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6" r:id="rId2"/>
    <p:sldMasterId id="2147483676" r:id="rId3"/>
  </p:sldMasterIdLst>
  <p:notesMasterIdLst>
    <p:notesMasterId r:id="rId23"/>
  </p:notesMasterIdLst>
  <p:sldIdLst>
    <p:sldId id="12703" r:id="rId4"/>
    <p:sldId id="637" r:id="rId5"/>
    <p:sldId id="12705" r:id="rId6"/>
    <p:sldId id="12712" r:id="rId7"/>
    <p:sldId id="12707" r:id="rId8"/>
    <p:sldId id="12713" r:id="rId9"/>
    <p:sldId id="12714" r:id="rId10"/>
    <p:sldId id="12715" r:id="rId11"/>
    <p:sldId id="12716" r:id="rId12"/>
    <p:sldId id="12717" r:id="rId13"/>
    <p:sldId id="12718" r:id="rId14"/>
    <p:sldId id="12719" r:id="rId15"/>
    <p:sldId id="12720" r:id="rId16"/>
    <p:sldId id="12722" r:id="rId17"/>
    <p:sldId id="12721" r:id="rId18"/>
    <p:sldId id="12723" r:id="rId19"/>
    <p:sldId id="12724" r:id="rId20"/>
    <p:sldId id="12725" r:id="rId21"/>
    <p:sldId id="12704" r:id="rId22"/>
  </p:sldIdLst>
  <p:sldSz cx="12192000" cy="6858000"/>
  <p:notesSz cx="6858000" cy="9144000"/>
  <p:embeddedFontLst>
    <p:embeddedFont>
      <p:font typeface="等线" panose="02010600030101010101" pitchFamily="2" charset="-122"/>
      <p:regular r:id="rId24"/>
      <p:bold r:id="rId25"/>
    </p:embeddedFont>
    <p:embeddedFont>
      <p:font typeface="方正启体简体" panose="02010600030101010101" charset="-122"/>
      <p:regular r:id="rId26"/>
    </p:embeddedFont>
    <p:embeddedFont>
      <p:font typeface="方正苏新诗柳楷简体" panose="02010600030101010101" charset="-122"/>
      <p:regular r:id="rId27"/>
    </p:embeddedFont>
    <p:embeddedFont>
      <p:font typeface="方正字迹-吕建德魏碑简体" panose="02010600030101010101" charset="-122"/>
      <p:regular r:id="rId28"/>
    </p:embeddedFont>
    <p:embeddedFont>
      <p:font typeface="印品灵秀体" panose="02010600030101010101" charset="-122"/>
      <p:regular r:id="rId29"/>
    </p:embeddedFont>
    <p:embeddedFont>
      <p:font typeface="方正姚体" panose="02010601030101010101" pitchFamily="2" charset="-122"/>
      <p:regular r:id="rId30"/>
    </p:embeddedFont>
    <p:embeddedFont>
      <p:font typeface="华文新魏" panose="02010800040101010101" pitchFamily="2" charset="-122"/>
      <p:regular r:id="rId31"/>
    </p:embeddedFont>
    <p:embeddedFont>
      <p:font typeface="楷体" panose="02010609060101010101" pitchFamily="49" charset="-122"/>
      <p:regular r:id="rId32"/>
    </p:embeddedFont>
    <p:embeddedFont>
      <p:font typeface="隶书" panose="02010509060101010101" pitchFamily="49" charset="-122"/>
      <p:regular r:id="rId33"/>
    </p:embeddedFont>
    <p:embeddedFont>
      <p:font typeface="微软雅黑" panose="020B0503020204020204" pitchFamily="34" charset="-122"/>
      <p:regular r:id="rId34"/>
      <p:bold r:id="rId35"/>
    </p:embeddedFont>
    <p:embeddedFont>
      <p:font typeface="幼圆" panose="02010509060101010101" pitchFamily="49" charset="-122"/>
      <p:regular r:id="rId36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3" orient="horz" pos="527" userDrawn="1">
          <p15:clr>
            <a:srgbClr val="A4A3A4"/>
          </p15:clr>
        </p15:guide>
        <p15:guide id="4" pos="438" userDrawn="1">
          <p15:clr>
            <a:srgbClr val="A4A3A4"/>
          </p15:clr>
        </p15:guide>
        <p15:guide id="6" orient="horz" pos="3725" userDrawn="1">
          <p15:clr>
            <a:srgbClr val="A4A3A4"/>
          </p15:clr>
        </p15:guide>
        <p15:guide id="7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C0C0"/>
    <a:srgbClr val="A3DAFF"/>
    <a:srgbClr val="CC6600"/>
    <a:srgbClr val="3D7B75"/>
    <a:srgbClr val="7EBFB9"/>
    <a:srgbClr val="69C0C0"/>
    <a:srgbClr val="CCE6E4"/>
    <a:srgbClr val="72B3F0"/>
    <a:srgbClr val="A4CAEF"/>
    <a:srgbClr val="8CCE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29" autoAdjust="0"/>
    <p:restoredTop sz="95538" autoAdjust="0"/>
  </p:normalViewPr>
  <p:slideViewPr>
    <p:cSldViewPr snapToGrid="0" showGuides="1">
      <p:cViewPr varScale="1">
        <p:scale>
          <a:sx n="109" d="100"/>
          <a:sy n="109" d="100"/>
        </p:scale>
        <p:origin x="804" y="108"/>
      </p:cViewPr>
      <p:guideLst>
        <p:guide orient="horz" pos="2137"/>
        <p:guide orient="horz" pos="527"/>
        <p:guide pos="438"/>
        <p:guide orient="horz" pos="372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64"/>
    </p:cViewPr>
  </p:sorterViewPr>
  <p:notesViewPr>
    <p:cSldViewPr snapToGrid="0" showGuides="1">
      <p:cViewPr varScale="1">
        <p:scale>
          <a:sx n="81" d="100"/>
          <a:sy n="81" d="100"/>
        </p:scale>
        <p:origin x="3894" y="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3.fntdata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11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8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F4F39D6B-3B0B-46FE-B8BE-0F0A56ED4D23}" type="datetimeFigureOut">
              <a:rPr lang="zh-CN" altLang="en-US" smtClean="0"/>
              <a:pPr/>
              <a:t>2024/8/1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F051B22D-B9B7-460C-AFF5-E4A2A2B766A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01208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隶书" panose="02010509060101010101" pitchFamily="49" charset="-122"/>
        <a:ea typeface="隶书" panose="02010509060101010101" pitchFamily="49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隶书" panose="02010509060101010101" pitchFamily="49" charset="-122"/>
        <a:ea typeface="隶书" panose="02010509060101010101" pitchFamily="49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隶书" panose="02010509060101010101" pitchFamily="49" charset="-122"/>
        <a:ea typeface="隶书" panose="02010509060101010101" pitchFamily="49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隶书" panose="02010509060101010101" pitchFamily="49" charset="-122"/>
        <a:ea typeface="隶书" panose="02010509060101010101" pitchFamily="49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隶书" panose="02010509060101010101" pitchFamily="49" charset="-122"/>
        <a:ea typeface="隶书" panose="02010509060101010101" pitchFamily="49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1B22D-B9B7-460C-AFF5-E4A2A2B766A2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61625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1B22D-B9B7-460C-AFF5-E4A2A2B766A2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64121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1B22D-B9B7-460C-AFF5-E4A2A2B766A2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37650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1B22D-B9B7-460C-AFF5-E4A2A2B766A2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25187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1B22D-B9B7-460C-AFF5-E4A2A2B766A2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70496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1B22D-B9B7-460C-AFF5-E4A2A2B766A2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44162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1B22D-B9B7-460C-AFF5-E4A2A2B766A2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609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1B22D-B9B7-460C-AFF5-E4A2A2B766A2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42443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1B22D-B9B7-460C-AFF5-E4A2A2B766A2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24500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1B22D-B9B7-460C-AFF5-E4A2A2B766A2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60298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1B22D-B9B7-460C-AFF5-E4A2A2B766A2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9737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1B22D-B9B7-460C-AFF5-E4A2A2B766A2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70277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1B22D-B9B7-460C-AFF5-E4A2A2B766A2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42152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1B22D-B9B7-460C-AFF5-E4A2A2B766A2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70277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1B22D-B9B7-460C-AFF5-E4A2A2B766A2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7890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1B22D-B9B7-460C-AFF5-E4A2A2B766A2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47813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1B22D-B9B7-460C-AFF5-E4A2A2B766A2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69233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1B22D-B9B7-460C-AFF5-E4A2A2B766A2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2813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1B22D-B9B7-460C-AFF5-E4A2A2B766A2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9114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0548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bg>
      <p:bgPr>
        <a:solidFill>
          <a:srgbClr val="016A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3971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094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4997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bg>
      <p:bgPr>
        <a:solidFill>
          <a:srgbClr val="016A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9164745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EF7DFBE-8D8C-4E5C-2CEA-F897D3C4820B}"/>
              </a:ext>
            </a:extLst>
          </p:cNvPr>
          <p:cNvSpPr txBox="1"/>
          <p:nvPr userDrawn="1"/>
        </p:nvSpPr>
        <p:spPr>
          <a:xfrm>
            <a:off x="960985" y="6429426"/>
            <a:ext cx="305345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短跑赛道随机排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609CF91-5C3B-98CF-01FF-91C1722D1E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42" y="6451661"/>
            <a:ext cx="358012" cy="28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3D628FDD-B221-E938-8A35-EA84F4C921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725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EF7DFBE-8D8C-4E5C-2CEA-F897D3C4820B}"/>
              </a:ext>
            </a:extLst>
          </p:cNvPr>
          <p:cNvSpPr txBox="1"/>
          <p:nvPr userDrawn="1"/>
        </p:nvSpPr>
        <p:spPr>
          <a:xfrm>
            <a:off x="960985" y="6429426"/>
            <a:ext cx="506986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准备晚餐拟菜谱</a:t>
            </a:r>
            <a:r>
              <a:rPr lang="en-US" altLang="zh-CN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用自然语言描述算法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609CF91-5C3B-98CF-01FF-91C1722D1E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42" y="6451661"/>
            <a:ext cx="358012" cy="28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CE80272-7C63-C485-C03E-E52B3238FFE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305" y="445569"/>
            <a:ext cx="5342272" cy="35655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B70DE7C-FA09-AD32-D79A-A1023A77E3B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387" y="328922"/>
            <a:ext cx="1588011" cy="473203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C2BB5FDF-B748-EF46-AEE3-2B1F74955741}"/>
              </a:ext>
            </a:extLst>
          </p:cNvPr>
          <p:cNvSpPr txBox="1"/>
          <p:nvPr userDrawn="1"/>
        </p:nvSpPr>
        <p:spPr>
          <a:xfrm>
            <a:off x="6562357" y="442375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accent1">
                    <a:lumMod val="75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准备间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F8E4DBCE-A1C8-B396-A607-EAA51908E909}"/>
              </a:ext>
            </a:extLst>
          </p:cNvPr>
          <p:cNvSpPr txBox="1"/>
          <p:nvPr userDrawn="1"/>
        </p:nvSpPr>
        <p:spPr>
          <a:xfrm>
            <a:off x="8025934" y="45776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活动室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0522E19-D1AA-03EE-4F42-584D8AC7E06C}"/>
              </a:ext>
            </a:extLst>
          </p:cNvPr>
          <p:cNvSpPr txBox="1"/>
          <p:nvPr userDrawn="1"/>
        </p:nvSpPr>
        <p:spPr>
          <a:xfrm>
            <a:off x="9258626" y="45776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收获园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434C4840-497F-0D32-0A47-6EE110759CD7}"/>
              </a:ext>
            </a:extLst>
          </p:cNvPr>
          <p:cNvSpPr txBox="1"/>
          <p:nvPr userDrawn="1"/>
        </p:nvSpPr>
        <p:spPr>
          <a:xfrm>
            <a:off x="10635176" y="45776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挑战台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DD1E5A09-2497-CDD8-EFCA-FF23F1C9902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019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609CF91-5C3B-98CF-01FF-91C1722D1E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42" y="6451661"/>
            <a:ext cx="358012" cy="28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CE80272-7C63-C485-C03E-E52B3238FFE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305" y="445569"/>
            <a:ext cx="5342272" cy="35655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103ACD6-9FEB-9815-E40D-B828884F95F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124" y="326636"/>
            <a:ext cx="1815850" cy="475489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D03D0C72-29AF-0F1F-4AC1-06CBD7095F73}"/>
              </a:ext>
            </a:extLst>
          </p:cNvPr>
          <p:cNvSpPr txBox="1"/>
          <p:nvPr userDrawn="1"/>
        </p:nvSpPr>
        <p:spPr>
          <a:xfrm>
            <a:off x="6562357" y="442375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kern="1200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  <a:cs typeface="+mn-cs"/>
              </a:rPr>
              <a:t>准备间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CC60B7E-A8DE-B032-F919-7FF1293245BC}"/>
              </a:ext>
            </a:extLst>
          </p:cNvPr>
          <p:cNvSpPr txBox="1"/>
          <p:nvPr userDrawn="1"/>
        </p:nvSpPr>
        <p:spPr>
          <a:xfrm>
            <a:off x="7964974" y="457764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kern="1200" dirty="0">
                <a:solidFill>
                  <a:schemeClr val="accent1">
                    <a:lumMod val="75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  <a:cs typeface="+mn-cs"/>
              </a:rPr>
              <a:t>活动室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4252959-A481-D4AB-273C-917D6F95986E}"/>
              </a:ext>
            </a:extLst>
          </p:cNvPr>
          <p:cNvSpPr txBox="1"/>
          <p:nvPr userDrawn="1"/>
        </p:nvSpPr>
        <p:spPr>
          <a:xfrm>
            <a:off x="9258626" y="45776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收获园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0042D56-253A-A8C4-9731-BA1AEE739E87}"/>
              </a:ext>
            </a:extLst>
          </p:cNvPr>
          <p:cNvSpPr txBox="1"/>
          <p:nvPr userDrawn="1"/>
        </p:nvSpPr>
        <p:spPr>
          <a:xfrm>
            <a:off x="10635176" y="45776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挑战台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D7A4C395-C8B9-75B4-02DA-9AB35563700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ABC86784-D81C-4C75-AADE-EC64F8E39F28}"/>
              </a:ext>
            </a:extLst>
          </p:cNvPr>
          <p:cNvSpPr txBox="1"/>
          <p:nvPr userDrawn="1"/>
        </p:nvSpPr>
        <p:spPr>
          <a:xfrm>
            <a:off x="960985" y="6429426"/>
            <a:ext cx="506986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准备晚餐拟菜谱</a:t>
            </a:r>
            <a:r>
              <a:rPr lang="en-US" altLang="zh-CN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用自然语言描述算法</a:t>
            </a:r>
          </a:p>
        </p:txBody>
      </p:sp>
    </p:spTree>
    <p:extLst>
      <p:ext uri="{BB962C8B-B14F-4D97-AF65-F5344CB8AC3E}">
        <p14:creationId xmlns:p14="http://schemas.microsoft.com/office/powerpoint/2010/main" val="2835053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609CF91-5C3B-98CF-01FF-91C1722D1E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42" y="6451661"/>
            <a:ext cx="358012" cy="28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CE80272-7C63-C485-C03E-E52B3238FFE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305" y="445569"/>
            <a:ext cx="5342272" cy="35655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103ACD6-9FEB-9815-E40D-B828884F95F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285" y="326636"/>
            <a:ext cx="1815850" cy="475489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AA7A41E9-5B9A-B76F-7E3C-61C66DE08DAB}"/>
              </a:ext>
            </a:extLst>
          </p:cNvPr>
          <p:cNvSpPr txBox="1"/>
          <p:nvPr userDrawn="1"/>
        </p:nvSpPr>
        <p:spPr>
          <a:xfrm>
            <a:off x="6562357" y="442375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kern="1200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  <a:cs typeface="+mn-cs"/>
              </a:rPr>
              <a:t>准备间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DF4307D-C2E0-D46C-BF53-BB950546BA11}"/>
              </a:ext>
            </a:extLst>
          </p:cNvPr>
          <p:cNvSpPr txBox="1"/>
          <p:nvPr userDrawn="1"/>
        </p:nvSpPr>
        <p:spPr>
          <a:xfrm>
            <a:off x="8025934" y="45776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活动室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C842C61-7952-A516-4366-2C23B56DF172}"/>
              </a:ext>
            </a:extLst>
          </p:cNvPr>
          <p:cNvSpPr txBox="1"/>
          <p:nvPr userDrawn="1"/>
        </p:nvSpPr>
        <p:spPr>
          <a:xfrm>
            <a:off x="9258626" y="457764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kern="1200" dirty="0">
                <a:solidFill>
                  <a:schemeClr val="accent1">
                    <a:lumMod val="75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  <a:cs typeface="+mn-cs"/>
              </a:rPr>
              <a:t>收获园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9B4A8D2-CC12-021B-E42B-55BAA6F6BC29}"/>
              </a:ext>
            </a:extLst>
          </p:cNvPr>
          <p:cNvSpPr txBox="1"/>
          <p:nvPr userDrawn="1"/>
        </p:nvSpPr>
        <p:spPr>
          <a:xfrm>
            <a:off x="10635176" y="45776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挑战台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72FA7BBA-C1FB-7764-5EE2-1BE0FAFC3FF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A5C72E41-8DE9-4924-8A96-97B1B6670334}"/>
              </a:ext>
            </a:extLst>
          </p:cNvPr>
          <p:cNvSpPr txBox="1"/>
          <p:nvPr userDrawn="1"/>
        </p:nvSpPr>
        <p:spPr>
          <a:xfrm>
            <a:off x="960985" y="6429426"/>
            <a:ext cx="506986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准备晚餐拟菜谱</a:t>
            </a:r>
            <a:r>
              <a:rPr lang="en-US" altLang="zh-CN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用自然语言描述算法</a:t>
            </a:r>
          </a:p>
        </p:txBody>
      </p:sp>
    </p:spTree>
    <p:extLst>
      <p:ext uri="{BB962C8B-B14F-4D97-AF65-F5344CB8AC3E}">
        <p14:creationId xmlns:p14="http://schemas.microsoft.com/office/powerpoint/2010/main" val="373615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609CF91-5C3B-98CF-01FF-91C1722D1E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42" y="6451661"/>
            <a:ext cx="358012" cy="28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CE80272-7C63-C485-C03E-E52B3238FFE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305" y="445569"/>
            <a:ext cx="5342272" cy="35655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00DF16F-EC54-96FA-396C-A6D3C46D30C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2566" y="328922"/>
            <a:ext cx="1588011" cy="473203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72FE78D1-74A1-E829-EB42-52C4E0882066}"/>
              </a:ext>
            </a:extLst>
          </p:cNvPr>
          <p:cNvSpPr txBox="1"/>
          <p:nvPr userDrawn="1"/>
        </p:nvSpPr>
        <p:spPr>
          <a:xfrm>
            <a:off x="6562357" y="45783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kern="1200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  <a:cs typeface="+mn-cs"/>
              </a:rPr>
              <a:t>准备间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F0B36CD-12A5-94E0-AF72-0174FB9BB475}"/>
              </a:ext>
            </a:extLst>
          </p:cNvPr>
          <p:cNvSpPr txBox="1"/>
          <p:nvPr userDrawn="1"/>
        </p:nvSpPr>
        <p:spPr>
          <a:xfrm>
            <a:off x="8025934" y="45783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活动室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72470CB-9EDD-2E73-B8FA-D6C8FA9586D8}"/>
              </a:ext>
            </a:extLst>
          </p:cNvPr>
          <p:cNvSpPr txBox="1"/>
          <p:nvPr userDrawn="1"/>
        </p:nvSpPr>
        <p:spPr>
          <a:xfrm>
            <a:off x="9258626" y="45783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收获园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77C94A5-12A8-B562-1610-B9267C44BBBF}"/>
              </a:ext>
            </a:extLst>
          </p:cNvPr>
          <p:cNvSpPr txBox="1"/>
          <p:nvPr userDrawn="1"/>
        </p:nvSpPr>
        <p:spPr>
          <a:xfrm>
            <a:off x="10604696" y="442449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kern="1200" dirty="0">
                <a:solidFill>
                  <a:schemeClr val="accent1">
                    <a:lumMod val="75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  <a:cs typeface="+mn-cs"/>
              </a:rPr>
              <a:t>挑战台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2F56FA7-A921-DC36-8625-E4EEA9C620A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D5CB83BD-0E7C-4F1B-8CAB-5FF6642AAA95}"/>
              </a:ext>
            </a:extLst>
          </p:cNvPr>
          <p:cNvSpPr txBox="1"/>
          <p:nvPr userDrawn="1"/>
        </p:nvSpPr>
        <p:spPr>
          <a:xfrm>
            <a:off x="960985" y="6429426"/>
            <a:ext cx="506986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准备晚餐拟菜谱</a:t>
            </a:r>
            <a:r>
              <a:rPr lang="en-US" altLang="zh-CN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用自然语言描述算法</a:t>
            </a:r>
          </a:p>
        </p:txBody>
      </p:sp>
    </p:spTree>
    <p:extLst>
      <p:ext uri="{BB962C8B-B14F-4D97-AF65-F5344CB8AC3E}">
        <p14:creationId xmlns:p14="http://schemas.microsoft.com/office/powerpoint/2010/main" val="937843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BC466FEB-4D32-4B3E-A766-AB1A0E609FA6}"/>
              </a:ext>
            </a:extLst>
          </p:cNvPr>
          <p:cNvSpPr/>
          <p:nvPr userDrawn="1"/>
        </p:nvSpPr>
        <p:spPr>
          <a:xfrm>
            <a:off x="362857" y="371475"/>
            <a:ext cx="11466286" cy="6115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9960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:a16="http://schemas.microsoft.com/office/drawing/2014/main" id="{1960BE6D-754C-43DD-A437-DB1290952BA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4CAE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隶书" panose="02010509060101010101" pitchFamily="49" charset="-122"/>
              <a:ea typeface="隶书" panose="02010509060101010101" pitchFamily="49" charset="-122"/>
              <a:cs typeface="+mn-cs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536CCB11-32EC-4D50-86A2-A7D103ED05E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" r="11"/>
          <a:stretch/>
        </p:blipFill>
        <p:spPr>
          <a:xfrm>
            <a:off x="-1" y="17695"/>
            <a:ext cx="12191999" cy="6840305"/>
          </a:xfrm>
          <a:prstGeom prst="rect">
            <a:avLst/>
          </a:prstGeom>
        </p:spPr>
      </p:pic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5419D7F2-48BD-4163-A358-8647007DE403}"/>
              </a:ext>
            </a:extLst>
          </p:cNvPr>
          <p:cNvSpPr/>
          <p:nvPr userDrawn="1"/>
        </p:nvSpPr>
        <p:spPr>
          <a:xfrm>
            <a:off x="362857" y="424207"/>
            <a:ext cx="11466286" cy="6062318"/>
          </a:xfrm>
          <a:prstGeom prst="roundRect">
            <a:avLst>
              <a:gd name="adj" fmla="val 6926"/>
            </a:avLst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98674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7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:a16="http://schemas.microsoft.com/office/drawing/2014/main" id="{1960BE6D-754C-43DD-A437-DB1290952BA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4CAE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隶书" panose="02010509060101010101" pitchFamily="49" charset="-122"/>
              <a:ea typeface="隶书" panose="02010509060101010101" pitchFamily="49" charset="-122"/>
              <a:cs typeface="+mn-cs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536CCB11-32EC-4D50-86A2-A7D103ED05E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 amt="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" r="11"/>
          <a:stretch/>
        </p:blipFill>
        <p:spPr>
          <a:xfrm>
            <a:off x="-1" y="17695"/>
            <a:ext cx="12191999" cy="6840305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5419D7F2-48BD-4163-A358-8647007DE403}"/>
              </a:ext>
            </a:extLst>
          </p:cNvPr>
          <p:cNvSpPr/>
          <p:nvPr userDrawn="1"/>
        </p:nvSpPr>
        <p:spPr>
          <a:xfrm>
            <a:off x="443059" y="810706"/>
            <a:ext cx="11255605" cy="55052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02063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5" r:id="rId2"/>
    <p:sldLayoutId id="2147483686" r:id="rId3"/>
    <p:sldLayoutId id="2147483688" r:id="rId4"/>
    <p:sldLayoutId id="2147483687" r:id="rId5"/>
    <p:sldLayoutId id="214748368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25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8.png"/><Relationship Id="rId5" Type="http://schemas.openxmlformats.org/officeDocument/2006/relationships/image" Target="../media/image33.png"/><Relationship Id="rId10" Type="http://schemas.openxmlformats.org/officeDocument/2006/relationships/image" Target="../media/image23.png"/><Relationship Id="rId4" Type="http://schemas.openxmlformats.org/officeDocument/2006/relationships/image" Target="../media/image24.png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0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5" Type="http://schemas.openxmlformats.org/officeDocument/2006/relationships/image" Target="../media/image41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9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4.pn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44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1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6.emf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15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9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051E3F27-7AD3-4A72-9271-8835B07D44A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4CA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7508CC6E-5C3D-4C1E-95A7-26A26464C14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" r="11"/>
          <a:stretch/>
        </p:blipFill>
        <p:spPr>
          <a:xfrm>
            <a:off x="-1" y="0"/>
            <a:ext cx="12191999" cy="6840305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5CF23CDF-0015-D655-BABD-B6AA6EDCDCB3}"/>
              </a:ext>
            </a:extLst>
          </p:cNvPr>
          <p:cNvSpPr/>
          <p:nvPr/>
        </p:nvSpPr>
        <p:spPr>
          <a:xfrm>
            <a:off x="1072266" y="511446"/>
            <a:ext cx="10047462" cy="5835108"/>
          </a:xfrm>
          <a:prstGeom prst="roundRect">
            <a:avLst>
              <a:gd name="adj" fmla="val 8975"/>
            </a:avLst>
          </a:prstGeom>
          <a:solidFill>
            <a:schemeClr val="bg1"/>
          </a:solidFill>
          <a:ln w="38100">
            <a:solidFill>
              <a:srgbClr val="41516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灵秀体" panose="02000000000000000000" pitchFamily="2" charset="-122"/>
              <a:ea typeface="印品灵秀体" panose="02000000000000000000" pitchFamily="2" charset="-122"/>
              <a:cs typeface="+mn-ea"/>
              <a:sym typeface="+mn-lt"/>
            </a:endParaRPr>
          </a:p>
        </p:txBody>
      </p:sp>
      <p:sp>
        <p:nvSpPr>
          <p:cNvPr id="3" name="矩形 259">
            <a:extLst>
              <a:ext uri="{FF2B5EF4-FFF2-40B4-BE49-F238E27FC236}">
                <a16:creationId xmlns:a16="http://schemas.microsoft.com/office/drawing/2014/main" id="{C7F40476-B50C-3327-3D6C-B88EE596B0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5838" y="2328058"/>
            <a:ext cx="7620319" cy="218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algn="dist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5400" b="1" dirty="0">
                <a:solidFill>
                  <a:srgbClr val="0070C0"/>
                </a:solidFill>
                <a:effectLst>
                  <a:glow rad="292100">
                    <a:schemeClr val="bg1">
                      <a:alpha val="12000"/>
                    </a:schemeClr>
                  </a:glow>
                </a:effectLst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sz="5400" b="1" dirty="0">
                <a:solidFill>
                  <a:srgbClr val="0070C0"/>
                </a:solidFill>
                <a:effectLst>
                  <a:glow rad="292100">
                    <a:schemeClr val="bg1">
                      <a:alpha val="12000"/>
                    </a:schemeClr>
                  </a:glow>
                </a:effectLst>
                <a:latin typeface="方正姚体" panose="02010601030101010101" pitchFamily="2" charset="-122"/>
                <a:ea typeface="方正姚体" panose="02010601030101010101" pitchFamily="2" charset="-122"/>
              </a:rPr>
              <a:t>4</a:t>
            </a:r>
            <a:r>
              <a:rPr lang="zh-CN" altLang="en-US" sz="5400" b="1" dirty="0">
                <a:solidFill>
                  <a:srgbClr val="0070C0"/>
                </a:solidFill>
                <a:effectLst>
                  <a:glow rad="292100">
                    <a:schemeClr val="bg1">
                      <a:alpha val="12000"/>
                    </a:schemeClr>
                  </a:glow>
                </a:effectLst>
                <a:latin typeface="方正姚体" panose="02010601030101010101" pitchFamily="2" charset="-122"/>
                <a:ea typeface="方正姚体" panose="02010601030101010101" pitchFamily="2" charset="-122"/>
              </a:rPr>
              <a:t>课  准备晚餐拟菜谱</a:t>
            </a:r>
            <a:endParaRPr lang="en-US" altLang="zh-CN" sz="5400" b="1" dirty="0">
              <a:solidFill>
                <a:srgbClr val="0070C0"/>
              </a:solidFill>
              <a:effectLst>
                <a:glow rad="292100">
                  <a:schemeClr val="bg1">
                    <a:alpha val="12000"/>
                  </a:schemeClr>
                </a:glow>
              </a:effectLst>
              <a:latin typeface="方正姚体" panose="02010601030101010101" pitchFamily="2" charset="-122"/>
              <a:ea typeface="方正姚体" panose="02010601030101010101" pitchFamily="2" charset="-122"/>
            </a:endParaRPr>
          </a:p>
          <a:p>
            <a:pPr algn="r">
              <a:lnSpc>
                <a:spcPct val="150000"/>
              </a:lnSpc>
              <a:buNone/>
            </a:pPr>
            <a:r>
              <a:rPr lang="en-US" altLang="zh-CN" sz="40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40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用自然语言描述算法</a:t>
            </a:r>
            <a:endParaRPr sz="4000" b="1" dirty="0">
              <a:solidFill>
                <a:srgbClr val="0070C0"/>
              </a:solidFill>
              <a:effectLst>
                <a:glow rad="292100">
                  <a:schemeClr val="bg1">
                    <a:alpha val="12000"/>
                  </a:schemeClr>
                </a:glo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矩形 259">
            <a:extLst>
              <a:ext uri="{FF2B5EF4-FFF2-40B4-BE49-F238E27FC236}">
                <a16:creationId xmlns:a16="http://schemas.microsoft.com/office/drawing/2014/main" id="{1ADEBA1E-241F-55A5-B270-3A1B30E5EB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9067" y="919406"/>
            <a:ext cx="37542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zh-CN" alt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第</a:t>
            </a:r>
            <a:r>
              <a:rPr lang="en-US" altLang="zh-CN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r>
              <a:rPr lang="zh-CN" alt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单元  孝敬老人我出力</a:t>
            </a:r>
          </a:p>
        </p:txBody>
      </p:sp>
      <p:sp>
        <p:nvSpPr>
          <p:cNvPr id="5" name="矩形 259">
            <a:extLst>
              <a:ext uri="{FF2B5EF4-FFF2-40B4-BE49-F238E27FC236}">
                <a16:creationId xmlns:a16="http://schemas.microsoft.com/office/drawing/2014/main" id="{E89C6A11-A707-D6C9-7C4A-BDEFACC8D9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6316" y="5558118"/>
            <a:ext cx="4792984" cy="38047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35998" tIns="35998" rIns="35998" bIns="35998" anchor="t" anchorCtr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algn="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芜湖市解放西路小学  戴静</a:t>
            </a:r>
            <a:endParaRPr lang="en-US" altLang="zh-CN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00720B3-B37E-0BC8-9383-6CC6355342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07879" y="4269060"/>
            <a:ext cx="3472044" cy="2597154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A27CE9AB-7FCC-E639-6976-5F1115E2A2C7}"/>
              </a:ext>
            </a:extLst>
          </p:cNvPr>
          <p:cNvSpPr txBox="1"/>
          <p:nvPr/>
        </p:nvSpPr>
        <p:spPr>
          <a:xfrm>
            <a:off x="1689400" y="919406"/>
            <a:ext cx="417669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     义务教育</a:t>
            </a:r>
            <a:r>
              <a:rPr lang="en-US" altLang="zh-CN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《</a:t>
            </a:r>
            <a:r>
              <a:rPr lang="zh-CN" altLang="en-US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信息科技</a:t>
            </a:r>
            <a:r>
              <a:rPr lang="en-US" altLang="zh-CN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》</a:t>
            </a:r>
            <a:r>
              <a:rPr lang="zh-CN" altLang="en-US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五年级上册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D83C0B4-D567-8D35-62AB-C9E94DA527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707" y="631443"/>
            <a:ext cx="771075" cy="620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43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DEEE28B-5B82-4FD8-1C8B-01F4930891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358045D6-85A1-43F4-9F70-63AE51206F18}"/>
              </a:ext>
            </a:extLst>
          </p:cNvPr>
          <p:cNvSpPr/>
          <p:nvPr/>
        </p:nvSpPr>
        <p:spPr>
          <a:xfrm>
            <a:off x="752349" y="857203"/>
            <a:ext cx="5932366" cy="3319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kern="0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活动三：规划菜谱拟写方案，掌握描述算法的方法</a:t>
            </a:r>
          </a:p>
        </p:txBody>
      </p:sp>
      <p:grpSp>
        <p:nvGrpSpPr>
          <p:cNvPr id="63" name="组合 62">
            <a:extLst>
              <a:ext uri="{FF2B5EF4-FFF2-40B4-BE49-F238E27FC236}">
                <a16:creationId xmlns:a16="http://schemas.microsoft.com/office/drawing/2014/main" id="{393ACB91-8BB7-4098-81A6-54BD6AD69FBC}"/>
              </a:ext>
            </a:extLst>
          </p:cNvPr>
          <p:cNvGrpSpPr/>
          <p:nvPr/>
        </p:nvGrpSpPr>
        <p:grpSpPr>
          <a:xfrm>
            <a:off x="856901" y="1832389"/>
            <a:ext cx="9819816" cy="1188000"/>
            <a:chOff x="-105631" y="5965287"/>
            <a:chExt cx="9819816" cy="1188000"/>
          </a:xfrm>
        </p:grpSpPr>
        <p:sp>
          <p:nvSpPr>
            <p:cNvPr id="65" name="对话气泡: 圆角矩形 64">
              <a:extLst>
                <a:ext uri="{FF2B5EF4-FFF2-40B4-BE49-F238E27FC236}">
                  <a16:creationId xmlns:a16="http://schemas.microsoft.com/office/drawing/2014/main" id="{9F7FF6CD-A33C-4200-8710-A6E5263189C6}"/>
                </a:ext>
              </a:extLst>
            </p:cNvPr>
            <p:cNvSpPr/>
            <p:nvPr/>
          </p:nvSpPr>
          <p:spPr>
            <a:xfrm>
              <a:off x="1074185" y="6132074"/>
              <a:ext cx="8640000" cy="720000"/>
            </a:xfrm>
            <a:custGeom>
              <a:avLst/>
              <a:gdLst>
                <a:gd name="connsiteX0" fmla="*/ 0 w 8640000"/>
                <a:gd name="connsiteY0" fmla="*/ 120002 h 720000"/>
                <a:gd name="connsiteX1" fmla="*/ 120002 w 8640000"/>
                <a:gd name="connsiteY1" fmla="*/ 0 h 720000"/>
                <a:gd name="connsiteX2" fmla="*/ 1440000 w 8640000"/>
                <a:gd name="connsiteY2" fmla="*/ 0 h 720000"/>
                <a:gd name="connsiteX3" fmla="*/ 1440000 w 8640000"/>
                <a:gd name="connsiteY3" fmla="*/ 0 h 720000"/>
                <a:gd name="connsiteX4" fmla="*/ 3600000 w 8640000"/>
                <a:gd name="connsiteY4" fmla="*/ 0 h 720000"/>
                <a:gd name="connsiteX5" fmla="*/ 8519998 w 8640000"/>
                <a:gd name="connsiteY5" fmla="*/ 0 h 720000"/>
                <a:gd name="connsiteX6" fmla="*/ 8640000 w 8640000"/>
                <a:gd name="connsiteY6" fmla="*/ 120002 h 720000"/>
                <a:gd name="connsiteX7" fmla="*/ 8640000 w 8640000"/>
                <a:gd name="connsiteY7" fmla="*/ 120000 h 720000"/>
                <a:gd name="connsiteX8" fmla="*/ 8640000 w 8640000"/>
                <a:gd name="connsiteY8" fmla="*/ 120000 h 720000"/>
                <a:gd name="connsiteX9" fmla="*/ 8640000 w 8640000"/>
                <a:gd name="connsiteY9" fmla="*/ 300000 h 720000"/>
                <a:gd name="connsiteX10" fmla="*/ 8640000 w 8640000"/>
                <a:gd name="connsiteY10" fmla="*/ 599998 h 720000"/>
                <a:gd name="connsiteX11" fmla="*/ 8519998 w 8640000"/>
                <a:gd name="connsiteY11" fmla="*/ 720000 h 720000"/>
                <a:gd name="connsiteX12" fmla="*/ 3600000 w 8640000"/>
                <a:gd name="connsiteY12" fmla="*/ 720000 h 720000"/>
                <a:gd name="connsiteX13" fmla="*/ 1440000 w 8640000"/>
                <a:gd name="connsiteY13" fmla="*/ 720000 h 720000"/>
                <a:gd name="connsiteX14" fmla="*/ 1440000 w 8640000"/>
                <a:gd name="connsiteY14" fmla="*/ 720000 h 720000"/>
                <a:gd name="connsiteX15" fmla="*/ 120002 w 8640000"/>
                <a:gd name="connsiteY15" fmla="*/ 720000 h 720000"/>
                <a:gd name="connsiteX16" fmla="*/ 0 w 8640000"/>
                <a:gd name="connsiteY16" fmla="*/ 599998 h 720000"/>
                <a:gd name="connsiteX17" fmla="*/ 0 w 8640000"/>
                <a:gd name="connsiteY17" fmla="*/ 300000 h 720000"/>
                <a:gd name="connsiteX18" fmla="*/ -58752 w 8640000"/>
                <a:gd name="connsiteY18" fmla="*/ 183478 h 720000"/>
                <a:gd name="connsiteX19" fmla="*/ 0 w 8640000"/>
                <a:gd name="connsiteY19" fmla="*/ 120000 h 720000"/>
                <a:gd name="connsiteX20" fmla="*/ 0 w 8640000"/>
                <a:gd name="connsiteY20" fmla="*/ 120002 h 7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640000" h="720000" fill="none" extrusionOk="0">
                  <a:moveTo>
                    <a:pt x="0" y="120002"/>
                  </a:moveTo>
                  <a:cubicBezTo>
                    <a:pt x="-3980" y="52840"/>
                    <a:pt x="55135" y="-1703"/>
                    <a:pt x="120002" y="0"/>
                  </a:cubicBezTo>
                  <a:cubicBezTo>
                    <a:pt x="685280" y="109348"/>
                    <a:pt x="1037020" y="-84512"/>
                    <a:pt x="1440000" y="0"/>
                  </a:cubicBezTo>
                  <a:lnTo>
                    <a:pt x="1440000" y="0"/>
                  </a:lnTo>
                  <a:cubicBezTo>
                    <a:pt x="1761635" y="-159684"/>
                    <a:pt x="3344636" y="-60124"/>
                    <a:pt x="3600000" y="0"/>
                  </a:cubicBezTo>
                  <a:cubicBezTo>
                    <a:pt x="4810083" y="-1467"/>
                    <a:pt x="7569791" y="-63801"/>
                    <a:pt x="8519998" y="0"/>
                  </a:cubicBezTo>
                  <a:cubicBezTo>
                    <a:pt x="8585327" y="2901"/>
                    <a:pt x="8642223" y="53839"/>
                    <a:pt x="8640000" y="120002"/>
                  </a:cubicBezTo>
                  <a:lnTo>
                    <a:pt x="8640000" y="120000"/>
                  </a:lnTo>
                  <a:lnTo>
                    <a:pt x="8640000" y="120000"/>
                  </a:lnTo>
                  <a:cubicBezTo>
                    <a:pt x="8624231" y="192791"/>
                    <a:pt x="8638582" y="213896"/>
                    <a:pt x="8640000" y="300000"/>
                  </a:cubicBezTo>
                  <a:cubicBezTo>
                    <a:pt x="8632152" y="336203"/>
                    <a:pt x="8648832" y="452232"/>
                    <a:pt x="8640000" y="599998"/>
                  </a:cubicBezTo>
                  <a:cubicBezTo>
                    <a:pt x="8639015" y="660914"/>
                    <a:pt x="8589596" y="718351"/>
                    <a:pt x="8519998" y="720000"/>
                  </a:cubicBezTo>
                  <a:cubicBezTo>
                    <a:pt x="7413524" y="760960"/>
                    <a:pt x="6036993" y="676276"/>
                    <a:pt x="3600000" y="720000"/>
                  </a:cubicBezTo>
                  <a:cubicBezTo>
                    <a:pt x="2733928" y="582028"/>
                    <a:pt x="1753790" y="658986"/>
                    <a:pt x="1440000" y="720000"/>
                  </a:cubicBezTo>
                  <a:lnTo>
                    <a:pt x="1440000" y="720000"/>
                  </a:lnTo>
                  <a:cubicBezTo>
                    <a:pt x="1287116" y="617472"/>
                    <a:pt x="446896" y="692419"/>
                    <a:pt x="120002" y="720000"/>
                  </a:cubicBezTo>
                  <a:cubicBezTo>
                    <a:pt x="56031" y="718958"/>
                    <a:pt x="8007" y="663912"/>
                    <a:pt x="0" y="599998"/>
                  </a:cubicBezTo>
                  <a:cubicBezTo>
                    <a:pt x="14793" y="492345"/>
                    <a:pt x="-5353" y="349457"/>
                    <a:pt x="0" y="300000"/>
                  </a:cubicBezTo>
                  <a:cubicBezTo>
                    <a:pt x="-33901" y="245387"/>
                    <a:pt x="-46299" y="208388"/>
                    <a:pt x="-58752" y="183478"/>
                  </a:cubicBezTo>
                  <a:cubicBezTo>
                    <a:pt x="-36443" y="148519"/>
                    <a:pt x="-15399" y="147146"/>
                    <a:pt x="0" y="120000"/>
                  </a:cubicBezTo>
                  <a:lnTo>
                    <a:pt x="0" y="120002"/>
                  </a:lnTo>
                  <a:close/>
                </a:path>
                <a:path w="8640000" h="720000" stroke="0" extrusionOk="0">
                  <a:moveTo>
                    <a:pt x="0" y="120002"/>
                  </a:moveTo>
                  <a:cubicBezTo>
                    <a:pt x="-3738" y="51192"/>
                    <a:pt x="54461" y="615"/>
                    <a:pt x="120002" y="0"/>
                  </a:cubicBezTo>
                  <a:cubicBezTo>
                    <a:pt x="438423" y="25452"/>
                    <a:pt x="929485" y="-23141"/>
                    <a:pt x="1440000" y="0"/>
                  </a:cubicBezTo>
                  <a:lnTo>
                    <a:pt x="1440000" y="0"/>
                  </a:lnTo>
                  <a:cubicBezTo>
                    <a:pt x="1830343" y="105362"/>
                    <a:pt x="2544417" y="126121"/>
                    <a:pt x="3600000" y="0"/>
                  </a:cubicBezTo>
                  <a:cubicBezTo>
                    <a:pt x="5875088" y="-142349"/>
                    <a:pt x="7551050" y="-153930"/>
                    <a:pt x="8519998" y="0"/>
                  </a:cubicBezTo>
                  <a:cubicBezTo>
                    <a:pt x="8587525" y="-2333"/>
                    <a:pt x="8646097" y="54143"/>
                    <a:pt x="8640000" y="120002"/>
                  </a:cubicBezTo>
                  <a:lnTo>
                    <a:pt x="8640000" y="120000"/>
                  </a:lnTo>
                  <a:lnTo>
                    <a:pt x="8640000" y="120000"/>
                  </a:lnTo>
                  <a:cubicBezTo>
                    <a:pt x="8637360" y="167743"/>
                    <a:pt x="8631231" y="252101"/>
                    <a:pt x="8640000" y="300000"/>
                  </a:cubicBezTo>
                  <a:cubicBezTo>
                    <a:pt x="8657908" y="422661"/>
                    <a:pt x="8662928" y="464986"/>
                    <a:pt x="8640000" y="599998"/>
                  </a:cubicBezTo>
                  <a:cubicBezTo>
                    <a:pt x="8639790" y="673072"/>
                    <a:pt x="8598127" y="725719"/>
                    <a:pt x="8519998" y="720000"/>
                  </a:cubicBezTo>
                  <a:cubicBezTo>
                    <a:pt x="7432767" y="733488"/>
                    <a:pt x="5565241" y="636648"/>
                    <a:pt x="3600000" y="720000"/>
                  </a:cubicBezTo>
                  <a:cubicBezTo>
                    <a:pt x="2917358" y="776536"/>
                    <a:pt x="2401910" y="693013"/>
                    <a:pt x="1440000" y="720000"/>
                  </a:cubicBezTo>
                  <a:lnTo>
                    <a:pt x="1440000" y="720000"/>
                  </a:lnTo>
                  <a:cubicBezTo>
                    <a:pt x="1028845" y="693446"/>
                    <a:pt x="270412" y="821068"/>
                    <a:pt x="120002" y="720000"/>
                  </a:cubicBezTo>
                  <a:cubicBezTo>
                    <a:pt x="43535" y="722420"/>
                    <a:pt x="-10760" y="671985"/>
                    <a:pt x="0" y="599998"/>
                  </a:cubicBezTo>
                  <a:cubicBezTo>
                    <a:pt x="-20455" y="501778"/>
                    <a:pt x="-21934" y="385794"/>
                    <a:pt x="0" y="300000"/>
                  </a:cubicBezTo>
                  <a:cubicBezTo>
                    <a:pt x="-11409" y="259702"/>
                    <a:pt x="-31089" y="213353"/>
                    <a:pt x="-58752" y="183478"/>
                  </a:cubicBezTo>
                  <a:cubicBezTo>
                    <a:pt x="-44930" y="157390"/>
                    <a:pt x="-24246" y="146476"/>
                    <a:pt x="0" y="120000"/>
                  </a:cubicBezTo>
                  <a:lnTo>
                    <a:pt x="0" y="120002"/>
                  </a:lnTo>
                  <a:close/>
                </a:path>
              </a:pathLst>
            </a:custGeom>
            <a:solidFill>
              <a:schemeClr val="bg1"/>
            </a:solidFill>
            <a:ln w="19050" cap="rnd" cmpd="thickThin">
              <a:noFill/>
              <a:round/>
              <a:extLst>
                <a:ext uri="{C807C97D-BFC1-408E-A445-0C87EB9F89A2}">
                  <ask:lineSketchStyleProps xmlns:ask="http://schemas.microsoft.com/office/drawing/2018/sketchyshapes" sd="3728412482">
                    <a:prstGeom prst="wedgeRoundRectCallout">
                      <a:avLst>
                        <a:gd name="adj1" fmla="val -50680"/>
                        <a:gd name="adj2" fmla="val -24517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/>
              <a:r>
                <a:rPr lang="zh-CN" altLang="en-US" sz="2400" kern="0" dirty="0">
                  <a:solidFill>
                    <a:schemeClr val="accent4">
                      <a:lumMod val="50000"/>
                    </a:schemeClr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哪种形式适合描述烹饪过程中的每个步骤，你还有什么好方法？</a:t>
              </a:r>
            </a:p>
          </p:txBody>
        </p:sp>
        <p:pic>
          <p:nvPicPr>
            <p:cNvPr id="64" name="图片 63">
              <a:extLst>
                <a:ext uri="{FF2B5EF4-FFF2-40B4-BE49-F238E27FC236}">
                  <a16:creationId xmlns:a16="http://schemas.microsoft.com/office/drawing/2014/main" id="{50C260DE-606E-42C4-AED2-22195986DC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083" t="-3427" r="297" b="-571"/>
            <a:stretch/>
          </p:blipFill>
          <p:spPr>
            <a:xfrm flipH="1">
              <a:off x="-105631" y="5965287"/>
              <a:ext cx="1021293" cy="1188000"/>
            </a:xfrm>
            <a:prstGeom prst="rect">
              <a:avLst/>
            </a:prstGeom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2" name="对话气泡: 圆角矩形 41">
            <a:extLst>
              <a:ext uri="{FF2B5EF4-FFF2-40B4-BE49-F238E27FC236}">
                <a16:creationId xmlns:a16="http://schemas.microsoft.com/office/drawing/2014/main" id="{EB29DD62-A713-46B7-93AF-8DFD0AD1BEFF}"/>
              </a:ext>
            </a:extLst>
          </p:cNvPr>
          <p:cNvSpPr/>
          <p:nvPr/>
        </p:nvSpPr>
        <p:spPr>
          <a:xfrm>
            <a:off x="831759" y="1300676"/>
            <a:ext cx="4644000" cy="275077"/>
          </a:xfrm>
          <a:custGeom>
            <a:avLst/>
            <a:gdLst>
              <a:gd name="connsiteX0" fmla="*/ 0 w 4644000"/>
              <a:gd name="connsiteY0" fmla="*/ 45847 h 275077"/>
              <a:gd name="connsiteX1" fmla="*/ 45847 w 4644000"/>
              <a:gd name="connsiteY1" fmla="*/ 0 h 275077"/>
              <a:gd name="connsiteX2" fmla="*/ 774000 w 4644000"/>
              <a:gd name="connsiteY2" fmla="*/ 0 h 275077"/>
              <a:gd name="connsiteX3" fmla="*/ 774000 w 4644000"/>
              <a:gd name="connsiteY3" fmla="*/ 0 h 275077"/>
              <a:gd name="connsiteX4" fmla="*/ 1935000 w 4644000"/>
              <a:gd name="connsiteY4" fmla="*/ 0 h 275077"/>
              <a:gd name="connsiteX5" fmla="*/ 4598153 w 4644000"/>
              <a:gd name="connsiteY5" fmla="*/ 0 h 275077"/>
              <a:gd name="connsiteX6" fmla="*/ 4644000 w 4644000"/>
              <a:gd name="connsiteY6" fmla="*/ 45847 h 275077"/>
              <a:gd name="connsiteX7" fmla="*/ 4644000 w 4644000"/>
              <a:gd name="connsiteY7" fmla="*/ 160462 h 275077"/>
              <a:gd name="connsiteX8" fmla="*/ 4644000 w 4644000"/>
              <a:gd name="connsiteY8" fmla="*/ 160462 h 275077"/>
              <a:gd name="connsiteX9" fmla="*/ 4644000 w 4644000"/>
              <a:gd name="connsiteY9" fmla="*/ 229231 h 275077"/>
              <a:gd name="connsiteX10" fmla="*/ 4644000 w 4644000"/>
              <a:gd name="connsiteY10" fmla="*/ 229230 h 275077"/>
              <a:gd name="connsiteX11" fmla="*/ 4598153 w 4644000"/>
              <a:gd name="connsiteY11" fmla="*/ 275077 h 275077"/>
              <a:gd name="connsiteX12" fmla="*/ 1935000 w 4644000"/>
              <a:gd name="connsiteY12" fmla="*/ 275077 h 275077"/>
              <a:gd name="connsiteX13" fmla="*/ 774000 w 4644000"/>
              <a:gd name="connsiteY13" fmla="*/ 275077 h 275077"/>
              <a:gd name="connsiteX14" fmla="*/ 774000 w 4644000"/>
              <a:gd name="connsiteY14" fmla="*/ 275077 h 275077"/>
              <a:gd name="connsiteX15" fmla="*/ 45847 w 4644000"/>
              <a:gd name="connsiteY15" fmla="*/ 275077 h 275077"/>
              <a:gd name="connsiteX16" fmla="*/ 0 w 4644000"/>
              <a:gd name="connsiteY16" fmla="*/ 229230 h 275077"/>
              <a:gd name="connsiteX17" fmla="*/ 0 w 4644000"/>
              <a:gd name="connsiteY17" fmla="*/ 229231 h 275077"/>
              <a:gd name="connsiteX18" fmla="*/ -193980 w 4644000"/>
              <a:gd name="connsiteY18" fmla="*/ 216142 h 275077"/>
              <a:gd name="connsiteX19" fmla="*/ 0 w 4644000"/>
              <a:gd name="connsiteY19" fmla="*/ 160462 h 275077"/>
              <a:gd name="connsiteX20" fmla="*/ 0 w 4644000"/>
              <a:gd name="connsiteY20" fmla="*/ 45847 h 275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644000" h="275077" extrusionOk="0">
                <a:moveTo>
                  <a:pt x="0" y="45847"/>
                </a:moveTo>
                <a:cubicBezTo>
                  <a:pt x="-1804" y="19303"/>
                  <a:pt x="22039" y="1268"/>
                  <a:pt x="45847" y="0"/>
                </a:cubicBezTo>
                <a:cubicBezTo>
                  <a:pt x="164904" y="-27067"/>
                  <a:pt x="624940" y="-535"/>
                  <a:pt x="774000" y="0"/>
                </a:cubicBezTo>
                <a:lnTo>
                  <a:pt x="774000" y="0"/>
                </a:lnTo>
                <a:cubicBezTo>
                  <a:pt x="1334293" y="79812"/>
                  <a:pt x="1742102" y="102251"/>
                  <a:pt x="1935000" y="0"/>
                </a:cubicBezTo>
                <a:cubicBezTo>
                  <a:pt x="2467912" y="-142349"/>
                  <a:pt x="4193867" y="-153930"/>
                  <a:pt x="4598153" y="0"/>
                </a:cubicBezTo>
                <a:cubicBezTo>
                  <a:pt x="4624576" y="-2054"/>
                  <a:pt x="4648662" y="20844"/>
                  <a:pt x="4644000" y="45847"/>
                </a:cubicBezTo>
                <a:cubicBezTo>
                  <a:pt x="4642798" y="69033"/>
                  <a:pt x="4651581" y="123807"/>
                  <a:pt x="4644000" y="160462"/>
                </a:cubicBezTo>
                <a:lnTo>
                  <a:pt x="4644000" y="160462"/>
                </a:lnTo>
                <a:cubicBezTo>
                  <a:pt x="4638728" y="180259"/>
                  <a:pt x="4648556" y="199043"/>
                  <a:pt x="4644000" y="229231"/>
                </a:cubicBezTo>
                <a:lnTo>
                  <a:pt x="4644000" y="229230"/>
                </a:lnTo>
                <a:cubicBezTo>
                  <a:pt x="4643985" y="255031"/>
                  <a:pt x="4626947" y="276753"/>
                  <a:pt x="4598153" y="275077"/>
                </a:cubicBezTo>
                <a:cubicBezTo>
                  <a:pt x="3653867" y="288565"/>
                  <a:pt x="2790173" y="191725"/>
                  <a:pt x="1935000" y="275077"/>
                </a:cubicBezTo>
                <a:cubicBezTo>
                  <a:pt x="1701625" y="334903"/>
                  <a:pt x="1303616" y="272200"/>
                  <a:pt x="774000" y="275077"/>
                </a:cubicBezTo>
                <a:lnTo>
                  <a:pt x="774000" y="275077"/>
                </a:lnTo>
                <a:cubicBezTo>
                  <a:pt x="578500" y="266321"/>
                  <a:pt x="252040" y="290640"/>
                  <a:pt x="45847" y="275077"/>
                </a:cubicBezTo>
                <a:cubicBezTo>
                  <a:pt x="16312" y="276078"/>
                  <a:pt x="-3702" y="256516"/>
                  <a:pt x="0" y="229230"/>
                </a:cubicBezTo>
                <a:lnTo>
                  <a:pt x="0" y="229231"/>
                </a:lnTo>
                <a:cubicBezTo>
                  <a:pt x="-22635" y="212781"/>
                  <a:pt x="-154030" y="202364"/>
                  <a:pt x="-193980" y="216142"/>
                </a:cubicBezTo>
                <a:cubicBezTo>
                  <a:pt x="-107948" y="195265"/>
                  <a:pt x="-43752" y="187511"/>
                  <a:pt x="0" y="160462"/>
                </a:cubicBezTo>
                <a:cubicBezTo>
                  <a:pt x="-1097" y="106424"/>
                  <a:pt x="9391" y="76553"/>
                  <a:pt x="0" y="45847"/>
                </a:cubicBezTo>
                <a:close/>
              </a:path>
            </a:pathLst>
          </a:custGeom>
          <a:noFill/>
          <a:ln w="19050" cap="rnd" cmpd="thickThin" algn="ctr">
            <a:noFill/>
            <a:prstDash val="solid"/>
            <a:round/>
            <a:extLst>
              <a:ext uri="{C807C97D-BFC1-408E-A445-0C87EB9F89A2}">
                <ask:lineSketchStyleProps xmlns:ask="http://schemas.microsoft.com/office/drawing/2018/sketchyshapes" sd="3728412482">
                  <a:prstGeom prst="wedgeRoundRectCallout">
                    <a:avLst>
                      <a:gd name="adj1" fmla="val -54177"/>
                      <a:gd name="adj2" fmla="val 28575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>
              <a:defRPr/>
            </a:pPr>
            <a:r>
              <a:rPr lang="en-US" altLang="zh-CN" sz="2000" dirty="0">
                <a:solidFill>
                  <a:srgbClr val="00206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2.</a:t>
            </a:r>
            <a:r>
              <a:rPr lang="zh-CN" altLang="en-US" sz="2000" dirty="0">
                <a:solidFill>
                  <a:srgbClr val="00206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确定步骤的描述方式</a:t>
            </a:r>
            <a:endParaRPr kumimoji="0" lang="en-US" altLang="zh-CN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grpSp>
        <p:nvGrpSpPr>
          <p:cNvPr id="59" name="组合 58">
            <a:extLst>
              <a:ext uri="{FF2B5EF4-FFF2-40B4-BE49-F238E27FC236}">
                <a16:creationId xmlns:a16="http://schemas.microsoft.com/office/drawing/2014/main" id="{AAA8362C-6722-4F95-ACFC-8F5AE4994465}"/>
              </a:ext>
            </a:extLst>
          </p:cNvPr>
          <p:cNvGrpSpPr/>
          <p:nvPr/>
        </p:nvGrpSpPr>
        <p:grpSpPr>
          <a:xfrm>
            <a:off x="3627863" y="5024161"/>
            <a:ext cx="8031587" cy="1188000"/>
            <a:chOff x="2941678" y="4686548"/>
            <a:chExt cx="8031587" cy="1188000"/>
          </a:xfrm>
        </p:grpSpPr>
        <p:sp>
          <p:nvSpPr>
            <p:cNvPr id="60" name="文本框 59">
              <a:extLst>
                <a:ext uri="{FF2B5EF4-FFF2-40B4-BE49-F238E27FC236}">
                  <a16:creationId xmlns:a16="http://schemas.microsoft.com/office/drawing/2014/main" id="{353D90A8-CB75-4ACA-B871-307925F16C4C}"/>
                </a:ext>
              </a:extLst>
            </p:cNvPr>
            <p:cNvSpPr txBox="1"/>
            <p:nvPr/>
          </p:nvSpPr>
          <p:spPr>
            <a:xfrm>
              <a:off x="2941678" y="4943184"/>
              <a:ext cx="6888670" cy="720000"/>
            </a:xfrm>
            <a:prstGeom prst="wedgeRoundRectCallout">
              <a:avLst>
                <a:gd name="adj1" fmla="val 51376"/>
                <a:gd name="adj2" fmla="val -30274"/>
                <a:gd name="adj3" fmla="val 16667"/>
              </a:avLst>
            </a:prstGeom>
            <a:solidFill>
              <a:schemeClr val="bg1"/>
            </a:solidFill>
            <a:ln w="19050" cap="rnd" cmpd="thickThin">
              <a:noFill/>
              <a:round/>
              <a:extLst>
                <a:ext uri="{C807C97D-BFC1-408E-A445-0C87EB9F89A2}">
                  <ask:lineSketchStyleProps xmlns:ask="http://schemas.microsoft.com/office/drawing/2018/sketchyshapes" sd="86837363">
                    <a:custGeom>
                      <a:avLst/>
                      <a:gdLst>
                        <a:gd name="connsiteX0" fmla="*/ 0 w 4320000"/>
                        <a:gd name="connsiteY0" fmla="*/ 180004 h 1080000"/>
                        <a:gd name="connsiteX1" fmla="*/ 180004 w 4320000"/>
                        <a:gd name="connsiteY1" fmla="*/ 0 h 1080000"/>
                        <a:gd name="connsiteX2" fmla="*/ 2520000 w 4320000"/>
                        <a:gd name="connsiteY2" fmla="*/ 0 h 1080000"/>
                        <a:gd name="connsiteX3" fmla="*/ 2520000 w 4320000"/>
                        <a:gd name="connsiteY3" fmla="*/ 0 h 1080000"/>
                        <a:gd name="connsiteX4" fmla="*/ 3600000 w 4320000"/>
                        <a:gd name="connsiteY4" fmla="*/ 0 h 1080000"/>
                        <a:gd name="connsiteX5" fmla="*/ 4139996 w 4320000"/>
                        <a:gd name="connsiteY5" fmla="*/ 0 h 1080000"/>
                        <a:gd name="connsiteX6" fmla="*/ 4320000 w 4320000"/>
                        <a:gd name="connsiteY6" fmla="*/ 180004 h 1080000"/>
                        <a:gd name="connsiteX7" fmla="*/ 4320000 w 4320000"/>
                        <a:gd name="connsiteY7" fmla="*/ 180000 h 1080000"/>
                        <a:gd name="connsiteX8" fmla="*/ 4379443 w 4320000"/>
                        <a:gd name="connsiteY8" fmla="*/ 436061 h 1080000"/>
                        <a:gd name="connsiteX9" fmla="*/ 4320000 w 4320000"/>
                        <a:gd name="connsiteY9" fmla="*/ 450000 h 1080000"/>
                        <a:gd name="connsiteX10" fmla="*/ 4320000 w 4320000"/>
                        <a:gd name="connsiteY10" fmla="*/ 899996 h 1080000"/>
                        <a:gd name="connsiteX11" fmla="*/ 4139996 w 4320000"/>
                        <a:gd name="connsiteY11" fmla="*/ 1080000 h 1080000"/>
                        <a:gd name="connsiteX12" fmla="*/ 3600000 w 4320000"/>
                        <a:gd name="connsiteY12" fmla="*/ 1080000 h 1080000"/>
                        <a:gd name="connsiteX13" fmla="*/ 2520000 w 4320000"/>
                        <a:gd name="connsiteY13" fmla="*/ 1080000 h 1080000"/>
                        <a:gd name="connsiteX14" fmla="*/ 2520000 w 4320000"/>
                        <a:gd name="connsiteY14" fmla="*/ 1080000 h 1080000"/>
                        <a:gd name="connsiteX15" fmla="*/ 180004 w 4320000"/>
                        <a:gd name="connsiteY15" fmla="*/ 1080000 h 1080000"/>
                        <a:gd name="connsiteX16" fmla="*/ 0 w 4320000"/>
                        <a:gd name="connsiteY16" fmla="*/ 899996 h 1080000"/>
                        <a:gd name="connsiteX17" fmla="*/ 0 w 4320000"/>
                        <a:gd name="connsiteY17" fmla="*/ 450000 h 1080000"/>
                        <a:gd name="connsiteX18" fmla="*/ 0 w 4320000"/>
                        <a:gd name="connsiteY18" fmla="*/ 180000 h 1080000"/>
                        <a:gd name="connsiteX19" fmla="*/ 0 w 4320000"/>
                        <a:gd name="connsiteY19" fmla="*/ 180000 h 1080000"/>
                        <a:gd name="connsiteX20" fmla="*/ 0 w 4320000"/>
                        <a:gd name="connsiteY20" fmla="*/ 180004 h 1080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320000" h="1080000" fill="none" extrusionOk="0">
                          <a:moveTo>
                            <a:pt x="0" y="180004"/>
                          </a:moveTo>
                          <a:cubicBezTo>
                            <a:pt x="4994" y="80955"/>
                            <a:pt x="63378" y="9826"/>
                            <a:pt x="180004" y="0"/>
                          </a:cubicBezTo>
                          <a:cubicBezTo>
                            <a:pt x="644526" y="96063"/>
                            <a:pt x="1984161" y="-24018"/>
                            <a:pt x="2520000" y="0"/>
                          </a:cubicBezTo>
                          <a:lnTo>
                            <a:pt x="2520000" y="0"/>
                          </a:lnTo>
                          <a:cubicBezTo>
                            <a:pt x="2805281" y="86181"/>
                            <a:pt x="3314658" y="-68192"/>
                            <a:pt x="3600000" y="0"/>
                          </a:cubicBezTo>
                          <a:cubicBezTo>
                            <a:pt x="3759059" y="-23510"/>
                            <a:pt x="4067474" y="26037"/>
                            <a:pt x="4139996" y="0"/>
                          </a:cubicBezTo>
                          <a:cubicBezTo>
                            <a:pt x="4241579" y="-12039"/>
                            <a:pt x="4312067" y="93848"/>
                            <a:pt x="4320000" y="180004"/>
                          </a:cubicBezTo>
                          <a:lnTo>
                            <a:pt x="4320000" y="180000"/>
                          </a:lnTo>
                          <a:cubicBezTo>
                            <a:pt x="4338469" y="288553"/>
                            <a:pt x="4369469" y="407517"/>
                            <a:pt x="4379443" y="436061"/>
                          </a:cubicBezTo>
                          <a:cubicBezTo>
                            <a:pt x="4370074" y="438767"/>
                            <a:pt x="4347052" y="446599"/>
                            <a:pt x="4320000" y="450000"/>
                          </a:cubicBezTo>
                          <a:cubicBezTo>
                            <a:pt x="4314454" y="603056"/>
                            <a:pt x="4347053" y="831139"/>
                            <a:pt x="4320000" y="899996"/>
                          </a:cubicBezTo>
                          <a:cubicBezTo>
                            <a:pt x="4318055" y="986804"/>
                            <a:pt x="4247131" y="1089316"/>
                            <a:pt x="4139996" y="1080000"/>
                          </a:cubicBezTo>
                          <a:cubicBezTo>
                            <a:pt x="4004656" y="1072874"/>
                            <a:pt x="3759624" y="1038313"/>
                            <a:pt x="3600000" y="1080000"/>
                          </a:cubicBezTo>
                          <a:cubicBezTo>
                            <a:pt x="3411454" y="1011092"/>
                            <a:pt x="3033109" y="1054897"/>
                            <a:pt x="2520000" y="1080000"/>
                          </a:cubicBezTo>
                          <a:lnTo>
                            <a:pt x="2520000" y="1080000"/>
                          </a:lnTo>
                          <a:cubicBezTo>
                            <a:pt x="1676993" y="1247577"/>
                            <a:pt x="1222585" y="970238"/>
                            <a:pt x="180004" y="1080000"/>
                          </a:cubicBezTo>
                          <a:cubicBezTo>
                            <a:pt x="66260" y="1090221"/>
                            <a:pt x="9147" y="993594"/>
                            <a:pt x="0" y="899996"/>
                          </a:cubicBezTo>
                          <a:cubicBezTo>
                            <a:pt x="39968" y="795198"/>
                            <a:pt x="34987" y="517248"/>
                            <a:pt x="0" y="450000"/>
                          </a:cubicBezTo>
                          <a:cubicBezTo>
                            <a:pt x="3379" y="396044"/>
                            <a:pt x="8568" y="294586"/>
                            <a:pt x="0" y="180000"/>
                          </a:cubicBezTo>
                          <a:lnTo>
                            <a:pt x="0" y="180000"/>
                          </a:lnTo>
                          <a:lnTo>
                            <a:pt x="0" y="180004"/>
                          </a:lnTo>
                          <a:close/>
                        </a:path>
                        <a:path w="4320000" h="1080000" stroke="0" extrusionOk="0">
                          <a:moveTo>
                            <a:pt x="0" y="180004"/>
                          </a:moveTo>
                          <a:cubicBezTo>
                            <a:pt x="3573" y="92195"/>
                            <a:pt x="85166" y="-11266"/>
                            <a:pt x="180004" y="0"/>
                          </a:cubicBezTo>
                          <a:cubicBezTo>
                            <a:pt x="617874" y="89190"/>
                            <a:pt x="2079899" y="-155784"/>
                            <a:pt x="2520000" y="0"/>
                          </a:cubicBezTo>
                          <a:lnTo>
                            <a:pt x="2520000" y="0"/>
                          </a:lnTo>
                          <a:cubicBezTo>
                            <a:pt x="2914215" y="43156"/>
                            <a:pt x="3241281" y="80887"/>
                            <a:pt x="3600000" y="0"/>
                          </a:cubicBezTo>
                          <a:cubicBezTo>
                            <a:pt x="3688973" y="-29724"/>
                            <a:pt x="3893219" y="3335"/>
                            <a:pt x="4139996" y="0"/>
                          </a:cubicBezTo>
                          <a:cubicBezTo>
                            <a:pt x="4246875" y="17132"/>
                            <a:pt x="4339222" y="83114"/>
                            <a:pt x="4320000" y="180004"/>
                          </a:cubicBezTo>
                          <a:lnTo>
                            <a:pt x="4320000" y="180000"/>
                          </a:lnTo>
                          <a:cubicBezTo>
                            <a:pt x="4342887" y="244108"/>
                            <a:pt x="4362153" y="342535"/>
                            <a:pt x="4379443" y="436061"/>
                          </a:cubicBezTo>
                          <a:cubicBezTo>
                            <a:pt x="4356911" y="446460"/>
                            <a:pt x="4343861" y="446309"/>
                            <a:pt x="4320000" y="450000"/>
                          </a:cubicBezTo>
                          <a:cubicBezTo>
                            <a:pt x="4321044" y="634101"/>
                            <a:pt x="4349646" y="831568"/>
                            <a:pt x="4320000" y="899996"/>
                          </a:cubicBezTo>
                          <a:cubicBezTo>
                            <a:pt x="4330912" y="992710"/>
                            <a:pt x="4226998" y="1076000"/>
                            <a:pt x="4139996" y="1080000"/>
                          </a:cubicBezTo>
                          <a:cubicBezTo>
                            <a:pt x="4015109" y="1066490"/>
                            <a:pt x="3717674" y="1044434"/>
                            <a:pt x="3600000" y="1080000"/>
                          </a:cubicBezTo>
                          <a:cubicBezTo>
                            <a:pt x="3265116" y="1092477"/>
                            <a:pt x="2954688" y="1108443"/>
                            <a:pt x="2520000" y="1080000"/>
                          </a:cubicBezTo>
                          <a:lnTo>
                            <a:pt x="2520000" y="1080000"/>
                          </a:lnTo>
                          <a:cubicBezTo>
                            <a:pt x="1451444" y="1021103"/>
                            <a:pt x="958064" y="1222440"/>
                            <a:pt x="180004" y="1080000"/>
                          </a:cubicBezTo>
                          <a:cubicBezTo>
                            <a:pt x="71491" y="1073803"/>
                            <a:pt x="-14698" y="995251"/>
                            <a:pt x="0" y="899996"/>
                          </a:cubicBezTo>
                          <a:cubicBezTo>
                            <a:pt x="-15146" y="739615"/>
                            <a:pt x="-770" y="496289"/>
                            <a:pt x="0" y="450000"/>
                          </a:cubicBezTo>
                          <a:cubicBezTo>
                            <a:pt x="1635" y="348100"/>
                            <a:pt x="16691" y="270413"/>
                            <a:pt x="0" y="180000"/>
                          </a:cubicBezTo>
                          <a:lnTo>
                            <a:pt x="0" y="180000"/>
                          </a:lnTo>
                          <a:lnTo>
                            <a:pt x="0" y="180004"/>
                          </a:ln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algn="just">
                <a:defRPr sz="3600" b="1" kern="0">
                  <a:latin typeface="华文新魏" panose="02010800040101010101" pitchFamily="2" charset="-122"/>
                  <a:ea typeface="华文新魏" panose="02010800040101010101" pitchFamily="2" charset="-122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zh-CN" altLang="en-US" sz="2400" b="0" dirty="0">
                  <a:solidFill>
                    <a:schemeClr val="accent4">
                      <a:lumMod val="50000"/>
                    </a:schemeClr>
                  </a:solidFill>
                </a:rPr>
                <a:t>算法的每个步骤有先有后，应该</a:t>
              </a:r>
              <a:r>
                <a:rPr lang="zh-CN" altLang="en-US" sz="3200" dirty="0">
                  <a:solidFill>
                    <a:srgbClr val="CC6600"/>
                  </a:solidFill>
                </a:rPr>
                <a:t>按照顺序</a:t>
              </a:r>
              <a:r>
                <a:rPr lang="zh-CN" altLang="en-US" sz="2400" b="0" dirty="0">
                  <a:solidFill>
                    <a:schemeClr val="accent4">
                      <a:lumMod val="50000"/>
                    </a:schemeClr>
                  </a:solidFill>
                </a:rPr>
                <a:t>描述。</a:t>
              </a:r>
              <a:endParaRPr lang="zh-CN" altLang="en-US" b="0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pic>
          <p:nvPicPr>
            <p:cNvPr id="66" name="Picture 2">
              <a:extLst>
                <a:ext uri="{FF2B5EF4-FFF2-40B4-BE49-F238E27FC236}">
                  <a16:creationId xmlns:a16="http://schemas.microsoft.com/office/drawing/2014/main" id="{A7033D0B-9253-4812-8DA5-3FB7209B03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21049" y="4686548"/>
              <a:ext cx="1252216" cy="11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AF120A7D-8C11-4DB0-AC9F-A2E940FF66D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0" t="18967" r="2363" b="38535"/>
          <a:stretch/>
        </p:blipFill>
        <p:spPr>
          <a:xfrm>
            <a:off x="2668432" y="3020389"/>
            <a:ext cx="6782111" cy="191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632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DEEE28B-5B82-4FD8-1C8B-01F4930891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358045D6-85A1-43F4-9F70-63AE51206F18}"/>
              </a:ext>
            </a:extLst>
          </p:cNvPr>
          <p:cNvSpPr/>
          <p:nvPr/>
        </p:nvSpPr>
        <p:spPr>
          <a:xfrm>
            <a:off x="752349" y="857203"/>
            <a:ext cx="5932366" cy="3319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kern="0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活动三：规划菜谱拟写方案，掌握描述算法的方法</a:t>
            </a:r>
          </a:p>
        </p:txBody>
      </p:sp>
      <p:grpSp>
        <p:nvGrpSpPr>
          <p:cNvPr id="63" name="组合 62">
            <a:extLst>
              <a:ext uri="{FF2B5EF4-FFF2-40B4-BE49-F238E27FC236}">
                <a16:creationId xmlns:a16="http://schemas.microsoft.com/office/drawing/2014/main" id="{393ACB91-8BB7-4098-81A6-54BD6AD69FBC}"/>
              </a:ext>
            </a:extLst>
          </p:cNvPr>
          <p:cNvGrpSpPr/>
          <p:nvPr/>
        </p:nvGrpSpPr>
        <p:grpSpPr>
          <a:xfrm>
            <a:off x="856901" y="1832389"/>
            <a:ext cx="6882045" cy="1188000"/>
            <a:chOff x="-105631" y="5965287"/>
            <a:chExt cx="6882045" cy="1188000"/>
          </a:xfrm>
        </p:grpSpPr>
        <p:sp>
          <p:nvSpPr>
            <p:cNvPr id="65" name="对话气泡: 圆角矩形 64">
              <a:extLst>
                <a:ext uri="{FF2B5EF4-FFF2-40B4-BE49-F238E27FC236}">
                  <a16:creationId xmlns:a16="http://schemas.microsoft.com/office/drawing/2014/main" id="{9F7FF6CD-A33C-4200-8710-A6E5263189C6}"/>
                </a:ext>
              </a:extLst>
            </p:cNvPr>
            <p:cNvSpPr/>
            <p:nvPr/>
          </p:nvSpPr>
          <p:spPr>
            <a:xfrm>
              <a:off x="1074187" y="6132074"/>
              <a:ext cx="5702227" cy="720000"/>
            </a:xfrm>
            <a:custGeom>
              <a:avLst/>
              <a:gdLst>
                <a:gd name="connsiteX0" fmla="*/ 0 w 5702227"/>
                <a:gd name="connsiteY0" fmla="*/ 120002 h 720000"/>
                <a:gd name="connsiteX1" fmla="*/ 120002 w 5702227"/>
                <a:gd name="connsiteY1" fmla="*/ 0 h 720000"/>
                <a:gd name="connsiteX2" fmla="*/ 950371 w 5702227"/>
                <a:gd name="connsiteY2" fmla="*/ 0 h 720000"/>
                <a:gd name="connsiteX3" fmla="*/ 950371 w 5702227"/>
                <a:gd name="connsiteY3" fmla="*/ 0 h 720000"/>
                <a:gd name="connsiteX4" fmla="*/ 2375928 w 5702227"/>
                <a:gd name="connsiteY4" fmla="*/ 0 h 720000"/>
                <a:gd name="connsiteX5" fmla="*/ 5582225 w 5702227"/>
                <a:gd name="connsiteY5" fmla="*/ 0 h 720000"/>
                <a:gd name="connsiteX6" fmla="*/ 5702227 w 5702227"/>
                <a:gd name="connsiteY6" fmla="*/ 120002 h 720000"/>
                <a:gd name="connsiteX7" fmla="*/ 5702227 w 5702227"/>
                <a:gd name="connsiteY7" fmla="*/ 120000 h 720000"/>
                <a:gd name="connsiteX8" fmla="*/ 5702227 w 5702227"/>
                <a:gd name="connsiteY8" fmla="*/ 120000 h 720000"/>
                <a:gd name="connsiteX9" fmla="*/ 5702227 w 5702227"/>
                <a:gd name="connsiteY9" fmla="*/ 300000 h 720000"/>
                <a:gd name="connsiteX10" fmla="*/ 5702227 w 5702227"/>
                <a:gd name="connsiteY10" fmla="*/ 599998 h 720000"/>
                <a:gd name="connsiteX11" fmla="*/ 5582225 w 5702227"/>
                <a:gd name="connsiteY11" fmla="*/ 720000 h 720000"/>
                <a:gd name="connsiteX12" fmla="*/ 2375928 w 5702227"/>
                <a:gd name="connsiteY12" fmla="*/ 720000 h 720000"/>
                <a:gd name="connsiteX13" fmla="*/ 950371 w 5702227"/>
                <a:gd name="connsiteY13" fmla="*/ 720000 h 720000"/>
                <a:gd name="connsiteX14" fmla="*/ 950371 w 5702227"/>
                <a:gd name="connsiteY14" fmla="*/ 720000 h 720000"/>
                <a:gd name="connsiteX15" fmla="*/ 120002 w 5702227"/>
                <a:gd name="connsiteY15" fmla="*/ 720000 h 720000"/>
                <a:gd name="connsiteX16" fmla="*/ 0 w 5702227"/>
                <a:gd name="connsiteY16" fmla="*/ 599998 h 720000"/>
                <a:gd name="connsiteX17" fmla="*/ 0 w 5702227"/>
                <a:gd name="connsiteY17" fmla="*/ 300000 h 720000"/>
                <a:gd name="connsiteX18" fmla="*/ -38775 w 5702227"/>
                <a:gd name="connsiteY18" fmla="*/ 183478 h 720000"/>
                <a:gd name="connsiteX19" fmla="*/ 0 w 5702227"/>
                <a:gd name="connsiteY19" fmla="*/ 120000 h 720000"/>
                <a:gd name="connsiteX20" fmla="*/ 0 w 5702227"/>
                <a:gd name="connsiteY20" fmla="*/ 120002 h 7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702227" h="720000" fill="none" extrusionOk="0">
                  <a:moveTo>
                    <a:pt x="0" y="120002"/>
                  </a:moveTo>
                  <a:cubicBezTo>
                    <a:pt x="-3980" y="52840"/>
                    <a:pt x="55135" y="-1703"/>
                    <a:pt x="120002" y="0"/>
                  </a:cubicBezTo>
                  <a:cubicBezTo>
                    <a:pt x="489436" y="-13907"/>
                    <a:pt x="673673" y="6682"/>
                    <a:pt x="950371" y="0"/>
                  </a:cubicBezTo>
                  <a:lnTo>
                    <a:pt x="950371" y="0"/>
                  </a:lnTo>
                  <a:cubicBezTo>
                    <a:pt x="1339265" y="-127573"/>
                    <a:pt x="2072399" y="-43283"/>
                    <a:pt x="2375928" y="0"/>
                  </a:cubicBezTo>
                  <a:cubicBezTo>
                    <a:pt x="3674451" y="-1467"/>
                    <a:pt x="4130933" y="-63801"/>
                    <a:pt x="5582225" y="0"/>
                  </a:cubicBezTo>
                  <a:cubicBezTo>
                    <a:pt x="5647554" y="2901"/>
                    <a:pt x="5704450" y="53839"/>
                    <a:pt x="5702227" y="120002"/>
                  </a:cubicBezTo>
                  <a:lnTo>
                    <a:pt x="5702227" y="120000"/>
                  </a:lnTo>
                  <a:lnTo>
                    <a:pt x="5702227" y="120000"/>
                  </a:lnTo>
                  <a:cubicBezTo>
                    <a:pt x="5686458" y="192791"/>
                    <a:pt x="5700809" y="213896"/>
                    <a:pt x="5702227" y="300000"/>
                  </a:cubicBezTo>
                  <a:cubicBezTo>
                    <a:pt x="5694379" y="336203"/>
                    <a:pt x="5711059" y="452232"/>
                    <a:pt x="5702227" y="599998"/>
                  </a:cubicBezTo>
                  <a:cubicBezTo>
                    <a:pt x="5701242" y="660914"/>
                    <a:pt x="5651823" y="718351"/>
                    <a:pt x="5582225" y="720000"/>
                  </a:cubicBezTo>
                  <a:cubicBezTo>
                    <a:pt x="4762873" y="760960"/>
                    <a:pt x="3629366" y="676276"/>
                    <a:pt x="2375928" y="720000"/>
                  </a:cubicBezTo>
                  <a:cubicBezTo>
                    <a:pt x="2154465" y="785825"/>
                    <a:pt x="1485435" y="814204"/>
                    <a:pt x="950371" y="720000"/>
                  </a:cubicBezTo>
                  <a:lnTo>
                    <a:pt x="950371" y="720000"/>
                  </a:lnTo>
                  <a:cubicBezTo>
                    <a:pt x="674172" y="757121"/>
                    <a:pt x="328874" y="680433"/>
                    <a:pt x="120002" y="720000"/>
                  </a:cubicBezTo>
                  <a:cubicBezTo>
                    <a:pt x="56031" y="718958"/>
                    <a:pt x="8007" y="663912"/>
                    <a:pt x="0" y="599998"/>
                  </a:cubicBezTo>
                  <a:cubicBezTo>
                    <a:pt x="14793" y="492345"/>
                    <a:pt x="-5353" y="349457"/>
                    <a:pt x="0" y="300000"/>
                  </a:cubicBezTo>
                  <a:cubicBezTo>
                    <a:pt x="-15120" y="268635"/>
                    <a:pt x="-36143" y="221178"/>
                    <a:pt x="-38775" y="183478"/>
                  </a:cubicBezTo>
                  <a:cubicBezTo>
                    <a:pt x="-28136" y="154393"/>
                    <a:pt x="-7682" y="131911"/>
                    <a:pt x="0" y="120000"/>
                  </a:cubicBezTo>
                  <a:lnTo>
                    <a:pt x="0" y="120002"/>
                  </a:lnTo>
                  <a:close/>
                </a:path>
                <a:path w="5702227" h="720000" stroke="0" extrusionOk="0">
                  <a:moveTo>
                    <a:pt x="0" y="120002"/>
                  </a:moveTo>
                  <a:cubicBezTo>
                    <a:pt x="-3738" y="51192"/>
                    <a:pt x="54461" y="615"/>
                    <a:pt x="120002" y="0"/>
                  </a:cubicBezTo>
                  <a:cubicBezTo>
                    <a:pt x="517185" y="40078"/>
                    <a:pt x="765250" y="-73661"/>
                    <a:pt x="950371" y="0"/>
                  </a:cubicBezTo>
                  <a:lnTo>
                    <a:pt x="950371" y="0"/>
                  </a:lnTo>
                  <a:cubicBezTo>
                    <a:pt x="1358138" y="-64170"/>
                    <a:pt x="1927744" y="22390"/>
                    <a:pt x="2375928" y="0"/>
                  </a:cubicBezTo>
                  <a:cubicBezTo>
                    <a:pt x="3390292" y="-142349"/>
                    <a:pt x="4955013" y="-153930"/>
                    <a:pt x="5582225" y="0"/>
                  </a:cubicBezTo>
                  <a:cubicBezTo>
                    <a:pt x="5649752" y="-2333"/>
                    <a:pt x="5708324" y="54143"/>
                    <a:pt x="5702227" y="120002"/>
                  </a:cubicBezTo>
                  <a:lnTo>
                    <a:pt x="5702227" y="120000"/>
                  </a:lnTo>
                  <a:lnTo>
                    <a:pt x="5702227" y="120000"/>
                  </a:lnTo>
                  <a:cubicBezTo>
                    <a:pt x="5699587" y="167743"/>
                    <a:pt x="5693458" y="252101"/>
                    <a:pt x="5702227" y="300000"/>
                  </a:cubicBezTo>
                  <a:cubicBezTo>
                    <a:pt x="5720135" y="422661"/>
                    <a:pt x="5725155" y="464986"/>
                    <a:pt x="5702227" y="599998"/>
                  </a:cubicBezTo>
                  <a:cubicBezTo>
                    <a:pt x="5702017" y="673072"/>
                    <a:pt x="5660354" y="725719"/>
                    <a:pt x="5582225" y="720000"/>
                  </a:cubicBezTo>
                  <a:cubicBezTo>
                    <a:pt x="5046436" y="733488"/>
                    <a:pt x="3180664" y="636648"/>
                    <a:pt x="2375928" y="720000"/>
                  </a:cubicBezTo>
                  <a:cubicBezTo>
                    <a:pt x="1758595" y="755154"/>
                    <a:pt x="1266280" y="655316"/>
                    <a:pt x="950371" y="720000"/>
                  </a:cubicBezTo>
                  <a:lnTo>
                    <a:pt x="950371" y="720000"/>
                  </a:lnTo>
                  <a:cubicBezTo>
                    <a:pt x="586795" y="723110"/>
                    <a:pt x="325338" y="792372"/>
                    <a:pt x="120002" y="720000"/>
                  </a:cubicBezTo>
                  <a:cubicBezTo>
                    <a:pt x="43535" y="722420"/>
                    <a:pt x="-10760" y="671985"/>
                    <a:pt x="0" y="599998"/>
                  </a:cubicBezTo>
                  <a:cubicBezTo>
                    <a:pt x="-20455" y="501778"/>
                    <a:pt x="-21934" y="385794"/>
                    <a:pt x="0" y="300000"/>
                  </a:cubicBezTo>
                  <a:cubicBezTo>
                    <a:pt x="2933" y="278933"/>
                    <a:pt x="-29366" y="227082"/>
                    <a:pt x="-38775" y="183478"/>
                  </a:cubicBezTo>
                  <a:cubicBezTo>
                    <a:pt x="-18108" y="156491"/>
                    <a:pt x="-10322" y="128870"/>
                    <a:pt x="0" y="120000"/>
                  </a:cubicBezTo>
                  <a:lnTo>
                    <a:pt x="0" y="120002"/>
                  </a:lnTo>
                  <a:close/>
                </a:path>
              </a:pathLst>
            </a:custGeom>
            <a:solidFill>
              <a:schemeClr val="bg1"/>
            </a:solidFill>
            <a:ln w="19050" cap="rnd" cmpd="thickThin">
              <a:noFill/>
              <a:round/>
              <a:extLst>
                <a:ext uri="{C807C97D-BFC1-408E-A445-0C87EB9F89A2}">
                  <ask:lineSketchStyleProps xmlns:ask="http://schemas.microsoft.com/office/drawing/2018/sketchyshapes" sd="3728412482">
                    <a:prstGeom prst="wedgeRoundRectCallout">
                      <a:avLst>
                        <a:gd name="adj1" fmla="val -50680"/>
                        <a:gd name="adj2" fmla="val -24517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/>
              <a:r>
                <a:rPr lang="zh-CN" altLang="en-US" sz="2400" kern="0" dirty="0">
                  <a:solidFill>
                    <a:schemeClr val="accent4">
                      <a:lumMod val="50000"/>
                    </a:schemeClr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选用什么词语可以使菜谱描述更加准确？</a:t>
              </a:r>
            </a:p>
          </p:txBody>
        </p:sp>
        <p:pic>
          <p:nvPicPr>
            <p:cNvPr id="64" name="图片 63">
              <a:extLst>
                <a:ext uri="{FF2B5EF4-FFF2-40B4-BE49-F238E27FC236}">
                  <a16:creationId xmlns:a16="http://schemas.microsoft.com/office/drawing/2014/main" id="{50C260DE-606E-42C4-AED2-22195986DC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083" t="-3427" r="297" b="-571"/>
            <a:stretch/>
          </p:blipFill>
          <p:spPr>
            <a:xfrm flipH="1">
              <a:off x="-105631" y="5965287"/>
              <a:ext cx="1021293" cy="1188000"/>
            </a:xfrm>
            <a:prstGeom prst="rect">
              <a:avLst/>
            </a:prstGeom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2" name="对话气泡: 圆角矩形 41">
            <a:extLst>
              <a:ext uri="{FF2B5EF4-FFF2-40B4-BE49-F238E27FC236}">
                <a16:creationId xmlns:a16="http://schemas.microsoft.com/office/drawing/2014/main" id="{EB29DD62-A713-46B7-93AF-8DFD0AD1BEFF}"/>
              </a:ext>
            </a:extLst>
          </p:cNvPr>
          <p:cNvSpPr/>
          <p:nvPr/>
        </p:nvSpPr>
        <p:spPr>
          <a:xfrm>
            <a:off x="831759" y="1300676"/>
            <a:ext cx="4644000" cy="275077"/>
          </a:xfrm>
          <a:custGeom>
            <a:avLst/>
            <a:gdLst>
              <a:gd name="connsiteX0" fmla="*/ 0 w 4644000"/>
              <a:gd name="connsiteY0" fmla="*/ 45847 h 275077"/>
              <a:gd name="connsiteX1" fmla="*/ 45847 w 4644000"/>
              <a:gd name="connsiteY1" fmla="*/ 0 h 275077"/>
              <a:gd name="connsiteX2" fmla="*/ 774000 w 4644000"/>
              <a:gd name="connsiteY2" fmla="*/ 0 h 275077"/>
              <a:gd name="connsiteX3" fmla="*/ 774000 w 4644000"/>
              <a:gd name="connsiteY3" fmla="*/ 0 h 275077"/>
              <a:gd name="connsiteX4" fmla="*/ 1935000 w 4644000"/>
              <a:gd name="connsiteY4" fmla="*/ 0 h 275077"/>
              <a:gd name="connsiteX5" fmla="*/ 4598153 w 4644000"/>
              <a:gd name="connsiteY5" fmla="*/ 0 h 275077"/>
              <a:gd name="connsiteX6" fmla="*/ 4644000 w 4644000"/>
              <a:gd name="connsiteY6" fmla="*/ 45847 h 275077"/>
              <a:gd name="connsiteX7" fmla="*/ 4644000 w 4644000"/>
              <a:gd name="connsiteY7" fmla="*/ 160462 h 275077"/>
              <a:gd name="connsiteX8" fmla="*/ 4644000 w 4644000"/>
              <a:gd name="connsiteY8" fmla="*/ 160462 h 275077"/>
              <a:gd name="connsiteX9" fmla="*/ 4644000 w 4644000"/>
              <a:gd name="connsiteY9" fmla="*/ 229231 h 275077"/>
              <a:gd name="connsiteX10" fmla="*/ 4644000 w 4644000"/>
              <a:gd name="connsiteY10" fmla="*/ 229230 h 275077"/>
              <a:gd name="connsiteX11" fmla="*/ 4598153 w 4644000"/>
              <a:gd name="connsiteY11" fmla="*/ 275077 h 275077"/>
              <a:gd name="connsiteX12" fmla="*/ 1935000 w 4644000"/>
              <a:gd name="connsiteY12" fmla="*/ 275077 h 275077"/>
              <a:gd name="connsiteX13" fmla="*/ 774000 w 4644000"/>
              <a:gd name="connsiteY13" fmla="*/ 275077 h 275077"/>
              <a:gd name="connsiteX14" fmla="*/ 774000 w 4644000"/>
              <a:gd name="connsiteY14" fmla="*/ 275077 h 275077"/>
              <a:gd name="connsiteX15" fmla="*/ 45847 w 4644000"/>
              <a:gd name="connsiteY15" fmla="*/ 275077 h 275077"/>
              <a:gd name="connsiteX16" fmla="*/ 0 w 4644000"/>
              <a:gd name="connsiteY16" fmla="*/ 229230 h 275077"/>
              <a:gd name="connsiteX17" fmla="*/ 0 w 4644000"/>
              <a:gd name="connsiteY17" fmla="*/ 229231 h 275077"/>
              <a:gd name="connsiteX18" fmla="*/ -193980 w 4644000"/>
              <a:gd name="connsiteY18" fmla="*/ 216142 h 275077"/>
              <a:gd name="connsiteX19" fmla="*/ 0 w 4644000"/>
              <a:gd name="connsiteY19" fmla="*/ 160462 h 275077"/>
              <a:gd name="connsiteX20" fmla="*/ 0 w 4644000"/>
              <a:gd name="connsiteY20" fmla="*/ 45847 h 275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644000" h="275077" extrusionOk="0">
                <a:moveTo>
                  <a:pt x="0" y="45847"/>
                </a:moveTo>
                <a:cubicBezTo>
                  <a:pt x="-1804" y="19303"/>
                  <a:pt x="22039" y="1268"/>
                  <a:pt x="45847" y="0"/>
                </a:cubicBezTo>
                <a:cubicBezTo>
                  <a:pt x="164904" y="-27067"/>
                  <a:pt x="624940" y="-535"/>
                  <a:pt x="774000" y="0"/>
                </a:cubicBezTo>
                <a:lnTo>
                  <a:pt x="774000" y="0"/>
                </a:lnTo>
                <a:cubicBezTo>
                  <a:pt x="1334293" y="79812"/>
                  <a:pt x="1742102" y="102251"/>
                  <a:pt x="1935000" y="0"/>
                </a:cubicBezTo>
                <a:cubicBezTo>
                  <a:pt x="2467912" y="-142349"/>
                  <a:pt x="4193867" y="-153930"/>
                  <a:pt x="4598153" y="0"/>
                </a:cubicBezTo>
                <a:cubicBezTo>
                  <a:pt x="4624576" y="-2054"/>
                  <a:pt x="4648662" y="20844"/>
                  <a:pt x="4644000" y="45847"/>
                </a:cubicBezTo>
                <a:cubicBezTo>
                  <a:pt x="4642798" y="69033"/>
                  <a:pt x="4651581" y="123807"/>
                  <a:pt x="4644000" y="160462"/>
                </a:cubicBezTo>
                <a:lnTo>
                  <a:pt x="4644000" y="160462"/>
                </a:lnTo>
                <a:cubicBezTo>
                  <a:pt x="4638728" y="180259"/>
                  <a:pt x="4648556" y="199043"/>
                  <a:pt x="4644000" y="229231"/>
                </a:cubicBezTo>
                <a:lnTo>
                  <a:pt x="4644000" y="229230"/>
                </a:lnTo>
                <a:cubicBezTo>
                  <a:pt x="4643985" y="255031"/>
                  <a:pt x="4626947" y="276753"/>
                  <a:pt x="4598153" y="275077"/>
                </a:cubicBezTo>
                <a:cubicBezTo>
                  <a:pt x="3653867" y="288565"/>
                  <a:pt x="2790173" y="191725"/>
                  <a:pt x="1935000" y="275077"/>
                </a:cubicBezTo>
                <a:cubicBezTo>
                  <a:pt x="1701625" y="334903"/>
                  <a:pt x="1303616" y="272200"/>
                  <a:pt x="774000" y="275077"/>
                </a:cubicBezTo>
                <a:lnTo>
                  <a:pt x="774000" y="275077"/>
                </a:lnTo>
                <a:cubicBezTo>
                  <a:pt x="578500" y="266321"/>
                  <a:pt x="252040" y="290640"/>
                  <a:pt x="45847" y="275077"/>
                </a:cubicBezTo>
                <a:cubicBezTo>
                  <a:pt x="16312" y="276078"/>
                  <a:pt x="-3702" y="256516"/>
                  <a:pt x="0" y="229230"/>
                </a:cubicBezTo>
                <a:lnTo>
                  <a:pt x="0" y="229231"/>
                </a:lnTo>
                <a:cubicBezTo>
                  <a:pt x="-22635" y="212781"/>
                  <a:pt x="-154030" y="202364"/>
                  <a:pt x="-193980" y="216142"/>
                </a:cubicBezTo>
                <a:cubicBezTo>
                  <a:pt x="-107948" y="195265"/>
                  <a:pt x="-43752" y="187511"/>
                  <a:pt x="0" y="160462"/>
                </a:cubicBezTo>
                <a:cubicBezTo>
                  <a:pt x="-1097" y="106424"/>
                  <a:pt x="9391" y="76553"/>
                  <a:pt x="0" y="45847"/>
                </a:cubicBezTo>
                <a:close/>
              </a:path>
            </a:pathLst>
          </a:custGeom>
          <a:noFill/>
          <a:ln w="19050" cap="rnd" cmpd="thickThin" algn="ctr">
            <a:noFill/>
            <a:prstDash val="solid"/>
            <a:round/>
            <a:extLst>
              <a:ext uri="{C807C97D-BFC1-408E-A445-0C87EB9F89A2}">
                <ask:lineSketchStyleProps xmlns:ask="http://schemas.microsoft.com/office/drawing/2018/sketchyshapes" sd="3728412482">
                  <a:prstGeom prst="wedgeRoundRectCallout">
                    <a:avLst>
                      <a:gd name="adj1" fmla="val -54177"/>
                      <a:gd name="adj2" fmla="val 28575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>
              <a:defRPr/>
            </a:pPr>
            <a:r>
              <a:rPr lang="en-US" altLang="zh-CN" sz="2000" dirty="0">
                <a:solidFill>
                  <a:srgbClr val="00206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3.</a:t>
            </a:r>
            <a:r>
              <a:rPr lang="zh-CN" altLang="en-US" sz="2000" dirty="0">
                <a:solidFill>
                  <a:srgbClr val="00206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选择菜谱描述用词</a:t>
            </a:r>
            <a:endParaRPr kumimoji="0" lang="en-US" altLang="zh-CN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grpSp>
        <p:nvGrpSpPr>
          <p:cNvPr id="59" name="组合 58">
            <a:extLst>
              <a:ext uri="{FF2B5EF4-FFF2-40B4-BE49-F238E27FC236}">
                <a16:creationId xmlns:a16="http://schemas.microsoft.com/office/drawing/2014/main" id="{AAA8362C-6722-4F95-ACFC-8F5AE4994465}"/>
              </a:ext>
            </a:extLst>
          </p:cNvPr>
          <p:cNvGrpSpPr/>
          <p:nvPr/>
        </p:nvGrpSpPr>
        <p:grpSpPr>
          <a:xfrm>
            <a:off x="5181599" y="5024161"/>
            <a:ext cx="6477851" cy="1188000"/>
            <a:chOff x="4495414" y="4686548"/>
            <a:chExt cx="6477851" cy="1188000"/>
          </a:xfrm>
        </p:grpSpPr>
        <p:sp>
          <p:nvSpPr>
            <p:cNvPr id="60" name="文本框 59">
              <a:extLst>
                <a:ext uri="{FF2B5EF4-FFF2-40B4-BE49-F238E27FC236}">
                  <a16:creationId xmlns:a16="http://schemas.microsoft.com/office/drawing/2014/main" id="{353D90A8-CB75-4ACA-B871-307925F16C4C}"/>
                </a:ext>
              </a:extLst>
            </p:cNvPr>
            <p:cNvSpPr txBox="1"/>
            <p:nvPr/>
          </p:nvSpPr>
          <p:spPr>
            <a:xfrm>
              <a:off x="4495414" y="4943184"/>
              <a:ext cx="5334933" cy="720000"/>
            </a:xfrm>
            <a:prstGeom prst="wedgeRoundRectCallout">
              <a:avLst>
                <a:gd name="adj1" fmla="val 51376"/>
                <a:gd name="adj2" fmla="val -30274"/>
                <a:gd name="adj3" fmla="val 16667"/>
              </a:avLst>
            </a:prstGeom>
            <a:solidFill>
              <a:schemeClr val="bg1"/>
            </a:solidFill>
            <a:ln w="19050" cap="rnd" cmpd="thickThin">
              <a:noFill/>
              <a:round/>
              <a:extLst>
                <a:ext uri="{C807C97D-BFC1-408E-A445-0C87EB9F89A2}">
                  <ask:lineSketchStyleProps xmlns:ask="http://schemas.microsoft.com/office/drawing/2018/sketchyshapes" sd="86837363">
                    <a:custGeom>
                      <a:avLst/>
                      <a:gdLst>
                        <a:gd name="connsiteX0" fmla="*/ 0 w 4320000"/>
                        <a:gd name="connsiteY0" fmla="*/ 180004 h 1080000"/>
                        <a:gd name="connsiteX1" fmla="*/ 180004 w 4320000"/>
                        <a:gd name="connsiteY1" fmla="*/ 0 h 1080000"/>
                        <a:gd name="connsiteX2" fmla="*/ 2520000 w 4320000"/>
                        <a:gd name="connsiteY2" fmla="*/ 0 h 1080000"/>
                        <a:gd name="connsiteX3" fmla="*/ 2520000 w 4320000"/>
                        <a:gd name="connsiteY3" fmla="*/ 0 h 1080000"/>
                        <a:gd name="connsiteX4" fmla="*/ 3600000 w 4320000"/>
                        <a:gd name="connsiteY4" fmla="*/ 0 h 1080000"/>
                        <a:gd name="connsiteX5" fmla="*/ 4139996 w 4320000"/>
                        <a:gd name="connsiteY5" fmla="*/ 0 h 1080000"/>
                        <a:gd name="connsiteX6" fmla="*/ 4320000 w 4320000"/>
                        <a:gd name="connsiteY6" fmla="*/ 180004 h 1080000"/>
                        <a:gd name="connsiteX7" fmla="*/ 4320000 w 4320000"/>
                        <a:gd name="connsiteY7" fmla="*/ 180000 h 1080000"/>
                        <a:gd name="connsiteX8" fmla="*/ 4379443 w 4320000"/>
                        <a:gd name="connsiteY8" fmla="*/ 436061 h 1080000"/>
                        <a:gd name="connsiteX9" fmla="*/ 4320000 w 4320000"/>
                        <a:gd name="connsiteY9" fmla="*/ 450000 h 1080000"/>
                        <a:gd name="connsiteX10" fmla="*/ 4320000 w 4320000"/>
                        <a:gd name="connsiteY10" fmla="*/ 899996 h 1080000"/>
                        <a:gd name="connsiteX11" fmla="*/ 4139996 w 4320000"/>
                        <a:gd name="connsiteY11" fmla="*/ 1080000 h 1080000"/>
                        <a:gd name="connsiteX12" fmla="*/ 3600000 w 4320000"/>
                        <a:gd name="connsiteY12" fmla="*/ 1080000 h 1080000"/>
                        <a:gd name="connsiteX13" fmla="*/ 2520000 w 4320000"/>
                        <a:gd name="connsiteY13" fmla="*/ 1080000 h 1080000"/>
                        <a:gd name="connsiteX14" fmla="*/ 2520000 w 4320000"/>
                        <a:gd name="connsiteY14" fmla="*/ 1080000 h 1080000"/>
                        <a:gd name="connsiteX15" fmla="*/ 180004 w 4320000"/>
                        <a:gd name="connsiteY15" fmla="*/ 1080000 h 1080000"/>
                        <a:gd name="connsiteX16" fmla="*/ 0 w 4320000"/>
                        <a:gd name="connsiteY16" fmla="*/ 899996 h 1080000"/>
                        <a:gd name="connsiteX17" fmla="*/ 0 w 4320000"/>
                        <a:gd name="connsiteY17" fmla="*/ 450000 h 1080000"/>
                        <a:gd name="connsiteX18" fmla="*/ 0 w 4320000"/>
                        <a:gd name="connsiteY18" fmla="*/ 180000 h 1080000"/>
                        <a:gd name="connsiteX19" fmla="*/ 0 w 4320000"/>
                        <a:gd name="connsiteY19" fmla="*/ 180000 h 1080000"/>
                        <a:gd name="connsiteX20" fmla="*/ 0 w 4320000"/>
                        <a:gd name="connsiteY20" fmla="*/ 180004 h 1080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320000" h="1080000" fill="none" extrusionOk="0">
                          <a:moveTo>
                            <a:pt x="0" y="180004"/>
                          </a:moveTo>
                          <a:cubicBezTo>
                            <a:pt x="4994" y="80955"/>
                            <a:pt x="63378" y="9826"/>
                            <a:pt x="180004" y="0"/>
                          </a:cubicBezTo>
                          <a:cubicBezTo>
                            <a:pt x="644526" y="96063"/>
                            <a:pt x="1984161" y="-24018"/>
                            <a:pt x="2520000" y="0"/>
                          </a:cubicBezTo>
                          <a:lnTo>
                            <a:pt x="2520000" y="0"/>
                          </a:lnTo>
                          <a:cubicBezTo>
                            <a:pt x="2805281" y="86181"/>
                            <a:pt x="3314658" y="-68192"/>
                            <a:pt x="3600000" y="0"/>
                          </a:cubicBezTo>
                          <a:cubicBezTo>
                            <a:pt x="3759059" y="-23510"/>
                            <a:pt x="4067474" y="26037"/>
                            <a:pt x="4139996" y="0"/>
                          </a:cubicBezTo>
                          <a:cubicBezTo>
                            <a:pt x="4241579" y="-12039"/>
                            <a:pt x="4312067" y="93848"/>
                            <a:pt x="4320000" y="180004"/>
                          </a:cubicBezTo>
                          <a:lnTo>
                            <a:pt x="4320000" y="180000"/>
                          </a:lnTo>
                          <a:cubicBezTo>
                            <a:pt x="4338469" y="288553"/>
                            <a:pt x="4369469" y="407517"/>
                            <a:pt x="4379443" y="436061"/>
                          </a:cubicBezTo>
                          <a:cubicBezTo>
                            <a:pt x="4370074" y="438767"/>
                            <a:pt x="4347052" y="446599"/>
                            <a:pt x="4320000" y="450000"/>
                          </a:cubicBezTo>
                          <a:cubicBezTo>
                            <a:pt x="4314454" y="603056"/>
                            <a:pt x="4347053" y="831139"/>
                            <a:pt x="4320000" y="899996"/>
                          </a:cubicBezTo>
                          <a:cubicBezTo>
                            <a:pt x="4318055" y="986804"/>
                            <a:pt x="4247131" y="1089316"/>
                            <a:pt x="4139996" y="1080000"/>
                          </a:cubicBezTo>
                          <a:cubicBezTo>
                            <a:pt x="4004656" y="1072874"/>
                            <a:pt x="3759624" y="1038313"/>
                            <a:pt x="3600000" y="1080000"/>
                          </a:cubicBezTo>
                          <a:cubicBezTo>
                            <a:pt x="3411454" y="1011092"/>
                            <a:pt x="3033109" y="1054897"/>
                            <a:pt x="2520000" y="1080000"/>
                          </a:cubicBezTo>
                          <a:lnTo>
                            <a:pt x="2520000" y="1080000"/>
                          </a:lnTo>
                          <a:cubicBezTo>
                            <a:pt x="1676993" y="1247577"/>
                            <a:pt x="1222585" y="970238"/>
                            <a:pt x="180004" y="1080000"/>
                          </a:cubicBezTo>
                          <a:cubicBezTo>
                            <a:pt x="66260" y="1090221"/>
                            <a:pt x="9147" y="993594"/>
                            <a:pt x="0" y="899996"/>
                          </a:cubicBezTo>
                          <a:cubicBezTo>
                            <a:pt x="39968" y="795198"/>
                            <a:pt x="34987" y="517248"/>
                            <a:pt x="0" y="450000"/>
                          </a:cubicBezTo>
                          <a:cubicBezTo>
                            <a:pt x="3379" y="396044"/>
                            <a:pt x="8568" y="294586"/>
                            <a:pt x="0" y="180000"/>
                          </a:cubicBezTo>
                          <a:lnTo>
                            <a:pt x="0" y="180000"/>
                          </a:lnTo>
                          <a:lnTo>
                            <a:pt x="0" y="180004"/>
                          </a:lnTo>
                          <a:close/>
                        </a:path>
                        <a:path w="4320000" h="1080000" stroke="0" extrusionOk="0">
                          <a:moveTo>
                            <a:pt x="0" y="180004"/>
                          </a:moveTo>
                          <a:cubicBezTo>
                            <a:pt x="3573" y="92195"/>
                            <a:pt x="85166" y="-11266"/>
                            <a:pt x="180004" y="0"/>
                          </a:cubicBezTo>
                          <a:cubicBezTo>
                            <a:pt x="617874" y="89190"/>
                            <a:pt x="2079899" y="-155784"/>
                            <a:pt x="2520000" y="0"/>
                          </a:cubicBezTo>
                          <a:lnTo>
                            <a:pt x="2520000" y="0"/>
                          </a:lnTo>
                          <a:cubicBezTo>
                            <a:pt x="2914215" y="43156"/>
                            <a:pt x="3241281" y="80887"/>
                            <a:pt x="3600000" y="0"/>
                          </a:cubicBezTo>
                          <a:cubicBezTo>
                            <a:pt x="3688973" y="-29724"/>
                            <a:pt x="3893219" y="3335"/>
                            <a:pt x="4139996" y="0"/>
                          </a:cubicBezTo>
                          <a:cubicBezTo>
                            <a:pt x="4246875" y="17132"/>
                            <a:pt x="4339222" y="83114"/>
                            <a:pt x="4320000" y="180004"/>
                          </a:cubicBezTo>
                          <a:lnTo>
                            <a:pt x="4320000" y="180000"/>
                          </a:lnTo>
                          <a:cubicBezTo>
                            <a:pt x="4342887" y="244108"/>
                            <a:pt x="4362153" y="342535"/>
                            <a:pt x="4379443" y="436061"/>
                          </a:cubicBezTo>
                          <a:cubicBezTo>
                            <a:pt x="4356911" y="446460"/>
                            <a:pt x="4343861" y="446309"/>
                            <a:pt x="4320000" y="450000"/>
                          </a:cubicBezTo>
                          <a:cubicBezTo>
                            <a:pt x="4321044" y="634101"/>
                            <a:pt x="4349646" y="831568"/>
                            <a:pt x="4320000" y="899996"/>
                          </a:cubicBezTo>
                          <a:cubicBezTo>
                            <a:pt x="4330912" y="992710"/>
                            <a:pt x="4226998" y="1076000"/>
                            <a:pt x="4139996" y="1080000"/>
                          </a:cubicBezTo>
                          <a:cubicBezTo>
                            <a:pt x="4015109" y="1066490"/>
                            <a:pt x="3717674" y="1044434"/>
                            <a:pt x="3600000" y="1080000"/>
                          </a:cubicBezTo>
                          <a:cubicBezTo>
                            <a:pt x="3265116" y="1092477"/>
                            <a:pt x="2954688" y="1108443"/>
                            <a:pt x="2520000" y="1080000"/>
                          </a:cubicBezTo>
                          <a:lnTo>
                            <a:pt x="2520000" y="1080000"/>
                          </a:lnTo>
                          <a:cubicBezTo>
                            <a:pt x="1451444" y="1021103"/>
                            <a:pt x="958064" y="1222440"/>
                            <a:pt x="180004" y="1080000"/>
                          </a:cubicBezTo>
                          <a:cubicBezTo>
                            <a:pt x="71491" y="1073803"/>
                            <a:pt x="-14698" y="995251"/>
                            <a:pt x="0" y="899996"/>
                          </a:cubicBezTo>
                          <a:cubicBezTo>
                            <a:pt x="-15146" y="739615"/>
                            <a:pt x="-770" y="496289"/>
                            <a:pt x="0" y="450000"/>
                          </a:cubicBezTo>
                          <a:cubicBezTo>
                            <a:pt x="1635" y="348100"/>
                            <a:pt x="16691" y="270413"/>
                            <a:pt x="0" y="180000"/>
                          </a:cubicBezTo>
                          <a:lnTo>
                            <a:pt x="0" y="180000"/>
                          </a:lnTo>
                          <a:lnTo>
                            <a:pt x="0" y="180004"/>
                          </a:ln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algn="just">
                <a:defRPr sz="3600" b="1" kern="0">
                  <a:latin typeface="华文新魏" panose="02010800040101010101" pitchFamily="2" charset="-122"/>
                  <a:ea typeface="华文新魏" panose="02010800040101010101" pitchFamily="2" charset="-122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zh-CN" altLang="en-US" sz="2400" b="0" dirty="0">
                  <a:solidFill>
                    <a:schemeClr val="accent4">
                      <a:lumMod val="50000"/>
                    </a:schemeClr>
                  </a:solidFill>
                </a:rPr>
                <a:t>尽可能使用</a:t>
              </a:r>
              <a:r>
                <a:rPr lang="zh-CN" altLang="en-US" sz="3200" dirty="0">
                  <a:solidFill>
                    <a:srgbClr val="CC6600"/>
                  </a:solidFill>
                </a:rPr>
                <a:t>数量词</a:t>
              </a:r>
              <a:r>
                <a:rPr lang="zh-CN" altLang="en-US" sz="2400" b="0" dirty="0">
                  <a:solidFill>
                    <a:schemeClr val="accent4">
                      <a:lumMod val="50000"/>
                    </a:schemeClr>
                  </a:solidFill>
                </a:rPr>
                <a:t>， 使描述更准确。</a:t>
              </a:r>
              <a:endParaRPr lang="zh-CN" altLang="en-US" b="0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pic>
          <p:nvPicPr>
            <p:cNvPr id="66" name="Picture 2">
              <a:extLst>
                <a:ext uri="{FF2B5EF4-FFF2-40B4-BE49-F238E27FC236}">
                  <a16:creationId xmlns:a16="http://schemas.microsoft.com/office/drawing/2014/main" id="{A7033D0B-9253-4812-8DA5-3FB7209B03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21049" y="4686548"/>
              <a:ext cx="1252216" cy="11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流程图: 过程 13">
            <a:extLst>
              <a:ext uri="{FF2B5EF4-FFF2-40B4-BE49-F238E27FC236}">
                <a16:creationId xmlns:a16="http://schemas.microsoft.com/office/drawing/2014/main" id="{19E2FA29-841F-4A6A-B9CB-459B1EFAD8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7382" y="3162716"/>
            <a:ext cx="8639151" cy="1165216"/>
          </a:xfrm>
          <a:prstGeom prst="flowChartProcess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l"/>
            <a:r>
              <a:rPr lang="zh-CN" sz="2400" b="1" kern="100" dirty="0">
                <a:effectLst/>
                <a:latin typeface="幼圆" panose="02010509060101010101" pitchFamily="49" charset="-122"/>
                <a:ea typeface="幼圆" panose="02010509060101010101" pitchFamily="49" charset="-122"/>
                <a:cs typeface="Times New Roman" panose="02020603050405020304" pitchFamily="18" charset="0"/>
              </a:rPr>
              <a:t>食材分量：□一把  </a:t>
            </a:r>
            <a:r>
              <a:rPr lang="en-US" altLang="zh-CN" sz="2400" b="1" kern="100" dirty="0">
                <a:effectLst/>
                <a:latin typeface="幼圆" panose="02010509060101010101" pitchFamily="49" charset="-122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sz="2400" b="1" kern="100" dirty="0">
                <a:effectLst/>
                <a:latin typeface="幼圆" panose="02010509060101010101" pitchFamily="49" charset="-122"/>
                <a:ea typeface="幼圆" panose="02010509060101010101" pitchFamily="49" charset="-122"/>
                <a:cs typeface="Times New Roman" panose="02020603050405020304" pitchFamily="18" charset="0"/>
              </a:rPr>
              <a:t>□</a:t>
            </a:r>
            <a:r>
              <a:rPr lang="en-US" sz="2400" b="1" kern="100" dirty="0">
                <a:effectLst/>
                <a:latin typeface="幼圆" panose="02010509060101010101" pitchFamily="49" charset="-122"/>
                <a:ea typeface="幼圆" panose="020105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sz="2400" b="1" kern="100" dirty="0">
                <a:effectLst/>
                <a:latin typeface="幼圆" panose="02010509060101010101" pitchFamily="49" charset="-122"/>
                <a:ea typeface="幼圆" panose="02010509060101010101" pitchFamily="49" charset="-122"/>
                <a:cs typeface="Times New Roman" panose="02020603050405020304" pitchFamily="18" charset="0"/>
              </a:rPr>
              <a:t>个 </a:t>
            </a:r>
            <a:r>
              <a:rPr lang="en-US" altLang="zh-CN" sz="2400" b="1" kern="100" dirty="0">
                <a:effectLst/>
                <a:latin typeface="幼圆" panose="02010509060101010101" pitchFamily="49" charset="-122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sz="2400" b="1" kern="100" dirty="0">
                <a:effectLst/>
                <a:latin typeface="幼圆" panose="02010509060101010101" pitchFamily="49" charset="-122"/>
                <a:ea typeface="幼圆" panose="02010509060101010101" pitchFamily="49" charset="-122"/>
                <a:cs typeface="Times New Roman" panose="02020603050405020304" pitchFamily="18" charset="0"/>
              </a:rPr>
              <a:t>□半斤 </a:t>
            </a:r>
            <a:r>
              <a:rPr lang="en-US" altLang="zh-CN" sz="2400" b="1" kern="100" dirty="0">
                <a:effectLst/>
                <a:latin typeface="幼圆" panose="02010509060101010101" pitchFamily="49" charset="-122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sz="2400" b="1" kern="100" dirty="0">
                <a:effectLst/>
                <a:latin typeface="幼圆" panose="02010509060101010101" pitchFamily="49" charset="-122"/>
                <a:ea typeface="幼圆" panose="02010509060101010101" pitchFamily="49" charset="-122"/>
                <a:cs typeface="Times New Roman" panose="02020603050405020304" pitchFamily="18" charset="0"/>
              </a:rPr>
              <a:t>□一勺</a:t>
            </a:r>
            <a:r>
              <a:rPr lang="en-US" altLang="zh-CN" sz="2400" b="1" kern="100" dirty="0">
                <a:effectLst/>
                <a:latin typeface="幼圆" panose="02010509060101010101" pitchFamily="49" charset="-122"/>
                <a:ea typeface="幼圆" panose="02010509060101010101" pitchFamily="49" charset="-122"/>
                <a:cs typeface="Times New Roman" panose="02020603050405020304" pitchFamily="18" charset="0"/>
              </a:rPr>
              <a:t>  </a:t>
            </a:r>
            <a:r>
              <a:rPr lang="zh-CN" sz="2400" b="1" kern="100" dirty="0">
                <a:effectLst/>
                <a:latin typeface="幼圆" panose="02010509060101010101" pitchFamily="49" charset="-122"/>
                <a:ea typeface="幼圆" panose="02010509060101010101" pitchFamily="49" charset="-122"/>
                <a:cs typeface="Times New Roman" panose="02020603050405020304" pitchFamily="18" charset="0"/>
              </a:rPr>
              <a:t>□少许</a:t>
            </a:r>
            <a:r>
              <a:rPr lang="en-US" altLang="zh-CN" sz="2400" b="1" kern="100" dirty="0">
                <a:effectLst/>
                <a:latin typeface="幼圆" panose="02010509060101010101" pitchFamily="49" charset="-122"/>
                <a:ea typeface="幼圆" panose="02010509060101010101" pitchFamily="49" charset="-122"/>
                <a:cs typeface="Times New Roman" panose="02020603050405020304" pitchFamily="18" charset="0"/>
              </a:rPr>
              <a:t>  </a:t>
            </a:r>
            <a:r>
              <a:rPr lang="zh-CN" sz="2400" b="1" kern="100" dirty="0">
                <a:effectLst/>
                <a:latin typeface="幼圆" panose="02010509060101010101" pitchFamily="49" charset="-122"/>
                <a:ea typeface="幼圆" panose="02010509060101010101" pitchFamily="49" charset="-122"/>
                <a:cs typeface="Times New Roman" panose="02020603050405020304" pitchFamily="18" charset="0"/>
              </a:rPr>
              <a:t>□</a:t>
            </a:r>
            <a:r>
              <a:rPr lang="en-US" sz="2400" b="1" kern="100" dirty="0">
                <a:effectLst/>
                <a:latin typeface="幼圆" panose="02010509060101010101" pitchFamily="49" charset="-122"/>
                <a:ea typeface="幼圆" panose="020105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sz="2400" b="1" kern="100" dirty="0">
                <a:effectLst/>
                <a:latin typeface="幼圆" panose="02010509060101010101" pitchFamily="49" charset="-122"/>
                <a:ea typeface="幼圆" panose="02010509060101010101" pitchFamily="49" charset="-122"/>
                <a:cs typeface="Times New Roman" panose="02020603050405020304" pitchFamily="18" charset="0"/>
              </a:rPr>
              <a:t>克</a:t>
            </a:r>
            <a:endParaRPr lang="en-US" altLang="zh-CN" sz="2400" b="1" kern="100" dirty="0">
              <a:effectLst/>
              <a:latin typeface="幼圆" panose="02010509060101010101" pitchFamily="49" charset="-122"/>
              <a:ea typeface="幼圆" panose="02010509060101010101" pitchFamily="49" charset="-122"/>
              <a:cs typeface="Times New Roman" panose="02020603050405020304" pitchFamily="18" charset="0"/>
            </a:endParaRPr>
          </a:p>
          <a:p>
            <a:pPr algn="l"/>
            <a:r>
              <a:rPr lang="en-US" sz="2400" b="1" kern="100" dirty="0">
                <a:effectLst/>
                <a:latin typeface="幼圆" panose="02010509060101010101" pitchFamily="49" charset="-122"/>
                <a:ea typeface="幼圆" panose="02010509060101010101" pitchFamily="49" charset="-122"/>
                <a:cs typeface="Times New Roman" panose="02020603050405020304" pitchFamily="18" charset="0"/>
              </a:rPr>
              <a:t> </a:t>
            </a:r>
            <a:endParaRPr lang="zh-CN" sz="2400" b="1" kern="100" dirty="0">
              <a:effectLst/>
              <a:latin typeface="幼圆" panose="02010509060101010101" pitchFamily="49" charset="-122"/>
              <a:ea typeface="幼圆" panose="02010509060101010101" pitchFamily="49" charset="-122"/>
              <a:cs typeface="Times New Roman" panose="02020603050405020304" pitchFamily="18" charset="0"/>
            </a:endParaRPr>
          </a:p>
          <a:p>
            <a:pPr algn="just"/>
            <a:r>
              <a:rPr lang="zh-CN" sz="2400" b="1" kern="100" dirty="0">
                <a:effectLst/>
                <a:latin typeface="幼圆" panose="02010509060101010101" pitchFamily="49" charset="-122"/>
                <a:ea typeface="幼圆" panose="02010509060101010101" pitchFamily="49" charset="-122"/>
                <a:cs typeface="Times New Roman" panose="02020603050405020304" pitchFamily="18" charset="0"/>
              </a:rPr>
              <a:t>烹饪时间：□一会儿  □炒熟  □半分钟</a:t>
            </a:r>
            <a:endParaRPr lang="zh-CN" sz="4800" b="1" kern="100" dirty="0">
              <a:effectLst/>
              <a:latin typeface="幼圆" panose="02010509060101010101" pitchFamily="49" charset="-122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2122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DEEE28B-5B82-4FD8-1C8B-01F4930891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358045D6-85A1-43F4-9F70-63AE51206F18}"/>
              </a:ext>
            </a:extLst>
          </p:cNvPr>
          <p:cNvSpPr/>
          <p:nvPr/>
        </p:nvSpPr>
        <p:spPr>
          <a:xfrm>
            <a:off x="752349" y="857203"/>
            <a:ext cx="5932366" cy="3319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kern="0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活动三：规划菜谱拟写方案，掌握描述算法的方法</a:t>
            </a: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5F3AD96D-055D-4C06-97EE-83A4D1092018}"/>
              </a:ext>
            </a:extLst>
          </p:cNvPr>
          <p:cNvGrpSpPr/>
          <p:nvPr/>
        </p:nvGrpSpPr>
        <p:grpSpPr>
          <a:xfrm>
            <a:off x="9301671" y="4052402"/>
            <a:ext cx="2224088" cy="1835361"/>
            <a:chOff x="7619807" y="2439762"/>
            <a:chExt cx="2224088" cy="1835361"/>
          </a:xfrm>
        </p:grpSpPr>
        <p:sp>
          <p:nvSpPr>
            <p:cNvPr id="20" name="对话气泡: 圆角矩形 19">
              <a:extLst>
                <a:ext uri="{FF2B5EF4-FFF2-40B4-BE49-F238E27FC236}">
                  <a16:creationId xmlns:a16="http://schemas.microsoft.com/office/drawing/2014/main" id="{86A0770A-8BDE-4436-A146-D61362D48A3E}"/>
                </a:ext>
              </a:extLst>
            </p:cNvPr>
            <p:cNvSpPr/>
            <p:nvPr/>
          </p:nvSpPr>
          <p:spPr>
            <a:xfrm>
              <a:off x="7619807" y="2439762"/>
              <a:ext cx="1988562" cy="1226634"/>
            </a:xfrm>
            <a:custGeom>
              <a:avLst/>
              <a:gdLst>
                <a:gd name="connsiteX0" fmla="*/ 0 w 1988562"/>
                <a:gd name="connsiteY0" fmla="*/ 204443 h 1226634"/>
                <a:gd name="connsiteX1" fmla="*/ 204443 w 1988562"/>
                <a:gd name="connsiteY1" fmla="*/ 0 h 1226634"/>
                <a:gd name="connsiteX2" fmla="*/ 1159995 w 1988562"/>
                <a:gd name="connsiteY2" fmla="*/ 0 h 1226634"/>
                <a:gd name="connsiteX3" fmla="*/ 1159995 w 1988562"/>
                <a:gd name="connsiteY3" fmla="*/ 0 h 1226634"/>
                <a:gd name="connsiteX4" fmla="*/ 1657135 w 1988562"/>
                <a:gd name="connsiteY4" fmla="*/ 0 h 1226634"/>
                <a:gd name="connsiteX5" fmla="*/ 1784119 w 1988562"/>
                <a:gd name="connsiteY5" fmla="*/ 0 h 1226634"/>
                <a:gd name="connsiteX6" fmla="*/ 1988562 w 1988562"/>
                <a:gd name="connsiteY6" fmla="*/ 204443 h 1226634"/>
                <a:gd name="connsiteX7" fmla="*/ 1988562 w 1988562"/>
                <a:gd name="connsiteY7" fmla="*/ 715537 h 1226634"/>
                <a:gd name="connsiteX8" fmla="*/ 1988562 w 1988562"/>
                <a:gd name="connsiteY8" fmla="*/ 715537 h 1226634"/>
                <a:gd name="connsiteX9" fmla="*/ 1988562 w 1988562"/>
                <a:gd name="connsiteY9" fmla="*/ 1022195 h 1226634"/>
                <a:gd name="connsiteX10" fmla="*/ 1988562 w 1988562"/>
                <a:gd name="connsiteY10" fmla="*/ 1022191 h 1226634"/>
                <a:gd name="connsiteX11" fmla="*/ 1784119 w 1988562"/>
                <a:gd name="connsiteY11" fmla="*/ 1226634 h 1226634"/>
                <a:gd name="connsiteX12" fmla="*/ 1657135 w 1988562"/>
                <a:gd name="connsiteY12" fmla="*/ 1226634 h 1226634"/>
                <a:gd name="connsiteX13" fmla="*/ 1665381 w 1988562"/>
                <a:gd name="connsiteY13" fmla="*/ 1303041 h 1226634"/>
                <a:gd name="connsiteX14" fmla="*/ 1159995 w 1988562"/>
                <a:gd name="connsiteY14" fmla="*/ 1226634 h 1226634"/>
                <a:gd name="connsiteX15" fmla="*/ 204443 w 1988562"/>
                <a:gd name="connsiteY15" fmla="*/ 1226634 h 1226634"/>
                <a:gd name="connsiteX16" fmla="*/ 0 w 1988562"/>
                <a:gd name="connsiteY16" fmla="*/ 1022191 h 1226634"/>
                <a:gd name="connsiteX17" fmla="*/ 0 w 1988562"/>
                <a:gd name="connsiteY17" fmla="*/ 1022195 h 1226634"/>
                <a:gd name="connsiteX18" fmla="*/ 0 w 1988562"/>
                <a:gd name="connsiteY18" fmla="*/ 715537 h 1226634"/>
                <a:gd name="connsiteX19" fmla="*/ 0 w 1988562"/>
                <a:gd name="connsiteY19" fmla="*/ 715537 h 1226634"/>
                <a:gd name="connsiteX20" fmla="*/ 0 w 1988562"/>
                <a:gd name="connsiteY20" fmla="*/ 204443 h 1226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988562" h="1226634" fill="none" extrusionOk="0">
                  <a:moveTo>
                    <a:pt x="0" y="204443"/>
                  </a:moveTo>
                  <a:cubicBezTo>
                    <a:pt x="-15190" y="88145"/>
                    <a:pt x="105713" y="-17151"/>
                    <a:pt x="204443" y="0"/>
                  </a:cubicBezTo>
                  <a:cubicBezTo>
                    <a:pt x="338078" y="-61530"/>
                    <a:pt x="757518" y="-21925"/>
                    <a:pt x="1159995" y="0"/>
                  </a:cubicBezTo>
                  <a:lnTo>
                    <a:pt x="1159995" y="0"/>
                  </a:lnTo>
                  <a:cubicBezTo>
                    <a:pt x="1227454" y="-42310"/>
                    <a:pt x="1512879" y="21813"/>
                    <a:pt x="1657135" y="0"/>
                  </a:cubicBezTo>
                  <a:cubicBezTo>
                    <a:pt x="1685267" y="3342"/>
                    <a:pt x="1743766" y="9922"/>
                    <a:pt x="1784119" y="0"/>
                  </a:cubicBezTo>
                  <a:cubicBezTo>
                    <a:pt x="1895090" y="5949"/>
                    <a:pt x="1992276" y="91719"/>
                    <a:pt x="1988562" y="204443"/>
                  </a:cubicBezTo>
                  <a:cubicBezTo>
                    <a:pt x="2019975" y="449890"/>
                    <a:pt x="1989496" y="622914"/>
                    <a:pt x="1988562" y="715537"/>
                  </a:cubicBezTo>
                  <a:lnTo>
                    <a:pt x="1988562" y="715537"/>
                  </a:lnTo>
                  <a:cubicBezTo>
                    <a:pt x="1985311" y="757958"/>
                    <a:pt x="2001979" y="957196"/>
                    <a:pt x="1988562" y="1022195"/>
                  </a:cubicBezTo>
                  <a:lnTo>
                    <a:pt x="1988562" y="1022191"/>
                  </a:lnTo>
                  <a:cubicBezTo>
                    <a:pt x="1984638" y="1113755"/>
                    <a:pt x="1898601" y="1225854"/>
                    <a:pt x="1784119" y="1226634"/>
                  </a:cubicBezTo>
                  <a:cubicBezTo>
                    <a:pt x="1721774" y="1219266"/>
                    <a:pt x="1689761" y="1218337"/>
                    <a:pt x="1657135" y="1226634"/>
                  </a:cubicBezTo>
                  <a:cubicBezTo>
                    <a:pt x="1653094" y="1237290"/>
                    <a:pt x="1659746" y="1285015"/>
                    <a:pt x="1665381" y="1303041"/>
                  </a:cubicBezTo>
                  <a:cubicBezTo>
                    <a:pt x="1484075" y="1294892"/>
                    <a:pt x="1336127" y="1258378"/>
                    <a:pt x="1159995" y="1226634"/>
                  </a:cubicBezTo>
                  <a:cubicBezTo>
                    <a:pt x="968561" y="1291703"/>
                    <a:pt x="623079" y="1181814"/>
                    <a:pt x="204443" y="1226634"/>
                  </a:cubicBezTo>
                  <a:cubicBezTo>
                    <a:pt x="87514" y="1225316"/>
                    <a:pt x="1959" y="1133764"/>
                    <a:pt x="0" y="1022191"/>
                  </a:cubicBezTo>
                  <a:lnTo>
                    <a:pt x="0" y="1022195"/>
                  </a:lnTo>
                  <a:cubicBezTo>
                    <a:pt x="-25596" y="950556"/>
                    <a:pt x="26415" y="755697"/>
                    <a:pt x="0" y="715537"/>
                  </a:cubicBezTo>
                  <a:lnTo>
                    <a:pt x="0" y="715537"/>
                  </a:lnTo>
                  <a:cubicBezTo>
                    <a:pt x="-5641" y="485631"/>
                    <a:pt x="16166" y="415064"/>
                    <a:pt x="0" y="204443"/>
                  </a:cubicBezTo>
                  <a:close/>
                </a:path>
                <a:path w="1988562" h="1226634" stroke="0" extrusionOk="0">
                  <a:moveTo>
                    <a:pt x="0" y="204443"/>
                  </a:moveTo>
                  <a:cubicBezTo>
                    <a:pt x="-13633" y="82285"/>
                    <a:pt x="99167" y="6398"/>
                    <a:pt x="204443" y="0"/>
                  </a:cubicBezTo>
                  <a:cubicBezTo>
                    <a:pt x="364617" y="-43944"/>
                    <a:pt x="727743" y="20345"/>
                    <a:pt x="1159995" y="0"/>
                  </a:cubicBezTo>
                  <a:lnTo>
                    <a:pt x="1159995" y="0"/>
                  </a:lnTo>
                  <a:cubicBezTo>
                    <a:pt x="1254050" y="-41359"/>
                    <a:pt x="1502260" y="-43554"/>
                    <a:pt x="1657135" y="0"/>
                  </a:cubicBezTo>
                  <a:cubicBezTo>
                    <a:pt x="1675655" y="1380"/>
                    <a:pt x="1769463" y="-4215"/>
                    <a:pt x="1784119" y="0"/>
                  </a:cubicBezTo>
                  <a:cubicBezTo>
                    <a:pt x="1904713" y="-14320"/>
                    <a:pt x="1999239" y="92260"/>
                    <a:pt x="1988562" y="204443"/>
                  </a:cubicBezTo>
                  <a:cubicBezTo>
                    <a:pt x="2020457" y="440820"/>
                    <a:pt x="1963295" y="520630"/>
                    <a:pt x="1988562" y="715537"/>
                  </a:cubicBezTo>
                  <a:lnTo>
                    <a:pt x="1988562" y="715537"/>
                  </a:lnTo>
                  <a:cubicBezTo>
                    <a:pt x="1974215" y="805344"/>
                    <a:pt x="1970064" y="900927"/>
                    <a:pt x="1988562" y="1022195"/>
                  </a:cubicBezTo>
                  <a:lnTo>
                    <a:pt x="1988562" y="1022191"/>
                  </a:lnTo>
                  <a:cubicBezTo>
                    <a:pt x="1988320" y="1142915"/>
                    <a:pt x="1912788" y="1234237"/>
                    <a:pt x="1784119" y="1226634"/>
                  </a:cubicBezTo>
                  <a:cubicBezTo>
                    <a:pt x="1748058" y="1226197"/>
                    <a:pt x="1700114" y="1236055"/>
                    <a:pt x="1657135" y="1226634"/>
                  </a:cubicBezTo>
                  <a:cubicBezTo>
                    <a:pt x="1665715" y="1241860"/>
                    <a:pt x="1664014" y="1265262"/>
                    <a:pt x="1665381" y="1303041"/>
                  </a:cubicBezTo>
                  <a:cubicBezTo>
                    <a:pt x="1445402" y="1259708"/>
                    <a:pt x="1412626" y="1239368"/>
                    <a:pt x="1159995" y="1226634"/>
                  </a:cubicBezTo>
                  <a:cubicBezTo>
                    <a:pt x="1011324" y="1274242"/>
                    <a:pt x="371376" y="1206884"/>
                    <a:pt x="204443" y="1226634"/>
                  </a:cubicBezTo>
                  <a:cubicBezTo>
                    <a:pt x="73802" y="1227445"/>
                    <a:pt x="589" y="1130022"/>
                    <a:pt x="0" y="1022191"/>
                  </a:cubicBezTo>
                  <a:lnTo>
                    <a:pt x="0" y="1022195"/>
                  </a:lnTo>
                  <a:cubicBezTo>
                    <a:pt x="8076" y="918128"/>
                    <a:pt x="8731" y="824915"/>
                    <a:pt x="0" y="715537"/>
                  </a:cubicBezTo>
                  <a:lnTo>
                    <a:pt x="0" y="715537"/>
                  </a:lnTo>
                  <a:cubicBezTo>
                    <a:pt x="31174" y="566420"/>
                    <a:pt x="10415" y="382089"/>
                    <a:pt x="0" y="204443"/>
                  </a:cubicBezTo>
                  <a:close/>
                </a:path>
              </a:pathLst>
            </a:custGeom>
            <a:solidFill>
              <a:schemeClr val="bg1"/>
            </a:solidFill>
            <a:ln w="19050" cap="rnd" cmpd="thickThin">
              <a:solidFill>
                <a:srgbClr val="A3DAFF"/>
              </a:solidFill>
              <a:round/>
              <a:extLst>
                <a:ext uri="{C807C97D-BFC1-408E-A445-0C87EB9F89A2}">
                  <ask:lineSketchStyleProps xmlns:ask="http://schemas.microsoft.com/office/drawing/2018/sketchyshapes" sd="3728412482">
                    <a:prstGeom prst="wedgeRoundRectCallout">
                      <a:avLst>
                        <a:gd name="adj1" fmla="val 33748"/>
                        <a:gd name="adj2" fmla="val 56229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/>
              <a:r>
                <a:rPr lang="zh-CN" altLang="en-US" sz="2400" kern="0" dirty="0">
                  <a:solidFill>
                    <a:schemeClr val="accent4">
                      <a:lumMod val="50000"/>
                    </a:schemeClr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    使用自然语言描述算法有哪些方法？</a:t>
              </a:r>
            </a:p>
          </p:txBody>
        </p:sp>
        <p:pic>
          <p:nvPicPr>
            <p:cNvPr id="25" name="图片 24" descr="卡通人物&#10;&#10;描述已自动生成">
              <a:extLst>
                <a:ext uri="{FF2B5EF4-FFF2-40B4-BE49-F238E27FC236}">
                  <a16:creationId xmlns:a16="http://schemas.microsoft.com/office/drawing/2014/main" id="{AFA36C9D-AF93-4D56-BB37-AA6C04F92D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10" t="6012" r="13980" b="4155"/>
            <a:stretch/>
          </p:blipFill>
          <p:spPr>
            <a:xfrm flipH="1">
              <a:off x="9054332" y="3375123"/>
              <a:ext cx="789563" cy="900000"/>
            </a:xfrm>
            <a:prstGeom prst="rect">
              <a:avLst/>
            </a:prstGeom>
          </p:spPr>
        </p:pic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181738D9-206F-4209-8B97-09F0BE7CA487}"/>
              </a:ext>
            </a:extLst>
          </p:cNvPr>
          <p:cNvGrpSpPr/>
          <p:nvPr/>
        </p:nvGrpSpPr>
        <p:grpSpPr>
          <a:xfrm>
            <a:off x="1339633" y="1844675"/>
            <a:ext cx="7677986" cy="4085095"/>
            <a:chOff x="1281093" y="1877582"/>
            <a:chExt cx="7677986" cy="4085095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B94F925B-9DEB-4E8D-BA00-D523F2B304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036"/>
            <a:stretch/>
          </p:blipFill>
          <p:spPr>
            <a:xfrm>
              <a:off x="1281093" y="1877582"/>
              <a:ext cx="7677986" cy="4085095"/>
            </a:xfrm>
            <a:prstGeom prst="rect">
              <a:avLst/>
            </a:prstGeom>
          </p:spPr>
        </p:pic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4B2B4B3A-D57B-43F6-A69F-A48D38EC2AFF}"/>
                </a:ext>
              </a:extLst>
            </p:cNvPr>
            <p:cNvSpPr txBox="1"/>
            <p:nvPr/>
          </p:nvSpPr>
          <p:spPr>
            <a:xfrm>
              <a:off x="3718532" y="3396910"/>
              <a:ext cx="75821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800" spc="-600" dirty="0">
                  <a:latin typeface="华文新魏" panose="02010800040101010101" pitchFamily="2" charset="-122"/>
                  <a:ea typeface="华文新魏" panose="02010800040101010101" pitchFamily="2" charset="-122"/>
                </a:rPr>
                <a:t>描述</a:t>
              </a:r>
            </a:p>
          </p:txBody>
        </p:sp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E3C589DD-3863-4CD6-8A6F-16052FF6AE63}"/>
                </a:ext>
              </a:extLst>
            </p:cNvPr>
            <p:cNvSpPr txBox="1"/>
            <p:nvPr/>
          </p:nvSpPr>
          <p:spPr>
            <a:xfrm>
              <a:off x="4361396" y="3399090"/>
              <a:ext cx="75821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800" spc="-600" dirty="0">
                  <a:latin typeface="华文新魏" panose="02010800040101010101" pitchFamily="2" charset="-122"/>
                  <a:ea typeface="华文新魏" panose="02010800040101010101" pitchFamily="2" charset="-122"/>
                </a:rPr>
                <a:t>菜谱</a:t>
              </a:r>
            </a:p>
          </p:txBody>
        </p:sp>
      </p:grpSp>
      <p:sp>
        <p:nvSpPr>
          <p:cNvPr id="28" name="文本框 27">
            <a:extLst>
              <a:ext uri="{FF2B5EF4-FFF2-40B4-BE49-F238E27FC236}">
                <a16:creationId xmlns:a16="http://schemas.microsoft.com/office/drawing/2014/main" id="{FFE6C512-D4F4-4415-B644-7B20CF5D8CCC}"/>
              </a:ext>
            </a:extLst>
          </p:cNvPr>
          <p:cNvSpPr txBox="1"/>
          <p:nvPr/>
        </p:nvSpPr>
        <p:spPr>
          <a:xfrm>
            <a:off x="6053587" y="2507209"/>
            <a:ext cx="7582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spc="-600" dirty="0">
                <a:latin typeface="华文新魏" panose="02010800040101010101" pitchFamily="2" charset="-122"/>
                <a:ea typeface="华文新魏" panose="02010800040101010101" pitchFamily="2" charset="-122"/>
              </a:rPr>
              <a:t>完整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8231F498-775E-4502-991A-DD850EB89175}"/>
              </a:ext>
            </a:extLst>
          </p:cNvPr>
          <p:cNvSpPr txBox="1"/>
          <p:nvPr/>
        </p:nvSpPr>
        <p:spPr>
          <a:xfrm>
            <a:off x="6053587" y="3529182"/>
            <a:ext cx="7582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spc="-600" dirty="0">
                <a:latin typeface="华文新魏" panose="02010800040101010101" pitchFamily="2" charset="-122"/>
                <a:ea typeface="华文新魏" panose="02010800040101010101" pitchFamily="2" charset="-122"/>
              </a:rPr>
              <a:t>清晰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C3B7AAF5-6129-40DC-A500-F68DEB7A92FF}"/>
              </a:ext>
            </a:extLst>
          </p:cNvPr>
          <p:cNvSpPr txBox="1"/>
          <p:nvPr/>
        </p:nvSpPr>
        <p:spPr>
          <a:xfrm>
            <a:off x="6053587" y="4551154"/>
            <a:ext cx="7582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spc="-600" dirty="0">
                <a:latin typeface="华文新魏" panose="02010800040101010101" pitchFamily="2" charset="-122"/>
                <a:ea typeface="华文新魏" panose="02010800040101010101" pitchFamily="2" charset="-122"/>
              </a:rPr>
              <a:t>准确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0E1EF3C-B516-4D96-A4E9-CA1EF4545FC4}"/>
              </a:ext>
            </a:extLst>
          </p:cNvPr>
          <p:cNvSpPr txBox="1"/>
          <p:nvPr/>
        </p:nvSpPr>
        <p:spPr>
          <a:xfrm>
            <a:off x="7156494" y="2507209"/>
            <a:ext cx="7582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spc="-600" dirty="0">
                <a:solidFill>
                  <a:schemeClr val="accent6">
                    <a:lumMod val="7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分解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E33E507C-11BF-4E9C-BAFC-37C91961727A}"/>
              </a:ext>
            </a:extLst>
          </p:cNvPr>
          <p:cNvSpPr txBox="1"/>
          <p:nvPr/>
        </p:nvSpPr>
        <p:spPr>
          <a:xfrm>
            <a:off x="7535603" y="3525992"/>
            <a:ext cx="1332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spc="-600" dirty="0">
                <a:solidFill>
                  <a:schemeClr val="accent6">
                    <a:lumMod val="7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顺序描述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005881F4-3F0A-4691-ABCA-DF2CD9EA8F9D}"/>
              </a:ext>
            </a:extLst>
          </p:cNvPr>
          <p:cNvSpPr txBox="1"/>
          <p:nvPr/>
        </p:nvSpPr>
        <p:spPr>
          <a:xfrm>
            <a:off x="7623964" y="4551154"/>
            <a:ext cx="104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spc="-600" dirty="0">
                <a:solidFill>
                  <a:schemeClr val="accent6">
                    <a:lumMod val="7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数量词</a:t>
            </a:r>
          </a:p>
        </p:txBody>
      </p:sp>
    </p:spTree>
    <p:extLst>
      <p:ext uri="{BB962C8B-B14F-4D97-AF65-F5344CB8AC3E}">
        <p14:creationId xmlns:p14="http://schemas.microsoft.com/office/powerpoint/2010/main" val="3903198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DEEE28B-5B82-4FD8-1C8B-01F4930891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358045D6-85A1-43F4-9F70-63AE51206F18}"/>
              </a:ext>
            </a:extLst>
          </p:cNvPr>
          <p:cNvSpPr/>
          <p:nvPr/>
        </p:nvSpPr>
        <p:spPr>
          <a:xfrm>
            <a:off x="752349" y="857203"/>
            <a:ext cx="5932366" cy="3319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kern="0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活动四：实践拟写菜谱，体验描述算法的过程</a:t>
            </a:r>
          </a:p>
        </p:txBody>
      </p:sp>
      <p:sp>
        <p:nvSpPr>
          <p:cNvPr id="21" name="对话气泡: 圆角矩形 20">
            <a:extLst>
              <a:ext uri="{FF2B5EF4-FFF2-40B4-BE49-F238E27FC236}">
                <a16:creationId xmlns:a16="http://schemas.microsoft.com/office/drawing/2014/main" id="{46C616B7-F18E-40B2-9FB0-ECF46EC02B89}"/>
              </a:ext>
            </a:extLst>
          </p:cNvPr>
          <p:cNvSpPr/>
          <p:nvPr/>
        </p:nvSpPr>
        <p:spPr>
          <a:xfrm>
            <a:off x="831759" y="1300676"/>
            <a:ext cx="4644000" cy="275077"/>
          </a:xfrm>
          <a:custGeom>
            <a:avLst/>
            <a:gdLst>
              <a:gd name="connsiteX0" fmla="*/ 0 w 4644000"/>
              <a:gd name="connsiteY0" fmla="*/ 45847 h 275077"/>
              <a:gd name="connsiteX1" fmla="*/ 45847 w 4644000"/>
              <a:gd name="connsiteY1" fmla="*/ 0 h 275077"/>
              <a:gd name="connsiteX2" fmla="*/ 774000 w 4644000"/>
              <a:gd name="connsiteY2" fmla="*/ 0 h 275077"/>
              <a:gd name="connsiteX3" fmla="*/ 774000 w 4644000"/>
              <a:gd name="connsiteY3" fmla="*/ 0 h 275077"/>
              <a:gd name="connsiteX4" fmla="*/ 1935000 w 4644000"/>
              <a:gd name="connsiteY4" fmla="*/ 0 h 275077"/>
              <a:gd name="connsiteX5" fmla="*/ 4598153 w 4644000"/>
              <a:gd name="connsiteY5" fmla="*/ 0 h 275077"/>
              <a:gd name="connsiteX6" fmla="*/ 4644000 w 4644000"/>
              <a:gd name="connsiteY6" fmla="*/ 45847 h 275077"/>
              <a:gd name="connsiteX7" fmla="*/ 4644000 w 4644000"/>
              <a:gd name="connsiteY7" fmla="*/ 160462 h 275077"/>
              <a:gd name="connsiteX8" fmla="*/ 4644000 w 4644000"/>
              <a:gd name="connsiteY8" fmla="*/ 160462 h 275077"/>
              <a:gd name="connsiteX9" fmla="*/ 4644000 w 4644000"/>
              <a:gd name="connsiteY9" fmla="*/ 229231 h 275077"/>
              <a:gd name="connsiteX10" fmla="*/ 4644000 w 4644000"/>
              <a:gd name="connsiteY10" fmla="*/ 229230 h 275077"/>
              <a:gd name="connsiteX11" fmla="*/ 4598153 w 4644000"/>
              <a:gd name="connsiteY11" fmla="*/ 275077 h 275077"/>
              <a:gd name="connsiteX12" fmla="*/ 1935000 w 4644000"/>
              <a:gd name="connsiteY12" fmla="*/ 275077 h 275077"/>
              <a:gd name="connsiteX13" fmla="*/ 774000 w 4644000"/>
              <a:gd name="connsiteY13" fmla="*/ 275077 h 275077"/>
              <a:gd name="connsiteX14" fmla="*/ 774000 w 4644000"/>
              <a:gd name="connsiteY14" fmla="*/ 275077 h 275077"/>
              <a:gd name="connsiteX15" fmla="*/ 45847 w 4644000"/>
              <a:gd name="connsiteY15" fmla="*/ 275077 h 275077"/>
              <a:gd name="connsiteX16" fmla="*/ 0 w 4644000"/>
              <a:gd name="connsiteY16" fmla="*/ 229230 h 275077"/>
              <a:gd name="connsiteX17" fmla="*/ 0 w 4644000"/>
              <a:gd name="connsiteY17" fmla="*/ 229231 h 275077"/>
              <a:gd name="connsiteX18" fmla="*/ -193980 w 4644000"/>
              <a:gd name="connsiteY18" fmla="*/ 216142 h 275077"/>
              <a:gd name="connsiteX19" fmla="*/ 0 w 4644000"/>
              <a:gd name="connsiteY19" fmla="*/ 160462 h 275077"/>
              <a:gd name="connsiteX20" fmla="*/ 0 w 4644000"/>
              <a:gd name="connsiteY20" fmla="*/ 45847 h 275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644000" h="275077" extrusionOk="0">
                <a:moveTo>
                  <a:pt x="0" y="45847"/>
                </a:moveTo>
                <a:cubicBezTo>
                  <a:pt x="-1804" y="19303"/>
                  <a:pt x="22039" y="1268"/>
                  <a:pt x="45847" y="0"/>
                </a:cubicBezTo>
                <a:cubicBezTo>
                  <a:pt x="164904" y="-27067"/>
                  <a:pt x="624940" y="-535"/>
                  <a:pt x="774000" y="0"/>
                </a:cubicBezTo>
                <a:lnTo>
                  <a:pt x="774000" y="0"/>
                </a:lnTo>
                <a:cubicBezTo>
                  <a:pt x="1334293" y="79812"/>
                  <a:pt x="1742102" y="102251"/>
                  <a:pt x="1935000" y="0"/>
                </a:cubicBezTo>
                <a:cubicBezTo>
                  <a:pt x="2467912" y="-142349"/>
                  <a:pt x="4193867" y="-153930"/>
                  <a:pt x="4598153" y="0"/>
                </a:cubicBezTo>
                <a:cubicBezTo>
                  <a:pt x="4624576" y="-2054"/>
                  <a:pt x="4648662" y="20844"/>
                  <a:pt x="4644000" y="45847"/>
                </a:cubicBezTo>
                <a:cubicBezTo>
                  <a:pt x="4642798" y="69033"/>
                  <a:pt x="4651581" y="123807"/>
                  <a:pt x="4644000" y="160462"/>
                </a:cubicBezTo>
                <a:lnTo>
                  <a:pt x="4644000" y="160462"/>
                </a:lnTo>
                <a:cubicBezTo>
                  <a:pt x="4638728" y="180259"/>
                  <a:pt x="4648556" y="199043"/>
                  <a:pt x="4644000" y="229231"/>
                </a:cubicBezTo>
                <a:lnTo>
                  <a:pt x="4644000" y="229230"/>
                </a:lnTo>
                <a:cubicBezTo>
                  <a:pt x="4643985" y="255031"/>
                  <a:pt x="4626947" y="276753"/>
                  <a:pt x="4598153" y="275077"/>
                </a:cubicBezTo>
                <a:cubicBezTo>
                  <a:pt x="3653867" y="288565"/>
                  <a:pt x="2790173" y="191725"/>
                  <a:pt x="1935000" y="275077"/>
                </a:cubicBezTo>
                <a:cubicBezTo>
                  <a:pt x="1701625" y="334903"/>
                  <a:pt x="1303616" y="272200"/>
                  <a:pt x="774000" y="275077"/>
                </a:cubicBezTo>
                <a:lnTo>
                  <a:pt x="774000" y="275077"/>
                </a:lnTo>
                <a:cubicBezTo>
                  <a:pt x="578500" y="266321"/>
                  <a:pt x="252040" y="290640"/>
                  <a:pt x="45847" y="275077"/>
                </a:cubicBezTo>
                <a:cubicBezTo>
                  <a:pt x="16312" y="276078"/>
                  <a:pt x="-3702" y="256516"/>
                  <a:pt x="0" y="229230"/>
                </a:cubicBezTo>
                <a:lnTo>
                  <a:pt x="0" y="229231"/>
                </a:lnTo>
                <a:cubicBezTo>
                  <a:pt x="-22635" y="212781"/>
                  <a:pt x="-154030" y="202364"/>
                  <a:pt x="-193980" y="216142"/>
                </a:cubicBezTo>
                <a:cubicBezTo>
                  <a:pt x="-107948" y="195265"/>
                  <a:pt x="-43752" y="187511"/>
                  <a:pt x="0" y="160462"/>
                </a:cubicBezTo>
                <a:cubicBezTo>
                  <a:pt x="-1097" y="106424"/>
                  <a:pt x="9391" y="76553"/>
                  <a:pt x="0" y="45847"/>
                </a:cubicBezTo>
                <a:close/>
              </a:path>
            </a:pathLst>
          </a:custGeom>
          <a:noFill/>
          <a:ln w="19050" cap="rnd" cmpd="thickThin" algn="ctr">
            <a:noFill/>
            <a:prstDash val="solid"/>
            <a:round/>
            <a:extLst>
              <a:ext uri="{C807C97D-BFC1-408E-A445-0C87EB9F89A2}">
                <ask:lineSketchStyleProps xmlns:ask="http://schemas.microsoft.com/office/drawing/2018/sketchyshapes" sd="3728412482">
                  <a:prstGeom prst="wedgeRoundRectCallout">
                    <a:avLst>
                      <a:gd name="adj1" fmla="val -54177"/>
                      <a:gd name="adj2" fmla="val 28575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>
              <a:defRPr/>
            </a:pPr>
            <a:r>
              <a:rPr lang="en-US" altLang="zh-CN" sz="2000" dirty="0">
                <a:solidFill>
                  <a:srgbClr val="00206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1.</a:t>
            </a:r>
            <a:r>
              <a:rPr lang="zh-CN" altLang="en-US" sz="2000" dirty="0">
                <a:solidFill>
                  <a:srgbClr val="00206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统计食材种类与数量</a:t>
            </a:r>
            <a:endParaRPr kumimoji="0" lang="en-US" altLang="zh-CN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BB38D28A-ADA7-4903-B738-E44B06725A3D}"/>
              </a:ext>
            </a:extLst>
          </p:cNvPr>
          <p:cNvGrpSpPr/>
          <p:nvPr/>
        </p:nvGrpSpPr>
        <p:grpSpPr>
          <a:xfrm>
            <a:off x="947179" y="1953867"/>
            <a:ext cx="10361331" cy="1591220"/>
            <a:chOff x="947179" y="1953867"/>
            <a:chExt cx="10361331" cy="1591220"/>
          </a:xfrm>
        </p:grpSpPr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5F3AD96D-055D-4C06-97EE-83A4D1092018}"/>
                </a:ext>
              </a:extLst>
            </p:cNvPr>
            <p:cNvGrpSpPr/>
            <p:nvPr/>
          </p:nvGrpSpPr>
          <p:grpSpPr>
            <a:xfrm>
              <a:off x="6387726" y="1953867"/>
              <a:ext cx="4920784" cy="1319642"/>
              <a:chOff x="4646044" y="-504068"/>
              <a:chExt cx="4920784" cy="1319642"/>
            </a:xfrm>
          </p:grpSpPr>
          <p:sp>
            <p:nvSpPr>
              <p:cNvPr id="20" name="对话气泡: 圆角矩形 19">
                <a:extLst>
                  <a:ext uri="{FF2B5EF4-FFF2-40B4-BE49-F238E27FC236}">
                    <a16:creationId xmlns:a16="http://schemas.microsoft.com/office/drawing/2014/main" id="{86A0770A-8BDE-4436-A146-D61362D48A3E}"/>
                  </a:ext>
                </a:extLst>
              </p:cNvPr>
              <p:cNvSpPr/>
              <p:nvPr/>
            </p:nvSpPr>
            <p:spPr>
              <a:xfrm>
                <a:off x="4646044" y="-264426"/>
                <a:ext cx="4131221" cy="1080000"/>
              </a:xfrm>
              <a:custGeom>
                <a:avLst/>
                <a:gdLst>
                  <a:gd name="connsiteX0" fmla="*/ 0 w 4131221"/>
                  <a:gd name="connsiteY0" fmla="*/ 180004 h 1080000"/>
                  <a:gd name="connsiteX1" fmla="*/ 180004 w 4131221"/>
                  <a:gd name="connsiteY1" fmla="*/ 0 h 1080000"/>
                  <a:gd name="connsiteX2" fmla="*/ 2409879 w 4131221"/>
                  <a:gd name="connsiteY2" fmla="*/ 0 h 1080000"/>
                  <a:gd name="connsiteX3" fmla="*/ 2409879 w 4131221"/>
                  <a:gd name="connsiteY3" fmla="*/ 0 h 1080000"/>
                  <a:gd name="connsiteX4" fmla="*/ 3442684 w 4131221"/>
                  <a:gd name="connsiteY4" fmla="*/ 0 h 1080000"/>
                  <a:gd name="connsiteX5" fmla="*/ 3951217 w 4131221"/>
                  <a:gd name="connsiteY5" fmla="*/ 0 h 1080000"/>
                  <a:gd name="connsiteX6" fmla="*/ 4131221 w 4131221"/>
                  <a:gd name="connsiteY6" fmla="*/ 180004 h 1080000"/>
                  <a:gd name="connsiteX7" fmla="*/ 4131221 w 4131221"/>
                  <a:gd name="connsiteY7" fmla="*/ 180000 h 1080000"/>
                  <a:gd name="connsiteX8" fmla="*/ 4199758 w 4131221"/>
                  <a:gd name="connsiteY8" fmla="*/ 338029 h 1080000"/>
                  <a:gd name="connsiteX9" fmla="*/ 4131221 w 4131221"/>
                  <a:gd name="connsiteY9" fmla="*/ 450000 h 1080000"/>
                  <a:gd name="connsiteX10" fmla="*/ 4131221 w 4131221"/>
                  <a:gd name="connsiteY10" fmla="*/ 899996 h 1080000"/>
                  <a:gd name="connsiteX11" fmla="*/ 3951217 w 4131221"/>
                  <a:gd name="connsiteY11" fmla="*/ 1080000 h 1080000"/>
                  <a:gd name="connsiteX12" fmla="*/ 3442684 w 4131221"/>
                  <a:gd name="connsiteY12" fmla="*/ 1080000 h 1080000"/>
                  <a:gd name="connsiteX13" fmla="*/ 2409879 w 4131221"/>
                  <a:gd name="connsiteY13" fmla="*/ 1080000 h 1080000"/>
                  <a:gd name="connsiteX14" fmla="*/ 2409879 w 4131221"/>
                  <a:gd name="connsiteY14" fmla="*/ 1080000 h 1080000"/>
                  <a:gd name="connsiteX15" fmla="*/ 180004 w 4131221"/>
                  <a:gd name="connsiteY15" fmla="*/ 1080000 h 1080000"/>
                  <a:gd name="connsiteX16" fmla="*/ 0 w 4131221"/>
                  <a:gd name="connsiteY16" fmla="*/ 899996 h 1080000"/>
                  <a:gd name="connsiteX17" fmla="*/ 0 w 4131221"/>
                  <a:gd name="connsiteY17" fmla="*/ 450000 h 1080000"/>
                  <a:gd name="connsiteX18" fmla="*/ 0 w 4131221"/>
                  <a:gd name="connsiteY18" fmla="*/ 180000 h 1080000"/>
                  <a:gd name="connsiteX19" fmla="*/ 0 w 4131221"/>
                  <a:gd name="connsiteY19" fmla="*/ 180000 h 1080000"/>
                  <a:gd name="connsiteX20" fmla="*/ 0 w 4131221"/>
                  <a:gd name="connsiteY20" fmla="*/ 180004 h 108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131221" h="1080000" fill="none" extrusionOk="0">
                    <a:moveTo>
                      <a:pt x="0" y="180004"/>
                    </a:moveTo>
                    <a:cubicBezTo>
                      <a:pt x="-8916" y="78603"/>
                      <a:pt x="91518" y="-13215"/>
                      <a:pt x="180004" y="0"/>
                    </a:cubicBezTo>
                    <a:cubicBezTo>
                      <a:pt x="587317" y="91130"/>
                      <a:pt x="1760386" y="164410"/>
                      <a:pt x="2409879" y="0"/>
                    </a:cubicBezTo>
                    <a:lnTo>
                      <a:pt x="2409879" y="0"/>
                    </a:lnTo>
                    <a:cubicBezTo>
                      <a:pt x="2884800" y="-20270"/>
                      <a:pt x="3123568" y="-63120"/>
                      <a:pt x="3442684" y="0"/>
                    </a:cubicBezTo>
                    <a:cubicBezTo>
                      <a:pt x="3631312" y="-45643"/>
                      <a:pt x="3750820" y="-7000"/>
                      <a:pt x="3951217" y="0"/>
                    </a:cubicBezTo>
                    <a:cubicBezTo>
                      <a:pt x="4047367" y="10007"/>
                      <a:pt x="4144042" y="81237"/>
                      <a:pt x="4131221" y="180004"/>
                    </a:cubicBezTo>
                    <a:lnTo>
                      <a:pt x="4131221" y="180000"/>
                    </a:lnTo>
                    <a:cubicBezTo>
                      <a:pt x="4168072" y="229187"/>
                      <a:pt x="4168839" y="292052"/>
                      <a:pt x="4199758" y="338029"/>
                    </a:cubicBezTo>
                    <a:cubicBezTo>
                      <a:pt x="4181150" y="386861"/>
                      <a:pt x="4154729" y="392059"/>
                      <a:pt x="4131221" y="450000"/>
                    </a:cubicBezTo>
                    <a:cubicBezTo>
                      <a:pt x="4107656" y="590129"/>
                      <a:pt x="4145212" y="702189"/>
                      <a:pt x="4131221" y="899996"/>
                    </a:cubicBezTo>
                    <a:cubicBezTo>
                      <a:pt x="4142201" y="994727"/>
                      <a:pt x="4045519" y="1064028"/>
                      <a:pt x="3951217" y="1080000"/>
                    </a:cubicBezTo>
                    <a:cubicBezTo>
                      <a:pt x="3717182" y="1070237"/>
                      <a:pt x="3498319" y="1100917"/>
                      <a:pt x="3442684" y="1080000"/>
                    </a:cubicBezTo>
                    <a:cubicBezTo>
                      <a:pt x="3025274" y="1087231"/>
                      <a:pt x="2824987" y="1042874"/>
                      <a:pt x="2409879" y="1080000"/>
                    </a:cubicBezTo>
                    <a:lnTo>
                      <a:pt x="2409879" y="1080000"/>
                    </a:lnTo>
                    <a:cubicBezTo>
                      <a:pt x="1981855" y="968037"/>
                      <a:pt x="525455" y="1216019"/>
                      <a:pt x="180004" y="1080000"/>
                    </a:cubicBezTo>
                    <a:cubicBezTo>
                      <a:pt x="75756" y="1078414"/>
                      <a:pt x="11193" y="991766"/>
                      <a:pt x="0" y="899996"/>
                    </a:cubicBezTo>
                    <a:cubicBezTo>
                      <a:pt x="-10769" y="695259"/>
                      <a:pt x="5783" y="592099"/>
                      <a:pt x="0" y="450000"/>
                    </a:cubicBezTo>
                    <a:cubicBezTo>
                      <a:pt x="20714" y="323104"/>
                      <a:pt x="18704" y="266949"/>
                      <a:pt x="0" y="180000"/>
                    </a:cubicBezTo>
                    <a:lnTo>
                      <a:pt x="0" y="180000"/>
                    </a:lnTo>
                    <a:lnTo>
                      <a:pt x="0" y="180004"/>
                    </a:lnTo>
                    <a:close/>
                  </a:path>
                  <a:path w="4131221" h="1080000" stroke="0" extrusionOk="0">
                    <a:moveTo>
                      <a:pt x="0" y="180004"/>
                    </a:moveTo>
                    <a:cubicBezTo>
                      <a:pt x="-13077" y="71721"/>
                      <a:pt x="94004" y="11239"/>
                      <a:pt x="180004" y="0"/>
                    </a:cubicBezTo>
                    <a:cubicBezTo>
                      <a:pt x="529631" y="-8336"/>
                      <a:pt x="1645322" y="118464"/>
                      <a:pt x="2409879" y="0"/>
                    </a:cubicBezTo>
                    <a:lnTo>
                      <a:pt x="2409879" y="0"/>
                    </a:lnTo>
                    <a:cubicBezTo>
                      <a:pt x="2684660" y="-46876"/>
                      <a:pt x="3162886" y="-70056"/>
                      <a:pt x="3442684" y="0"/>
                    </a:cubicBezTo>
                    <a:cubicBezTo>
                      <a:pt x="3661705" y="32175"/>
                      <a:pt x="3700214" y="28068"/>
                      <a:pt x="3951217" y="0"/>
                    </a:cubicBezTo>
                    <a:cubicBezTo>
                      <a:pt x="4052824" y="-4089"/>
                      <a:pt x="4143542" y="81431"/>
                      <a:pt x="4131221" y="180004"/>
                    </a:cubicBezTo>
                    <a:lnTo>
                      <a:pt x="4131221" y="180000"/>
                    </a:lnTo>
                    <a:cubicBezTo>
                      <a:pt x="4164613" y="239920"/>
                      <a:pt x="4170162" y="265241"/>
                      <a:pt x="4199758" y="338029"/>
                    </a:cubicBezTo>
                    <a:cubicBezTo>
                      <a:pt x="4198562" y="361410"/>
                      <a:pt x="4139428" y="437356"/>
                      <a:pt x="4131221" y="450000"/>
                    </a:cubicBezTo>
                    <a:cubicBezTo>
                      <a:pt x="4158311" y="554650"/>
                      <a:pt x="4140726" y="697255"/>
                      <a:pt x="4131221" y="899996"/>
                    </a:cubicBezTo>
                    <a:cubicBezTo>
                      <a:pt x="4133503" y="1012585"/>
                      <a:pt x="4057892" y="1094421"/>
                      <a:pt x="3951217" y="1080000"/>
                    </a:cubicBezTo>
                    <a:cubicBezTo>
                      <a:pt x="3781565" y="1068139"/>
                      <a:pt x="3579104" y="1081360"/>
                      <a:pt x="3442684" y="1080000"/>
                    </a:cubicBezTo>
                    <a:cubicBezTo>
                      <a:pt x="3197574" y="1096244"/>
                      <a:pt x="2784047" y="1149758"/>
                      <a:pt x="2409879" y="1080000"/>
                    </a:cubicBezTo>
                    <a:lnTo>
                      <a:pt x="2409879" y="1080000"/>
                    </a:lnTo>
                    <a:cubicBezTo>
                      <a:pt x="2127655" y="1070047"/>
                      <a:pt x="1217209" y="1190195"/>
                      <a:pt x="180004" y="1080000"/>
                    </a:cubicBezTo>
                    <a:cubicBezTo>
                      <a:pt x="74204" y="1080292"/>
                      <a:pt x="709" y="993299"/>
                      <a:pt x="0" y="899996"/>
                    </a:cubicBezTo>
                    <a:cubicBezTo>
                      <a:pt x="-9769" y="753751"/>
                      <a:pt x="-449" y="672273"/>
                      <a:pt x="0" y="450000"/>
                    </a:cubicBezTo>
                    <a:cubicBezTo>
                      <a:pt x="-2932" y="316853"/>
                      <a:pt x="-24252" y="225434"/>
                      <a:pt x="0" y="180000"/>
                    </a:cubicBezTo>
                    <a:lnTo>
                      <a:pt x="0" y="180000"/>
                    </a:lnTo>
                    <a:lnTo>
                      <a:pt x="0" y="180004"/>
                    </a:lnTo>
                    <a:close/>
                  </a:path>
                </a:pathLst>
              </a:custGeom>
              <a:solidFill>
                <a:schemeClr val="bg1"/>
              </a:solidFill>
              <a:ln w="19050" cap="rnd" cmpd="thickThin">
                <a:solidFill>
                  <a:srgbClr val="A3DAFF"/>
                </a:solidFill>
                <a:round/>
                <a:extLst>
                  <a:ext uri="{C807C97D-BFC1-408E-A445-0C87EB9F89A2}">
                    <ask:lineSketchStyleProps xmlns:ask="http://schemas.microsoft.com/office/drawing/2018/sketchyshapes" sd="3728412482">
                      <a:prstGeom prst="wedgeRoundRectCallout">
                        <a:avLst>
                          <a:gd name="adj1" fmla="val 51659"/>
                          <a:gd name="adj2" fmla="val -1870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just"/>
                <a:r>
                  <a:rPr lang="zh-CN" altLang="en-US" sz="2400" kern="0" dirty="0">
                    <a:solidFill>
                      <a:schemeClr val="accent4">
                        <a:lumMod val="50000"/>
                      </a:schemeClr>
                    </a:solidFill>
                    <a:latin typeface="华文新魏" panose="02010800040101010101" pitchFamily="2" charset="-122"/>
                    <a:ea typeface="华文新魏" panose="02010800040101010101" pitchFamily="2" charset="-122"/>
                  </a:rPr>
                  <a:t>        请观看烹饪视频，记录菜谱的“食材准备”部分。</a:t>
                </a:r>
              </a:p>
            </p:txBody>
          </p:sp>
          <p:pic>
            <p:nvPicPr>
              <p:cNvPr id="25" name="图片 24" descr="卡通人物&#10;&#10;描述已自动生成">
                <a:extLst>
                  <a:ext uri="{FF2B5EF4-FFF2-40B4-BE49-F238E27FC236}">
                    <a16:creationId xmlns:a16="http://schemas.microsoft.com/office/drawing/2014/main" id="{AFA36C9D-AF93-4D56-BB37-AA6C04F92D8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210" t="6012" r="13980" b="4155"/>
              <a:stretch/>
            </p:blipFill>
            <p:spPr>
              <a:xfrm flipH="1">
                <a:off x="8777265" y="-504068"/>
                <a:ext cx="789563" cy="900000"/>
              </a:xfrm>
              <a:prstGeom prst="rect">
                <a:avLst/>
              </a:prstGeom>
            </p:spPr>
          </p:pic>
        </p:grpSp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id="{C1B69036-005A-4FB9-8352-AC3558C953EE}"/>
                </a:ext>
              </a:extLst>
            </p:cNvPr>
            <p:cNvGrpSpPr/>
            <p:nvPr/>
          </p:nvGrpSpPr>
          <p:grpSpPr>
            <a:xfrm>
              <a:off x="947179" y="1972702"/>
              <a:ext cx="4996421" cy="1433211"/>
              <a:chOff x="2684539" y="2141900"/>
              <a:chExt cx="6491757" cy="1862144"/>
            </a:xfrm>
          </p:grpSpPr>
          <p:pic>
            <p:nvPicPr>
              <p:cNvPr id="3" name="图片 2">
                <a:extLst>
                  <a:ext uri="{FF2B5EF4-FFF2-40B4-BE49-F238E27FC236}">
                    <a16:creationId xmlns:a16="http://schemas.microsoft.com/office/drawing/2014/main" id="{7B096515-0D51-40B2-AB61-427C2D24AA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34157" y="2529169"/>
                <a:ext cx="1437201" cy="886192"/>
              </a:xfrm>
              <a:prstGeom prst="rect">
                <a:avLst/>
              </a:prstGeom>
            </p:spPr>
          </p:pic>
          <p:pic>
            <p:nvPicPr>
              <p:cNvPr id="5" name="图片 4">
                <a:extLst>
                  <a:ext uri="{FF2B5EF4-FFF2-40B4-BE49-F238E27FC236}">
                    <a16:creationId xmlns:a16="http://schemas.microsoft.com/office/drawing/2014/main" id="{1262971E-75D4-4811-A4BF-36FA1557D66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315" b="13850"/>
              <a:stretch/>
            </p:blipFill>
            <p:spPr>
              <a:xfrm>
                <a:off x="2684539" y="2529169"/>
                <a:ext cx="1138547" cy="886192"/>
              </a:xfrm>
              <a:prstGeom prst="rect">
                <a:avLst/>
              </a:prstGeom>
            </p:spPr>
          </p:pic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394AB819-15C0-418E-B9B8-6D7F24C108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47604" y="2778631"/>
                <a:ext cx="510190" cy="636731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75EEF5C8-D8F2-4234-B272-CCA00A1B2B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00385" y="2778631"/>
                <a:ext cx="510193" cy="636731"/>
              </a:xfrm>
              <a:prstGeom prst="rect">
                <a:avLst/>
              </a:prstGeom>
            </p:spPr>
          </p:pic>
          <p:pic>
            <p:nvPicPr>
              <p:cNvPr id="24" name="图片 23">
                <a:extLst>
                  <a:ext uri="{FF2B5EF4-FFF2-40B4-BE49-F238E27FC236}">
                    <a16:creationId xmlns:a16="http://schemas.microsoft.com/office/drawing/2014/main" id="{3D63C688-D361-4151-BEC5-996A283497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44025" y="2141900"/>
                <a:ext cx="672543" cy="1273461"/>
              </a:xfrm>
              <a:prstGeom prst="rect">
                <a:avLst/>
              </a:prstGeom>
            </p:spPr>
          </p:pic>
          <p:cxnSp>
            <p:nvCxnSpPr>
              <p:cNvPr id="27" name="直接连接符 26">
                <a:extLst>
                  <a:ext uri="{FF2B5EF4-FFF2-40B4-BE49-F238E27FC236}">
                    <a16:creationId xmlns:a16="http://schemas.microsoft.com/office/drawing/2014/main" id="{6A35D42B-E80D-46A7-87D0-AEF77C15373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57759" y="4004044"/>
                <a:ext cx="792000" cy="0"/>
              </a:xfrm>
              <a:prstGeom prst="line">
                <a:avLst/>
              </a:prstGeom>
              <a:ln w="38100"/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>
                <a:extLst>
                  <a:ext uri="{FF2B5EF4-FFF2-40B4-BE49-F238E27FC236}">
                    <a16:creationId xmlns:a16="http://schemas.microsoft.com/office/drawing/2014/main" id="{E4FC3D9E-776F-4B30-B1A4-006AC5DFC00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164393" y="4004044"/>
                <a:ext cx="792000" cy="0"/>
              </a:xfrm>
              <a:prstGeom prst="line">
                <a:avLst/>
              </a:prstGeom>
              <a:ln w="38100"/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37" name="直接连接符 36">
                <a:extLst>
                  <a:ext uri="{FF2B5EF4-FFF2-40B4-BE49-F238E27FC236}">
                    <a16:creationId xmlns:a16="http://schemas.microsoft.com/office/drawing/2014/main" id="{522941E1-DB7B-4DF5-AE77-E5D0A23FA09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571027" y="4004044"/>
                <a:ext cx="792000" cy="0"/>
              </a:xfrm>
              <a:prstGeom prst="line">
                <a:avLst/>
              </a:prstGeom>
              <a:ln w="38100"/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38" name="直接连接符 37">
                <a:extLst>
                  <a:ext uri="{FF2B5EF4-FFF2-40B4-BE49-F238E27FC236}">
                    <a16:creationId xmlns:a16="http://schemas.microsoft.com/office/drawing/2014/main" id="{1438745F-A579-47BF-B8E0-8242C88CF8B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977661" y="4004044"/>
                <a:ext cx="792000" cy="0"/>
              </a:xfrm>
              <a:prstGeom prst="line">
                <a:avLst/>
              </a:prstGeom>
              <a:ln w="38100"/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39" name="直接连接符 38">
                <a:extLst>
                  <a:ext uri="{FF2B5EF4-FFF2-40B4-BE49-F238E27FC236}">
                    <a16:creationId xmlns:a16="http://schemas.microsoft.com/office/drawing/2014/main" id="{BDB96989-20EE-4AEA-9E92-C9F4F0FEF30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384296" y="4004044"/>
                <a:ext cx="792000" cy="0"/>
              </a:xfrm>
              <a:prstGeom prst="line">
                <a:avLst/>
              </a:prstGeom>
              <a:ln w="38100"/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</p:grpSp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91810249-6C4C-47A6-803F-D6E9ED42A494}"/>
                </a:ext>
              </a:extLst>
            </p:cNvPr>
            <p:cNvSpPr/>
            <p:nvPr/>
          </p:nvSpPr>
          <p:spPr>
            <a:xfrm>
              <a:off x="1072206" y="2825087"/>
              <a:ext cx="2433909" cy="720000"/>
            </a:xfrm>
            <a:custGeom>
              <a:avLst/>
              <a:gdLst>
                <a:gd name="connsiteX0" fmla="*/ 0 w 2433909"/>
                <a:gd name="connsiteY0" fmla="*/ 0 h 720000"/>
                <a:gd name="connsiteX1" fmla="*/ 2433909 w 2433909"/>
                <a:gd name="connsiteY1" fmla="*/ 0 h 720000"/>
                <a:gd name="connsiteX2" fmla="*/ 2433909 w 2433909"/>
                <a:gd name="connsiteY2" fmla="*/ 720000 h 720000"/>
                <a:gd name="connsiteX3" fmla="*/ 0 w 2433909"/>
                <a:gd name="connsiteY3" fmla="*/ 720000 h 720000"/>
                <a:gd name="connsiteX4" fmla="*/ 0 w 2433909"/>
                <a:gd name="connsiteY4" fmla="*/ 0 h 7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33909" h="720000" extrusionOk="0">
                  <a:moveTo>
                    <a:pt x="0" y="0"/>
                  </a:moveTo>
                  <a:cubicBezTo>
                    <a:pt x="244027" y="-17894"/>
                    <a:pt x="2043424" y="11167"/>
                    <a:pt x="2433909" y="0"/>
                  </a:cubicBezTo>
                  <a:cubicBezTo>
                    <a:pt x="2464245" y="304620"/>
                    <a:pt x="2491845" y="551841"/>
                    <a:pt x="2433909" y="720000"/>
                  </a:cubicBezTo>
                  <a:cubicBezTo>
                    <a:pt x="1718513" y="614638"/>
                    <a:pt x="430879" y="593879"/>
                    <a:pt x="0" y="720000"/>
                  </a:cubicBezTo>
                  <a:cubicBezTo>
                    <a:pt x="2851" y="457892"/>
                    <a:pt x="58470" y="270977"/>
                    <a:pt x="0" y="0"/>
                  </a:cubicBezTo>
                  <a:close/>
                </a:path>
              </a:pathLst>
            </a:custGeom>
            <a:noFill/>
            <a:ln w="19050" cap="rnd" cmpd="thickThin">
              <a:noFill/>
              <a:round/>
              <a:extLst>
                <a:ext uri="{C807C97D-BFC1-408E-A445-0C87EB9F89A2}">
                  <ask:lineSketchStyleProps xmlns:ask="http://schemas.microsoft.com/office/drawing/2018/sketchyshapes" sd="372841248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/>
              <a:r>
                <a:rPr lang="en-US" altLang="zh-CN" sz="3200" b="1" kern="0" dirty="0">
                  <a:solidFill>
                    <a:srgbClr val="CC6600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2</a:t>
              </a:r>
              <a:r>
                <a:rPr lang="zh-CN" altLang="en-US" sz="3200" b="1" kern="0" dirty="0">
                  <a:solidFill>
                    <a:srgbClr val="CC6600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个       </a:t>
              </a:r>
            </a:p>
          </p:txBody>
        </p:sp>
      </p:grp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2AAE1D51-FEDC-4700-8683-885F3A8DB4F2}"/>
              </a:ext>
            </a:extLst>
          </p:cNvPr>
          <p:cNvGrpSpPr/>
          <p:nvPr/>
        </p:nvGrpSpPr>
        <p:grpSpPr>
          <a:xfrm>
            <a:off x="1908955" y="4063962"/>
            <a:ext cx="8930066" cy="2160000"/>
            <a:chOff x="1908955" y="4063962"/>
            <a:chExt cx="8930066" cy="21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26C11BD0-79A3-4218-AF7A-C6545337E2D1}"/>
                </a:ext>
              </a:extLst>
            </p:cNvPr>
            <p:cNvGrpSpPr/>
            <p:nvPr/>
          </p:nvGrpSpPr>
          <p:grpSpPr>
            <a:xfrm>
              <a:off x="1908955" y="4063962"/>
              <a:ext cx="2829818" cy="2160000"/>
              <a:chOff x="579990" y="4106088"/>
              <a:chExt cx="2829818" cy="2160000"/>
            </a:xfrm>
          </p:grpSpPr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id="{771C0B23-81CF-4E80-892E-C07DB88C03B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r="4710"/>
              <a:stretch/>
            </p:blipFill>
            <p:spPr>
              <a:xfrm>
                <a:off x="579990" y="4106088"/>
                <a:ext cx="1306552" cy="2160000"/>
              </a:xfrm>
              <a:prstGeom prst="rect">
                <a:avLst/>
              </a:prstGeom>
            </p:spPr>
          </p:pic>
          <p:sp>
            <p:nvSpPr>
              <p:cNvPr id="19" name="对话气泡: 圆角矩形 18">
                <a:extLst>
                  <a:ext uri="{FF2B5EF4-FFF2-40B4-BE49-F238E27FC236}">
                    <a16:creationId xmlns:a16="http://schemas.microsoft.com/office/drawing/2014/main" id="{75E4F72C-7AF0-40F8-A1F8-5F0B14473F8E}"/>
                  </a:ext>
                </a:extLst>
              </p:cNvPr>
              <p:cNvSpPr/>
              <p:nvPr/>
            </p:nvSpPr>
            <p:spPr>
              <a:xfrm>
                <a:off x="1886542" y="4421193"/>
                <a:ext cx="1523266" cy="1440000"/>
              </a:xfrm>
              <a:custGeom>
                <a:avLst/>
                <a:gdLst>
                  <a:gd name="connsiteX0" fmla="*/ 0 w 1523266"/>
                  <a:gd name="connsiteY0" fmla="*/ 240005 h 1440000"/>
                  <a:gd name="connsiteX1" fmla="*/ 240005 w 1523266"/>
                  <a:gd name="connsiteY1" fmla="*/ 0 h 1440000"/>
                  <a:gd name="connsiteX2" fmla="*/ 253878 w 1523266"/>
                  <a:gd name="connsiteY2" fmla="*/ 0 h 1440000"/>
                  <a:gd name="connsiteX3" fmla="*/ 253878 w 1523266"/>
                  <a:gd name="connsiteY3" fmla="*/ 0 h 1440000"/>
                  <a:gd name="connsiteX4" fmla="*/ 634694 w 1523266"/>
                  <a:gd name="connsiteY4" fmla="*/ 0 h 1440000"/>
                  <a:gd name="connsiteX5" fmla="*/ 1283261 w 1523266"/>
                  <a:gd name="connsiteY5" fmla="*/ 0 h 1440000"/>
                  <a:gd name="connsiteX6" fmla="*/ 1523266 w 1523266"/>
                  <a:gd name="connsiteY6" fmla="*/ 240005 h 1440000"/>
                  <a:gd name="connsiteX7" fmla="*/ 1523266 w 1523266"/>
                  <a:gd name="connsiteY7" fmla="*/ 240000 h 1440000"/>
                  <a:gd name="connsiteX8" fmla="*/ 1523266 w 1523266"/>
                  <a:gd name="connsiteY8" fmla="*/ 240000 h 1440000"/>
                  <a:gd name="connsiteX9" fmla="*/ 1523266 w 1523266"/>
                  <a:gd name="connsiteY9" fmla="*/ 600000 h 1440000"/>
                  <a:gd name="connsiteX10" fmla="*/ 1523266 w 1523266"/>
                  <a:gd name="connsiteY10" fmla="*/ 1199995 h 1440000"/>
                  <a:gd name="connsiteX11" fmla="*/ 1283261 w 1523266"/>
                  <a:gd name="connsiteY11" fmla="*/ 1440000 h 1440000"/>
                  <a:gd name="connsiteX12" fmla="*/ 634694 w 1523266"/>
                  <a:gd name="connsiteY12" fmla="*/ 1440000 h 1440000"/>
                  <a:gd name="connsiteX13" fmla="*/ 253878 w 1523266"/>
                  <a:gd name="connsiteY13" fmla="*/ 1440000 h 1440000"/>
                  <a:gd name="connsiteX14" fmla="*/ 253878 w 1523266"/>
                  <a:gd name="connsiteY14" fmla="*/ 1440000 h 1440000"/>
                  <a:gd name="connsiteX15" fmla="*/ 240005 w 1523266"/>
                  <a:gd name="connsiteY15" fmla="*/ 1440000 h 1440000"/>
                  <a:gd name="connsiteX16" fmla="*/ 0 w 1523266"/>
                  <a:gd name="connsiteY16" fmla="*/ 1199995 h 1440000"/>
                  <a:gd name="connsiteX17" fmla="*/ 0 w 1523266"/>
                  <a:gd name="connsiteY17" fmla="*/ 600000 h 1440000"/>
                  <a:gd name="connsiteX18" fmla="*/ -78479 w 1523266"/>
                  <a:gd name="connsiteY18" fmla="*/ 302256 h 1440000"/>
                  <a:gd name="connsiteX19" fmla="*/ 0 w 1523266"/>
                  <a:gd name="connsiteY19" fmla="*/ 240000 h 1440000"/>
                  <a:gd name="connsiteX20" fmla="*/ 0 w 1523266"/>
                  <a:gd name="connsiteY20" fmla="*/ 240005 h 144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523266" h="1440000" fill="none" extrusionOk="0">
                    <a:moveTo>
                      <a:pt x="0" y="240005"/>
                    </a:moveTo>
                    <a:cubicBezTo>
                      <a:pt x="-11579" y="104872"/>
                      <a:pt x="121282" y="-16724"/>
                      <a:pt x="240005" y="0"/>
                    </a:cubicBezTo>
                    <a:cubicBezTo>
                      <a:pt x="244999" y="420"/>
                      <a:pt x="248413" y="611"/>
                      <a:pt x="253878" y="0"/>
                    </a:cubicBezTo>
                    <a:lnTo>
                      <a:pt x="253878" y="0"/>
                    </a:lnTo>
                    <a:cubicBezTo>
                      <a:pt x="314719" y="-3637"/>
                      <a:pt x="584006" y="16567"/>
                      <a:pt x="634694" y="0"/>
                    </a:cubicBezTo>
                    <a:cubicBezTo>
                      <a:pt x="939680" y="-3154"/>
                      <a:pt x="1179774" y="16566"/>
                      <a:pt x="1283261" y="0"/>
                    </a:cubicBezTo>
                    <a:cubicBezTo>
                      <a:pt x="1414226" y="4865"/>
                      <a:pt x="1541585" y="108377"/>
                      <a:pt x="1523266" y="240005"/>
                    </a:cubicBezTo>
                    <a:lnTo>
                      <a:pt x="1523266" y="240000"/>
                    </a:lnTo>
                    <a:lnTo>
                      <a:pt x="1523266" y="240000"/>
                    </a:lnTo>
                    <a:cubicBezTo>
                      <a:pt x="1491297" y="287854"/>
                      <a:pt x="1538048" y="508672"/>
                      <a:pt x="1523266" y="600000"/>
                    </a:cubicBezTo>
                    <a:cubicBezTo>
                      <a:pt x="1537539" y="791262"/>
                      <a:pt x="1501608" y="915294"/>
                      <a:pt x="1523266" y="1199995"/>
                    </a:cubicBezTo>
                    <a:cubicBezTo>
                      <a:pt x="1518998" y="1309327"/>
                      <a:pt x="1421149" y="1437351"/>
                      <a:pt x="1283261" y="1440000"/>
                    </a:cubicBezTo>
                    <a:cubicBezTo>
                      <a:pt x="1201232" y="1409674"/>
                      <a:pt x="787279" y="1393373"/>
                      <a:pt x="634694" y="1440000"/>
                    </a:cubicBezTo>
                    <a:cubicBezTo>
                      <a:pt x="502248" y="1448004"/>
                      <a:pt x="438511" y="1416206"/>
                      <a:pt x="253878" y="1440000"/>
                    </a:cubicBezTo>
                    <a:lnTo>
                      <a:pt x="253878" y="1440000"/>
                    </a:lnTo>
                    <a:cubicBezTo>
                      <a:pt x="247449" y="1439928"/>
                      <a:pt x="243106" y="1440840"/>
                      <a:pt x="240005" y="1440000"/>
                    </a:cubicBezTo>
                    <a:cubicBezTo>
                      <a:pt x="120597" y="1434054"/>
                      <a:pt x="16724" y="1327615"/>
                      <a:pt x="0" y="1199995"/>
                    </a:cubicBezTo>
                    <a:cubicBezTo>
                      <a:pt x="-6469" y="1062080"/>
                      <a:pt x="-25808" y="789852"/>
                      <a:pt x="0" y="600000"/>
                    </a:cubicBezTo>
                    <a:cubicBezTo>
                      <a:pt x="-21704" y="451157"/>
                      <a:pt x="-41966" y="375041"/>
                      <a:pt x="-78479" y="302256"/>
                    </a:cubicBezTo>
                    <a:cubicBezTo>
                      <a:pt x="-55162" y="278685"/>
                      <a:pt x="-29614" y="256381"/>
                      <a:pt x="0" y="240000"/>
                    </a:cubicBezTo>
                    <a:lnTo>
                      <a:pt x="0" y="240005"/>
                    </a:lnTo>
                    <a:close/>
                  </a:path>
                  <a:path w="1523266" h="1440000" stroke="0" extrusionOk="0">
                    <a:moveTo>
                      <a:pt x="0" y="240005"/>
                    </a:moveTo>
                    <a:cubicBezTo>
                      <a:pt x="-12756" y="98802"/>
                      <a:pt x="115420" y="6675"/>
                      <a:pt x="240005" y="0"/>
                    </a:cubicBezTo>
                    <a:cubicBezTo>
                      <a:pt x="246392" y="-274"/>
                      <a:pt x="247525" y="1"/>
                      <a:pt x="253878" y="0"/>
                    </a:cubicBezTo>
                    <a:lnTo>
                      <a:pt x="253878" y="0"/>
                    </a:lnTo>
                    <a:cubicBezTo>
                      <a:pt x="405369" y="-13015"/>
                      <a:pt x="502765" y="-17839"/>
                      <a:pt x="634694" y="0"/>
                    </a:cubicBezTo>
                    <a:cubicBezTo>
                      <a:pt x="863404" y="6988"/>
                      <a:pt x="980320" y="6859"/>
                      <a:pt x="1283261" y="0"/>
                    </a:cubicBezTo>
                    <a:cubicBezTo>
                      <a:pt x="1418571" y="-5143"/>
                      <a:pt x="1535791" y="108308"/>
                      <a:pt x="1523266" y="240005"/>
                    </a:cubicBezTo>
                    <a:lnTo>
                      <a:pt x="1523266" y="240000"/>
                    </a:lnTo>
                    <a:lnTo>
                      <a:pt x="1523266" y="240000"/>
                    </a:lnTo>
                    <a:cubicBezTo>
                      <a:pt x="1536826" y="314894"/>
                      <a:pt x="1530697" y="476467"/>
                      <a:pt x="1523266" y="600000"/>
                    </a:cubicBezTo>
                    <a:cubicBezTo>
                      <a:pt x="1566564" y="769398"/>
                      <a:pt x="1514746" y="928131"/>
                      <a:pt x="1523266" y="1199995"/>
                    </a:cubicBezTo>
                    <a:cubicBezTo>
                      <a:pt x="1522943" y="1342989"/>
                      <a:pt x="1435955" y="1449718"/>
                      <a:pt x="1283261" y="1440000"/>
                    </a:cubicBezTo>
                    <a:cubicBezTo>
                      <a:pt x="1077915" y="1454514"/>
                      <a:pt x="796499" y="1434252"/>
                      <a:pt x="634694" y="1440000"/>
                    </a:cubicBezTo>
                    <a:cubicBezTo>
                      <a:pt x="534608" y="1466577"/>
                      <a:pt x="339637" y="1453636"/>
                      <a:pt x="253878" y="1440000"/>
                    </a:cubicBezTo>
                    <a:lnTo>
                      <a:pt x="253878" y="1440000"/>
                    </a:lnTo>
                    <a:cubicBezTo>
                      <a:pt x="247441" y="1440820"/>
                      <a:pt x="242859" y="1441107"/>
                      <a:pt x="240005" y="1440000"/>
                    </a:cubicBezTo>
                    <a:cubicBezTo>
                      <a:pt x="95116" y="1442930"/>
                      <a:pt x="-11779" y="1338798"/>
                      <a:pt x="0" y="1199995"/>
                    </a:cubicBezTo>
                    <a:cubicBezTo>
                      <a:pt x="-45253" y="943419"/>
                      <a:pt x="-47363" y="694685"/>
                      <a:pt x="0" y="600000"/>
                    </a:cubicBezTo>
                    <a:cubicBezTo>
                      <a:pt x="-9452" y="530600"/>
                      <a:pt x="-75649" y="339115"/>
                      <a:pt x="-78479" y="302256"/>
                    </a:cubicBezTo>
                    <a:cubicBezTo>
                      <a:pt x="-68890" y="284630"/>
                      <a:pt x="-5151" y="250259"/>
                      <a:pt x="0" y="240000"/>
                    </a:cubicBezTo>
                    <a:lnTo>
                      <a:pt x="0" y="240005"/>
                    </a:lnTo>
                    <a:close/>
                  </a:path>
                </a:pathLst>
              </a:custGeom>
              <a:solidFill>
                <a:schemeClr val="bg1"/>
              </a:solidFill>
              <a:ln w="19050" cap="rnd" cmpd="thickThin">
                <a:solidFill>
                  <a:srgbClr val="A3DAFF"/>
                </a:solidFill>
                <a:round/>
                <a:extLst>
                  <a:ext uri="{C807C97D-BFC1-408E-A445-0C87EB9F89A2}">
                    <ask:lineSketchStyleProps xmlns:ask="http://schemas.microsoft.com/office/drawing/2018/sketchyshapes" sd="3728412482">
                      <a:prstGeom prst="wedgeRoundRectCallout">
                        <a:avLst>
                          <a:gd name="adj1" fmla="val -55152"/>
                          <a:gd name="adj2" fmla="val -29010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just"/>
                <a:r>
                  <a:rPr lang="zh-CN" altLang="en-US" sz="2400" b="1" kern="0" dirty="0">
                    <a:solidFill>
                      <a:schemeClr val="accent4">
                        <a:lumMod val="50000"/>
                      </a:schemeClr>
                    </a:solidFill>
                    <a:latin typeface="华文新魏" panose="02010800040101010101" pitchFamily="2" charset="-122"/>
                    <a:ea typeface="华文新魏" panose="02010800040101010101" pitchFamily="2" charset="-122"/>
                  </a:rPr>
                  <a:t>        </a:t>
                </a:r>
                <a:r>
                  <a:rPr lang="zh-CN" altLang="en-US" sz="2400" kern="0" dirty="0">
                    <a:solidFill>
                      <a:schemeClr val="accent4">
                        <a:lumMod val="50000"/>
                      </a:schemeClr>
                    </a:solidFill>
                    <a:latin typeface="华文新魏" panose="02010800040101010101" pitchFamily="2" charset="-122"/>
                    <a:ea typeface="华文新魏" panose="02010800040101010101" pitchFamily="2" charset="-122"/>
                  </a:rPr>
                  <a:t>我这样描述准确吗？</a:t>
                </a:r>
              </a:p>
            </p:txBody>
          </p:sp>
        </p:grpSp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71D96262-3E54-47F5-88BA-7DDBC169C71D}"/>
                </a:ext>
              </a:extLst>
            </p:cNvPr>
            <p:cNvPicPr/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87" b="76692"/>
            <a:stretch>
              <a:fillRect/>
            </a:stretch>
          </p:blipFill>
          <p:spPr>
            <a:xfrm>
              <a:off x="4860975" y="4190993"/>
              <a:ext cx="5978046" cy="1708013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65902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DEEE28B-5B82-4FD8-1C8B-01F4930891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358045D6-85A1-43F4-9F70-63AE51206F18}"/>
              </a:ext>
            </a:extLst>
          </p:cNvPr>
          <p:cNvSpPr/>
          <p:nvPr/>
        </p:nvSpPr>
        <p:spPr>
          <a:xfrm>
            <a:off x="752349" y="857203"/>
            <a:ext cx="5932366" cy="3319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kern="0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活动四：实践拟写菜谱，体验描述算法的过程</a:t>
            </a:r>
          </a:p>
        </p:txBody>
      </p:sp>
      <p:sp>
        <p:nvSpPr>
          <p:cNvPr id="21" name="对话气泡: 圆角矩形 20">
            <a:extLst>
              <a:ext uri="{FF2B5EF4-FFF2-40B4-BE49-F238E27FC236}">
                <a16:creationId xmlns:a16="http://schemas.microsoft.com/office/drawing/2014/main" id="{46C616B7-F18E-40B2-9FB0-ECF46EC02B89}"/>
              </a:ext>
            </a:extLst>
          </p:cNvPr>
          <p:cNvSpPr/>
          <p:nvPr/>
        </p:nvSpPr>
        <p:spPr>
          <a:xfrm>
            <a:off x="831759" y="1300676"/>
            <a:ext cx="4644000" cy="275077"/>
          </a:xfrm>
          <a:custGeom>
            <a:avLst/>
            <a:gdLst>
              <a:gd name="connsiteX0" fmla="*/ 0 w 4644000"/>
              <a:gd name="connsiteY0" fmla="*/ 45847 h 275077"/>
              <a:gd name="connsiteX1" fmla="*/ 45847 w 4644000"/>
              <a:gd name="connsiteY1" fmla="*/ 0 h 275077"/>
              <a:gd name="connsiteX2" fmla="*/ 774000 w 4644000"/>
              <a:gd name="connsiteY2" fmla="*/ 0 h 275077"/>
              <a:gd name="connsiteX3" fmla="*/ 774000 w 4644000"/>
              <a:gd name="connsiteY3" fmla="*/ 0 h 275077"/>
              <a:gd name="connsiteX4" fmla="*/ 1935000 w 4644000"/>
              <a:gd name="connsiteY4" fmla="*/ 0 h 275077"/>
              <a:gd name="connsiteX5" fmla="*/ 4598153 w 4644000"/>
              <a:gd name="connsiteY5" fmla="*/ 0 h 275077"/>
              <a:gd name="connsiteX6" fmla="*/ 4644000 w 4644000"/>
              <a:gd name="connsiteY6" fmla="*/ 45847 h 275077"/>
              <a:gd name="connsiteX7" fmla="*/ 4644000 w 4644000"/>
              <a:gd name="connsiteY7" fmla="*/ 160462 h 275077"/>
              <a:gd name="connsiteX8" fmla="*/ 4644000 w 4644000"/>
              <a:gd name="connsiteY8" fmla="*/ 160462 h 275077"/>
              <a:gd name="connsiteX9" fmla="*/ 4644000 w 4644000"/>
              <a:gd name="connsiteY9" fmla="*/ 229231 h 275077"/>
              <a:gd name="connsiteX10" fmla="*/ 4644000 w 4644000"/>
              <a:gd name="connsiteY10" fmla="*/ 229230 h 275077"/>
              <a:gd name="connsiteX11" fmla="*/ 4598153 w 4644000"/>
              <a:gd name="connsiteY11" fmla="*/ 275077 h 275077"/>
              <a:gd name="connsiteX12" fmla="*/ 1935000 w 4644000"/>
              <a:gd name="connsiteY12" fmla="*/ 275077 h 275077"/>
              <a:gd name="connsiteX13" fmla="*/ 774000 w 4644000"/>
              <a:gd name="connsiteY13" fmla="*/ 275077 h 275077"/>
              <a:gd name="connsiteX14" fmla="*/ 774000 w 4644000"/>
              <a:gd name="connsiteY14" fmla="*/ 275077 h 275077"/>
              <a:gd name="connsiteX15" fmla="*/ 45847 w 4644000"/>
              <a:gd name="connsiteY15" fmla="*/ 275077 h 275077"/>
              <a:gd name="connsiteX16" fmla="*/ 0 w 4644000"/>
              <a:gd name="connsiteY16" fmla="*/ 229230 h 275077"/>
              <a:gd name="connsiteX17" fmla="*/ 0 w 4644000"/>
              <a:gd name="connsiteY17" fmla="*/ 229231 h 275077"/>
              <a:gd name="connsiteX18" fmla="*/ -193980 w 4644000"/>
              <a:gd name="connsiteY18" fmla="*/ 216142 h 275077"/>
              <a:gd name="connsiteX19" fmla="*/ 0 w 4644000"/>
              <a:gd name="connsiteY19" fmla="*/ 160462 h 275077"/>
              <a:gd name="connsiteX20" fmla="*/ 0 w 4644000"/>
              <a:gd name="connsiteY20" fmla="*/ 45847 h 275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644000" h="275077" extrusionOk="0">
                <a:moveTo>
                  <a:pt x="0" y="45847"/>
                </a:moveTo>
                <a:cubicBezTo>
                  <a:pt x="-1804" y="19303"/>
                  <a:pt x="22039" y="1268"/>
                  <a:pt x="45847" y="0"/>
                </a:cubicBezTo>
                <a:cubicBezTo>
                  <a:pt x="164904" y="-27067"/>
                  <a:pt x="624940" y="-535"/>
                  <a:pt x="774000" y="0"/>
                </a:cubicBezTo>
                <a:lnTo>
                  <a:pt x="774000" y="0"/>
                </a:lnTo>
                <a:cubicBezTo>
                  <a:pt x="1334293" y="79812"/>
                  <a:pt x="1742102" y="102251"/>
                  <a:pt x="1935000" y="0"/>
                </a:cubicBezTo>
                <a:cubicBezTo>
                  <a:pt x="2467912" y="-142349"/>
                  <a:pt x="4193867" y="-153930"/>
                  <a:pt x="4598153" y="0"/>
                </a:cubicBezTo>
                <a:cubicBezTo>
                  <a:pt x="4624576" y="-2054"/>
                  <a:pt x="4648662" y="20844"/>
                  <a:pt x="4644000" y="45847"/>
                </a:cubicBezTo>
                <a:cubicBezTo>
                  <a:pt x="4642798" y="69033"/>
                  <a:pt x="4651581" y="123807"/>
                  <a:pt x="4644000" y="160462"/>
                </a:cubicBezTo>
                <a:lnTo>
                  <a:pt x="4644000" y="160462"/>
                </a:lnTo>
                <a:cubicBezTo>
                  <a:pt x="4638728" y="180259"/>
                  <a:pt x="4648556" y="199043"/>
                  <a:pt x="4644000" y="229231"/>
                </a:cubicBezTo>
                <a:lnTo>
                  <a:pt x="4644000" y="229230"/>
                </a:lnTo>
                <a:cubicBezTo>
                  <a:pt x="4643985" y="255031"/>
                  <a:pt x="4626947" y="276753"/>
                  <a:pt x="4598153" y="275077"/>
                </a:cubicBezTo>
                <a:cubicBezTo>
                  <a:pt x="3653867" y="288565"/>
                  <a:pt x="2790173" y="191725"/>
                  <a:pt x="1935000" y="275077"/>
                </a:cubicBezTo>
                <a:cubicBezTo>
                  <a:pt x="1701625" y="334903"/>
                  <a:pt x="1303616" y="272200"/>
                  <a:pt x="774000" y="275077"/>
                </a:cubicBezTo>
                <a:lnTo>
                  <a:pt x="774000" y="275077"/>
                </a:lnTo>
                <a:cubicBezTo>
                  <a:pt x="578500" y="266321"/>
                  <a:pt x="252040" y="290640"/>
                  <a:pt x="45847" y="275077"/>
                </a:cubicBezTo>
                <a:cubicBezTo>
                  <a:pt x="16312" y="276078"/>
                  <a:pt x="-3702" y="256516"/>
                  <a:pt x="0" y="229230"/>
                </a:cubicBezTo>
                <a:lnTo>
                  <a:pt x="0" y="229231"/>
                </a:lnTo>
                <a:cubicBezTo>
                  <a:pt x="-22635" y="212781"/>
                  <a:pt x="-154030" y="202364"/>
                  <a:pt x="-193980" y="216142"/>
                </a:cubicBezTo>
                <a:cubicBezTo>
                  <a:pt x="-107948" y="195265"/>
                  <a:pt x="-43752" y="187511"/>
                  <a:pt x="0" y="160462"/>
                </a:cubicBezTo>
                <a:cubicBezTo>
                  <a:pt x="-1097" y="106424"/>
                  <a:pt x="9391" y="76553"/>
                  <a:pt x="0" y="45847"/>
                </a:cubicBezTo>
                <a:close/>
              </a:path>
            </a:pathLst>
          </a:custGeom>
          <a:noFill/>
          <a:ln w="19050" cap="rnd" cmpd="thickThin" algn="ctr">
            <a:noFill/>
            <a:prstDash val="solid"/>
            <a:round/>
            <a:extLst>
              <a:ext uri="{C807C97D-BFC1-408E-A445-0C87EB9F89A2}">
                <ask:lineSketchStyleProps xmlns:ask="http://schemas.microsoft.com/office/drawing/2018/sketchyshapes" sd="3728412482">
                  <a:prstGeom prst="wedgeRoundRectCallout">
                    <a:avLst>
                      <a:gd name="adj1" fmla="val -54177"/>
                      <a:gd name="adj2" fmla="val 28575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>
              <a:defRPr/>
            </a:pPr>
            <a:r>
              <a:rPr lang="en-US" altLang="zh-CN" sz="2000" dirty="0">
                <a:solidFill>
                  <a:srgbClr val="00206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2.</a:t>
            </a:r>
            <a:r>
              <a:rPr lang="zh-CN" altLang="en-US" sz="2000" dirty="0">
                <a:solidFill>
                  <a:srgbClr val="00206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梳理描述内容</a:t>
            </a:r>
            <a:endParaRPr kumimoji="0" lang="en-US" altLang="zh-CN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5F3AD96D-055D-4C06-97EE-83A4D1092018}"/>
              </a:ext>
            </a:extLst>
          </p:cNvPr>
          <p:cNvGrpSpPr/>
          <p:nvPr/>
        </p:nvGrpSpPr>
        <p:grpSpPr>
          <a:xfrm>
            <a:off x="6031110" y="3296055"/>
            <a:ext cx="4920784" cy="1319642"/>
            <a:chOff x="4646044" y="-504068"/>
            <a:chExt cx="4920784" cy="1319642"/>
          </a:xfrm>
        </p:grpSpPr>
        <p:sp>
          <p:nvSpPr>
            <p:cNvPr id="20" name="对话气泡: 圆角矩形 19">
              <a:extLst>
                <a:ext uri="{FF2B5EF4-FFF2-40B4-BE49-F238E27FC236}">
                  <a16:creationId xmlns:a16="http://schemas.microsoft.com/office/drawing/2014/main" id="{86A0770A-8BDE-4436-A146-D61362D48A3E}"/>
                </a:ext>
              </a:extLst>
            </p:cNvPr>
            <p:cNvSpPr/>
            <p:nvPr/>
          </p:nvSpPr>
          <p:spPr>
            <a:xfrm>
              <a:off x="4646044" y="-264426"/>
              <a:ext cx="4131221" cy="1080000"/>
            </a:xfrm>
            <a:custGeom>
              <a:avLst/>
              <a:gdLst>
                <a:gd name="connsiteX0" fmla="*/ 0 w 4131221"/>
                <a:gd name="connsiteY0" fmla="*/ 180004 h 1080000"/>
                <a:gd name="connsiteX1" fmla="*/ 180004 w 4131221"/>
                <a:gd name="connsiteY1" fmla="*/ 0 h 1080000"/>
                <a:gd name="connsiteX2" fmla="*/ 2409879 w 4131221"/>
                <a:gd name="connsiteY2" fmla="*/ 0 h 1080000"/>
                <a:gd name="connsiteX3" fmla="*/ 2409879 w 4131221"/>
                <a:gd name="connsiteY3" fmla="*/ 0 h 1080000"/>
                <a:gd name="connsiteX4" fmla="*/ 3442684 w 4131221"/>
                <a:gd name="connsiteY4" fmla="*/ 0 h 1080000"/>
                <a:gd name="connsiteX5" fmla="*/ 3951217 w 4131221"/>
                <a:gd name="connsiteY5" fmla="*/ 0 h 1080000"/>
                <a:gd name="connsiteX6" fmla="*/ 4131221 w 4131221"/>
                <a:gd name="connsiteY6" fmla="*/ 180004 h 1080000"/>
                <a:gd name="connsiteX7" fmla="*/ 4131221 w 4131221"/>
                <a:gd name="connsiteY7" fmla="*/ 180000 h 1080000"/>
                <a:gd name="connsiteX8" fmla="*/ 4199758 w 4131221"/>
                <a:gd name="connsiteY8" fmla="*/ 338029 h 1080000"/>
                <a:gd name="connsiteX9" fmla="*/ 4131221 w 4131221"/>
                <a:gd name="connsiteY9" fmla="*/ 450000 h 1080000"/>
                <a:gd name="connsiteX10" fmla="*/ 4131221 w 4131221"/>
                <a:gd name="connsiteY10" fmla="*/ 899996 h 1080000"/>
                <a:gd name="connsiteX11" fmla="*/ 3951217 w 4131221"/>
                <a:gd name="connsiteY11" fmla="*/ 1080000 h 1080000"/>
                <a:gd name="connsiteX12" fmla="*/ 3442684 w 4131221"/>
                <a:gd name="connsiteY12" fmla="*/ 1080000 h 1080000"/>
                <a:gd name="connsiteX13" fmla="*/ 2409879 w 4131221"/>
                <a:gd name="connsiteY13" fmla="*/ 1080000 h 1080000"/>
                <a:gd name="connsiteX14" fmla="*/ 2409879 w 4131221"/>
                <a:gd name="connsiteY14" fmla="*/ 1080000 h 1080000"/>
                <a:gd name="connsiteX15" fmla="*/ 180004 w 4131221"/>
                <a:gd name="connsiteY15" fmla="*/ 1080000 h 1080000"/>
                <a:gd name="connsiteX16" fmla="*/ 0 w 4131221"/>
                <a:gd name="connsiteY16" fmla="*/ 899996 h 1080000"/>
                <a:gd name="connsiteX17" fmla="*/ 0 w 4131221"/>
                <a:gd name="connsiteY17" fmla="*/ 450000 h 1080000"/>
                <a:gd name="connsiteX18" fmla="*/ 0 w 4131221"/>
                <a:gd name="connsiteY18" fmla="*/ 180000 h 1080000"/>
                <a:gd name="connsiteX19" fmla="*/ 0 w 4131221"/>
                <a:gd name="connsiteY19" fmla="*/ 180000 h 1080000"/>
                <a:gd name="connsiteX20" fmla="*/ 0 w 4131221"/>
                <a:gd name="connsiteY20" fmla="*/ 180004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131221" h="1080000" fill="none" extrusionOk="0">
                  <a:moveTo>
                    <a:pt x="0" y="180004"/>
                  </a:moveTo>
                  <a:cubicBezTo>
                    <a:pt x="-8916" y="78603"/>
                    <a:pt x="91518" y="-13215"/>
                    <a:pt x="180004" y="0"/>
                  </a:cubicBezTo>
                  <a:cubicBezTo>
                    <a:pt x="587317" y="91130"/>
                    <a:pt x="1760386" y="164410"/>
                    <a:pt x="2409879" y="0"/>
                  </a:cubicBezTo>
                  <a:lnTo>
                    <a:pt x="2409879" y="0"/>
                  </a:lnTo>
                  <a:cubicBezTo>
                    <a:pt x="2884800" y="-20270"/>
                    <a:pt x="3123568" y="-63120"/>
                    <a:pt x="3442684" y="0"/>
                  </a:cubicBezTo>
                  <a:cubicBezTo>
                    <a:pt x="3631312" y="-45643"/>
                    <a:pt x="3750820" y="-7000"/>
                    <a:pt x="3951217" y="0"/>
                  </a:cubicBezTo>
                  <a:cubicBezTo>
                    <a:pt x="4047367" y="10007"/>
                    <a:pt x="4144042" y="81237"/>
                    <a:pt x="4131221" y="180004"/>
                  </a:cubicBezTo>
                  <a:lnTo>
                    <a:pt x="4131221" y="180000"/>
                  </a:lnTo>
                  <a:cubicBezTo>
                    <a:pt x="4168072" y="229187"/>
                    <a:pt x="4168839" y="292052"/>
                    <a:pt x="4199758" y="338029"/>
                  </a:cubicBezTo>
                  <a:cubicBezTo>
                    <a:pt x="4181150" y="386861"/>
                    <a:pt x="4154729" y="392059"/>
                    <a:pt x="4131221" y="450000"/>
                  </a:cubicBezTo>
                  <a:cubicBezTo>
                    <a:pt x="4107656" y="590129"/>
                    <a:pt x="4145212" y="702189"/>
                    <a:pt x="4131221" y="899996"/>
                  </a:cubicBezTo>
                  <a:cubicBezTo>
                    <a:pt x="4142201" y="994727"/>
                    <a:pt x="4045519" y="1064028"/>
                    <a:pt x="3951217" y="1080000"/>
                  </a:cubicBezTo>
                  <a:cubicBezTo>
                    <a:pt x="3717182" y="1070237"/>
                    <a:pt x="3498319" y="1100917"/>
                    <a:pt x="3442684" y="1080000"/>
                  </a:cubicBezTo>
                  <a:cubicBezTo>
                    <a:pt x="3025274" y="1087231"/>
                    <a:pt x="2824987" y="1042874"/>
                    <a:pt x="2409879" y="1080000"/>
                  </a:cubicBezTo>
                  <a:lnTo>
                    <a:pt x="2409879" y="1080000"/>
                  </a:lnTo>
                  <a:cubicBezTo>
                    <a:pt x="1981855" y="968037"/>
                    <a:pt x="525455" y="1216019"/>
                    <a:pt x="180004" y="1080000"/>
                  </a:cubicBezTo>
                  <a:cubicBezTo>
                    <a:pt x="75756" y="1078414"/>
                    <a:pt x="11193" y="991766"/>
                    <a:pt x="0" y="899996"/>
                  </a:cubicBezTo>
                  <a:cubicBezTo>
                    <a:pt x="-10769" y="695259"/>
                    <a:pt x="5783" y="592099"/>
                    <a:pt x="0" y="450000"/>
                  </a:cubicBezTo>
                  <a:cubicBezTo>
                    <a:pt x="20714" y="323104"/>
                    <a:pt x="18704" y="266949"/>
                    <a:pt x="0" y="180000"/>
                  </a:cubicBezTo>
                  <a:lnTo>
                    <a:pt x="0" y="180000"/>
                  </a:lnTo>
                  <a:lnTo>
                    <a:pt x="0" y="180004"/>
                  </a:lnTo>
                  <a:close/>
                </a:path>
                <a:path w="4131221" h="1080000" stroke="0" extrusionOk="0">
                  <a:moveTo>
                    <a:pt x="0" y="180004"/>
                  </a:moveTo>
                  <a:cubicBezTo>
                    <a:pt x="-13077" y="71721"/>
                    <a:pt x="94004" y="11239"/>
                    <a:pt x="180004" y="0"/>
                  </a:cubicBezTo>
                  <a:cubicBezTo>
                    <a:pt x="529631" y="-8336"/>
                    <a:pt x="1645322" y="118464"/>
                    <a:pt x="2409879" y="0"/>
                  </a:cubicBezTo>
                  <a:lnTo>
                    <a:pt x="2409879" y="0"/>
                  </a:lnTo>
                  <a:cubicBezTo>
                    <a:pt x="2684660" y="-46876"/>
                    <a:pt x="3162886" y="-70056"/>
                    <a:pt x="3442684" y="0"/>
                  </a:cubicBezTo>
                  <a:cubicBezTo>
                    <a:pt x="3661705" y="32175"/>
                    <a:pt x="3700214" y="28068"/>
                    <a:pt x="3951217" y="0"/>
                  </a:cubicBezTo>
                  <a:cubicBezTo>
                    <a:pt x="4052824" y="-4089"/>
                    <a:pt x="4143542" y="81431"/>
                    <a:pt x="4131221" y="180004"/>
                  </a:cubicBezTo>
                  <a:lnTo>
                    <a:pt x="4131221" y="180000"/>
                  </a:lnTo>
                  <a:cubicBezTo>
                    <a:pt x="4164613" y="239920"/>
                    <a:pt x="4170162" y="265241"/>
                    <a:pt x="4199758" y="338029"/>
                  </a:cubicBezTo>
                  <a:cubicBezTo>
                    <a:pt x="4198562" y="361410"/>
                    <a:pt x="4139428" y="437356"/>
                    <a:pt x="4131221" y="450000"/>
                  </a:cubicBezTo>
                  <a:cubicBezTo>
                    <a:pt x="4158311" y="554650"/>
                    <a:pt x="4140726" y="697255"/>
                    <a:pt x="4131221" y="899996"/>
                  </a:cubicBezTo>
                  <a:cubicBezTo>
                    <a:pt x="4133503" y="1012585"/>
                    <a:pt x="4057892" y="1094421"/>
                    <a:pt x="3951217" y="1080000"/>
                  </a:cubicBezTo>
                  <a:cubicBezTo>
                    <a:pt x="3781565" y="1068139"/>
                    <a:pt x="3579104" y="1081360"/>
                    <a:pt x="3442684" y="1080000"/>
                  </a:cubicBezTo>
                  <a:cubicBezTo>
                    <a:pt x="3197574" y="1096244"/>
                    <a:pt x="2784047" y="1149758"/>
                    <a:pt x="2409879" y="1080000"/>
                  </a:cubicBezTo>
                  <a:lnTo>
                    <a:pt x="2409879" y="1080000"/>
                  </a:lnTo>
                  <a:cubicBezTo>
                    <a:pt x="2127655" y="1070047"/>
                    <a:pt x="1217209" y="1190195"/>
                    <a:pt x="180004" y="1080000"/>
                  </a:cubicBezTo>
                  <a:cubicBezTo>
                    <a:pt x="74204" y="1080292"/>
                    <a:pt x="709" y="993299"/>
                    <a:pt x="0" y="899996"/>
                  </a:cubicBezTo>
                  <a:cubicBezTo>
                    <a:pt x="-9769" y="753751"/>
                    <a:pt x="-449" y="672273"/>
                    <a:pt x="0" y="450000"/>
                  </a:cubicBezTo>
                  <a:cubicBezTo>
                    <a:pt x="-2932" y="316853"/>
                    <a:pt x="-24252" y="225434"/>
                    <a:pt x="0" y="180000"/>
                  </a:cubicBezTo>
                  <a:lnTo>
                    <a:pt x="0" y="180000"/>
                  </a:lnTo>
                  <a:lnTo>
                    <a:pt x="0" y="180004"/>
                  </a:lnTo>
                  <a:close/>
                </a:path>
              </a:pathLst>
            </a:custGeom>
            <a:solidFill>
              <a:schemeClr val="bg1"/>
            </a:solidFill>
            <a:ln w="19050" cap="rnd" cmpd="thickThin">
              <a:solidFill>
                <a:srgbClr val="A3DAFF"/>
              </a:solidFill>
              <a:round/>
              <a:extLst>
                <a:ext uri="{C807C97D-BFC1-408E-A445-0C87EB9F89A2}">
                  <ask:lineSketchStyleProps xmlns:ask="http://schemas.microsoft.com/office/drawing/2018/sketchyshapes" sd="3728412482">
                    <a:prstGeom prst="wedgeRoundRectCallout">
                      <a:avLst>
                        <a:gd name="adj1" fmla="val 51659"/>
                        <a:gd name="adj2" fmla="val -1870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/>
              <a:r>
                <a:rPr lang="zh-CN" altLang="en-US" sz="2400" kern="0" dirty="0">
                  <a:solidFill>
                    <a:schemeClr val="accent4">
                      <a:lumMod val="50000"/>
                    </a:schemeClr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         要准确地描述每个步骤，需要在描述中呈现哪些内容？</a:t>
              </a:r>
            </a:p>
          </p:txBody>
        </p:sp>
        <p:pic>
          <p:nvPicPr>
            <p:cNvPr id="25" name="图片 24" descr="卡通人物&#10;&#10;描述已自动生成">
              <a:extLst>
                <a:ext uri="{FF2B5EF4-FFF2-40B4-BE49-F238E27FC236}">
                  <a16:creationId xmlns:a16="http://schemas.microsoft.com/office/drawing/2014/main" id="{AFA36C9D-AF93-4D56-BB37-AA6C04F92D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10" t="6012" r="13980" b="4155"/>
            <a:stretch/>
          </p:blipFill>
          <p:spPr>
            <a:xfrm flipH="1">
              <a:off x="8777265" y="-504068"/>
              <a:ext cx="789563" cy="900000"/>
            </a:xfrm>
            <a:prstGeom prst="rect">
              <a:avLst/>
            </a:prstGeom>
          </p:spPr>
        </p:pic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53353E65-DA29-4D7C-B00D-02AE6DA7620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13" t="29773" r="12903" b="4668"/>
          <a:stretch/>
        </p:blipFill>
        <p:spPr>
          <a:xfrm>
            <a:off x="2524004" y="2242303"/>
            <a:ext cx="2997475" cy="237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0646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DEEE28B-5B82-4FD8-1C8B-01F4930891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358045D6-85A1-43F4-9F70-63AE51206F18}"/>
              </a:ext>
            </a:extLst>
          </p:cNvPr>
          <p:cNvSpPr/>
          <p:nvPr/>
        </p:nvSpPr>
        <p:spPr>
          <a:xfrm>
            <a:off x="752349" y="857203"/>
            <a:ext cx="5932366" cy="3319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kern="0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活动四：实践拟写菜谱，体验描述算法的过程</a:t>
            </a:r>
          </a:p>
        </p:txBody>
      </p:sp>
      <p:sp>
        <p:nvSpPr>
          <p:cNvPr id="21" name="对话气泡: 圆角矩形 20">
            <a:extLst>
              <a:ext uri="{FF2B5EF4-FFF2-40B4-BE49-F238E27FC236}">
                <a16:creationId xmlns:a16="http://schemas.microsoft.com/office/drawing/2014/main" id="{46C616B7-F18E-40B2-9FB0-ECF46EC02B89}"/>
              </a:ext>
            </a:extLst>
          </p:cNvPr>
          <p:cNvSpPr/>
          <p:nvPr/>
        </p:nvSpPr>
        <p:spPr>
          <a:xfrm>
            <a:off x="831759" y="1300676"/>
            <a:ext cx="4644000" cy="275077"/>
          </a:xfrm>
          <a:custGeom>
            <a:avLst/>
            <a:gdLst>
              <a:gd name="connsiteX0" fmla="*/ 0 w 4644000"/>
              <a:gd name="connsiteY0" fmla="*/ 45847 h 275077"/>
              <a:gd name="connsiteX1" fmla="*/ 45847 w 4644000"/>
              <a:gd name="connsiteY1" fmla="*/ 0 h 275077"/>
              <a:gd name="connsiteX2" fmla="*/ 774000 w 4644000"/>
              <a:gd name="connsiteY2" fmla="*/ 0 h 275077"/>
              <a:gd name="connsiteX3" fmla="*/ 774000 w 4644000"/>
              <a:gd name="connsiteY3" fmla="*/ 0 h 275077"/>
              <a:gd name="connsiteX4" fmla="*/ 1935000 w 4644000"/>
              <a:gd name="connsiteY4" fmla="*/ 0 h 275077"/>
              <a:gd name="connsiteX5" fmla="*/ 4598153 w 4644000"/>
              <a:gd name="connsiteY5" fmla="*/ 0 h 275077"/>
              <a:gd name="connsiteX6" fmla="*/ 4644000 w 4644000"/>
              <a:gd name="connsiteY6" fmla="*/ 45847 h 275077"/>
              <a:gd name="connsiteX7" fmla="*/ 4644000 w 4644000"/>
              <a:gd name="connsiteY7" fmla="*/ 160462 h 275077"/>
              <a:gd name="connsiteX8" fmla="*/ 4644000 w 4644000"/>
              <a:gd name="connsiteY8" fmla="*/ 160462 h 275077"/>
              <a:gd name="connsiteX9" fmla="*/ 4644000 w 4644000"/>
              <a:gd name="connsiteY9" fmla="*/ 229231 h 275077"/>
              <a:gd name="connsiteX10" fmla="*/ 4644000 w 4644000"/>
              <a:gd name="connsiteY10" fmla="*/ 229230 h 275077"/>
              <a:gd name="connsiteX11" fmla="*/ 4598153 w 4644000"/>
              <a:gd name="connsiteY11" fmla="*/ 275077 h 275077"/>
              <a:gd name="connsiteX12" fmla="*/ 1935000 w 4644000"/>
              <a:gd name="connsiteY12" fmla="*/ 275077 h 275077"/>
              <a:gd name="connsiteX13" fmla="*/ 774000 w 4644000"/>
              <a:gd name="connsiteY13" fmla="*/ 275077 h 275077"/>
              <a:gd name="connsiteX14" fmla="*/ 774000 w 4644000"/>
              <a:gd name="connsiteY14" fmla="*/ 275077 h 275077"/>
              <a:gd name="connsiteX15" fmla="*/ 45847 w 4644000"/>
              <a:gd name="connsiteY15" fmla="*/ 275077 h 275077"/>
              <a:gd name="connsiteX16" fmla="*/ 0 w 4644000"/>
              <a:gd name="connsiteY16" fmla="*/ 229230 h 275077"/>
              <a:gd name="connsiteX17" fmla="*/ 0 w 4644000"/>
              <a:gd name="connsiteY17" fmla="*/ 229231 h 275077"/>
              <a:gd name="connsiteX18" fmla="*/ -193980 w 4644000"/>
              <a:gd name="connsiteY18" fmla="*/ 216142 h 275077"/>
              <a:gd name="connsiteX19" fmla="*/ 0 w 4644000"/>
              <a:gd name="connsiteY19" fmla="*/ 160462 h 275077"/>
              <a:gd name="connsiteX20" fmla="*/ 0 w 4644000"/>
              <a:gd name="connsiteY20" fmla="*/ 45847 h 275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644000" h="275077" extrusionOk="0">
                <a:moveTo>
                  <a:pt x="0" y="45847"/>
                </a:moveTo>
                <a:cubicBezTo>
                  <a:pt x="-1804" y="19303"/>
                  <a:pt x="22039" y="1268"/>
                  <a:pt x="45847" y="0"/>
                </a:cubicBezTo>
                <a:cubicBezTo>
                  <a:pt x="164904" y="-27067"/>
                  <a:pt x="624940" y="-535"/>
                  <a:pt x="774000" y="0"/>
                </a:cubicBezTo>
                <a:lnTo>
                  <a:pt x="774000" y="0"/>
                </a:lnTo>
                <a:cubicBezTo>
                  <a:pt x="1334293" y="79812"/>
                  <a:pt x="1742102" y="102251"/>
                  <a:pt x="1935000" y="0"/>
                </a:cubicBezTo>
                <a:cubicBezTo>
                  <a:pt x="2467912" y="-142349"/>
                  <a:pt x="4193867" y="-153930"/>
                  <a:pt x="4598153" y="0"/>
                </a:cubicBezTo>
                <a:cubicBezTo>
                  <a:pt x="4624576" y="-2054"/>
                  <a:pt x="4648662" y="20844"/>
                  <a:pt x="4644000" y="45847"/>
                </a:cubicBezTo>
                <a:cubicBezTo>
                  <a:pt x="4642798" y="69033"/>
                  <a:pt x="4651581" y="123807"/>
                  <a:pt x="4644000" y="160462"/>
                </a:cubicBezTo>
                <a:lnTo>
                  <a:pt x="4644000" y="160462"/>
                </a:lnTo>
                <a:cubicBezTo>
                  <a:pt x="4638728" y="180259"/>
                  <a:pt x="4648556" y="199043"/>
                  <a:pt x="4644000" y="229231"/>
                </a:cubicBezTo>
                <a:lnTo>
                  <a:pt x="4644000" y="229230"/>
                </a:lnTo>
                <a:cubicBezTo>
                  <a:pt x="4643985" y="255031"/>
                  <a:pt x="4626947" y="276753"/>
                  <a:pt x="4598153" y="275077"/>
                </a:cubicBezTo>
                <a:cubicBezTo>
                  <a:pt x="3653867" y="288565"/>
                  <a:pt x="2790173" y="191725"/>
                  <a:pt x="1935000" y="275077"/>
                </a:cubicBezTo>
                <a:cubicBezTo>
                  <a:pt x="1701625" y="334903"/>
                  <a:pt x="1303616" y="272200"/>
                  <a:pt x="774000" y="275077"/>
                </a:cubicBezTo>
                <a:lnTo>
                  <a:pt x="774000" y="275077"/>
                </a:lnTo>
                <a:cubicBezTo>
                  <a:pt x="578500" y="266321"/>
                  <a:pt x="252040" y="290640"/>
                  <a:pt x="45847" y="275077"/>
                </a:cubicBezTo>
                <a:cubicBezTo>
                  <a:pt x="16312" y="276078"/>
                  <a:pt x="-3702" y="256516"/>
                  <a:pt x="0" y="229230"/>
                </a:cubicBezTo>
                <a:lnTo>
                  <a:pt x="0" y="229231"/>
                </a:lnTo>
                <a:cubicBezTo>
                  <a:pt x="-22635" y="212781"/>
                  <a:pt x="-154030" y="202364"/>
                  <a:pt x="-193980" y="216142"/>
                </a:cubicBezTo>
                <a:cubicBezTo>
                  <a:pt x="-107948" y="195265"/>
                  <a:pt x="-43752" y="187511"/>
                  <a:pt x="0" y="160462"/>
                </a:cubicBezTo>
                <a:cubicBezTo>
                  <a:pt x="-1097" y="106424"/>
                  <a:pt x="9391" y="76553"/>
                  <a:pt x="0" y="45847"/>
                </a:cubicBezTo>
                <a:close/>
              </a:path>
            </a:pathLst>
          </a:custGeom>
          <a:noFill/>
          <a:ln w="19050" cap="rnd" cmpd="thickThin" algn="ctr">
            <a:noFill/>
            <a:prstDash val="solid"/>
            <a:round/>
            <a:extLst>
              <a:ext uri="{C807C97D-BFC1-408E-A445-0C87EB9F89A2}">
                <ask:lineSketchStyleProps xmlns:ask="http://schemas.microsoft.com/office/drawing/2018/sketchyshapes" sd="3728412482">
                  <a:prstGeom prst="wedgeRoundRectCallout">
                    <a:avLst>
                      <a:gd name="adj1" fmla="val -54177"/>
                      <a:gd name="adj2" fmla="val 28575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>
              <a:defRPr/>
            </a:pPr>
            <a:r>
              <a:rPr lang="en-US" altLang="zh-CN" sz="2000" dirty="0">
                <a:solidFill>
                  <a:srgbClr val="00206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3.</a:t>
            </a:r>
            <a:r>
              <a:rPr lang="zh-CN" altLang="en-US" sz="2000" dirty="0">
                <a:solidFill>
                  <a:srgbClr val="00206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描述烹饪步骤</a:t>
            </a:r>
            <a:endParaRPr kumimoji="0" lang="en-US" altLang="zh-CN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5D5C98A2-BFCE-450F-B92E-A2C4BCC1CA81}"/>
              </a:ext>
            </a:extLst>
          </p:cNvPr>
          <p:cNvGrpSpPr/>
          <p:nvPr/>
        </p:nvGrpSpPr>
        <p:grpSpPr>
          <a:xfrm>
            <a:off x="1825220" y="3643338"/>
            <a:ext cx="3650538" cy="2160000"/>
            <a:chOff x="579990" y="4106088"/>
            <a:chExt cx="3650538" cy="2160000"/>
          </a:xfrm>
        </p:grpSpPr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50798E0C-4090-4C56-83D1-EC1D8A7EF9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4710"/>
            <a:stretch/>
          </p:blipFill>
          <p:spPr>
            <a:xfrm>
              <a:off x="579990" y="4106088"/>
              <a:ext cx="1306552" cy="2160000"/>
            </a:xfrm>
            <a:prstGeom prst="rect">
              <a:avLst/>
            </a:prstGeom>
          </p:spPr>
        </p:pic>
        <p:sp>
          <p:nvSpPr>
            <p:cNvPr id="33" name="对话气泡: 圆角矩形 32">
              <a:extLst>
                <a:ext uri="{FF2B5EF4-FFF2-40B4-BE49-F238E27FC236}">
                  <a16:creationId xmlns:a16="http://schemas.microsoft.com/office/drawing/2014/main" id="{05ACC728-ED9B-47BC-9FEB-2AEB30393043}"/>
                </a:ext>
              </a:extLst>
            </p:cNvPr>
            <p:cNvSpPr/>
            <p:nvPr/>
          </p:nvSpPr>
          <p:spPr>
            <a:xfrm>
              <a:off x="1886541" y="4712651"/>
              <a:ext cx="2343987" cy="1440000"/>
            </a:xfrm>
            <a:custGeom>
              <a:avLst/>
              <a:gdLst>
                <a:gd name="connsiteX0" fmla="*/ 0 w 2343987"/>
                <a:gd name="connsiteY0" fmla="*/ 240005 h 1440000"/>
                <a:gd name="connsiteX1" fmla="*/ 240005 w 2343987"/>
                <a:gd name="connsiteY1" fmla="*/ 0 h 1440000"/>
                <a:gd name="connsiteX2" fmla="*/ 390665 w 2343987"/>
                <a:gd name="connsiteY2" fmla="*/ 0 h 1440000"/>
                <a:gd name="connsiteX3" fmla="*/ 390665 w 2343987"/>
                <a:gd name="connsiteY3" fmla="*/ 0 h 1440000"/>
                <a:gd name="connsiteX4" fmla="*/ 976661 w 2343987"/>
                <a:gd name="connsiteY4" fmla="*/ 0 h 1440000"/>
                <a:gd name="connsiteX5" fmla="*/ 2103982 w 2343987"/>
                <a:gd name="connsiteY5" fmla="*/ 0 h 1440000"/>
                <a:gd name="connsiteX6" fmla="*/ 2343987 w 2343987"/>
                <a:gd name="connsiteY6" fmla="*/ 240005 h 1440000"/>
                <a:gd name="connsiteX7" fmla="*/ 2343987 w 2343987"/>
                <a:gd name="connsiteY7" fmla="*/ 240000 h 1440000"/>
                <a:gd name="connsiteX8" fmla="*/ 2343987 w 2343987"/>
                <a:gd name="connsiteY8" fmla="*/ 240000 h 1440000"/>
                <a:gd name="connsiteX9" fmla="*/ 2343987 w 2343987"/>
                <a:gd name="connsiteY9" fmla="*/ 600000 h 1440000"/>
                <a:gd name="connsiteX10" fmla="*/ 2343987 w 2343987"/>
                <a:gd name="connsiteY10" fmla="*/ 1199995 h 1440000"/>
                <a:gd name="connsiteX11" fmla="*/ 2103982 w 2343987"/>
                <a:gd name="connsiteY11" fmla="*/ 1440000 h 1440000"/>
                <a:gd name="connsiteX12" fmla="*/ 976661 w 2343987"/>
                <a:gd name="connsiteY12" fmla="*/ 1440000 h 1440000"/>
                <a:gd name="connsiteX13" fmla="*/ 390665 w 2343987"/>
                <a:gd name="connsiteY13" fmla="*/ 1440000 h 1440000"/>
                <a:gd name="connsiteX14" fmla="*/ 390665 w 2343987"/>
                <a:gd name="connsiteY14" fmla="*/ 1440000 h 1440000"/>
                <a:gd name="connsiteX15" fmla="*/ 240005 w 2343987"/>
                <a:gd name="connsiteY15" fmla="*/ 1440000 h 1440000"/>
                <a:gd name="connsiteX16" fmla="*/ 0 w 2343987"/>
                <a:gd name="connsiteY16" fmla="*/ 1199995 h 1440000"/>
                <a:gd name="connsiteX17" fmla="*/ 0 w 2343987"/>
                <a:gd name="connsiteY17" fmla="*/ 600000 h 1440000"/>
                <a:gd name="connsiteX18" fmla="*/ -47278 w 2343987"/>
                <a:gd name="connsiteY18" fmla="*/ 180331 h 1440000"/>
                <a:gd name="connsiteX19" fmla="*/ 0 w 2343987"/>
                <a:gd name="connsiteY19" fmla="*/ 240000 h 1440000"/>
                <a:gd name="connsiteX20" fmla="*/ 0 w 2343987"/>
                <a:gd name="connsiteY20" fmla="*/ 240005 h 14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343987" h="1440000" fill="none" extrusionOk="0">
                  <a:moveTo>
                    <a:pt x="0" y="240005"/>
                  </a:moveTo>
                  <a:cubicBezTo>
                    <a:pt x="-11579" y="104872"/>
                    <a:pt x="121282" y="-16724"/>
                    <a:pt x="240005" y="0"/>
                  </a:cubicBezTo>
                  <a:cubicBezTo>
                    <a:pt x="255365" y="2589"/>
                    <a:pt x="370902" y="-12231"/>
                    <a:pt x="390665" y="0"/>
                  </a:cubicBezTo>
                  <a:lnTo>
                    <a:pt x="390665" y="0"/>
                  </a:lnTo>
                  <a:cubicBezTo>
                    <a:pt x="623782" y="-30372"/>
                    <a:pt x="813250" y="-3864"/>
                    <a:pt x="976661" y="0"/>
                  </a:cubicBezTo>
                  <a:cubicBezTo>
                    <a:pt x="1382811" y="76859"/>
                    <a:pt x="1894077" y="6395"/>
                    <a:pt x="2103982" y="0"/>
                  </a:cubicBezTo>
                  <a:cubicBezTo>
                    <a:pt x="2234947" y="4865"/>
                    <a:pt x="2362306" y="108377"/>
                    <a:pt x="2343987" y="240005"/>
                  </a:cubicBezTo>
                  <a:lnTo>
                    <a:pt x="2343987" y="240000"/>
                  </a:lnTo>
                  <a:lnTo>
                    <a:pt x="2343987" y="240000"/>
                  </a:lnTo>
                  <a:cubicBezTo>
                    <a:pt x="2312018" y="287854"/>
                    <a:pt x="2358769" y="508672"/>
                    <a:pt x="2343987" y="600000"/>
                  </a:cubicBezTo>
                  <a:cubicBezTo>
                    <a:pt x="2358260" y="791262"/>
                    <a:pt x="2322329" y="915294"/>
                    <a:pt x="2343987" y="1199995"/>
                  </a:cubicBezTo>
                  <a:cubicBezTo>
                    <a:pt x="2339719" y="1309327"/>
                    <a:pt x="2241870" y="1437351"/>
                    <a:pt x="2103982" y="1440000"/>
                  </a:cubicBezTo>
                  <a:cubicBezTo>
                    <a:pt x="1580451" y="1411679"/>
                    <a:pt x="1489825" y="1496394"/>
                    <a:pt x="976661" y="1440000"/>
                  </a:cubicBezTo>
                  <a:cubicBezTo>
                    <a:pt x="782962" y="1439393"/>
                    <a:pt x="519631" y="1422604"/>
                    <a:pt x="390665" y="1440000"/>
                  </a:cubicBezTo>
                  <a:lnTo>
                    <a:pt x="390665" y="1440000"/>
                  </a:lnTo>
                  <a:cubicBezTo>
                    <a:pt x="347295" y="1443179"/>
                    <a:pt x="283063" y="1452765"/>
                    <a:pt x="240005" y="1440000"/>
                  </a:cubicBezTo>
                  <a:cubicBezTo>
                    <a:pt x="120597" y="1434054"/>
                    <a:pt x="16724" y="1327615"/>
                    <a:pt x="0" y="1199995"/>
                  </a:cubicBezTo>
                  <a:cubicBezTo>
                    <a:pt x="-6469" y="1062080"/>
                    <a:pt x="-25808" y="789852"/>
                    <a:pt x="0" y="600000"/>
                  </a:cubicBezTo>
                  <a:cubicBezTo>
                    <a:pt x="-36120" y="476911"/>
                    <a:pt x="-68460" y="326627"/>
                    <a:pt x="-47278" y="180331"/>
                  </a:cubicBezTo>
                  <a:cubicBezTo>
                    <a:pt x="-27745" y="200385"/>
                    <a:pt x="-15391" y="214521"/>
                    <a:pt x="0" y="240000"/>
                  </a:cubicBezTo>
                  <a:lnTo>
                    <a:pt x="0" y="240005"/>
                  </a:lnTo>
                  <a:close/>
                </a:path>
                <a:path w="2343987" h="1440000" stroke="0" extrusionOk="0">
                  <a:moveTo>
                    <a:pt x="0" y="240005"/>
                  </a:moveTo>
                  <a:cubicBezTo>
                    <a:pt x="-12756" y="98802"/>
                    <a:pt x="115420" y="6675"/>
                    <a:pt x="240005" y="0"/>
                  </a:cubicBezTo>
                  <a:cubicBezTo>
                    <a:pt x="304223" y="-3428"/>
                    <a:pt x="363430" y="2765"/>
                    <a:pt x="390665" y="0"/>
                  </a:cubicBezTo>
                  <a:lnTo>
                    <a:pt x="390665" y="0"/>
                  </a:lnTo>
                  <a:cubicBezTo>
                    <a:pt x="636170" y="-22441"/>
                    <a:pt x="862268" y="-48205"/>
                    <a:pt x="976661" y="0"/>
                  </a:cubicBezTo>
                  <a:cubicBezTo>
                    <a:pt x="1485857" y="90238"/>
                    <a:pt x="1898423" y="97585"/>
                    <a:pt x="2103982" y="0"/>
                  </a:cubicBezTo>
                  <a:cubicBezTo>
                    <a:pt x="2239292" y="-5143"/>
                    <a:pt x="2356512" y="108308"/>
                    <a:pt x="2343987" y="240005"/>
                  </a:cubicBezTo>
                  <a:lnTo>
                    <a:pt x="2343987" y="240000"/>
                  </a:lnTo>
                  <a:lnTo>
                    <a:pt x="2343987" y="240000"/>
                  </a:lnTo>
                  <a:cubicBezTo>
                    <a:pt x="2357547" y="314894"/>
                    <a:pt x="2351418" y="476467"/>
                    <a:pt x="2343987" y="600000"/>
                  </a:cubicBezTo>
                  <a:cubicBezTo>
                    <a:pt x="2387285" y="769398"/>
                    <a:pt x="2335467" y="928131"/>
                    <a:pt x="2343987" y="1199995"/>
                  </a:cubicBezTo>
                  <a:cubicBezTo>
                    <a:pt x="2343664" y="1342989"/>
                    <a:pt x="2256676" y="1449718"/>
                    <a:pt x="2103982" y="1440000"/>
                  </a:cubicBezTo>
                  <a:cubicBezTo>
                    <a:pt x="1919024" y="1472470"/>
                    <a:pt x="1443102" y="1515492"/>
                    <a:pt x="976661" y="1440000"/>
                  </a:cubicBezTo>
                  <a:cubicBezTo>
                    <a:pt x="753361" y="1488906"/>
                    <a:pt x="538993" y="1488515"/>
                    <a:pt x="390665" y="1440000"/>
                  </a:cubicBezTo>
                  <a:lnTo>
                    <a:pt x="390665" y="1440000"/>
                  </a:lnTo>
                  <a:cubicBezTo>
                    <a:pt x="348172" y="1443359"/>
                    <a:pt x="280757" y="1450041"/>
                    <a:pt x="240005" y="1440000"/>
                  </a:cubicBezTo>
                  <a:cubicBezTo>
                    <a:pt x="95116" y="1442930"/>
                    <a:pt x="-11779" y="1338798"/>
                    <a:pt x="0" y="1199995"/>
                  </a:cubicBezTo>
                  <a:cubicBezTo>
                    <a:pt x="-45253" y="943419"/>
                    <a:pt x="-47363" y="694685"/>
                    <a:pt x="0" y="600000"/>
                  </a:cubicBezTo>
                  <a:cubicBezTo>
                    <a:pt x="20792" y="488854"/>
                    <a:pt x="-42466" y="275725"/>
                    <a:pt x="-47278" y="180331"/>
                  </a:cubicBezTo>
                  <a:cubicBezTo>
                    <a:pt x="-21749" y="206007"/>
                    <a:pt x="-12466" y="226276"/>
                    <a:pt x="0" y="240000"/>
                  </a:cubicBezTo>
                  <a:lnTo>
                    <a:pt x="0" y="240005"/>
                  </a:lnTo>
                  <a:close/>
                </a:path>
              </a:pathLst>
            </a:custGeom>
            <a:solidFill>
              <a:schemeClr val="bg1"/>
            </a:solidFill>
            <a:ln w="19050" cap="rnd" cmpd="thickThin">
              <a:solidFill>
                <a:srgbClr val="A3DAFF"/>
              </a:solidFill>
              <a:round/>
              <a:extLst>
                <a:ext uri="{C807C97D-BFC1-408E-A445-0C87EB9F89A2}">
                  <ask:lineSketchStyleProps xmlns:ask="http://schemas.microsoft.com/office/drawing/2018/sketchyshapes" sd="3728412482">
                    <a:prstGeom prst="wedgeRoundRectCallout">
                      <a:avLst>
                        <a:gd name="adj1" fmla="val -52017"/>
                        <a:gd name="adj2" fmla="val -37477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/>
              <a:r>
                <a:rPr lang="zh-CN" altLang="en-US" sz="2400" b="1" kern="0" dirty="0">
                  <a:solidFill>
                    <a:schemeClr val="accent4">
                      <a:lumMod val="50000"/>
                    </a:schemeClr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        </a:t>
              </a:r>
              <a:r>
                <a:rPr lang="zh-CN" altLang="en-US" sz="2400" kern="0" dirty="0">
                  <a:solidFill>
                    <a:schemeClr val="accent4">
                      <a:lumMod val="50000"/>
                    </a:schemeClr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我把烹饪过程分解成这样几个步骤，你认为合理吗？</a:t>
              </a: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E5CF19C7-A85D-4B16-8CA1-B318DD1074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132" y="1438214"/>
            <a:ext cx="4065275" cy="477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2863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DEEE28B-5B82-4FD8-1C8B-01F4930891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358045D6-85A1-43F4-9F70-63AE51206F18}"/>
              </a:ext>
            </a:extLst>
          </p:cNvPr>
          <p:cNvSpPr/>
          <p:nvPr/>
        </p:nvSpPr>
        <p:spPr>
          <a:xfrm>
            <a:off x="752349" y="857203"/>
            <a:ext cx="5932366" cy="3319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kern="0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活动五：交流项目成果，评价描述算法的效果</a:t>
            </a:r>
          </a:p>
        </p:txBody>
      </p:sp>
      <p:sp>
        <p:nvSpPr>
          <p:cNvPr id="21" name="对话气泡: 圆角矩形 20">
            <a:extLst>
              <a:ext uri="{FF2B5EF4-FFF2-40B4-BE49-F238E27FC236}">
                <a16:creationId xmlns:a16="http://schemas.microsoft.com/office/drawing/2014/main" id="{46C616B7-F18E-40B2-9FB0-ECF46EC02B89}"/>
              </a:ext>
            </a:extLst>
          </p:cNvPr>
          <p:cNvSpPr/>
          <p:nvPr/>
        </p:nvSpPr>
        <p:spPr>
          <a:xfrm>
            <a:off x="831759" y="1300676"/>
            <a:ext cx="4644000" cy="275077"/>
          </a:xfrm>
          <a:custGeom>
            <a:avLst/>
            <a:gdLst>
              <a:gd name="connsiteX0" fmla="*/ 0 w 4644000"/>
              <a:gd name="connsiteY0" fmla="*/ 45847 h 275077"/>
              <a:gd name="connsiteX1" fmla="*/ 45847 w 4644000"/>
              <a:gd name="connsiteY1" fmla="*/ 0 h 275077"/>
              <a:gd name="connsiteX2" fmla="*/ 774000 w 4644000"/>
              <a:gd name="connsiteY2" fmla="*/ 0 h 275077"/>
              <a:gd name="connsiteX3" fmla="*/ 774000 w 4644000"/>
              <a:gd name="connsiteY3" fmla="*/ 0 h 275077"/>
              <a:gd name="connsiteX4" fmla="*/ 1935000 w 4644000"/>
              <a:gd name="connsiteY4" fmla="*/ 0 h 275077"/>
              <a:gd name="connsiteX5" fmla="*/ 4598153 w 4644000"/>
              <a:gd name="connsiteY5" fmla="*/ 0 h 275077"/>
              <a:gd name="connsiteX6" fmla="*/ 4644000 w 4644000"/>
              <a:gd name="connsiteY6" fmla="*/ 45847 h 275077"/>
              <a:gd name="connsiteX7" fmla="*/ 4644000 w 4644000"/>
              <a:gd name="connsiteY7" fmla="*/ 160462 h 275077"/>
              <a:gd name="connsiteX8" fmla="*/ 4644000 w 4644000"/>
              <a:gd name="connsiteY8" fmla="*/ 160462 h 275077"/>
              <a:gd name="connsiteX9" fmla="*/ 4644000 w 4644000"/>
              <a:gd name="connsiteY9" fmla="*/ 229231 h 275077"/>
              <a:gd name="connsiteX10" fmla="*/ 4644000 w 4644000"/>
              <a:gd name="connsiteY10" fmla="*/ 229230 h 275077"/>
              <a:gd name="connsiteX11" fmla="*/ 4598153 w 4644000"/>
              <a:gd name="connsiteY11" fmla="*/ 275077 h 275077"/>
              <a:gd name="connsiteX12" fmla="*/ 1935000 w 4644000"/>
              <a:gd name="connsiteY12" fmla="*/ 275077 h 275077"/>
              <a:gd name="connsiteX13" fmla="*/ 774000 w 4644000"/>
              <a:gd name="connsiteY13" fmla="*/ 275077 h 275077"/>
              <a:gd name="connsiteX14" fmla="*/ 774000 w 4644000"/>
              <a:gd name="connsiteY14" fmla="*/ 275077 h 275077"/>
              <a:gd name="connsiteX15" fmla="*/ 45847 w 4644000"/>
              <a:gd name="connsiteY15" fmla="*/ 275077 h 275077"/>
              <a:gd name="connsiteX16" fmla="*/ 0 w 4644000"/>
              <a:gd name="connsiteY16" fmla="*/ 229230 h 275077"/>
              <a:gd name="connsiteX17" fmla="*/ 0 w 4644000"/>
              <a:gd name="connsiteY17" fmla="*/ 229231 h 275077"/>
              <a:gd name="connsiteX18" fmla="*/ -193980 w 4644000"/>
              <a:gd name="connsiteY18" fmla="*/ 216142 h 275077"/>
              <a:gd name="connsiteX19" fmla="*/ 0 w 4644000"/>
              <a:gd name="connsiteY19" fmla="*/ 160462 h 275077"/>
              <a:gd name="connsiteX20" fmla="*/ 0 w 4644000"/>
              <a:gd name="connsiteY20" fmla="*/ 45847 h 275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644000" h="275077" extrusionOk="0">
                <a:moveTo>
                  <a:pt x="0" y="45847"/>
                </a:moveTo>
                <a:cubicBezTo>
                  <a:pt x="-1804" y="19303"/>
                  <a:pt x="22039" y="1268"/>
                  <a:pt x="45847" y="0"/>
                </a:cubicBezTo>
                <a:cubicBezTo>
                  <a:pt x="164904" y="-27067"/>
                  <a:pt x="624940" y="-535"/>
                  <a:pt x="774000" y="0"/>
                </a:cubicBezTo>
                <a:lnTo>
                  <a:pt x="774000" y="0"/>
                </a:lnTo>
                <a:cubicBezTo>
                  <a:pt x="1334293" y="79812"/>
                  <a:pt x="1742102" y="102251"/>
                  <a:pt x="1935000" y="0"/>
                </a:cubicBezTo>
                <a:cubicBezTo>
                  <a:pt x="2467912" y="-142349"/>
                  <a:pt x="4193867" y="-153930"/>
                  <a:pt x="4598153" y="0"/>
                </a:cubicBezTo>
                <a:cubicBezTo>
                  <a:pt x="4624576" y="-2054"/>
                  <a:pt x="4648662" y="20844"/>
                  <a:pt x="4644000" y="45847"/>
                </a:cubicBezTo>
                <a:cubicBezTo>
                  <a:pt x="4642798" y="69033"/>
                  <a:pt x="4651581" y="123807"/>
                  <a:pt x="4644000" y="160462"/>
                </a:cubicBezTo>
                <a:lnTo>
                  <a:pt x="4644000" y="160462"/>
                </a:lnTo>
                <a:cubicBezTo>
                  <a:pt x="4638728" y="180259"/>
                  <a:pt x="4648556" y="199043"/>
                  <a:pt x="4644000" y="229231"/>
                </a:cubicBezTo>
                <a:lnTo>
                  <a:pt x="4644000" y="229230"/>
                </a:lnTo>
                <a:cubicBezTo>
                  <a:pt x="4643985" y="255031"/>
                  <a:pt x="4626947" y="276753"/>
                  <a:pt x="4598153" y="275077"/>
                </a:cubicBezTo>
                <a:cubicBezTo>
                  <a:pt x="3653867" y="288565"/>
                  <a:pt x="2790173" y="191725"/>
                  <a:pt x="1935000" y="275077"/>
                </a:cubicBezTo>
                <a:cubicBezTo>
                  <a:pt x="1701625" y="334903"/>
                  <a:pt x="1303616" y="272200"/>
                  <a:pt x="774000" y="275077"/>
                </a:cubicBezTo>
                <a:lnTo>
                  <a:pt x="774000" y="275077"/>
                </a:lnTo>
                <a:cubicBezTo>
                  <a:pt x="578500" y="266321"/>
                  <a:pt x="252040" y="290640"/>
                  <a:pt x="45847" y="275077"/>
                </a:cubicBezTo>
                <a:cubicBezTo>
                  <a:pt x="16312" y="276078"/>
                  <a:pt x="-3702" y="256516"/>
                  <a:pt x="0" y="229230"/>
                </a:cubicBezTo>
                <a:lnTo>
                  <a:pt x="0" y="229231"/>
                </a:lnTo>
                <a:cubicBezTo>
                  <a:pt x="-22635" y="212781"/>
                  <a:pt x="-154030" y="202364"/>
                  <a:pt x="-193980" y="216142"/>
                </a:cubicBezTo>
                <a:cubicBezTo>
                  <a:pt x="-107948" y="195265"/>
                  <a:pt x="-43752" y="187511"/>
                  <a:pt x="0" y="160462"/>
                </a:cubicBezTo>
                <a:cubicBezTo>
                  <a:pt x="-1097" y="106424"/>
                  <a:pt x="9391" y="76553"/>
                  <a:pt x="0" y="45847"/>
                </a:cubicBezTo>
                <a:close/>
              </a:path>
            </a:pathLst>
          </a:custGeom>
          <a:noFill/>
          <a:ln w="19050" cap="rnd" cmpd="thickThin" algn="ctr">
            <a:noFill/>
            <a:prstDash val="solid"/>
            <a:round/>
            <a:extLst>
              <a:ext uri="{C807C97D-BFC1-408E-A445-0C87EB9F89A2}">
                <ask:lineSketchStyleProps xmlns:ask="http://schemas.microsoft.com/office/drawing/2018/sketchyshapes" sd="3728412482">
                  <a:prstGeom prst="wedgeRoundRectCallout">
                    <a:avLst>
                      <a:gd name="adj1" fmla="val -54177"/>
                      <a:gd name="adj2" fmla="val 28575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>
              <a:defRPr/>
            </a:pPr>
            <a:r>
              <a:rPr lang="en-US" altLang="zh-CN" sz="2000" dirty="0">
                <a:solidFill>
                  <a:srgbClr val="00206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1.</a:t>
            </a:r>
            <a:r>
              <a:rPr lang="zh-CN" altLang="en-US" sz="2000" dirty="0">
                <a:solidFill>
                  <a:srgbClr val="00206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评价项目成果</a:t>
            </a:r>
            <a:endParaRPr kumimoji="0" lang="en-US" altLang="zh-CN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659AA3E0-968F-4A08-B0BD-14912E605268}"/>
              </a:ext>
            </a:extLst>
          </p:cNvPr>
          <p:cNvGrpSpPr/>
          <p:nvPr/>
        </p:nvGrpSpPr>
        <p:grpSpPr>
          <a:xfrm>
            <a:off x="1200357" y="1775493"/>
            <a:ext cx="10117297" cy="1160804"/>
            <a:chOff x="1200357" y="1775493"/>
            <a:chExt cx="10117297" cy="1160804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BF37022F-B99F-453C-B308-01E42A3877B1}"/>
                </a:ext>
              </a:extLst>
            </p:cNvPr>
            <p:cNvGrpSpPr/>
            <p:nvPr/>
          </p:nvGrpSpPr>
          <p:grpSpPr>
            <a:xfrm>
              <a:off x="6241422" y="1775493"/>
              <a:ext cx="5076232" cy="1080000"/>
              <a:chOff x="4920364" y="960412"/>
              <a:chExt cx="5076232" cy="1080000"/>
            </a:xfrm>
          </p:grpSpPr>
          <p:sp>
            <p:nvSpPr>
              <p:cNvPr id="10" name="对话气泡: 圆角矩形 9">
                <a:extLst>
                  <a:ext uri="{FF2B5EF4-FFF2-40B4-BE49-F238E27FC236}">
                    <a16:creationId xmlns:a16="http://schemas.microsoft.com/office/drawing/2014/main" id="{ACFD58BD-3811-4592-B328-DB80995E4D4D}"/>
                  </a:ext>
                </a:extLst>
              </p:cNvPr>
              <p:cNvSpPr/>
              <p:nvPr/>
            </p:nvSpPr>
            <p:spPr>
              <a:xfrm>
                <a:off x="4920364" y="960412"/>
                <a:ext cx="4131221" cy="1080000"/>
              </a:xfrm>
              <a:custGeom>
                <a:avLst/>
                <a:gdLst>
                  <a:gd name="connsiteX0" fmla="*/ 0 w 4131221"/>
                  <a:gd name="connsiteY0" fmla="*/ 180004 h 1080000"/>
                  <a:gd name="connsiteX1" fmla="*/ 180004 w 4131221"/>
                  <a:gd name="connsiteY1" fmla="*/ 0 h 1080000"/>
                  <a:gd name="connsiteX2" fmla="*/ 2409879 w 4131221"/>
                  <a:gd name="connsiteY2" fmla="*/ 0 h 1080000"/>
                  <a:gd name="connsiteX3" fmla="*/ 2409879 w 4131221"/>
                  <a:gd name="connsiteY3" fmla="*/ 0 h 1080000"/>
                  <a:gd name="connsiteX4" fmla="*/ 3442684 w 4131221"/>
                  <a:gd name="connsiteY4" fmla="*/ 0 h 1080000"/>
                  <a:gd name="connsiteX5" fmla="*/ 3951217 w 4131221"/>
                  <a:gd name="connsiteY5" fmla="*/ 0 h 1080000"/>
                  <a:gd name="connsiteX6" fmla="*/ 4131221 w 4131221"/>
                  <a:gd name="connsiteY6" fmla="*/ 180004 h 1080000"/>
                  <a:gd name="connsiteX7" fmla="*/ 4131221 w 4131221"/>
                  <a:gd name="connsiteY7" fmla="*/ 180000 h 1080000"/>
                  <a:gd name="connsiteX8" fmla="*/ 4199758 w 4131221"/>
                  <a:gd name="connsiteY8" fmla="*/ 338029 h 1080000"/>
                  <a:gd name="connsiteX9" fmla="*/ 4131221 w 4131221"/>
                  <a:gd name="connsiteY9" fmla="*/ 450000 h 1080000"/>
                  <a:gd name="connsiteX10" fmla="*/ 4131221 w 4131221"/>
                  <a:gd name="connsiteY10" fmla="*/ 899996 h 1080000"/>
                  <a:gd name="connsiteX11" fmla="*/ 3951217 w 4131221"/>
                  <a:gd name="connsiteY11" fmla="*/ 1080000 h 1080000"/>
                  <a:gd name="connsiteX12" fmla="*/ 3442684 w 4131221"/>
                  <a:gd name="connsiteY12" fmla="*/ 1080000 h 1080000"/>
                  <a:gd name="connsiteX13" fmla="*/ 2409879 w 4131221"/>
                  <a:gd name="connsiteY13" fmla="*/ 1080000 h 1080000"/>
                  <a:gd name="connsiteX14" fmla="*/ 2409879 w 4131221"/>
                  <a:gd name="connsiteY14" fmla="*/ 1080000 h 1080000"/>
                  <a:gd name="connsiteX15" fmla="*/ 180004 w 4131221"/>
                  <a:gd name="connsiteY15" fmla="*/ 1080000 h 1080000"/>
                  <a:gd name="connsiteX16" fmla="*/ 0 w 4131221"/>
                  <a:gd name="connsiteY16" fmla="*/ 899996 h 1080000"/>
                  <a:gd name="connsiteX17" fmla="*/ 0 w 4131221"/>
                  <a:gd name="connsiteY17" fmla="*/ 450000 h 1080000"/>
                  <a:gd name="connsiteX18" fmla="*/ 0 w 4131221"/>
                  <a:gd name="connsiteY18" fmla="*/ 180000 h 1080000"/>
                  <a:gd name="connsiteX19" fmla="*/ 0 w 4131221"/>
                  <a:gd name="connsiteY19" fmla="*/ 180000 h 1080000"/>
                  <a:gd name="connsiteX20" fmla="*/ 0 w 4131221"/>
                  <a:gd name="connsiteY20" fmla="*/ 180004 h 108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131221" h="1080000" fill="none" extrusionOk="0">
                    <a:moveTo>
                      <a:pt x="0" y="180004"/>
                    </a:moveTo>
                    <a:cubicBezTo>
                      <a:pt x="-8916" y="78603"/>
                      <a:pt x="91518" y="-13215"/>
                      <a:pt x="180004" y="0"/>
                    </a:cubicBezTo>
                    <a:cubicBezTo>
                      <a:pt x="587317" y="91130"/>
                      <a:pt x="1760386" y="164410"/>
                      <a:pt x="2409879" y="0"/>
                    </a:cubicBezTo>
                    <a:lnTo>
                      <a:pt x="2409879" y="0"/>
                    </a:lnTo>
                    <a:cubicBezTo>
                      <a:pt x="2884800" y="-20270"/>
                      <a:pt x="3123568" y="-63120"/>
                      <a:pt x="3442684" y="0"/>
                    </a:cubicBezTo>
                    <a:cubicBezTo>
                      <a:pt x="3631312" y="-45643"/>
                      <a:pt x="3750820" y="-7000"/>
                      <a:pt x="3951217" y="0"/>
                    </a:cubicBezTo>
                    <a:cubicBezTo>
                      <a:pt x="4047367" y="10007"/>
                      <a:pt x="4144042" y="81237"/>
                      <a:pt x="4131221" y="180004"/>
                    </a:cubicBezTo>
                    <a:lnTo>
                      <a:pt x="4131221" y="180000"/>
                    </a:lnTo>
                    <a:cubicBezTo>
                      <a:pt x="4168072" y="229187"/>
                      <a:pt x="4168839" y="292052"/>
                      <a:pt x="4199758" y="338029"/>
                    </a:cubicBezTo>
                    <a:cubicBezTo>
                      <a:pt x="4181150" y="386861"/>
                      <a:pt x="4154729" y="392059"/>
                      <a:pt x="4131221" y="450000"/>
                    </a:cubicBezTo>
                    <a:cubicBezTo>
                      <a:pt x="4107656" y="590129"/>
                      <a:pt x="4145212" y="702189"/>
                      <a:pt x="4131221" y="899996"/>
                    </a:cubicBezTo>
                    <a:cubicBezTo>
                      <a:pt x="4142201" y="994727"/>
                      <a:pt x="4045519" y="1064028"/>
                      <a:pt x="3951217" y="1080000"/>
                    </a:cubicBezTo>
                    <a:cubicBezTo>
                      <a:pt x="3717182" y="1070237"/>
                      <a:pt x="3498319" y="1100917"/>
                      <a:pt x="3442684" y="1080000"/>
                    </a:cubicBezTo>
                    <a:cubicBezTo>
                      <a:pt x="3025274" y="1087231"/>
                      <a:pt x="2824987" y="1042874"/>
                      <a:pt x="2409879" y="1080000"/>
                    </a:cubicBezTo>
                    <a:lnTo>
                      <a:pt x="2409879" y="1080000"/>
                    </a:lnTo>
                    <a:cubicBezTo>
                      <a:pt x="1981855" y="968037"/>
                      <a:pt x="525455" y="1216019"/>
                      <a:pt x="180004" y="1080000"/>
                    </a:cubicBezTo>
                    <a:cubicBezTo>
                      <a:pt x="75756" y="1078414"/>
                      <a:pt x="11193" y="991766"/>
                      <a:pt x="0" y="899996"/>
                    </a:cubicBezTo>
                    <a:cubicBezTo>
                      <a:pt x="-10769" y="695259"/>
                      <a:pt x="5783" y="592099"/>
                      <a:pt x="0" y="450000"/>
                    </a:cubicBezTo>
                    <a:cubicBezTo>
                      <a:pt x="20714" y="323104"/>
                      <a:pt x="18704" y="266949"/>
                      <a:pt x="0" y="180000"/>
                    </a:cubicBezTo>
                    <a:lnTo>
                      <a:pt x="0" y="180000"/>
                    </a:lnTo>
                    <a:lnTo>
                      <a:pt x="0" y="180004"/>
                    </a:lnTo>
                    <a:close/>
                  </a:path>
                  <a:path w="4131221" h="1080000" stroke="0" extrusionOk="0">
                    <a:moveTo>
                      <a:pt x="0" y="180004"/>
                    </a:moveTo>
                    <a:cubicBezTo>
                      <a:pt x="-13077" y="71721"/>
                      <a:pt x="94004" y="11239"/>
                      <a:pt x="180004" y="0"/>
                    </a:cubicBezTo>
                    <a:cubicBezTo>
                      <a:pt x="529631" y="-8336"/>
                      <a:pt x="1645322" y="118464"/>
                      <a:pt x="2409879" y="0"/>
                    </a:cubicBezTo>
                    <a:lnTo>
                      <a:pt x="2409879" y="0"/>
                    </a:lnTo>
                    <a:cubicBezTo>
                      <a:pt x="2684660" y="-46876"/>
                      <a:pt x="3162886" y="-70056"/>
                      <a:pt x="3442684" y="0"/>
                    </a:cubicBezTo>
                    <a:cubicBezTo>
                      <a:pt x="3661705" y="32175"/>
                      <a:pt x="3700214" y="28068"/>
                      <a:pt x="3951217" y="0"/>
                    </a:cubicBezTo>
                    <a:cubicBezTo>
                      <a:pt x="4052824" y="-4089"/>
                      <a:pt x="4143542" y="81431"/>
                      <a:pt x="4131221" y="180004"/>
                    </a:cubicBezTo>
                    <a:lnTo>
                      <a:pt x="4131221" y="180000"/>
                    </a:lnTo>
                    <a:cubicBezTo>
                      <a:pt x="4164613" y="239920"/>
                      <a:pt x="4170162" y="265241"/>
                      <a:pt x="4199758" y="338029"/>
                    </a:cubicBezTo>
                    <a:cubicBezTo>
                      <a:pt x="4198562" y="361410"/>
                      <a:pt x="4139428" y="437356"/>
                      <a:pt x="4131221" y="450000"/>
                    </a:cubicBezTo>
                    <a:cubicBezTo>
                      <a:pt x="4158311" y="554650"/>
                      <a:pt x="4140726" y="697255"/>
                      <a:pt x="4131221" y="899996"/>
                    </a:cubicBezTo>
                    <a:cubicBezTo>
                      <a:pt x="4133503" y="1012585"/>
                      <a:pt x="4057892" y="1094421"/>
                      <a:pt x="3951217" y="1080000"/>
                    </a:cubicBezTo>
                    <a:cubicBezTo>
                      <a:pt x="3781565" y="1068139"/>
                      <a:pt x="3579104" y="1081360"/>
                      <a:pt x="3442684" y="1080000"/>
                    </a:cubicBezTo>
                    <a:cubicBezTo>
                      <a:pt x="3197574" y="1096244"/>
                      <a:pt x="2784047" y="1149758"/>
                      <a:pt x="2409879" y="1080000"/>
                    </a:cubicBezTo>
                    <a:lnTo>
                      <a:pt x="2409879" y="1080000"/>
                    </a:lnTo>
                    <a:cubicBezTo>
                      <a:pt x="2127655" y="1070047"/>
                      <a:pt x="1217209" y="1190195"/>
                      <a:pt x="180004" y="1080000"/>
                    </a:cubicBezTo>
                    <a:cubicBezTo>
                      <a:pt x="74204" y="1080292"/>
                      <a:pt x="709" y="993299"/>
                      <a:pt x="0" y="899996"/>
                    </a:cubicBezTo>
                    <a:cubicBezTo>
                      <a:pt x="-9769" y="753751"/>
                      <a:pt x="-449" y="672273"/>
                      <a:pt x="0" y="450000"/>
                    </a:cubicBezTo>
                    <a:cubicBezTo>
                      <a:pt x="-2932" y="316853"/>
                      <a:pt x="-24252" y="225434"/>
                      <a:pt x="0" y="180000"/>
                    </a:cubicBezTo>
                    <a:lnTo>
                      <a:pt x="0" y="180000"/>
                    </a:lnTo>
                    <a:lnTo>
                      <a:pt x="0" y="180004"/>
                    </a:lnTo>
                    <a:close/>
                  </a:path>
                </a:pathLst>
              </a:custGeom>
              <a:solidFill>
                <a:schemeClr val="bg1"/>
              </a:solidFill>
              <a:ln w="19050" cap="rnd" cmpd="thickThin">
                <a:solidFill>
                  <a:srgbClr val="A3DAFF"/>
                </a:solidFill>
                <a:round/>
                <a:extLst>
                  <a:ext uri="{C807C97D-BFC1-408E-A445-0C87EB9F89A2}">
                    <ask:lineSketchStyleProps xmlns:ask="http://schemas.microsoft.com/office/drawing/2018/sketchyshapes" sd="3728412482">
                      <a:prstGeom prst="wedgeRoundRectCallout">
                        <a:avLst>
                          <a:gd name="adj1" fmla="val 51659"/>
                          <a:gd name="adj2" fmla="val -1870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just"/>
                <a:r>
                  <a:rPr lang="zh-CN" altLang="en-US" sz="2400" kern="0" dirty="0">
                    <a:solidFill>
                      <a:schemeClr val="accent4">
                        <a:lumMod val="50000"/>
                      </a:schemeClr>
                    </a:solidFill>
                    <a:latin typeface="华文新魏" panose="02010800040101010101" pitchFamily="2" charset="-122"/>
                    <a:ea typeface="华文新魏" panose="02010800040101010101" pitchFamily="2" charset="-122"/>
                  </a:rPr>
                  <a:t>         把菜谱可以看作一种算法，应从哪几个方面进行评价？ </a:t>
                </a:r>
              </a:p>
            </p:txBody>
          </p:sp>
          <p:pic>
            <p:nvPicPr>
              <p:cNvPr id="11" name="图片 10" descr="卡通人物&#10;&#10;描述已自动生成">
                <a:extLst>
                  <a:ext uri="{FF2B5EF4-FFF2-40B4-BE49-F238E27FC236}">
                    <a16:creationId xmlns:a16="http://schemas.microsoft.com/office/drawing/2014/main" id="{E685D3C2-815A-44F4-9D36-D8F2C487EE3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210" t="6012" r="13980" b="4155"/>
              <a:stretch/>
            </p:blipFill>
            <p:spPr>
              <a:xfrm flipH="1">
                <a:off x="9207033" y="1050412"/>
                <a:ext cx="789563" cy="900000"/>
              </a:xfrm>
              <a:prstGeom prst="rect">
                <a:avLst/>
              </a:prstGeom>
            </p:spPr>
          </p:pic>
        </p:grpSp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79099C06-F327-4DE4-ABE2-F07F99760B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09" t="56133" r="2169" b="7867"/>
            <a:stretch/>
          </p:blipFill>
          <p:spPr>
            <a:xfrm>
              <a:off x="1200357" y="1775493"/>
              <a:ext cx="4895643" cy="1160804"/>
            </a:xfrm>
            <a:prstGeom prst="rect">
              <a:avLst/>
            </a:prstGeom>
          </p:spPr>
        </p:pic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9F330DC6-4CEA-4235-B4FB-1EB8D9622CAB}"/>
              </a:ext>
            </a:extLst>
          </p:cNvPr>
          <p:cNvGrpSpPr/>
          <p:nvPr/>
        </p:nvGrpSpPr>
        <p:grpSpPr>
          <a:xfrm>
            <a:off x="1200357" y="3429000"/>
            <a:ext cx="9791286" cy="2216556"/>
            <a:chOff x="1200357" y="3429000"/>
            <a:chExt cx="9791286" cy="2216556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BDFA3D59-6321-455F-9015-FD8E9632B154}"/>
                </a:ext>
              </a:extLst>
            </p:cNvPr>
            <p:cNvGrpSpPr/>
            <p:nvPr/>
          </p:nvGrpSpPr>
          <p:grpSpPr>
            <a:xfrm>
              <a:off x="1200357" y="3429000"/>
              <a:ext cx="4275402" cy="2160000"/>
              <a:chOff x="579990" y="4106088"/>
              <a:chExt cx="4275402" cy="2160000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45362EF9-D419-4A7D-807F-DD4A05C64FB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r="4710"/>
              <a:stretch/>
            </p:blipFill>
            <p:spPr>
              <a:xfrm>
                <a:off x="579990" y="4106088"/>
                <a:ext cx="1306552" cy="2160000"/>
              </a:xfrm>
              <a:prstGeom prst="rect">
                <a:avLst/>
              </a:prstGeom>
            </p:spPr>
          </p:pic>
          <p:sp>
            <p:nvSpPr>
              <p:cNvPr id="16" name="对话气泡: 圆角矩形 15">
                <a:extLst>
                  <a:ext uri="{FF2B5EF4-FFF2-40B4-BE49-F238E27FC236}">
                    <a16:creationId xmlns:a16="http://schemas.microsoft.com/office/drawing/2014/main" id="{BF0536C6-5F03-484E-893F-041BFD081B90}"/>
                  </a:ext>
                </a:extLst>
              </p:cNvPr>
              <p:cNvSpPr/>
              <p:nvPr/>
            </p:nvSpPr>
            <p:spPr>
              <a:xfrm>
                <a:off x="1886542" y="4466088"/>
                <a:ext cx="2968850" cy="1800000"/>
              </a:xfrm>
              <a:custGeom>
                <a:avLst/>
                <a:gdLst>
                  <a:gd name="connsiteX0" fmla="*/ 0 w 2968850"/>
                  <a:gd name="connsiteY0" fmla="*/ 300006 h 1800000"/>
                  <a:gd name="connsiteX1" fmla="*/ 300006 w 2968850"/>
                  <a:gd name="connsiteY1" fmla="*/ 0 h 1800000"/>
                  <a:gd name="connsiteX2" fmla="*/ 494808 w 2968850"/>
                  <a:gd name="connsiteY2" fmla="*/ 0 h 1800000"/>
                  <a:gd name="connsiteX3" fmla="*/ 494808 w 2968850"/>
                  <a:gd name="connsiteY3" fmla="*/ 0 h 1800000"/>
                  <a:gd name="connsiteX4" fmla="*/ 1237021 w 2968850"/>
                  <a:gd name="connsiteY4" fmla="*/ 0 h 1800000"/>
                  <a:gd name="connsiteX5" fmla="*/ 2668844 w 2968850"/>
                  <a:gd name="connsiteY5" fmla="*/ 0 h 1800000"/>
                  <a:gd name="connsiteX6" fmla="*/ 2968850 w 2968850"/>
                  <a:gd name="connsiteY6" fmla="*/ 300006 h 1800000"/>
                  <a:gd name="connsiteX7" fmla="*/ 2968850 w 2968850"/>
                  <a:gd name="connsiteY7" fmla="*/ 300000 h 1800000"/>
                  <a:gd name="connsiteX8" fmla="*/ 2968850 w 2968850"/>
                  <a:gd name="connsiteY8" fmla="*/ 300000 h 1800000"/>
                  <a:gd name="connsiteX9" fmla="*/ 2968850 w 2968850"/>
                  <a:gd name="connsiteY9" fmla="*/ 750000 h 1800000"/>
                  <a:gd name="connsiteX10" fmla="*/ 2968850 w 2968850"/>
                  <a:gd name="connsiteY10" fmla="*/ 1499994 h 1800000"/>
                  <a:gd name="connsiteX11" fmla="*/ 2668844 w 2968850"/>
                  <a:gd name="connsiteY11" fmla="*/ 1800000 h 1800000"/>
                  <a:gd name="connsiteX12" fmla="*/ 1237021 w 2968850"/>
                  <a:gd name="connsiteY12" fmla="*/ 1800000 h 1800000"/>
                  <a:gd name="connsiteX13" fmla="*/ 494808 w 2968850"/>
                  <a:gd name="connsiteY13" fmla="*/ 1800000 h 1800000"/>
                  <a:gd name="connsiteX14" fmla="*/ 494808 w 2968850"/>
                  <a:gd name="connsiteY14" fmla="*/ 1800000 h 1800000"/>
                  <a:gd name="connsiteX15" fmla="*/ 300006 w 2968850"/>
                  <a:gd name="connsiteY15" fmla="*/ 1800000 h 1800000"/>
                  <a:gd name="connsiteX16" fmla="*/ 0 w 2968850"/>
                  <a:gd name="connsiteY16" fmla="*/ 1499994 h 1800000"/>
                  <a:gd name="connsiteX17" fmla="*/ 0 w 2968850"/>
                  <a:gd name="connsiteY17" fmla="*/ 750000 h 1800000"/>
                  <a:gd name="connsiteX18" fmla="*/ -96458 w 2968850"/>
                  <a:gd name="connsiteY18" fmla="*/ 353430 h 1800000"/>
                  <a:gd name="connsiteX19" fmla="*/ 0 w 2968850"/>
                  <a:gd name="connsiteY19" fmla="*/ 300000 h 1800000"/>
                  <a:gd name="connsiteX20" fmla="*/ 0 w 2968850"/>
                  <a:gd name="connsiteY20" fmla="*/ 300006 h 180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968850" h="1800000" fill="none" extrusionOk="0">
                    <a:moveTo>
                      <a:pt x="0" y="300006"/>
                    </a:moveTo>
                    <a:cubicBezTo>
                      <a:pt x="-14548" y="131074"/>
                      <a:pt x="153958" y="-23754"/>
                      <a:pt x="300006" y="0"/>
                    </a:cubicBezTo>
                    <a:cubicBezTo>
                      <a:pt x="366575" y="9684"/>
                      <a:pt x="468102" y="-4356"/>
                      <a:pt x="494808" y="0"/>
                    </a:cubicBezTo>
                    <a:lnTo>
                      <a:pt x="494808" y="0"/>
                    </a:lnTo>
                    <a:cubicBezTo>
                      <a:pt x="850373" y="-37900"/>
                      <a:pt x="1086139" y="7004"/>
                      <a:pt x="1237021" y="0"/>
                    </a:cubicBezTo>
                    <a:cubicBezTo>
                      <a:pt x="1625282" y="39657"/>
                      <a:pt x="1973640" y="-81104"/>
                      <a:pt x="2668844" y="0"/>
                    </a:cubicBezTo>
                    <a:cubicBezTo>
                      <a:pt x="2828496" y="18516"/>
                      <a:pt x="2980672" y="134912"/>
                      <a:pt x="2968850" y="300006"/>
                    </a:cubicBezTo>
                    <a:lnTo>
                      <a:pt x="2968850" y="300000"/>
                    </a:lnTo>
                    <a:lnTo>
                      <a:pt x="2968850" y="300000"/>
                    </a:lnTo>
                    <a:cubicBezTo>
                      <a:pt x="2944981" y="398667"/>
                      <a:pt x="2975532" y="616227"/>
                      <a:pt x="2968850" y="750000"/>
                    </a:cubicBezTo>
                    <a:cubicBezTo>
                      <a:pt x="2970599" y="1076694"/>
                      <a:pt x="2988390" y="1381412"/>
                      <a:pt x="2968850" y="1499994"/>
                    </a:cubicBezTo>
                    <a:cubicBezTo>
                      <a:pt x="2965910" y="1649687"/>
                      <a:pt x="2847183" y="1793721"/>
                      <a:pt x="2668844" y="1800000"/>
                    </a:cubicBezTo>
                    <a:cubicBezTo>
                      <a:pt x="2000483" y="1830244"/>
                      <a:pt x="1410018" y="1864288"/>
                      <a:pt x="1237021" y="1800000"/>
                    </a:cubicBezTo>
                    <a:cubicBezTo>
                      <a:pt x="1155330" y="1743728"/>
                      <a:pt x="688992" y="1844909"/>
                      <a:pt x="494808" y="1800000"/>
                    </a:cubicBezTo>
                    <a:lnTo>
                      <a:pt x="494808" y="1800000"/>
                    </a:lnTo>
                    <a:cubicBezTo>
                      <a:pt x="438631" y="1799617"/>
                      <a:pt x="362524" y="1799551"/>
                      <a:pt x="300006" y="1800000"/>
                    </a:cubicBezTo>
                    <a:cubicBezTo>
                      <a:pt x="149846" y="1792975"/>
                      <a:pt x="15112" y="1661227"/>
                      <a:pt x="0" y="1499994"/>
                    </a:cubicBezTo>
                    <a:cubicBezTo>
                      <a:pt x="-21116" y="1227057"/>
                      <a:pt x="-13617" y="1014028"/>
                      <a:pt x="0" y="750000"/>
                    </a:cubicBezTo>
                    <a:cubicBezTo>
                      <a:pt x="-59773" y="598505"/>
                      <a:pt x="-85000" y="481867"/>
                      <a:pt x="-96458" y="353430"/>
                    </a:cubicBezTo>
                    <a:cubicBezTo>
                      <a:pt x="-80992" y="334457"/>
                      <a:pt x="-35796" y="330552"/>
                      <a:pt x="0" y="300000"/>
                    </a:cubicBezTo>
                    <a:lnTo>
                      <a:pt x="0" y="300006"/>
                    </a:lnTo>
                    <a:close/>
                  </a:path>
                  <a:path w="2968850" h="1800000" stroke="0" extrusionOk="0">
                    <a:moveTo>
                      <a:pt x="0" y="300006"/>
                    </a:moveTo>
                    <a:cubicBezTo>
                      <a:pt x="-20944" y="120111"/>
                      <a:pt x="153464" y="16043"/>
                      <a:pt x="300006" y="0"/>
                    </a:cubicBezTo>
                    <a:cubicBezTo>
                      <a:pt x="346751" y="-17290"/>
                      <a:pt x="404479" y="-5224"/>
                      <a:pt x="494808" y="0"/>
                    </a:cubicBezTo>
                    <a:lnTo>
                      <a:pt x="494808" y="0"/>
                    </a:lnTo>
                    <a:cubicBezTo>
                      <a:pt x="828471" y="-6844"/>
                      <a:pt x="874630" y="6664"/>
                      <a:pt x="1237021" y="0"/>
                    </a:cubicBezTo>
                    <a:cubicBezTo>
                      <a:pt x="1526672" y="115137"/>
                      <a:pt x="2331627" y="35825"/>
                      <a:pt x="2668844" y="0"/>
                    </a:cubicBezTo>
                    <a:cubicBezTo>
                      <a:pt x="2839474" y="-9210"/>
                      <a:pt x="3000303" y="136462"/>
                      <a:pt x="2968850" y="300006"/>
                    </a:cubicBezTo>
                    <a:lnTo>
                      <a:pt x="2968850" y="300000"/>
                    </a:lnTo>
                    <a:lnTo>
                      <a:pt x="2968850" y="300000"/>
                    </a:lnTo>
                    <a:cubicBezTo>
                      <a:pt x="2941910" y="349724"/>
                      <a:pt x="2935781" y="548340"/>
                      <a:pt x="2968850" y="750000"/>
                    </a:cubicBezTo>
                    <a:cubicBezTo>
                      <a:pt x="2944970" y="935832"/>
                      <a:pt x="2920720" y="1154257"/>
                      <a:pt x="2968850" y="1499994"/>
                    </a:cubicBezTo>
                    <a:cubicBezTo>
                      <a:pt x="2967957" y="1694530"/>
                      <a:pt x="2861037" y="1812788"/>
                      <a:pt x="2668844" y="1800000"/>
                    </a:cubicBezTo>
                    <a:cubicBezTo>
                      <a:pt x="2483200" y="1764580"/>
                      <a:pt x="1711682" y="1693589"/>
                      <a:pt x="1237021" y="1800000"/>
                    </a:cubicBezTo>
                    <a:cubicBezTo>
                      <a:pt x="997083" y="1812538"/>
                      <a:pt x="764038" y="1794158"/>
                      <a:pt x="494808" y="1800000"/>
                    </a:cubicBezTo>
                    <a:lnTo>
                      <a:pt x="494808" y="1800000"/>
                    </a:lnTo>
                    <a:cubicBezTo>
                      <a:pt x="473291" y="1812479"/>
                      <a:pt x="327221" y="1796763"/>
                      <a:pt x="300006" y="1800000"/>
                    </a:cubicBezTo>
                    <a:cubicBezTo>
                      <a:pt x="107981" y="1806254"/>
                      <a:pt x="-17697" y="1675077"/>
                      <a:pt x="0" y="1499994"/>
                    </a:cubicBezTo>
                    <a:cubicBezTo>
                      <a:pt x="21806" y="1167702"/>
                      <a:pt x="-34177" y="1037874"/>
                      <a:pt x="0" y="750000"/>
                    </a:cubicBezTo>
                    <a:cubicBezTo>
                      <a:pt x="-33973" y="652856"/>
                      <a:pt x="-47328" y="422051"/>
                      <a:pt x="-96458" y="353430"/>
                    </a:cubicBezTo>
                    <a:cubicBezTo>
                      <a:pt x="-59212" y="337593"/>
                      <a:pt x="-22548" y="318781"/>
                      <a:pt x="0" y="300000"/>
                    </a:cubicBezTo>
                    <a:lnTo>
                      <a:pt x="0" y="300006"/>
                    </a:lnTo>
                    <a:close/>
                  </a:path>
                </a:pathLst>
              </a:custGeom>
              <a:solidFill>
                <a:schemeClr val="bg1"/>
              </a:solidFill>
              <a:ln w="19050" cap="rnd" cmpd="thickThin">
                <a:solidFill>
                  <a:srgbClr val="A3DAFF"/>
                </a:solidFill>
                <a:round/>
                <a:extLst>
                  <a:ext uri="{C807C97D-BFC1-408E-A445-0C87EB9F89A2}">
                    <ask:lineSketchStyleProps xmlns:ask="http://schemas.microsoft.com/office/drawing/2018/sketchyshapes" sd="3728412482">
                      <a:prstGeom prst="wedgeRoundRectCallout">
                        <a:avLst>
                          <a:gd name="adj1" fmla="val -53249"/>
                          <a:gd name="adj2" fmla="val -30365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just"/>
                <a:r>
                  <a:rPr lang="zh-CN" altLang="en-US" sz="2400" b="1" kern="0" dirty="0">
                    <a:solidFill>
                      <a:schemeClr val="accent4">
                        <a:lumMod val="50000"/>
                      </a:schemeClr>
                    </a:solidFill>
                    <a:latin typeface="华文新魏" panose="02010800040101010101" pitchFamily="2" charset="-122"/>
                    <a:ea typeface="华文新魏" panose="02010800040101010101" pitchFamily="2" charset="-122"/>
                  </a:rPr>
                  <a:t>        </a:t>
                </a:r>
                <a:r>
                  <a:rPr lang="zh-CN" altLang="en-US" sz="2400" kern="0" dirty="0">
                    <a:solidFill>
                      <a:schemeClr val="accent4">
                        <a:lumMod val="50000"/>
                      </a:schemeClr>
                    </a:solidFill>
                    <a:latin typeface="华文新魏" panose="02010800040101010101" pitchFamily="2" charset="-122"/>
                    <a:ea typeface="华文新魏" panose="02010800040101010101" pitchFamily="2" charset="-122"/>
                  </a:rPr>
                  <a:t>我把菜谱上传到</a:t>
                </a:r>
                <a:r>
                  <a:rPr lang="en-US" altLang="zh-CN" sz="2400" kern="0" dirty="0">
                    <a:solidFill>
                      <a:schemeClr val="accent4">
                        <a:lumMod val="50000"/>
                      </a:schemeClr>
                    </a:solidFill>
                    <a:latin typeface="华文新魏" panose="02010800040101010101" pitchFamily="2" charset="-122"/>
                    <a:ea typeface="华文新魏" panose="02010800040101010101" pitchFamily="2" charset="-122"/>
                  </a:rPr>
                  <a:t>AI</a:t>
                </a:r>
                <a:r>
                  <a:rPr lang="zh-CN" altLang="en-US" sz="2400" kern="0" dirty="0">
                    <a:solidFill>
                      <a:schemeClr val="accent4">
                        <a:lumMod val="50000"/>
                      </a:schemeClr>
                    </a:solidFill>
                    <a:latin typeface="华文新魏" panose="02010800040101010101" pitchFamily="2" charset="-122"/>
                    <a:ea typeface="华文新魏" panose="02010800040101010101" pitchFamily="2" charset="-122"/>
                  </a:rPr>
                  <a:t>平台，请</a:t>
                </a:r>
                <a:r>
                  <a:rPr lang="en-US" altLang="zh-CN" sz="2400" kern="0" dirty="0">
                    <a:solidFill>
                      <a:schemeClr val="accent4">
                        <a:lumMod val="50000"/>
                      </a:schemeClr>
                    </a:solidFill>
                    <a:latin typeface="华文新魏" panose="02010800040101010101" pitchFamily="2" charset="-122"/>
                    <a:ea typeface="华文新魏" panose="02010800040101010101" pitchFamily="2" charset="-122"/>
                  </a:rPr>
                  <a:t>AI</a:t>
                </a:r>
                <a:r>
                  <a:rPr lang="zh-CN" altLang="en-US" sz="2400" kern="0" dirty="0">
                    <a:solidFill>
                      <a:schemeClr val="accent4">
                        <a:lumMod val="50000"/>
                      </a:schemeClr>
                    </a:solidFill>
                    <a:latin typeface="华文新魏" panose="02010800040101010101" pitchFamily="2" charset="-122"/>
                    <a:ea typeface="华文新魏" panose="02010800040101010101" pitchFamily="2" charset="-122"/>
                  </a:rPr>
                  <a:t>帮我提出一些修改意见，你也可以试试。</a:t>
                </a:r>
              </a:p>
            </p:txBody>
          </p:sp>
        </p:grpSp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C989A92C-0B61-4385-BF5C-C254746DC8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9608" b="24245"/>
            <a:stretch/>
          </p:blipFill>
          <p:spPr>
            <a:xfrm>
              <a:off x="5626362" y="3732444"/>
              <a:ext cx="5365281" cy="1913112"/>
            </a:xfrm>
            <a:prstGeom prst="roundRect">
              <a:avLst>
                <a:gd name="adj" fmla="val 2766"/>
              </a:avLst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977939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DEEE28B-5B82-4FD8-1C8B-01F4930891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358045D6-85A1-43F4-9F70-63AE51206F18}"/>
              </a:ext>
            </a:extLst>
          </p:cNvPr>
          <p:cNvSpPr/>
          <p:nvPr/>
        </p:nvSpPr>
        <p:spPr>
          <a:xfrm>
            <a:off x="752349" y="857203"/>
            <a:ext cx="5932366" cy="3319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kern="0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活动五：交流项目成果，评价描述算法的效果</a:t>
            </a:r>
          </a:p>
        </p:txBody>
      </p:sp>
      <p:sp>
        <p:nvSpPr>
          <p:cNvPr id="21" name="对话气泡: 圆角矩形 20">
            <a:extLst>
              <a:ext uri="{FF2B5EF4-FFF2-40B4-BE49-F238E27FC236}">
                <a16:creationId xmlns:a16="http://schemas.microsoft.com/office/drawing/2014/main" id="{46C616B7-F18E-40B2-9FB0-ECF46EC02B89}"/>
              </a:ext>
            </a:extLst>
          </p:cNvPr>
          <p:cNvSpPr/>
          <p:nvPr/>
        </p:nvSpPr>
        <p:spPr>
          <a:xfrm>
            <a:off x="831759" y="1300676"/>
            <a:ext cx="4644000" cy="275077"/>
          </a:xfrm>
          <a:custGeom>
            <a:avLst/>
            <a:gdLst>
              <a:gd name="connsiteX0" fmla="*/ 0 w 4644000"/>
              <a:gd name="connsiteY0" fmla="*/ 45847 h 275077"/>
              <a:gd name="connsiteX1" fmla="*/ 45847 w 4644000"/>
              <a:gd name="connsiteY1" fmla="*/ 0 h 275077"/>
              <a:gd name="connsiteX2" fmla="*/ 774000 w 4644000"/>
              <a:gd name="connsiteY2" fmla="*/ 0 h 275077"/>
              <a:gd name="connsiteX3" fmla="*/ 774000 w 4644000"/>
              <a:gd name="connsiteY3" fmla="*/ 0 h 275077"/>
              <a:gd name="connsiteX4" fmla="*/ 1935000 w 4644000"/>
              <a:gd name="connsiteY4" fmla="*/ 0 h 275077"/>
              <a:gd name="connsiteX5" fmla="*/ 4598153 w 4644000"/>
              <a:gd name="connsiteY5" fmla="*/ 0 h 275077"/>
              <a:gd name="connsiteX6" fmla="*/ 4644000 w 4644000"/>
              <a:gd name="connsiteY6" fmla="*/ 45847 h 275077"/>
              <a:gd name="connsiteX7" fmla="*/ 4644000 w 4644000"/>
              <a:gd name="connsiteY7" fmla="*/ 160462 h 275077"/>
              <a:gd name="connsiteX8" fmla="*/ 4644000 w 4644000"/>
              <a:gd name="connsiteY8" fmla="*/ 160462 h 275077"/>
              <a:gd name="connsiteX9" fmla="*/ 4644000 w 4644000"/>
              <a:gd name="connsiteY9" fmla="*/ 229231 h 275077"/>
              <a:gd name="connsiteX10" fmla="*/ 4644000 w 4644000"/>
              <a:gd name="connsiteY10" fmla="*/ 229230 h 275077"/>
              <a:gd name="connsiteX11" fmla="*/ 4598153 w 4644000"/>
              <a:gd name="connsiteY11" fmla="*/ 275077 h 275077"/>
              <a:gd name="connsiteX12" fmla="*/ 1935000 w 4644000"/>
              <a:gd name="connsiteY12" fmla="*/ 275077 h 275077"/>
              <a:gd name="connsiteX13" fmla="*/ 774000 w 4644000"/>
              <a:gd name="connsiteY13" fmla="*/ 275077 h 275077"/>
              <a:gd name="connsiteX14" fmla="*/ 774000 w 4644000"/>
              <a:gd name="connsiteY14" fmla="*/ 275077 h 275077"/>
              <a:gd name="connsiteX15" fmla="*/ 45847 w 4644000"/>
              <a:gd name="connsiteY15" fmla="*/ 275077 h 275077"/>
              <a:gd name="connsiteX16" fmla="*/ 0 w 4644000"/>
              <a:gd name="connsiteY16" fmla="*/ 229230 h 275077"/>
              <a:gd name="connsiteX17" fmla="*/ 0 w 4644000"/>
              <a:gd name="connsiteY17" fmla="*/ 229231 h 275077"/>
              <a:gd name="connsiteX18" fmla="*/ -193980 w 4644000"/>
              <a:gd name="connsiteY18" fmla="*/ 216142 h 275077"/>
              <a:gd name="connsiteX19" fmla="*/ 0 w 4644000"/>
              <a:gd name="connsiteY19" fmla="*/ 160462 h 275077"/>
              <a:gd name="connsiteX20" fmla="*/ 0 w 4644000"/>
              <a:gd name="connsiteY20" fmla="*/ 45847 h 275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644000" h="275077" extrusionOk="0">
                <a:moveTo>
                  <a:pt x="0" y="45847"/>
                </a:moveTo>
                <a:cubicBezTo>
                  <a:pt x="-1804" y="19303"/>
                  <a:pt x="22039" y="1268"/>
                  <a:pt x="45847" y="0"/>
                </a:cubicBezTo>
                <a:cubicBezTo>
                  <a:pt x="164904" y="-27067"/>
                  <a:pt x="624940" y="-535"/>
                  <a:pt x="774000" y="0"/>
                </a:cubicBezTo>
                <a:lnTo>
                  <a:pt x="774000" y="0"/>
                </a:lnTo>
                <a:cubicBezTo>
                  <a:pt x="1334293" y="79812"/>
                  <a:pt x="1742102" y="102251"/>
                  <a:pt x="1935000" y="0"/>
                </a:cubicBezTo>
                <a:cubicBezTo>
                  <a:pt x="2467912" y="-142349"/>
                  <a:pt x="4193867" y="-153930"/>
                  <a:pt x="4598153" y="0"/>
                </a:cubicBezTo>
                <a:cubicBezTo>
                  <a:pt x="4624576" y="-2054"/>
                  <a:pt x="4648662" y="20844"/>
                  <a:pt x="4644000" y="45847"/>
                </a:cubicBezTo>
                <a:cubicBezTo>
                  <a:pt x="4642798" y="69033"/>
                  <a:pt x="4651581" y="123807"/>
                  <a:pt x="4644000" y="160462"/>
                </a:cubicBezTo>
                <a:lnTo>
                  <a:pt x="4644000" y="160462"/>
                </a:lnTo>
                <a:cubicBezTo>
                  <a:pt x="4638728" y="180259"/>
                  <a:pt x="4648556" y="199043"/>
                  <a:pt x="4644000" y="229231"/>
                </a:cubicBezTo>
                <a:lnTo>
                  <a:pt x="4644000" y="229230"/>
                </a:lnTo>
                <a:cubicBezTo>
                  <a:pt x="4643985" y="255031"/>
                  <a:pt x="4626947" y="276753"/>
                  <a:pt x="4598153" y="275077"/>
                </a:cubicBezTo>
                <a:cubicBezTo>
                  <a:pt x="3653867" y="288565"/>
                  <a:pt x="2790173" y="191725"/>
                  <a:pt x="1935000" y="275077"/>
                </a:cubicBezTo>
                <a:cubicBezTo>
                  <a:pt x="1701625" y="334903"/>
                  <a:pt x="1303616" y="272200"/>
                  <a:pt x="774000" y="275077"/>
                </a:cubicBezTo>
                <a:lnTo>
                  <a:pt x="774000" y="275077"/>
                </a:lnTo>
                <a:cubicBezTo>
                  <a:pt x="578500" y="266321"/>
                  <a:pt x="252040" y="290640"/>
                  <a:pt x="45847" y="275077"/>
                </a:cubicBezTo>
                <a:cubicBezTo>
                  <a:pt x="16312" y="276078"/>
                  <a:pt x="-3702" y="256516"/>
                  <a:pt x="0" y="229230"/>
                </a:cubicBezTo>
                <a:lnTo>
                  <a:pt x="0" y="229231"/>
                </a:lnTo>
                <a:cubicBezTo>
                  <a:pt x="-22635" y="212781"/>
                  <a:pt x="-154030" y="202364"/>
                  <a:pt x="-193980" y="216142"/>
                </a:cubicBezTo>
                <a:cubicBezTo>
                  <a:pt x="-107948" y="195265"/>
                  <a:pt x="-43752" y="187511"/>
                  <a:pt x="0" y="160462"/>
                </a:cubicBezTo>
                <a:cubicBezTo>
                  <a:pt x="-1097" y="106424"/>
                  <a:pt x="9391" y="76553"/>
                  <a:pt x="0" y="45847"/>
                </a:cubicBezTo>
                <a:close/>
              </a:path>
            </a:pathLst>
          </a:custGeom>
          <a:noFill/>
          <a:ln w="19050" cap="rnd" cmpd="thickThin" algn="ctr">
            <a:noFill/>
            <a:prstDash val="solid"/>
            <a:round/>
            <a:extLst>
              <a:ext uri="{C807C97D-BFC1-408E-A445-0C87EB9F89A2}">
                <ask:lineSketchStyleProps xmlns:ask="http://schemas.microsoft.com/office/drawing/2018/sketchyshapes" sd="3728412482">
                  <a:prstGeom prst="wedgeRoundRectCallout">
                    <a:avLst>
                      <a:gd name="adj1" fmla="val -54177"/>
                      <a:gd name="adj2" fmla="val 28575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>
              <a:defRPr/>
            </a:pPr>
            <a:r>
              <a:rPr lang="en-US" altLang="zh-CN" sz="2000" dirty="0">
                <a:solidFill>
                  <a:srgbClr val="00206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2.</a:t>
            </a:r>
            <a:r>
              <a:rPr lang="zh-CN" altLang="en-US" sz="2000" dirty="0">
                <a:solidFill>
                  <a:srgbClr val="00206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交流学习收获</a:t>
            </a:r>
            <a:endParaRPr kumimoji="0" lang="en-US" altLang="zh-CN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B1153A45-8378-46BB-9D96-2F8F6B5A79D7}"/>
              </a:ext>
            </a:extLst>
          </p:cNvPr>
          <p:cNvGrpSpPr/>
          <p:nvPr/>
        </p:nvGrpSpPr>
        <p:grpSpPr>
          <a:xfrm>
            <a:off x="1974149" y="4117324"/>
            <a:ext cx="7624008" cy="1440000"/>
            <a:chOff x="295454" y="5376757"/>
            <a:chExt cx="7624008" cy="1440000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0F53053E-16D0-4D81-B8F5-75441B23D1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-555" t="985" r="5265" b="38527"/>
            <a:stretch/>
          </p:blipFill>
          <p:spPr>
            <a:xfrm>
              <a:off x="295454" y="5376757"/>
              <a:ext cx="1080000" cy="1080000"/>
            </a:xfrm>
            <a:prstGeom prst="flowChartConnector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" name="对话气泡: 圆角矩形 16">
              <a:extLst>
                <a:ext uri="{FF2B5EF4-FFF2-40B4-BE49-F238E27FC236}">
                  <a16:creationId xmlns:a16="http://schemas.microsoft.com/office/drawing/2014/main" id="{1C513A85-6DC5-4832-9E5D-31C29DB1AA29}"/>
                </a:ext>
              </a:extLst>
            </p:cNvPr>
            <p:cNvSpPr/>
            <p:nvPr/>
          </p:nvSpPr>
          <p:spPr>
            <a:xfrm>
              <a:off x="1439462" y="5736757"/>
              <a:ext cx="6480000" cy="1080000"/>
            </a:xfrm>
            <a:custGeom>
              <a:avLst/>
              <a:gdLst>
                <a:gd name="connsiteX0" fmla="*/ 0 w 6480000"/>
                <a:gd name="connsiteY0" fmla="*/ 180004 h 1080000"/>
                <a:gd name="connsiteX1" fmla="*/ 180004 w 6480000"/>
                <a:gd name="connsiteY1" fmla="*/ 0 h 1080000"/>
                <a:gd name="connsiteX2" fmla="*/ 1080000 w 6480000"/>
                <a:gd name="connsiteY2" fmla="*/ 0 h 1080000"/>
                <a:gd name="connsiteX3" fmla="*/ 1080000 w 6480000"/>
                <a:gd name="connsiteY3" fmla="*/ 0 h 1080000"/>
                <a:gd name="connsiteX4" fmla="*/ 2700000 w 6480000"/>
                <a:gd name="connsiteY4" fmla="*/ 0 h 1080000"/>
                <a:gd name="connsiteX5" fmla="*/ 6299996 w 6480000"/>
                <a:gd name="connsiteY5" fmla="*/ 0 h 1080000"/>
                <a:gd name="connsiteX6" fmla="*/ 6480000 w 6480000"/>
                <a:gd name="connsiteY6" fmla="*/ 180004 h 1080000"/>
                <a:gd name="connsiteX7" fmla="*/ 6480000 w 6480000"/>
                <a:gd name="connsiteY7" fmla="*/ 180000 h 1080000"/>
                <a:gd name="connsiteX8" fmla="*/ 6480000 w 6480000"/>
                <a:gd name="connsiteY8" fmla="*/ 180000 h 1080000"/>
                <a:gd name="connsiteX9" fmla="*/ 6480000 w 6480000"/>
                <a:gd name="connsiteY9" fmla="*/ 450000 h 1080000"/>
                <a:gd name="connsiteX10" fmla="*/ 6480000 w 6480000"/>
                <a:gd name="connsiteY10" fmla="*/ 899996 h 1080000"/>
                <a:gd name="connsiteX11" fmla="*/ 6299996 w 6480000"/>
                <a:gd name="connsiteY11" fmla="*/ 1080000 h 1080000"/>
                <a:gd name="connsiteX12" fmla="*/ 2700000 w 6480000"/>
                <a:gd name="connsiteY12" fmla="*/ 1080000 h 1080000"/>
                <a:gd name="connsiteX13" fmla="*/ 1080000 w 6480000"/>
                <a:gd name="connsiteY13" fmla="*/ 1080000 h 1080000"/>
                <a:gd name="connsiteX14" fmla="*/ 1080000 w 6480000"/>
                <a:gd name="connsiteY14" fmla="*/ 1080000 h 1080000"/>
                <a:gd name="connsiteX15" fmla="*/ 180004 w 6480000"/>
                <a:gd name="connsiteY15" fmla="*/ 1080000 h 1080000"/>
                <a:gd name="connsiteX16" fmla="*/ 0 w 6480000"/>
                <a:gd name="connsiteY16" fmla="*/ 899996 h 1080000"/>
                <a:gd name="connsiteX17" fmla="*/ 0 w 6480000"/>
                <a:gd name="connsiteY17" fmla="*/ 450000 h 1080000"/>
                <a:gd name="connsiteX18" fmla="*/ -90655 w 6480000"/>
                <a:gd name="connsiteY18" fmla="*/ 82674 h 1080000"/>
                <a:gd name="connsiteX19" fmla="*/ 0 w 6480000"/>
                <a:gd name="connsiteY19" fmla="*/ 180000 h 1080000"/>
                <a:gd name="connsiteX20" fmla="*/ 0 w 6480000"/>
                <a:gd name="connsiteY20" fmla="*/ 180004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480000" h="1080000" fill="none" extrusionOk="0">
                  <a:moveTo>
                    <a:pt x="0" y="180004"/>
                  </a:moveTo>
                  <a:cubicBezTo>
                    <a:pt x="-8916" y="78603"/>
                    <a:pt x="91518" y="-13215"/>
                    <a:pt x="180004" y="0"/>
                  </a:cubicBezTo>
                  <a:cubicBezTo>
                    <a:pt x="589902" y="69675"/>
                    <a:pt x="893841" y="73398"/>
                    <a:pt x="1080000" y="0"/>
                  </a:cubicBezTo>
                  <a:lnTo>
                    <a:pt x="1080000" y="0"/>
                  </a:lnTo>
                  <a:cubicBezTo>
                    <a:pt x="1779378" y="-145484"/>
                    <a:pt x="2065291" y="124076"/>
                    <a:pt x="2700000" y="0"/>
                  </a:cubicBezTo>
                  <a:cubicBezTo>
                    <a:pt x="3875391" y="-1467"/>
                    <a:pt x="5099933" y="-63801"/>
                    <a:pt x="6299996" y="0"/>
                  </a:cubicBezTo>
                  <a:cubicBezTo>
                    <a:pt x="6396146" y="10007"/>
                    <a:pt x="6492821" y="81237"/>
                    <a:pt x="6480000" y="180004"/>
                  </a:cubicBezTo>
                  <a:lnTo>
                    <a:pt x="6480000" y="180000"/>
                  </a:lnTo>
                  <a:lnTo>
                    <a:pt x="6480000" y="180000"/>
                  </a:lnTo>
                  <a:cubicBezTo>
                    <a:pt x="6488531" y="209166"/>
                    <a:pt x="6486682" y="327413"/>
                    <a:pt x="6480000" y="450000"/>
                  </a:cubicBezTo>
                  <a:cubicBezTo>
                    <a:pt x="6479148" y="505539"/>
                    <a:pt x="6443679" y="748428"/>
                    <a:pt x="6480000" y="899996"/>
                  </a:cubicBezTo>
                  <a:cubicBezTo>
                    <a:pt x="6478352" y="990445"/>
                    <a:pt x="6402095" y="1078667"/>
                    <a:pt x="6299996" y="1080000"/>
                  </a:cubicBezTo>
                  <a:cubicBezTo>
                    <a:pt x="4796298" y="1120960"/>
                    <a:pt x="3371816" y="1036276"/>
                    <a:pt x="2700000" y="1080000"/>
                  </a:cubicBezTo>
                  <a:cubicBezTo>
                    <a:pt x="2104367" y="1038628"/>
                    <a:pt x="1772229" y="998386"/>
                    <a:pt x="1080000" y="1080000"/>
                  </a:cubicBezTo>
                  <a:lnTo>
                    <a:pt x="1080000" y="1080000"/>
                  </a:lnTo>
                  <a:cubicBezTo>
                    <a:pt x="867827" y="1122892"/>
                    <a:pt x="408300" y="1040103"/>
                    <a:pt x="180004" y="1080000"/>
                  </a:cubicBezTo>
                  <a:cubicBezTo>
                    <a:pt x="93784" y="1074032"/>
                    <a:pt x="7715" y="997134"/>
                    <a:pt x="0" y="899996"/>
                  </a:cubicBezTo>
                  <a:cubicBezTo>
                    <a:pt x="8943" y="837118"/>
                    <a:pt x="-37127" y="626224"/>
                    <a:pt x="0" y="450000"/>
                  </a:cubicBezTo>
                  <a:cubicBezTo>
                    <a:pt x="-6881" y="375916"/>
                    <a:pt x="-60767" y="224312"/>
                    <a:pt x="-90655" y="82674"/>
                  </a:cubicBezTo>
                  <a:cubicBezTo>
                    <a:pt x="-58825" y="117504"/>
                    <a:pt x="-26885" y="162608"/>
                    <a:pt x="0" y="180000"/>
                  </a:cubicBezTo>
                  <a:lnTo>
                    <a:pt x="0" y="180004"/>
                  </a:lnTo>
                  <a:close/>
                </a:path>
                <a:path w="6480000" h="1080000" stroke="0" extrusionOk="0">
                  <a:moveTo>
                    <a:pt x="0" y="180004"/>
                  </a:moveTo>
                  <a:cubicBezTo>
                    <a:pt x="-13077" y="71721"/>
                    <a:pt x="94004" y="11239"/>
                    <a:pt x="180004" y="0"/>
                  </a:cubicBezTo>
                  <a:cubicBezTo>
                    <a:pt x="361616" y="55910"/>
                    <a:pt x="903217" y="62489"/>
                    <a:pt x="1080000" y="0"/>
                  </a:cubicBezTo>
                  <a:lnTo>
                    <a:pt x="1080000" y="0"/>
                  </a:lnTo>
                  <a:cubicBezTo>
                    <a:pt x="1632285" y="-102438"/>
                    <a:pt x="2344862" y="-118879"/>
                    <a:pt x="2700000" y="0"/>
                  </a:cubicBezTo>
                  <a:cubicBezTo>
                    <a:pt x="3548469" y="-142349"/>
                    <a:pt x="4600591" y="-153930"/>
                    <a:pt x="6299996" y="0"/>
                  </a:cubicBezTo>
                  <a:cubicBezTo>
                    <a:pt x="6401603" y="-4089"/>
                    <a:pt x="6492321" y="81431"/>
                    <a:pt x="6480000" y="180004"/>
                  </a:cubicBezTo>
                  <a:lnTo>
                    <a:pt x="6480000" y="180000"/>
                  </a:lnTo>
                  <a:lnTo>
                    <a:pt x="6480000" y="180000"/>
                  </a:lnTo>
                  <a:cubicBezTo>
                    <a:pt x="6469260" y="278844"/>
                    <a:pt x="6479331" y="330678"/>
                    <a:pt x="6480000" y="450000"/>
                  </a:cubicBezTo>
                  <a:cubicBezTo>
                    <a:pt x="6455262" y="602007"/>
                    <a:pt x="6456498" y="701253"/>
                    <a:pt x="6480000" y="899996"/>
                  </a:cubicBezTo>
                  <a:cubicBezTo>
                    <a:pt x="6479654" y="1010580"/>
                    <a:pt x="6414799" y="1087425"/>
                    <a:pt x="6299996" y="1080000"/>
                  </a:cubicBezTo>
                  <a:cubicBezTo>
                    <a:pt x="5199783" y="1093488"/>
                    <a:pt x="3523843" y="996648"/>
                    <a:pt x="2700000" y="1080000"/>
                  </a:cubicBezTo>
                  <a:cubicBezTo>
                    <a:pt x="2072817" y="986736"/>
                    <a:pt x="1772842" y="987213"/>
                    <a:pt x="1080000" y="1080000"/>
                  </a:cubicBezTo>
                  <a:lnTo>
                    <a:pt x="1080000" y="1080000"/>
                  </a:lnTo>
                  <a:cubicBezTo>
                    <a:pt x="685405" y="1134398"/>
                    <a:pt x="328617" y="1067713"/>
                    <a:pt x="180004" y="1080000"/>
                  </a:cubicBezTo>
                  <a:cubicBezTo>
                    <a:pt x="65057" y="1083689"/>
                    <a:pt x="-14991" y="1007366"/>
                    <a:pt x="0" y="899996"/>
                  </a:cubicBezTo>
                  <a:cubicBezTo>
                    <a:pt x="-4019" y="719613"/>
                    <a:pt x="-33340" y="532700"/>
                    <a:pt x="0" y="450000"/>
                  </a:cubicBezTo>
                  <a:cubicBezTo>
                    <a:pt x="-45637" y="393271"/>
                    <a:pt x="-68768" y="179078"/>
                    <a:pt x="-90655" y="82674"/>
                  </a:cubicBezTo>
                  <a:cubicBezTo>
                    <a:pt x="-80704" y="103688"/>
                    <a:pt x="-17389" y="160091"/>
                    <a:pt x="0" y="180000"/>
                  </a:cubicBezTo>
                  <a:lnTo>
                    <a:pt x="0" y="180004"/>
                  </a:lnTo>
                  <a:close/>
                </a:path>
              </a:pathLst>
            </a:custGeom>
            <a:solidFill>
              <a:schemeClr val="bg1"/>
            </a:solidFill>
            <a:ln w="19050" cap="rnd" cmpd="thickThin">
              <a:solidFill>
                <a:srgbClr val="A3DAFF"/>
              </a:solidFill>
              <a:round/>
              <a:extLst>
                <a:ext uri="{C807C97D-BFC1-408E-A445-0C87EB9F89A2}">
                  <ask:lineSketchStyleProps xmlns:ask="http://schemas.microsoft.com/office/drawing/2018/sketchyshapes" sd="3728412482">
                    <a:prstGeom prst="wedgeRoundRectCallout">
                      <a:avLst>
                        <a:gd name="adj1" fmla="val -51399"/>
                        <a:gd name="adj2" fmla="val -42345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/>
              <a:r>
                <a:rPr lang="zh-CN" altLang="en-US" sz="2400" kern="0" dirty="0">
                  <a:solidFill>
                    <a:schemeClr val="accent4">
                      <a:lumMod val="50000"/>
                    </a:schemeClr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        用自然语言描述菜谱要做到结构完整、步骤清晰、语言准确。</a:t>
              </a: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F6C6BBAB-C66C-44EA-9BCC-B20243C22F57}"/>
              </a:ext>
            </a:extLst>
          </p:cNvPr>
          <p:cNvGrpSpPr/>
          <p:nvPr/>
        </p:nvGrpSpPr>
        <p:grpSpPr>
          <a:xfrm>
            <a:off x="3118157" y="2273020"/>
            <a:ext cx="7560000" cy="1518912"/>
            <a:chOff x="4106344" y="5706170"/>
            <a:chExt cx="7560000" cy="1518912"/>
          </a:xfrm>
        </p:grpSpPr>
        <p:sp>
          <p:nvSpPr>
            <p:cNvPr id="19" name="对话气泡: 圆角矩形 18">
              <a:extLst>
                <a:ext uri="{FF2B5EF4-FFF2-40B4-BE49-F238E27FC236}">
                  <a16:creationId xmlns:a16="http://schemas.microsoft.com/office/drawing/2014/main" id="{633809A7-E037-4279-89B5-1E558AF166AC}"/>
                </a:ext>
              </a:extLst>
            </p:cNvPr>
            <p:cNvSpPr/>
            <p:nvPr/>
          </p:nvSpPr>
          <p:spPr>
            <a:xfrm>
              <a:off x="4106344" y="5785082"/>
              <a:ext cx="6480000" cy="1440000"/>
            </a:xfrm>
            <a:custGeom>
              <a:avLst/>
              <a:gdLst>
                <a:gd name="connsiteX0" fmla="*/ 0 w 6480000"/>
                <a:gd name="connsiteY0" fmla="*/ 240005 h 1440000"/>
                <a:gd name="connsiteX1" fmla="*/ 240005 w 6480000"/>
                <a:gd name="connsiteY1" fmla="*/ 0 h 1440000"/>
                <a:gd name="connsiteX2" fmla="*/ 3780000 w 6480000"/>
                <a:gd name="connsiteY2" fmla="*/ 0 h 1440000"/>
                <a:gd name="connsiteX3" fmla="*/ 3780000 w 6480000"/>
                <a:gd name="connsiteY3" fmla="*/ 0 h 1440000"/>
                <a:gd name="connsiteX4" fmla="*/ 5400000 w 6480000"/>
                <a:gd name="connsiteY4" fmla="*/ 0 h 1440000"/>
                <a:gd name="connsiteX5" fmla="*/ 6239995 w 6480000"/>
                <a:gd name="connsiteY5" fmla="*/ 0 h 1440000"/>
                <a:gd name="connsiteX6" fmla="*/ 6480000 w 6480000"/>
                <a:gd name="connsiteY6" fmla="*/ 240005 h 1440000"/>
                <a:gd name="connsiteX7" fmla="*/ 6480000 w 6480000"/>
                <a:gd name="connsiteY7" fmla="*/ 840000 h 1440000"/>
                <a:gd name="connsiteX8" fmla="*/ 6594761 w 6480000"/>
                <a:gd name="connsiteY8" fmla="*/ 759658 h 1440000"/>
                <a:gd name="connsiteX9" fmla="*/ 6480000 w 6480000"/>
                <a:gd name="connsiteY9" fmla="*/ 1200000 h 1440000"/>
                <a:gd name="connsiteX10" fmla="*/ 6480000 w 6480000"/>
                <a:gd name="connsiteY10" fmla="*/ 1199995 h 1440000"/>
                <a:gd name="connsiteX11" fmla="*/ 6239995 w 6480000"/>
                <a:gd name="connsiteY11" fmla="*/ 1440000 h 1440000"/>
                <a:gd name="connsiteX12" fmla="*/ 5400000 w 6480000"/>
                <a:gd name="connsiteY12" fmla="*/ 1440000 h 1440000"/>
                <a:gd name="connsiteX13" fmla="*/ 3780000 w 6480000"/>
                <a:gd name="connsiteY13" fmla="*/ 1440000 h 1440000"/>
                <a:gd name="connsiteX14" fmla="*/ 3780000 w 6480000"/>
                <a:gd name="connsiteY14" fmla="*/ 1440000 h 1440000"/>
                <a:gd name="connsiteX15" fmla="*/ 240005 w 6480000"/>
                <a:gd name="connsiteY15" fmla="*/ 1440000 h 1440000"/>
                <a:gd name="connsiteX16" fmla="*/ 0 w 6480000"/>
                <a:gd name="connsiteY16" fmla="*/ 1199995 h 1440000"/>
                <a:gd name="connsiteX17" fmla="*/ 0 w 6480000"/>
                <a:gd name="connsiteY17" fmla="*/ 1200000 h 1440000"/>
                <a:gd name="connsiteX18" fmla="*/ 0 w 6480000"/>
                <a:gd name="connsiteY18" fmla="*/ 840000 h 1440000"/>
                <a:gd name="connsiteX19" fmla="*/ 0 w 6480000"/>
                <a:gd name="connsiteY19" fmla="*/ 840000 h 1440000"/>
                <a:gd name="connsiteX20" fmla="*/ 0 w 6480000"/>
                <a:gd name="connsiteY20" fmla="*/ 240005 h 14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480000" h="1440000" fill="none" extrusionOk="0">
                  <a:moveTo>
                    <a:pt x="0" y="240005"/>
                  </a:moveTo>
                  <a:cubicBezTo>
                    <a:pt x="-11579" y="104872"/>
                    <a:pt x="121282" y="-16724"/>
                    <a:pt x="240005" y="0"/>
                  </a:cubicBezTo>
                  <a:cubicBezTo>
                    <a:pt x="694795" y="91130"/>
                    <a:pt x="3326639" y="164410"/>
                    <a:pt x="3780000" y="0"/>
                  </a:cubicBezTo>
                  <a:lnTo>
                    <a:pt x="3780000" y="0"/>
                  </a:lnTo>
                  <a:cubicBezTo>
                    <a:pt x="4479378" y="-145484"/>
                    <a:pt x="4765291" y="124076"/>
                    <a:pt x="5400000" y="0"/>
                  </a:cubicBezTo>
                  <a:cubicBezTo>
                    <a:pt x="5489851" y="52257"/>
                    <a:pt x="5950520" y="-58437"/>
                    <a:pt x="6239995" y="0"/>
                  </a:cubicBezTo>
                  <a:cubicBezTo>
                    <a:pt x="6370960" y="4865"/>
                    <a:pt x="6498319" y="108377"/>
                    <a:pt x="6480000" y="240005"/>
                  </a:cubicBezTo>
                  <a:cubicBezTo>
                    <a:pt x="6444188" y="454361"/>
                    <a:pt x="6473120" y="649115"/>
                    <a:pt x="6480000" y="840000"/>
                  </a:cubicBezTo>
                  <a:cubicBezTo>
                    <a:pt x="6510866" y="815527"/>
                    <a:pt x="6581291" y="765712"/>
                    <a:pt x="6594761" y="759658"/>
                  </a:cubicBezTo>
                  <a:cubicBezTo>
                    <a:pt x="6582253" y="832869"/>
                    <a:pt x="6524540" y="1036411"/>
                    <a:pt x="6480000" y="1200000"/>
                  </a:cubicBezTo>
                  <a:lnTo>
                    <a:pt x="6480000" y="1199995"/>
                  </a:lnTo>
                  <a:cubicBezTo>
                    <a:pt x="6501759" y="1323268"/>
                    <a:pt x="6367953" y="1425646"/>
                    <a:pt x="6239995" y="1440000"/>
                  </a:cubicBezTo>
                  <a:cubicBezTo>
                    <a:pt x="5837223" y="1385611"/>
                    <a:pt x="5769093" y="1370595"/>
                    <a:pt x="5400000" y="1440000"/>
                  </a:cubicBezTo>
                  <a:cubicBezTo>
                    <a:pt x="5124126" y="1580668"/>
                    <a:pt x="4309789" y="1442996"/>
                    <a:pt x="3780000" y="1440000"/>
                  </a:cubicBezTo>
                  <a:lnTo>
                    <a:pt x="3780000" y="1440000"/>
                  </a:lnTo>
                  <a:cubicBezTo>
                    <a:pt x="2140870" y="1328037"/>
                    <a:pt x="857738" y="1576019"/>
                    <a:pt x="240005" y="1440000"/>
                  </a:cubicBezTo>
                  <a:cubicBezTo>
                    <a:pt x="89969" y="1434265"/>
                    <a:pt x="4618" y="1329393"/>
                    <a:pt x="0" y="1199995"/>
                  </a:cubicBezTo>
                  <a:lnTo>
                    <a:pt x="0" y="1200000"/>
                  </a:lnTo>
                  <a:cubicBezTo>
                    <a:pt x="30805" y="1115469"/>
                    <a:pt x="12538" y="990830"/>
                    <a:pt x="0" y="840000"/>
                  </a:cubicBezTo>
                  <a:lnTo>
                    <a:pt x="0" y="840000"/>
                  </a:lnTo>
                  <a:cubicBezTo>
                    <a:pt x="-19545" y="656985"/>
                    <a:pt x="3730" y="527186"/>
                    <a:pt x="0" y="240005"/>
                  </a:cubicBezTo>
                  <a:close/>
                </a:path>
                <a:path w="6480000" h="1440000" stroke="0" extrusionOk="0">
                  <a:moveTo>
                    <a:pt x="0" y="240005"/>
                  </a:moveTo>
                  <a:cubicBezTo>
                    <a:pt x="-12756" y="98802"/>
                    <a:pt x="115420" y="6675"/>
                    <a:pt x="240005" y="0"/>
                  </a:cubicBezTo>
                  <a:cubicBezTo>
                    <a:pt x="1189058" y="-8336"/>
                    <a:pt x="2593466" y="118464"/>
                    <a:pt x="3780000" y="0"/>
                  </a:cubicBezTo>
                  <a:lnTo>
                    <a:pt x="3780000" y="0"/>
                  </a:lnTo>
                  <a:cubicBezTo>
                    <a:pt x="4332285" y="-102438"/>
                    <a:pt x="5044862" y="-118879"/>
                    <a:pt x="5400000" y="0"/>
                  </a:cubicBezTo>
                  <a:cubicBezTo>
                    <a:pt x="5499289" y="48944"/>
                    <a:pt x="6024205" y="-45021"/>
                    <a:pt x="6239995" y="0"/>
                  </a:cubicBezTo>
                  <a:cubicBezTo>
                    <a:pt x="6375305" y="-5143"/>
                    <a:pt x="6492525" y="108308"/>
                    <a:pt x="6480000" y="240005"/>
                  </a:cubicBezTo>
                  <a:cubicBezTo>
                    <a:pt x="6473233" y="497540"/>
                    <a:pt x="6467344" y="763455"/>
                    <a:pt x="6480000" y="840000"/>
                  </a:cubicBezTo>
                  <a:cubicBezTo>
                    <a:pt x="6538825" y="802488"/>
                    <a:pt x="6583003" y="775969"/>
                    <a:pt x="6594761" y="759658"/>
                  </a:cubicBezTo>
                  <a:cubicBezTo>
                    <a:pt x="6613735" y="834935"/>
                    <a:pt x="6474428" y="1144685"/>
                    <a:pt x="6480000" y="1200000"/>
                  </a:cubicBezTo>
                  <a:lnTo>
                    <a:pt x="6480000" y="1199995"/>
                  </a:lnTo>
                  <a:cubicBezTo>
                    <a:pt x="6480288" y="1334209"/>
                    <a:pt x="6375374" y="1445616"/>
                    <a:pt x="6239995" y="1440000"/>
                  </a:cubicBezTo>
                  <a:cubicBezTo>
                    <a:pt x="5961721" y="1384293"/>
                    <a:pt x="5787922" y="1483597"/>
                    <a:pt x="5400000" y="1440000"/>
                  </a:cubicBezTo>
                  <a:cubicBezTo>
                    <a:pt x="4863664" y="1559270"/>
                    <a:pt x="4516849" y="1476431"/>
                    <a:pt x="3780000" y="1440000"/>
                  </a:cubicBezTo>
                  <a:lnTo>
                    <a:pt x="3780000" y="1440000"/>
                  </a:lnTo>
                  <a:cubicBezTo>
                    <a:pt x="2036443" y="1430047"/>
                    <a:pt x="1324876" y="1550195"/>
                    <a:pt x="240005" y="1440000"/>
                  </a:cubicBezTo>
                  <a:cubicBezTo>
                    <a:pt x="86273" y="1440969"/>
                    <a:pt x="1360" y="1320828"/>
                    <a:pt x="0" y="1199995"/>
                  </a:cubicBezTo>
                  <a:lnTo>
                    <a:pt x="0" y="1200000"/>
                  </a:lnTo>
                  <a:cubicBezTo>
                    <a:pt x="30028" y="1034144"/>
                    <a:pt x="4867" y="885462"/>
                    <a:pt x="0" y="840000"/>
                  </a:cubicBezTo>
                  <a:lnTo>
                    <a:pt x="0" y="840000"/>
                  </a:lnTo>
                  <a:cubicBezTo>
                    <a:pt x="-7789" y="556602"/>
                    <a:pt x="47023" y="504187"/>
                    <a:pt x="0" y="240005"/>
                  </a:cubicBezTo>
                  <a:close/>
                </a:path>
              </a:pathLst>
            </a:custGeom>
            <a:solidFill>
              <a:schemeClr val="bg1"/>
            </a:solidFill>
            <a:ln w="19050" cap="rnd" cmpd="thickThin">
              <a:solidFill>
                <a:srgbClr val="A3DAFF"/>
              </a:solidFill>
              <a:round/>
              <a:extLst>
                <a:ext uri="{C807C97D-BFC1-408E-A445-0C87EB9F89A2}">
                  <ask:lineSketchStyleProps xmlns:ask="http://schemas.microsoft.com/office/drawing/2018/sketchyshapes" sd="3728412482">
                    <a:prstGeom prst="wedgeRoundRectCallout">
                      <a:avLst>
                        <a:gd name="adj1" fmla="val 51771"/>
                        <a:gd name="adj2" fmla="val 275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/>
              <a:r>
                <a:rPr lang="zh-CN" altLang="en-US" sz="2400" kern="0" dirty="0">
                  <a:solidFill>
                    <a:schemeClr val="accent4">
                      <a:lumMod val="50000"/>
                    </a:schemeClr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         自然语言是人类在交流过程中所使用的语言，我们每天使用的汉语，就是一种具有丰富历史文化的自然语言。</a:t>
              </a:r>
            </a:p>
          </p:txBody>
        </p:sp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136D68D0-5C66-43E0-93D9-6CEF534F25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62" t="5262" r="13290" b="17641"/>
            <a:stretch/>
          </p:blipFill>
          <p:spPr>
            <a:xfrm>
              <a:off x="10586344" y="5706170"/>
              <a:ext cx="1080000" cy="1080000"/>
            </a:xfrm>
            <a:prstGeom prst="flowChartConnector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987319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DEEE28B-5B82-4FD8-1C8B-01F4930891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358045D6-85A1-43F4-9F70-63AE51206F18}"/>
              </a:ext>
            </a:extLst>
          </p:cNvPr>
          <p:cNvSpPr/>
          <p:nvPr/>
        </p:nvSpPr>
        <p:spPr>
          <a:xfrm>
            <a:off x="752349" y="857203"/>
            <a:ext cx="5932366" cy="3319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kern="0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活动六：描述七步洗手法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44D4B3DF-5342-41CD-8356-9A06662339B3}"/>
              </a:ext>
            </a:extLst>
          </p:cNvPr>
          <p:cNvGrpSpPr/>
          <p:nvPr/>
        </p:nvGrpSpPr>
        <p:grpSpPr>
          <a:xfrm>
            <a:off x="1339759" y="2366433"/>
            <a:ext cx="5562724" cy="2840567"/>
            <a:chOff x="1174750" y="2391833"/>
            <a:chExt cx="5562724" cy="2840567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BF143914-DC03-4EC1-8B4D-38691BAF6E3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523" r="5555" b="50000"/>
            <a:stretch/>
          </p:blipFill>
          <p:spPr bwMode="auto">
            <a:xfrm>
              <a:off x="1174750" y="2391833"/>
              <a:ext cx="5562724" cy="12826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E0088AF6-D3F3-4706-B4E1-5D51F7592A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0" t="54555" r="31149" b="6968"/>
            <a:stretch/>
          </p:blipFill>
          <p:spPr bwMode="auto">
            <a:xfrm>
              <a:off x="1999168" y="3949701"/>
              <a:ext cx="3913888" cy="12826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1C5B2843-D952-4C9C-9EFD-1DE8C7C46E63}"/>
              </a:ext>
            </a:extLst>
          </p:cNvPr>
          <p:cNvGrpSpPr/>
          <p:nvPr/>
        </p:nvGrpSpPr>
        <p:grpSpPr>
          <a:xfrm>
            <a:off x="7010400" y="2867000"/>
            <a:ext cx="4284677" cy="2340000"/>
            <a:chOff x="6052748" y="960412"/>
            <a:chExt cx="4284677" cy="2340000"/>
          </a:xfrm>
        </p:grpSpPr>
        <p:sp>
          <p:nvSpPr>
            <p:cNvPr id="25" name="对话气泡: 圆角矩形 24">
              <a:extLst>
                <a:ext uri="{FF2B5EF4-FFF2-40B4-BE49-F238E27FC236}">
                  <a16:creationId xmlns:a16="http://schemas.microsoft.com/office/drawing/2014/main" id="{14D3E27F-AEBA-4AF6-B782-FE8486E9AB4C}"/>
                </a:ext>
              </a:extLst>
            </p:cNvPr>
            <p:cNvSpPr/>
            <p:nvPr/>
          </p:nvSpPr>
          <p:spPr>
            <a:xfrm>
              <a:off x="6052748" y="960412"/>
              <a:ext cx="2998837" cy="1080000"/>
            </a:xfrm>
            <a:custGeom>
              <a:avLst/>
              <a:gdLst>
                <a:gd name="connsiteX0" fmla="*/ 0 w 2998837"/>
                <a:gd name="connsiteY0" fmla="*/ 180004 h 1080000"/>
                <a:gd name="connsiteX1" fmla="*/ 180004 w 2998837"/>
                <a:gd name="connsiteY1" fmla="*/ 0 h 1080000"/>
                <a:gd name="connsiteX2" fmla="*/ 1749322 w 2998837"/>
                <a:gd name="connsiteY2" fmla="*/ 0 h 1080000"/>
                <a:gd name="connsiteX3" fmla="*/ 1749322 w 2998837"/>
                <a:gd name="connsiteY3" fmla="*/ 0 h 1080000"/>
                <a:gd name="connsiteX4" fmla="*/ 2499031 w 2998837"/>
                <a:gd name="connsiteY4" fmla="*/ 0 h 1080000"/>
                <a:gd name="connsiteX5" fmla="*/ 2818833 w 2998837"/>
                <a:gd name="connsiteY5" fmla="*/ 0 h 1080000"/>
                <a:gd name="connsiteX6" fmla="*/ 2998837 w 2998837"/>
                <a:gd name="connsiteY6" fmla="*/ 180004 h 1080000"/>
                <a:gd name="connsiteX7" fmla="*/ 2998837 w 2998837"/>
                <a:gd name="connsiteY7" fmla="*/ 180000 h 1080000"/>
                <a:gd name="connsiteX8" fmla="*/ 3048588 w 2998837"/>
                <a:gd name="connsiteY8" fmla="*/ 338029 h 1080000"/>
                <a:gd name="connsiteX9" fmla="*/ 2998837 w 2998837"/>
                <a:gd name="connsiteY9" fmla="*/ 450000 h 1080000"/>
                <a:gd name="connsiteX10" fmla="*/ 2998837 w 2998837"/>
                <a:gd name="connsiteY10" fmla="*/ 899996 h 1080000"/>
                <a:gd name="connsiteX11" fmla="*/ 2818833 w 2998837"/>
                <a:gd name="connsiteY11" fmla="*/ 1080000 h 1080000"/>
                <a:gd name="connsiteX12" fmla="*/ 2499031 w 2998837"/>
                <a:gd name="connsiteY12" fmla="*/ 1080000 h 1080000"/>
                <a:gd name="connsiteX13" fmla="*/ 1749322 w 2998837"/>
                <a:gd name="connsiteY13" fmla="*/ 1080000 h 1080000"/>
                <a:gd name="connsiteX14" fmla="*/ 1749322 w 2998837"/>
                <a:gd name="connsiteY14" fmla="*/ 1080000 h 1080000"/>
                <a:gd name="connsiteX15" fmla="*/ 180004 w 2998837"/>
                <a:gd name="connsiteY15" fmla="*/ 1080000 h 1080000"/>
                <a:gd name="connsiteX16" fmla="*/ 0 w 2998837"/>
                <a:gd name="connsiteY16" fmla="*/ 899996 h 1080000"/>
                <a:gd name="connsiteX17" fmla="*/ 0 w 2998837"/>
                <a:gd name="connsiteY17" fmla="*/ 450000 h 1080000"/>
                <a:gd name="connsiteX18" fmla="*/ 0 w 2998837"/>
                <a:gd name="connsiteY18" fmla="*/ 180000 h 1080000"/>
                <a:gd name="connsiteX19" fmla="*/ 0 w 2998837"/>
                <a:gd name="connsiteY19" fmla="*/ 180000 h 1080000"/>
                <a:gd name="connsiteX20" fmla="*/ 0 w 2998837"/>
                <a:gd name="connsiteY20" fmla="*/ 180004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998837" h="1080000" fill="none" extrusionOk="0">
                  <a:moveTo>
                    <a:pt x="0" y="180004"/>
                  </a:moveTo>
                  <a:cubicBezTo>
                    <a:pt x="-8916" y="78603"/>
                    <a:pt x="91518" y="-13215"/>
                    <a:pt x="180004" y="0"/>
                  </a:cubicBezTo>
                  <a:cubicBezTo>
                    <a:pt x="844841" y="-107051"/>
                    <a:pt x="1050747" y="131700"/>
                    <a:pt x="1749322" y="0"/>
                  </a:cubicBezTo>
                  <a:lnTo>
                    <a:pt x="1749322" y="0"/>
                  </a:lnTo>
                  <a:cubicBezTo>
                    <a:pt x="1959697" y="-16609"/>
                    <a:pt x="2241677" y="-44865"/>
                    <a:pt x="2499031" y="0"/>
                  </a:cubicBezTo>
                  <a:cubicBezTo>
                    <a:pt x="2584081" y="4888"/>
                    <a:pt x="2713663" y="-18081"/>
                    <a:pt x="2818833" y="0"/>
                  </a:cubicBezTo>
                  <a:cubicBezTo>
                    <a:pt x="2914983" y="10007"/>
                    <a:pt x="3011658" y="81237"/>
                    <a:pt x="2998837" y="180004"/>
                  </a:cubicBezTo>
                  <a:lnTo>
                    <a:pt x="2998837" y="180000"/>
                  </a:lnTo>
                  <a:cubicBezTo>
                    <a:pt x="3014989" y="229202"/>
                    <a:pt x="3033616" y="271020"/>
                    <a:pt x="3048588" y="338029"/>
                  </a:cubicBezTo>
                  <a:cubicBezTo>
                    <a:pt x="3035556" y="387889"/>
                    <a:pt x="3024599" y="409327"/>
                    <a:pt x="2998837" y="450000"/>
                  </a:cubicBezTo>
                  <a:cubicBezTo>
                    <a:pt x="2975272" y="590129"/>
                    <a:pt x="3012828" y="702189"/>
                    <a:pt x="2998837" y="899996"/>
                  </a:cubicBezTo>
                  <a:cubicBezTo>
                    <a:pt x="3009817" y="994727"/>
                    <a:pt x="2913135" y="1064028"/>
                    <a:pt x="2818833" y="1080000"/>
                  </a:cubicBezTo>
                  <a:cubicBezTo>
                    <a:pt x="2720032" y="1094097"/>
                    <a:pt x="2540992" y="1096061"/>
                    <a:pt x="2499031" y="1080000"/>
                  </a:cubicBezTo>
                  <a:cubicBezTo>
                    <a:pt x="2391217" y="1086709"/>
                    <a:pt x="2092033" y="1119682"/>
                    <a:pt x="1749322" y="1080000"/>
                  </a:cubicBezTo>
                  <a:lnTo>
                    <a:pt x="1749322" y="1080000"/>
                  </a:lnTo>
                  <a:cubicBezTo>
                    <a:pt x="1483751" y="1072524"/>
                    <a:pt x="486770" y="958369"/>
                    <a:pt x="180004" y="1080000"/>
                  </a:cubicBezTo>
                  <a:cubicBezTo>
                    <a:pt x="75756" y="1078414"/>
                    <a:pt x="11193" y="991766"/>
                    <a:pt x="0" y="899996"/>
                  </a:cubicBezTo>
                  <a:cubicBezTo>
                    <a:pt x="-10769" y="695259"/>
                    <a:pt x="5783" y="592099"/>
                    <a:pt x="0" y="450000"/>
                  </a:cubicBezTo>
                  <a:cubicBezTo>
                    <a:pt x="20714" y="323104"/>
                    <a:pt x="18704" y="266949"/>
                    <a:pt x="0" y="180000"/>
                  </a:cubicBezTo>
                  <a:lnTo>
                    <a:pt x="0" y="180000"/>
                  </a:lnTo>
                  <a:lnTo>
                    <a:pt x="0" y="180004"/>
                  </a:lnTo>
                  <a:close/>
                </a:path>
                <a:path w="2998837" h="1080000" stroke="0" extrusionOk="0">
                  <a:moveTo>
                    <a:pt x="0" y="180004"/>
                  </a:moveTo>
                  <a:cubicBezTo>
                    <a:pt x="-13077" y="71721"/>
                    <a:pt x="94004" y="11239"/>
                    <a:pt x="180004" y="0"/>
                  </a:cubicBezTo>
                  <a:cubicBezTo>
                    <a:pt x="375808" y="-29483"/>
                    <a:pt x="1176689" y="7068"/>
                    <a:pt x="1749322" y="0"/>
                  </a:cubicBezTo>
                  <a:lnTo>
                    <a:pt x="1749322" y="0"/>
                  </a:lnTo>
                  <a:cubicBezTo>
                    <a:pt x="2056973" y="-14110"/>
                    <a:pt x="2192929" y="55486"/>
                    <a:pt x="2499031" y="0"/>
                  </a:cubicBezTo>
                  <a:cubicBezTo>
                    <a:pt x="2535198" y="-5650"/>
                    <a:pt x="2720982" y="1940"/>
                    <a:pt x="2818833" y="0"/>
                  </a:cubicBezTo>
                  <a:cubicBezTo>
                    <a:pt x="2920440" y="-4089"/>
                    <a:pt x="3011158" y="81431"/>
                    <a:pt x="2998837" y="180004"/>
                  </a:cubicBezTo>
                  <a:lnTo>
                    <a:pt x="2998837" y="180000"/>
                  </a:lnTo>
                  <a:cubicBezTo>
                    <a:pt x="3011077" y="252824"/>
                    <a:pt x="3051636" y="307601"/>
                    <a:pt x="3048588" y="338029"/>
                  </a:cubicBezTo>
                  <a:cubicBezTo>
                    <a:pt x="3039869" y="367961"/>
                    <a:pt x="3009989" y="412094"/>
                    <a:pt x="2998837" y="450000"/>
                  </a:cubicBezTo>
                  <a:cubicBezTo>
                    <a:pt x="3025927" y="554650"/>
                    <a:pt x="3008342" y="697255"/>
                    <a:pt x="2998837" y="899996"/>
                  </a:cubicBezTo>
                  <a:cubicBezTo>
                    <a:pt x="3001119" y="1012585"/>
                    <a:pt x="2925508" y="1094421"/>
                    <a:pt x="2818833" y="1080000"/>
                  </a:cubicBezTo>
                  <a:cubicBezTo>
                    <a:pt x="2723773" y="1103268"/>
                    <a:pt x="2597239" y="1100408"/>
                    <a:pt x="2499031" y="1080000"/>
                  </a:cubicBezTo>
                  <a:cubicBezTo>
                    <a:pt x="2149794" y="1141711"/>
                    <a:pt x="2042409" y="1022402"/>
                    <a:pt x="1749322" y="1080000"/>
                  </a:cubicBezTo>
                  <a:lnTo>
                    <a:pt x="1749322" y="1080000"/>
                  </a:lnTo>
                  <a:cubicBezTo>
                    <a:pt x="1550601" y="982756"/>
                    <a:pt x="949888" y="1164328"/>
                    <a:pt x="180004" y="1080000"/>
                  </a:cubicBezTo>
                  <a:cubicBezTo>
                    <a:pt x="74204" y="1080292"/>
                    <a:pt x="709" y="993299"/>
                    <a:pt x="0" y="899996"/>
                  </a:cubicBezTo>
                  <a:cubicBezTo>
                    <a:pt x="-9769" y="753751"/>
                    <a:pt x="-449" y="672273"/>
                    <a:pt x="0" y="450000"/>
                  </a:cubicBezTo>
                  <a:cubicBezTo>
                    <a:pt x="-2932" y="316853"/>
                    <a:pt x="-24252" y="225434"/>
                    <a:pt x="0" y="180000"/>
                  </a:cubicBezTo>
                  <a:lnTo>
                    <a:pt x="0" y="180000"/>
                  </a:lnTo>
                  <a:lnTo>
                    <a:pt x="0" y="180004"/>
                  </a:lnTo>
                  <a:close/>
                </a:path>
              </a:pathLst>
            </a:custGeom>
            <a:solidFill>
              <a:schemeClr val="bg1"/>
            </a:solidFill>
            <a:ln w="19050" cap="rnd" cmpd="thickThin">
              <a:solidFill>
                <a:srgbClr val="A3DAFF"/>
              </a:solidFill>
              <a:round/>
              <a:extLst>
                <a:ext uri="{C807C97D-BFC1-408E-A445-0C87EB9F89A2}">
                  <ask:lineSketchStyleProps xmlns:ask="http://schemas.microsoft.com/office/drawing/2018/sketchyshapes" sd="3728412482">
                    <a:prstGeom prst="wedgeRoundRectCallout">
                      <a:avLst>
                        <a:gd name="adj1" fmla="val 51659"/>
                        <a:gd name="adj2" fmla="val -1870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/>
              <a:r>
                <a:rPr lang="zh-CN" altLang="en-US" sz="2400" kern="0" dirty="0">
                  <a:solidFill>
                    <a:schemeClr val="accent4">
                      <a:lumMod val="50000"/>
                    </a:schemeClr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        你能用自然语言描述七步洗手法吗？ </a:t>
              </a:r>
            </a:p>
          </p:txBody>
        </p:sp>
        <p:pic>
          <p:nvPicPr>
            <p:cNvPr id="26" name="图片 25" descr="卡通人物&#10;&#10;描述已自动生成">
              <a:extLst>
                <a:ext uri="{FF2B5EF4-FFF2-40B4-BE49-F238E27FC236}">
                  <a16:creationId xmlns:a16="http://schemas.microsoft.com/office/drawing/2014/main" id="{C4FC49B9-B625-417F-B1D7-77552AA244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10" t="6012" r="13980" b="4155"/>
            <a:stretch/>
          </p:blipFill>
          <p:spPr>
            <a:xfrm flipH="1">
              <a:off x="8758299" y="1500412"/>
              <a:ext cx="1579126" cy="180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928905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051E3F27-7AD3-4A72-9271-8835B07D44A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4CA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7508CC6E-5C3D-4C1E-95A7-26A26464C14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" r="11"/>
          <a:stretch/>
        </p:blipFill>
        <p:spPr>
          <a:xfrm>
            <a:off x="-1" y="17695"/>
            <a:ext cx="12191999" cy="6840305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FCAD6451-5A5E-CF8E-03B4-9FCC968963DF}"/>
              </a:ext>
            </a:extLst>
          </p:cNvPr>
          <p:cNvSpPr/>
          <p:nvPr/>
        </p:nvSpPr>
        <p:spPr>
          <a:xfrm>
            <a:off x="814387" y="752864"/>
            <a:ext cx="10563225" cy="5628886"/>
          </a:xfrm>
          <a:prstGeom prst="roundRect">
            <a:avLst>
              <a:gd name="adj" fmla="val 443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 </a:t>
            </a:r>
            <a:endParaRPr lang="zh-CN" altLang="en-US" dirty="0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A9CEAA59-ADE4-78BB-B016-33A2CA9A2A3A}"/>
              </a:ext>
            </a:extLst>
          </p:cNvPr>
          <p:cNvGrpSpPr/>
          <p:nvPr/>
        </p:nvGrpSpPr>
        <p:grpSpPr>
          <a:xfrm>
            <a:off x="9326670" y="418460"/>
            <a:ext cx="2050942" cy="172002"/>
            <a:chOff x="971550" y="512132"/>
            <a:chExt cx="1989913" cy="159475"/>
          </a:xfrm>
        </p:grpSpPr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51649C1D-7F36-0E1E-9DBF-A4BE30BDB0E7}"/>
                </a:ext>
              </a:extLst>
            </p:cNvPr>
            <p:cNvSpPr/>
            <p:nvPr/>
          </p:nvSpPr>
          <p:spPr>
            <a:xfrm>
              <a:off x="971550" y="512132"/>
              <a:ext cx="1714500" cy="14886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B8E7FDB1-CE13-9868-EA04-D700B40A2153}"/>
                </a:ext>
              </a:extLst>
            </p:cNvPr>
            <p:cNvSpPr/>
            <p:nvPr/>
          </p:nvSpPr>
          <p:spPr>
            <a:xfrm>
              <a:off x="2812603" y="522747"/>
              <a:ext cx="148860" cy="14886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227CE190-8057-790C-F011-DE04A30F3430}"/>
              </a:ext>
            </a:extLst>
          </p:cNvPr>
          <p:cNvSpPr txBox="1"/>
          <p:nvPr/>
        </p:nvSpPr>
        <p:spPr>
          <a:xfrm>
            <a:off x="1312391" y="1156512"/>
            <a:ext cx="417669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     义务教育</a:t>
            </a:r>
            <a:r>
              <a:rPr lang="en-US" altLang="zh-CN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《</a:t>
            </a:r>
            <a:r>
              <a:rPr lang="zh-CN" altLang="en-US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信息科技</a:t>
            </a:r>
            <a:r>
              <a:rPr lang="en-US" altLang="zh-CN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》</a:t>
            </a:r>
            <a:r>
              <a:rPr lang="zh-CN" altLang="en-US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五年级上册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7A808844-DC06-C850-01AF-9707518E60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51" y="846368"/>
            <a:ext cx="771075" cy="620287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93F8D628-51AB-C829-B403-EBC19B8E6C6C}"/>
              </a:ext>
            </a:extLst>
          </p:cNvPr>
          <p:cNvSpPr/>
          <p:nvPr/>
        </p:nvSpPr>
        <p:spPr>
          <a:xfrm>
            <a:off x="2809039" y="2708941"/>
            <a:ext cx="65739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7200" b="1" dirty="0">
                <a:solidFill>
                  <a:srgbClr val="0070C0"/>
                </a:solidFill>
                <a:effectLst>
                  <a:glow rad="292100">
                    <a:prstClr val="white">
                      <a:alpha val="12000"/>
                    </a:prstClr>
                  </a:glow>
                </a:effectLst>
                <a:latin typeface="方正苏新诗柳楷简体" panose="02000000000000000000" pitchFamily="2" charset="-122"/>
                <a:ea typeface="方正苏新诗柳楷简体" panose="02000000000000000000" pitchFamily="2" charset="-122"/>
              </a:rPr>
              <a:t>下节课再见！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72D84B25-6499-A94B-C588-654482B4087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621" y="5789765"/>
            <a:ext cx="3864991" cy="553407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E66088DD-F650-88BD-08EB-7556B992FF3E}"/>
              </a:ext>
            </a:extLst>
          </p:cNvPr>
          <p:cNvSpPr>
            <a:spLocks noChangeAspect="1"/>
          </p:cNvSpPr>
          <p:nvPr/>
        </p:nvSpPr>
        <p:spPr>
          <a:xfrm>
            <a:off x="900560" y="832678"/>
            <a:ext cx="10364589" cy="5460019"/>
          </a:xfrm>
          <a:prstGeom prst="roundRect">
            <a:avLst>
              <a:gd name="adj" fmla="val 4439"/>
            </a:avLst>
          </a:prstGeom>
          <a:noFill/>
          <a:ln w="19050">
            <a:solidFill>
              <a:srgbClr val="41516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 </a:t>
            </a:r>
            <a:endParaRPr lang="zh-CN" altLang="en-US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25706631-4C77-0778-72CC-8B21E2FB33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28158" y="4109826"/>
            <a:ext cx="3798939" cy="284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47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FA886C1-F36A-2FC5-8D9E-55F0ADB742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800" y="5381437"/>
            <a:ext cx="1973965" cy="1476563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2F83955C-D191-5262-4618-0E8FE2178109}"/>
              </a:ext>
            </a:extLst>
          </p:cNvPr>
          <p:cNvGrpSpPr/>
          <p:nvPr/>
        </p:nvGrpSpPr>
        <p:grpSpPr>
          <a:xfrm>
            <a:off x="674758" y="635238"/>
            <a:ext cx="1977065" cy="504000"/>
            <a:chOff x="360782" y="426525"/>
            <a:chExt cx="1977065" cy="504000"/>
          </a:xfrm>
        </p:grpSpPr>
        <p:sp>
          <p:nvSpPr>
            <p:cNvPr id="4" name="PA-矩形 1">
              <a:extLst>
                <a:ext uri="{FF2B5EF4-FFF2-40B4-BE49-F238E27FC236}">
                  <a16:creationId xmlns:a16="http://schemas.microsoft.com/office/drawing/2014/main" id="{0800560A-035E-AD65-DE35-2A460DF42430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987302" y="561193"/>
              <a:ext cx="1350545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R="0" lvl="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24000">
                        <a:srgbClr val="0E729A"/>
                      </a:gs>
                      <a:gs pos="100000">
                        <a:srgbClr val="72CDF2"/>
                      </a:gs>
                    </a:gsLst>
                    <a:lin ang="2700000" scaled="0"/>
                  </a:gra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" panose="00020600040101010101" charset="-122"/>
                  <a:sym typeface="思源黑体 CN" panose="020B0500000000000000" pitchFamily="34" charset="-122"/>
                </a:rPr>
                <a:t>学习</a:t>
              </a:r>
              <a:r>
                <a:rPr kumimoji="0" lang="zh-CN" altLang="en-US" sz="2400" b="1" i="0" u="none" strike="noStrike" kern="1200" cap="none" spc="0" normalizeH="0" baseline="0" dirty="0">
                  <a:ln>
                    <a:noFill/>
                  </a:ln>
                  <a:gradFill>
                    <a:gsLst>
                      <a:gs pos="24000">
                        <a:srgbClr val="0E729A"/>
                      </a:gs>
                      <a:gs pos="100000">
                        <a:srgbClr val="72CDF2"/>
                      </a:gs>
                    </a:gsLst>
                    <a:lin ang="2700000" scaled="0"/>
                  </a:gra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" panose="00020600040101010101" charset="-122"/>
                  <a:sym typeface="思源黑体 CN" panose="020B0500000000000000" pitchFamily="34" charset="-122"/>
                </a:rPr>
                <a:t>情境</a:t>
              </a: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4000">
                      <a:srgbClr val="0E729A"/>
                    </a:gs>
                    <a:gs pos="100000">
                      <a:srgbClr val="72CDF2"/>
                    </a:gs>
                  </a:gsLst>
                  <a:lin ang="270000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" panose="00020600040101010101" charset="-122"/>
                <a:sym typeface="思源黑体 CN" panose="020B0500000000000000" pitchFamily="34" charset="-122"/>
              </a:endParaRPr>
            </a:p>
          </p:txBody>
        </p: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C9FAAD6A-C6DB-238A-A9F7-96175C623F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782" y="426525"/>
              <a:ext cx="626520" cy="504000"/>
            </a:xfrm>
            <a:prstGeom prst="rect">
              <a:avLst/>
            </a:prstGeom>
          </p:spPr>
        </p:pic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8863F909-CB5C-4542-89C5-FDE18DCC5B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99696" y="2053301"/>
            <a:ext cx="2882008" cy="2688955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3B887F8C-63ED-4D63-9F28-83EDA205ECC2}"/>
              </a:ext>
            </a:extLst>
          </p:cNvPr>
          <p:cNvSpPr txBox="1"/>
          <p:nvPr/>
        </p:nvSpPr>
        <p:spPr>
          <a:xfrm>
            <a:off x="5508702" y="769906"/>
            <a:ext cx="4593840" cy="3708162"/>
          </a:xfrm>
          <a:custGeom>
            <a:avLst/>
            <a:gdLst>
              <a:gd name="connsiteX0" fmla="*/ -93577 w 4593840"/>
              <a:gd name="connsiteY0" fmla="*/ 3178488 h 3708162"/>
              <a:gd name="connsiteX1" fmla="*/ 189932 w 4593840"/>
              <a:gd name="connsiteY1" fmla="*/ 2592327 h 3708162"/>
              <a:gd name="connsiteX2" fmla="*/ 1509629 w 4593840"/>
              <a:gd name="connsiteY2" fmla="*/ 112314 h 3708162"/>
              <a:gd name="connsiteX3" fmla="*/ 4181932 w 4593840"/>
              <a:gd name="connsiteY3" fmla="*/ 794652 h 3708162"/>
              <a:gd name="connsiteX4" fmla="*/ 3406461 w 4593840"/>
              <a:gd name="connsiteY4" fmla="*/ 3477495 h 3708162"/>
              <a:gd name="connsiteX5" fmla="*/ 685961 w 4593840"/>
              <a:gd name="connsiteY5" fmla="*/ 3175689 h 3708162"/>
              <a:gd name="connsiteX6" fmla="*/ -93577 w 4593840"/>
              <a:gd name="connsiteY6" fmla="*/ 3178488 h 3708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93840" h="3708162" fill="none" extrusionOk="0">
                <a:moveTo>
                  <a:pt x="-93577" y="3178488"/>
                </a:moveTo>
                <a:cubicBezTo>
                  <a:pt x="10854" y="2993231"/>
                  <a:pt x="140830" y="2648890"/>
                  <a:pt x="189932" y="2592327"/>
                </a:cubicBezTo>
                <a:cubicBezTo>
                  <a:pt x="-558302" y="1635609"/>
                  <a:pt x="369424" y="631143"/>
                  <a:pt x="1509629" y="112314"/>
                </a:cubicBezTo>
                <a:cubicBezTo>
                  <a:pt x="2487535" y="-73537"/>
                  <a:pt x="3667675" y="109901"/>
                  <a:pt x="4181932" y="794652"/>
                </a:cubicBezTo>
                <a:cubicBezTo>
                  <a:pt x="4903668" y="1483777"/>
                  <a:pt x="4599695" y="3083753"/>
                  <a:pt x="3406461" y="3477495"/>
                </a:cubicBezTo>
                <a:cubicBezTo>
                  <a:pt x="2417049" y="3874969"/>
                  <a:pt x="1322075" y="3647054"/>
                  <a:pt x="685961" y="3175689"/>
                </a:cubicBezTo>
                <a:cubicBezTo>
                  <a:pt x="427994" y="3234307"/>
                  <a:pt x="166406" y="3170609"/>
                  <a:pt x="-93577" y="3178488"/>
                </a:cubicBezTo>
                <a:close/>
              </a:path>
              <a:path w="4593840" h="3708162" stroke="0" extrusionOk="0">
                <a:moveTo>
                  <a:pt x="-93577" y="3178488"/>
                </a:moveTo>
                <a:cubicBezTo>
                  <a:pt x="-82763" y="3036023"/>
                  <a:pt x="147054" y="2748022"/>
                  <a:pt x="189932" y="2592327"/>
                </a:cubicBezTo>
                <a:cubicBezTo>
                  <a:pt x="-406886" y="1566669"/>
                  <a:pt x="247910" y="508242"/>
                  <a:pt x="1509629" y="112314"/>
                </a:cubicBezTo>
                <a:cubicBezTo>
                  <a:pt x="2391613" y="-141241"/>
                  <a:pt x="3511494" y="-20078"/>
                  <a:pt x="4181932" y="794652"/>
                </a:cubicBezTo>
                <a:cubicBezTo>
                  <a:pt x="4975221" y="1705886"/>
                  <a:pt x="4465343" y="2824903"/>
                  <a:pt x="3406461" y="3477495"/>
                </a:cubicBezTo>
                <a:cubicBezTo>
                  <a:pt x="2572982" y="3937270"/>
                  <a:pt x="1435094" y="3778415"/>
                  <a:pt x="685961" y="3175689"/>
                </a:cubicBezTo>
                <a:cubicBezTo>
                  <a:pt x="521070" y="3150595"/>
                  <a:pt x="140223" y="3239467"/>
                  <a:pt x="-93577" y="3178488"/>
                </a:cubicBezTo>
                <a:close/>
              </a:path>
            </a:pathLst>
          </a:custGeom>
          <a:blipFill>
            <a:blip r:embed="rId8"/>
            <a:stretch>
              <a:fillRect/>
            </a:stretch>
          </a:blipFill>
          <a:ln w="38100" cap="rnd" cmpd="thickThin">
            <a:solidFill>
              <a:srgbClr val="FFC000"/>
            </a:solidFill>
            <a:round/>
            <a:extLst>
              <a:ext uri="{C807C97D-BFC1-408E-A445-0C87EB9F89A2}">
                <ask:lineSketchStyleProps xmlns:ask="http://schemas.microsoft.com/office/drawing/2018/sketchyshapes" sd="13322944">
                  <a:prstGeom prst="wedgeEllipseCallout">
                    <a:avLst>
                      <a:gd name="adj1" fmla="val -52037"/>
                      <a:gd name="adj2" fmla="val 3571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indent="266700" algn="just">
              <a:defRPr sz="8000">
                <a:latin typeface="方正字迹-吕建德魏碑简体" panose="02010600010101010101" pitchFamily="2" charset="-122"/>
                <a:ea typeface="方正字迹-吕建德魏碑简体" panose="02010600010101010101" pitchFamily="2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endParaRPr lang="zh-CN" altLang="en-US" sz="2800" dirty="0">
              <a:solidFill>
                <a:srgbClr val="0070C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FBF88A4F-37E3-41ED-981D-AF422FCDA5EE}"/>
              </a:ext>
            </a:extLst>
          </p:cNvPr>
          <p:cNvSpPr txBox="1"/>
          <p:nvPr/>
        </p:nvSpPr>
        <p:spPr>
          <a:xfrm>
            <a:off x="1098744" y="5150001"/>
            <a:ext cx="999451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latin typeface="华文新魏" panose="02010800040101010101" pitchFamily="2" charset="-122"/>
                <a:ea typeface="华文新魏" panose="02010800040101010101" pitchFamily="2" charset="-122"/>
              </a:rPr>
              <a:t>      </a:t>
            </a:r>
            <a:r>
              <a:rPr lang="zh-CN" altLang="en-US" sz="2000" dirty="0">
                <a:latin typeface="华文新魏" panose="02010800040101010101" pitchFamily="2" charset="-122"/>
                <a:ea typeface="华文新魏" panose="02010800040101010101" pitchFamily="2" charset="-122"/>
              </a:rPr>
              <a:t>爷爷、奶奶下周就要出发去旅行了，我想在饯行晚餐中亲自做一道爷爷、奶奶最爱吃的菜</a:t>
            </a:r>
            <a:r>
              <a:rPr lang="en-US" altLang="zh-CN" sz="2000" dirty="0">
                <a:latin typeface="华文新魏" panose="02010800040101010101" pitchFamily="2" charset="-122"/>
                <a:ea typeface="华文新魏" panose="02010800040101010101" pitchFamily="2" charset="-122"/>
              </a:rPr>
              <a:t>——</a:t>
            </a:r>
            <a:r>
              <a:rPr lang="zh-CN" altLang="en-US" sz="2000" dirty="0">
                <a:latin typeface="华文新魏" panose="02010800040101010101" pitchFamily="2" charset="-122"/>
                <a:ea typeface="华文新魏" panose="02010800040101010101" pitchFamily="2" charset="-122"/>
              </a:rPr>
              <a:t>西红柿炒鸡蛋。这道菜该怎样做呢？  </a:t>
            </a:r>
            <a:endParaRPr lang="zh-CN" altLang="en-US" sz="28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FA886C1-F36A-2FC5-8D9E-55F0ADB742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800" y="5381437"/>
            <a:ext cx="1973965" cy="1476563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CA05A90E-D4C0-2A7C-7D40-BFA8950A8614}"/>
              </a:ext>
            </a:extLst>
          </p:cNvPr>
          <p:cNvGrpSpPr/>
          <p:nvPr/>
        </p:nvGrpSpPr>
        <p:grpSpPr>
          <a:xfrm>
            <a:off x="541408" y="578088"/>
            <a:ext cx="1977065" cy="504000"/>
            <a:chOff x="360782" y="426525"/>
            <a:chExt cx="1977065" cy="504000"/>
          </a:xfrm>
        </p:grpSpPr>
        <p:sp>
          <p:nvSpPr>
            <p:cNvPr id="5" name="PA-矩形 1">
              <a:extLst>
                <a:ext uri="{FF2B5EF4-FFF2-40B4-BE49-F238E27FC236}">
                  <a16:creationId xmlns:a16="http://schemas.microsoft.com/office/drawing/2014/main" id="{142E8729-08DE-D1DE-D747-1E387298B98C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987302" y="561193"/>
              <a:ext cx="1350545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R="0" lvl="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24000">
                        <a:srgbClr val="0E729A"/>
                      </a:gs>
                      <a:gs pos="100000">
                        <a:srgbClr val="72CDF2"/>
                      </a:gs>
                    </a:gsLst>
                    <a:lin ang="2700000" scaled="0"/>
                  </a:gra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" panose="00020600040101010101" charset="-122"/>
                  <a:sym typeface="思源黑体 CN" panose="020B0500000000000000" pitchFamily="34" charset="-122"/>
                </a:rPr>
                <a:t>学习</a:t>
              </a:r>
              <a:r>
                <a:rPr lang="zh-CN" altLang="en-US" sz="2400" b="1" noProof="0" dirty="0">
                  <a:gradFill>
                    <a:gsLst>
                      <a:gs pos="24000">
                        <a:srgbClr val="0E729A"/>
                      </a:gs>
                      <a:gs pos="100000">
                        <a:srgbClr val="72CDF2"/>
                      </a:gs>
                    </a:gsLst>
                    <a:lin ang="2700000" scaled="0"/>
                  </a:gradFill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" panose="00020600040101010101" charset="-122"/>
                  <a:sym typeface="思源黑体 CN" panose="020B0500000000000000" pitchFamily="34" charset="-122"/>
                </a:rPr>
                <a:t>导航</a:t>
              </a: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4000">
                      <a:srgbClr val="0E729A"/>
                    </a:gs>
                    <a:gs pos="100000">
                      <a:srgbClr val="72CDF2"/>
                    </a:gs>
                  </a:gsLst>
                  <a:lin ang="270000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" panose="00020600040101010101" charset="-122"/>
                <a:sym typeface="思源黑体 CN" panose="020B0500000000000000" pitchFamily="34" charset="-122"/>
              </a:endParaRPr>
            </a:p>
          </p:txBody>
        </p:sp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B0010F57-31E4-38F1-6AEC-D1100522C4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782" y="426525"/>
              <a:ext cx="626520" cy="504000"/>
            </a:xfrm>
            <a:prstGeom prst="rect">
              <a:avLst/>
            </a:prstGeom>
          </p:spPr>
        </p:pic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74E6B5AF-1B5E-407B-AD2D-5F3511B433F1}"/>
              </a:ext>
            </a:extLst>
          </p:cNvPr>
          <p:cNvGrpSpPr/>
          <p:nvPr/>
        </p:nvGrpSpPr>
        <p:grpSpPr>
          <a:xfrm>
            <a:off x="1364169" y="3874523"/>
            <a:ext cx="4174067" cy="1760382"/>
            <a:chOff x="1167928" y="1570652"/>
            <a:chExt cx="4174067" cy="1760382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466D6394-1CEA-83BC-4369-2A36C363B1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7928" y="1570652"/>
              <a:ext cx="2224503" cy="1127082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868CE3ED-AFE8-4759-9B51-5ACAFD7C4B1D}"/>
                </a:ext>
              </a:extLst>
            </p:cNvPr>
            <p:cNvSpPr txBox="1"/>
            <p:nvPr/>
          </p:nvSpPr>
          <p:spPr>
            <a:xfrm>
              <a:off x="1167928" y="2592370"/>
              <a:ext cx="4174067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400" kern="0" dirty="0">
                  <a:solidFill>
                    <a:schemeClr val="tx1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活动一：</a:t>
              </a:r>
              <a:r>
                <a:rPr lang="zh-CN" altLang="zh-CN" sz="1400" kern="0" dirty="0">
                  <a:solidFill>
                    <a:schemeClr val="tx1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选择解决方案，感受描述算法的作用</a:t>
              </a:r>
              <a:endParaRPr lang="en-US" altLang="zh-CN" sz="1400" kern="0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</a:endParaRPr>
            </a:p>
            <a:p>
              <a:r>
                <a:rPr lang="zh-CN" altLang="en-US" sz="1400" kern="0" dirty="0">
                  <a:solidFill>
                    <a:schemeClr val="tx1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活动二：了解菜谱写法，理解描述算法的要求</a:t>
              </a:r>
              <a:endParaRPr lang="en-US" altLang="zh-CN" sz="1400" kern="0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</a:endParaRPr>
            </a:p>
            <a:p>
              <a:r>
                <a:rPr lang="zh-CN" altLang="en-US" sz="1400" kern="0" dirty="0">
                  <a:solidFill>
                    <a:schemeClr val="tx1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活动三：规划菜谱拟写方案，掌握描述算法的方法</a:t>
              </a: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94B59935-0913-45C8-8581-1DCA948EE303}"/>
              </a:ext>
            </a:extLst>
          </p:cNvPr>
          <p:cNvGrpSpPr/>
          <p:nvPr/>
        </p:nvGrpSpPr>
        <p:grpSpPr>
          <a:xfrm>
            <a:off x="2309171" y="2047051"/>
            <a:ext cx="6248400" cy="1340895"/>
            <a:chOff x="3871497" y="3564607"/>
            <a:chExt cx="6248400" cy="1340895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55678201-0D29-BDDD-9052-75DB0DF2CEE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1497" y="3564607"/>
              <a:ext cx="2224503" cy="1167865"/>
            </a:xfrm>
            <a:prstGeom prst="rect">
              <a:avLst/>
            </a:prstGeom>
          </p:spPr>
        </p:pic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A0BD48F5-D3AD-40F4-8EFF-8C6206288DF7}"/>
                </a:ext>
              </a:extLst>
            </p:cNvPr>
            <p:cNvSpPr txBox="1"/>
            <p:nvPr/>
          </p:nvSpPr>
          <p:spPr>
            <a:xfrm>
              <a:off x="3871497" y="4597725"/>
              <a:ext cx="624840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400" kern="0" dirty="0">
                  <a:solidFill>
                    <a:schemeClr val="tx1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活动四：实践拟写菜谱，体验描述算法的过程</a:t>
              </a: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0643EC23-4AF0-4545-89A3-A73B590E522E}"/>
              </a:ext>
            </a:extLst>
          </p:cNvPr>
          <p:cNvGrpSpPr/>
          <p:nvPr/>
        </p:nvGrpSpPr>
        <p:grpSpPr>
          <a:xfrm>
            <a:off x="7278069" y="3144218"/>
            <a:ext cx="5932366" cy="1290637"/>
            <a:chOff x="6711050" y="1570652"/>
            <a:chExt cx="5932366" cy="1290637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4795836-C56C-110D-CA52-B569C680A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1050" y="1570652"/>
              <a:ext cx="2393321" cy="1086538"/>
            </a:xfrm>
            <a:prstGeom prst="rect">
              <a:avLst/>
            </a:prstGeom>
          </p:spPr>
        </p:pic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CA0B9681-700E-4A3B-8E58-D705385BBD13}"/>
                </a:ext>
              </a:extLst>
            </p:cNvPr>
            <p:cNvSpPr/>
            <p:nvPr/>
          </p:nvSpPr>
          <p:spPr>
            <a:xfrm>
              <a:off x="6711050" y="2529384"/>
              <a:ext cx="5932366" cy="33190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1400" kern="0" dirty="0">
                  <a:solidFill>
                    <a:schemeClr val="tx1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活动五：交流项目成果，评价描述算法的效果</a:t>
              </a: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8906F034-ECB3-438F-941D-AEB5E45A7A6B}"/>
              </a:ext>
            </a:extLst>
          </p:cNvPr>
          <p:cNvGrpSpPr/>
          <p:nvPr/>
        </p:nvGrpSpPr>
        <p:grpSpPr>
          <a:xfrm>
            <a:off x="9225817" y="1250902"/>
            <a:ext cx="5932366" cy="1261158"/>
            <a:chOff x="8469371" y="4398020"/>
            <a:chExt cx="5932366" cy="1261158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003B2CF1-9C9C-CBB6-7C14-146D48467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9371" y="4398020"/>
              <a:ext cx="2260391" cy="983417"/>
            </a:xfrm>
            <a:prstGeom prst="rect">
              <a:avLst/>
            </a:prstGeom>
          </p:spPr>
        </p:pic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5A5D3157-3771-43B4-888E-670FD378DD4F}"/>
                </a:ext>
              </a:extLst>
            </p:cNvPr>
            <p:cNvSpPr/>
            <p:nvPr/>
          </p:nvSpPr>
          <p:spPr>
            <a:xfrm>
              <a:off x="8469371" y="5327273"/>
              <a:ext cx="5932366" cy="33190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1400" kern="0" dirty="0">
                  <a:solidFill>
                    <a:schemeClr val="tx1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活动六：描述七步洗手法</a:t>
              </a:r>
            </a:p>
          </p:txBody>
        </p:sp>
      </p:grpSp>
      <p:cxnSp>
        <p:nvCxnSpPr>
          <p:cNvPr id="22" name="连接符: 曲线 21">
            <a:extLst>
              <a:ext uri="{FF2B5EF4-FFF2-40B4-BE49-F238E27FC236}">
                <a16:creationId xmlns:a16="http://schemas.microsoft.com/office/drawing/2014/main" id="{83D4227C-2981-4D56-86B4-2432CA9DBC16}"/>
              </a:ext>
            </a:extLst>
          </p:cNvPr>
          <p:cNvCxnSpPr>
            <a:cxnSpLocks/>
            <a:stCxn id="10" idx="1"/>
            <a:endCxn id="11" idx="1"/>
          </p:cNvCxnSpPr>
          <p:nvPr/>
        </p:nvCxnSpPr>
        <p:spPr>
          <a:xfrm rot="10800000" flipH="1">
            <a:off x="1364169" y="2630984"/>
            <a:ext cx="945002" cy="1807080"/>
          </a:xfrm>
          <a:prstGeom prst="curvedConnector3">
            <a:avLst>
              <a:gd name="adj1" fmla="val -24190"/>
            </a:avLst>
          </a:prstGeom>
          <a:ln w="38100">
            <a:solidFill>
              <a:srgbClr val="68C0C0"/>
            </a:solidFill>
            <a:prstDash val="sysDot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连接符: 曲线 28">
            <a:extLst>
              <a:ext uri="{FF2B5EF4-FFF2-40B4-BE49-F238E27FC236}">
                <a16:creationId xmlns:a16="http://schemas.microsoft.com/office/drawing/2014/main" id="{FEEEA23D-2191-469F-BEE8-7AC83F8CA2FB}"/>
              </a:ext>
            </a:extLst>
          </p:cNvPr>
          <p:cNvCxnSpPr>
            <a:cxnSpLocks/>
            <a:stCxn id="11" idx="3"/>
            <a:endCxn id="12" idx="1"/>
          </p:cNvCxnSpPr>
          <p:nvPr/>
        </p:nvCxnSpPr>
        <p:spPr>
          <a:xfrm>
            <a:off x="4533674" y="2630984"/>
            <a:ext cx="2744395" cy="1056503"/>
          </a:xfrm>
          <a:prstGeom prst="curvedConnector3">
            <a:avLst>
              <a:gd name="adj1" fmla="val 69127"/>
            </a:avLst>
          </a:prstGeom>
          <a:ln w="38100">
            <a:solidFill>
              <a:srgbClr val="68C0C0"/>
            </a:solidFill>
            <a:prstDash val="sysDot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连接符: 曲线 36">
            <a:extLst>
              <a:ext uri="{FF2B5EF4-FFF2-40B4-BE49-F238E27FC236}">
                <a16:creationId xmlns:a16="http://schemas.microsoft.com/office/drawing/2014/main" id="{0B48B770-19A1-4E62-906B-894AEE667DAC}"/>
              </a:ext>
            </a:extLst>
          </p:cNvPr>
          <p:cNvCxnSpPr>
            <a:cxnSpLocks/>
            <a:stCxn id="12" idx="0"/>
            <a:endCxn id="13" idx="1"/>
          </p:cNvCxnSpPr>
          <p:nvPr/>
        </p:nvCxnSpPr>
        <p:spPr>
          <a:xfrm rot="5400000" flipH="1" flipV="1">
            <a:off x="8149470" y="2067872"/>
            <a:ext cx="1401607" cy="751087"/>
          </a:xfrm>
          <a:prstGeom prst="curvedConnector2">
            <a:avLst/>
          </a:prstGeom>
          <a:ln w="38100">
            <a:solidFill>
              <a:srgbClr val="68C0C0"/>
            </a:solidFill>
            <a:prstDash val="sysDot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876343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FA886C1-F36A-2FC5-8D9E-55F0ADB742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800" y="5381437"/>
            <a:ext cx="1973965" cy="1476563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2F83955C-D191-5262-4618-0E8FE2178109}"/>
              </a:ext>
            </a:extLst>
          </p:cNvPr>
          <p:cNvGrpSpPr/>
          <p:nvPr/>
        </p:nvGrpSpPr>
        <p:grpSpPr>
          <a:xfrm>
            <a:off x="674758" y="635238"/>
            <a:ext cx="1977065" cy="504000"/>
            <a:chOff x="360782" y="426525"/>
            <a:chExt cx="1977065" cy="504000"/>
          </a:xfrm>
        </p:grpSpPr>
        <p:sp>
          <p:nvSpPr>
            <p:cNvPr id="4" name="PA-矩形 1">
              <a:extLst>
                <a:ext uri="{FF2B5EF4-FFF2-40B4-BE49-F238E27FC236}">
                  <a16:creationId xmlns:a16="http://schemas.microsoft.com/office/drawing/2014/main" id="{0800560A-035E-AD65-DE35-2A460DF42430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987302" y="561193"/>
              <a:ext cx="1350545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R="0" lvl="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24000">
                        <a:srgbClr val="0E729A"/>
                      </a:gs>
                      <a:gs pos="100000">
                        <a:srgbClr val="72CDF2"/>
                      </a:gs>
                    </a:gsLst>
                    <a:lin ang="2700000" scaled="0"/>
                  </a:gra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" panose="00020600040101010101" charset="-122"/>
                  <a:sym typeface="思源黑体 CN" panose="020B0500000000000000" pitchFamily="34" charset="-122"/>
                </a:rPr>
                <a:t>学习</a:t>
              </a:r>
              <a:r>
                <a:rPr lang="zh-CN" altLang="en-US" sz="2400" b="1" noProof="0" dirty="0">
                  <a:gradFill>
                    <a:gsLst>
                      <a:gs pos="24000">
                        <a:srgbClr val="0E729A"/>
                      </a:gs>
                      <a:gs pos="100000">
                        <a:srgbClr val="72CDF2"/>
                      </a:gs>
                    </a:gsLst>
                    <a:lin ang="2700000" scaled="0"/>
                  </a:gradFill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" panose="00020600040101010101" charset="-122"/>
                  <a:sym typeface="思源黑体 CN" panose="020B0500000000000000" pitchFamily="34" charset="-122"/>
                </a:rPr>
                <a:t>目标</a:t>
              </a: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4000">
                      <a:srgbClr val="0E729A"/>
                    </a:gs>
                    <a:gs pos="100000">
                      <a:srgbClr val="72CDF2"/>
                    </a:gs>
                  </a:gsLst>
                  <a:lin ang="270000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" panose="00020600040101010101" charset="-122"/>
                <a:sym typeface="思源黑体 CN" panose="020B0500000000000000" pitchFamily="34" charset="-122"/>
              </a:endParaRPr>
            </a:p>
          </p:txBody>
        </p: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C9FAAD6A-C6DB-238A-A9F7-96175C623F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782" y="426525"/>
              <a:ext cx="626520" cy="504000"/>
            </a:xfrm>
            <a:prstGeom prst="rect">
              <a:avLst/>
            </a:prstGeom>
          </p:spPr>
        </p:pic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2406E0A8-14D2-4B6E-BCF1-DB51AB46357F}"/>
              </a:ext>
            </a:extLst>
          </p:cNvPr>
          <p:cNvGrpSpPr/>
          <p:nvPr/>
        </p:nvGrpSpPr>
        <p:grpSpPr>
          <a:xfrm>
            <a:off x="6202805" y="2050871"/>
            <a:ext cx="4635656" cy="3036869"/>
            <a:chOff x="6252776" y="2202199"/>
            <a:chExt cx="4635656" cy="3036869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40039FD6-E73B-937B-112F-5F51520FFEE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rgbClr val="FF000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7213075" y="4708530"/>
              <a:ext cx="474710" cy="530538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B2E8207-3B2A-43A2-BF58-4C85D52021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52" r="3278"/>
            <a:stretch/>
          </p:blipFill>
          <p:spPr>
            <a:xfrm>
              <a:off x="6252776" y="2202199"/>
              <a:ext cx="4635656" cy="2453601"/>
            </a:xfrm>
            <a:prstGeom prst="rect">
              <a:avLst/>
            </a:prstGeom>
          </p:spPr>
        </p:pic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1265C356-C776-4FFA-8E20-D2A77A01B5C1}"/>
                </a:ext>
              </a:extLst>
            </p:cNvPr>
            <p:cNvSpPr txBox="1"/>
            <p:nvPr/>
          </p:nvSpPr>
          <p:spPr>
            <a:xfrm>
              <a:off x="7620878" y="4684866"/>
              <a:ext cx="2764625" cy="4818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000" b="1" dirty="0">
                  <a:latin typeface="幼圆" panose="02010509060101010101" pitchFamily="49" charset="-122"/>
                  <a:ea typeface="幼圆" panose="02010509060101010101" pitchFamily="49" charset="-122"/>
                  <a:cs typeface="阿里巴巴普惠体 M" panose="00020600040101010101" charset="-122"/>
                </a:rPr>
                <a:t>了解自然语言描述算法。</a:t>
              </a:r>
              <a:endParaRPr lang="en-US" altLang="zh-CN" sz="2000" b="1" dirty="0">
                <a:latin typeface="幼圆" panose="02010509060101010101" pitchFamily="49" charset="-122"/>
                <a:ea typeface="幼圆" panose="02010509060101010101" pitchFamily="49" charset="-122"/>
                <a:cs typeface="阿里巴巴普惠体 M" panose="00020600040101010101" charset="-122"/>
              </a:endParaRPr>
            </a:p>
          </p:txBody>
        </p:sp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75BCF1DA-13EF-466D-8FF0-35DC789C56E1}"/>
              </a:ext>
            </a:extLst>
          </p:cNvPr>
          <p:cNvGrpSpPr/>
          <p:nvPr/>
        </p:nvGrpSpPr>
        <p:grpSpPr>
          <a:xfrm>
            <a:off x="1976549" y="1706020"/>
            <a:ext cx="3773619" cy="3313581"/>
            <a:chOff x="2026520" y="1897429"/>
            <a:chExt cx="3773619" cy="3313581"/>
          </a:xfrm>
        </p:grpSpPr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AE51DDF6-EC38-04AA-FCAE-D047A817D2ED}"/>
                </a:ext>
              </a:extLst>
            </p:cNvPr>
            <p:cNvSpPr txBox="1"/>
            <p:nvPr/>
          </p:nvSpPr>
          <p:spPr>
            <a:xfrm>
              <a:off x="2026520" y="4680472"/>
              <a:ext cx="3773619" cy="4818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000" b="1" dirty="0">
                  <a:latin typeface="幼圆" panose="02010509060101010101" pitchFamily="49" charset="-122"/>
                  <a:ea typeface="幼圆" panose="02010509060101010101" pitchFamily="49" charset="-122"/>
                  <a:cs typeface="阿里巴巴普惠体 M" panose="00020600040101010101" charset="-122"/>
                </a:rPr>
                <a:t>    拟写“西红柿炒鸡蛋”菜谱。  </a:t>
              </a:r>
              <a:endParaRPr lang="en-US" altLang="zh-CN" sz="2000" b="1" dirty="0">
                <a:latin typeface="幼圆" panose="02010509060101010101" pitchFamily="49" charset="-122"/>
                <a:ea typeface="幼圆" panose="02010509060101010101" pitchFamily="49" charset="-122"/>
                <a:cs typeface="阿里巴巴普惠体 M" panose="00020600040101010101" charset="-122"/>
              </a:endParaRPr>
            </a:p>
          </p:txBody>
        </p:sp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3F3011C-4EB8-AB3A-5A57-A8AE41DDD05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rgbClr val="FF000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2030485" y="4680472"/>
              <a:ext cx="474710" cy="530538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E4233095-CD74-426B-8AB8-35DB72D1255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996" y="1897429"/>
              <a:ext cx="2457570" cy="2453600"/>
            </a:xfrm>
            <a:prstGeom prst="rect">
              <a:avLst/>
            </a:prstGeom>
          </p:spPr>
        </p:pic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DEEE28B-5B82-4FD8-1C8B-01F4930891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48AA2EE-D99B-4FF1-AEE8-6AC24AECF8E4}"/>
              </a:ext>
            </a:extLst>
          </p:cNvPr>
          <p:cNvGrpSpPr/>
          <p:nvPr/>
        </p:nvGrpSpPr>
        <p:grpSpPr>
          <a:xfrm>
            <a:off x="1855561" y="2910888"/>
            <a:ext cx="8470989" cy="1744484"/>
            <a:chOff x="2588535" y="3146265"/>
            <a:chExt cx="8470989" cy="1744484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219BB389-E014-40D6-ACB3-92BC284D9658}"/>
                </a:ext>
              </a:extLst>
            </p:cNvPr>
            <p:cNvGrpSpPr/>
            <p:nvPr/>
          </p:nvGrpSpPr>
          <p:grpSpPr>
            <a:xfrm>
              <a:off x="8327071" y="3167995"/>
              <a:ext cx="2732453" cy="1722753"/>
              <a:chOff x="8359276" y="4550221"/>
              <a:chExt cx="3290046" cy="2074303"/>
            </a:xfrm>
          </p:grpSpPr>
          <p:sp>
            <p:nvSpPr>
              <p:cNvPr id="4" name="流程图: 接点 3">
                <a:extLst>
                  <a:ext uri="{FF2B5EF4-FFF2-40B4-BE49-F238E27FC236}">
                    <a16:creationId xmlns:a16="http://schemas.microsoft.com/office/drawing/2014/main" id="{A4D797D5-A42E-49DB-B29C-0017A165919D}"/>
                  </a:ext>
                </a:extLst>
              </p:cNvPr>
              <p:cNvSpPr/>
              <p:nvPr/>
            </p:nvSpPr>
            <p:spPr>
              <a:xfrm>
                <a:off x="8738138" y="4550221"/>
                <a:ext cx="2406765" cy="2074303"/>
              </a:xfrm>
              <a:custGeom>
                <a:avLst/>
                <a:gdLst>
                  <a:gd name="connsiteX0" fmla="*/ 0 w 2406765"/>
                  <a:gd name="connsiteY0" fmla="*/ 1037152 h 2074303"/>
                  <a:gd name="connsiteX1" fmla="*/ 1203383 w 2406765"/>
                  <a:gd name="connsiteY1" fmla="*/ 0 h 2074303"/>
                  <a:gd name="connsiteX2" fmla="*/ 2406766 w 2406765"/>
                  <a:gd name="connsiteY2" fmla="*/ 1037152 h 2074303"/>
                  <a:gd name="connsiteX3" fmla="*/ 1203383 w 2406765"/>
                  <a:gd name="connsiteY3" fmla="*/ 2074304 h 2074303"/>
                  <a:gd name="connsiteX4" fmla="*/ 0 w 2406765"/>
                  <a:gd name="connsiteY4" fmla="*/ 1037152 h 2074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6765" h="2074303" fill="none" extrusionOk="0">
                    <a:moveTo>
                      <a:pt x="0" y="1037152"/>
                    </a:moveTo>
                    <a:cubicBezTo>
                      <a:pt x="34893" y="399317"/>
                      <a:pt x="657815" y="8120"/>
                      <a:pt x="1203383" y="0"/>
                    </a:cubicBezTo>
                    <a:cubicBezTo>
                      <a:pt x="1859014" y="20125"/>
                      <a:pt x="2457971" y="381882"/>
                      <a:pt x="2406766" y="1037152"/>
                    </a:cubicBezTo>
                    <a:cubicBezTo>
                      <a:pt x="2398552" y="1608969"/>
                      <a:pt x="1912772" y="2129974"/>
                      <a:pt x="1203383" y="2074304"/>
                    </a:cubicBezTo>
                    <a:cubicBezTo>
                      <a:pt x="535578" y="2177506"/>
                      <a:pt x="52513" y="1635291"/>
                      <a:pt x="0" y="1037152"/>
                    </a:cubicBezTo>
                    <a:close/>
                  </a:path>
                  <a:path w="2406765" h="2074303" stroke="0" extrusionOk="0">
                    <a:moveTo>
                      <a:pt x="0" y="1037152"/>
                    </a:moveTo>
                    <a:cubicBezTo>
                      <a:pt x="-99038" y="397175"/>
                      <a:pt x="638355" y="83441"/>
                      <a:pt x="1203383" y="0"/>
                    </a:cubicBezTo>
                    <a:cubicBezTo>
                      <a:pt x="1915565" y="80659"/>
                      <a:pt x="2443042" y="507361"/>
                      <a:pt x="2406766" y="1037152"/>
                    </a:cubicBezTo>
                    <a:cubicBezTo>
                      <a:pt x="2462193" y="1654207"/>
                      <a:pt x="1881819" y="2081238"/>
                      <a:pt x="1203383" y="2074304"/>
                    </a:cubicBezTo>
                    <a:cubicBezTo>
                      <a:pt x="609060" y="2112744"/>
                      <a:pt x="48060" y="1631093"/>
                      <a:pt x="0" y="1037152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 cap="rnd" cmpd="thickThin">
                <a:noFill/>
                <a:round/>
                <a:extLst>
                  <a:ext uri="{C807C97D-BFC1-408E-A445-0C87EB9F89A2}">
                    <ask:lineSketchStyleProps xmlns:ask="http://schemas.microsoft.com/office/drawing/2018/sketchyshapes" sd="3728412482">
                      <a:prstGeom prst="flowChartConnector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indent="266700" algn="just"/>
                <a:r>
                  <a:rPr lang="zh-CN" altLang="en-US" sz="11500" dirty="0">
                    <a:solidFill>
                      <a:schemeClr val="tx1"/>
                    </a:solidFill>
                    <a:latin typeface="方正字迹-吕建德魏碑简体" panose="02010600010101010101" pitchFamily="2" charset="-122"/>
                    <a:ea typeface="方正字迹-吕建德魏碑简体" panose="02010600010101010101" pitchFamily="2" charset="-122"/>
                  </a:rPr>
                  <a:t>        </a:t>
                </a:r>
              </a:p>
            </p:txBody>
          </p:sp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BFC338E0-6CA7-4009-84EE-0764C75FA16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5300000" flipH="1">
                <a:off x="9470550" y="4751437"/>
                <a:ext cx="969136" cy="14101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图片 5">
                <a:extLst>
                  <a:ext uri="{FF2B5EF4-FFF2-40B4-BE49-F238E27FC236}">
                    <a16:creationId xmlns:a16="http://schemas.microsoft.com/office/drawing/2014/main" id="{00A71629-CEC1-447E-8998-66A3BB77C0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301" t="29136" r="11274" b="20498"/>
              <a:stretch/>
            </p:blipFill>
            <p:spPr>
              <a:xfrm>
                <a:off x="9555387" y="5197980"/>
                <a:ext cx="772267" cy="537050"/>
              </a:xfrm>
              <a:prstGeom prst="rect">
                <a:avLst/>
              </a:prstGeom>
            </p:spPr>
          </p:pic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FD87C62B-A02B-4D86-9561-2EB5C8B61599}"/>
                  </a:ext>
                </a:extLst>
              </p:cNvPr>
              <p:cNvSpPr txBox="1"/>
              <p:nvPr/>
            </p:nvSpPr>
            <p:spPr>
              <a:xfrm>
                <a:off x="8359276" y="6067598"/>
                <a:ext cx="3290046" cy="4290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2000" dirty="0">
                    <a:latin typeface="幼圆" panose="02010509060101010101" pitchFamily="49" charset="-122"/>
                    <a:ea typeface="幼圆" panose="02010509060101010101" pitchFamily="49" charset="-122"/>
                  </a:rPr>
                  <a:t>看视频学</a:t>
                </a:r>
              </a:p>
            </p:txBody>
          </p:sp>
        </p:grp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12523B50-F4A3-4D9D-9765-94F9F3C939B3}"/>
                </a:ext>
              </a:extLst>
            </p:cNvPr>
            <p:cNvGrpSpPr/>
            <p:nvPr/>
          </p:nvGrpSpPr>
          <p:grpSpPr>
            <a:xfrm>
              <a:off x="2588535" y="3167996"/>
              <a:ext cx="2704635" cy="1722752"/>
              <a:chOff x="8081174" y="293946"/>
              <a:chExt cx="3256550" cy="2074303"/>
            </a:xfrm>
          </p:grpSpPr>
          <p:sp>
            <p:nvSpPr>
              <p:cNvPr id="10" name="流程图: 接点 9">
                <a:extLst>
                  <a:ext uri="{FF2B5EF4-FFF2-40B4-BE49-F238E27FC236}">
                    <a16:creationId xmlns:a16="http://schemas.microsoft.com/office/drawing/2014/main" id="{893D5D79-70B7-4DC3-A8AA-A79C84670487}"/>
                  </a:ext>
                </a:extLst>
              </p:cNvPr>
              <p:cNvSpPr/>
              <p:nvPr/>
            </p:nvSpPr>
            <p:spPr>
              <a:xfrm>
                <a:off x="8552099" y="293946"/>
                <a:ext cx="2406764" cy="2074303"/>
              </a:xfrm>
              <a:custGeom>
                <a:avLst/>
                <a:gdLst>
                  <a:gd name="connsiteX0" fmla="*/ 0 w 2406764"/>
                  <a:gd name="connsiteY0" fmla="*/ 1037152 h 2074303"/>
                  <a:gd name="connsiteX1" fmla="*/ 1203382 w 2406764"/>
                  <a:gd name="connsiteY1" fmla="*/ 0 h 2074303"/>
                  <a:gd name="connsiteX2" fmla="*/ 2406764 w 2406764"/>
                  <a:gd name="connsiteY2" fmla="*/ 1037152 h 2074303"/>
                  <a:gd name="connsiteX3" fmla="*/ 1203382 w 2406764"/>
                  <a:gd name="connsiteY3" fmla="*/ 2074304 h 2074303"/>
                  <a:gd name="connsiteX4" fmla="*/ 0 w 2406764"/>
                  <a:gd name="connsiteY4" fmla="*/ 1037152 h 2074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6764" h="2074303" fill="none" extrusionOk="0">
                    <a:moveTo>
                      <a:pt x="0" y="1037152"/>
                    </a:moveTo>
                    <a:cubicBezTo>
                      <a:pt x="34893" y="399317"/>
                      <a:pt x="657814" y="8120"/>
                      <a:pt x="1203382" y="0"/>
                    </a:cubicBezTo>
                    <a:cubicBezTo>
                      <a:pt x="1859013" y="20125"/>
                      <a:pt x="2457969" y="381882"/>
                      <a:pt x="2406764" y="1037152"/>
                    </a:cubicBezTo>
                    <a:cubicBezTo>
                      <a:pt x="2398550" y="1608969"/>
                      <a:pt x="1912771" y="2129974"/>
                      <a:pt x="1203382" y="2074304"/>
                    </a:cubicBezTo>
                    <a:cubicBezTo>
                      <a:pt x="535577" y="2177506"/>
                      <a:pt x="52513" y="1635291"/>
                      <a:pt x="0" y="1037152"/>
                    </a:cubicBezTo>
                    <a:close/>
                  </a:path>
                  <a:path w="2406764" h="2074303" stroke="0" extrusionOk="0">
                    <a:moveTo>
                      <a:pt x="0" y="1037152"/>
                    </a:moveTo>
                    <a:cubicBezTo>
                      <a:pt x="-99038" y="397175"/>
                      <a:pt x="638354" y="83441"/>
                      <a:pt x="1203382" y="0"/>
                    </a:cubicBezTo>
                    <a:cubicBezTo>
                      <a:pt x="1915564" y="80659"/>
                      <a:pt x="2443040" y="507361"/>
                      <a:pt x="2406764" y="1037152"/>
                    </a:cubicBezTo>
                    <a:cubicBezTo>
                      <a:pt x="2462191" y="1654207"/>
                      <a:pt x="1881818" y="2081238"/>
                      <a:pt x="1203382" y="2074304"/>
                    </a:cubicBezTo>
                    <a:cubicBezTo>
                      <a:pt x="609059" y="2112744"/>
                      <a:pt x="48060" y="1631093"/>
                      <a:pt x="0" y="1037152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 cap="rnd" cmpd="thickThin">
                <a:noFill/>
                <a:round/>
                <a:extLst>
                  <a:ext uri="{C807C97D-BFC1-408E-A445-0C87EB9F89A2}">
                    <ask:lineSketchStyleProps xmlns:ask="http://schemas.microsoft.com/office/drawing/2018/sketchyshapes" sd="3728412482">
                      <a:prstGeom prst="flowChartConnector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indent="266700" algn="just"/>
                <a:r>
                  <a:rPr lang="zh-CN" altLang="en-US" sz="8000" dirty="0">
                    <a:solidFill>
                      <a:schemeClr val="tx1"/>
                    </a:solidFill>
                    <a:latin typeface="方正字迹-吕建德魏碑简体" panose="02010600010101010101" pitchFamily="2" charset="-122"/>
                    <a:ea typeface="方正字迹-吕建德魏碑简体" panose="02010600010101010101" pitchFamily="2" charset="-122"/>
                  </a:rPr>
                  <a:t>        </a:t>
                </a:r>
              </a:p>
            </p:txBody>
          </p:sp>
          <p:grpSp>
            <p:nvGrpSpPr>
              <p:cNvPr id="11" name="组合 10">
                <a:extLst>
                  <a:ext uri="{FF2B5EF4-FFF2-40B4-BE49-F238E27FC236}">
                    <a16:creationId xmlns:a16="http://schemas.microsoft.com/office/drawing/2014/main" id="{0544B63C-A170-418A-9400-AD656CC71A2A}"/>
                  </a:ext>
                </a:extLst>
              </p:cNvPr>
              <p:cNvGrpSpPr/>
              <p:nvPr/>
            </p:nvGrpSpPr>
            <p:grpSpPr>
              <a:xfrm>
                <a:off x="9145947" y="367012"/>
                <a:ext cx="1990788" cy="1339774"/>
                <a:chOff x="9313850" y="920511"/>
                <a:chExt cx="1990788" cy="1339774"/>
              </a:xfrm>
            </p:grpSpPr>
            <p:pic>
              <p:nvPicPr>
                <p:cNvPr id="13" name="图片 12">
                  <a:extLst>
                    <a:ext uri="{FF2B5EF4-FFF2-40B4-BE49-F238E27FC236}">
                      <a16:creationId xmlns:a16="http://schemas.microsoft.com/office/drawing/2014/main" id="{CBD52559-FA2E-42A1-AAE8-69E1E1B2BDA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3503" t="16832" r="9896" b="25722"/>
                <a:stretch/>
              </p:blipFill>
              <p:spPr>
                <a:xfrm>
                  <a:off x="9313850" y="1103182"/>
                  <a:ext cx="1127003" cy="1157103"/>
                </a:xfrm>
                <a:prstGeom prst="rect">
                  <a:avLst/>
                </a:prstGeom>
              </p:spPr>
            </p:pic>
            <p:sp>
              <p:nvSpPr>
                <p:cNvPr id="14" name="对话气泡: 圆角矩形 13">
                  <a:extLst>
                    <a:ext uri="{FF2B5EF4-FFF2-40B4-BE49-F238E27FC236}">
                      <a16:creationId xmlns:a16="http://schemas.microsoft.com/office/drawing/2014/main" id="{230FF047-4CE6-44FF-97A1-D0E47DA2E16B}"/>
                    </a:ext>
                  </a:extLst>
                </p:cNvPr>
                <p:cNvSpPr/>
                <p:nvPr/>
              </p:nvSpPr>
              <p:spPr>
                <a:xfrm>
                  <a:off x="9988045" y="920511"/>
                  <a:ext cx="1316593" cy="867749"/>
                </a:xfrm>
                <a:custGeom>
                  <a:avLst/>
                  <a:gdLst>
                    <a:gd name="connsiteX0" fmla="*/ 0 w 1316593"/>
                    <a:gd name="connsiteY0" fmla="*/ 144628 h 867749"/>
                    <a:gd name="connsiteX1" fmla="*/ 144628 w 1316593"/>
                    <a:gd name="connsiteY1" fmla="*/ 0 h 867749"/>
                    <a:gd name="connsiteX2" fmla="*/ 219432 w 1316593"/>
                    <a:gd name="connsiteY2" fmla="*/ 0 h 867749"/>
                    <a:gd name="connsiteX3" fmla="*/ 219432 w 1316593"/>
                    <a:gd name="connsiteY3" fmla="*/ 0 h 867749"/>
                    <a:gd name="connsiteX4" fmla="*/ 548580 w 1316593"/>
                    <a:gd name="connsiteY4" fmla="*/ 0 h 867749"/>
                    <a:gd name="connsiteX5" fmla="*/ 1171965 w 1316593"/>
                    <a:gd name="connsiteY5" fmla="*/ 0 h 867749"/>
                    <a:gd name="connsiteX6" fmla="*/ 1316593 w 1316593"/>
                    <a:gd name="connsiteY6" fmla="*/ 144628 h 867749"/>
                    <a:gd name="connsiteX7" fmla="*/ 1316593 w 1316593"/>
                    <a:gd name="connsiteY7" fmla="*/ 144625 h 867749"/>
                    <a:gd name="connsiteX8" fmla="*/ 1316593 w 1316593"/>
                    <a:gd name="connsiteY8" fmla="*/ 144625 h 867749"/>
                    <a:gd name="connsiteX9" fmla="*/ 1316593 w 1316593"/>
                    <a:gd name="connsiteY9" fmla="*/ 361562 h 867749"/>
                    <a:gd name="connsiteX10" fmla="*/ 1316593 w 1316593"/>
                    <a:gd name="connsiteY10" fmla="*/ 723121 h 867749"/>
                    <a:gd name="connsiteX11" fmla="*/ 1171965 w 1316593"/>
                    <a:gd name="connsiteY11" fmla="*/ 867749 h 867749"/>
                    <a:gd name="connsiteX12" fmla="*/ 548580 w 1316593"/>
                    <a:gd name="connsiteY12" fmla="*/ 867749 h 867749"/>
                    <a:gd name="connsiteX13" fmla="*/ 219432 w 1316593"/>
                    <a:gd name="connsiteY13" fmla="*/ 867749 h 867749"/>
                    <a:gd name="connsiteX14" fmla="*/ 219432 w 1316593"/>
                    <a:gd name="connsiteY14" fmla="*/ 867749 h 867749"/>
                    <a:gd name="connsiteX15" fmla="*/ 144628 w 1316593"/>
                    <a:gd name="connsiteY15" fmla="*/ 867749 h 867749"/>
                    <a:gd name="connsiteX16" fmla="*/ 0 w 1316593"/>
                    <a:gd name="connsiteY16" fmla="*/ 723121 h 867749"/>
                    <a:gd name="connsiteX17" fmla="*/ 0 w 1316593"/>
                    <a:gd name="connsiteY17" fmla="*/ 361562 h 867749"/>
                    <a:gd name="connsiteX18" fmla="*/ -131830 w 1316593"/>
                    <a:gd name="connsiteY18" fmla="*/ 291086 h 867749"/>
                    <a:gd name="connsiteX19" fmla="*/ 0 w 1316593"/>
                    <a:gd name="connsiteY19" fmla="*/ 144625 h 867749"/>
                    <a:gd name="connsiteX20" fmla="*/ 0 w 1316593"/>
                    <a:gd name="connsiteY20" fmla="*/ 144628 h 8677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316593" h="867749" fill="none" extrusionOk="0">
                      <a:moveTo>
                        <a:pt x="0" y="144628"/>
                      </a:moveTo>
                      <a:cubicBezTo>
                        <a:pt x="-5703" y="63480"/>
                        <a:pt x="72420" y="-9274"/>
                        <a:pt x="144628" y="0"/>
                      </a:cubicBezTo>
                      <a:cubicBezTo>
                        <a:pt x="169822" y="2349"/>
                        <a:pt x="185768" y="-4968"/>
                        <a:pt x="219432" y="0"/>
                      </a:cubicBezTo>
                      <a:lnTo>
                        <a:pt x="219432" y="0"/>
                      </a:lnTo>
                      <a:cubicBezTo>
                        <a:pt x="318560" y="-15246"/>
                        <a:pt x="473481" y="24572"/>
                        <a:pt x="548580" y="0"/>
                      </a:cubicBezTo>
                      <a:cubicBezTo>
                        <a:pt x="832659" y="-21571"/>
                        <a:pt x="1087100" y="-51108"/>
                        <a:pt x="1171965" y="0"/>
                      </a:cubicBezTo>
                      <a:cubicBezTo>
                        <a:pt x="1248376" y="10626"/>
                        <a:pt x="1324772" y="65164"/>
                        <a:pt x="1316593" y="144628"/>
                      </a:cubicBezTo>
                      <a:lnTo>
                        <a:pt x="1316593" y="144625"/>
                      </a:lnTo>
                      <a:lnTo>
                        <a:pt x="1316593" y="144625"/>
                      </a:lnTo>
                      <a:cubicBezTo>
                        <a:pt x="1317328" y="226403"/>
                        <a:pt x="1311496" y="307580"/>
                        <a:pt x="1316593" y="361562"/>
                      </a:cubicBezTo>
                      <a:cubicBezTo>
                        <a:pt x="1317278" y="476265"/>
                        <a:pt x="1311549" y="621000"/>
                        <a:pt x="1316593" y="723121"/>
                      </a:cubicBezTo>
                      <a:cubicBezTo>
                        <a:pt x="1313874" y="788205"/>
                        <a:pt x="1263302" y="862060"/>
                        <a:pt x="1171965" y="867749"/>
                      </a:cubicBezTo>
                      <a:cubicBezTo>
                        <a:pt x="1061668" y="878218"/>
                        <a:pt x="614181" y="893728"/>
                        <a:pt x="548580" y="867749"/>
                      </a:cubicBezTo>
                      <a:cubicBezTo>
                        <a:pt x="384405" y="896824"/>
                        <a:pt x="284688" y="868933"/>
                        <a:pt x="219432" y="867749"/>
                      </a:cubicBezTo>
                      <a:lnTo>
                        <a:pt x="219432" y="867749"/>
                      </a:lnTo>
                      <a:cubicBezTo>
                        <a:pt x="185954" y="862232"/>
                        <a:pt x="165032" y="869012"/>
                        <a:pt x="144628" y="867749"/>
                      </a:cubicBezTo>
                      <a:cubicBezTo>
                        <a:pt x="65653" y="867341"/>
                        <a:pt x="8077" y="800615"/>
                        <a:pt x="0" y="723121"/>
                      </a:cubicBezTo>
                      <a:cubicBezTo>
                        <a:pt x="-18173" y="612112"/>
                        <a:pt x="30639" y="445502"/>
                        <a:pt x="0" y="361562"/>
                      </a:cubicBezTo>
                      <a:cubicBezTo>
                        <a:pt x="-31991" y="332755"/>
                        <a:pt x="-96715" y="296272"/>
                        <a:pt x="-131830" y="291086"/>
                      </a:cubicBezTo>
                      <a:cubicBezTo>
                        <a:pt x="-120068" y="253472"/>
                        <a:pt x="-35203" y="170732"/>
                        <a:pt x="0" y="144625"/>
                      </a:cubicBezTo>
                      <a:lnTo>
                        <a:pt x="0" y="144628"/>
                      </a:lnTo>
                      <a:close/>
                    </a:path>
                    <a:path w="1316593" h="867749" stroke="0" extrusionOk="0">
                      <a:moveTo>
                        <a:pt x="0" y="144628"/>
                      </a:moveTo>
                      <a:cubicBezTo>
                        <a:pt x="-9857" y="58067"/>
                        <a:pt x="66829" y="1740"/>
                        <a:pt x="144628" y="0"/>
                      </a:cubicBezTo>
                      <a:cubicBezTo>
                        <a:pt x="159651" y="4506"/>
                        <a:pt x="191283" y="5180"/>
                        <a:pt x="219432" y="0"/>
                      </a:cubicBezTo>
                      <a:lnTo>
                        <a:pt x="219432" y="0"/>
                      </a:lnTo>
                      <a:cubicBezTo>
                        <a:pt x="349295" y="-2772"/>
                        <a:pt x="475805" y="-9662"/>
                        <a:pt x="548580" y="0"/>
                      </a:cubicBezTo>
                      <a:cubicBezTo>
                        <a:pt x="740103" y="8687"/>
                        <a:pt x="945121" y="-4981"/>
                        <a:pt x="1171965" y="0"/>
                      </a:cubicBezTo>
                      <a:cubicBezTo>
                        <a:pt x="1254248" y="-4486"/>
                        <a:pt x="1331042" y="65738"/>
                        <a:pt x="1316593" y="144628"/>
                      </a:cubicBezTo>
                      <a:lnTo>
                        <a:pt x="1316593" y="144625"/>
                      </a:lnTo>
                      <a:lnTo>
                        <a:pt x="1316593" y="144625"/>
                      </a:lnTo>
                      <a:cubicBezTo>
                        <a:pt x="1329273" y="181065"/>
                        <a:pt x="1302184" y="292854"/>
                        <a:pt x="1316593" y="361562"/>
                      </a:cubicBezTo>
                      <a:cubicBezTo>
                        <a:pt x="1341799" y="487721"/>
                        <a:pt x="1345513" y="620567"/>
                        <a:pt x="1316593" y="723121"/>
                      </a:cubicBezTo>
                      <a:cubicBezTo>
                        <a:pt x="1316227" y="814821"/>
                        <a:pt x="1263608" y="873426"/>
                        <a:pt x="1171965" y="867749"/>
                      </a:cubicBezTo>
                      <a:cubicBezTo>
                        <a:pt x="926913" y="842203"/>
                        <a:pt x="730211" y="904045"/>
                        <a:pt x="548580" y="867749"/>
                      </a:cubicBezTo>
                      <a:cubicBezTo>
                        <a:pt x="387551" y="841543"/>
                        <a:pt x="352130" y="846427"/>
                        <a:pt x="219432" y="867749"/>
                      </a:cubicBezTo>
                      <a:lnTo>
                        <a:pt x="219432" y="867749"/>
                      </a:lnTo>
                      <a:cubicBezTo>
                        <a:pt x="187308" y="873362"/>
                        <a:pt x="167630" y="870150"/>
                        <a:pt x="144628" y="867749"/>
                      </a:cubicBezTo>
                      <a:cubicBezTo>
                        <a:pt x="59312" y="869041"/>
                        <a:pt x="-7193" y="806815"/>
                        <a:pt x="0" y="723121"/>
                      </a:cubicBezTo>
                      <a:cubicBezTo>
                        <a:pt x="14773" y="587645"/>
                        <a:pt x="-13891" y="524222"/>
                        <a:pt x="0" y="361562"/>
                      </a:cubicBezTo>
                      <a:cubicBezTo>
                        <a:pt x="-30756" y="350577"/>
                        <a:pt x="-100104" y="310762"/>
                        <a:pt x="-131830" y="291086"/>
                      </a:cubicBezTo>
                      <a:cubicBezTo>
                        <a:pt x="-81195" y="258453"/>
                        <a:pt x="-41477" y="211679"/>
                        <a:pt x="0" y="144625"/>
                      </a:cubicBezTo>
                      <a:lnTo>
                        <a:pt x="0" y="14462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 cap="rnd" cmpd="thickThin">
                  <a:solidFill>
                    <a:schemeClr val="accent3">
                      <a:lumMod val="75000"/>
                    </a:schemeClr>
                  </a:solidFill>
                  <a:round/>
                  <a:extLst>
                    <a:ext uri="{C807C97D-BFC1-408E-A445-0C87EB9F89A2}">
                      <ask:lineSketchStyleProps xmlns:ask="http://schemas.microsoft.com/office/drawing/2018/sketchyshapes" sd="3728412482">
                        <a:prstGeom prst="wedgeRoundRectCallout">
                          <a:avLst>
                            <a:gd name="adj1" fmla="val -60013"/>
                            <a:gd name="adj2" fmla="val -16455"/>
                            <a:gd name="adj3" fmla="val 16667"/>
                          </a:avLst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indent="266700" algn="just"/>
                  <a:r>
                    <a:rPr lang="zh-CN" altLang="en-US" sz="1600" kern="100" dirty="0">
                      <a:solidFill>
                        <a:srgbClr val="000000"/>
                      </a:solidFill>
                      <a:effectLst/>
                      <a:ea typeface="楷体" panose="02010609060101010101" pitchFamily="49" charset="-122"/>
                      <a:cs typeface="Times New Roman" panose="02020603050405020304" pitchFamily="18" charset="0"/>
                    </a:rPr>
                    <a:t>西红柿</a:t>
                  </a:r>
                  <a:r>
                    <a:rPr lang="zh-CN" altLang="en-US" sz="1600" kern="100" dirty="0">
                      <a:solidFill>
                        <a:srgbClr val="000000"/>
                      </a:solidFill>
                      <a:ea typeface="楷体" panose="02010609060101010101" pitchFamily="49" charset="-122"/>
                      <a:cs typeface="Times New Roman" panose="02020603050405020304" pitchFamily="18" charset="0"/>
                    </a:rPr>
                    <a:t>炒</a:t>
                  </a:r>
                  <a:r>
                    <a:rPr lang="zh-CN" altLang="en-US" sz="1600" kern="100" dirty="0">
                      <a:solidFill>
                        <a:srgbClr val="000000"/>
                      </a:solidFill>
                      <a:effectLst/>
                      <a:ea typeface="楷体" panose="02010609060101010101" pitchFamily="49" charset="-122"/>
                      <a:cs typeface="Times New Roman" panose="02020603050405020304" pitchFamily="18" charset="0"/>
                    </a:rPr>
                    <a:t>鸡蛋应该这样做</a:t>
                  </a:r>
                  <a:r>
                    <a:rPr lang="en-US" altLang="zh-CN" sz="1600" kern="100" dirty="0">
                      <a:solidFill>
                        <a:srgbClr val="000000"/>
                      </a:solidFill>
                      <a:effectLst/>
                      <a:ea typeface="楷体" panose="02010609060101010101" pitchFamily="49" charset="-122"/>
                      <a:cs typeface="Times New Roman" panose="02020603050405020304" pitchFamily="18" charset="0"/>
                    </a:rPr>
                    <a:t>……</a:t>
                  </a:r>
                  <a:endParaRPr lang="zh-CN" sz="1600" kern="100" dirty="0">
                    <a:effectLst/>
                    <a:ea typeface="等线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14DD3170-DF24-487B-A4D8-D2B8A94C565D}"/>
                  </a:ext>
                </a:extLst>
              </p:cNvPr>
              <p:cNvSpPr txBox="1"/>
              <p:nvPr/>
            </p:nvSpPr>
            <p:spPr>
              <a:xfrm>
                <a:off x="8081174" y="1811323"/>
                <a:ext cx="3256550" cy="4290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2000" dirty="0">
                    <a:latin typeface="幼圆" panose="02010509060101010101" pitchFamily="49" charset="-122"/>
                    <a:ea typeface="幼圆" panose="02010509060101010101" pitchFamily="49" charset="-122"/>
                  </a:rPr>
                  <a:t>听妈妈说</a:t>
                </a:r>
              </a:p>
            </p:txBody>
          </p:sp>
        </p:grpSp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5B3A7542-7238-4439-8B39-AC1EF33C54FA}"/>
                </a:ext>
              </a:extLst>
            </p:cNvPr>
            <p:cNvGrpSpPr/>
            <p:nvPr/>
          </p:nvGrpSpPr>
          <p:grpSpPr>
            <a:xfrm>
              <a:off x="5443894" y="3146265"/>
              <a:ext cx="2732453" cy="1744484"/>
              <a:chOff x="8040496" y="2449753"/>
              <a:chExt cx="3290046" cy="2100468"/>
            </a:xfrm>
          </p:grpSpPr>
          <p:sp>
            <p:nvSpPr>
              <p:cNvPr id="16" name="流程图: 接点 15">
                <a:extLst>
                  <a:ext uri="{FF2B5EF4-FFF2-40B4-BE49-F238E27FC236}">
                    <a16:creationId xmlns:a16="http://schemas.microsoft.com/office/drawing/2014/main" id="{88C83DE4-BF78-4726-85A6-26FCFC24EF9E}"/>
                  </a:ext>
                </a:extLst>
              </p:cNvPr>
              <p:cNvSpPr/>
              <p:nvPr/>
            </p:nvSpPr>
            <p:spPr>
              <a:xfrm>
                <a:off x="8458391" y="2475918"/>
                <a:ext cx="2406764" cy="2074303"/>
              </a:xfrm>
              <a:custGeom>
                <a:avLst/>
                <a:gdLst>
                  <a:gd name="connsiteX0" fmla="*/ 0 w 2406764"/>
                  <a:gd name="connsiteY0" fmla="*/ 1037152 h 2074303"/>
                  <a:gd name="connsiteX1" fmla="*/ 1203382 w 2406764"/>
                  <a:gd name="connsiteY1" fmla="*/ 0 h 2074303"/>
                  <a:gd name="connsiteX2" fmla="*/ 2406764 w 2406764"/>
                  <a:gd name="connsiteY2" fmla="*/ 1037152 h 2074303"/>
                  <a:gd name="connsiteX3" fmla="*/ 1203382 w 2406764"/>
                  <a:gd name="connsiteY3" fmla="*/ 2074304 h 2074303"/>
                  <a:gd name="connsiteX4" fmla="*/ 0 w 2406764"/>
                  <a:gd name="connsiteY4" fmla="*/ 1037152 h 2074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6764" h="2074303" fill="none" extrusionOk="0">
                    <a:moveTo>
                      <a:pt x="0" y="1037152"/>
                    </a:moveTo>
                    <a:cubicBezTo>
                      <a:pt x="34893" y="399317"/>
                      <a:pt x="657814" y="8120"/>
                      <a:pt x="1203382" y="0"/>
                    </a:cubicBezTo>
                    <a:cubicBezTo>
                      <a:pt x="1859013" y="20125"/>
                      <a:pt x="2457969" y="381882"/>
                      <a:pt x="2406764" y="1037152"/>
                    </a:cubicBezTo>
                    <a:cubicBezTo>
                      <a:pt x="2398550" y="1608969"/>
                      <a:pt x="1912771" y="2129974"/>
                      <a:pt x="1203382" y="2074304"/>
                    </a:cubicBezTo>
                    <a:cubicBezTo>
                      <a:pt x="535577" y="2177506"/>
                      <a:pt x="52513" y="1635291"/>
                      <a:pt x="0" y="1037152"/>
                    </a:cubicBezTo>
                    <a:close/>
                  </a:path>
                  <a:path w="2406764" h="2074303" stroke="0" extrusionOk="0">
                    <a:moveTo>
                      <a:pt x="0" y="1037152"/>
                    </a:moveTo>
                    <a:cubicBezTo>
                      <a:pt x="-99038" y="397175"/>
                      <a:pt x="638354" y="83441"/>
                      <a:pt x="1203382" y="0"/>
                    </a:cubicBezTo>
                    <a:cubicBezTo>
                      <a:pt x="1915564" y="80659"/>
                      <a:pt x="2443040" y="507361"/>
                      <a:pt x="2406764" y="1037152"/>
                    </a:cubicBezTo>
                    <a:cubicBezTo>
                      <a:pt x="2462191" y="1654207"/>
                      <a:pt x="1881818" y="2081238"/>
                      <a:pt x="1203382" y="2074304"/>
                    </a:cubicBezTo>
                    <a:cubicBezTo>
                      <a:pt x="609059" y="2112744"/>
                      <a:pt x="48060" y="1631093"/>
                      <a:pt x="0" y="1037152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 cap="rnd" cmpd="thickThin">
                <a:noFill/>
                <a:round/>
                <a:extLst>
                  <a:ext uri="{C807C97D-BFC1-408E-A445-0C87EB9F89A2}">
                    <ask:lineSketchStyleProps xmlns:ask="http://schemas.microsoft.com/office/drawing/2018/sketchyshapes" sd="3728412482">
                      <a:prstGeom prst="flowChartConnector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indent="266700" algn="just"/>
                <a:r>
                  <a:rPr lang="zh-CN" altLang="en-US" sz="8000" dirty="0">
                    <a:solidFill>
                      <a:schemeClr val="tx1"/>
                    </a:solidFill>
                    <a:latin typeface="方正字迹-吕建德魏碑简体" panose="02010600010101010101" pitchFamily="2" charset="-122"/>
                    <a:ea typeface="方正字迹-吕建德魏碑简体" panose="02010600010101010101" pitchFamily="2" charset="-122"/>
                  </a:rPr>
                  <a:t>        </a:t>
                </a:r>
              </a:p>
            </p:txBody>
          </p:sp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5931C5B2-3094-4B6F-A471-9BC348D7CEA2}"/>
                  </a:ext>
                </a:extLst>
              </p:cNvPr>
              <p:cNvPicPr/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712" t="-624" r="7032" b="624"/>
              <a:stretch/>
            </p:blipFill>
            <p:spPr>
              <a:xfrm>
                <a:off x="9114086" y="2449753"/>
                <a:ext cx="1095375" cy="1558629"/>
              </a:xfrm>
              <a:prstGeom prst="rect">
                <a:avLst/>
              </a:prstGeom>
            </p:spPr>
          </p:pic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CF1F8E0E-7EEA-43D4-B942-4D09434082D1}"/>
                  </a:ext>
                </a:extLst>
              </p:cNvPr>
              <p:cNvSpPr txBox="1"/>
              <p:nvPr/>
            </p:nvSpPr>
            <p:spPr>
              <a:xfrm>
                <a:off x="8040496" y="3993295"/>
                <a:ext cx="3290046" cy="4290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2000" dirty="0">
                    <a:latin typeface="幼圆" panose="02010509060101010101" pitchFamily="49" charset="-122"/>
                    <a:ea typeface="幼圆" panose="02010509060101010101" pitchFamily="49" charset="-122"/>
                  </a:rPr>
                  <a:t>看爸爸做</a:t>
                </a:r>
              </a:p>
            </p:txBody>
          </p:sp>
        </p:grpSp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DC92B953-1EF0-4B2F-B351-BF3E229B4B37}"/>
              </a:ext>
            </a:extLst>
          </p:cNvPr>
          <p:cNvGrpSpPr/>
          <p:nvPr/>
        </p:nvGrpSpPr>
        <p:grpSpPr>
          <a:xfrm>
            <a:off x="590431" y="3981508"/>
            <a:ext cx="6330691" cy="2160000"/>
            <a:chOff x="579990" y="4106088"/>
            <a:chExt cx="6330691" cy="2160000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EE9C62AD-9A17-458B-8D6E-349089013B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4710"/>
            <a:stretch/>
          </p:blipFill>
          <p:spPr>
            <a:xfrm>
              <a:off x="579990" y="4106088"/>
              <a:ext cx="1306552" cy="2160000"/>
            </a:xfrm>
            <a:prstGeom prst="rect">
              <a:avLst/>
            </a:prstGeom>
          </p:spPr>
        </p:pic>
        <p:sp>
          <p:nvSpPr>
            <p:cNvPr id="20" name="对话气泡: 圆角矩形 19">
              <a:extLst>
                <a:ext uri="{FF2B5EF4-FFF2-40B4-BE49-F238E27FC236}">
                  <a16:creationId xmlns:a16="http://schemas.microsoft.com/office/drawing/2014/main" id="{86A0770A-8BDE-4436-A146-D61362D48A3E}"/>
                </a:ext>
              </a:extLst>
            </p:cNvPr>
            <p:cNvSpPr/>
            <p:nvPr/>
          </p:nvSpPr>
          <p:spPr>
            <a:xfrm>
              <a:off x="1846252" y="5321553"/>
              <a:ext cx="5064429" cy="720000"/>
            </a:xfrm>
            <a:custGeom>
              <a:avLst/>
              <a:gdLst>
                <a:gd name="connsiteX0" fmla="*/ 0 w 5064429"/>
                <a:gd name="connsiteY0" fmla="*/ 120002 h 720000"/>
                <a:gd name="connsiteX1" fmla="*/ 120002 w 5064429"/>
                <a:gd name="connsiteY1" fmla="*/ 0 h 720000"/>
                <a:gd name="connsiteX2" fmla="*/ 844072 w 5064429"/>
                <a:gd name="connsiteY2" fmla="*/ 0 h 720000"/>
                <a:gd name="connsiteX3" fmla="*/ 844072 w 5064429"/>
                <a:gd name="connsiteY3" fmla="*/ 0 h 720000"/>
                <a:gd name="connsiteX4" fmla="*/ 2110179 w 5064429"/>
                <a:gd name="connsiteY4" fmla="*/ 0 h 720000"/>
                <a:gd name="connsiteX5" fmla="*/ 4944427 w 5064429"/>
                <a:gd name="connsiteY5" fmla="*/ 0 h 720000"/>
                <a:gd name="connsiteX6" fmla="*/ 5064429 w 5064429"/>
                <a:gd name="connsiteY6" fmla="*/ 120002 h 720000"/>
                <a:gd name="connsiteX7" fmla="*/ 5064429 w 5064429"/>
                <a:gd name="connsiteY7" fmla="*/ 120000 h 720000"/>
                <a:gd name="connsiteX8" fmla="*/ 5064429 w 5064429"/>
                <a:gd name="connsiteY8" fmla="*/ 120000 h 720000"/>
                <a:gd name="connsiteX9" fmla="*/ 5064429 w 5064429"/>
                <a:gd name="connsiteY9" fmla="*/ 300000 h 720000"/>
                <a:gd name="connsiteX10" fmla="*/ 5064429 w 5064429"/>
                <a:gd name="connsiteY10" fmla="*/ 599998 h 720000"/>
                <a:gd name="connsiteX11" fmla="*/ 4944427 w 5064429"/>
                <a:gd name="connsiteY11" fmla="*/ 720000 h 720000"/>
                <a:gd name="connsiteX12" fmla="*/ 2110179 w 5064429"/>
                <a:gd name="connsiteY12" fmla="*/ 720000 h 720000"/>
                <a:gd name="connsiteX13" fmla="*/ 844072 w 5064429"/>
                <a:gd name="connsiteY13" fmla="*/ 720000 h 720000"/>
                <a:gd name="connsiteX14" fmla="*/ 844072 w 5064429"/>
                <a:gd name="connsiteY14" fmla="*/ 720000 h 720000"/>
                <a:gd name="connsiteX15" fmla="*/ 120002 w 5064429"/>
                <a:gd name="connsiteY15" fmla="*/ 720000 h 720000"/>
                <a:gd name="connsiteX16" fmla="*/ 0 w 5064429"/>
                <a:gd name="connsiteY16" fmla="*/ 599998 h 720000"/>
                <a:gd name="connsiteX17" fmla="*/ 0 w 5064429"/>
                <a:gd name="connsiteY17" fmla="*/ 300000 h 720000"/>
                <a:gd name="connsiteX18" fmla="*/ -70851 w 5064429"/>
                <a:gd name="connsiteY18" fmla="*/ 55116 h 720000"/>
                <a:gd name="connsiteX19" fmla="*/ 0 w 5064429"/>
                <a:gd name="connsiteY19" fmla="*/ 120000 h 720000"/>
                <a:gd name="connsiteX20" fmla="*/ 0 w 5064429"/>
                <a:gd name="connsiteY20" fmla="*/ 120002 h 7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064429" h="720000" fill="none" extrusionOk="0">
                  <a:moveTo>
                    <a:pt x="0" y="120002"/>
                  </a:moveTo>
                  <a:cubicBezTo>
                    <a:pt x="-3980" y="52840"/>
                    <a:pt x="55135" y="-1703"/>
                    <a:pt x="120002" y="0"/>
                  </a:cubicBezTo>
                  <a:cubicBezTo>
                    <a:pt x="373209" y="48778"/>
                    <a:pt x="561642" y="-62572"/>
                    <a:pt x="844072" y="0"/>
                  </a:cubicBezTo>
                  <a:lnTo>
                    <a:pt x="844072" y="0"/>
                  </a:lnTo>
                  <a:cubicBezTo>
                    <a:pt x="1456162" y="-104823"/>
                    <a:pt x="1620450" y="-94183"/>
                    <a:pt x="2110179" y="0"/>
                  </a:cubicBezTo>
                  <a:cubicBezTo>
                    <a:pt x="2471299" y="-1467"/>
                    <a:pt x="4067185" y="-63801"/>
                    <a:pt x="4944427" y="0"/>
                  </a:cubicBezTo>
                  <a:cubicBezTo>
                    <a:pt x="5009756" y="2901"/>
                    <a:pt x="5066652" y="53839"/>
                    <a:pt x="5064429" y="120002"/>
                  </a:cubicBezTo>
                  <a:lnTo>
                    <a:pt x="5064429" y="120000"/>
                  </a:lnTo>
                  <a:lnTo>
                    <a:pt x="5064429" y="120000"/>
                  </a:lnTo>
                  <a:cubicBezTo>
                    <a:pt x="5048660" y="192791"/>
                    <a:pt x="5063011" y="213896"/>
                    <a:pt x="5064429" y="300000"/>
                  </a:cubicBezTo>
                  <a:cubicBezTo>
                    <a:pt x="5056581" y="336203"/>
                    <a:pt x="5073261" y="452232"/>
                    <a:pt x="5064429" y="599998"/>
                  </a:cubicBezTo>
                  <a:cubicBezTo>
                    <a:pt x="5063444" y="660914"/>
                    <a:pt x="5014025" y="718351"/>
                    <a:pt x="4944427" y="720000"/>
                  </a:cubicBezTo>
                  <a:cubicBezTo>
                    <a:pt x="4243205" y="760960"/>
                    <a:pt x="2934166" y="676276"/>
                    <a:pt x="2110179" y="720000"/>
                  </a:cubicBezTo>
                  <a:cubicBezTo>
                    <a:pt x="1780955" y="760323"/>
                    <a:pt x="1367045" y="668567"/>
                    <a:pt x="844072" y="720000"/>
                  </a:cubicBezTo>
                  <a:lnTo>
                    <a:pt x="844072" y="720000"/>
                  </a:lnTo>
                  <a:cubicBezTo>
                    <a:pt x="651884" y="729906"/>
                    <a:pt x="363388" y="693479"/>
                    <a:pt x="120002" y="720000"/>
                  </a:cubicBezTo>
                  <a:cubicBezTo>
                    <a:pt x="56031" y="718958"/>
                    <a:pt x="8007" y="663912"/>
                    <a:pt x="0" y="599998"/>
                  </a:cubicBezTo>
                  <a:cubicBezTo>
                    <a:pt x="14793" y="492345"/>
                    <a:pt x="-5353" y="349457"/>
                    <a:pt x="0" y="300000"/>
                  </a:cubicBezTo>
                  <a:cubicBezTo>
                    <a:pt x="-19688" y="212158"/>
                    <a:pt x="-56711" y="122610"/>
                    <a:pt x="-70851" y="55116"/>
                  </a:cubicBezTo>
                  <a:cubicBezTo>
                    <a:pt x="-53869" y="60630"/>
                    <a:pt x="-19503" y="102654"/>
                    <a:pt x="0" y="120000"/>
                  </a:cubicBezTo>
                  <a:lnTo>
                    <a:pt x="0" y="120002"/>
                  </a:lnTo>
                  <a:close/>
                </a:path>
                <a:path w="5064429" h="720000" stroke="0" extrusionOk="0">
                  <a:moveTo>
                    <a:pt x="0" y="120002"/>
                  </a:moveTo>
                  <a:cubicBezTo>
                    <a:pt x="-3738" y="51192"/>
                    <a:pt x="54461" y="615"/>
                    <a:pt x="120002" y="0"/>
                  </a:cubicBezTo>
                  <a:cubicBezTo>
                    <a:pt x="319132" y="-55528"/>
                    <a:pt x="499141" y="-142"/>
                    <a:pt x="844072" y="0"/>
                  </a:cubicBezTo>
                  <a:lnTo>
                    <a:pt x="844072" y="0"/>
                  </a:lnTo>
                  <a:cubicBezTo>
                    <a:pt x="1424948" y="-6807"/>
                    <a:pt x="1488674" y="-14405"/>
                    <a:pt x="2110179" y="0"/>
                  </a:cubicBezTo>
                  <a:cubicBezTo>
                    <a:pt x="2685493" y="-142349"/>
                    <a:pt x="3837331" y="-153930"/>
                    <a:pt x="4944427" y="0"/>
                  </a:cubicBezTo>
                  <a:cubicBezTo>
                    <a:pt x="5011954" y="-2333"/>
                    <a:pt x="5070526" y="54143"/>
                    <a:pt x="5064429" y="120002"/>
                  </a:cubicBezTo>
                  <a:lnTo>
                    <a:pt x="5064429" y="120000"/>
                  </a:lnTo>
                  <a:lnTo>
                    <a:pt x="5064429" y="120000"/>
                  </a:lnTo>
                  <a:cubicBezTo>
                    <a:pt x="5061789" y="167743"/>
                    <a:pt x="5055660" y="252101"/>
                    <a:pt x="5064429" y="300000"/>
                  </a:cubicBezTo>
                  <a:cubicBezTo>
                    <a:pt x="5082337" y="422661"/>
                    <a:pt x="5087357" y="464986"/>
                    <a:pt x="5064429" y="599998"/>
                  </a:cubicBezTo>
                  <a:cubicBezTo>
                    <a:pt x="5064219" y="673072"/>
                    <a:pt x="5022556" y="725719"/>
                    <a:pt x="4944427" y="720000"/>
                  </a:cubicBezTo>
                  <a:cubicBezTo>
                    <a:pt x="4428313" y="733488"/>
                    <a:pt x="2811347" y="636648"/>
                    <a:pt x="2110179" y="720000"/>
                  </a:cubicBezTo>
                  <a:cubicBezTo>
                    <a:pt x="1906848" y="734370"/>
                    <a:pt x="1349165" y="805726"/>
                    <a:pt x="844072" y="720000"/>
                  </a:cubicBezTo>
                  <a:lnTo>
                    <a:pt x="844072" y="720000"/>
                  </a:lnTo>
                  <a:cubicBezTo>
                    <a:pt x="756342" y="751546"/>
                    <a:pt x="384644" y="739872"/>
                    <a:pt x="120002" y="720000"/>
                  </a:cubicBezTo>
                  <a:cubicBezTo>
                    <a:pt x="43535" y="722420"/>
                    <a:pt x="-10760" y="671985"/>
                    <a:pt x="0" y="599998"/>
                  </a:cubicBezTo>
                  <a:cubicBezTo>
                    <a:pt x="-20455" y="501778"/>
                    <a:pt x="-21934" y="385794"/>
                    <a:pt x="0" y="300000"/>
                  </a:cubicBezTo>
                  <a:cubicBezTo>
                    <a:pt x="-40987" y="218528"/>
                    <a:pt x="-26456" y="168387"/>
                    <a:pt x="-70851" y="55116"/>
                  </a:cubicBezTo>
                  <a:cubicBezTo>
                    <a:pt x="-52324" y="83525"/>
                    <a:pt x="-24523" y="98097"/>
                    <a:pt x="0" y="120000"/>
                  </a:cubicBezTo>
                  <a:lnTo>
                    <a:pt x="0" y="120002"/>
                  </a:lnTo>
                  <a:close/>
                </a:path>
              </a:pathLst>
            </a:custGeom>
            <a:solidFill>
              <a:schemeClr val="bg1"/>
            </a:solidFill>
            <a:ln w="19050" cap="rnd" cmpd="thickThin">
              <a:solidFill>
                <a:srgbClr val="A3DAFF"/>
              </a:solidFill>
              <a:round/>
              <a:extLst>
                <a:ext uri="{C807C97D-BFC1-408E-A445-0C87EB9F89A2}">
                  <ask:lineSketchStyleProps xmlns:ask="http://schemas.microsoft.com/office/drawing/2018/sketchyshapes" sd="3728412482">
                    <a:prstGeom prst="wedgeRoundRectCallout">
                      <a:avLst>
                        <a:gd name="adj1" fmla="val -51399"/>
                        <a:gd name="adj2" fmla="val -42345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/>
              <a:r>
                <a:rPr lang="zh-CN" altLang="en-US" sz="3200" b="1" kern="0" dirty="0">
                  <a:solidFill>
                    <a:srgbClr val="CC6600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写出菜谱</a:t>
              </a:r>
              <a:r>
                <a:rPr lang="zh-CN" altLang="en-US" sz="2400" kern="0" dirty="0">
                  <a:solidFill>
                    <a:schemeClr val="accent4">
                      <a:lumMod val="50000"/>
                    </a:schemeClr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才能更好地做出这道菜。</a:t>
              </a:r>
            </a:p>
          </p:txBody>
        </p:sp>
      </p:grpSp>
      <p:sp>
        <p:nvSpPr>
          <p:cNvPr id="22" name="矩形 21">
            <a:extLst>
              <a:ext uri="{FF2B5EF4-FFF2-40B4-BE49-F238E27FC236}">
                <a16:creationId xmlns:a16="http://schemas.microsoft.com/office/drawing/2014/main" id="{358045D6-85A1-43F4-9F70-63AE51206F18}"/>
              </a:ext>
            </a:extLst>
          </p:cNvPr>
          <p:cNvSpPr/>
          <p:nvPr/>
        </p:nvSpPr>
        <p:spPr>
          <a:xfrm>
            <a:off x="752349" y="857203"/>
            <a:ext cx="5932366" cy="3319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kern="0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活动一：</a:t>
            </a:r>
            <a:r>
              <a:rPr lang="zh-CN" altLang="zh-CN" sz="2000" kern="0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选择解决方案，感受描述算法的作用</a:t>
            </a:r>
            <a:endParaRPr lang="zh-CN" altLang="en-US" sz="2000" kern="0" dirty="0">
              <a:solidFill>
                <a:schemeClr val="tx1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AFB549BA-59DA-4AEA-A017-4A20812087D0}"/>
              </a:ext>
            </a:extLst>
          </p:cNvPr>
          <p:cNvGrpSpPr/>
          <p:nvPr/>
        </p:nvGrpSpPr>
        <p:grpSpPr>
          <a:xfrm>
            <a:off x="5057991" y="1256816"/>
            <a:ext cx="5491612" cy="1208498"/>
            <a:chOff x="5835650" y="998117"/>
            <a:chExt cx="5491612" cy="1208498"/>
          </a:xfrm>
        </p:grpSpPr>
        <p:pic>
          <p:nvPicPr>
            <p:cNvPr id="25" name="图片 24" descr="卡通人物&#10;&#10;描述已自动生成">
              <a:extLst>
                <a:ext uri="{FF2B5EF4-FFF2-40B4-BE49-F238E27FC236}">
                  <a16:creationId xmlns:a16="http://schemas.microsoft.com/office/drawing/2014/main" id="{AFA36C9D-AF93-4D56-BB37-AA6C04F92D8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139262" y="998117"/>
              <a:ext cx="1188000" cy="1188000"/>
            </a:xfrm>
            <a:prstGeom prst="rect">
              <a:avLst/>
            </a:prstGeom>
          </p:spPr>
        </p:pic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7134A285-C69E-4302-9E8F-050B7CC10DEE}"/>
                </a:ext>
              </a:extLst>
            </p:cNvPr>
            <p:cNvSpPr txBox="1"/>
            <p:nvPr/>
          </p:nvSpPr>
          <p:spPr>
            <a:xfrm>
              <a:off x="5835650" y="1486615"/>
              <a:ext cx="4425713" cy="720000"/>
            </a:xfrm>
            <a:custGeom>
              <a:avLst/>
              <a:gdLst>
                <a:gd name="connsiteX0" fmla="*/ 0 w 4425713"/>
                <a:gd name="connsiteY0" fmla="*/ 120002 h 720000"/>
                <a:gd name="connsiteX1" fmla="*/ 120002 w 4425713"/>
                <a:gd name="connsiteY1" fmla="*/ 0 h 720000"/>
                <a:gd name="connsiteX2" fmla="*/ 2581666 w 4425713"/>
                <a:gd name="connsiteY2" fmla="*/ 0 h 720000"/>
                <a:gd name="connsiteX3" fmla="*/ 2581666 w 4425713"/>
                <a:gd name="connsiteY3" fmla="*/ 0 h 720000"/>
                <a:gd name="connsiteX4" fmla="*/ 3688094 w 4425713"/>
                <a:gd name="connsiteY4" fmla="*/ 0 h 720000"/>
                <a:gd name="connsiteX5" fmla="*/ 4305711 w 4425713"/>
                <a:gd name="connsiteY5" fmla="*/ 0 h 720000"/>
                <a:gd name="connsiteX6" fmla="*/ 4425713 w 4425713"/>
                <a:gd name="connsiteY6" fmla="*/ 120002 h 720000"/>
                <a:gd name="connsiteX7" fmla="*/ 4425713 w 4425713"/>
                <a:gd name="connsiteY7" fmla="*/ 120000 h 720000"/>
                <a:gd name="connsiteX8" fmla="*/ 4517502 w 4425713"/>
                <a:gd name="connsiteY8" fmla="*/ 115085 h 720000"/>
                <a:gd name="connsiteX9" fmla="*/ 4425713 w 4425713"/>
                <a:gd name="connsiteY9" fmla="*/ 300000 h 720000"/>
                <a:gd name="connsiteX10" fmla="*/ 4425713 w 4425713"/>
                <a:gd name="connsiteY10" fmla="*/ 599998 h 720000"/>
                <a:gd name="connsiteX11" fmla="*/ 4305711 w 4425713"/>
                <a:gd name="connsiteY11" fmla="*/ 720000 h 720000"/>
                <a:gd name="connsiteX12" fmla="*/ 3688094 w 4425713"/>
                <a:gd name="connsiteY12" fmla="*/ 720000 h 720000"/>
                <a:gd name="connsiteX13" fmla="*/ 2581666 w 4425713"/>
                <a:gd name="connsiteY13" fmla="*/ 720000 h 720000"/>
                <a:gd name="connsiteX14" fmla="*/ 2581666 w 4425713"/>
                <a:gd name="connsiteY14" fmla="*/ 720000 h 720000"/>
                <a:gd name="connsiteX15" fmla="*/ 120002 w 4425713"/>
                <a:gd name="connsiteY15" fmla="*/ 720000 h 720000"/>
                <a:gd name="connsiteX16" fmla="*/ 0 w 4425713"/>
                <a:gd name="connsiteY16" fmla="*/ 599998 h 720000"/>
                <a:gd name="connsiteX17" fmla="*/ 0 w 4425713"/>
                <a:gd name="connsiteY17" fmla="*/ 300000 h 720000"/>
                <a:gd name="connsiteX18" fmla="*/ 0 w 4425713"/>
                <a:gd name="connsiteY18" fmla="*/ 120000 h 720000"/>
                <a:gd name="connsiteX19" fmla="*/ 0 w 4425713"/>
                <a:gd name="connsiteY19" fmla="*/ 120000 h 720000"/>
                <a:gd name="connsiteX20" fmla="*/ 0 w 4425713"/>
                <a:gd name="connsiteY20" fmla="*/ 120002 h 7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425713" h="720000" fill="none" extrusionOk="0">
                  <a:moveTo>
                    <a:pt x="0" y="120002"/>
                  </a:moveTo>
                  <a:cubicBezTo>
                    <a:pt x="4598" y="54062"/>
                    <a:pt x="43721" y="5712"/>
                    <a:pt x="120002" y="0"/>
                  </a:cubicBezTo>
                  <a:cubicBezTo>
                    <a:pt x="440559" y="96063"/>
                    <a:pt x="1660614" y="-24018"/>
                    <a:pt x="2581666" y="0"/>
                  </a:cubicBezTo>
                  <a:lnTo>
                    <a:pt x="2581666" y="0"/>
                  </a:lnTo>
                  <a:cubicBezTo>
                    <a:pt x="2806788" y="-84070"/>
                    <a:pt x="3351116" y="-45451"/>
                    <a:pt x="3688094" y="0"/>
                  </a:cubicBezTo>
                  <a:cubicBezTo>
                    <a:pt x="3852564" y="-31839"/>
                    <a:pt x="4238406" y="44595"/>
                    <a:pt x="4305711" y="0"/>
                  </a:cubicBezTo>
                  <a:cubicBezTo>
                    <a:pt x="4373406" y="-7879"/>
                    <a:pt x="4421688" y="60453"/>
                    <a:pt x="4425713" y="120002"/>
                  </a:cubicBezTo>
                  <a:lnTo>
                    <a:pt x="4425713" y="120000"/>
                  </a:lnTo>
                  <a:cubicBezTo>
                    <a:pt x="4442020" y="123823"/>
                    <a:pt x="4495493" y="112111"/>
                    <a:pt x="4517502" y="115085"/>
                  </a:cubicBezTo>
                  <a:cubicBezTo>
                    <a:pt x="4490738" y="145485"/>
                    <a:pt x="4435107" y="254809"/>
                    <a:pt x="4425713" y="300000"/>
                  </a:cubicBezTo>
                  <a:cubicBezTo>
                    <a:pt x="4408194" y="434904"/>
                    <a:pt x="4417440" y="469682"/>
                    <a:pt x="4425713" y="599998"/>
                  </a:cubicBezTo>
                  <a:cubicBezTo>
                    <a:pt x="4423937" y="654764"/>
                    <a:pt x="4379096" y="728578"/>
                    <a:pt x="4305711" y="720000"/>
                  </a:cubicBezTo>
                  <a:cubicBezTo>
                    <a:pt x="4119337" y="665819"/>
                    <a:pt x="3752846" y="707077"/>
                    <a:pt x="3688094" y="720000"/>
                  </a:cubicBezTo>
                  <a:cubicBezTo>
                    <a:pt x="3564335" y="789869"/>
                    <a:pt x="2911652" y="786022"/>
                    <a:pt x="2581666" y="720000"/>
                  </a:cubicBezTo>
                  <a:lnTo>
                    <a:pt x="2581666" y="720000"/>
                  </a:lnTo>
                  <a:cubicBezTo>
                    <a:pt x="1909439" y="887577"/>
                    <a:pt x="873209" y="610238"/>
                    <a:pt x="120002" y="720000"/>
                  </a:cubicBezTo>
                  <a:cubicBezTo>
                    <a:pt x="47240" y="724627"/>
                    <a:pt x="6952" y="661854"/>
                    <a:pt x="0" y="599998"/>
                  </a:cubicBezTo>
                  <a:cubicBezTo>
                    <a:pt x="19670" y="516331"/>
                    <a:pt x="-11843" y="365588"/>
                    <a:pt x="0" y="300000"/>
                  </a:cubicBezTo>
                  <a:cubicBezTo>
                    <a:pt x="-4721" y="236369"/>
                    <a:pt x="468" y="200419"/>
                    <a:pt x="0" y="120000"/>
                  </a:cubicBezTo>
                  <a:lnTo>
                    <a:pt x="0" y="120000"/>
                  </a:lnTo>
                  <a:lnTo>
                    <a:pt x="0" y="120002"/>
                  </a:lnTo>
                  <a:close/>
                </a:path>
                <a:path w="4425713" h="720000" stroke="0" extrusionOk="0">
                  <a:moveTo>
                    <a:pt x="0" y="120002"/>
                  </a:moveTo>
                  <a:cubicBezTo>
                    <a:pt x="2654" y="62346"/>
                    <a:pt x="55654" y="-4745"/>
                    <a:pt x="120002" y="0"/>
                  </a:cubicBezTo>
                  <a:cubicBezTo>
                    <a:pt x="659827" y="89190"/>
                    <a:pt x="1822895" y="-155784"/>
                    <a:pt x="2581666" y="0"/>
                  </a:cubicBezTo>
                  <a:lnTo>
                    <a:pt x="2581666" y="0"/>
                  </a:lnTo>
                  <a:cubicBezTo>
                    <a:pt x="2783213" y="-50655"/>
                    <a:pt x="3571531" y="-7593"/>
                    <a:pt x="3688094" y="0"/>
                  </a:cubicBezTo>
                  <a:cubicBezTo>
                    <a:pt x="3752354" y="44651"/>
                    <a:pt x="4194073" y="-38043"/>
                    <a:pt x="4305711" y="0"/>
                  </a:cubicBezTo>
                  <a:cubicBezTo>
                    <a:pt x="4373450" y="3360"/>
                    <a:pt x="4434978" y="54943"/>
                    <a:pt x="4425713" y="120002"/>
                  </a:cubicBezTo>
                  <a:lnTo>
                    <a:pt x="4425713" y="120000"/>
                  </a:lnTo>
                  <a:cubicBezTo>
                    <a:pt x="4445982" y="126327"/>
                    <a:pt x="4505574" y="115775"/>
                    <a:pt x="4517502" y="115085"/>
                  </a:cubicBezTo>
                  <a:cubicBezTo>
                    <a:pt x="4507077" y="140561"/>
                    <a:pt x="4470204" y="229561"/>
                    <a:pt x="4425713" y="300000"/>
                  </a:cubicBezTo>
                  <a:cubicBezTo>
                    <a:pt x="4449428" y="398944"/>
                    <a:pt x="4451355" y="527819"/>
                    <a:pt x="4425713" y="599998"/>
                  </a:cubicBezTo>
                  <a:cubicBezTo>
                    <a:pt x="4430414" y="663387"/>
                    <a:pt x="4370547" y="719536"/>
                    <a:pt x="4305711" y="720000"/>
                  </a:cubicBezTo>
                  <a:cubicBezTo>
                    <a:pt x="4131085" y="711395"/>
                    <a:pt x="3876753" y="709374"/>
                    <a:pt x="3688094" y="720000"/>
                  </a:cubicBezTo>
                  <a:cubicBezTo>
                    <a:pt x="3518419" y="807415"/>
                    <a:pt x="2878753" y="719177"/>
                    <a:pt x="2581666" y="720000"/>
                  </a:cubicBezTo>
                  <a:lnTo>
                    <a:pt x="2581666" y="720000"/>
                  </a:lnTo>
                  <a:cubicBezTo>
                    <a:pt x="1368449" y="661103"/>
                    <a:pt x="799188" y="862440"/>
                    <a:pt x="120002" y="720000"/>
                  </a:cubicBezTo>
                  <a:cubicBezTo>
                    <a:pt x="44563" y="713759"/>
                    <a:pt x="-6177" y="664525"/>
                    <a:pt x="0" y="599998"/>
                  </a:cubicBezTo>
                  <a:cubicBezTo>
                    <a:pt x="-4356" y="522527"/>
                    <a:pt x="-23149" y="335150"/>
                    <a:pt x="0" y="300000"/>
                  </a:cubicBezTo>
                  <a:cubicBezTo>
                    <a:pt x="9735" y="214770"/>
                    <a:pt x="-7609" y="178750"/>
                    <a:pt x="0" y="120000"/>
                  </a:cubicBezTo>
                  <a:lnTo>
                    <a:pt x="0" y="120000"/>
                  </a:lnTo>
                  <a:lnTo>
                    <a:pt x="0" y="120002"/>
                  </a:lnTo>
                  <a:close/>
                </a:path>
              </a:pathLst>
            </a:custGeom>
            <a:solidFill>
              <a:schemeClr val="bg1"/>
            </a:solidFill>
            <a:ln w="19050" cap="rnd" cmpd="thickThin">
              <a:solidFill>
                <a:srgbClr val="A3DAFF"/>
              </a:solidFill>
              <a:round/>
              <a:extLst>
                <a:ext uri="{C807C97D-BFC1-408E-A445-0C87EB9F89A2}">
                  <ask:lineSketchStyleProps xmlns:ask="http://schemas.microsoft.com/office/drawing/2018/sketchyshapes" sd="86837363">
                    <a:prstGeom prst="wedgeRoundRectCallout">
                      <a:avLst>
                        <a:gd name="adj1" fmla="val 52074"/>
                        <a:gd name="adj2" fmla="val -34016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algn="just">
                <a:defRPr sz="3600" b="1" kern="0">
                  <a:latin typeface="华文新魏" panose="02010800040101010101" pitchFamily="2" charset="-122"/>
                  <a:ea typeface="华文新魏" panose="02010800040101010101" pitchFamily="2" charset="-122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zh-CN" altLang="zh-CN" sz="2400" b="0" dirty="0">
                  <a:solidFill>
                    <a:schemeClr val="accent4">
                      <a:lumMod val="50000"/>
                    </a:schemeClr>
                  </a:solidFill>
                </a:rPr>
                <a:t>怎样做有助于学会做出这道菜？</a:t>
              </a:r>
              <a:endParaRPr lang="zh-CN" altLang="en-US" sz="2400" b="0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544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DEEE28B-5B82-4FD8-1C8B-01F4930891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358045D6-85A1-43F4-9F70-63AE51206F18}"/>
              </a:ext>
            </a:extLst>
          </p:cNvPr>
          <p:cNvSpPr/>
          <p:nvPr/>
        </p:nvSpPr>
        <p:spPr>
          <a:xfrm>
            <a:off x="752349" y="857203"/>
            <a:ext cx="5932366" cy="3319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kern="0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活动一：</a:t>
            </a:r>
            <a:r>
              <a:rPr lang="zh-CN" altLang="zh-CN" sz="2000" kern="0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选择解决方案，感受描述算法的作用</a:t>
            </a:r>
            <a:endParaRPr lang="zh-CN" altLang="en-US" sz="2000" kern="0" dirty="0">
              <a:solidFill>
                <a:schemeClr val="tx1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16D4BC41-89C6-4FB7-8DB1-1E0C1C44E381}"/>
              </a:ext>
            </a:extLst>
          </p:cNvPr>
          <p:cNvGrpSpPr/>
          <p:nvPr/>
        </p:nvGrpSpPr>
        <p:grpSpPr>
          <a:xfrm>
            <a:off x="5762478" y="4304648"/>
            <a:ext cx="4804981" cy="1207950"/>
            <a:chOff x="5864716" y="4378598"/>
            <a:chExt cx="4804981" cy="1207950"/>
          </a:xfrm>
        </p:grpSpPr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7134A285-C69E-4302-9E8F-050B7CC10DEE}"/>
                </a:ext>
              </a:extLst>
            </p:cNvPr>
            <p:cNvSpPr txBox="1"/>
            <p:nvPr/>
          </p:nvSpPr>
          <p:spPr>
            <a:xfrm>
              <a:off x="5864716" y="4378598"/>
              <a:ext cx="4320000" cy="1080000"/>
            </a:xfrm>
            <a:custGeom>
              <a:avLst/>
              <a:gdLst>
                <a:gd name="connsiteX0" fmla="*/ 0 w 4320000"/>
                <a:gd name="connsiteY0" fmla="*/ 180004 h 1080000"/>
                <a:gd name="connsiteX1" fmla="*/ 180004 w 4320000"/>
                <a:gd name="connsiteY1" fmla="*/ 0 h 1080000"/>
                <a:gd name="connsiteX2" fmla="*/ 2520000 w 4320000"/>
                <a:gd name="connsiteY2" fmla="*/ 0 h 1080000"/>
                <a:gd name="connsiteX3" fmla="*/ 2520000 w 4320000"/>
                <a:gd name="connsiteY3" fmla="*/ 0 h 1080000"/>
                <a:gd name="connsiteX4" fmla="*/ 3600000 w 4320000"/>
                <a:gd name="connsiteY4" fmla="*/ 0 h 1080000"/>
                <a:gd name="connsiteX5" fmla="*/ 4139996 w 4320000"/>
                <a:gd name="connsiteY5" fmla="*/ 0 h 1080000"/>
                <a:gd name="connsiteX6" fmla="*/ 4320000 w 4320000"/>
                <a:gd name="connsiteY6" fmla="*/ 180004 h 1080000"/>
                <a:gd name="connsiteX7" fmla="*/ 4320000 w 4320000"/>
                <a:gd name="connsiteY7" fmla="*/ 180000 h 1080000"/>
                <a:gd name="connsiteX8" fmla="*/ 4379443 w 4320000"/>
                <a:gd name="connsiteY8" fmla="*/ 436061 h 1080000"/>
                <a:gd name="connsiteX9" fmla="*/ 4320000 w 4320000"/>
                <a:gd name="connsiteY9" fmla="*/ 450000 h 1080000"/>
                <a:gd name="connsiteX10" fmla="*/ 4320000 w 4320000"/>
                <a:gd name="connsiteY10" fmla="*/ 899996 h 1080000"/>
                <a:gd name="connsiteX11" fmla="*/ 4139996 w 4320000"/>
                <a:gd name="connsiteY11" fmla="*/ 1080000 h 1080000"/>
                <a:gd name="connsiteX12" fmla="*/ 3600000 w 4320000"/>
                <a:gd name="connsiteY12" fmla="*/ 1080000 h 1080000"/>
                <a:gd name="connsiteX13" fmla="*/ 2520000 w 4320000"/>
                <a:gd name="connsiteY13" fmla="*/ 1080000 h 1080000"/>
                <a:gd name="connsiteX14" fmla="*/ 2520000 w 4320000"/>
                <a:gd name="connsiteY14" fmla="*/ 1080000 h 1080000"/>
                <a:gd name="connsiteX15" fmla="*/ 180004 w 4320000"/>
                <a:gd name="connsiteY15" fmla="*/ 1080000 h 1080000"/>
                <a:gd name="connsiteX16" fmla="*/ 0 w 4320000"/>
                <a:gd name="connsiteY16" fmla="*/ 899996 h 1080000"/>
                <a:gd name="connsiteX17" fmla="*/ 0 w 4320000"/>
                <a:gd name="connsiteY17" fmla="*/ 450000 h 1080000"/>
                <a:gd name="connsiteX18" fmla="*/ 0 w 4320000"/>
                <a:gd name="connsiteY18" fmla="*/ 180000 h 1080000"/>
                <a:gd name="connsiteX19" fmla="*/ 0 w 4320000"/>
                <a:gd name="connsiteY19" fmla="*/ 180000 h 1080000"/>
                <a:gd name="connsiteX20" fmla="*/ 0 w 4320000"/>
                <a:gd name="connsiteY20" fmla="*/ 180004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320000" h="1080000" fill="none" extrusionOk="0">
                  <a:moveTo>
                    <a:pt x="0" y="180004"/>
                  </a:moveTo>
                  <a:cubicBezTo>
                    <a:pt x="4994" y="80955"/>
                    <a:pt x="63378" y="9826"/>
                    <a:pt x="180004" y="0"/>
                  </a:cubicBezTo>
                  <a:cubicBezTo>
                    <a:pt x="644526" y="96063"/>
                    <a:pt x="1984161" y="-24018"/>
                    <a:pt x="2520000" y="0"/>
                  </a:cubicBezTo>
                  <a:lnTo>
                    <a:pt x="2520000" y="0"/>
                  </a:lnTo>
                  <a:cubicBezTo>
                    <a:pt x="2805281" y="86181"/>
                    <a:pt x="3314658" y="-68192"/>
                    <a:pt x="3600000" y="0"/>
                  </a:cubicBezTo>
                  <a:cubicBezTo>
                    <a:pt x="3759059" y="-23510"/>
                    <a:pt x="4067474" y="26037"/>
                    <a:pt x="4139996" y="0"/>
                  </a:cubicBezTo>
                  <a:cubicBezTo>
                    <a:pt x="4241579" y="-12039"/>
                    <a:pt x="4312067" y="93848"/>
                    <a:pt x="4320000" y="180004"/>
                  </a:cubicBezTo>
                  <a:lnTo>
                    <a:pt x="4320000" y="180000"/>
                  </a:lnTo>
                  <a:cubicBezTo>
                    <a:pt x="4338469" y="288553"/>
                    <a:pt x="4369469" y="407517"/>
                    <a:pt x="4379443" y="436061"/>
                  </a:cubicBezTo>
                  <a:cubicBezTo>
                    <a:pt x="4370074" y="438767"/>
                    <a:pt x="4347052" y="446599"/>
                    <a:pt x="4320000" y="450000"/>
                  </a:cubicBezTo>
                  <a:cubicBezTo>
                    <a:pt x="4314454" y="603056"/>
                    <a:pt x="4347053" y="831139"/>
                    <a:pt x="4320000" y="899996"/>
                  </a:cubicBezTo>
                  <a:cubicBezTo>
                    <a:pt x="4318055" y="986804"/>
                    <a:pt x="4247131" y="1089316"/>
                    <a:pt x="4139996" y="1080000"/>
                  </a:cubicBezTo>
                  <a:cubicBezTo>
                    <a:pt x="4004656" y="1072874"/>
                    <a:pt x="3759624" y="1038313"/>
                    <a:pt x="3600000" y="1080000"/>
                  </a:cubicBezTo>
                  <a:cubicBezTo>
                    <a:pt x="3411454" y="1011092"/>
                    <a:pt x="3033109" y="1054897"/>
                    <a:pt x="2520000" y="1080000"/>
                  </a:cubicBezTo>
                  <a:lnTo>
                    <a:pt x="2520000" y="1080000"/>
                  </a:lnTo>
                  <a:cubicBezTo>
                    <a:pt x="1676993" y="1247577"/>
                    <a:pt x="1222585" y="970238"/>
                    <a:pt x="180004" y="1080000"/>
                  </a:cubicBezTo>
                  <a:cubicBezTo>
                    <a:pt x="66260" y="1090221"/>
                    <a:pt x="9147" y="993594"/>
                    <a:pt x="0" y="899996"/>
                  </a:cubicBezTo>
                  <a:cubicBezTo>
                    <a:pt x="39968" y="795198"/>
                    <a:pt x="34987" y="517248"/>
                    <a:pt x="0" y="450000"/>
                  </a:cubicBezTo>
                  <a:cubicBezTo>
                    <a:pt x="3379" y="396044"/>
                    <a:pt x="8568" y="294586"/>
                    <a:pt x="0" y="180000"/>
                  </a:cubicBezTo>
                  <a:lnTo>
                    <a:pt x="0" y="180000"/>
                  </a:lnTo>
                  <a:lnTo>
                    <a:pt x="0" y="180004"/>
                  </a:lnTo>
                  <a:close/>
                </a:path>
                <a:path w="4320000" h="1080000" stroke="0" extrusionOk="0">
                  <a:moveTo>
                    <a:pt x="0" y="180004"/>
                  </a:moveTo>
                  <a:cubicBezTo>
                    <a:pt x="3573" y="92195"/>
                    <a:pt x="85166" y="-11266"/>
                    <a:pt x="180004" y="0"/>
                  </a:cubicBezTo>
                  <a:cubicBezTo>
                    <a:pt x="617874" y="89190"/>
                    <a:pt x="2079899" y="-155784"/>
                    <a:pt x="2520000" y="0"/>
                  </a:cubicBezTo>
                  <a:lnTo>
                    <a:pt x="2520000" y="0"/>
                  </a:lnTo>
                  <a:cubicBezTo>
                    <a:pt x="2914215" y="43156"/>
                    <a:pt x="3241281" y="80887"/>
                    <a:pt x="3600000" y="0"/>
                  </a:cubicBezTo>
                  <a:cubicBezTo>
                    <a:pt x="3688973" y="-29724"/>
                    <a:pt x="3893219" y="3335"/>
                    <a:pt x="4139996" y="0"/>
                  </a:cubicBezTo>
                  <a:cubicBezTo>
                    <a:pt x="4246875" y="17132"/>
                    <a:pt x="4339222" y="83114"/>
                    <a:pt x="4320000" y="180004"/>
                  </a:cubicBezTo>
                  <a:lnTo>
                    <a:pt x="4320000" y="180000"/>
                  </a:lnTo>
                  <a:cubicBezTo>
                    <a:pt x="4342887" y="244108"/>
                    <a:pt x="4362153" y="342535"/>
                    <a:pt x="4379443" y="436061"/>
                  </a:cubicBezTo>
                  <a:cubicBezTo>
                    <a:pt x="4356911" y="446460"/>
                    <a:pt x="4343861" y="446309"/>
                    <a:pt x="4320000" y="450000"/>
                  </a:cubicBezTo>
                  <a:cubicBezTo>
                    <a:pt x="4321044" y="634101"/>
                    <a:pt x="4349646" y="831568"/>
                    <a:pt x="4320000" y="899996"/>
                  </a:cubicBezTo>
                  <a:cubicBezTo>
                    <a:pt x="4330912" y="992710"/>
                    <a:pt x="4226998" y="1076000"/>
                    <a:pt x="4139996" y="1080000"/>
                  </a:cubicBezTo>
                  <a:cubicBezTo>
                    <a:pt x="4015109" y="1066490"/>
                    <a:pt x="3717674" y="1044434"/>
                    <a:pt x="3600000" y="1080000"/>
                  </a:cubicBezTo>
                  <a:cubicBezTo>
                    <a:pt x="3265116" y="1092477"/>
                    <a:pt x="2954688" y="1108443"/>
                    <a:pt x="2520000" y="1080000"/>
                  </a:cubicBezTo>
                  <a:lnTo>
                    <a:pt x="2520000" y="1080000"/>
                  </a:lnTo>
                  <a:cubicBezTo>
                    <a:pt x="1451444" y="1021103"/>
                    <a:pt x="958064" y="1222440"/>
                    <a:pt x="180004" y="1080000"/>
                  </a:cubicBezTo>
                  <a:cubicBezTo>
                    <a:pt x="71491" y="1073803"/>
                    <a:pt x="-14698" y="995251"/>
                    <a:pt x="0" y="899996"/>
                  </a:cubicBezTo>
                  <a:cubicBezTo>
                    <a:pt x="-15146" y="739615"/>
                    <a:pt x="-770" y="496289"/>
                    <a:pt x="0" y="450000"/>
                  </a:cubicBezTo>
                  <a:cubicBezTo>
                    <a:pt x="1635" y="348100"/>
                    <a:pt x="16691" y="270413"/>
                    <a:pt x="0" y="180000"/>
                  </a:cubicBezTo>
                  <a:lnTo>
                    <a:pt x="0" y="180000"/>
                  </a:lnTo>
                  <a:lnTo>
                    <a:pt x="0" y="180004"/>
                  </a:lnTo>
                  <a:close/>
                </a:path>
              </a:pathLst>
            </a:custGeom>
            <a:solidFill>
              <a:schemeClr val="bg1"/>
            </a:solidFill>
            <a:ln w="19050" cap="rnd" cmpd="thickThin">
              <a:solidFill>
                <a:srgbClr val="A3DAFF"/>
              </a:solidFill>
              <a:round/>
              <a:extLst>
                <a:ext uri="{C807C97D-BFC1-408E-A445-0C87EB9F89A2}">
                  <ask:lineSketchStyleProps xmlns:ask="http://schemas.microsoft.com/office/drawing/2018/sketchyshapes" sd="86837363">
                    <a:prstGeom prst="wedgeRoundRectCallout">
                      <a:avLst>
                        <a:gd name="adj1" fmla="val 51376"/>
                        <a:gd name="adj2" fmla="val -962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algn="just">
                <a:defRPr sz="3600" b="1" kern="0">
                  <a:latin typeface="华文新魏" panose="02010800040101010101" pitchFamily="2" charset="-122"/>
                  <a:ea typeface="华文新魏" panose="02010800040101010101" pitchFamily="2" charset="-122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altLang="zh-CN" sz="2400" b="0" dirty="0">
                  <a:solidFill>
                    <a:schemeClr val="accent4">
                      <a:lumMod val="50000"/>
                    </a:schemeClr>
                  </a:solidFill>
                </a:rPr>
                <a:t>        </a:t>
              </a:r>
              <a:r>
                <a:rPr lang="zh-CN" altLang="zh-CN" sz="2400" b="0" dirty="0">
                  <a:solidFill>
                    <a:schemeClr val="accent4">
                      <a:lumMod val="50000"/>
                    </a:schemeClr>
                  </a:solidFill>
                </a:rPr>
                <a:t>做菜是否要分步骤完成？菜谱可以看作什么？</a:t>
              </a:r>
              <a:endParaRPr lang="zh-CN" altLang="en-US" b="0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30CC87B6-E9B3-434F-ADA9-C5F6A7E300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21049" y="4686548"/>
              <a:ext cx="948648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5E341F0B-26C0-4BD5-8445-2B8E9032DA3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14"/>
          <a:stretch/>
        </p:blipFill>
        <p:spPr>
          <a:xfrm>
            <a:off x="1222833" y="1835948"/>
            <a:ext cx="3920667" cy="3676650"/>
          </a:xfrm>
          <a:prstGeom prst="rect">
            <a:avLst/>
          </a:prstGeom>
        </p:spPr>
      </p:pic>
      <p:sp>
        <p:nvSpPr>
          <p:cNvPr id="33" name="文本框 32">
            <a:extLst>
              <a:ext uri="{FF2B5EF4-FFF2-40B4-BE49-F238E27FC236}">
                <a16:creationId xmlns:a16="http://schemas.microsoft.com/office/drawing/2014/main" id="{4B2B4B3A-D57B-43F6-A69F-A48D38EC2AFF}"/>
              </a:ext>
            </a:extLst>
          </p:cNvPr>
          <p:cNvSpPr txBox="1"/>
          <p:nvPr/>
        </p:nvSpPr>
        <p:spPr>
          <a:xfrm>
            <a:off x="3718532" y="3396910"/>
            <a:ext cx="7582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spc="-600" dirty="0">
                <a:solidFill>
                  <a:schemeClr val="accent6">
                    <a:lumMod val="7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描述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E3C589DD-3863-4CD6-8A6F-16052FF6AE63}"/>
              </a:ext>
            </a:extLst>
          </p:cNvPr>
          <p:cNvSpPr txBox="1"/>
          <p:nvPr/>
        </p:nvSpPr>
        <p:spPr>
          <a:xfrm>
            <a:off x="4361396" y="3399090"/>
            <a:ext cx="7582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spc="-600" dirty="0">
                <a:solidFill>
                  <a:schemeClr val="accent6">
                    <a:lumMod val="7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算法</a:t>
            </a: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5F3AD96D-055D-4C06-97EE-83A4D1092018}"/>
              </a:ext>
            </a:extLst>
          </p:cNvPr>
          <p:cNvGrpSpPr/>
          <p:nvPr/>
        </p:nvGrpSpPr>
        <p:grpSpPr>
          <a:xfrm>
            <a:off x="5762478" y="2119728"/>
            <a:ext cx="4804981" cy="1182460"/>
            <a:chOff x="5844062" y="2349248"/>
            <a:chExt cx="4804981" cy="1182460"/>
          </a:xfrm>
        </p:grpSpPr>
        <p:sp>
          <p:nvSpPr>
            <p:cNvPr id="20" name="对话气泡: 圆角矩形 19">
              <a:extLst>
                <a:ext uri="{FF2B5EF4-FFF2-40B4-BE49-F238E27FC236}">
                  <a16:creationId xmlns:a16="http://schemas.microsoft.com/office/drawing/2014/main" id="{86A0770A-8BDE-4436-A146-D61362D48A3E}"/>
                </a:ext>
              </a:extLst>
            </p:cNvPr>
            <p:cNvSpPr/>
            <p:nvPr/>
          </p:nvSpPr>
          <p:spPr>
            <a:xfrm>
              <a:off x="5844062" y="2349248"/>
              <a:ext cx="4320000" cy="1080000"/>
            </a:xfrm>
            <a:custGeom>
              <a:avLst/>
              <a:gdLst>
                <a:gd name="connsiteX0" fmla="*/ 0 w 4320000"/>
                <a:gd name="connsiteY0" fmla="*/ 180004 h 1080000"/>
                <a:gd name="connsiteX1" fmla="*/ 180004 w 4320000"/>
                <a:gd name="connsiteY1" fmla="*/ 0 h 1080000"/>
                <a:gd name="connsiteX2" fmla="*/ 2520000 w 4320000"/>
                <a:gd name="connsiteY2" fmla="*/ 0 h 1080000"/>
                <a:gd name="connsiteX3" fmla="*/ 2520000 w 4320000"/>
                <a:gd name="connsiteY3" fmla="*/ 0 h 1080000"/>
                <a:gd name="connsiteX4" fmla="*/ 3600000 w 4320000"/>
                <a:gd name="connsiteY4" fmla="*/ 0 h 1080000"/>
                <a:gd name="connsiteX5" fmla="*/ 4139996 w 4320000"/>
                <a:gd name="connsiteY5" fmla="*/ 0 h 1080000"/>
                <a:gd name="connsiteX6" fmla="*/ 4320000 w 4320000"/>
                <a:gd name="connsiteY6" fmla="*/ 180004 h 1080000"/>
                <a:gd name="connsiteX7" fmla="*/ 4320000 w 4320000"/>
                <a:gd name="connsiteY7" fmla="*/ 180000 h 1080000"/>
                <a:gd name="connsiteX8" fmla="*/ 4345315 w 4320000"/>
                <a:gd name="connsiteY8" fmla="*/ 271534 h 1080000"/>
                <a:gd name="connsiteX9" fmla="*/ 4320000 w 4320000"/>
                <a:gd name="connsiteY9" fmla="*/ 450000 h 1080000"/>
                <a:gd name="connsiteX10" fmla="*/ 4320000 w 4320000"/>
                <a:gd name="connsiteY10" fmla="*/ 899996 h 1080000"/>
                <a:gd name="connsiteX11" fmla="*/ 4139996 w 4320000"/>
                <a:gd name="connsiteY11" fmla="*/ 1080000 h 1080000"/>
                <a:gd name="connsiteX12" fmla="*/ 3600000 w 4320000"/>
                <a:gd name="connsiteY12" fmla="*/ 1080000 h 1080000"/>
                <a:gd name="connsiteX13" fmla="*/ 2520000 w 4320000"/>
                <a:gd name="connsiteY13" fmla="*/ 1080000 h 1080000"/>
                <a:gd name="connsiteX14" fmla="*/ 2520000 w 4320000"/>
                <a:gd name="connsiteY14" fmla="*/ 1080000 h 1080000"/>
                <a:gd name="connsiteX15" fmla="*/ 180004 w 4320000"/>
                <a:gd name="connsiteY15" fmla="*/ 1080000 h 1080000"/>
                <a:gd name="connsiteX16" fmla="*/ 0 w 4320000"/>
                <a:gd name="connsiteY16" fmla="*/ 899996 h 1080000"/>
                <a:gd name="connsiteX17" fmla="*/ 0 w 4320000"/>
                <a:gd name="connsiteY17" fmla="*/ 450000 h 1080000"/>
                <a:gd name="connsiteX18" fmla="*/ 0 w 4320000"/>
                <a:gd name="connsiteY18" fmla="*/ 180000 h 1080000"/>
                <a:gd name="connsiteX19" fmla="*/ 0 w 4320000"/>
                <a:gd name="connsiteY19" fmla="*/ 180000 h 1080000"/>
                <a:gd name="connsiteX20" fmla="*/ 0 w 4320000"/>
                <a:gd name="connsiteY20" fmla="*/ 180004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320000" h="1080000" fill="none" extrusionOk="0">
                  <a:moveTo>
                    <a:pt x="0" y="180004"/>
                  </a:moveTo>
                  <a:cubicBezTo>
                    <a:pt x="-8916" y="78603"/>
                    <a:pt x="91518" y="-13215"/>
                    <a:pt x="180004" y="0"/>
                  </a:cubicBezTo>
                  <a:cubicBezTo>
                    <a:pt x="802582" y="91130"/>
                    <a:pt x="1898421" y="164410"/>
                    <a:pt x="2520000" y="0"/>
                  </a:cubicBezTo>
                  <a:lnTo>
                    <a:pt x="2520000" y="0"/>
                  </a:lnTo>
                  <a:cubicBezTo>
                    <a:pt x="2732862" y="316"/>
                    <a:pt x="3448603" y="-21724"/>
                    <a:pt x="3600000" y="0"/>
                  </a:cubicBezTo>
                  <a:cubicBezTo>
                    <a:pt x="3827349" y="-45424"/>
                    <a:pt x="3975699" y="-15220"/>
                    <a:pt x="4139996" y="0"/>
                  </a:cubicBezTo>
                  <a:cubicBezTo>
                    <a:pt x="4236146" y="10007"/>
                    <a:pt x="4332821" y="81237"/>
                    <a:pt x="4320000" y="180004"/>
                  </a:cubicBezTo>
                  <a:lnTo>
                    <a:pt x="4320000" y="180000"/>
                  </a:lnTo>
                  <a:cubicBezTo>
                    <a:pt x="4331708" y="190563"/>
                    <a:pt x="4339738" y="229986"/>
                    <a:pt x="4345315" y="271534"/>
                  </a:cubicBezTo>
                  <a:cubicBezTo>
                    <a:pt x="4327999" y="292143"/>
                    <a:pt x="4335675" y="391490"/>
                    <a:pt x="4320000" y="450000"/>
                  </a:cubicBezTo>
                  <a:cubicBezTo>
                    <a:pt x="4296435" y="590129"/>
                    <a:pt x="4333991" y="702189"/>
                    <a:pt x="4320000" y="899996"/>
                  </a:cubicBezTo>
                  <a:cubicBezTo>
                    <a:pt x="4330980" y="994727"/>
                    <a:pt x="4234298" y="1064028"/>
                    <a:pt x="4139996" y="1080000"/>
                  </a:cubicBezTo>
                  <a:cubicBezTo>
                    <a:pt x="4079448" y="1126348"/>
                    <a:pt x="3747319" y="1077179"/>
                    <a:pt x="3600000" y="1080000"/>
                  </a:cubicBezTo>
                  <a:cubicBezTo>
                    <a:pt x="3380121" y="1172068"/>
                    <a:pt x="2783032" y="1034396"/>
                    <a:pt x="2520000" y="1080000"/>
                  </a:cubicBezTo>
                  <a:lnTo>
                    <a:pt x="2520000" y="1080000"/>
                  </a:lnTo>
                  <a:cubicBezTo>
                    <a:pt x="1457028" y="968037"/>
                    <a:pt x="749916" y="1216019"/>
                    <a:pt x="180004" y="1080000"/>
                  </a:cubicBezTo>
                  <a:cubicBezTo>
                    <a:pt x="75756" y="1078414"/>
                    <a:pt x="11193" y="991766"/>
                    <a:pt x="0" y="899996"/>
                  </a:cubicBezTo>
                  <a:cubicBezTo>
                    <a:pt x="-10769" y="695259"/>
                    <a:pt x="5783" y="592099"/>
                    <a:pt x="0" y="450000"/>
                  </a:cubicBezTo>
                  <a:cubicBezTo>
                    <a:pt x="20714" y="323104"/>
                    <a:pt x="18704" y="266949"/>
                    <a:pt x="0" y="180000"/>
                  </a:cubicBezTo>
                  <a:lnTo>
                    <a:pt x="0" y="180000"/>
                  </a:lnTo>
                  <a:lnTo>
                    <a:pt x="0" y="180004"/>
                  </a:lnTo>
                  <a:close/>
                </a:path>
                <a:path w="4320000" h="1080000" stroke="0" extrusionOk="0">
                  <a:moveTo>
                    <a:pt x="0" y="180004"/>
                  </a:moveTo>
                  <a:cubicBezTo>
                    <a:pt x="-13077" y="71721"/>
                    <a:pt x="94004" y="11239"/>
                    <a:pt x="180004" y="0"/>
                  </a:cubicBezTo>
                  <a:cubicBezTo>
                    <a:pt x="793019" y="-8336"/>
                    <a:pt x="1477346" y="118464"/>
                    <a:pt x="2520000" y="0"/>
                  </a:cubicBezTo>
                  <a:lnTo>
                    <a:pt x="2520000" y="0"/>
                  </a:lnTo>
                  <a:cubicBezTo>
                    <a:pt x="2802168" y="-53838"/>
                    <a:pt x="3079750" y="26921"/>
                    <a:pt x="3600000" y="0"/>
                  </a:cubicBezTo>
                  <a:cubicBezTo>
                    <a:pt x="3788760" y="3692"/>
                    <a:pt x="4049615" y="28920"/>
                    <a:pt x="4139996" y="0"/>
                  </a:cubicBezTo>
                  <a:cubicBezTo>
                    <a:pt x="4241603" y="-4089"/>
                    <a:pt x="4332321" y="81431"/>
                    <a:pt x="4320000" y="180004"/>
                  </a:cubicBezTo>
                  <a:lnTo>
                    <a:pt x="4320000" y="180000"/>
                  </a:lnTo>
                  <a:cubicBezTo>
                    <a:pt x="4332312" y="215545"/>
                    <a:pt x="4327964" y="232664"/>
                    <a:pt x="4345315" y="271534"/>
                  </a:cubicBezTo>
                  <a:cubicBezTo>
                    <a:pt x="4316962" y="356939"/>
                    <a:pt x="4310756" y="429150"/>
                    <a:pt x="4320000" y="450000"/>
                  </a:cubicBezTo>
                  <a:cubicBezTo>
                    <a:pt x="4347090" y="554650"/>
                    <a:pt x="4329505" y="697255"/>
                    <a:pt x="4320000" y="899996"/>
                  </a:cubicBezTo>
                  <a:cubicBezTo>
                    <a:pt x="4322282" y="1012585"/>
                    <a:pt x="4246671" y="1094421"/>
                    <a:pt x="4139996" y="1080000"/>
                  </a:cubicBezTo>
                  <a:cubicBezTo>
                    <a:pt x="4036471" y="1056753"/>
                    <a:pt x="3742402" y="1072695"/>
                    <a:pt x="3600000" y="1080000"/>
                  </a:cubicBezTo>
                  <a:cubicBezTo>
                    <a:pt x="3118207" y="1053470"/>
                    <a:pt x="2989790" y="1165031"/>
                    <a:pt x="2520000" y="1080000"/>
                  </a:cubicBezTo>
                  <a:lnTo>
                    <a:pt x="2520000" y="1080000"/>
                  </a:lnTo>
                  <a:cubicBezTo>
                    <a:pt x="2000660" y="1070047"/>
                    <a:pt x="857010" y="1190195"/>
                    <a:pt x="180004" y="1080000"/>
                  </a:cubicBezTo>
                  <a:cubicBezTo>
                    <a:pt x="74204" y="1080292"/>
                    <a:pt x="709" y="993299"/>
                    <a:pt x="0" y="899996"/>
                  </a:cubicBezTo>
                  <a:cubicBezTo>
                    <a:pt x="-9769" y="753751"/>
                    <a:pt x="-449" y="672273"/>
                    <a:pt x="0" y="450000"/>
                  </a:cubicBezTo>
                  <a:cubicBezTo>
                    <a:pt x="-2932" y="316853"/>
                    <a:pt x="-24252" y="225434"/>
                    <a:pt x="0" y="180000"/>
                  </a:cubicBezTo>
                  <a:lnTo>
                    <a:pt x="0" y="180000"/>
                  </a:lnTo>
                  <a:lnTo>
                    <a:pt x="0" y="180004"/>
                  </a:lnTo>
                  <a:close/>
                </a:path>
              </a:pathLst>
            </a:custGeom>
            <a:solidFill>
              <a:schemeClr val="bg1"/>
            </a:solidFill>
            <a:ln w="19050" cap="rnd" cmpd="thickThin">
              <a:solidFill>
                <a:srgbClr val="A3DAFF"/>
              </a:solidFill>
              <a:round/>
              <a:extLst>
                <a:ext uri="{C807C97D-BFC1-408E-A445-0C87EB9F89A2}">
                  <ask:lineSketchStyleProps xmlns:ask="http://schemas.microsoft.com/office/drawing/2018/sketchyshapes" sd="3728412482">
                    <a:prstGeom prst="wedgeRoundRectCallout">
                      <a:avLst>
                        <a:gd name="adj1" fmla="val 50586"/>
                        <a:gd name="adj2" fmla="val -24858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/>
              <a:r>
                <a:rPr lang="zh-CN" altLang="en-US" sz="2800" kern="0" dirty="0">
                  <a:solidFill>
                    <a:schemeClr val="accent4">
                      <a:lumMod val="50000"/>
                    </a:schemeClr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     </a:t>
              </a:r>
              <a:r>
                <a:rPr lang="zh-CN" altLang="en-US" sz="2400" kern="0" dirty="0">
                  <a:solidFill>
                    <a:schemeClr val="accent4">
                      <a:lumMod val="50000"/>
                    </a:schemeClr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“写”是使用自己的语言</a:t>
              </a:r>
              <a:endParaRPr lang="en-US" altLang="zh-CN" sz="2400" kern="0" dirty="0">
                <a:solidFill>
                  <a:schemeClr val="accent4">
                    <a:lumMod val="5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  <a:p>
              <a:pPr algn="just"/>
              <a:r>
                <a:rPr lang="zh-CN" altLang="en-US" sz="3200" b="1" kern="0" dirty="0">
                  <a:solidFill>
                    <a:srgbClr val="CC6600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描述</a:t>
              </a:r>
              <a:r>
                <a:rPr lang="zh-CN" altLang="en-US" sz="2400" kern="0" dirty="0">
                  <a:solidFill>
                    <a:schemeClr val="accent4">
                      <a:lumMod val="50000"/>
                    </a:schemeClr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的过程。</a:t>
              </a:r>
            </a:p>
          </p:txBody>
        </p:sp>
        <p:pic>
          <p:nvPicPr>
            <p:cNvPr id="25" name="图片 24" descr="卡通人物&#10;&#10;描述已自动生成">
              <a:extLst>
                <a:ext uri="{FF2B5EF4-FFF2-40B4-BE49-F238E27FC236}">
                  <a16:creationId xmlns:a16="http://schemas.microsoft.com/office/drawing/2014/main" id="{AFA36C9D-AF93-4D56-BB37-AA6C04F92D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10" t="6012" r="13980" b="4155"/>
            <a:stretch/>
          </p:blipFill>
          <p:spPr>
            <a:xfrm flipH="1">
              <a:off x="9859480" y="2631708"/>
              <a:ext cx="789563" cy="90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85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DEEE28B-5B82-4FD8-1C8B-01F4930891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  <p:grpSp>
        <p:nvGrpSpPr>
          <p:cNvPr id="62" name="组合 61">
            <a:extLst>
              <a:ext uri="{FF2B5EF4-FFF2-40B4-BE49-F238E27FC236}">
                <a16:creationId xmlns:a16="http://schemas.microsoft.com/office/drawing/2014/main" id="{BA222B4E-3830-456C-A8DF-A0B85E5D1112}"/>
              </a:ext>
            </a:extLst>
          </p:cNvPr>
          <p:cNvGrpSpPr/>
          <p:nvPr/>
        </p:nvGrpSpPr>
        <p:grpSpPr>
          <a:xfrm>
            <a:off x="224617" y="5111599"/>
            <a:ext cx="5113028" cy="1080000"/>
            <a:chOff x="359462" y="5376757"/>
            <a:chExt cx="5113028" cy="1080000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EE9C62AD-9A17-458B-8D6E-349089013B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-555" t="985" r="5265" b="38527"/>
            <a:stretch/>
          </p:blipFill>
          <p:spPr>
            <a:xfrm>
              <a:off x="359462" y="5376757"/>
              <a:ext cx="1080000" cy="1080000"/>
            </a:xfrm>
            <a:prstGeom prst="flowChartConnector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对话气泡: 圆角矩形 19">
              <a:extLst>
                <a:ext uri="{FF2B5EF4-FFF2-40B4-BE49-F238E27FC236}">
                  <a16:creationId xmlns:a16="http://schemas.microsoft.com/office/drawing/2014/main" id="{86A0770A-8BDE-4436-A146-D61362D48A3E}"/>
                </a:ext>
              </a:extLst>
            </p:cNvPr>
            <p:cNvSpPr/>
            <p:nvPr/>
          </p:nvSpPr>
          <p:spPr>
            <a:xfrm>
              <a:off x="1461244" y="5916757"/>
              <a:ext cx="4011246" cy="540000"/>
            </a:xfrm>
            <a:custGeom>
              <a:avLst/>
              <a:gdLst>
                <a:gd name="connsiteX0" fmla="*/ 0 w 4011246"/>
                <a:gd name="connsiteY0" fmla="*/ 90002 h 540000"/>
                <a:gd name="connsiteX1" fmla="*/ 90002 w 4011246"/>
                <a:gd name="connsiteY1" fmla="*/ 0 h 540000"/>
                <a:gd name="connsiteX2" fmla="*/ 668541 w 4011246"/>
                <a:gd name="connsiteY2" fmla="*/ 0 h 540000"/>
                <a:gd name="connsiteX3" fmla="*/ 668541 w 4011246"/>
                <a:gd name="connsiteY3" fmla="*/ 0 h 540000"/>
                <a:gd name="connsiteX4" fmla="*/ 1671353 w 4011246"/>
                <a:gd name="connsiteY4" fmla="*/ 0 h 540000"/>
                <a:gd name="connsiteX5" fmla="*/ 3921244 w 4011246"/>
                <a:gd name="connsiteY5" fmla="*/ 0 h 540000"/>
                <a:gd name="connsiteX6" fmla="*/ 4011246 w 4011246"/>
                <a:gd name="connsiteY6" fmla="*/ 90002 h 540000"/>
                <a:gd name="connsiteX7" fmla="*/ 4011246 w 4011246"/>
                <a:gd name="connsiteY7" fmla="*/ 90000 h 540000"/>
                <a:gd name="connsiteX8" fmla="*/ 4011246 w 4011246"/>
                <a:gd name="connsiteY8" fmla="*/ 90000 h 540000"/>
                <a:gd name="connsiteX9" fmla="*/ 4011246 w 4011246"/>
                <a:gd name="connsiteY9" fmla="*/ 225000 h 540000"/>
                <a:gd name="connsiteX10" fmla="*/ 4011246 w 4011246"/>
                <a:gd name="connsiteY10" fmla="*/ 449998 h 540000"/>
                <a:gd name="connsiteX11" fmla="*/ 3921244 w 4011246"/>
                <a:gd name="connsiteY11" fmla="*/ 540000 h 540000"/>
                <a:gd name="connsiteX12" fmla="*/ 1671353 w 4011246"/>
                <a:gd name="connsiteY12" fmla="*/ 540000 h 540000"/>
                <a:gd name="connsiteX13" fmla="*/ 668541 w 4011246"/>
                <a:gd name="connsiteY13" fmla="*/ 540000 h 540000"/>
                <a:gd name="connsiteX14" fmla="*/ 668541 w 4011246"/>
                <a:gd name="connsiteY14" fmla="*/ 540000 h 540000"/>
                <a:gd name="connsiteX15" fmla="*/ 90002 w 4011246"/>
                <a:gd name="connsiteY15" fmla="*/ 540000 h 540000"/>
                <a:gd name="connsiteX16" fmla="*/ 0 w 4011246"/>
                <a:gd name="connsiteY16" fmla="*/ 449998 h 540000"/>
                <a:gd name="connsiteX17" fmla="*/ 0 w 4011246"/>
                <a:gd name="connsiteY17" fmla="*/ 225000 h 540000"/>
                <a:gd name="connsiteX18" fmla="*/ -56117 w 4011246"/>
                <a:gd name="connsiteY18" fmla="*/ 41337 h 540000"/>
                <a:gd name="connsiteX19" fmla="*/ 0 w 4011246"/>
                <a:gd name="connsiteY19" fmla="*/ 90000 h 540000"/>
                <a:gd name="connsiteX20" fmla="*/ 0 w 4011246"/>
                <a:gd name="connsiteY20" fmla="*/ 90002 h 5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011246" h="540000" fill="none" extrusionOk="0">
                  <a:moveTo>
                    <a:pt x="0" y="90002"/>
                  </a:moveTo>
                  <a:cubicBezTo>
                    <a:pt x="-3814" y="39445"/>
                    <a:pt x="40916" y="-751"/>
                    <a:pt x="90002" y="0"/>
                  </a:cubicBezTo>
                  <a:cubicBezTo>
                    <a:pt x="166959" y="-44966"/>
                    <a:pt x="475764" y="9704"/>
                    <a:pt x="668541" y="0"/>
                  </a:cubicBezTo>
                  <a:lnTo>
                    <a:pt x="668541" y="0"/>
                  </a:lnTo>
                  <a:cubicBezTo>
                    <a:pt x="872773" y="-50989"/>
                    <a:pt x="1467916" y="15627"/>
                    <a:pt x="1671353" y="0"/>
                  </a:cubicBezTo>
                  <a:cubicBezTo>
                    <a:pt x="2110132" y="-1467"/>
                    <a:pt x="2870300" y="-63801"/>
                    <a:pt x="3921244" y="0"/>
                  </a:cubicBezTo>
                  <a:cubicBezTo>
                    <a:pt x="3968659" y="7029"/>
                    <a:pt x="4020877" y="40780"/>
                    <a:pt x="4011246" y="90002"/>
                  </a:cubicBezTo>
                  <a:lnTo>
                    <a:pt x="4011246" y="90000"/>
                  </a:lnTo>
                  <a:lnTo>
                    <a:pt x="4011246" y="90000"/>
                  </a:lnTo>
                  <a:cubicBezTo>
                    <a:pt x="4007627" y="120915"/>
                    <a:pt x="4005778" y="206880"/>
                    <a:pt x="4011246" y="225000"/>
                  </a:cubicBezTo>
                  <a:cubicBezTo>
                    <a:pt x="4030643" y="253222"/>
                    <a:pt x="3995175" y="398488"/>
                    <a:pt x="4011246" y="449998"/>
                  </a:cubicBezTo>
                  <a:cubicBezTo>
                    <a:pt x="4009788" y="491770"/>
                    <a:pt x="3976090" y="537449"/>
                    <a:pt x="3921244" y="540000"/>
                  </a:cubicBezTo>
                  <a:cubicBezTo>
                    <a:pt x="2801673" y="580960"/>
                    <a:pt x="2461667" y="496276"/>
                    <a:pt x="1671353" y="540000"/>
                  </a:cubicBezTo>
                  <a:cubicBezTo>
                    <a:pt x="1488453" y="510449"/>
                    <a:pt x="1094689" y="527038"/>
                    <a:pt x="668541" y="540000"/>
                  </a:cubicBezTo>
                  <a:lnTo>
                    <a:pt x="668541" y="540000"/>
                  </a:lnTo>
                  <a:cubicBezTo>
                    <a:pt x="590495" y="558852"/>
                    <a:pt x="152864" y="546045"/>
                    <a:pt x="90002" y="540000"/>
                  </a:cubicBezTo>
                  <a:cubicBezTo>
                    <a:pt x="46914" y="537006"/>
                    <a:pt x="9169" y="497001"/>
                    <a:pt x="0" y="449998"/>
                  </a:cubicBezTo>
                  <a:cubicBezTo>
                    <a:pt x="-11306" y="409871"/>
                    <a:pt x="-16877" y="297872"/>
                    <a:pt x="0" y="225000"/>
                  </a:cubicBezTo>
                  <a:cubicBezTo>
                    <a:pt x="-38838" y="153836"/>
                    <a:pt x="-45308" y="88180"/>
                    <a:pt x="-56117" y="41337"/>
                  </a:cubicBezTo>
                  <a:cubicBezTo>
                    <a:pt x="-37712" y="53345"/>
                    <a:pt x="-22156" y="75193"/>
                    <a:pt x="0" y="90000"/>
                  </a:cubicBezTo>
                  <a:lnTo>
                    <a:pt x="0" y="90002"/>
                  </a:lnTo>
                  <a:close/>
                </a:path>
                <a:path w="4011246" h="540000" stroke="0" extrusionOk="0">
                  <a:moveTo>
                    <a:pt x="0" y="90002"/>
                  </a:moveTo>
                  <a:cubicBezTo>
                    <a:pt x="-1029" y="39597"/>
                    <a:pt x="44786" y="3763"/>
                    <a:pt x="90002" y="0"/>
                  </a:cubicBezTo>
                  <a:cubicBezTo>
                    <a:pt x="242916" y="-39389"/>
                    <a:pt x="512389" y="-35294"/>
                    <a:pt x="668541" y="0"/>
                  </a:cubicBezTo>
                  <a:lnTo>
                    <a:pt x="668541" y="0"/>
                  </a:lnTo>
                  <a:cubicBezTo>
                    <a:pt x="918914" y="40045"/>
                    <a:pt x="1370489" y="-21396"/>
                    <a:pt x="1671353" y="0"/>
                  </a:cubicBezTo>
                  <a:cubicBezTo>
                    <a:pt x="2509797" y="-142349"/>
                    <a:pt x="3576444" y="-153930"/>
                    <a:pt x="3921244" y="0"/>
                  </a:cubicBezTo>
                  <a:cubicBezTo>
                    <a:pt x="3975023" y="-7590"/>
                    <a:pt x="4014820" y="40539"/>
                    <a:pt x="4011246" y="90002"/>
                  </a:cubicBezTo>
                  <a:lnTo>
                    <a:pt x="4011246" y="90000"/>
                  </a:lnTo>
                  <a:lnTo>
                    <a:pt x="4011246" y="90000"/>
                  </a:lnTo>
                  <a:cubicBezTo>
                    <a:pt x="4012656" y="109142"/>
                    <a:pt x="4022727" y="208024"/>
                    <a:pt x="4011246" y="225000"/>
                  </a:cubicBezTo>
                  <a:cubicBezTo>
                    <a:pt x="4006758" y="248567"/>
                    <a:pt x="4007994" y="351234"/>
                    <a:pt x="4011246" y="449998"/>
                  </a:cubicBezTo>
                  <a:cubicBezTo>
                    <a:pt x="4010998" y="507705"/>
                    <a:pt x="3976273" y="542568"/>
                    <a:pt x="3921244" y="540000"/>
                  </a:cubicBezTo>
                  <a:cubicBezTo>
                    <a:pt x="3227115" y="553488"/>
                    <a:pt x="2413637" y="456648"/>
                    <a:pt x="1671353" y="540000"/>
                  </a:cubicBezTo>
                  <a:cubicBezTo>
                    <a:pt x="1186095" y="587022"/>
                    <a:pt x="884629" y="528746"/>
                    <a:pt x="668541" y="540000"/>
                  </a:cubicBezTo>
                  <a:lnTo>
                    <a:pt x="668541" y="540000"/>
                  </a:lnTo>
                  <a:cubicBezTo>
                    <a:pt x="476562" y="564640"/>
                    <a:pt x="195641" y="506014"/>
                    <a:pt x="90002" y="540000"/>
                  </a:cubicBezTo>
                  <a:cubicBezTo>
                    <a:pt x="31107" y="542182"/>
                    <a:pt x="-2831" y="501207"/>
                    <a:pt x="0" y="449998"/>
                  </a:cubicBezTo>
                  <a:cubicBezTo>
                    <a:pt x="16231" y="390074"/>
                    <a:pt x="-13090" y="305304"/>
                    <a:pt x="0" y="225000"/>
                  </a:cubicBezTo>
                  <a:cubicBezTo>
                    <a:pt x="-41392" y="145196"/>
                    <a:pt x="-59484" y="78190"/>
                    <a:pt x="-56117" y="41337"/>
                  </a:cubicBezTo>
                  <a:cubicBezTo>
                    <a:pt x="-28621" y="63134"/>
                    <a:pt x="-5567" y="84399"/>
                    <a:pt x="0" y="90000"/>
                  </a:cubicBezTo>
                  <a:lnTo>
                    <a:pt x="0" y="90002"/>
                  </a:lnTo>
                  <a:close/>
                </a:path>
              </a:pathLst>
            </a:custGeom>
            <a:solidFill>
              <a:schemeClr val="bg1"/>
            </a:solidFill>
            <a:ln w="19050" cap="rnd" cmpd="thickThin">
              <a:noFill/>
              <a:round/>
              <a:extLst>
                <a:ext uri="{C807C97D-BFC1-408E-A445-0C87EB9F89A2}">
                  <ask:lineSketchStyleProps xmlns:ask="http://schemas.microsoft.com/office/drawing/2018/sketchyshapes" sd="3728412482">
                    <a:prstGeom prst="wedgeRoundRectCallout">
                      <a:avLst>
                        <a:gd name="adj1" fmla="val -51399"/>
                        <a:gd name="adj2" fmla="val -42345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/>
              <a:r>
                <a:rPr lang="zh-CN" altLang="en-US" sz="2400" kern="0" dirty="0">
                  <a:solidFill>
                    <a:schemeClr val="accent4">
                      <a:lumMod val="50000"/>
                    </a:schemeClr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菜谱</a:t>
              </a:r>
              <a:r>
                <a:rPr lang="en-US" altLang="zh-CN" sz="2400" kern="0" dirty="0">
                  <a:solidFill>
                    <a:schemeClr val="accent4">
                      <a:lumMod val="50000"/>
                    </a:schemeClr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A</a:t>
              </a:r>
              <a:r>
                <a:rPr lang="zh-CN" altLang="en-US" sz="2400" kern="0" dirty="0">
                  <a:solidFill>
                    <a:schemeClr val="accent4">
                      <a:lumMod val="50000"/>
                    </a:schemeClr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分步骤写，更加清晰。</a:t>
              </a:r>
            </a:p>
          </p:txBody>
        </p:sp>
      </p:grp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F603D1B9-2762-4350-91C6-D75F2D6DDF01}"/>
              </a:ext>
            </a:extLst>
          </p:cNvPr>
          <p:cNvGrpSpPr/>
          <p:nvPr/>
        </p:nvGrpSpPr>
        <p:grpSpPr>
          <a:xfrm>
            <a:off x="6266855" y="5111599"/>
            <a:ext cx="5760000" cy="1080000"/>
            <a:chOff x="5602366" y="5376757"/>
            <a:chExt cx="5760000" cy="1080000"/>
          </a:xfrm>
        </p:grpSpPr>
        <p:pic>
          <p:nvPicPr>
            <p:cNvPr id="57" name="图片 56">
              <a:extLst>
                <a:ext uri="{FF2B5EF4-FFF2-40B4-BE49-F238E27FC236}">
                  <a16:creationId xmlns:a16="http://schemas.microsoft.com/office/drawing/2014/main" id="{4DC7ACB4-A68F-404D-BAED-B583D5EBBF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-7410" t="-1362" r="7410" b="31962"/>
            <a:stretch/>
          </p:blipFill>
          <p:spPr>
            <a:xfrm>
              <a:off x="10282366" y="5376757"/>
              <a:ext cx="1080000" cy="1080000"/>
            </a:xfrm>
            <a:prstGeom prst="flowChartConnector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8" name="对话气泡: 圆角矩形 57">
              <a:extLst>
                <a:ext uri="{FF2B5EF4-FFF2-40B4-BE49-F238E27FC236}">
                  <a16:creationId xmlns:a16="http://schemas.microsoft.com/office/drawing/2014/main" id="{F0199D0B-6F3A-4B6B-AC76-C9D9923C7E70}"/>
                </a:ext>
              </a:extLst>
            </p:cNvPr>
            <p:cNvSpPr/>
            <p:nvPr/>
          </p:nvSpPr>
          <p:spPr>
            <a:xfrm>
              <a:off x="5602366" y="5916757"/>
              <a:ext cx="4680000" cy="540000"/>
            </a:xfrm>
            <a:custGeom>
              <a:avLst/>
              <a:gdLst>
                <a:gd name="connsiteX0" fmla="*/ 0 w 4680000"/>
                <a:gd name="connsiteY0" fmla="*/ 90002 h 540000"/>
                <a:gd name="connsiteX1" fmla="*/ 90002 w 4680000"/>
                <a:gd name="connsiteY1" fmla="*/ 0 h 540000"/>
                <a:gd name="connsiteX2" fmla="*/ 2730000 w 4680000"/>
                <a:gd name="connsiteY2" fmla="*/ 0 h 540000"/>
                <a:gd name="connsiteX3" fmla="*/ 2730000 w 4680000"/>
                <a:gd name="connsiteY3" fmla="*/ 0 h 540000"/>
                <a:gd name="connsiteX4" fmla="*/ 3900000 w 4680000"/>
                <a:gd name="connsiteY4" fmla="*/ 0 h 540000"/>
                <a:gd name="connsiteX5" fmla="*/ 4589998 w 4680000"/>
                <a:gd name="connsiteY5" fmla="*/ 0 h 540000"/>
                <a:gd name="connsiteX6" fmla="*/ 4680000 w 4680000"/>
                <a:gd name="connsiteY6" fmla="*/ 90002 h 540000"/>
                <a:gd name="connsiteX7" fmla="*/ 4680000 w 4680000"/>
                <a:gd name="connsiteY7" fmla="*/ 90000 h 540000"/>
                <a:gd name="connsiteX8" fmla="*/ 4788436 w 4680000"/>
                <a:gd name="connsiteY8" fmla="*/ 254696 h 540000"/>
                <a:gd name="connsiteX9" fmla="*/ 4680000 w 4680000"/>
                <a:gd name="connsiteY9" fmla="*/ 225000 h 540000"/>
                <a:gd name="connsiteX10" fmla="*/ 4680000 w 4680000"/>
                <a:gd name="connsiteY10" fmla="*/ 449998 h 540000"/>
                <a:gd name="connsiteX11" fmla="*/ 4589998 w 4680000"/>
                <a:gd name="connsiteY11" fmla="*/ 540000 h 540000"/>
                <a:gd name="connsiteX12" fmla="*/ 3900000 w 4680000"/>
                <a:gd name="connsiteY12" fmla="*/ 540000 h 540000"/>
                <a:gd name="connsiteX13" fmla="*/ 2730000 w 4680000"/>
                <a:gd name="connsiteY13" fmla="*/ 540000 h 540000"/>
                <a:gd name="connsiteX14" fmla="*/ 2730000 w 4680000"/>
                <a:gd name="connsiteY14" fmla="*/ 540000 h 540000"/>
                <a:gd name="connsiteX15" fmla="*/ 90002 w 4680000"/>
                <a:gd name="connsiteY15" fmla="*/ 540000 h 540000"/>
                <a:gd name="connsiteX16" fmla="*/ 0 w 4680000"/>
                <a:gd name="connsiteY16" fmla="*/ 449998 h 540000"/>
                <a:gd name="connsiteX17" fmla="*/ 0 w 4680000"/>
                <a:gd name="connsiteY17" fmla="*/ 225000 h 540000"/>
                <a:gd name="connsiteX18" fmla="*/ 0 w 4680000"/>
                <a:gd name="connsiteY18" fmla="*/ 90000 h 540000"/>
                <a:gd name="connsiteX19" fmla="*/ 0 w 4680000"/>
                <a:gd name="connsiteY19" fmla="*/ 90000 h 540000"/>
                <a:gd name="connsiteX20" fmla="*/ 0 w 4680000"/>
                <a:gd name="connsiteY20" fmla="*/ 90002 h 5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680000" h="540000" fill="none" extrusionOk="0">
                  <a:moveTo>
                    <a:pt x="0" y="90002"/>
                  </a:moveTo>
                  <a:cubicBezTo>
                    <a:pt x="-3814" y="39445"/>
                    <a:pt x="40916" y="-751"/>
                    <a:pt x="90002" y="0"/>
                  </a:cubicBezTo>
                  <a:cubicBezTo>
                    <a:pt x="787893" y="91130"/>
                    <a:pt x="2195652" y="164410"/>
                    <a:pt x="2730000" y="0"/>
                  </a:cubicBezTo>
                  <a:lnTo>
                    <a:pt x="2730000" y="0"/>
                  </a:lnTo>
                  <a:cubicBezTo>
                    <a:pt x="2987981" y="-88784"/>
                    <a:pt x="3524223" y="-62224"/>
                    <a:pt x="3900000" y="0"/>
                  </a:cubicBezTo>
                  <a:cubicBezTo>
                    <a:pt x="4193511" y="12232"/>
                    <a:pt x="4384214" y="3092"/>
                    <a:pt x="4589998" y="0"/>
                  </a:cubicBezTo>
                  <a:cubicBezTo>
                    <a:pt x="4637413" y="7029"/>
                    <a:pt x="4689631" y="40780"/>
                    <a:pt x="4680000" y="90002"/>
                  </a:cubicBezTo>
                  <a:lnTo>
                    <a:pt x="4680000" y="90000"/>
                  </a:lnTo>
                  <a:cubicBezTo>
                    <a:pt x="4703497" y="104356"/>
                    <a:pt x="4769682" y="234122"/>
                    <a:pt x="4788436" y="254696"/>
                  </a:cubicBezTo>
                  <a:cubicBezTo>
                    <a:pt x="4735372" y="242668"/>
                    <a:pt x="4694448" y="230609"/>
                    <a:pt x="4680000" y="225000"/>
                  </a:cubicBezTo>
                  <a:cubicBezTo>
                    <a:pt x="4676685" y="321080"/>
                    <a:pt x="4673741" y="346070"/>
                    <a:pt x="4680000" y="449998"/>
                  </a:cubicBezTo>
                  <a:cubicBezTo>
                    <a:pt x="4688138" y="496235"/>
                    <a:pt x="4639484" y="539309"/>
                    <a:pt x="4589998" y="540000"/>
                  </a:cubicBezTo>
                  <a:cubicBezTo>
                    <a:pt x="4518435" y="503019"/>
                    <a:pt x="4198298" y="513283"/>
                    <a:pt x="3900000" y="540000"/>
                  </a:cubicBezTo>
                  <a:cubicBezTo>
                    <a:pt x="3382660" y="478168"/>
                    <a:pt x="3217284" y="534896"/>
                    <a:pt x="2730000" y="540000"/>
                  </a:cubicBezTo>
                  <a:lnTo>
                    <a:pt x="2730000" y="540000"/>
                  </a:lnTo>
                  <a:cubicBezTo>
                    <a:pt x="1879047" y="428037"/>
                    <a:pt x="908200" y="676019"/>
                    <a:pt x="90002" y="540000"/>
                  </a:cubicBezTo>
                  <a:cubicBezTo>
                    <a:pt x="38618" y="539450"/>
                    <a:pt x="5820" y="495731"/>
                    <a:pt x="0" y="449998"/>
                  </a:cubicBezTo>
                  <a:cubicBezTo>
                    <a:pt x="9481" y="359494"/>
                    <a:pt x="-14466" y="264183"/>
                    <a:pt x="0" y="225000"/>
                  </a:cubicBezTo>
                  <a:cubicBezTo>
                    <a:pt x="8564" y="173274"/>
                    <a:pt x="6554" y="118253"/>
                    <a:pt x="0" y="90000"/>
                  </a:cubicBezTo>
                  <a:lnTo>
                    <a:pt x="0" y="90000"/>
                  </a:lnTo>
                  <a:lnTo>
                    <a:pt x="0" y="90002"/>
                  </a:lnTo>
                  <a:close/>
                </a:path>
                <a:path w="4680000" h="540000" stroke="0" extrusionOk="0">
                  <a:moveTo>
                    <a:pt x="0" y="90002"/>
                  </a:moveTo>
                  <a:cubicBezTo>
                    <a:pt x="-1029" y="39597"/>
                    <a:pt x="44786" y="3763"/>
                    <a:pt x="90002" y="0"/>
                  </a:cubicBezTo>
                  <a:cubicBezTo>
                    <a:pt x="1068534" y="-8336"/>
                    <a:pt x="2087831" y="118464"/>
                    <a:pt x="2730000" y="0"/>
                  </a:cubicBezTo>
                  <a:lnTo>
                    <a:pt x="2730000" y="0"/>
                  </a:lnTo>
                  <a:cubicBezTo>
                    <a:pt x="3057195" y="35262"/>
                    <a:pt x="3335468" y="-94579"/>
                    <a:pt x="3900000" y="0"/>
                  </a:cubicBezTo>
                  <a:cubicBezTo>
                    <a:pt x="4226428" y="-20181"/>
                    <a:pt x="4378196" y="36224"/>
                    <a:pt x="4589998" y="0"/>
                  </a:cubicBezTo>
                  <a:cubicBezTo>
                    <a:pt x="4643777" y="-7590"/>
                    <a:pt x="4683574" y="40539"/>
                    <a:pt x="4680000" y="90002"/>
                  </a:cubicBezTo>
                  <a:lnTo>
                    <a:pt x="4680000" y="90000"/>
                  </a:lnTo>
                  <a:cubicBezTo>
                    <a:pt x="4699582" y="108910"/>
                    <a:pt x="4751561" y="171741"/>
                    <a:pt x="4788436" y="254696"/>
                  </a:cubicBezTo>
                  <a:cubicBezTo>
                    <a:pt x="4767781" y="258879"/>
                    <a:pt x="4732186" y="238678"/>
                    <a:pt x="4680000" y="225000"/>
                  </a:cubicBezTo>
                  <a:cubicBezTo>
                    <a:pt x="4686841" y="290568"/>
                    <a:pt x="4669255" y="353620"/>
                    <a:pt x="4680000" y="449998"/>
                  </a:cubicBezTo>
                  <a:cubicBezTo>
                    <a:pt x="4680199" y="500856"/>
                    <a:pt x="4640757" y="542088"/>
                    <a:pt x="4589998" y="540000"/>
                  </a:cubicBezTo>
                  <a:cubicBezTo>
                    <a:pt x="4352720" y="595399"/>
                    <a:pt x="4209864" y="531728"/>
                    <a:pt x="3900000" y="540000"/>
                  </a:cubicBezTo>
                  <a:cubicBezTo>
                    <a:pt x="3553082" y="586370"/>
                    <a:pt x="3100111" y="600731"/>
                    <a:pt x="2730000" y="540000"/>
                  </a:cubicBezTo>
                  <a:lnTo>
                    <a:pt x="2730000" y="540000"/>
                  </a:lnTo>
                  <a:cubicBezTo>
                    <a:pt x="1871442" y="530047"/>
                    <a:pt x="966733" y="650195"/>
                    <a:pt x="90002" y="540000"/>
                  </a:cubicBezTo>
                  <a:cubicBezTo>
                    <a:pt x="36856" y="540157"/>
                    <a:pt x="244" y="497600"/>
                    <a:pt x="0" y="449998"/>
                  </a:cubicBezTo>
                  <a:cubicBezTo>
                    <a:pt x="10481" y="349707"/>
                    <a:pt x="19801" y="251362"/>
                    <a:pt x="0" y="225000"/>
                  </a:cubicBezTo>
                  <a:cubicBezTo>
                    <a:pt x="9218" y="165735"/>
                    <a:pt x="-12102" y="134521"/>
                    <a:pt x="0" y="90000"/>
                  </a:cubicBezTo>
                  <a:lnTo>
                    <a:pt x="0" y="90000"/>
                  </a:lnTo>
                  <a:lnTo>
                    <a:pt x="0" y="90002"/>
                  </a:lnTo>
                  <a:close/>
                </a:path>
              </a:pathLst>
            </a:custGeom>
            <a:solidFill>
              <a:schemeClr val="bg1"/>
            </a:solidFill>
            <a:ln w="19050" cap="rnd" cmpd="thickThin">
              <a:noFill/>
              <a:round/>
              <a:extLst>
                <a:ext uri="{C807C97D-BFC1-408E-A445-0C87EB9F89A2}">
                  <ask:lineSketchStyleProps xmlns:ask="http://schemas.microsoft.com/office/drawing/2018/sketchyshapes" sd="3728412482">
                    <a:prstGeom prst="wedgeRoundRectCallout">
                      <a:avLst>
                        <a:gd name="adj1" fmla="val 52317"/>
                        <a:gd name="adj2" fmla="val -28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/>
              <a:r>
                <a:rPr lang="zh-CN" altLang="en-US" sz="2400" kern="0" dirty="0">
                  <a:solidFill>
                    <a:schemeClr val="accent4">
                      <a:lumMod val="50000"/>
                    </a:schemeClr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菜谱</a:t>
              </a:r>
              <a:r>
                <a:rPr lang="en-US" altLang="zh-CN" sz="2400" kern="0" dirty="0">
                  <a:solidFill>
                    <a:schemeClr val="accent4">
                      <a:lumMod val="50000"/>
                    </a:schemeClr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B</a:t>
              </a:r>
              <a:r>
                <a:rPr lang="zh-CN" altLang="en-US" sz="2400" kern="0" dirty="0">
                  <a:solidFill>
                    <a:schemeClr val="accent4">
                      <a:lumMod val="50000"/>
                    </a:schemeClr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写了食材准备，更加完整。</a:t>
              </a:r>
            </a:p>
          </p:txBody>
        </p:sp>
      </p:grpSp>
      <p:sp>
        <p:nvSpPr>
          <p:cNvPr id="22" name="矩形 21">
            <a:extLst>
              <a:ext uri="{FF2B5EF4-FFF2-40B4-BE49-F238E27FC236}">
                <a16:creationId xmlns:a16="http://schemas.microsoft.com/office/drawing/2014/main" id="{358045D6-85A1-43F4-9F70-63AE51206F18}"/>
              </a:ext>
            </a:extLst>
          </p:cNvPr>
          <p:cNvSpPr/>
          <p:nvPr/>
        </p:nvSpPr>
        <p:spPr>
          <a:xfrm>
            <a:off x="752349" y="857203"/>
            <a:ext cx="5932366" cy="3319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kern="0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活动二：了解菜谱写法，理解描述算法的要求</a:t>
            </a:r>
          </a:p>
        </p:txBody>
      </p:sp>
      <p:pic>
        <p:nvPicPr>
          <p:cNvPr id="51" name="图片 50">
            <a:extLst>
              <a:ext uri="{FF2B5EF4-FFF2-40B4-BE49-F238E27FC236}">
                <a16:creationId xmlns:a16="http://schemas.microsoft.com/office/drawing/2014/main" id="{BBDCADFC-D79B-43FC-8C48-E7CCF0FC6F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398" y="2412063"/>
            <a:ext cx="8754139" cy="2504358"/>
          </a:xfrm>
          <a:prstGeom prst="rect">
            <a:avLst/>
          </a:prstGeom>
        </p:spPr>
      </p:pic>
      <p:grpSp>
        <p:nvGrpSpPr>
          <p:cNvPr id="68" name="组合 67">
            <a:extLst>
              <a:ext uri="{FF2B5EF4-FFF2-40B4-BE49-F238E27FC236}">
                <a16:creationId xmlns:a16="http://schemas.microsoft.com/office/drawing/2014/main" id="{657B7DAF-2C79-44C8-B642-A1688739615A}"/>
              </a:ext>
            </a:extLst>
          </p:cNvPr>
          <p:cNvGrpSpPr/>
          <p:nvPr/>
        </p:nvGrpSpPr>
        <p:grpSpPr>
          <a:xfrm>
            <a:off x="2037551" y="2955792"/>
            <a:ext cx="1680981" cy="2471528"/>
            <a:chOff x="2037551" y="2955792"/>
            <a:chExt cx="1680981" cy="2471528"/>
          </a:xfrm>
        </p:grpSpPr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B9C8F982-D16B-474C-8959-DFAE47925B18}"/>
                </a:ext>
              </a:extLst>
            </p:cNvPr>
            <p:cNvSpPr/>
            <p:nvPr/>
          </p:nvSpPr>
          <p:spPr>
            <a:xfrm>
              <a:off x="2037551" y="4786885"/>
              <a:ext cx="1680981" cy="640435"/>
            </a:xfrm>
            <a:custGeom>
              <a:avLst/>
              <a:gdLst>
                <a:gd name="connsiteX0" fmla="*/ 0 w 1680981"/>
                <a:gd name="connsiteY0" fmla="*/ 0 h 640435"/>
                <a:gd name="connsiteX1" fmla="*/ 1680981 w 1680981"/>
                <a:gd name="connsiteY1" fmla="*/ 0 h 640435"/>
                <a:gd name="connsiteX2" fmla="*/ 1680981 w 1680981"/>
                <a:gd name="connsiteY2" fmla="*/ 640435 h 640435"/>
                <a:gd name="connsiteX3" fmla="*/ 0 w 1680981"/>
                <a:gd name="connsiteY3" fmla="*/ 640435 h 640435"/>
                <a:gd name="connsiteX4" fmla="*/ 0 w 1680981"/>
                <a:gd name="connsiteY4" fmla="*/ 0 h 640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80981" h="640435" extrusionOk="0">
                  <a:moveTo>
                    <a:pt x="0" y="0"/>
                  </a:moveTo>
                  <a:cubicBezTo>
                    <a:pt x="731350" y="-91729"/>
                    <a:pt x="1164578" y="31962"/>
                    <a:pt x="1680981" y="0"/>
                  </a:cubicBezTo>
                  <a:cubicBezTo>
                    <a:pt x="1656192" y="92736"/>
                    <a:pt x="1710927" y="488218"/>
                    <a:pt x="1680981" y="640435"/>
                  </a:cubicBezTo>
                  <a:cubicBezTo>
                    <a:pt x="1426880" y="601035"/>
                    <a:pt x="194233" y="620781"/>
                    <a:pt x="0" y="640435"/>
                  </a:cubicBezTo>
                  <a:cubicBezTo>
                    <a:pt x="31535" y="565208"/>
                    <a:pt x="-25164" y="141140"/>
                    <a:pt x="0" y="0"/>
                  </a:cubicBezTo>
                  <a:close/>
                </a:path>
              </a:pathLst>
            </a:custGeom>
            <a:noFill/>
            <a:ln w="19050" cap="rnd" cmpd="thickThin">
              <a:noFill/>
              <a:round/>
              <a:extLst>
                <a:ext uri="{C807C97D-BFC1-408E-A445-0C87EB9F89A2}">
                  <ask:lineSketchStyleProps xmlns:ask="http://schemas.microsoft.com/office/drawing/2018/sketchyshapes" sd="372841248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/>
              <a:r>
                <a:rPr lang="zh-CN" altLang="en-US" sz="2800" b="1" kern="0" dirty="0">
                  <a:solidFill>
                    <a:srgbClr val="CC6600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步骤清晰</a:t>
              </a:r>
              <a:endParaRPr lang="en-US" altLang="zh-CN" sz="2800" b="1" kern="0" dirty="0">
                <a:solidFill>
                  <a:srgbClr val="CC6600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  <p:sp>
          <p:nvSpPr>
            <p:cNvPr id="43" name="对话气泡: 圆角矩形 42">
              <a:extLst>
                <a:ext uri="{FF2B5EF4-FFF2-40B4-BE49-F238E27FC236}">
                  <a16:creationId xmlns:a16="http://schemas.microsoft.com/office/drawing/2014/main" id="{B9DEF9E6-D6F6-4BFE-A7A2-3EEB13A85225}"/>
                </a:ext>
              </a:extLst>
            </p:cNvPr>
            <p:cNvSpPr/>
            <p:nvPr/>
          </p:nvSpPr>
          <p:spPr>
            <a:xfrm>
              <a:off x="2169355" y="2955792"/>
              <a:ext cx="759392" cy="1686279"/>
            </a:xfrm>
            <a:custGeom>
              <a:avLst/>
              <a:gdLst>
                <a:gd name="connsiteX0" fmla="*/ 0 w 759392"/>
                <a:gd name="connsiteY0" fmla="*/ 126568 h 1686279"/>
                <a:gd name="connsiteX1" fmla="*/ 126568 w 759392"/>
                <a:gd name="connsiteY1" fmla="*/ 0 h 1686279"/>
                <a:gd name="connsiteX2" fmla="*/ 442979 w 759392"/>
                <a:gd name="connsiteY2" fmla="*/ 0 h 1686279"/>
                <a:gd name="connsiteX3" fmla="*/ 442979 w 759392"/>
                <a:gd name="connsiteY3" fmla="*/ 0 h 1686279"/>
                <a:gd name="connsiteX4" fmla="*/ 632827 w 759392"/>
                <a:gd name="connsiteY4" fmla="*/ 0 h 1686279"/>
                <a:gd name="connsiteX5" fmla="*/ 632824 w 759392"/>
                <a:gd name="connsiteY5" fmla="*/ 0 h 1686279"/>
                <a:gd name="connsiteX6" fmla="*/ 759392 w 759392"/>
                <a:gd name="connsiteY6" fmla="*/ 126568 h 1686279"/>
                <a:gd name="connsiteX7" fmla="*/ 759392 w 759392"/>
                <a:gd name="connsiteY7" fmla="*/ 983663 h 1686279"/>
                <a:gd name="connsiteX8" fmla="*/ 759392 w 759392"/>
                <a:gd name="connsiteY8" fmla="*/ 983663 h 1686279"/>
                <a:gd name="connsiteX9" fmla="*/ 759392 w 759392"/>
                <a:gd name="connsiteY9" fmla="*/ 1405233 h 1686279"/>
                <a:gd name="connsiteX10" fmla="*/ 759392 w 759392"/>
                <a:gd name="connsiteY10" fmla="*/ 1559711 h 1686279"/>
                <a:gd name="connsiteX11" fmla="*/ 632824 w 759392"/>
                <a:gd name="connsiteY11" fmla="*/ 1686279 h 1686279"/>
                <a:gd name="connsiteX12" fmla="*/ 632827 w 759392"/>
                <a:gd name="connsiteY12" fmla="*/ 1686279 h 1686279"/>
                <a:gd name="connsiteX13" fmla="*/ 684531 w 759392"/>
                <a:gd name="connsiteY13" fmla="*/ 1973149 h 1686279"/>
                <a:gd name="connsiteX14" fmla="*/ 442979 w 759392"/>
                <a:gd name="connsiteY14" fmla="*/ 1686279 h 1686279"/>
                <a:gd name="connsiteX15" fmla="*/ 126568 w 759392"/>
                <a:gd name="connsiteY15" fmla="*/ 1686279 h 1686279"/>
                <a:gd name="connsiteX16" fmla="*/ 0 w 759392"/>
                <a:gd name="connsiteY16" fmla="*/ 1559711 h 1686279"/>
                <a:gd name="connsiteX17" fmla="*/ 0 w 759392"/>
                <a:gd name="connsiteY17" fmla="*/ 1405233 h 1686279"/>
                <a:gd name="connsiteX18" fmla="*/ 0 w 759392"/>
                <a:gd name="connsiteY18" fmla="*/ 983663 h 1686279"/>
                <a:gd name="connsiteX19" fmla="*/ 0 w 759392"/>
                <a:gd name="connsiteY19" fmla="*/ 983663 h 1686279"/>
                <a:gd name="connsiteX20" fmla="*/ 0 w 759392"/>
                <a:gd name="connsiteY20" fmla="*/ 126568 h 1686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59392" h="1686279" extrusionOk="0">
                  <a:moveTo>
                    <a:pt x="0" y="126568"/>
                  </a:moveTo>
                  <a:cubicBezTo>
                    <a:pt x="-1432" y="46360"/>
                    <a:pt x="64286" y="3743"/>
                    <a:pt x="126568" y="0"/>
                  </a:cubicBezTo>
                  <a:cubicBezTo>
                    <a:pt x="201848" y="-5753"/>
                    <a:pt x="350954" y="-19311"/>
                    <a:pt x="442979" y="0"/>
                  </a:cubicBezTo>
                  <a:lnTo>
                    <a:pt x="442979" y="0"/>
                  </a:lnTo>
                  <a:cubicBezTo>
                    <a:pt x="521753" y="679"/>
                    <a:pt x="608905" y="-12210"/>
                    <a:pt x="632827" y="0"/>
                  </a:cubicBezTo>
                  <a:lnTo>
                    <a:pt x="632824" y="0"/>
                  </a:lnTo>
                  <a:cubicBezTo>
                    <a:pt x="711040" y="1459"/>
                    <a:pt x="753793" y="51032"/>
                    <a:pt x="759392" y="126568"/>
                  </a:cubicBezTo>
                  <a:cubicBezTo>
                    <a:pt x="785862" y="454763"/>
                    <a:pt x="791524" y="854002"/>
                    <a:pt x="759392" y="983663"/>
                  </a:cubicBezTo>
                  <a:lnTo>
                    <a:pt x="759392" y="983663"/>
                  </a:lnTo>
                  <a:cubicBezTo>
                    <a:pt x="726746" y="1181963"/>
                    <a:pt x="761737" y="1335072"/>
                    <a:pt x="759392" y="1405233"/>
                  </a:cubicBezTo>
                  <a:cubicBezTo>
                    <a:pt x="770995" y="1426308"/>
                    <a:pt x="766073" y="1528063"/>
                    <a:pt x="759392" y="1559711"/>
                  </a:cubicBezTo>
                  <a:cubicBezTo>
                    <a:pt x="748746" y="1620760"/>
                    <a:pt x="709751" y="1698195"/>
                    <a:pt x="632824" y="1686279"/>
                  </a:cubicBezTo>
                  <a:lnTo>
                    <a:pt x="632827" y="1686279"/>
                  </a:lnTo>
                  <a:cubicBezTo>
                    <a:pt x="628171" y="1762210"/>
                    <a:pt x="649094" y="1843879"/>
                    <a:pt x="684531" y="1973149"/>
                  </a:cubicBezTo>
                  <a:cubicBezTo>
                    <a:pt x="662633" y="1900720"/>
                    <a:pt x="496923" y="1765993"/>
                    <a:pt x="442979" y="1686279"/>
                  </a:cubicBezTo>
                  <a:cubicBezTo>
                    <a:pt x="299088" y="1673968"/>
                    <a:pt x="194159" y="1663142"/>
                    <a:pt x="126568" y="1686279"/>
                  </a:cubicBezTo>
                  <a:cubicBezTo>
                    <a:pt x="56759" y="1691793"/>
                    <a:pt x="-11322" y="1626711"/>
                    <a:pt x="0" y="1559711"/>
                  </a:cubicBezTo>
                  <a:cubicBezTo>
                    <a:pt x="-2587" y="1541600"/>
                    <a:pt x="13754" y="1466295"/>
                    <a:pt x="0" y="1405233"/>
                  </a:cubicBezTo>
                  <a:cubicBezTo>
                    <a:pt x="36240" y="1279788"/>
                    <a:pt x="-5222" y="1042483"/>
                    <a:pt x="0" y="983663"/>
                  </a:cubicBezTo>
                  <a:lnTo>
                    <a:pt x="0" y="983663"/>
                  </a:lnTo>
                  <a:cubicBezTo>
                    <a:pt x="-31683" y="708685"/>
                    <a:pt x="53056" y="293626"/>
                    <a:pt x="0" y="126568"/>
                  </a:cubicBezTo>
                  <a:close/>
                </a:path>
              </a:pathLst>
            </a:custGeom>
            <a:noFill/>
            <a:ln w="38100" cap="rnd" cmpd="thickThin">
              <a:solidFill>
                <a:schemeClr val="accent3">
                  <a:lumMod val="75000"/>
                </a:schemeClr>
              </a:solidFill>
              <a:round/>
              <a:extLst>
                <a:ext uri="{C807C97D-BFC1-408E-A445-0C87EB9F89A2}">
                  <ask:lineSketchStyleProps xmlns:ask="http://schemas.microsoft.com/office/drawing/2018/sketchyshapes" sd="1709577521">
                    <a:prstGeom prst="wedgeRoundRectCallout">
                      <a:avLst>
                        <a:gd name="adj1" fmla="val 40142"/>
                        <a:gd name="adj2" fmla="val 67012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indent="266700" algn="just"/>
              <a:endParaRPr lang="zh-CN" altLang="en-US" sz="2800" dirty="0">
                <a:solidFill>
                  <a:schemeClr val="tx1"/>
                </a:solidFill>
                <a:latin typeface="方正字迹-吕建德魏碑简体" panose="02010600010101010101" pitchFamily="2" charset="-122"/>
                <a:ea typeface="方正字迹-吕建德魏碑简体" panose="02010600010101010101" pitchFamily="2" charset="-122"/>
              </a:endParaRPr>
            </a:p>
          </p:txBody>
        </p:sp>
      </p:grpSp>
      <p:grpSp>
        <p:nvGrpSpPr>
          <p:cNvPr id="69" name="组合 68">
            <a:extLst>
              <a:ext uri="{FF2B5EF4-FFF2-40B4-BE49-F238E27FC236}">
                <a16:creationId xmlns:a16="http://schemas.microsoft.com/office/drawing/2014/main" id="{7A8C2F87-8ED4-4D91-B228-392CAD45CE59}"/>
              </a:ext>
            </a:extLst>
          </p:cNvPr>
          <p:cNvGrpSpPr/>
          <p:nvPr/>
        </p:nvGrpSpPr>
        <p:grpSpPr>
          <a:xfrm>
            <a:off x="6271472" y="1997011"/>
            <a:ext cx="1680981" cy="1273522"/>
            <a:chOff x="6271472" y="1997011"/>
            <a:chExt cx="1680981" cy="1273522"/>
          </a:xfrm>
        </p:grpSpPr>
        <p:sp>
          <p:nvSpPr>
            <p:cNvPr id="48" name="对话气泡: 圆角矩形 47">
              <a:extLst>
                <a:ext uri="{FF2B5EF4-FFF2-40B4-BE49-F238E27FC236}">
                  <a16:creationId xmlns:a16="http://schemas.microsoft.com/office/drawing/2014/main" id="{7E4E7232-AFC5-47AD-BAAF-8861200439E8}"/>
                </a:ext>
              </a:extLst>
            </p:cNvPr>
            <p:cNvSpPr/>
            <p:nvPr/>
          </p:nvSpPr>
          <p:spPr>
            <a:xfrm>
              <a:off x="6603660" y="2944842"/>
              <a:ext cx="1016607" cy="325691"/>
            </a:xfrm>
            <a:custGeom>
              <a:avLst/>
              <a:gdLst>
                <a:gd name="connsiteX0" fmla="*/ 0 w 1016607"/>
                <a:gd name="connsiteY0" fmla="*/ 54283 h 325691"/>
                <a:gd name="connsiteX1" fmla="*/ 54283 w 1016607"/>
                <a:gd name="connsiteY1" fmla="*/ 0 h 325691"/>
                <a:gd name="connsiteX2" fmla="*/ 169435 w 1016607"/>
                <a:gd name="connsiteY2" fmla="*/ 0 h 325691"/>
                <a:gd name="connsiteX3" fmla="*/ 340665 w 1016607"/>
                <a:gd name="connsiteY3" fmla="*/ -387374 h 325691"/>
                <a:gd name="connsiteX4" fmla="*/ 423586 w 1016607"/>
                <a:gd name="connsiteY4" fmla="*/ 0 h 325691"/>
                <a:gd name="connsiteX5" fmla="*/ 962324 w 1016607"/>
                <a:gd name="connsiteY5" fmla="*/ 0 h 325691"/>
                <a:gd name="connsiteX6" fmla="*/ 1016607 w 1016607"/>
                <a:gd name="connsiteY6" fmla="*/ 54283 h 325691"/>
                <a:gd name="connsiteX7" fmla="*/ 1016607 w 1016607"/>
                <a:gd name="connsiteY7" fmla="*/ 54282 h 325691"/>
                <a:gd name="connsiteX8" fmla="*/ 1016607 w 1016607"/>
                <a:gd name="connsiteY8" fmla="*/ 54282 h 325691"/>
                <a:gd name="connsiteX9" fmla="*/ 1016607 w 1016607"/>
                <a:gd name="connsiteY9" fmla="*/ 135705 h 325691"/>
                <a:gd name="connsiteX10" fmla="*/ 1016607 w 1016607"/>
                <a:gd name="connsiteY10" fmla="*/ 271408 h 325691"/>
                <a:gd name="connsiteX11" fmla="*/ 962324 w 1016607"/>
                <a:gd name="connsiteY11" fmla="*/ 325691 h 325691"/>
                <a:gd name="connsiteX12" fmla="*/ 423586 w 1016607"/>
                <a:gd name="connsiteY12" fmla="*/ 325691 h 325691"/>
                <a:gd name="connsiteX13" fmla="*/ 169435 w 1016607"/>
                <a:gd name="connsiteY13" fmla="*/ 325691 h 325691"/>
                <a:gd name="connsiteX14" fmla="*/ 169435 w 1016607"/>
                <a:gd name="connsiteY14" fmla="*/ 325691 h 325691"/>
                <a:gd name="connsiteX15" fmla="*/ 54283 w 1016607"/>
                <a:gd name="connsiteY15" fmla="*/ 325691 h 325691"/>
                <a:gd name="connsiteX16" fmla="*/ 0 w 1016607"/>
                <a:gd name="connsiteY16" fmla="*/ 271408 h 325691"/>
                <a:gd name="connsiteX17" fmla="*/ 0 w 1016607"/>
                <a:gd name="connsiteY17" fmla="*/ 135705 h 325691"/>
                <a:gd name="connsiteX18" fmla="*/ 0 w 1016607"/>
                <a:gd name="connsiteY18" fmla="*/ 54282 h 325691"/>
                <a:gd name="connsiteX19" fmla="*/ 0 w 1016607"/>
                <a:gd name="connsiteY19" fmla="*/ 54282 h 325691"/>
                <a:gd name="connsiteX20" fmla="*/ 0 w 1016607"/>
                <a:gd name="connsiteY20" fmla="*/ 54283 h 325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16607" h="325691" extrusionOk="0">
                  <a:moveTo>
                    <a:pt x="0" y="54283"/>
                  </a:moveTo>
                  <a:cubicBezTo>
                    <a:pt x="-598" y="20000"/>
                    <a:pt x="25238" y="459"/>
                    <a:pt x="54283" y="0"/>
                  </a:cubicBezTo>
                  <a:cubicBezTo>
                    <a:pt x="72338" y="-7872"/>
                    <a:pt x="139507" y="-10252"/>
                    <a:pt x="169435" y="0"/>
                  </a:cubicBezTo>
                  <a:cubicBezTo>
                    <a:pt x="185467" y="-116931"/>
                    <a:pt x="286133" y="-316955"/>
                    <a:pt x="340665" y="-387374"/>
                  </a:cubicBezTo>
                  <a:cubicBezTo>
                    <a:pt x="395384" y="-286682"/>
                    <a:pt x="370488" y="-81517"/>
                    <a:pt x="423586" y="0"/>
                  </a:cubicBezTo>
                  <a:cubicBezTo>
                    <a:pt x="485354" y="-37371"/>
                    <a:pt x="876542" y="-4817"/>
                    <a:pt x="962324" y="0"/>
                  </a:cubicBezTo>
                  <a:cubicBezTo>
                    <a:pt x="993662" y="-1122"/>
                    <a:pt x="1021166" y="23704"/>
                    <a:pt x="1016607" y="54283"/>
                  </a:cubicBezTo>
                  <a:lnTo>
                    <a:pt x="1016607" y="54282"/>
                  </a:lnTo>
                  <a:lnTo>
                    <a:pt x="1016607" y="54282"/>
                  </a:lnTo>
                  <a:cubicBezTo>
                    <a:pt x="1022131" y="80789"/>
                    <a:pt x="1018694" y="108736"/>
                    <a:pt x="1016607" y="135705"/>
                  </a:cubicBezTo>
                  <a:cubicBezTo>
                    <a:pt x="1027333" y="166415"/>
                    <a:pt x="1005093" y="225852"/>
                    <a:pt x="1016607" y="271408"/>
                  </a:cubicBezTo>
                  <a:cubicBezTo>
                    <a:pt x="1014453" y="296672"/>
                    <a:pt x="990647" y="325518"/>
                    <a:pt x="962324" y="325691"/>
                  </a:cubicBezTo>
                  <a:cubicBezTo>
                    <a:pt x="740639" y="332710"/>
                    <a:pt x="644965" y="313439"/>
                    <a:pt x="423586" y="325691"/>
                  </a:cubicBezTo>
                  <a:cubicBezTo>
                    <a:pt x="392660" y="309569"/>
                    <a:pt x="228793" y="320318"/>
                    <a:pt x="169435" y="325691"/>
                  </a:cubicBezTo>
                  <a:lnTo>
                    <a:pt x="169435" y="325691"/>
                  </a:lnTo>
                  <a:cubicBezTo>
                    <a:pt x="137076" y="328056"/>
                    <a:pt x="66005" y="326976"/>
                    <a:pt x="54283" y="325691"/>
                  </a:cubicBezTo>
                  <a:cubicBezTo>
                    <a:pt x="23793" y="326586"/>
                    <a:pt x="1199" y="300951"/>
                    <a:pt x="0" y="271408"/>
                  </a:cubicBezTo>
                  <a:cubicBezTo>
                    <a:pt x="1808" y="214619"/>
                    <a:pt x="-11097" y="166369"/>
                    <a:pt x="0" y="135705"/>
                  </a:cubicBezTo>
                  <a:cubicBezTo>
                    <a:pt x="-499" y="123222"/>
                    <a:pt x="5821" y="74011"/>
                    <a:pt x="0" y="54282"/>
                  </a:cubicBezTo>
                  <a:lnTo>
                    <a:pt x="0" y="54282"/>
                  </a:lnTo>
                  <a:lnTo>
                    <a:pt x="0" y="54283"/>
                  </a:lnTo>
                  <a:close/>
                </a:path>
              </a:pathLst>
            </a:custGeom>
            <a:noFill/>
            <a:ln w="38100" cap="rnd" cmpd="thickThin">
              <a:solidFill>
                <a:schemeClr val="accent3">
                  <a:lumMod val="75000"/>
                </a:schemeClr>
              </a:solidFill>
              <a:round/>
              <a:extLst>
                <a:ext uri="{C807C97D-BFC1-408E-A445-0C87EB9F89A2}">
                  <ask:lineSketchStyleProps xmlns:ask="http://schemas.microsoft.com/office/drawing/2018/sketchyshapes" sd="1709577521">
                    <a:prstGeom prst="wedgeRoundRectCallout">
                      <a:avLst>
                        <a:gd name="adj1" fmla="val -16490"/>
                        <a:gd name="adj2" fmla="val -168939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indent="266700" algn="just"/>
              <a:endParaRPr lang="zh-CN" altLang="en-US" sz="6600" dirty="0">
                <a:solidFill>
                  <a:schemeClr val="tx1"/>
                </a:solidFill>
                <a:latin typeface="方正字迹-吕建德魏碑简体" panose="02010600010101010101" pitchFamily="2" charset="-122"/>
                <a:ea typeface="方正字迹-吕建德魏碑简体" panose="02010600010101010101" pitchFamily="2" charset="-122"/>
              </a:endParaRPr>
            </a:p>
          </p:txBody>
        </p:sp>
        <p:sp>
          <p:nvSpPr>
            <p:cNvPr id="52" name="矩形 51">
              <a:extLst>
                <a:ext uri="{FF2B5EF4-FFF2-40B4-BE49-F238E27FC236}">
                  <a16:creationId xmlns:a16="http://schemas.microsoft.com/office/drawing/2014/main" id="{6CD4FE52-35D5-447C-AA9E-8FB1DF4A62A5}"/>
                </a:ext>
              </a:extLst>
            </p:cNvPr>
            <p:cNvSpPr/>
            <p:nvPr/>
          </p:nvSpPr>
          <p:spPr>
            <a:xfrm>
              <a:off x="6271472" y="1997011"/>
              <a:ext cx="1680981" cy="640435"/>
            </a:xfrm>
            <a:custGeom>
              <a:avLst/>
              <a:gdLst>
                <a:gd name="connsiteX0" fmla="*/ 0 w 1680981"/>
                <a:gd name="connsiteY0" fmla="*/ 0 h 640435"/>
                <a:gd name="connsiteX1" fmla="*/ 1680981 w 1680981"/>
                <a:gd name="connsiteY1" fmla="*/ 0 h 640435"/>
                <a:gd name="connsiteX2" fmla="*/ 1680981 w 1680981"/>
                <a:gd name="connsiteY2" fmla="*/ 640435 h 640435"/>
                <a:gd name="connsiteX3" fmla="*/ 0 w 1680981"/>
                <a:gd name="connsiteY3" fmla="*/ 640435 h 640435"/>
                <a:gd name="connsiteX4" fmla="*/ 0 w 1680981"/>
                <a:gd name="connsiteY4" fmla="*/ 0 h 640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80981" h="640435" extrusionOk="0">
                  <a:moveTo>
                    <a:pt x="0" y="0"/>
                  </a:moveTo>
                  <a:cubicBezTo>
                    <a:pt x="731350" y="-91729"/>
                    <a:pt x="1164578" y="31962"/>
                    <a:pt x="1680981" y="0"/>
                  </a:cubicBezTo>
                  <a:cubicBezTo>
                    <a:pt x="1656192" y="92736"/>
                    <a:pt x="1710927" y="488218"/>
                    <a:pt x="1680981" y="640435"/>
                  </a:cubicBezTo>
                  <a:cubicBezTo>
                    <a:pt x="1426880" y="601035"/>
                    <a:pt x="194233" y="620781"/>
                    <a:pt x="0" y="640435"/>
                  </a:cubicBezTo>
                  <a:cubicBezTo>
                    <a:pt x="31535" y="565208"/>
                    <a:pt x="-25164" y="141140"/>
                    <a:pt x="0" y="0"/>
                  </a:cubicBezTo>
                  <a:close/>
                </a:path>
              </a:pathLst>
            </a:custGeom>
            <a:noFill/>
            <a:ln w="19050" cap="rnd" cmpd="thickThin">
              <a:noFill/>
              <a:round/>
              <a:extLst>
                <a:ext uri="{C807C97D-BFC1-408E-A445-0C87EB9F89A2}">
                  <ask:lineSketchStyleProps xmlns:ask="http://schemas.microsoft.com/office/drawing/2018/sketchyshapes" sd="372841248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/>
              <a:r>
                <a:rPr lang="zh-CN" altLang="en-US" sz="2800" b="1" kern="0" dirty="0">
                  <a:solidFill>
                    <a:srgbClr val="CC6600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结构完整</a:t>
              </a:r>
              <a:endParaRPr lang="en-US" altLang="zh-CN" sz="2800" b="1" kern="0" dirty="0">
                <a:solidFill>
                  <a:srgbClr val="CC6600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</p:grpSp>
      <p:grpSp>
        <p:nvGrpSpPr>
          <p:cNvPr id="70" name="组合 69">
            <a:extLst>
              <a:ext uri="{FF2B5EF4-FFF2-40B4-BE49-F238E27FC236}">
                <a16:creationId xmlns:a16="http://schemas.microsoft.com/office/drawing/2014/main" id="{98D4336D-23A7-4AAA-8824-1AAEE9FE8AEE}"/>
              </a:ext>
            </a:extLst>
          </p:cNvPr>
          <p:cNvGrpSpPr/>
          <p:nvPr/>
        </p:nvGrpSpPr>
        <p:grpSpPr>
          <a:xfrm>
            <a:off x="8120785" y="1957241"/>
            <a:ext cx="1680981" cy="1323420"/>
            <a:chOff x="8120785" y="1957241"/>
            <a:chExt cx="1680981" cy="1323420"/>
          </a:xfrm>
        </p:grpSpPr>
        <p:sp>
          <p:nvSpPr>
            <p:cNvPr id="45" name="对话气泡: 圆角矩形 44">
              <a:extLst>
                <a:ext uri="{FF2B5EF4-FFF2-40B4-BE49-F238E27FC236}">
                  <a16:creationId xmlns:a16="http://schemas.microsoft.com/office/drawing/2014/main" id="{9806170D-03F5-4142-83DB-8C9CF35AA71A}"/>
                </a:ext>
              </a:extLst>
            </p:cNvPr>
            <p:cNvSpPr/>
            <p:nvPr/>
          </p:nvSpPr>
          <p:spPr>
            <a:xfrm>
              <a:off x="8563164" y="2954970"/>
              <a:ext cx="398112" cy="325691"/>
            </a:xfrm>
            <a:custGeom>
              <a:avLst/>
              <a:gdLst>
                <a:gd name="connsiteX0" fmla="*/ 0 w 398112"/>
                <a:gd name="connsiteY0" fmla="*/ 54283 h 325691"/>
                <a:gd name="connsiteX1" fmla="*/ 54283 w 398112"/>
                <a:gd name="connsiteY1" fmla="*/ 0 h 325691"/>
                <a:gd name="connsiteX2" fmla="*/ 232232 w 398112"/>
                <a:gd name="connsiteY2" fmla="*/ 0 h 325691"/>
                <a:gd name="connsiteX3" fmla="*/ 303294 w 398112"/>
                <a:gd name="connsiteY3" fmla="*/ -414859 h 325691"/>
                <a:gd name="connsiteX4" fmla="*/ 331760 w 398112"/>
                <a:gd name="connsiteY4" fmla="*/ 0 h 325691"/>
                <a:gd name="connsiteX5" fmla="*/ 343829 w 398112"/>
                <a:gd name="connsiteY5" fmla="*/ 0 h 325691"/>
                <a:gd name="connsiteX6" fmla="*/ 398112 w 398112"/>
                <a:gd name="connsiteY6" fmla="*/ 54283 h 325691"/>
                <a:gd name="connsiteX7" fmla="*/ 398112 w 398112"/>
                <a:gd name="connsiteY7" fmla="*/ 54282 h 325691"/>
                <a:gd name="connsiteX8" fmla="*/ 398112 w 398112"/>
                <a:gd name="connsiteY8" fmla="*/ 54282 h 325691"/>
                <a:gd name="connsiteX9" fmla="*/ 398112 w 398112"/>
                <a:gd name="connsiteY9" fmla="*/ 135705 h 325691"/>
                <a:gd name="connsiteX10" fmla="*/ 398112 w 398112"/>
                <a:gd name="connsiteY10" fmla="*/ 271408 h 325691"/>
                <a:gd name="connsiteX11" fmla="*/ 343829 w 398112"/>
                <a:gd name="connsiteY11" fmla="*/ 325691 h 325691"/>
                <a:gd name="connsiteX12" fmla="*/ 331760 w 398112"/>
                <a:gd name="connsiteY12" fmla="*/ 325691 h 325691"/>
                <a:gd name="connsiteX13" fmla="*/ 232232 w 398112"/>
                <a:gd name="connsiteY13" fmla="*/ 325691 h 325691"/>
                <a:gd name="connsiteX14" fmla="*/ 232232 w 398112"/>
                <a:gd name="connsiteY14" fmla="*/ 325691 h 325691"/>
                <a:gd name="connsiteX15" fmla="*/ 54283 w 398112"/>
                <a:gd name="connsiteY15" fmla="*/ 325691 h 325691"/>
                <a:gd name="connsiteX16" fmla="*/ 0 w 398112"/>
                <a:gd name="connsiteY16" fmla="*/ 271408 h 325691"/>
                <a:gd name="connsiteX17" fmla="*/ 0 w 398112"/>
                <a:gd name="connsiteY17" fmla="*/ 135705 h 325691"/>
                <a:gd name="connsiteX18" fmla="*/ 0 w 398112"/>
                <a:gd name="connsiteY18" fmla="*/ 54282 h 325691"/>
                <a:gd name="connsiteX19" fmla="*/ 0 w 398112"/>
                <a:gd name="connsiteY19" fmla="*/ 54282 h 325691"/>
                <a:gd name="connsiteX20" fmla="*/ 0 w 398112"/>
                <a:gd name="connsiteY20" fmla="*/ 54283 h 325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98112" h="325691" extrusionOk="0">
                  <a:moveTo>
                    <a:pt x="0" y="54283"/>
                  </a:moveTo>
                  <a:cubicBezTo>
                    <a:pt x="-598" y="20000"/>
                    <a:pt x="25238" y="459"/>
                    <a:pt x="54283" y="0"/>
                  </a:cubicBezTo>
                  <a:cubicBezTo>
                    <a:pt x="126698" y="-864"/>
                    <a:pt x="172159" y="10579"/>
                    <a:pt x="232232" y="0"/>
                  </a:cubicBezTo>
                  <a:cubicBezTo>
                    <a:pt x="277538" y="-149797"/>
                    <a:pt x="308255" y="-265856"/>
                    <a:pt x="303294" y="-414859"/>
                  </a:cubicBezTo>
                  <a:cubicBezTo>
                    <a:pt x="314253" y="-267554"/>
                    <a:pt x="306294" y="-195867"/>
                    <a:pt x="331760" y="0"/>
                  </a:cubicBezTo>
                  <a:cubicBezTo>
                    <a:pt x="335030" y="-274"/>
                    <a:pt x="339924" y="-1063"/>
                    <a:pt x="343829" y="0"/>
                  </a:cubicBezTo>
                  <a:cubicBezTo>
                    <a:pt x="375167" y="-1122"/>
                    <a:pt x="402671" y="23704"/>
                    <a:pt x="398112" y="54283"/>
                  </a:cubicBezTo>
                  <a:lnTo>
                    <a:pt x="398112" y="54282"/>
                  </a:lnTo>
                  <a:lnTo>
                    <a:pt x="398112" y="54282"/>
                  </a:lnTo>
                  <a:cubicBezTo>
                    <a:pt x="403636" y="80789"/>
                    <a:pt x="400199" y="108736"/>
                    <a:pt x="398112" y="135705"/>
                  </a:cubicBezTo>
                  <a:cubicBezTo>
                    <a:pt x="408838" y="166415"/>
                    <a:pt x="386598" y="225852"/>
                    <a:pt x="398112" y="271408"/>
                  </a:cubicBezTo>
                  <a:cubicBezTo>
                    <a:pt x="395958" y="296672"/>
                    <a:pt x="372152" y="325518"/>
                    <a:pt x="343829" y="325691"/>
                  </a:cubicBezTo>
                  <a:cubicBezTo>
                    <a:pt x="342547" y="325457"/>
                    <a:pt x="336500" y="325277"/>
                    <a:pt x="331760" y="325691"/>
                  </a:cubicBezTo>
                  <a:cubicBezTo>
                    <a:pt x="303471" y="324927"/>
                    <a:pt x="271157" y="325368"/>
                    <a:pt x="232232" y="325691"/>
                  </a:cubicBezTo>
                  <a:lnTo>
                    <a:pt x="232232" y="325691"/>
                  </a:lnTo>
                  <a:cubicBezTo>
                    <a:pt x="168323" y="340437"/>
                    <a:pt x="75132" y="311524"/>
                    <a:pt x="54283" y="325691"/>
                  </a:cubicBezTo>
                  <a:cubicBezTo>
                    <a:pt x="23793" y="326586"/>
                    <a:pt x="1199" y="300951"/>
                    <a:pt x="0" y="271408"/>
                  </a:cubicBezTo>
                  <a:cubicBezTo>
                    <a:pt x="1808" y="214619"/>
                    <a:pt x="-11097" y="166369"/>
                    <a:pt x="0" y="135705"/>
                  </a:cubicBezTo>
                  <a:cubicBezTo>
                    <a:pt x="-499" y="123222"/>
                    <a:pt x="5821" y="74011"/>
                    <a:pt x="0" y="54282"/>
                  </a:cubicBezTo>
                  <a:lnTo>
                    <a:pt x="0" y="54282"/>
                  </a:lnTo>
                  <a:lnTo>
                    <a:pt x="0" y="54283"/>
                  </a:lnTo>
                  <a:close/>
                </a:path>
              </a:pathLst>
            </a:custGeom>
            <a:noFill/>
            <a:ln w="38100" cap="rnd" cmpd="thickThin">
              <a:solidFill>
                <a:schemeClr val="accent3">
                  <a:lumMod val="75000"/>
                </a:schemeClr>
              </a:solidFill>
              <a:round/>
              <a:extLst>
                <a:ext uri="{C807C97D-BFC1-408E-A445-0C87EB9F89A2}">
                  <ask:lineSketchStyleProps xmlns:ask="http://schemas.microsoft.com/office/drawing/2018/sketchyshapes" sd="1709577521">
                    <a:prstGeom prst="wedgeRoundRectCallout">
                      <a:avLst>
                        <a:gd name="adj1" fmla="val 26183"/>
                        <a:gd name="adj2" fmla="val -177378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indent="266700" algn="just"/>
              <a:endParaRPr lang="zh-CN" altLang="en-US" sz="6600" dirty="0">
                <a:solidFill>
                  <a:schemeClr val="tx1"/>
                </a:solidFill>
                <a:latin typeface="方正字迹-吕建德魏碑简体" panose="02010600010101010101" pitchFamily="2" charset="-122"/>
                <a:ea typeface="方正字迹-吕建德魏碑简体" panose="02010600010101010101" pitchFamily="2" charset="-122"/>
              </a:endParaRPr>
            </a:p>
          </p:txBody>
        </p:sp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4F0A6066-4D90-4190-B464-D0084B518C06}"/>
                </a:ext>
              </a:extLst>
            </p:cNvPr>
            <p:cNvSpPr/>
            <p:nvPr/>
          </p:nvSpPr>
          <p:spPr>
            <a:xfrm>
              <a:off x="8120785" y="1957241"/>
              <a:ext cx="1680981" cy="640435"/>
            </a:xfrm>
            <a:custGeom>
              <a:avLst/>
              <a:gdLst>
                <a:gd name="connsiteX0" fmla="*/ 0 w 1680981"/>
                <a:gd name="connsiteY0" fmla="*/ 0 h 640435"/>
                <a:gd name="connsiteX1" fmla="*/ 1680981 w 1680981"/>
                <a:gd name="connsiteY1" fmla="*/ 0 h 640435"/>
                <a:gd name="connsiteX2" fmla="*/ 1680981 w 1680981"/>
                <a:gd name="connsiteY2" fmla="*/ 640435 h 640435"/>
                <a:gd name="connsiteX3" fmla="*/ 0 w 1680981"/>
                <a:gd name="connsiteY3" fmla="*/ 640435 h 640435"/>
                <a:gd name="connsiteX4" fmla="*/ 0 w 1680981"/>
                <a:gd name="connsiteY4" fmla="*/ 0 h 640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80981" h="640435" extrusionOk="0">
                  <a:moveTo>
                    <a:pt x="0" y="0"/>
                  </a:moveTo>
                  <a:cubicBezTo>
                    <a:pt x="731350" y="-91729"/>
                    <a:pt x="1164578" y="31962"/>
                    <a:pt x="1680981" y="0"/>
                  </a:cubicBezTo>
                  <a:cubicBezTo>
                    <a:pt x="1656192" y="92736"/>
                    <a:pt x="1710927" y="488218"/>
                    <a:pt x="1680981" y="640435"/>
                  </a:cubicBezTo>
                  <a:cubicBezTo>
                    <a:pt x="1426880" y="601035"/>
                    <a:pt x="194233" y="620781"/>
                    <a:pt x="0" y="640435"/>
                  </a:cubicBezTo>
                  <a:cubicBezTo>
                    <a:pt x="31535" y="565208"/>
                    <a:pt x="-25164" y="141140"/>
                    <a:pt x="0" y="0"/>
                  </a:cubicBezTo>
                  <a:close/>
                </a:path>
              </a:pathLst>
            </a:custGeom>
            <a:noFill/>
            <a:ln w="19050" cap="rnd" cmpd="thickThin">
              <a:noFill/>
              <a:round/>
              <a:extLst>
                <a:ext uri="{C807C97D-BFC1-408E-A445-0C87EB9F89A2}">
                  <ask:lineSketchStyleProps xmlns:ask="http://schemas.microsoft.com/office/drawing/2018/sketchyshapes" sd="372841248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/>
              <a:r>
                <a:rPr lang="zh-CN" altLang="en-US" sz="2800" b="1" kern="0" dirty="0">
                  <a:solidFill>
                    <a:srgbClr val="CC6600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用词准确</a:t>
              </a:r>
              <a:endParaRPr lang="en-US" altLang="zh-CN" sz="2800" b="1" kern="0" dirty="0">
                <a:solidFill>
                  <a:srgbClr val="CC6600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</p:grpSp>
      <p:grpSp>
        <p:nvGrpSpPr>
          <p:cNvPr id="63" name="组合 62">
            <a:extLst>
              <a:ext uri="{FF2B5EF4-FFF2-40B4-BE49-F238E27FC236}">
                <a16:creationId xmlns:a16="http://schemas.microsoft.com/office/drawing/2014/main" id="{393ACB91-8BB7-4098-81A6-54BD6AD69FBC}"/>
              </a:ext>
            </a:extLst>
          </p:cNvPr>
          <p:cNvGrpSpPr/>
          <p:nvPr/>
        </p:nvGrpSpPr>
        <p:grpSpPr>
          <a:xfrm>
            <a:off x="6498976" y="1002091"/>
            <a:ext cx="5664345" cy="1080000"/>
            <a:chOff x="5698021" y="5391625"/>
            <a:chExt cx="5664345" cy="1080000"/>
          </a:xfrm>
        </p:grpSpPr>
        <p:sp>
          <p:nvSpPr>
            <p:cNvPr id="65" name="对话气泡: 圆角矩形 64">
              <a:extLst>
                <a:ext uri="{FF2B5EF4-FFF2-40B4-BE49-F238E27FC236}">
                  <a16:creationId xmlns:a16="http://schemas.microsoft.com/office/drawing/2014/main" id="{9F7FF6CD-A33C-4200-8710-A6E5263189C6}"/>
                </a:ext>
              </a:extLst>
            </p:cNvPr>
            <p:cNvSpPr/>
            <p:nvPr/>
          </p:nvSpPr>
          <p:spPr>
            <a:xfrm>
              <a:off x="5698021" y="5547010"/>
              <a:ext cx="4680000" cy="540000"/>
            </a:xfrm>
            <a:custGeom>
              <a:avLst/>
              <a:gdLst>
                <a:gd name="connsiteX0" fmla="*/ 0 w 4680000"/>
                <a:gd name="connsiteY0" fmla="*/ 90002 h 540000"/>
                <a:gd name="connsiteX1" fmla="*/ 90002 w 4680000"/>
                <a:gd name="connsiteY1" fmla="*/ 0 h 540000"/>
                <a:gd name="connsiteX2" fmla="*/ 2730000 w 4680000"/>
                <a:gd name="connsiteY2" fmla="*/ 0 h 540000"/>
                <a:gd name="connsiteX3" fmla="*/ 2730000 w 4680000"/>
                <a:gd name="connsiteY3" fmla="*/ 0 h 540000"/>
                <a:gd name="connsiteX4" fmla="*/ 3900000 w 4680000"/>
                <a:gd name="connsiteY4" fmla="*/ 0 h 540000"/>
                <a:gd name="connsiteX5" fmla="*/ 4589998 w 4680000"/>
                <a:gd name="connsiteY5" fmla="*/ 0 h 540000"/>
                <a:gd name="connsiteX6" fmla="*/ 4680000 w 4680000"/>
                <a:gd name="connsiteY6" fmla="*/ 90002 h 540000"/>
                <a:gd name="connsiteX7" fmla="*/ 4680000 w 4680000"/>
                <a:gd name="connsiteY7" fmla="*/ 90000 h 540000"/>
                <a:gd name="connsiteX8" fmla="*/ 4788436 w 4680000"/>
                <a:gd name="connsiteY8" fmla="*/ 254696 h 540000"/>
                <a:gd name="connsiteX9" fmla="*/ 4680000 w 4680000"/>
                <a:gd name="connsiteY9" fmla="*/ 225000 h 540000"/>
                <a:gd name="connsiteX10" fmla="*/ 4680000 w 4680000"/>
                <a:gd name="connsiteY10" fmla="*/ 449998 h 540000"/>
                <a:gd name="connsiteX11" fmla="*/ 4589998 w 4680000"/>
                <a:gd name="connsiteY11" fmla="*/ 540000 h 540000"/>
                <a:gd name="connsiteX12" fmla="*/ 3900000 w 4680000"/>
                <a:gd name="connsiteY12" fmla="*/ 540000 h 540000"/>
                <a:gd name="connsiteX13" fmla="*/ 2730000 w 4680000"/>
                <a:gd name="connsiteY13" fmla="*/ 540000 h 540000"/>
                <a:gd name="connsiteX14" fmla="*/ 2730000 w 4680000"/>
                <a:gd name="connsiteY14" fmla="*/ 540000 h 540000"/>
                <a:gd name="connsiteX15" fmla="*/ 90002 w 4680000"/>
                <a:gd name="connsiteY15" fmla="*/ 540000 h 540000"/>
                <a:gd name="connsiteX16" fmla="*/ 0 w 4680000"/>
                <a:gd name="connsiteY16" fmla="*/ 449998 h 540000"/>
                <a:gd name="connsiteX17" fmla="*/ 0 w 4680000"/>
                <a:gd name="connsiteY17" fmla="*/ 225000 h 540000"/>
                <a:gd name="connsiteX18" fmla="*/ 0 w 4680000"/>
                <a:gd name="connsiteY18" fmla="*/ 90000 h 540000"/>
                <a:gd name="connsiteX19" fmla="*/ 0 w 4680000"/>
                <a:gd name="connsiteY19" fmla="*/ 90000 h 540000"/>
                <a:gd name="connsiteX20" fmla="*/ 0 w 4680000"/>
                <a:gd name="connsiteY20" fmla="*/ 90002 h 5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680000" h="540000" fill="none" extrusionOk="0">
                  <a:moveTo>
                    <a:pt x="0" y="90002"/>
                  </a:moveTo>
                  <a:cubicBezTo>
                    <a:pt x="-3814" y="39445"/>
                    <a:pt x="40916" y="-751"/>
                    <a:pt x="90002" y="0"/>
                  </a:cubicBezTo>
                  <a:cubicBezTo>
                    <a:pt x="787893" y="91130"/>
                    <a:pt x="2195652" y="164410"/>
                    <a:pt x="2730000" y="0"/>
                  </a:cubicBezTo>
                  <a:lnTo>
                    <a:pt x="2730000" y="0"/>
                  </a:lnTo>
                  <a:cubicBezTo>
                    <a:pt x="2987981" y="-88784"/>
                    <a:pt x="3524223" y="-62224"/>
                    <a:pt x="3900000" y="0"/>
                  </a:cubicBezTo>
                  <a:cubicBezTo>
                    <a:pt x="4193511" y="12232"/>
                    <a:pt x="4384214" y="3092"/>
                    <a:pt x="4589998" y="0"/>
                  </a:cubicBezTo>
                  <a:cubicBezTo>
                    <a:pt x="4637413" y="7029"/>
                    <a:pt x="4689631" y="40780"/>
                    <a:pt x="4680000" y="90002"/>
                  </a:cubicBezTo>
                  <a:lnTo>
                    <a:pt x="4680000" y="90000"/>
                  </a:lnTo>
                  <a:cubicBezTo>
                    <a:pt x="4703497" y="104356"/>
                    <a:pt x="4769682" y="234122"/>
                    <a:pt x="4788436" y="254696"/>
                  </a:cubicBezTo>
                  <a:cubicBezTo>
                    <a:pt x="4735372" y="242668"/>
                    <a:pt x="4694448" y="230609"/>
                    <a:pt x="4680000" y="225000"/>
                  </a:cubicBezTo>
                  <a:cubicBezTo>
                    <a:pt x="4676685" y="321080"/>
                    <a:pt x="4673741" y="346070"/>
                    <a:pt x="4680000" y="449998"/>
                  </a:cubicBezTo>
                  <a:cubicBezTo>
                    <a:pt x="4688138" y="496235"/>
                    <a:pt x="4639484" y="539309"/>
                    <a:pt x="4589998" y="540000"/>
                  </a:cubicBezTo>
                  <a:cubicBezTo>
                    <a:pt x="4518435" y="503019"/>
                    <a:pt x="4198298" y="513283"/>
                    <a:pt x="3900000" y="540000"/>
                  </a:cubicBezTo>
                  <a:cubicBezTo>
                    <a:pt x="3382660" y="478168"/>
                    <a:pt x="3217284" y="534896"/>
                    <a:pt x="2730000" y="540000"/>
                  </a:cubicBezTo>
                  <a:lnTo>
                    <a:pt x="2730000" y="540000"/>
                  </a:lnTo>
                  <a:cubicBezTo>
                    <a:pt x="1879047" y="428037"/>
                    <a:pt x="908200" y="676019"/>
                    <a:pt x="90002" y="540000"/>
                  </a:cubicBezTo>
                  <a:cubicBezTo>
                    <a:pt x="38618" y="539450"/>
                    <a:pt x="5820" y="495731"/>
                    <a:pt x="0" y="449998"/>
                  </a:cubicBezTo>
                  <a:cubicBezTo>
                    <a:pt x="9481" y="359494"/>
                    <a:pt x="-14466" y="264183"/>
                    <a:pt x="0" y="225000"/>
                  </a:cubicBezTo>
                  <a:cubicBezTo>
                    <a:pt x="8564" y="173274"/>
                    <a:pt x="6554" y="118253"/>
                    <a:pt x="0" y="90000"/>
                  </a:cubicBezTo>
                  <a:lnTo>
                    <a:pt x="0" y="90000"/>
                  </a:lnTo>
                  <a:lnTo>
                    <a:pt x="0" y="90002"/>
                  </a:lnTo>
                  <a:close/>
                </a:path>
                <a:path w="4680000" h="540000" stroke="0" extrusionOk="0">
                  <a:moveTo>
                    <a:pt x="0" y="90002"/>
                  </a:moveTo>
                  <a:cubicBezTo>
                    <a:pt x="-1029" y="39597"/>
                    <a:pt x="44786" y="3763"/>
                    <a:pt x="90002" y="0"/>
                  </a:cubicBezTo>
                  <a:cubicBezTo>
                    <a:pt x="1068534" y="-8336"/>
                    <a:pt x="2087831" y="118464"/>
                    <a:pt x="2730000" y="0"/>
                  </a:cubicBezTo>
                  <a:lnTo>
                    <a:pt x="2730000" y="0"/>
                  </a:lnTo>
                  <a:cubicBezTo>
                    <a:pt x="3057195" y="35262"/>
                    <a:pt x="3335468" y="-94579"/>
                    <a:pt x="3900000" y="0"/>
                  </a:cubicBezTo>
                  <a:cubicBezTo>
                    <a:pt x="4226428" y="-20181"/>
                    <a:pt x="4378196" y="36224"/>
                    <a:pt x="4589998" y="0"/>
                  </a:cubicBezTo>
                  <a:cubicBezTo>
                    <a:pt x="4643777" y="-7590"/>
                    <a:pt x="4683574" y="40539"/>
                    <a:pt x="4680000" y="90002"/>
                  </a:cubicBezTo>
                  <a:lnTo>
                    <a:pt x="4680000" y="90000"/>
                  </a:lnTo>
                  <a:cubicBezTo>
                    <a:pt x="4699582" y="108910"/>
                    <a:pt x="4751561" y="171741"/>
                    <a:pt x="4788436" y="254696"/>
                  </a:cubicBezTo>
                  <a:cubicBezTo>
                    <a:pt x="4767781" y="258879"/>
                    <a:pt x="4732186" y="238678"/>
                    <a:pt x="4680000" y="225000"/>
                  </a:cubicBezTo>
                  <a:cubicBezTo>
                    <a:pt x="4686841" y="290568"/>
                    <a:pt x="4669255" y="353620"/>
                    <a:pt x="4680000" y="449998"/>
                  </a:cubicBezTo>
                  <a:cubicBezTo>
                    <a:pt x="4680199" y="500856"/>
                    <a:pt x="4640757" y="542088"/>
                    <a:pt x="4589998" y="540000"/>
                  </a:cubicBezTo>
                  <a:cubicBezTo>
                    <a:pt x="4352720" y="595399"/>
                    <a:pt x="4209864" y="531728"/>
                    <a:pt x="3900000" y="540000"/>
                  </a:cubicBezTo>
                  <a:cubicBezTo>
                    <a:pt x="3553082" y="586370"/>
                    <a:pt x="3100111" y="600731"/>
                    <a:pt x="2730000" y="540000"/>
                  </a:cubicBezTo>
                  <a:lnTo>
                    <a:pt x="2730000" y="540000"/>
                  </a:lnTo>
                  <a:cubicBezTo>
                    <a:pt x="1871442" y="530047"/>
                    <a:pt x="966733" y="650195"/>
                    <a:pt x="90002" y="540000"/>
                  </a:cubicBezTo>
                  <a:cubicBezTo>
                    <a:pt x="36856" y="540157"/>
                    <a:pt x="244" y="497600"/>
                    <a:pt x="0" y="449998"/>
                  </a:cubicBezTo>
                  <a:cubicBezTo>
                    <a:pt x="10481" y="349707"/>
                    <a:pt x="19801" y="251362"/>
                    <a:pt x="0" y="225000"/>
                  </a:cubicBezTo>
                  <a:cubicBezTo>
                    <a:pt x="9218" y="165735"/>
                    <a:pt x="-12102" y="134521"/>
                    <a:pt x="0" y="90000"/>
                  </a:cubicBezTo>
                  <a:lnTo>
                    <a:pt x="0" y="90000"/>
                  </a:lnTo>
                  <a:lnTo>
                    <a:pt x="0" y="90002"/>
                  </a:lnTo>
                  <a:close/>
                </a:path>
              </a:pathLst>
            </a:custGeom>
            <a:solidFill>
              <a:schemeClr val="bg1"/>
            </a:solidFill>
            <a:ln w="19050" cap="rnd" cmpd="thickThin">
              <a:noFill/>
              <a:round/>
              <a:extLst>
                <a:ext uri="{C807C97D-BFC1-408E-A445-0C87EB9F89A2}">
                  <ask:lineSketchStyleProps xmlns:ask="http://schemas.microsoft.com/office/drawing/2018/sketchyshapes" sd="3728412482">
                    <a:prstGeom prst="wedgeRoundRectCallout">
                      <a:avLst>
                        <a:gd name="adj1" fmla="val 52317"/>
                        <a:gd name="adj2" fmla="val -28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/>
              <a:r>
                <a:rPr lang="zh-CN" altLang="en-US" sz="2400" kern="0" dirty="0">
                  <a:solidFill>
                    <a:schemeClr val="accent4">
                      <a:lumMod val="50000"/>
                    </a:schemeClr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比一比，哪份菜谱描述更加准确？</a:t>
              </a:r>
            </a:p>
          </p:txBody>
        </p:sp>
        <p:pic>
          <p:nvPicPr>
            <p:cNvPr id="64" name="图片 63">
              <a:extLst>
                <a:ext uri="{FF2B5EF4-FFF2-40B4-BE49-F238E27FC236}">
                  <a16:creationId xmlns:a16="http://schemas.microsoft.com/office/drawing/2014/main" id="{50C260DE-606E-42C4-AED2-22195986DC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62" t="5262" r="13290" b="17641"/>
            <a:stretch/>
          </p:blipFill>
          <p:spPr>
            <a:xfrm>
              <a:off x="10282366" y="5391625"/>
              <a:ext cx="1080000" cy="1080000"/>
            </a:xfrm>
            <a:prstGeom prst="flowChartConnector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060673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DEEE28B-5B82-4FD8-1C8B-01F4930891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358045D6-85A1-43F4-9F70-63AE51206F18}"/>
              </a:ext>
            </a:extLst>
          </p:cNvPr>
          <p:cNvSpPr/>
          <p:nvPr/>
        </p:nvSpPr>
        <p:spPr>
          <a:xfrm>
            <a:off x="752349" y="857203"/>
            <a:ext cx="5932366" cy="3319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kern="0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活动二：了解菜谱写法，理解描述算法的要求</a:t>
            </a: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5F3AD96D-055D-4C06-97EE-83A4D1092018}"/>
              </a:ext>
            </a:extLst>
          </p:cNvPr>
          <p:cNvGrpSpPr/>
          <p:nvPr/>
        </p:nvGrpSpPr>
        <p:grpSpPr>
          <a:xfrm>
            <a:off x="8155258" y="3870890"/>
            <a:ext cx="3175658" cy="1517994"/>
            <a:chOff x="7344744" y="1969110"/>
            <a:chExt cx="3175658" cy="1517994"/>
          </a:xfrm>
        </p:grpSpPr>
        <p:sp>
          <p:nvSpPr>
            <p:cNvPr id="20" name="对话气泡: 圆角矩形 19">
              <a:extLst>
                <a:ext uri="{FF2B5EF4-FFF2-40B4-BE49-F238E27FC236}">
                  <a16:creationId xmlns:a16="http://schemas.microsoft.com/office/drawing/2014/main" id="{86A0770A-8BDE-4436-A146-D61362D48A3E}"/>
                </a:ext>
              </a:extLst>
            </p:cNvPr>
            <p:cNvSpPr/>
            <p:nvPr/>
          </p:nvSpPr>
          <p:spPr>
            <a:xfrm>
              <a:off x="7344744" y="1969110"/>
              <a:ext cx="2819317" cy="1440000"/>
            </a:xfrm>
            <a:custGeom>
              <a:avLst/>
              <a:gdLst>
                <a:gd name="connsiteX0" fmla="*/ 0 w 2819317"/>
                <a:gd name="connsiteY0" fmla="*/ 240005 h 1440000"/>
                <a:gd name="connsiteX1" fmla="*/ 240005 w 2819317"/>
                <a:gd name="connsiteY1" fmla="*/ 0 h 1440000"/>
                <a:gd name="connsiteX2" fmla="*/ 1644602 w 2819317"/>
                <a:gd name="connsiteY2" fmla="*/ 0 h 1440000"/>
                <a:gd name="connsiteX3" fmla="*/ 1644602 w 2819317"/>
                <a:gd name="connsiteY3" fmla="*/ 0 h 1440000"/>
                <a:gd name="connsiteX4" fmla="*/ 2349431 w 2819317"/>
                <a:gd name="connsiteY4" fmla="*/ 0 h 1440000"/>
                <a:gd name="connsiteX5" fmla="*/ 2579312 w 2819317"/>
                <a:gd name="connsiteY5" fmla="*/ 0 h 1440000"/>
                <a:gd name="connsiteX6" fmla="*/ 2819317 w 2819317"/>
                <a:gd name="connsiteY6" fmla="*/ 240005 h 1440000"/>
                <a:gd name="connsiteX7" fmla="*/ 2819317 w 2819317"/>
                <a:gd name="connsiteY7" fmla="*/ 240000 h 1440000"/>
                <a:gd name="connsiteX8" fmla="*/ 2835838 w 2819317"/>
                <a:gd name="connsiteY8" fmla="*/ 362045 h 1440000"/>
                <a:gd name="connsiteX9" fmla="*/ 2819317 w 2819317"/>
                <a:gd name="connsiteY9" fmla="*/ 600000 h 1440000"/>
                <a:gd name="connsiteX10" fmla="*/ 2819317 w 2819317"/>
                <a:gd name="connsiteY10" fmla="*/ 1199995 h 1440000"/>
                <a:gd name="connsiteX11" fmla="*/ 2579312 w 2819317"/>
                <a:gd name="connsiteY11" fmla="*/ 1440000 h 1440000"/>
                <a:gd name="connsiteX12" fmla="*/ 2349431 w 2819317"/>
                <a:gd name="connsiteY12" fmla="*/ 1440000 h 1440000"/>
                <a:gd name="connsiteX13" fmla="*/ 1644602 w 2819317"/>
                <a:gd name="connsiteY13" fmla="*/ 1440000 h 1440000"/>
                <a:gd name="connsiteX14" fmla="*/ 1644602 w 2819317"/>
                <a:gd name="connsiteY14" fmla="*/ 1440000 h 1440000"/>
                <a:gd name="connsiteX15" fmla="*/ 240005 w 2819317"/>
                <a:gd name="connsiteY15" fmla="*/ 1440000 h 1440000"/>
                <a:gd name="connsiteX16" fmla="*/ 0 w 2819317"/>
                <a:gd name="connsiteY16" fmla="*/ 1199995 h 1440000"/>
                <a:gd name="connsiteX17" fmla="*/ 0 w 2819317"/>
                <a:gd name="connsiteY17" fmla="*/ 600000 h 1440000"/>
                <a:gd name="connsiteX18" fmla="*/ 0 w 2819317"/>
                <a:gd name="connsiteY18" fmla="*/ 240000 h 1440000"/>
                <a:gd name="connsiteX19" fmla="*/ 0 w 2819317"/>
                <a:gd name="connsiteY19" fmla="*/ 240000 h 1440000"/>
                <a:gd name="connsiteX20" fmla="*/ 0 w 2819317"/>
                <a:gd name="connsiteY20" fmla="*/ 240005 h 14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819317" h="1440000" fill="none" extrusionOk="0">
                  <a:moveTo>
                    <a:pt x="0" y="240005"/>
                  </a:moveTo>
                  <a:cubicBezTo>
                    <a:pt x="-11579" y="104872"/>
                    <a:pt x="121282" y="-16724"/>
                    <a:pt x="240005" y="0"/>
                  </a:cubicBezTo>
                  <a:cubicBezTo>
                    <a:pt x="695881" y="-27487"/>
                    <a:pt x="1001372" y="56220"/>
                    <a:pt x="1644602" y="0"/>
                  </a:cubicBezTo>
                  <a:lnTo>
                    <a:pt x="1644602" y="0"/>
                  </a:lnTo>
                  <a:cubicBezTo>
                    <a:pt x="1795164" y="-40273"/>
                    <a:pt x="2068681" y="39731"/>
                    <a:pt x="2349431" y="0"/>
                  </a:cubicBezTo>
                  <a:cubicBezTo>
                    <a:pt x="2405696" y="13722"/>
                    <a:pt x="2494745" y="15367"/>
                    <a:pt x="2579312" y="0"/>
                  </a:cubicBezTo>
                  <a:cubicBezTo>
                    <a:pt x="2710277" y="4865"/>
                    <a:pt x="2837636" y="108377"/>
                    <a:pt x="2819317" y="240005"/>
                  </a:cubicBezTo>
                  <a:lnTo>
                    <a:pt x="2819317" y="240000"/>
                  </a:lnTo>
                  <a:cubicBezTo>
                    <a:pt x="2824652" y="264141"/>
                    <a:pt x="2841564" y="325826"/>
                    <a:pt x="2835838" y="362045"/>
                  </a:cubicBezTo>
                  <a:cubicBezTo>
                    <a:pt x="2810037" y="431059"/>
                    <a:pt x="2826635" y="508843"/>
                    <a:pt x="2819317" y="600000"/>
                  </a:cubicBezTo>
                  <a:cubicBezTo>
                    <a:pt x="2864497" y="698362"/>
                    <a:pt x="2847763" y="929982"/>
                    <a:pt x="2819317" y="1199995"/>
                  </a:cubicBezTo>
                  <a:cubicBezTo>
                    <a:pt x="2841076" y="1323268"/>
                    <a:pt x="2707270" y="1425646"/>
                    <a:pt x="2579312" y="1440000"/>
                  </a:cubicBezTo>
                  <a:cubicBezTo>
                    <a:pt x="2528401" y="1448061"/>
                    <a:pt x="2393151" y="1458919"/>
                    <a:pt x="2349431" y="1440000"/>
                  </a:cubicBezTo>
                  <a:cubicBezTo>
                    <a:pt x="2244959" y="1434507"/>
                    <a:pt x="1833520" y="1476346"/>
                    <a:pt x="1644602" y="1440000"/>
                  </a:cubicBezTo>
                  <a:lnTo>
                    <a:pt x="1644602" y="1440000"/>
                  </a:lnTo>
                  <a:cubicBezTo>
                    <a:pt x="1153223" y="1402260"/>
                    <a:pt x="395322" y="1519247"/>
                    <a:pt x="240005" y="1440000"/>
                  </a:cubicBezTo>
                  <a:cubicBezTo>
                    <a:pt x="89969" y="1434265"/>
                    <a:pt x="4618" y="1329393"/>
                    <a:pt x="0" y="1199995"/>
                  </a:cubicBezTo>
                  <a:cubicBezTo>
                    <a:pt x="-26227" y="1039998"/>
                    <a:pt x="-7801" y="755662"/>
                    <a:pt x="0" y="600000"/>
                  </a:cubicBezTo>
                  <a:cubicBezTo>
                    <a:pt x="-19786" y="498187"/>
                    <a:pt x="10604" y="369748"/>
                    <a:pt x="0" y="240000"/>
                  </a:cubicBezTo>
                  <a:lnTo>
                    <a:pt x="0" y="240000"/>
                  </a:lnTo>
                  <a:lnTo>
                    <a:pt x="0" y="240005"/>
                  </a:lnTo>
                  <a:close/>
                </a:path>
                <a:path w="2819317" h="1440000" stroke="0" extrusionOk="0">
                  <a:moveTo>
                    <a:pt x="0" y="240005"/>
                  </a:moveTo>
                  <a:cubicBezTo>
                    <a:pt x="-12756" y="98802"/>
                    <a:pt x="115420" y="6675"/>
                    <a:pt x="240005" y="0"/>
                  </a:cubicBezTo>
                  <a:cubicBezTo>
                    <a:pt x="885074" y="-23333"/>
                    <a:pt x="1038648" y="57598"/>
                    <a:pt x="1644602" y="0"/>
                  </a:cubicBezTo>
                  <a:lnTo>
                    <a:pt x="1644602" y="0"/>
                  </a:lnTo>
                  <a:cubicBezTo>
                    <a:pt x="1973729" y="60479"/>
                    <a:pt x="2114055" y="57947"/>
                    <a:pt x="2349431" y="0"/>
                  </a:cubicBezTo>
                  <a:cubicBezTo>
                    <a:pt x="2418060" y="4807"/>
                    <a:pt x="2543421" y="-6123"/>
                    <a:pt x="2579312" y="0"/>
                  </a:cubicBezTo>
                  <a:cubicBezTo>
                    <a:pt x="2714622" y="-5143"/>
                    <a:pt x="2831842" y="108308"/>
                    <a:pt x="2819317" y="240005"/>
                  </a:cubicBezTo>
                  <a:lnTo>
                    <a:pt x="2819317" y="240000"/>
                  </a:lnTo>
                  <a:cubicBezTo>
                    <a:pt x="2832793" y="273357"/>
                    <a:pt x="2828004" y="322223"/>
                    <a:pt x="2835838" y="362045"/>
                  </a:cubicBezTo>
                  <a:cubicBezTo>
                    <a:pt x="2849696" y="450886"/>
                    <a:pt x="2835915" y="561395"/>
                    <a:pt x="2819317" y="600000"/>
                  </a:cubicBezTo>
                  <a:cubicBezTo>
                    <a:pt x="2861743" y="782138"/>
                    <a:pt x="2817152" y="923175"/>
                    <a:pt x="2819317" y="1199995"/>
                  </a:cubicBezTo>
                  <a:cubicBezTo>
                    <a:pt x="2819605" y="1334209"/>
                    <a:pt x="2714691" y="1445616"/>
                    <a:pt x="2579312" y="1440000"/>
                  </a:cubicBezTo>
                  <a:cubicBezTo>
                    <a:pt x="2492600" y="1427971"/>
                    <a:pt x="2399210" y="1445437"/>
                    <a:pt x="2349431" y="1440000"/>
                  </a:cubicBezTo>
                  <a:cubicBezTo>
                    <a:pt x="2161228" y="1424426"/>
                    <a:pt x="1828803" y="1453692"/>
                    <a:pt x="1644602" y="1440000"/>
                  </a:cubicBezTo>
                  <a:lnTo>
                    <a:pt x="1644602" y="1440000"/>
                  </a:lnTo>
                  <a:cubicBezTo>
                    <a:pt x="965837" y="1419957"/>
                    <a:pt x="400704" y="1520969"/>
                    <a:pt x="240005" y="1440000"/>
                  </a:cubicBezTo>
                  <a:cubicBezTo>
                    <a:pt x="86273" y="1440969"/>
                    <a:pt x="1360" y="1320828"/>
                    <a:pt x="0" y="1199995"/>
                  </a:cubicBezTo>
                  <a:cubicBezTo>
                    <a:pt x="-25338" y="915233"/>
                    <a:pt x="37852" y="896285"/>
                    <a:pt x="0" y="600000"/>
                  </a:cubicBezTo>
                  <a:cubicBezTo>
                    <a:pt x="-11032" y="492258"/>
                    <a:pt x="48" y="399288"/>
                    <a:pt x="0" y="240000"/>
                  </a:cubicBezTo>
                  <a:lnTo>
                    <a:pt x="0" y="240000"/>
                  </a:lnTo>
                  <a:lnTo>
                    <a:pt x="0" y="240005"/>
                  </a:lnTo>
                  <a:close/>
                </a:path>
              </a:pathLst>
            </a:custGeom>
            <a:solidFill>
              <a:schemeClr val="bg1"/>
            </a:solidFill>
            <a:ln w="19050" cap="rnd" cmpd="thickThin">
              <a:solidFill>
                <a:srgbClr val="A3DAFF"/>
              </a:solidFill>
              <a:round/>
              <a:extLst>
                <a:ext uri="{C807C97D-BFC1-408E-A445-0C87EB9F89A2}">
                  <ask:lineSketchStyleProps xmlns:ask="http://schemas.microsoft.com/office/drawing/2018/sketchyshapes" sd="3728412482">
                    <a:prstGeom prst="wedgeRoundRectCallout">
                      <a:avLst>
                        <a:gd name="adj1" fmla="val 50586"/>
                        <a:gd name="adj2" fmla="val -24858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/>
              <a:r>
                <a:rPr lang="zh-CN" altLang="en-US" sz="2800" kern="0" dirty="0">
                  <a:solidFill>
                    <a:schemeClr val="accent4">
                      <a:lumMod val="50000"/>
                    </a:schemeClr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     </a:t>
              </a:r>
              <a:r>
                <a:rPr lang="zh-CN" altLang="en-US" sz="2400" kern="0" dirty="0">
                  <a:solidFill>
                    <a:schemeClr val="accent4">
                      <a:lumMod val="50000"/>
                    </a:schemeClr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将菜谱做为算法来描述时，有哪</a:t>
              </a:r>
              <a:endParaRPr lang="en-US" altLang="zh-CN" sz="2400" kern="0" dirty="0">
                <a:solidFill>
                  <a:schemeClr val="accent4">
                    <a:lumMod val="5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  <a:p>
              <a:pPr algn="just"/>
              <a:r>
                <a:rPr lang="zh-CN" altLang="en-US" sz="2400" kern="0" dirty="0">
                  <a:solidFill>
                    <a:schemeClr val="accent4">
                      <a:lumMod val="50000"/>
                    </a:schemeClr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些要求？</a:t>
              </a:r>
            </a:p>
          </p:txBody>
        </p:sp>
        <p:pic>
          <p:nvPicPr>
            <p:cNvPr id="25" name="图片 24" descr="卡通人物&#10;&#10;描述已自动生成">
              <a:extLst>
                <a:ext uri="{FF2B5EF4-FFF2-40B4-BE49-F238E27FC236}">
                  <a16:creationId xmlns:a16="http://schemas.microsoft.com/office/drawing/2014/main" id="{AFA36C9D-AF93-4D56-BB37-AA6C04F92D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10" t="6012" r="13980" b="4155"/>
            <a:stretch/>
          </p:blipFill>
          <p:spPr>
            <a:xfrm flipH="1">
              <a:off x="9730839" y="2587104"/>
              <a:ext cx="789563" cy="900000"/>
            </a:xfrm>
            <a:prstGeom prst="rect">
              <a:avLst/>
            </a:prstGeom>
          </p:spPr>
        </p:pic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181738D9-206F-4209-8B97-09F0BE7CA487}"/>
              </a:ext>
            </a:extLst>
          </p:cNvPr>
          <p:cNvGrpSpPr/>
          <p:nvPr/>
        </p:nvGrpSpPr>
        <p:grpSpPr>
          <a:xfrm>
            <a:off x="2194560" y="1828343"/>
            <a:ext cx="5444828" cy="4085095"/>
            <a:chOff x="1281093" y="1877582"/>
            <a:chExt cx="5444828" cy="4085095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B94F925B-9DEB-4E8D-BA00-D523F2B304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1238"/>
            <a:stretch/>
          </p:blipFill>
          <p:spPr>
            <a:xfrm>
              <a:off x="1281093" y="1877582"/>
              <a:ext cx="5444828" cy="4085095"/>
            </a:xfrm>
            <a:prstGeom prst="rect">
              <a:avLst/>
            </a:prstGeom>
          </p:spPr>
        </p:pic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4B2B4B3A-D57B-43F6-A69F-A48D38EC2AFF}"/>
                </a:ext>
              </a:extLst>
            </p:cNvPr>
            <p:cNvSpPr txBox="1"/>
            <p:nvPr/>
          </p:nvSpPr>
          <p:spPr>
            <a:xfrm>
              <a:off x="3718532" y="3396910"/>
              <a:ext cx="75821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800" spc="-600" dirty="0">
                  <a:latin typeface="华文新魏" panose="02010800040101010101" pitchFamily="2" charset="-122"/>
                  <a:ea typeface="华文新魏" panose="02010800040101010101" pitchFamily="2" charset="-122"/>
                </a:rPr>
                <a:t>描述</a:t>
              </a:r>
            </a:p>
          </p:txBody>
        </p:sp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E3C589DD-3863-4CD6-8A6F-16052FF6AE63}"/>
                </a:ext>
              </a:extLst>
            </p:cNvPr>
            <p:cNvSpPr txBox="1"/>
            <p:nvPr/>
          </p:nvSpPr>
          <p:spPr>
            <a:xfrm>
              <a:off x="4361396" y="3399090"/>
              <a:ext cx="75821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800" spc="-600" dirty="0">
                  <a:latin typeface="华文新魏" panose="02010800040101010101" pitchFamily="2" charset="-122"/>
                  <a:ea typeface="华文新魏" panose="02010800040101010101" pitchFamily="2" charset="-122"/>
                </a:rPr>
                <a:t>算法</a:t>
              </a:r>
            </a:p>
          </p:txBody>
        </p:sp>
      </p:grpSp>
      <p:sp>
        <p:nvSpPr>
          <p:cNvPr id="28" name="文本框 27">
            <a:extLst>
              <a:ext uri="{FF2B5EF4-FFF2-40B4-BE49-F238E27FC236}">
                <a16:creationId xmlns:a16="http://schemas.microsoft.com/office/drawing/2014/main" id="{FFE6C512-D4F4-4415-B644-7B20CF5D8CCC}"/>
              </a:ext>
            </a:extLst>
          </p:cNvPr>
          <p:cNvSpPr txBox="1"/>
          <p:nvPr/>
        </p:nvSpPr>
        <p:spPr>
          <a:xfrm>
            <a:off x="6908514" y="2490877"/>
            <a:ext cx="7582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spc="-600" dirty="0">
                <a:solidFill>
                  <a:schemeClr val="accent6">
                    <a:lumMod val="7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完整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8231F498-775E-4502-991A-DD850EB89175}"/>
              </a:ext>
            </a:extLst>
          </p:cNvPr>
          <p:cNvSpPr txBox="1"/>
          <p:nvPr/>
        </p:nvSpPr>
        <p:spPr>
          <a:xfrm>
            <a:off x="6908514" y="3512850"/>
            <a:ext cx="7582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spc="-600" dirty="0">
                <a:solidFill>
                  <a:schemeClr val="accent6">
                    <a:lumMod val="7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清晰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C3B7AAF5-6129-40DC-A500-F68DEB7A92FF}"/>
              </a:ext>
            </a:extLst>
          </p:cNvPr>
          <p:cNvSpPr txBox="1"/>
          <p:nvPr/>
        </p:nvSpPr>
        <p:spPr>
          <a:xfrm>
            <a:off x="6908514" y="4534822"/>
            <a:ext cx="7582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spc="-600" dirty="0">
                <a:solidFill>
                  <a:schemeClr val="accent6">
                    <a:lumMod val="7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准确</a:t>
            </a:r>
          </a:p>
        </p:txBody>
      </p:sp>
    </p:spTree>
    <p:extLst>
      <p:ext uri="{BB962C8B-B14F-4D97-AF65-F5344CB8AC3E}">
        <p14:creationId xmlns:p14="http://schemas.microsoft.com/office/powerpoint/2010/main" val="3780187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55955CB-C8AF-4036-B9C0-B01680FBB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3866" y="2966749"/>
            <a:ext cx="2164268" cy="272514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DEEE28B-5B82-4FD8-1C8B-01F4930891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358045D6-85A1-43F4-9F70-63AE51206F18}"/>
              </a:ext>
            </a:extLst>
          </p:cNvPr>
          <p:cNvSpPr/>
          <p:nvPr/>
        </p:nvSpPr>
        <p:spPr>
          <a:xfrm>
            <a:off x="752349" y="857203"/>
            <a:ext cx="5932366" cy="3319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kern="0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活动三：规划菜谱拟写方案，掌握描述算法的方法</a:t>
            </a:r>
          </a:p>
        </p:txBody>
      </p:sp>
      <p:grpSp>
        <p:nvGrpSpPr>
          <p:cNvPr id="63" name="组合 62">
            <a:extLst>
              <a:ext uri="{FF2B5EF4-FFF2-40B4-BE49-F238E27FC236}">
                <a16:creationId xmlns:a16="http://schemas.microsoft.com/office/drawing/2014/main" id="{393ACB91-8BB7-4098-81A6-54BD6AD69FBC}"/>
              </a:ext>
            </a:extLst>
          </p:cNvPr>
          <p:cNvGrpSpPr/>
          <p:nvPr/>
        </p:nvGrpSpPr>
        <p:grpSpPr>
          <a:xfrm>
            <a:off x="856901" y="1821996"/>
            <a:ext cx="10478198" cy="1188000"/>
            <a:chOff x="-105631" y="5965287"/>
            <a:chExt cx="10478198" cy="1188000"/>
          </a:xfrm>
        </p:grpSpPr>
        <p:sp>
          <p:nvSpPr>
            <p:cNvPr id="65" name="对话气泡: 圆角矩形 64">
              <a:extLst>
                <a:ext uri="{FF2B5EF4-FFF2-40B4-BE49-F238E27FC236}">
                  <a16:creationId xmlns:a16="http://schemas.microsoft.com/office/drawing/2014/main" id="{9F7FF6CD-A33C-4200-8710-A6E5263189C6}"/>
                </a:ext>
              </a:extLst>
            </p:cNvPr>
            <p:cNvSpPr/>
            <p:nvPr/>
          </p:nvSpPr>
          <p:spPr>
            <a:xfrm>
              <a:off x="1074187" y="6132074"/>
              <a:ext cx="9298380" cy="720000"/>
            </a:xfrm>
            <a:custGeom>
              <a:avLst/>
              <a:gdLst>
                <a:gd name="connsiteX0" fmla="*/ 0 w 9298380"/>
                <a:gd name="connsiteY0" fmla="*/ 120002 h 720000"/>
                <a:gd name="connsiteX1" fmla="*/ 120002 w 9298380"/>
                <a:gd name="connsiteY1" fmla="*/ 0 h 720000"/>
                <a:gd name="connsiteX2" fmla="*/ 1549730 w 9298380"/>
                <a:gd name="connsiteY2" fmla="*/ 0 h 720000"/>
                <a:gd name="connsiteX3" fmla="*/ 1549730 w 9298380"/>
                <a:gd name="connsiteY3" fmla="*/ 0 h 720000"/>
                <a:gd name="connsiteX4" fmla="*/ 3874325 w 9298380"/>
                <a:gd name="connsiteY4" fmla="*/ 0 h 720000"/>
                <a:gd name="connsiteX5" fmla="*/ 9178378 w 9298380"/>
                <a:gd name="connsiteY5" fmla="*/ 0 h 720000"/>
                <a:gd name="connsiteX6" fmla="*/ 9298380 w 9298380"/>
                <a:gd name="connsiteY6" fmla="*/ 120002 h 720000"/>
                <a:gd name="connsiteX7" fmla="*/ 9298380 w 9298380"/>
                <a:gd name="connsiteY7" fmla="*/ 120000 h 720000"/>
                <a:gd name="connsiteX8" fmla="*/ 9298380 w 9298380"/>
                <a:gd name="connsiteY8" fmla="*/ 120000 h 720000"/>
                <a:gd name="connsiteX9" fmla="*/ 9298380 w 9298380"/>
                <a:gd name="connsiteY9" fmla="*/ 300000 h 720000"/>
                <a:gd name="connsiteX10" fmla="*/ 9298380 w 9298380"/>
                <a:gd name="connsiteY10" fmla="*/ 599998 h 720000"/>
                <a:gd name="connsiteX11" fmla="*/ 9178378 w 9298380"/>
                <a:gd name="connsiteY11" fmla="*/ 720000 h 720000"/>
                <a:gd name="connsiteX12" fmla="*/ 3874325 w 9298380"/>
                <a:gd name="connsiteY12" fmla="*/ 720000 h 720000"/>
                <a:gd name="connsiteX13" fmla="*/ 1549730 w 9298380"/>
                <a:gd name="connsiteY13" fmla="*/ 720000 h 720000"/>
                <a:gd name="connsiteX14" fmla="*/ 1549730 w 9298380"/>
                <a:gd name="connsiteY14" fmla="*/ 720000 h 720000"/>
                <a:gd name="connsiteX15" fmla="*/ 120002 w 9298380"/>
                <a:gd name="connsiteY15" fmla="*/ 720000 h 720000"/>
                <a:gd name="connsiteX16" fmla="*/ 0 w 9298380"/>
                <a:gd name="connsiteY16" fmla="*/ 599998 h 720000"/>
                <a:gd name="connsiteX17" fmla="*/ 0 w 9298380"/>
                <a:gd name="connsiteY17" fmla="*/ 300000 h 720000"/>
                <a:gd name="connsiteX18" fmla="*/ -63229 w 9298380"/>
                <a:gd name="connsiteY18" fmla="*/ 183478 h 720000"/>
                <a:gd name="connsiteX19" fmla="*/ 0 w 9298380"/>
                <a:gd name="connsiteY19" fmla="*/ 120000 h 720000"/>
                <a:gd name="connsiteX20" fmla="*/ 0 w 9298380"/>
                <a:gd name="connsiteY20" fmla="*/ 120002 h 7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298380" h="720000" fill="none" extrusionOk="0">
                  <a:moveTo>
                    <a:pt x="0" y="120002"/>
                  </a:moveTo>
                  <a:cubicBezTo>
                    <a:pt x="-3980" y="52840"/>
                    <a:pt x="55135" y="-1703"/>
                    <a:pt x="120002" y="0"/>
                  </a:cubicBezTo>
                  <a:cubicBezTo>
                    <a:pt x="427627" y="1439"/>
                    <a:pt x="1281622" y="29627"/>
                    <a:pt x="1549730" y="0"/>
                  </a:cubicBezTo>
                  <a:lnTo>
                    <a:pt x="1549730" y="0"/>
                  </a:lnTo>
                  <a:cubicBezTo>
                    <a:pt x="2136196" y="-159684"/>
                    <a:pt x="3081963" y="-60124"/>
                    <a:pt x="3874325" y="0"/>
                  </a:cubicBezTo>
                  <a:cubicBezTo>
                    <a:pt x="5490274" y="-1467"/>
                    <a:pt x="7762896" y="-63801"/>
                    <a:pt x="9178378" y="0"/>
                  </a:cubicBezTo>
                  <a:cubicBezTo>
                    <a:pt x="9243707" y="2901"/>
                    <a:pt x="9300603" y="53839"/>
                    <a:pt x="9298380" y="120002"/>
                  </a:cubicBezTo>
                  <a:lnTo>
                    <a:pt x="9298380" y="120000"/>
                  </a:lnTo>
                  <a:lnTo>
                    <a:pt x="9298380" y="120000"/>
                  </a:lnTo>
                  <a:cubicBezTo>
                    <a:pt x="9282611" y="192791"/>
                    <a:pt x="9296962" y="213896"/>
                    <a:pt x="9298380" y="300000"/>
                  </a:cubicBezTo>
                  <a:cubicBezTo>
                    <a:pt x="9290532" y="336203"/>
                    <a:pt x="9307212" y="452232"/>
                    <a:pt x="9298380" y="599998"/>
                  </a:cubicBezTo>
                  <a:cubicBezTo>
                    <a:pt x="9297395" y="660914"/>
                    <a:pt x="9247976" y="718351"/>
                    <a:pt x="9178378" y="720000"/>
                  </a:cubicBezTo>
                  <a:cubicBezTo>
                    <a:pt x="7952390" y="760960"/>
                    <a:pt x="5413246" y="676276"/>
                    <a:pt x="3874325" y="720000"/>
                  </a:cubicBezTo>
                  <a:cubicBezTo>
                    <a:pt x="3159575" y="582028"/>
                    <a:pt x="1981923" y="658986"/>
                    <a:pt x="1549730" y="720000"/>
                  </a:cubicBezTo>
                  <a:lnTo>
                    <a:pt x="1549730" y="720000"/>
                  </a:lnTo>
                  <a:cubicBezTo>
                    <a:pt x="1293529" y="820717"/>
                    <a:pt x="455947" y="593361"/>
                    <a:pt x="120002" y="720000"/>
                  </a:cubicBezTo>
                  <a:cubicBezTo>
                    <a:pt x="56031" y="718958"/>
                    <a:pt x="8007" y="663912"/>
                    <a:pt x="0" y="599998"/>
                  </a:cubicBezTo>
                  <a:cubicBezTo>
                    <a:pt x="14793" y="492345"/>
                    <a:pt x="-5353" y="349457"/>
                    <a:pt x="0" y="300000"/>
                  </a:cubicBezTo>
                  <a:cubicBezTo>
                    <a:pt x="-6447" y="267038"/>
                    <a:pt x="-35925" y="228890"/>
                    <a:pt x="-63229" y="183478"/>
                  </a:cubicBezTo>
                  <a:cubicBezTo>
                    <a:pt x="-56281" y="166948"/>
                    <a:pt x="-34653" y="144973"/>
                    <a:pt x="0" y="120000"/>
                  </a:cubicBezTo>
                  <a:lnTo>
                    <a:pt x="0" y="120002"/>
                  </a:lnTo>
                  <a:close/>
                </a:path>
                <a:path w="9298380" h="720000" stroke="0" extrusionOk="0">
                  <a:moveTo>
                    <a:pt x="0" y="120002"/>
                  </a:moveTo>
                  <a:cubicBezTo>
                    <a:pt x="-3738" y="51192"/>
                    <a:pt x="54461" y="615"/>
                    <a:pt x="120002" y="0"/>
                  </a:cubicBezTo>
                  <a:cubicBezTo>
                    <a:pt x="647357" y="-38881"/>
                    <a:pt x="888923" y="87052"/>
                    <a:pt x="1549730" y="0"/>
                  </a:cubicBezTo>
                  <a:lnTo>
                    <a:pt x="1549730" y="0"/>
                  </a:lnTo>
                  <a:cubicBezTo>
                    <a:pt x="2522790" y="105362"/>
                    <a:pt x="3247208" y="126121"/>
                    <a:pt x="3874325" y="0"/>
                  </a:cubicBezTo>
                  <a:cubicBezTo>
                    <a:pt x="6256228" y="-142349"/>
                    <a:pt x="7151380" y="-153930"/>
                    <a:pt x="9178378" y="0"/>
                  </a:cubicBezTo>
                  <a:cubicBezTo>
                    <a:pt x="9245905" y="-2333"/>
                    <a:pt x="9304477" y="54143"/>
                    <a:pt x="9298380" y="120002"/>
                  </a:cubicBezTo>
                  <a:lnTo>
                    <a:pt x="9298380" y="120000"/>
                  </a:lnTo>
                  <a:lnTo>
                    <a:pt x="9298380" y="120000"/>
                  </a:lnTo>
                  <a:cubicBezTo>
                    <a:pt x="9295740" y="167743"/>
                    <a:pt x="9289611" y="252101"/>
                    <a:pt x="9298380" y="300000"/>
                  </a:cubicBezTo>
                  <a:cubicBezTo>
                    <a:pt x="9316288" y="422661"/>
                    <a:pt x="9321308" y="464986"/>
                    <a:pt x="9298380" y="599998"/>
                  </a:cubicBezTo>
                  <a:cubicBezTo>
                    <a:pt x="9298170" y="673072"/>
                    <a:pt x="9256507" y="725719"/>
                    <a:pt x="9178378" y="720000"/>
                  </a:cubicBezTo>
                  <a:cubicBezTo>
                    <a:pt x="7477173" y="733488"/>
                    <a:pt x="6453136" y="636648"/>
                    <a:pt x="3874325" y="720000"/>
                  </a:cubicBezTo>
                  <a:cubicBezTo>
                    <a:pt x="3098060" y="776536"/>
                    <a:pt x="2568864" y="693013"/>
                    <a:pt x="1549730" y="720000"/>
                  </a:cubicBezTo>
                  <a:lnTo>
                    <a:pt x="1549730" y="720000"/>
                  </a:lnTo>
                  <a:cubicBezTo>
                    <a:pt x="1302633" y="739910"/>
                    <a:pt x="309454" y="830994"/>
                    <a:pt x="120002" y="720000"/>
                  </a:cubicBezTo>
                  <a:cubicBezTo>
                    <a:pt x="43535" y="722420"/>
                    <a:pt x="-10760" y="671985"/>
                    <a:pt x="0" y="599998"/>
                  </a:cubicBezTo>
                  <a:cubicBezTo>
                    <a:pt x="-20455" y="501778"/>
                    <a:pt x="-21934" y="385794"/>
                    <a:pt x="0" y="300000"/>
                  </a:cubicBezTo>
                  <a:cubicBezTo>
                    <a:pt x="-14254" y="286950"/>
                    <a:pt x="-55081" y="207624"/>
                    <a:pt x="-63229" y="183478"/>
                  </a:cubicBezTo>
                  <a:cubicBezTo>
                    <a:pt x="-61949" y="171212"/>
                    <a:pt x="-28515" y="142818"/>
                    <a:pt x="0" y="120000"/>
                  </a:cubicBezTo>
                  <a:lnTo>
                    <a:pt x="0" y="120002"/>
                  </a:lnTo>
                  <a:close/>
                </a:path>
              </a:pathLst>
            </a:custGeom>
            <a:solidFill>
              <a:schemeClr val="bg1"/>
            </a:solidFill>
            <a:ln w="19050" cap="rnd" cmpd="thickThin">
              <a:noFill/>
              <a:round/>
              <a:extLst>
                <a:ext uri="{C807C97D-BFC1-408E-A445-0C87EB9F89A2}">
                  <ask:lineSketchStyleProps xmlns:ask="http://schemas.microsoft.com/office/drawing/2018/sketchyshapes" sd="3728412482">
                    <a:prstGeom prst="wedgeRoundRectCallout">
                      <a:avLst>
                        <a:gd name="adj1" fmla="val -50680"/>
                        <a:gd name="adj2" fmla="val -24517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/>
              <a:r>
                <a:rPr lang="zh-CN" altLang="en-US" sz="2400" kern="0" dirty="0">
                  <a:solidFill>
                    <a:schemeClr val="accent4">
                      <a:lumMod val="50000"/>
                    </a:schemeClr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描述菜谱是一件比较复杂的问题，面对一个大问题时，可以怎么做？</a:t>
              </a:r>
            </a:p>
          </p:txBody>
        </p:sp>
        <p:pic>
          <p:nvPicPr>
            <p:cNvPr id="64" name="图片 63">
              <a:extLst>
                <a:ext uri="{FF2B5EF4-FFF2-40B4-BE49-F238E27FC236}">
                  <a16:creationId xmlns:a16="http://schemas.microsoft.com/office/drawing/2014/main" id="{50C260DE-606E-42C4-AED2-22195986DC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083" t="-3427" r="297" b="-571"/>
            <a:stretch/>
          </p:blipFill>
          <p:spPr>
            <a:xfrm flipH="1">
              <a:off x="-105631" y="5965287"/>
              <a:ext cx="1021293" cy="1188000"/>
            </a:xfrm>
            <a:prstGeom prst="rect">
              <a:avLst/>
            </a:prstGeom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374CE7CB-C372-46FF-8C5D-F68B40CCFBC7}"/>
              </a:ext>
            </a:extLst>
          </p:cNvPr>
          <p:cNvGrpSpPr/>
          <p:nvPr/>
        </p:nvGrpSpPr>
        <p:grpSpPr>
          <a:xfrm>
            <a:off x="3066664" y="2957498"/>
            <a:ext cx="5885844" cy="1473109"/>
            <a:chOff x="911615" y="1922690"/>
            <a:chExt cx="6735373" cy="1685729"/>
          </a:xfrm>
        </p:grpSpPr>
        <p:sp>
          <p:nvSpPr>
            <p:cNvPr id="39" name="标注: 弯曲线形(带边框和强调线) 38">
              <a:extLst>
                <a:ext uri="{FF2B5EF4-FFF2-40B4-BE49-F238E27FC236}">
                  <a16:creationId xmlns:a16="http://schemas.microsoft.com/office/drawing/2014/main" id="{F47DB6F1-2C91-466D-9451-982B1AD82B40}"/>
                </a:ext>
              </a:extLst>
            </p:cNvPr>
            <p:cNvSpPr/>
            <p:nvPr/>
          </p:nvSpPr>
          <p:spPr>
            <a:xfrm>
              <a:off x="6085817" y="1922690"/>
              <a:ext cx="1561171" cy="414577"/>
            </a:xfrm>
            <a:prstGeom prst="accentBorder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67556"/>
                <a:gd name="adj6" fmla="val -52328"/>
              </a:avLst>
            </a:prstGeom>
            <a:noFill/>
            <a:ln w="38100" cap="rnd" cmpd="thickThin">
              <a:solidFill>
                <a:schemeClr val="accent3">
                  <a:lumMod val="75000"/>
                </a:schemeClr>
              </a:solidFill>
              <a:round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CN" altLang="en-US" sz="2000" b="1" kern="0" dirty="0">
                  <a:solidFill>
                    <a:srgbClr val="CC6600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菜谱名称</a:t>
              </a:r>
            </a:p>
          </p:txBody>
        </p:sp>
        <p:sp>
          <p:nvSpPr>
            <p:cNvPr id="40" name="标注: 弯曲线形(带边框和强调线) 39">
              <a:extLst>
                <a:ext uri="{FF2B5EF4-FFF2-40B4-BE49-F238E27FC236}">
                  <a16:creationId xmlns:a16="http://schemas.microsoft.com/office/drawing/2014/main" id="{59FF9E83-823F-4365-9852-451341B669D2}"/>
                </a:ext>
              </a:extLst>
            </p:cNvPr>
            <p:cNvSpPr/>
            <p:nvPr/>
          </p:nvSpPr>
          <p:spPr>
            <a:xfrm flipH="1">
              <a:off x="911615" y="2473443"/>
              <a:ext cx="1561171" cy="414577"/>
            </a:xfrm>
            <a:prstGeom prst="accentBorder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67556"/>
                <a:gd name="adj6" fmla="val -52328"/>
              </a:avLst>
            </a:prstGeom>
            <a:noFill/>
            <a:ln w="38100" cap="rnd" cmpd="thickThin">
              <a:solidFill>
                <a:schemeClr val="accent3">
                  <a:lumMod val="75000"/>
                </a:schemeClr>
              </a:solidFill>
              <a:round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CN" altLang="en-US" sz="2000" b="1" kern="0" dirty="0">
                  <a:solidFill>
                    <a:srgbClr val="CC6600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食材准备</a:t>
              </a:r>
              <a:r>
                <a:rPr lang="en-US" sz="2000" b="1" kern="0" dirty="0">
                  <a:solidFill>
                    <a:srgbClr val="CC6600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 </a:t>
              </a:r>
              <a:endParaRPr lang="zh-CN" altLang="en-US" sz="2000" b="1" kern="0" dirty="0">
                <a:solidFill>
                  <a:srgbClr val="CC6600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  <p:sp>
          <p:nvSpPr>
            <p:cNvPr id="41" name="标注: 弯曲线形(带边框和强调线) 40">
              <a:extLst>
                <a:ext uri="{FF2B5EF4-FFF2-40B4-BE49-F238E27FC236}">
                  <a16:creationId xmlns:a16="http://schemas.microsoft.com/office/drawing/2014/main" id="{879C3793-AB85-40A6-A1A5-45C65A3CB0CD}"/>
                </a:ext>
              </a:extLst>
            </p:cNvPr>
            <p:cNvSpPr/>
            <p:nvPr/>
          </p:nvSpPr>
          <p:spPr>
            <a:xfrm>
              <a:off x="6085817" y="3193842"/>
              <a:ext cx="1561171" cy="414577"/>
            </a:xfrm>
            <a:prstGeom prst="accentBorder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67556"/>
                <a:gd name="adj6" fmla="val -52328"/>
              </a:avLst>
            </a:prstGeom>
            <a:noFill/>
            <a:ln w="38100" cap="rnd" cmpd="thickThin">
              <a:solidFill>
                <a:schemeClr val="accent3">
                  <a:lumMod val="75000"/>
                </a:schemeClr>
              </a:solidFill>
              <a:round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CN" altLang="en-US" sz="2000" b="1" kern="0" dirty="0">
                  <a:solidFill>
                    <a:srgbClr val="CC6600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烹饪过程</a:t>
              </a:r>
              <a:r>
                <a:rPr lang="en-US" sz="2000" b="1" kern="0" dirty="0">
                  <a:solidFill>
                    <a:srgbClr val="CC6600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 </a:t>
              </a:r>
              <a:endParaRPr lang="zh-CN" altLang="en-US" sz="2000" b="1" kern="0" dirty="0">
                <a:solidFill>
                  <a:srgbClr val="CC6600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</p:grpSp>
      <p:sp>
        <p:nvSpPr>
          <p:cNvPr id="42" name="对话气泡: 圆角矩形 41">
            <a:extLst>
              <a:ext uri="{FF2B5EF4-FFF2-40B4-BE49-F238E27FC236}">
                <a16:creationId xmlns:a16="http://schemas.microsoft.com/office/drawing/2014/main" id="{EB29DD62-A713-46B7-93AF-8DFD0AD1BEFF}"/>
              </a:ext>
            </a:extLst>
          </p:cNvPr>
          <p:cNvSpPr/>
          <p:nvPr/>
        </p:nvSpPr>
        <p:spPr>
          <a:xfrm>
            <a:off x="831759" y="1300676"/>
            <a:ext cx="3348000" cy="275077"/>
          </a:xfrm>
          <a:custGeom>
            <a:avLst/>
            <a:gdLst>
              <a:gd name="connsiteX0" fmla="*/ 0 w 3348000"/>
              <a:gd name="connsiteY0" fmla="*/ 45847 h 275077"/>
              <a:gd name="connsiteX1" fmla="*/ 45847 w 3348000"/>
              <a:gd name="connsiteY1" fmla="*/ 0 h 275077"/>
              <a:gd name="connsiteX2" fmla="*/ 558000 w 3348000"/>
              <a:gd name="connsiteY2" fmla="*/ 0 h 275077"/>
              <a:gd name="connsiteX3" fmla="*/ 558000 w 3348000"/>
              <a:gd name="connsiteY3" fmla="*/ 0 h 275077"/>
              <a:gd name="connsiteX4" fmla="*/ 1395000 w 3348000"/>
              <a:gd name="connsiteY4" fmla="*/ 0 h 275077"/>
              <a:gd name="connsiteX5" fmla="*/ 3302153 w 3348000"/>
              <a:gd name="connsiteY5" fmla="*/ 0 h 275077"/>
              <a:gd name="connsiteX6" fmla="*/ 3348000 w 3348000"/>
              <a:gd name="connsiteY6" fmla="*/ 45847 h 275077"/>
              <a:gd name="connsiteX7" fmla="*/ 3348000 w 3348000"/>
              <a:gd name="connsiteY7" fmla="*/ 160462 h 275077"/>
              <a:gd name="connsiteX8" fmla="*/ 3348000 w 3348000"/>
              <a:gd name="connsiteY8" fmla="*/ 160462 h 275077"/>
              <a:gd name="connsiteX9" fmla="*/ 3348000 w 3348000"/>
              <a:gd name="connsiteY9" fmla="*/ 229231 h 275077"/>
              <a:gd name="connsiteX10" fmla="*/ 3348000 w 3348000"/>
              <a:gd name="connsiteY10" fmla="*/ 229230 h 275077"/>
              <a:gd name="connsiteX11" fmla="*/ 3302153 w 3348000"/>
              <a:gd name="connsiteY11" fmla="*/ 275077 h 275077"/>
              <a:gd name="connsiteX12" fmla="*/ 1395000 w 3348000"/>
              <a:gd name="connsiteY12" fmla="*/ 275077 h 275077"/>
              <a:gd name="connsiteX13" fmla="*/ 558000 w 3348000"/>
              <a:gd name="connsiteY13" fmla="*/ 275077 h 275077"/>
              <a:gd name="connsiteX14" fmla="*/ 558000 w 3348000"/>
              <a:gd name="connsiteY14" fmla="*/ 275077 h 275077"/>
              <a:gd name="connsiteX15" fmla="*/ 45847 w 3348000"/>
              <a:gd name="connsiteY15" fmla="*/ 275077 h 275077"/>
              <a:gd name="connsiteX16" fmla="*/ 0 w 3348000"/>
              <a:gd name="connsiteY16" fmla="*/ 229230 h 275077"/>
              <a:gd name="connsiteX17" fmla="*/ 0 w 3348000"/>
              <a:gd name="connsiteY17" fmla="*/ 229231 h 275077"/>
              <a:gd name="connsiteX18" fmla="*/ -139846 w 3348000"/>
              <a:gd name="connsiteY18" fmla="*/ 216142 h 275077"/>
              <a:gd name="connsiteX19" fmla="*/ 0 w 3348000"/>
              <a:gd name="connsiteY19" fmla="*/ 160462 h 275077"/>
              <a:gd name="connsiteX20" fmla="*/ 0 w 3348000"/>
              <a:gd name="connsiteY20" fmla="*/ 45847 h 275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348000" h="275077" extrusionOk="0">
                <a:moveTo>
                  <a:pt x="0" y="45847"/>
                </a:moveTo>
                <a:cubicBezTo>
                  <a:pt x="-1804" y="19303"/>
                  <a:pt x="22039" y="1268"/>
                  <a:pt x="45847" y="0"/>
                </a:cubicBezTo>
                <a:cubicBezTo>
                  <a:pt x="244470" y="-21504"/>
                  <a:pt x="394207" y="6997"/>
                  <a:pt x="558000" y="0"/>
                </a:cubicBezTo>
                <a:lnTo>
                  <a:pt x="558000" y="0"/>
                </a:lnTo>
                <a:cubicBezTo>
                  <a:pt x="686166" y="2052"/>
                  <a:pt x="1285141" y="-28969"/>
                  <a:pt x="1395000" y="0"/>
                </a:cubicBezTo>
                <a:cubicBezTo>
                  <a:pt x="2158272" y="-142349"/>
                  <a:pt x="3088212" y="-153930"/>
                  <a:pt x="3302153" y="0"/>
                </a:cubicBezTo>
                <a:cubicBezTo>
                  <a:pt x="3328576" y="-2054"/>
                  <a:pt x="3352662" y="20844"/>
                  <a:pt x="3348000" y="45847"/>
                </a:cubicBezTo>
                <a:cubicBezTo>
                  <a:pt x="3346798" y="69033"/>
                  <a:pt x="3355581" y="123807"/>
                  <a:pt x="3348000" y="160462"/>
                </a:cubicBezTo>
                <a:lnTo>
                  <a:pt x="3348000" y="160462"/>
                </a:lnTo>
                <a:cubicBezTo>
                  <a:pt x="3342728" y="180259"/>
                  <a:pt x="3352556" y="199043"/>
                  <a:pt x="3348000" y="229231"/>
                </a:cubicBezTo>
                <a:lnTo>
                  <a:pt x="3348000" y="229230"/>
                </a:lnTo>
                <a:cubicBezTo>
                  <a:pt x="3347985" y="255031"/>
                  <a:pt x="3330947" y="276753"/>
                  <a:pt x="3302153" y="275077"/>
                </a:cubicBezTo>
                <a:cubicBezTo>
                  <a:pt x="3044581" y="288565"/>
                  <a:pt x="1648559" y="191725"/>
                  <a:pt x="1395000" y="275077"/>
                </a:cubicBezTo>
                <a:cubicBezTo>
                  <a:pt x="1024377" y="242563"/>
                  <a:pt x="700829" y="252760"/>
                  <a:pt x="558000" y="275077"/>
                </a:cubicBezTo>
                <a:lnTo>
                  <a:pt x="558000" y="275077"/>
                </a:lnTo>
                <a:cubicBezTo>
                  <a:pt x="309882" y="297273"/>
                  <a:pt x="148122" y="229357"/>
                  <a:pt x="45847" y="275077"/>
                </a:cubicBezTo>
                <a:cubicBezTo>
                  <a:pt x="16312" y="276078"/>
                  <a:pt x="-3702" y="256516"/>
                  <a:pt x="0" y="229230"/>
                </a:cubicBezTo>
                <a:lnTo>
                  <a:pt x="0" y="229231"/>
                </a:lnTo>
                <a:cubicBezTo>
                  <a:pt x="-20304" y="236826"/>
                  <a:pt x="-104038" y="211371"/>
                  <a:pt x="-139846" y="216142"/>
                </a:cubicBezTo>
                <a:cubicBezTo>
                  <a:pt x="-78112" y="197305"/>
                  <a:pt x="-11422" y="174959"/>
                  <a:pt x="0" y="160462"/>
                </a:cubicBezTo>
                <a:cubicBezTo>
                  <a:pt x="-1097" y="106424"/>
                  <a:pt x="9391" y="76553"/>
                  <a:pt x="0" y="45847"/>
                </a:cubicBezTo>
                <a:close/>
              </a:path>
            </a:pathLst>
          </a:custGeom>
          <a:noFill/>
          <a:ln w="19050" cap="rnd" cmpd="thickThin" algn="ctr">
            <a:noFill/>
            <a:prstDash val="solid"/>
            <a:round/>
            <a:extLst>
              <a:ext uri="{C807C97D-BFC1-408E-A445-0C87EB9F89A2}">
                <ask:lineSketchStyleProps xmlns:ask="http://schemas.microsoft.com/office/drawing/2018/sketchyshapes" sd="3728412482">
                  <a:prstGeom prst="wedgeRoundRectCallout">
                    <a:avLst>
                      <a:gd name="adj1" fmla="val -54177"/>
                      <a:gd name="adj2" fmla="val 28575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>
              <a:defRPr/>
            </a:pPr>
            <a:r>
              <a:rPr lang="en-US" altLang="zh-CN" sz="2000" dirty="0">
                <a:solidFill>
                  <a:srgbClr val="00206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1.</a:t>
            </a:r>
            <a:r>
              <a:rPr lang="zh-CN" altLang="en-US" sz="2000" dirty="0">
                <a:solidFill>
                  <a:srgbClr val="00206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设计菜谱结构</a:t>
            </a:r>
            <a:endParaRPr kumimoji="0" lang="en-US" altLang="zh-CN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grpSp>
        <p:nvGrpSpPr>
          <p:cNvPr id="59" name="组合 58">
            <a:extLst>
              <a:ext uri="{FF2B5EF4-FFF2-40B4-BE49-F238E27FC236}">
                <a16:creationId xmlns:a16="http://schemas.microsoft.com/office/drawing/2014/main" id="{AAA8362C-6722-4F95-ACFC-8F5AE4994465}"/>
              </a:ext>
            </a:extLst>
          </p:cNvPr>
          <p:cNvGrpSpPr/>
          <p:nvPr/>
        </p:nvGrpSpPr>
        <p:grpSpPr>
          <a:xfrm>
            <a:off x="6268533" y="5024161"/>
            <a:ext cx="5390917" cy="1188000"/>
            <a:chOff x="5582348" y="4686548"/>
            <a:chExt cx="5390917" cy="1188000"/>
          </a:xfrm>
        </p:grpSpPr>
        <p:sp>
          <p:nvSpPr>
            <p:cNvPr id="60" name="文本框 59">
              <a:extLst>
                <a:ext uri="{FF2B5EF4-FFF2-40B4-BE49-F238E27FC236}">
                  <a16:creationId xmlns:a16="http://schemas.microsoft.com/office/drawing/2014/main" id="{353D90A8-CB75-4ACA-B871-307925F16C4C}"/>
                </a:ext>
              </a:extLst>
            </p:cNvPr>
            <p:cNvSpPr txBox="1"/>
            <p:nvPr/>
          </p:nvSpPr>
          <p:spPr>
            <a:xfrm>
              <a:off x="5582348" y="4943184"/>
              <a:ext cx="4248000" cy="720000"/>
            </a:xfrm>
            <a:prstGeom prst="wedgeRoundRectCallout">
              <a:avLst>
                <a:gd name="adj1" fmla="val 51376"/>
                <a:gd name="adj2" fmla="val -30274"/>
                <a:gd name="adj3" fmla="val 16667"/>
              </a:avLst>
            </a:prstGeom>
            <a:solidFill>
              <a:schemeClr val="bg1"/>
            </a:solidFill>
            <a:ln w="19050" cap="rnd" cmpd="thickThin">
              <a:noFill/>
              <a:round/>
              <a:extLst>
                <a:ext uri="{C807C97D-BFC1-408E-A445-0C87EB9F89A2}">
                  <ask:lineSketchStyleProps xmlns:ask="http://schemas.microsoft.com/office/drawing/2018/sketchyshapes" sd="86837363">
                    <a:custGeom>
                      <a:avLst/>
                      <a:gdLst>
                        <a:gd name="connsiteX0" fmla="*/ 0 w 4320000"/>
                        <a:gd name="connsiteY0" fmla="*/ 180004 h 1080000"/>
                        <a:gd name="connsiteX1" fmla="*/ 180004 w 4320000"/>
                        <a:gd name="connsiteY1" fmla="*/ 0 h 1080000"/>
                        <a:gd name="connsiteX2" fmla="*/ 2520000 w 4320000"/>
                        <a:gd name="connsiteY2" fmla="*/ 0 h 1080000"/>
                        <a:gd name="connsiteX3" fmla="*/ 2520000 w 4320000"/>
                        <a:gd name="connsiteY3" fmla="*/ 0 h 1080000"/>
                        <a:gd name="connsiteX4" fmla="*/ 3600000 w 4320000"/>
                        <a:gd name="connsiteY4" fmla="*/ 0 h 1080000"/>
                        <a:gd name="connsiteX5" fmla="*/ 4139996 w 4320000"/>
                        <a:gd name="connsiteY5" fmla="*/ 0 h 1080000"/>
                        <a:gd name="connsiteX6" fmla="*/ 4320000 w 4320000"/>
                        <a:gd name="connsiteY6" fmla="*/ 180004 h 1080000"/>
                        <a:gd name="connsiteX7" fmla="*/ 4320000 w 4320000"/>
                        <a:gd name="connsiteY7" fmla="*/ 180000 h 1080000"/>
                        <a:gd name="connsiteX8" fmla="*/ 4379443 w 4320000"/>
                        <a:gd name="connsiteY8" fmla="*/ 436061 h 1080000"/>
                        <a:gd name="connsiteX9" fmla="*/ 4320000 w 4320000"/>
                        <a:gd name="connsiteY9" fmla="*/ 450000 h 1080000"/>
                        <a:gd name="connsiteX10" fmla="*/ 4320000 w 4320000"/>
                        <a:gd name="connsiteY10" fmla="*/ 899996 h 1080000"/>
                        <a:gd name="connsiteX11" fmla="*/ 4139996 w 4320000"/>
                        <a:gd name="connsiteY11" fmla="*/ 1080000 h 1080000"/>
                        <a:gd name="connsiteX12" fmla="*/ 3600000 w 4320000"/>
                        <a:gd name="connsiteY12" fmla="*/ 1080000 h 1080000"/>
                        <a:gd name="connsiteX13" fmla="*/ 2520000 w 4320000"/>
                        <a:gd name="connsiteY13" fmla="*/ 1080000 h 1080000"/>
                        <a:gd name="connsiteX14" fmla="*/ 2520000 w 4320000"/>
                        <a:gd name="connsiteY14" fmla="*/ 1080000 h 1080000"/>
                        <a:gd name="connsiteX15" fmla="*/ 180004 w 4320000"/>
                        <a:gd name="connsiteY15" fmla="*/ 1080000 h 1080000"/>
                        <a:gd name="connsiteX16" fmla="*/ 0 w 4320000"/>
                        <a:gd name="connsiteY16" fmla="*/ 899996 h 1080000"/>
                        <a:gd name="connsiteX17" fmla="*/ 0 w 4320000"/>
                        <a:gd name="connsiteY17" fmla="*/ 450000 h 1080000"/>
                        <a:gd name="connsiteX18" fmla="*/ 0 w 4320000"/>
                        <a:gd name="connsiteY18" fmla="*/ 180000 h 1080000"/>
                        <a:gd name="connsiteX19" fmla="*/ 0 w 4320000"/>
                        <a:gd name="connsiteY19" fmla="*/ 180000 h 1080000"/>
                        <a:gd name="connsiteX20" fmla="*/ 0 w 4320000"/>
                        <a:gd name="connsiteY20" fmla="*/ 180004 h 1080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320000" h="1080000" fill="none" extrusionOk="0">
                          <a:moveTo>
                            <a:pt x="0" y="180004"/>
                          </a:moveTo>
                          <a:cubicBezTo>
                            <a:pt x="4994" y="80955"/>
                            <a:pt x="63378" y="9826"/>
                            <a:pt x="180004" y="0"/>
                          </a:cubicBezTo>
                          <a:cubicBezTo>
                            <a:pt x="644526" y="96063"/>
                            <a:pt x="1984161" y="-24018"/>
                            <a:pt x="2520000" y="0"/>
                          </a:cubicBezTo>
                          <a:lnTo>
                            <a:pt x="2520000" y="0"/>
                          </a:lnTo>
                          <a:cubicBezTo>
                            <a:pt x="2805281" y="86181"/>
                            <a:pt x="3314658" y="-68192"/>
                            <a:pt x="3600000" y="0"/>
                          </a:cubicBezTo>
                          <a:cubicBezTo>
                            <a:pt x="3759059" y="-23510"/>
                            <a:pt x="4067474" y="26037"/>
                            <a:pt x="4139996" y="0"/>
                          </a:cubicBezTo>
                          <a:cubicBezTo>
                            <a:pt x="4241579" y="-12039"/>
                            <a:pt x="4312067" y="93848"/>
                            <a:pt x="4320000" y="180004"/>
                          </a:cubicBezTo>
                          <a:lnTo>
                            <a:pt x="4320000" y="180000"/>
                          </a:lnTo>
                          <a:cubicBezTo>
                            <a:pt x="4338469" y="288553"/>
                            <a:pt x="4369469" y="407517"/>
                            <a:pt x="4379443" y="436061"/>
                          </a:cubicBezTo>
                          <a:cubicBezTo>
                            <a:pt x="4370074" y="438767"/>
                            <a:pt x="4347052" y="446599"/>
                            <a:pt x="4320000" y="450000"/>
                          </a:cubicBezTo>
                          <a:cubicBezTo>
                            <a:pt x="4314454" y="603056"/>
                            <a:pt x="4347053" y="831139"/>
                            <a:pt x="4320000" y="899996"/>
                          </a:cubicBezTo>
                          <a:cubicBezTo>
                            <a:pt x="4318055" y="986804"/>
                            <a:pt x="4247131" y="1089316"/>
                            <a:pt x="4139996" y="1080000"/>
                          </a:cubicBezTo>
                          <a:cubicBezTo>
                            <a:pt x="4004656" y="1072874"/>
                            <a:pt x="3759624" y="1038313"/>
                            <a:pt x="3600000" y="1080000"/>
                          </a:cubicBezTo>
                          <a:cubicBezTo>
                            <a:pt x="3411454" y="1011092"/>
                            <a:pt x="3033109" y="1054897"/>
                            <a:pt x="2520000" y="1080000"/>
                          </a:cubicBezTo>
                          <a:lnTo>
                            <a:pt x="2520000" y="1080000"/>
                          </a:lnTo>
                          <a:cubicBezTo>
                            <a:pt x="1676993" y="1247577"/>
                            <a:pt x="1222585" y="970238"/>
                            <a:pt x="180004" y="1080000"/>
                          </a:cubicBezTo>
                          <a:cubicBezTo>
                            <a:pt x="66260" y="1090221"/>
                            <a:pt x="9147" y="993594"/>
                            <a:pt x="0" y="899996"/>
                          </a:cubicBezTo>
                          <a:cubicBezTo>
                            <a:pt x="39968" y="795198"/>
                            <a:pt x="34987" y="517248"/>
                            <a:pt x="0" y="450000"/>
                          </a:cubicBezTo>
                          <a:cubicBezTo>
                            <a:pt x="3379" y="396044"/>
                            <a:pt x="8568" y="294586"/>
                            <a:pt x="0" y="180000"/>
                          </a:cubicBezTo>
                          <a:lnTo>
                            <a:pt x="0" y="180000"/>
                          </a:lnTo>
                          <a:lnTo>
                            <a:pt x="0" y="180004"/>
                          </a:lnTo>
                          <a:close/>
                        </a:path>
                        <a:path w="4320000" h="1080000" stroke="0" extrusionOk="0">
                          <a:moveTo>
                            <a:pt x="0" y="180004"/>
                          </a:moveTo>
                          <a:cubicBezTo>
                            <a:pt x="3573" y="92195"/>
                            <a:pt x="85166" y="-11266"/>
                            <a:pt x="180004" y="0"/>
                          </a:cubicBezTo>
                          <a:cubicBezTo>
                            <a:pt x="617874" y="89190"/>
                            <a:pt x="2079899" y="-155784"/>
                            <a:pt x="2520000" y="0"/>
                          </a:cubicBezTo>
                          <a:lnTo>
                            <a:pt x="2520000" y="0"/>
                          </a:lnTo>
                          <a:cubicBezTo>
                            <a:pt x="2914215" y="43156"/>
                            <a:pt x="3241281" y="80887"/>
                            <a:pt x="3600000" y="0"/>
                          </a:cubicBezTo>
                          <a:cubicBezTo>
                            <a:pt x="3688973" y="-29724"/>
                            <a:pt x="3893219" y="3335"/>
                            <a:pt x="4139996" y="0"/>
                          </a:cubicBezTo>
                          <a:cubicBezTo>
                            <a:pt x="4246875" y="17132"/>
                            <a:pt x="4339222" y="83114"/>
                            <a:pt x="4320000" y="180004"/>
                          </a:cubicBezTo>
                          <a:lnTo>
                            <a:pt x="4320000" y="180000"/>
                          </a:lnTo>
                          <a:cubicBezTo>
                            <a:pt x="4342887" y="244108"/>
                            <a:pt x="4362153" y="342535"/>
                            <a:pt x="4379443" y="436061"/>
                          </a:cubicBezTo>
                          <a:cubicBezTo>
                            <a:pt x="4356911" y="446460"/>
                            <a:pt x="4343861" y="446309"/>
                            <a:pt x="4320000" y="450000"/>
                          </a:cubicBezTo>
                          <a:cubicBezTo>
                            <a:pt x="4321044" y="634101"/>
                            <a:pt x="4349646" y="831568"/>
                            <a:pt x="4320000" y="899996"/>
                          </a:cubicBezTo>
                          <a:cubicBezTo>
                            <a:pt x="4330912" y="992710"/>
                            <a:pt x="4226998" y="1076000"/>
                            <a:pt x="4139996" y="1080000"/>
                          </a:cubicBezTo>
                          <a:cubicBezTo>
                            <a:pt x="4015109" y="1066490"/>
                            <a:pt x="3717674" y="1044434"/>
                            <a:pt x="3600000" y="1080000"/>
                          </a:cubicBezTo>
                          <a:cubicBezTo>
                            <a:pt x="3265116" y="1092477"/>
                            <a:pt x="2954688" y="1108443"/>
                            <a:pt x="2520000" y="1080000"/>
                          </a:cubicBezTo>
                          <a:lnTo>
                            <a:pt x="2520000" y="1080000"/>
                          </a:lnTo>
                          <a:cubicBezTo>
                            <a:pt x="1451444" y="1021103"/>
                            <a:pt x="958064" y="1222440"/>
                            <a:pt x="180004" y="1080000"/>
                          </a:cubicBezTo>
                          <a:cubicBezTo>
                            <a:pt x="71491" y="1073803"/>
                            <a:pt x="-14698" y="995251"/>
                            <a:pt x="0" y="899996"/>
                          </a:cubicBezTo>
                          <a:cubicBezTo>
                            <a:pt x="-15146" y="739615"/>
                            <a:pt x="-770" y="496289"/>
                            <a:pt x="0" y="450000"/>
                          </a:cubicBezTo>
                          <a:cubicBezTo>
                            <a:pt x="1635" y="348100"/>
                            <a:pt x="16691" y="270413"/>
                            <a:pt x="0" y="180000"/>
                          </a:cubicBezTo>
                          <a:lnTo>
                            <a:pt x="0" y="180000"/>
                          </a:lnTo>
                          <a:lnTo>
                            <a:pt x="0" y="180004"/>
                          </a:ln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algn="just">
                <a:defRPr sz="3600" b="1" kern="0">
                  <a:latin typeface="华文新魏" panose="02010800040101010101" pitchFamily="2" charset="-122"/>
                  <a:ea typeface="华文新魏" panose="02010800040101010101" pitchFamily="2" charset="-122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zh-CN" altLang="en-US" sz="2400" b="0" dirty="0">
                  <a:solidFill>
                    <a:schemeClr val="accent4">
                      <a:lumMod val="50000"/>
                    </a:schemeClr>
                  </a:solidFill>
                </a:rPr>
                <a:t>可以将菜谱</a:t>
              </a:r>
              <a:r>
                <a:rPr lang="zh-CN" altLang="en-US" sz="3200" dirty="0">
                  <a:solidFill>
                    <a:srgbClr val="CC6600"/>
                  </a:solidFill>
                </a:rPr>
                <a:t>分解</a:t>
              </a:r>
              <a:r>
                <a:rPr lang="zh-CN" altLang="en-US" sz="2400" b="0" dirty="0">
                  <a:solidFill>
                    <a:schemeClr val="accent4">
                      <a:lumMod val="50000"/>
                    </a:schemeClr>
                  </a:solidFill>
                </a:rPr>
                <a:t>为三个部分。</a:t>
              </a:r>
              <a:endParaRPr lang="zh-CN" altLang="en-US" b="0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pic>
          <p:nvPicPr>
            <p:cNvPr id="66" name="Picture 2">
              <a:extLst>
                <a:ext uri="{FF2B5EF4-FFF2-40B4-BE49-F238E27FC236}">
                  <a16:creationId xmlns:a16="http://schemas.microsoft.com/office/drawing/2014/main" id="{A7033D0B-9253-4812-8DA5-3FB7209B03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21049" y="4686548"/>
              <a:ext cx="1252216" cy="11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07528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WHOLESPTYPE" val="Shape_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WHOLESPTYPE" val="Shape_Tex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WHOLESPTYPE" val="Shape_Text"/>
</p:tagLst>
</file>

<file path=ppt/theme/theme1.xml><?xml version="1.0" encoding="utf-8"?>
<a:theme xmlns:a="http://schemas.openxmlformats.org/drawingml/2006/main" name="Office 主题​​">
  <a:themeElements>
    <a:clrScheme name="自定义 128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7661C7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luw3hsr">
      <a:majorFont>
        <a:latin typeface="" panose="020F0302020204030204"/>
        <a:ea typeface="微软雅黑"/>
        <a:cs typeface=""/>
      </a:majorFont>
      <a:minorFont>
        <a:latin typeface="" panose="020F0502020204030204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">
  <a:themeElements>
    <a:clrScheme name="2019空白演示文档">
      <a:dk1>
        <a:srgbClr val="000000"/>
      </a:dk1>
      <a:lt1>
        <a:srgbClr val="FFFFFF"/>
      </a:lt1>
      <a:dk2>
        <a:srgbClr val="E6E4E4"/>
      </a:dk2>
      <a:lt2>
        <a:srgbClr val="FFFFFF"/>
      </a:lt2>
      <a:accent1>
        <a:srgbClr val="477DEA"/>
      </a:accent1>
      <a:accent2>
        <a:srgbClr val="9B9B9B"/>
      </a:accent2>
      <a:accent3>
        <a:srgbClr val="F3B745"/>
      </a:accent3>
      <a:accent4>
        <a:srgbClr val="477EE7"/>
      </a:accent4>
      <a:accent5>
        <a:srgbClr val="4BA151"/>
      </a:accent5>
      <a:accent6>
        <a:srgbClr val="E9403C"/>
      </a:accent6>
      <a:hlink>
        <a:srgbClr val="0563C1"/>
      </a:hlink>
      <a:folHlink>
        <a:srgbClr val="954D72"/>
      </a:folHlink>
    </a:clrScheme>
    <a:fontScheme name="oluw3hsr">
      <a:majorFont>
        <a:latin typeface="" panose="020F0302020204030204"/>
        <a:ea typeface="微软雅黑"/>
        <a:cs typeface=""/>
      </a:majorFont>
      <a:minorFont>
        <a:latin typeface="" panose="020F0502020204030204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1">
  <a:themeElements>
    <a:clrScheme name="2019空白演示文档">
      <a:dk1>
        <a:srgbClr val="000000"/>
      </a:dk1>
      <a:lt1>
        <a:srgbClr val="FFFFFF"/>
      </a:lt1>
      <a:dk2>
        <a:srgbClr val="E6E4E4"/>
      </a:dk2>
      <a:lt2>
        <a:srgbClr val="FFFFFF"/>
      </a:lt2>
      <a:accent1>
        <a:srgbClr val="477DEA"/>
      </a:accent1>
      <a:accent2>
        <a:srgbClr val="9B9B9B"/>
      </a:accent2>
      <a:accent3>
        <a:srgbClr val="F3B745"/>
      </a:accent3>
      <a:accent4>
        <a:srgbClr val="477EE7"/>
      </a:accent4>
      <a:accent5>
        <a:srgbClr val="4BA151"/>
      </a:accent5>
      <a:accent6>
        <a:srgbClr val="E9403C"/>
      </a:accent6>
      <a:hlink>
        <a:srgbClr val="0563C1"/>
      </a:hlink>
      <a:folHlink>
        <a:srgbClr val="954D72"/>
      </a:folHlink>
    </a:clrScheme>
    <a:fontScheme name="oluw3hsr">
      <a:majorFont>
        <a:latin typeface="" panose="020F0302020204030204"/>
        <a:ea typeface="微软雅黑"/>
        <a:cs typeface=""/>
      </a:majorFont>
      <a:minorFont>
        <a:latin typeface="" panose="020F0502020204030204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3942</TotalTime>
  <Words>823</Words>
  <Application>Microsoft Office PowerPoint</Application>
  <PresentationFormat>宽屏</PresentationFormat>
  <Paragraphs>120</Paragraphs>
  <Slides>19</Slides>
  <Notes>19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19</vt:i4>
      </vt:variant>
    </vt:vector>
  </HeadingPairs>
  <TitlesOfParts>
    <vt:vector size="34" baseType="lpstr">
      <vt:lpstr>华文新魏</vt:lpstr>
      <vt:lpstr>微软雅黑</vt:lpstr>
      <vt:lpstr>方正字迹-吕建德魏碑简体</vt:lpstr>
      <vt:lpstr>等线</vt:lpstr>
      <vt:lpstr>印品灵秀体</vt:lpstr>
      <vt:lpstr>方正苏新诗柳楷简体</vt:lpstr>
      <vt:lpstr>幼圆</vt:lpstr>
      <vt:lpstr>隶书</vt:lpstr>
      <vt:lpstr>楷体</vt:lpstr>
      <vt:lpstr>方正启体简体</vt:lpstr>
      <vt:lpstr>方正姚体</vt:lpstr>
      <vt:lpstr>Arial</vt:lpstr>
      <vt:lpstr>Office 主题​​</vt:lpstr>
      <vt:lpstr>1</vt:lpstr>
      <vt:lpstr>1_1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滕 理者</dc:creator>
  <cp:lastModifiedBy>方其桂</cp:lastModifiedBy>
  <cp:revision>207</cp:revision>
  <dcterms:created xsi:type="dcterms:W3CDTF">2021-03-10T11:26:40Z</dcterms:created>
  <dcterms:modified xsi:type="dcterms:W3CDTF">2024-07-31T23:46:06Z</dcterms:modified>
</cp:coreProperties>
</file>