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6" r:id="rId2"/>
    <p:sldMasterId id="2147483676" r:id="rId3"/>
  </p:sldMasterIdLst>
  <p:notesMasterIdLst>
    <p:notesMasterId r:id="rId19"/>
  </p:notesMasterIdLst>
  <p:handoutMasterIdLst>
    <p:handoutMasterId r:id="rId20"/>
  </p:handoutMasterIdLst>
  <p:sldIdLst>
    <p:sldId id="12703" r:id="rId4"/>
    <p:sldId id="12711" r:id="rId5"/>
    <p:sldId id="637" r:id="rId6"/>
    <p:sldId id="12705" r:id="rId7"/>
    <p:sldId id="12706" r:id="rId8"/>
    <p:sldId id="12716" r:id="rId9"/>
    <p:sldId id="12712" r:id="rId10"/>
    <p:sldId id="12708" r:id="rId11"/>
    <p:sldId id="12713" r:id="rId12"/>
    <p:sldId id="12717" r:id="rId13"/>
    <p:sldId id="12709" r:id="rId14"/>
    <p:sldId id="12714" r:id="rId15"/>
    <p:sldId id="12710" r:id="rId16"/>
    <p:sldId id="12715" r:id="rId17"/>
    <p:sldId id="12704" r:id="rId18"/>
  </p:sldIdLst>
  <p:sldSz cx="12192000" cy="6858000"/>
  <p:notesSz cx="6858000" cy="9144000"/>
  <p:embeddedFontLst>
    <p:embeddedFont>
      <p:font typeface="Abadi" panose="020B0604020104020204" pitchFamily="34" charset="0"/>
      <p:regular r:id="rId21"/>
    </p:embeddedFont>
    <p:embeddedFont>
      <p:font typeface="等线" panose="02010600030101010101" pitchFamily="2" charset="-122"/>
      <p:regular r:id="rId22"/>
      <p:bold r:id="rId23"/>
    </p:embeddedFont>
    <p:embeddedFont>
      <p:font typeface="黑体" panose="02010609060101010101" pitchFamily="49" charset="-122"/>
      <p:regular r:id="rId24"/>
    </p:embeddedFont>
    <p:embeddedFont>
      <p:font typeface="楷体" panose="02010609060101010101" pitchFamily="49" charset="-122"/>
      <p:regular r:id="rId25"/>
    </p:embeddedFont>
    <p:embeddedFont>
      <p:font typeface="隶书" panose="02010509060101010101" pitchFamily="49" charset="-122"/>
      <p:regular r:id="rId26"/>
    </p:embeddedFont>
    <p:embeddedFont>
      <p:font typeface="微软雅黑" panose="020B0503020204020204" pitchFamily="34" charset="-122"/>
      <p:regular r:id="rId27"/>
      <p:bold r:id="rId28"/>
    </p:embeddedFont>
    <p:embeddedFont>
      <p:font typeface="幼圆" panose="02010509060101010101" pitchFamily="49" charset="-122"/>
      <p:regular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550" userDrawn="1">
          <p15:clr>
            <a:srgbClr val="A4A3A4"/>
          </p15:clr>
        </p15:guide>
        <p15:guide id="4" pos="438" userDrawn="1">
          <p15:clr>
            <a:srgbClr val="A4A3A4"/>
          </p15:clr>
        </p15:guide>
        <p15:guide id="5" pos="7242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  <p15:guide id="7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5FBC"/>
    <a:srgbClr val="BDE6FC"/>
    <a:srgbClr val="A3D7E1"/>
    <a:srgbClr val="FFFFFF"/>
    <a:srgbClr val="90CAF8"/>
    <a:srgbClr val="C0E6EE"/>
    <a:srgbClr val="FDD8BA"/>
    <a:srgbClr val="EDF2F9"/>
    <a:srgbClr val="FBD6E8"/>
    <a:srgbClr val="E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44" autoAdjust="0"/>
    <p:restoredTop sz="96238" autoAdjust="0"/>
  </p:normalViewPr>
  <p:slideViewPr>
    <p:cSldViewPr snapToGrid="0" showGuides="1">
      <p:cViewPr varScale="1">
        <p:scale>
          <a:sx n="75" d="100"/>
          <a:sy n="75" d="100"/>
        </p:scale>
        <p:origin x="27" y="276"/>
      </p:cViewPr>
      <p:guideLst>
        <p:guide orient="horz" pos="2160"/>
        <p:guide orient="horz" pos="550"/>
        <p:guide pos="438"/>
        <p:guide pos="7242"/>
        <p:guide orient="horz" pos="372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2829" y="2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901B0E8C-4A91-C754-863C-F1C50DFA82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9C9460-C85A-BC27-013D-D32FD34515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25F6C-D636-48C2-A31B-346E2830E81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B024F44-4191-EFE9-4D1B-58950645DB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C8F2E6-DD56-46FF-4344-67C0FAC8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7F419-4325-4F59-B22D-7866F0CF93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222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4F39D6B-3B0B-46FE-B8BE-0F0A56ED4D23}" type="datetimeFigureOut">
              <a:rPr lang="zh-CN" altLang="en-US" smtClean="0"/>
              <a:pPr/>
              <a:t>2024/8/2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051B22D-B9B7-460C-AFF5-E4A2A2B766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12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162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275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027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215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73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54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97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94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99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16474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609CF91-5C3B-98CF-01FF-91C1722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D628FDD-B221-E938-8A35-EA84F4C921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2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EF7DFBE-8D8C-4E5C-2CEA-F897D3C4820B}"/>
              </a:ext>
            </a:extLst>
          </p:cNvPr>
          <p:cNvSpPr txBox="1"/>
          <p:nvPr userDrawn="1"/>
        </p:nvSpPr>
        <p:spPr>
          <a:xfrm>
            <a:off x="960985" y="6429426"/>
            <a:ext cx="43640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跳绳锻炼有计划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算法的特征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609CF91-5C3B-98CF-01FF-91C1722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D1E5A09-2497-CDD8-EFCA-FF23F1C990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CEE08F7-51FC-3FDD-5AA5-E64534F559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21" y="470969"/>
            <a:ext cx="5342272" cy="35655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B338DF0-1268-4518-D0D6-B4999860E4B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03" y="354322"/>
            <a:ext cx="1588011" cy="4732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2E9A5FA-B073-91CF-AB0F-219158E919C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07" y="399049"/>
            <a:ext cx="1069581" cy="53756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1C28E6-46DB-F09A-7F27-C4A5F7024F1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200" y="470969"/>
            <a:ext cx="961515" cy="4849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2CD2CF2-F012-88E4-4956-DA50D286790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160" y="470969"/>
            <a:ext cx="964286" cy="4849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97122CA-7140-AB58-FB58-C1C33AB2AB8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91" y="470969"/>
            <a:ext cx="964286" cy="48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1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609CF91-5C3B-98CF-01FF-91C1722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CE80272-7C63-C485-C03E-E52B3238FF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103ACD6-9FEB-9815-E40D-B828884F95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24" y="326636"/>
            <a:ext cx="1815850" cy="4754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7A4C395-C8B9-75B4-02DA-9AB3556370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BAE2E9A-95F0-60FD-F77E-17462F2C9BE7}"/>
              </a:ext>
            </a:extLst>
          </p:cNvPr>
          <p:cNvSpPr txBox="1"/>
          <p:nvPr userDrawn="1"/>
        </p:nvSpPr>
        <p:spPr>
          <a:xfrm>
            <a:off x="954929" y="6410995"/>
            <a:ext cx="43640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跳绳锻炼有计划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算法的特征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B56EA69-18A8-9423-CAAF-7184EA6DA58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01" y="445569"/>
            <a:ext cx="964286" cy="48214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1E2F2CB-9F91-2ADF-B8A9-875DEEEBC4B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20" y="397594"/>
            <a:ext cx="1069581" cy="53479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01864D0-5A76-0A42-E09D-6D4766A230C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727" y="442798"/>
            <a:ext cx="964286" cy="48491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8384779-44B1-77FD-5A45-398AA31D088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53" y="442798"/>
            <a:ext cx="964286" cy="48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5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609CF91-5C3B-98CF-01FF-91C1722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CE80272-7C63-C485-C03E-E52B3238FF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2FA7BBA-C1FB-7764-5EE2-1BE0FAFC3F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A127A70-F896-CF5D-600E-65D8ADAB6678}"/>
              </a:ext>
            </a:extLst>
          </p:cNvPr>
          <p:cNvSpPr txBox="1"/>
          <p:nvPr userDrawn="1"/>
        </p:nvSpPr>
        <p:spPr>
          <a:xfrm>
            <a:off x="960985" y="6429426"/>
            <a:ext cx="43640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跳绳锻炼有计划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算法的特征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6F3CE07-B247-627F-C9FD-8474929D36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85" y="307586"/>
            <a:ext cx="1815850" cy="47548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66BF6DC-AF3E-FA2C-B4E7-F9B432E683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509" y="426519"/>
            <a:ext cx="964286" cy="48214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CC049B7-A1B2-135B-E6F2-EDED5223826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33" y="426519"/>
            <a:ext cx="964286" cy="48491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019936-8842-5579-8E9B-37DBCD9BCE0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11" y="400194"/>
            <a:ext cx="1069581" cy="53479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0EC41CD-15BE-14B5-95D5-B1CFDE5D276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536" y="426519"/>
            <a:ext cx="961515" cy="48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609CF91-5C3B-98CF-01FF-91C1722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2F56FA7-A921-DC36-8625-E4EEA9C62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6865926-916E-F210-092B-9C480BF203C5}"/>
              </a:ext>
            </a:extLst>
          </p:cNvPr>
          <p:cNvSpPr txBox="1"/>
          <p:nvPr userDrawn="1"/>
        </p:nvSpPr>
        <p:spPr>
          <a:xfrm>
            <a:off x="960985" y="6429426"/>
            <a:ext cx="43640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跳绳锻炼有计划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算法的特征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CBD0D12-DE68-2CFC-AE7D-0798486B08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67" y="470969"/>
            <a:ext cx="5342272" cy="3565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05ED70A-6BD9-88EC-A609-5003A5B4CE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428" y="354322"/>
            <a:ext cx="1588011" cy="47320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8C43280-4A96-BE18-1634-60F0F1BDF3D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741" y="483238"/>
            <a:ext cx="964286" cy="48214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01B274A-4CB8-7828-DF15-838BEAD1738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934" y="467849"/>
            <a:ext cx="961515" cy="48491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DDA8D3D-74D7-79A2-4F61-CEDB72AAEA4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168" y="467849"/>
            <a:ext cx="964286" cy="48491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798E770-17CE-8D7D-053C-64305EA8AB0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195" y="427819"/>
            <a:ext cx="1069581" cy="53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4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C466FEB-4D32-4B3E-A766-AB1A0E609FA6}"/>
              </a:ext>
            </a:extLst>
          </p:cNvPr>
          <p:cNvSpPr/>
          <p:nvPr userDrawn="1"/>
        </p:nvSpPr>
        <p:spPr>
          <a:xfrm>
            <a:off x="362857" y="371475"/>
            <a:ext cx="11466286" cy="6115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96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1960BE6D-754C-43DD-A437-DB1290952B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36CCB11-32EC-4D50-86A2-A7D103ED05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5419D7F2-48BD-4163-A358-8647007DE403}"/>
              </a:ext>
            </a:extLst>
          </p:cNvPr>
          <p:cNvSpPr/>
          <p:nvPr userDrawn="1"/>
        </p:nvSpPr>
        <p:spPr>
          <a:xfrm>
            <a:off x="362857" y="424207"/>
            <a:ext cx="11466286" cy="6062318"/>
          </a:xfrm>
          <a:prstGeom prst="roundRect">
            <a:avLst>
              <a:gd name="adj" fmla="val 692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867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1960BE6D-754C-43DD-A437-DB1290952B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36CCB11-32EC-4D50-86A2-A7D103ED05E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5419D7F2-48BD-4163-A358-8647007DE403}"/>
              </a:ext>
            </a:extLst>
          </p:cNvPr>
          <p:cNvSpPr/>
          <p:nvPr userDrawn="1"/>
        </p:nvSpPr>
        <p:spPr>
          <a:xfrm>
            <a:off x="443059" y="810706"/>
            <a:ext cx="11255605" cy="55052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206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  <p:sldLayoutId id="2147483686" r:id="rId3"/>
    <p:sldLayoutId id="2147483688" r:id="rId4"/>
    <p:sldLayoutId id="2147483687" r:id="rId5"/>
    <p:sldLayoutId id="214748368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file:///C:\Users\55254\AppData\Roaming\Seewo\EasiNote5\Data\13865999884\Courseware\ee975497-d50b-4176-9dd8-f2fae5250c59\ce1ab438932d31577511e76576d8a10b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6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tags" Target="../tags/tag11.xml"/><Relationship Id="rId7" Type="http://schemas.openxmlformats.org/officeDocument/2006/relationships/image" Target="../media/image4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3.xml"/><Relationship Id="rId10" Type="http://schemas.openxmlformats.org/officeDocument/2006/relationships/image" Target="../media/image42.png"/><Relationship Id="rId4" Type="http://schemas.openxmlformats.org/officeDocument/2006/relationships/tags" Target="../tags/tag12.xml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tags" Target="../tags/tag16.xml"/><Relationship Id="rId7" Type="http://schemas.openxmlformats.org/officeDocument/2006/relationships/image" Target="../media/image47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8.xml"/><Relationship Id="rId10" Type="http://schemas.openxmlformats.org/officeDocument/2006/relationships/image" Target="../media/image50.png"/><Relationship Id="rId4" Type="http://schemas.openxmlformats.org/officeDocument/2006/relationships/tags" Target="../tags/tag17.xml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3.png"/><Relationship Id="rId5" Type="http://schemas.openxmlformats.org/officeDocument/2006/relationships/image" Target="../media/image35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6.png"/><Relationship Id="rId5" Type="http://schemas.openxmlformats.org/officeDocument/2006/relationships/image" Target="../media/image42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58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9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32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1.png"/><Relationship Id="rId5" Type="http://schemas.openxmlformats.org/officeDocument/2006/relationships/image" Target="../media/image3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051E3F27-7AD3-4A72-9271-8835B07D44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508CC6E-5C3D-4C1E-95A7-26A26464C1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1" y="0"/>
            <a:ext cx="12191999" cy="6840305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5CF23CDF-0015-D655-BABD-B6AA6EDCDCB3}"/>
              </a:ext>
            </a:extLst>
          </p:cNvPr>
          <p:cNvSpPr/>
          <p:nvPr/>
        </p:nvSpPr>
        <p:spPr>
          <a:xfrm>
            <a:off x="1072266" y="511446"/>
            <a:ext cx="10047462" cy="5835108"/>
          </a:xfrm>
          <a:prstGeom prst="roundRect">
            <a:avLst>
              <a:gd name="adj" fmla="val 8975"/>
            </a:avLst>
          </a:prstGeom>
          <a:solidFill>
            <a:schemeClr val="bg1"/>
          </a:solidFill>
          <a:ln w="38100">
            <a:solidFill>
              <a:srgbClr val="4151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3" name="矩形 259">
            <a:extLst>
              <a:ext uri="{FF2B5EF4-FFF2-40B4-BE49-F238E27FC236}">
                <a16:creationId xmlns:a16="http://schemas.microsoft.com/office/drawing/2014/main" id="{C7F40476-B50C-3327-3D6C-B88EE596B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244" y="2026113"/>
            <a:ext cx="7620319" cy="21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di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课  跳绳锻炼有计划</a:t>
            </a:r>
            <a:endParaRPr lang="en-US" altLang="zh-CN" sz="5400" b="1" dirty="0">
              <a:solidFill>
                <a:srgbClr val="0070C0"/>
              </a:solidFill>
              <a:effectLst>
                <a:glow rad="292100">
                  <a:schemeClr val="bg1">
                    <a:alpha val="12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  <a:buNone/>
            </a:pPr>
            <a:r>
              <a:rPr lang="zh-CN" altLang="en-US" sz="40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算法的特征</a:t>
            </a:r>
            <a:endParaRPr sz="4000" b="1" dirty="0">
              <a:solidFill>
                <a:srgbClr val="0070C0"/>
              </a:solidFill>
              <a:effectLst>
                <a:glow rad="292100">
                  <a:schemeClr val="bg1">
                    <a:alpha val="12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259">
            <a:extLst>
              <a:ext uri="{FF2B5EF4-FFF2-40B4-BE49-F238E27FC236}">
                <a16:creationId xmlns:a16="http://schemas.microsoft.com/office/drawing/2014/main" id="{1ADEBA1E-241F-55A5-B270-3A1B30E5E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067" y="919406"/>
            <a:ext cx="3754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</a:t>
            </a:r>
            <a:r>
              <a:rPr lang="en-US" altLang="zh-CN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单元  我的一天有算法</a:t>
            </a:r>
          </a:p>
        </p:txBody>
      </p:sp>
      <p:sp>
        <p:nvSpPr>
          <p:cNvPr id="5" name="矩形 259">
            <a:extLst>
              <a:ext uri="{FF2B5EF4-FFF2-40B4-BE49-F238E27FC236}">
                <a16:creationId xmlns:a16="http://schemas.microsoft.com/office/drawing/2014/main" id="{E89C6A11-A707-D6C9-7C4A-BDEFACC8D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316" y="5558118"/>
            <a:ext cx="4792984" cy="3804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35998" tIns="35998" rIns="35998" bIns="35998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合肥市习友路小学    叶东燕</a:t>
            </a:r>
            <a:endParaRPr lang="en-US" altLang="zh-CN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00720B3-B37E-0BC8-9383-6CC635534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7879" y="4269060"/>
            <a:ext cx="3472044" cy="259715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27CE9AB-7FCC-E639-6976-5F1115E2A2C7}"/>
              </a:ext>
            </a:extLst>
          </p:cNvPr>
          <p:cNvSpPr txBox="1"/>
          <p:nvPr/>
        </p:nvSpPr>
        <p:spPr>
          <a:xfrm>
            <a:off x="1689400" y="919406"/>
            <a:ext cx="41766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五年级上册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83C0B4-D567-8D35-62AB-C9E94DA527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07" y="631443"/>
            <a:ext cx="771075" cy="62028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20C9D20-BD72-9A8D-AD43-F5B3B4DD1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78" t="25807" b="29677"/>
          <a:stretch>
            <a:fillRect/>
          </a:stretch>
        </p:blipFill>
        <p:spPr bwMode="auto">
          <a:xfrm>
            <a:off x="9788586" y="2425374"/>
            <a:ext cx="1152467" cy="171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43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7E380AEA-053E-D4A6-C3C8-0150D9150594}"/>
              </a:ext>
            </a:extLst>
          </p:cNvPr>
          <p:cNvSpPr txBox="1"/>
          <p:nvPr/>
        </p:nvSpPr>
        <p:spPr>
          <a:xfrm>
            <a:off x="7278571" y="2038354"/>
            <a:ext cx="4404659" cy="1289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highlight>
                  <a:srgbClr val="FFFFFF"/>
                </a:highlight>
                <a:latin typeface="+mj-ea"/>
                <a:ea typeface="+mj-ea"/>
              </a:rPr>
              <a:t>明确每天需要执行的运动任务。</a:t>
            </a:r>
            <a:endParaRPr lang="en-US" altLang="zh-CN" i="0" dirty="0">
              <a:solidFill>
                <a:srgbClr val="333333"/>
              </a:solidFill>
              <a:effectLst/>
              <a:highlight>
                <a:srgbClr val="FFFFFF"/>
              </a:highlight>
              <a:latin typeface="+mj-ea"/>
              <a:ea typeface="+mj-ea"/>
            </a:endParaRPr>
          </a:p>
          <a:p>
            <a:pPr algn="l">
              <a:lnSpc>
                <a:spcPct val="150000"/>
              </a:lnSpc>
            </a:pPr>
            <a:r>
              <a:rPr lang="zh-CN" altLang="en-US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ea"/>
                <a:ea typeface="+mj-ea"/>
              </a:rPr>
              <a:t>‌记录进步和成就，‌激励自己坚持锻炼。</a:t>
            </a:r>
          </a:p>
          <a:p>
            <a:pPr algn="l">
              <a:lnSpc>
                <a:spcPct val="150000"/>
              </a:lnSpc>
            </a:pPr>
            <a:r>
              <a:rPr lang="zh-CN" altLang="en-US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ea"/>
                <a:ea typeface="+mj-ea"/>
              </a:rPr>
              <a:t>有时间期限，达成目标能获得成就感。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276FDF7-0498-E1A1-CCB5-6FF93588F68C}"/>
              </a:ext>
            </a:extLst>
          </p:cNvPr>
          <p:cNvSpPr txBox="1"/>
          <p:nvPr/>
        </p:nvSpPr>
        <p:spPr>
          <a:xfrm flipH="1">
            <a:off x="1164634" y="794065"/>
            <a:ext cx="4454989" cy="712992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kumimoji="0" lang="zh-CN" altLang="en-US" sz="27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绘制跳绳锻炼计划打卡表</a:t>
            </a:r>
            <a:endParaRPr kumimoji="0" lang="zh-CN" altLang="zh-CN" sz="27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305DCE5-8FC9-AD43-A9CF-48604E3D3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694" y="1604210"/>
            <a:ext cx="5055307" cy="4437330"/>
          </a:xfrm>
          <a:prstGeom prst="rect">
            <a:avLst/>
          </a:prstGeom>
        </p:spPr>
      </p:pic>
      <p:pic>
        <p:nvPicPr>
          <p:cNvPr id="10" name="图片 9" descr="卡通人物&#10;&#10;描述已自动生成">
            <a:extLst>
              <a:ext uri="{FF2B5EF4-FFF2-40B4-BE49-F238E27FC236}">
                <a16:creationId xmlns:a16="http://schemas.microsoft.com/office/drawing/2014/main" id="{3AC247AE-8290-B03C-96C6-8AEB417A2B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14852" y="4873579"/>
            <a:ext cx="1435795" cy="1435795"/>
          </a:xfrm>
          <a:prstGeom prst="rect">
            <a:avLst/>
          </a:prstGeom>
        </p:spPr>
      </p:pic>
      <p:sp>
        <p:nvSpPr>
          <p:cNvPr id="13" name="对话气泡: 椭圆形 12">
            <a:extLst>
              <a:ext uri="{FF2B5EF4-FFF2-40B4-BE49-F238E27FC236}">
                <a16:creationId xmlns:a16="http://schemas.microsoft.com/office/drawing/2014/main" id="{48221F88-C35E-14B7-8A31-013C907B75A2}"/>
              </a:ext>
            </a:extLst>
          </p:cNvPr>
          <p:cNvSpPr/>
          <p:nvPr/>
        </p:nvSpPr>
        <p:spPr>
          <a:xfrm flipH="1">
            <a:off x="7946882" y="3771152"/>
            <a:ext cx="2300941" cy="1368613"/>
          </a:xfrm>
          <a:prstGeom prst="wedgeEllipseCallout">
            <a:avLst>
              <a:gd name="adj1" fmla="val -35664"/>
              <a:gd name="adj2" fmla="val 54353"/>
            </a:avLst>
          </a:prstGeom>
          <a:noFill/>
          <a:ln w="28575">
            <a:solidFill>
              <a:srgbClr val="90CAF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8C47FDD-C241-E225-81F8-505BD5273CD2}"/>
              </a:ext>
            </a:extLst>
          </p:cNvPr>
          <p:cNvSpPr txBox="1"/>
          <p:nvPr/>
        </p:nvSpPr>
        <p:spPr>
          <a:xfrm>
            <a:off x="8051474" y="3993793"/>
            <a:ext cx="2037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可以参考左图绘制一个“打卡表”记录计划完成情况。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A71C6B2-7CF0-AE14-C8B6-5485C013A27B}"/>
              </a:ext>
            </a:extLst>
          </p:cNvPr>
          <p:cNvGrpSpPr/>
          <p:nvPr/>
        </p:nvGrpSpPr>
        <p:grpSpPr>
          <a:xfrm>
            <a:off x="6801224" y="1385678"/>
            <a:ext cx="4589929" cy="2162832"/>
            <a:chOff x="6801224" y="1385678"/>
            <a:chExt cx="4589929" cy="2162832"/>
          </a:xfrm>
        </p:grpSpPr>
        <p:sp>
          <p:nvSpPr>
            <p:cNvPr id="25" name="矩形: 单圆角 24">
              <a:extLst>
                <a:ext uri="{FF2B5EF4-FFF2-40B4-BE49-F238E27FC236}">
                  <a16:creationId xmlns:a16="http://schemas.microsoft.com/office/drawing/2014/main" id="{A92A241A-4498-DD30-9BE0-E4D8A178BDCF}"/>
                </a:ext>
              </a:extLst>
            </p:cNvPr>
            <p:cNvSpPr/>
            <p:nvPr/>
          </p:nvSpPr>
          <p:spPr>
            <a:xfrm>
              <a:off x="6801224" y="1692214"/>
              <a:ext cx="4589929" cy="1856296"/>
            </a:xfrm>
            <a:custGeom>
              <a:avLst/>
              <a:gdLst>
                <a:gd name="connsiteX0" fmla="*/ 0 w 4589929"/>
                <a:gd name="connsiteY0" fmla="*/ 0 h 1856296"/>
                <a:gd name="connsiteX1" fmla="*/ 697117 w 4589929"/>
                <a:gd name="connsiteY1" fmla="*/ 0 h 1856296"/>
                <a:gd name="connsiteX2" fmla="*/ 1308622 w 4589929"/>
                <a:gd name="connsiteY2" fmla="*/ 0 h 1856296"/>
                <a:gd name="connsiteX3" fmla="*/ 1791712 w 4589929"/>
                <a:gd name="connsiteY3" fmla="*/ 0 h 1856296"/>
                <a:gd name="connsiteX4" fmla="*/ 2488828 w 4589929"/>
                <a:gd name="connsiteY4" fmla="*/ 0 h 1856296"/>
                <a:gd name="connsiteX5" fmla="*/ 3100334 w 4589929"/>
                <a:gd name="connsiteY5" fmla="*/ 0 h 1856296"/>
                <a:gd name="connsiteX6" fmla="*/ 3669034 w 4589929"/>
                <a:gd name="connsiteY6" fmla="*/ 0 h 1856296"/>
                <a:gd name="connsiteX7" fmla="*/ 4280540 w 4589929"/>
                <a:gd name="connsiteY7" fmla="*/ 0 h 1856296"/>
                <a:gd name="connsiteX8" fmla="*/ 4589929 w 4589929"/>
                <a:gd name="connsiteY8" fmla="*/ 309389 h 1856296"/>
                <a:gd name="connsiteX9" fmla="*/ 4589929 w 4589929"/>
                <a:gd name="connsiteY9" fmla="*/ 809556 h 1856296"/>
                <a:gd name="connsiteX10" fmla="*/ 4589929 w 4589929"/>
                <a:gd name="connsiteY10" fmla="*/ 1294253 h 1856296"/>
                <a:gd name="connsiteX11" fmla="*/ 4589929 w 4589929"/>
                <a:gd name="connsiteY11" fmla="*/ 1856296 h 1856296"/>
                <a:gd name="connsiteX12" fmla="*/ 3934225 w 4589929"/>
                <a:gd name="connsiteY12" fmla="*/ 1856296 h 1856296"/>
                <a:gd name="connsiteX13" fmla="*/ 3370319 w 4589929"/>
                <a:gd name="connsiteY13" fmla="*/ 1856296 h 1856296"/>
                <a:gd name="connsiteX14" fmla="*/ 2622817 w 4589929"/>
                <a:gd name="connsiteY14" fmla="*/ 1856296 h 1856296"/>
                <a:gd name="connsiteX15" fmla="*/ 2013012 w 4589929"/>
                <a:gd name="connsiteY15" fmla="*/ 1856296 h 1856296"/>
                <a:gd name="connsiteX16" fmla="*/ 1495005 w 4589929"/>
                <a:gd name="connsiteY16" fmla="*/ 1856296 h 1856296"/>
                <a:gd name="connsiteX17" fmla="*/ 747503 w 4589929"/>
                <a:gd name="connsiteY17" fmla="*/ 1856296 h 1856296"/>
                <a:gd name="connsiteX18" fmla="*/ 0 w 4589929"/>
                <a:gd name="connsiteY18" fmla="*/ 1856296 h 1856296"/>
                <a:gd name="connsiteX19" fmla="*/ 0 w 4589929"/>
                <a:gd name="connsiteY19" fmla="*/ 1256094 h 1856296"/>
                <a:gd name="connsiteX20" fmla="*/ 0 w 4589929"/>
                <a:gd name="connsiteY20" fmla="*/ 655891 h 1856296"/>
                <a:gd name="connsiteX21" fmla="*/ 0 w 4589929"/>
                <a:gd name="connsiteY21" fmla="*/ 0 h 185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89929" h="1856296" extrusionOk="0">
                  <a:moveTo>
                    <a:pt x="0" y="0"/>
                  </a:moveTo>
                  <a:cubicBezTo>
                    <a:pt x="337764" y="478"/>
                    <a:pt x="523303" y="7302"/>
                    <a:pt x="697117" y="0"/>
                  </a:cubicBezTo>
                  <a:cubicBezTo>
                    <a:pt x="870931" y="-7302"/>
                    <a:pt x="1060417" y="-14517"/>
                    <a:pt x="1308622" y="0"/>
                  </a:cubicBezTo>
                  <a:cubicBezTo>
                    <a:pt x="1556828" y="14517"/>
                    <a:pt x="1582864" y="-15636"/>
                    <a:pt x="1791712" y="0"/>
                  </a:cubicBezTo>
                  <a:cubicBezTo>
                    <a:pt x="2000560" y="15636"/>
                    <a:pt x="2224866" y="-26264"/>
                    <a:pt x="2488828" y="0"/>
                  </a:cubicBezTo>
                  <a:cubicBezTo>
                    <a:pt x="2752790" y="26264"/>
                    <a:pt x="2804782" y="-23202"/>
                    <a:pt x="3100334" y="0"/>
                  </a:cubicBezTo>
                  <a:cubicBezTo>
                    <a:pt x="3395886" y="23202"/>
                    <a:pt x="3490012" y="22458"/>
                    <a:pt x="3669034" y="0"/>
                  </a:cubicBezTo>
                  <a:cubicBezTo>
                    <a:pt x="3848056" y="-22458"/>
                    <a:pt x="4045633" y="-22781"/>
                    <a:pt x="4280540" y="0"/>
                  </a:cubicBezTo>
                  <a:cubicBezTo>
                    <a:pt x="4482986" y="-7710"/>
                    <a:pt x="4608535" y="141859"/>
                    <a:pt x="4589929" y="309389"/>
                  </a:cubicBezTo>
                  <a:cubicBezTo>
                    <a:pt x="4614417" y="502560"/>
                    <a:pt x="4573952" y="692253"/>
                    <a:pt x="4589929" y="809556"/>
                  </a:cubicBezTo>
                  <a:cubicBezTo>
                    <a:pt x="4605906" y="926859"/>
                    <a:pt x="4598251" y="1134673"/>
                    <a:pt x="4589929" y="1294253"/>
                  </a:cubicBezTo>
                  <a:cubicBezTo>
                    <a:pt x="4581607" y="1453833"/>
                    <a:pt x="4614770" y="1633632"/>
                    <a:pt x="4589929" y="1856296"/>
                  </a:cubicBezTo>
                  <a:cubicBezTo>
                    <a:pt x="4276092" y="1859965"/>
                    <a:pt x="4245172" y="1874858"/>
                    <a:pt x="3934225" y="1856296"/>
                  </a:cubicBezTo>
                  <a:cubicBezTo>
                    <a:pt x="3623278" y="1837734"/>
                    <a:pt x="3580303" y="1878862"/>
                    <a:pt x="3370319" y="1856296"/>
                  </a:cubicBezTo>
                  <a:cubicBezTo>
                    <a:pt x="3160335" y="1833730"/>
                    <a:pt x="2919533" y="1884683"/>
                    <a:pt x="2622817" y="1856296"/>
                  </a:cubicBezTo>
                  <a:cubicBezTo>
                    <a:pt x="2326101" y="1827909"/>
                    <a:pt x="2172547" y="1869351"/>
                    <a:pt x="2013012" y="1856296"/>
                  </a:cubicBezTo>
                  <a:cubicBezTo>
                    <a:pt x="1853478" y="1843241"/>
                    <a:pt x="1628924" y="1845683"/>
                    <a:pt x="1495005" y="1856296"/>
                  </a:cubicBezTo>
                  <a:cubicBezTo>
                    <a:pt x="1361086" y="1866909"/>
                    <a:pt x="1001772" y="1868849"/>
                    <a:pt x="747503" y="1856296"/>
                  </a:cubicBezTo>
                  <a:cubicBezTo>
                    <a:pt x="493234" y="1843743"/>
                    <a:pt x="154036" y="1820225"/>
                    <a:pt x="0" y="1856296"/>
                  </a:cubicBezTo>
                  <a:cubicBezTo>
                    <a:pt x="3335" y="1666864"/>
                    <a:pt x="-4225" y="1482411"/>
                    <a:pt x="0" y="1256094"/>
                  </a:cubicBezTo>
                  <a:cubicBezTo>
                    <a:pt x="4225" y="1029777"/>
                    <a:pt x="9034" y="944002"/>
                    <a:pt x="0" y="655891"/>
                  </a:cubicBezTo>
                  <a:cubicBezTo>
                    <a:pt x="-9034" y="367780"/>
                    <a:pt x="-14245" y="221902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chemeClr val="accent3">
                  <a:lumMod val="60000"/>
                  <a:lumOff val="40000"/>
                </a:schemeClr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2527737576">
                    <a:prstGeom prst="round1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E9CF3B01-AF41-73D9-7D5E-07699A283427}"/>
                </a:ext>
              </a:extLst>
            </p:cNvPr>
            <p:cNvSpPr/>
            <p:nvPr/>
          </p:nvSpPr>
          <p:spPr>
            <a:xfrm>
              <a:off x="7279339" y="1385678"/>
              <a:ext cx="3633696" cy="484737"/>
            </a:xfrm>
            <a:custGeom>
              <a:avLst/>
              <a:gdLst>
                <a:gd name="connsiteX0" fmla="*/ 0 w 3633696"/>
                <a:gd name="connsiteY0" fmla="*/ 80791 h 484737"/>
                <a:gd name="connsiteX1" fmla="*/ 80791 w 3633696"/>
                <a:gd name="connsiteY1" fmla="*/ 0 h 484737"/>
                <a:gd name="connsiteX2" fmla="*/ 659477 w 3633696"/>
                <a:gd name="connsiteY2" fmla="*/ 0 h 484737"/>
                <a:gd name="connsiteX3" fmla="*/ 1203441 w 3633696"/>
                <a:gd name="connsiteY3" fmla="*/ 0 h 484737"/>
                <a:gd name="connsiteX4" fmla="*/ 1782127 w 3633696"/>
                <a:gd name="connsiteY4" fmla="*/ 0 h 484737"/>
                <a:gd name="connsiteX5" fmla="*/ 2256649 w 3633696"/>
                <a:gd name="connsiteY5" fmla="*/ 0 h 484737"/>
                <a:gd name="connsiteX6" fmla="*/ 2835335 w 3633696"/>
                <a:gd name="connsiteY6" fmla="*/ 0 h 484737"/>
                <a:gd name="connsiteX7" fmla="*/ 3552905 w 3633696"/>
                <a:gd name="connsiteY7" fmla="*/ 0 h 484737"/>
                <a:gd name="connsiteX8" fmla="*/ 3633696 w 3633696"/>
                <a:gd name="connsiteY8" fmla="*/ 80791 h 484737"/>
                <a:gd name="connsiteX9" fmla="*/ 3633696 w 3633696"/>
                <a:gd name="connsiteY9" fmla="*/ 403946 h 484737"/>
                <a:gd name="connsiteX10" fmla="*/ 3552905 w 3633696"/>
                <a:gd name="connsiteY10" fmla="*/ 484737 h 484737"/>
                <a:gd name="connsiteX11" fmla="*/ 3008940 w 3633696"/>
                <a:gd name="connsiteY11" fmla="*/ 484737 h 484737"/>
                <a:gd name="connsiteX12" fmla="*/ 2464976 w 3633696"/>
                <a:gd name="connsiteY12" fmla="*/ 484737 h 484737"/>
                <a:gd name="connsiteX13" fmla="*/ 1886290 w 3633696"/>
                <a:gd name="connsiteY13" fmla="*/ 484737 h 484737"/>
                <a:gd name="connsiteX14" fmla="*/ 1342326 w 3633696"/>
                <a:gd name="connsiteY14" fmla="*/ 484737 h 484737"/>
                <a:gd name="connsiteX15" fmla="*/ 694198 w 3633696"/>
                <a:gd name="connsiteY15" fmla="*/ 484737 h 484737"/>
                <a:gd name="connsiteX16" fmla="*/ 80791 w 3633696"/>
                <a:gd name="connsiteY16" fmla="*/ 484737 h 484737"/>
                <a:gd name="connsiteX17" fmla="*/ 0 w 3633696"/>
                <a:gd name="connsiteY17" fmla="*/ 403946 h 484737"/>
                <a:gd name="connsiteX18" fmla="*/ 0 w 3633696"/>
                <a:gd name="connsiteY18" fmla="*/ 80791 h 48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33696" h="484737" fill="none" extrusionOk="0">
                  <a:moveTo>
                    <a:pt x="0" y="80791"/>
                  </a:moveTo>
                  <a:cubicBezTo>
                    <a:pt x="-3771" y="24748"/>
                    <a:pt x="29087" y="-3013"/>
                    <a:pt x="80791" y="0"/>
                  </a:cubicBezTo>
                  <a:cubicBezTo>
                    <a:pt x="348032" y="-57343"/>
                    <a:pt x="511271" y="4626"/>
                    <a:pt x="659477" y="0"/>
                  </a:cubicBezTo>
                  <a:cubicBezTo>
                    <a:pt x="807683" y="-4626"/>
                    <a:pt x="1004164" y="10594"/>
                    <a:pt x="1203441" y="0"/>
                  </a:cubicBezTo>
                  <a:cubicBezTo>
                    <a:pt x="1402718" y="-10594"/>
                    <a:pt x="1633238" y="54826"/>
                    <a:pt x="1782127" y="0"/>
                  </a:cubicBezTo>
                  <a:cubicBezTo>
                    <a:pt x="1931016" y="-54826"/>
                    <a:pt x="2132256" y="25871"/>
                    <a:pt x="2256649" y="0"/>
                  </a:cubicBezTo>
                  <a:cubicBezTo>
                    <a:pt x="2381042" y="-25871"/>
                    <a:pt x="2588840" y="397"/>
                    <a:pt x="2835335" y="0"/>
                  </a:cubicBezTo>
                  <a:cubicBezTo>
                    <a:pt x="3081830" y="-397"/>
                    <a:pt x="3356232" y="58765"/>
                    <a:pt x="3552905" y="0"/>
                  </a:cubicBezTo>
                  <a:cubicBezTo>
                    <a:pt x="3595428" y="9985"/>
                    <a:pt x="3632957" y="35038"/>
                    <a:pt x="3633696" y="80791"/>
                  </a:cubicBezTo>
                  <a:cubicBezTo>
                    <a:pt x="3652802" y="238160"/>
                    <a:pt x="3609564" y="257925"/>
                    <a:pt x="3633696" y="403946"/>
                  </a:cubicBezTo>
                  <a:cubicBezTo>
                    <a:pt x="3642101" y="447037"/>
                    <a:pt x="3596786" y="478687"/>
                    <a:pt x="3552905" y="484737"/>
                  </a:cubicBezTo>
                  <a:cubicBezTo>
                    <a:pt x="3336756" y="538773"/>
                    <a:pt x="3235360" y="449738"/>
                    <a:pt x="3008940" y="484737"/>
                  </a:cubicBezTo>
                  <a:cubicBezTo>
                    <a:pt x="2782521" y="519736"/>
                    <a:pt x="2607784" y="464726"/>
                    <a:pt x="2464976" y="484737"/>
                  </a:cubicBezTo>
                  <a:cubicBezTo>
                    <a:pt x="2322168" y="504748"/>
                    <a:pt x="2122035" y="417083"/>
                    <a:pt x="1886290" y="484737"/>
                  </a:cubicBezTo>
                  <a:cubicBezTo>
                    <a:pt x="1650545" y="552391"/>
                    <a:pt x="1566214" y="467351"/>
                    <a:pt x="1342326" y="484737"/>
                  </a:cubicBezTo>
                  <a:cubicBezTo>
                    <a:pt x="1118438" y="502123"/>
                    <a:pt x="868277" y="477319"/>
                    <a:pt x="694198" y="484737"/>
                  </a:cubicBezTo>
                  <a:cubicBezTo>
                    <a:pt x="520119" y="492155"/>
                    <a:pt x="292379" y="436052"/>
                    <a:pt x="80791" y="484737"/>
                  </a:cubicBezTo>
                  <a:cubicBezTo>
                    <a:pt x="36139" y="482656"/>
                    <a:pt x="-3114" y="447147"/>
                    <a:pt x="0" y="403946"/>
                  </a:cubicBezTo>
                  <a:cubicBezTo>
                    <a:pt x="-15018" y="258783"/>
                    <a:pt x="23509" y="213418"/>
                    <a:pt x="0" y="80791"/>
                  </a:cubicBezTo>
                  <a:close/>
                </a:path>
                <a:path w="3633696" h="484737" stroke="0" extrusionOk="0">
                  <a:moveTo>
                    <a:pt x="0" y="80791"/>
                  </a:moveTo>
                  <a:cubicBezTo>
                    <a:pt x="7174" y="36951"/>
                    <a:pt x="42948" y="9425"/>
                    <a:pt x="80791" y="0"/>
                  </a:cubicBezTo>
                  <a:cubicBezTo>
                    <a:pt x="289435" y="-16787"/>
                    <a:pt x="543504" y="6069"/>
                    <a:pt x="659477" y="0"/>
                  </a:cubicBezTo>
                  <a:cubicBezTo>
                    <a:pt x="775450" y="-6069"/>
                    <a:pt x="940176" y="44832"/>
                    <a:pt x="1133999" y="0"/>
                  </a:cubicBezTo>
                  <a:cubicBezTo>
                    <a:pt x="1327822" y="-44832"/>
                    <a:pt x="1616572" y="11165"/>
                    <a:pt x="1747406" y="0"/>
                  </a:cubicBezTo>
                  <a:cubicBezTo>
                    <a:pt x="1878240" y="-11165"/>
                    <a:pt x="2109158" y="56223"/>
                    <a:pt x="2221928" y="0"/>
                  </a:cubicBezTo>
                  <a:cubicBezTo>
                    <a:pt x="2334698" y="-56223"/>
                    <a:pt x="2536712" y="41706"/>
                    <a:pt x="2731171" y="0"/>
                  </a:cubicBezTo>
                  <a:cubicBezTo>
                    <a:pt x="2925630" y="-41706"/>
                    <a:pt x="3268638" y="86854"/>
                    <a:pt x="3552905" y="0"/>
                  </a:cubicBezTo>
                  <a:cubicBezTo>
                    <a:pt x="3592671" y="-7379"/>
                    <a:pt x="3637318" y="38049"/>
                    <a:pt x="3633696" y="80791"/>
                  </a:cubicBezTo>
                  <a:cubicBezTo>
                    <a:pt x="3657320" y="194002"/>
                    <a:pt x="3619888" y="327144"/>
                    <a:pt x="3633696" y="403946"/>
                  </a:cubicBezTo>
                  <a:cubicBezTo>
                    <a:pt x="3635426" y="452262"/>
                    <a:pt x="3601781" y="472515"/>
                    <a:pt x="3552905" y="484737"/>
                  </a:cubicBezTo>
                  <a:cubicBezTo>
                    <a:pt x="3270979" y="544637"/>
                    <a:pt x="3118125" y="465129"/>
                    <a:pt x="2904777" y="484737"/>
                  </a:cubicBezTo>
                  <a:cubicBezTo>
                    <a:pt x="2691429" y="504345"/>
                    <a:pt x="2463609" y="453334"/>
                    <a:pt x="2291370" y="484737"/>
                  </a:cubicBezTo>
                  <a:cubicBezTo>
                    <a:pt x="2119131" y="516140"/>
                    <a:pt x="1942058" y="444091"/>
                    <a:pt x="1677963" y="484737"/>
                  </a:cubicBezTo>
                  <a:cubicBezTo>
                    <a:pt x="1413868" y="525383"/>
                    <a:pt x="1220005" y="456195"/>
                    <a:pt x="1064557" y="484737"/>
                  </a:cubicBezTo>
                  <a:cubicBezTo>
                    <a:pt x="909109" y="513279"/>
                    <a:pt x="327576" y="409239"/>
                    <a:pt x="80791" y="484737"/>
                  </a:cubicBezTo>
                  <a:cubicBezTo>
                    <a:pt x="36988" y="492305"/>
                    <a:pt x="-6201" y="452230"/>
                    <a:pt x="0" y="403946"/>
                  </a:cubicBezTo>
                  <a:cubicBezTo>
                    <a:pt x="-2997" y="305278"/>
                    <a:pt x="10847" y="184974"/>
                    <a:pt x="0" y="80791"/>
                  </a:cubicBez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accent3">
                  <a:lumMod val="40000"/>
                  <a:lumOff val="6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261896467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AF6D550-D5CF-B328-8A8E-6FB354F8AD8C}"/>
                </a:ext>
              </a:extLst>
            </p:cNvPr>
            <p:cNvSpPr txBox="1"/>
            <p:nvPr/>
          </p:nvSpPr>
          <p:spPr>
            <a:xfrm>
              <a:off x="7563699" y="1446380"/>
              <a:ext cx="33493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kern="10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  <a:cs typeface="Times New Roman" panose="02020603050405020304" pitchFamily="18" charset="0"/>
                </a:rPr>
                <a:t>你认为“打卡表”有哪些好处？</a:t>
              </a:r>
              <a:endParaRPr lang="zh-CN" alt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C6EF3C2E-17DD-4092-381E-AAF4AD20A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589" y="2113858"/>
              <a:ext cx="426982" cy="426982"/>
            </a:xfrm>
            <a:prstGeom prst="rect">
              <a:avLst/>
            </a:prstGeom>
          </p:spPr>
        </p:pic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F711F5B4-73B8-6F5B-494C-052B818B4E6B}"/>
                </a:ext>
              </a:extLst>
            </p:cNvPr>
            <p:cNvSpPr/>
            <p:nvPr/>
          </p:nvSpPr>
          <p:spPr>
            <a:xfrm>
              <a:off x="6928944" y="2596440"/>
              <a:ext cx="252000" cy="252000"/>
            </a:xfrm>
            <a:prstGeom prst="ellipse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8A66488A-730E-75B7-C3E6-7F2915AD27EE}"/>
                </a:ext>
              </a:extLst>
            </p:cNvPr>
            <p:cNvSpPr/>
            <p:nvPr/>
          </p:nvSpPr>
          <p:spPr>
            <a:xfrm>
              <a:off x="6939080" y="3038399"/>
              <a:ext cx="252000" cy="252000"/>
            </a:xfrm>
            <a:prstGeom prst="ellipse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C26D3A8A-0640-9034-7E08-FBFD466A22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0696" r="6291" b="11265"/>
          <a:stretch>
            <a:fillRect/>
          </a:stretch>
        </p:blipFill>
        <p:spPr>
          <a:xfrm>
            <a:off x="6729126" y="942655"/>
            <a:ext cx="997284" cy="95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53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435BC0B0-39B3-E19D-D252-993CA8A7439C}"/>
              </a:ext>
            </a:extLst>
          </p:cNvPr>
          <p:cNvGrpSpPr/>
          <p:nvPr/>
        </p:nvGrpSpPr>
        <p:grpSpPr>
          <a:xfrm>
            <a:off x="2052783" y="5326294"/>
            <a:ext cx="6565288" cy="862910"/>
            <a:chOff x="5385490" y="4358564"/>
            <a:chExt cx="4293546" cy="862910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A54AFC16-0277-1700-DAC0-E4ACED1A4D12}"/>
                </a:ext>
              </a:extLst>
            </p:cNvPr>
            <p:cNvSpPr/>
            <p:nvPr/>
          </p:nvSpPr>
          <p:spPr>
            <a:xfrm>
              <a:off x="5468234" y="4358564"/>
              <a:ext cx="4099660" cy="858377"/>
            </a:xfrm>
            <a:custGeom>
              <a:avLst/>
              <a:gdLst>
                <a:gd name="connsiteX0" fmla="*/ 127426 w 3791308"/>
                <a:gd name="connsiteY0" fmla="*/ 25053 h 709339"/>
                <a:gd name="connsiteX1" fmla="*/ 127426 w 3791308"/>
                <a:gd name="connsiteY1" fmla="*/ 25053 h 709339"/>
                <a:gd name="connsiteX2" fmla="*/ 950992 w 3791308"/>
                <a:gd name="connsiteY2" fmla="*/ 61387 h 709339"/>
                <a:gd name="connsiteX3" fmla="*/ 1350663 w 3791308"/>
                <a:gd name="connsiteY3" fmla="*/ 79554 h 709339"/>
                <a:gd name="connsiteX4" fmla="*/ 2228730 w 3791308"/>
                <a:gd name="connsiteY4" fmla="*/ 67443 h 709339"/>
                <a:gd name="connsiteX5" fmla="*/ 2434621 w 3791308"/>
                <a:gd name="connsiteY5" fmla="*/ 49276 h 709339"/>
                <a:gd name="connsiteX6" fmla="*/ 2761625 w 3791308"/>
                <a:gd name="connsiteY6" fmla="*/ 25053 h 709339"/>
                <a:gd name="connsiteX7" fmla="*/ 2979628 w 3791308"/>
                <a:gd name="connsiteY7" fmla="*/ 12942 h 709339"/>
                <a:gd name="connsiteX8" fmla="*/ 3221853 w 3791308"/>
                <a:gd name="connsiteY8" fmla="*/ 12942 h 709339"/>
                <a:gd name="connsiteX9" fmla="*/ 3415633 w 3791308"/>
                <a:gd name="connsiteY9" fmla="*/ 18998 h 709339"/>
                <a:gd name="connsiteX10" fmla="*/ 3530690 w 3791308"/>
                <a:gd name="connsiteY10" fmla="*/ 61387 h 709339"/>
                <a:gd name="connsiteX11" fmla="*/ 3573079 w 3791308"/>
                <a:gd name="connsiteY11" fmla="*/ 91665 h 709339"/>
                <a:gd name="connsiteX12" fmla="*/ 3633636 w 3791308"/>
                <a:gd name="connsiteY12" fmla="*/ 146166 h 709339"/>
                <a:gd name="connsiteX13" fmla="*/ 3718414 w 3791308"/>
                <a:gd name="connsiteY13" fmla="*/ 170388 h 709339"/>
                <a:gd name="connsiteX14" fmla="*/ 3730526 w 3791308"/>
                <a:gd name="connsiteY14" fmla="*/ 182500 h 709339"/>
                <a:gd name="connsiteX15" fmla="*/ 3766859 w 3791308"/>
                <a:gd name="connsiteY15" fmla="*/ 285445 h 709339"/>
                <a:gd name="connsiteX16" fmla="*/ 3778971 w 3791308"/>
                <a:gd name="connsiteY16" fmla="*/ 297557 h 709339"/>
                <a:gd name="connsiteX17" fmla="*/ 3791082 w 3791308"/>
                <a:gd name="connsiteY17" fmla="*/ 327835 h 709339"/>
                <a:gd name="connsiteX18" fmla="*/ 3573079 w 3791308"/>
                <a:gd name="connsiteY18" fmla="*/ 485281 h 709339"/>
                <a:gd name="connsiteX19" fmla="*/ 3542801 w 3791308"/>
                <a:gd name="connsiteY19" fmla="*/ 491337 h 709339"/>
                <a:gd name="connsiteX20" fmla="*/ 3464078 w 3791308"/>
                <a:gd name="connsiteY20" fmla="*/ 509504 h 709339"/>
                <a:gd name="connsiteX21" fmla="*/ 3427744 w 3791308"/>
                <a:gd name="connsiteY21" fmla="*/ 515559 h 709339"/>
                <a:gd name="connsiteX22" fmla="*/ 3300576 w 3791308"/>
                <a:gd name="connsiteY22" fmla="*/ 545837 h 709339"/>
                <a:gd name="connsiteX23" fmla="*/ 3252131 w 3791308"/>
                <a:gd name="connsiteY23" fmla="*/ 564004 h 709339"/>
                <a:gd name="connsiteX24" fmla="*/ 3112851 w 3791308"/>
                <a:gd name="connsiteY24" fmla="*/ 570060 h 709339"/>
                <a:gd name="connsiteX25" fmla="*/ 2913016 w 3791308"/>
                <a:gd name="connsiteY25" fmla="*/ 576116 h 709339"/>
                <a:gd name="connsiteX26" fmla="*/ 2791903 w 3791308"/>
                <a:gd name="connsiteY26" fmla="*/ 588227 h 709339"/>
                <a:gd name="connsiteX27" fmla="*/ 2331675 w 3791308"/>
                <a:gd name="connsiteY27" fmla="*/ 642727 h 709339"/>
                <a:gd name="connsiteX28" fmla="*/ 1338552 w 3791308"/>
                <a:gd name="connsiteY28" fmla="*/ 648783 h 709339"/>
                <a:gd name="connsiteX29" fmla="*/ 1247718 w 3791308"/>
                <a:gd name="connsiteY29" fmla="*/ 673006 h 709339"/>
                <a:gd name="connsiteX30" fmla="*/ 1047882 w 3791308"/>
                <a:gd name="connsiteY30" fmla="*/ 691173 h 709339"/>
                <a:gd name="connsiteX31" fmla="*/ 866213 w 3791308"/>
                <a:gd name="connsiteY31" fmla="*/ 709339 h 709339"/>
                <a:gd name="connsiteX32" fmla="*/ 514987 w 3791308"/>
                <a:gd name="connsiteY32" fmla="*/ 697228 h 709339"/>
                <a:gd name="connsiteX33" fmla="*/ 405985 w 3791308"/>
                <a:gd name="connsiteY33" fmla="*/ 666950 h 709339"/>
                <a:gd name="connsiteX34" fmla="*/ 351485 w 3791308"/>
                <a:gd name="connsiteY34" fmla="*/ 654839 h 709339"/>
                <a:gd name="connsiteX35" fmla="*/ 303039 w 3791308"/>
                <a:gd name="connsiteY35" fmla="*/ 642727 h 709339"/>
                <a:gd name="connsiteX36" fmla="*/ 66870 w 3791308"/>
                <a:gd name="connsiteY36" fmla="*/ 630616 h 709339"/>
                <a:gd name="connsiteX37" fmla="*/ 6314 w 3791308"/>
                <a:gd name="connsiteY37" fmla="*/ 509504 h 709339"/>
                <a:gd name="connsiteX38" fmla="*/ 258 w 3791308"/>
                <a:gd name="connsiteY38" fmla="*/ 182500 h 709339"/>
                <a:gd name="connsiteX39" fmla="*/ 12369 w 3791308"/>
                <a:gd name="connsiteY39" fmla="*/ 73498 h 709339"/>
                <a:gd name="connsiteX40" fmla="*/ 42647 w 3791308"/>
                <a:gd name="connsiteY40" fmla="*/ 43220 h 709339"/>
                <a:gd name="connsiteX41" fmla="*/ 60814 w 3791308"/>
                <a:gd name="connsiteY41" fmla="*/ 31109 h 709339"/>
                <a:gd name="connsiteX42" fmla="*/ 127426 w 3791308"/>
                <a:gd name="connsiteY42" fmla="*/ 25053 h 70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791308" h="709339">
                  <a:moveTo>
                    <a:pt x="127426" y="25053"/>
                  </a:moveTo>
                  <a:lnTo>
                    <a:pt x="127426" y="25053"/>
                  </a:lnTo>
                  <a:cubicBezTo>
                    <a:pt x="472105" y="120796"/>
                    <a:pt x="159746" y="44186"/>
                    <a:pt x="950992" y="61387"/>
                  </a:cubicBezTo>
                  <a:cubicBezTo>
                    <a:pt x="1084322" y="64286"/>
                    <a:pt x="1217439" y="73498"/>
                    <a:pt x="1350663" y="79554"/>
                  </a:cubicBezTo>
                  <a:cubicBezTo>
                    <a:pt x="1679838" y="139403"/>
                    <a:pt x="1438814" y="100356"/>
                    <a:pt x="2228730" y="67443"/>
                  </a:cubicBezTo>
                  <a:cubicBezTo>
                    <a:pt x="2297567" y="64575"/>
                    <a:pt x="2365991" y="55332"/>
                    <a:pt x="2434621" y="49276"/>
                  </a:cubicBezTo>
                  <a:cubicBezTo>
                    <a:pt x="2579583" y="17063"/>
                    <a:pt x="2462216" y="39839"/>
                    <a:pt x="2761625" y="25053"/>
                  </a:cubicBezTo>
                  <a:lnTo>
                    <a:pt x="2979628" y="12942"/>
                  </a:lnTo>
                  <a:cubicBezTo>
                    <a:pt x="3116504" y="-9870"/>
                    <a:pt x="3008611" y="2280"/>
                    <a:pt x="3221853" y="12942"/>
                  </a:cubicBezTo>
                  <a:cubicBezTo>
                    <a:pt x="3286397" y="16169"/>
                    <a:pt x="3351040" y="16979"/>
                    <a:pt x="3415633" y="18998"/>
                  </a:cubicBezTo>
                  <a:cubicBezTo>
                    <a:pt x="3453985" y="33128"/>
                    <a:pt x="3497431" y="37630"/>
                    <a:pt x="3530690" y="61387"/>
                  </a:cubicBezTo>
                  <a:cubicBezTo>
                    <a:pt x="3544820" y="71480"/>
                    <a:pt x="3559675" y="80627"/>
                    <a:pt x="3573079" y="91665"/>
                  </a:cubicBezTo>
                  <a:cubicBezTo>
                    <a:pt x="3594042" y="108929"/>
                    <a:pt x="3609757" y="133232"/>
                    <a:pt x="3633636" y="146166"/>
                  </a:cubicBezTo>
                  <a:cubicBezTo>
                    <a:pt x="3659479" y="160164"/>
                    <a:pt x="3690155" y="162314"/>
                    <a:pt x="3718414" y="170388"/>
                  </a:cubicBezTo>
                  <a:cubicBezTo>
                    <a:pt x="3722451" y="174425"/>
                    <a:pt x="3727973" y="177393"/>
                    <a:pt x="3730526" y="182500"/>
                  </a:cubicBezTo>
                  <a:cubicBezTo>
                    <a:pt x="3742661" y="206770"/>
                    <a:pt x="3752057" y="270643"/>
                    <a:pt x="3766859" y="285445"/>
                  </a:cubicBezTo>
                  <a:lnTo>
                    <a:pt x="3778971" y="297557"/>
                  </a:lnTo>
                  <a:cubicBezTo>
                    <a:pt x="3783008" y="307650"/>
                    <a:pt x="3792929" y="317123"/>
                    <a:pt x="3791082" y="327835"/>
                  </a:cubicBezTo>
                  <a:cubicBezTo>
                    <a:pt x="3756601" y="527821"/>
                    <a:pt x="3770737" y="471650"/>
                    <a:pt x="3573079" y="485281"/>
                  </a:cubicBezTo>
                  <a:cubicBezTo>
                    <a:pt x="3562986" y="487300"/>
                    <a:pt x="3552848" y="489104"/>
                    <a:pt x="3542801" y="491337"/>
                  </a:cubicBezTo>
                  <a:cubicBezTo>
                    <a:pt x="3516512" y="497179"/>
                    <a:pt x="3490431" y="503956"/>
                    <a:pt x="3464078" y="509504"/>
                  </a:cubicBezTo>
                  <a:cubicBezTo>
                    <a:pt x="3452063" y="512033"/>
                    <a:pt x="3439855" y="513541"/>
                    <a:pt x="3427744" y="515559"/>
                  </a:cubicBezTo>
                  <a:cubicBezTo>
                    <a:pt x="3336535" y="554649"/>
                    <a:pt x="3442507" y="513580"/>
                    <a:pt x="3300576" y="545837"/>
                  </a:cubicBezTo>
                  <a:cubicBezTo>
                    <a:pt x="3283758" y="549659"/>
                    <a:pt x="3269236" y="561797"/>
                    <a:pt x="3252131" y="564004"/>
                  </a:cubicBezTo>
                  <a:cubicBezTo>
                    <a:pt x="3206043" y="569951"/>
                    <a:pt x="3159292" y="568401"/>
                    <a:pt x="3112851" y="570060"/>
                  </a:cubicBezTo>
                  <a:lnTo>
                    <a:pt x="2913016" y="576116"/>
                  </a:lnTo>
                  <a:lnTo>
                    <a:pt x="2791903" y="588227"/>
                  </a:lnTo>
                  <a:cubicBezTo>
                    <a:pt x="2638426" y="605813"/>
                    <a:pt x="2486153" y="641785"/>
                    <a:pt x="2331675" y="642727"/>
                  </a:cubicBezTo>
                  <a:lnTo>
                    <a:pt x="1338552" y="648783"/>
                  </a:lnTo>
                  <a:cubicBezTo>
                    <a:pt x="1308274" y="656857"/>
                    <a:pt x="1278517" y="667231"/>
                    <a:pt x="1247718" y="673006"/>
                  </a:cubicBezTo>
                  <a:cubicBezTo>
                    <a:pt x="1172375" y="687133"/>
                    <a:pt x="1123306" y="684615"/>
                    <a:pt x="1047882" y="691173"/>
                  </a:cubicBezTo>
                  <a:cubicBezTo>
                    <a:pt x="987252" y="696445"/>
                    <a:pt x="926769" y="703284"/>
                    <a:pt x="866213" y="709339"/>
                  </a:cubicBezTo>
                  <a:cubicBezTo>
                    <a:pt x="749138" y="705302"/>
                    <a:pt x="631936" y="704007"/>
                    <a:pt x="514987" y="697228"/>
                  </a:cubicBezTo>
                  <a:cubicBezTo>
                    <a:pt x="430756" y="692345"/>
                    <a:pt x="470817" y="687210"/>
                    <a:pt x="405985" y="666950"/>
                  </a:cubicBezTo>
                  <a:cubicBezTo>
                    <a:pt x="388222" y="661399"/>
                    <a:pt x="369600" y="659101"/>
                    <a:pt x="351485" y="654839"/>
                  </a:cubicBezTo>
                  <a:cubicBezTo>
                    <a:pt x="335282" y="651026"/>
                    <a:pt x="319625" y="644139"/>
                    <a:pt x="303039" y="642727"/>
                  </a:cubicBezTo>
                  <a:cubicBezTo>
                    <a:pt x="224496" y="636042"/>
                    <a:pt x="145593" y="634653"/>
                    <a:pt x="66870" y="630616"/>
                  </a:cubicBezTo>
                  <a:cubicBezTo>
                    <a:pt x="9192" y="544099"/>
                    <a:pt x="25485" y="586192"/>
                    <a:pt x="6314" y="509504"/>
                  </a:cubicBezTo>
                  <a:cubicBezTo>
                    <a:pt x="4295" y="400503"/>
                    <a:pt x="-1256" y="291510"/>
                    <a:pt x="258" y="182500"/>
                  </a:cubicBezTo>
                  <a:cubicBezTo>
                    <a:pt x="766" y="145946"/>
                    <a:pt x="1725" y="108472"/>
                    <a:pt x="12369" y="73498"/>
                  </a:cubicBezTo>
                  <a:cubicBezTo>
                    <a:pt x="16525" y="59843"/>
                    <a:pt x="31905" y="52619"/>
                    <a:pt x="42647" y="43220"/>
                  </a:cubicBezTo>
                  <a:cubicBezTo>
                    <a:pt x="48124" y="38427"/>
                    <a:pt x="53999" y="33664"/>
                    <a:pt x="60814" y="31109"/>
                  </a:cubicBezTo>
                  <a:cubicBezTo>
                    <a:pt x="85409" y="21886"/>
                    <a:pt x="116324" y="26062"/>
                    <a:pt x="127426" y="25053"/>
                  </a:cubicBezTo>
                  <a:close/>
                </a:path>
              </a:pathLst>
            </a:custGeom>
            <a:solidFill>
              <a:srgbClr val="EFFF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: 剪去单角 12">
              <a:extLst>
                <a:ext uri="{FF2B5EF4-FFF2-40B4-BE49-F238E27FC236}">
                  <a16:creationId xmlns:a16="http://schemas.microsoft.com/office/drawing/2014/main" id="{3802864F-5B7F-71BA-96B5-B28DD3F38A3F}"/>
                </a:ext>
              </a:extLst>
            </p:cNvPr>
            <p:cNvSpPr/>
            <p:nvPr/>
          </p:nvSpPr>
          <p:spPr>
            <a:xfrm>
              <a:off x="5385490" y="4358565"/>
              <a:ext cx="4293546" cy="862909"/>
            </a:xfrm>
            <a:custGeom>
              <a:avLst/>
              <a:gdLst>
                <a:gd name="connsiteX0" fmla="*/ 0 w 4293546"/>
                <a:gd name="connsiteY0" fmla="*/ 0 h 862909"/>
                <a:gd name="connsiteX1" fmla="*/ 509823 w 4293546"/>
                <a:gd name="connsiteY1" fmla="*/ 0 h 862909"/>
                <a:gd name="connsiteX2" fmla="*/ 1185636 w 4293546"/>
                <a:gd name="connsiteY2" fmla="*/ 0 h 862909"/>
                <a:gd name="connsiteX3" fmla="*/ 1819951 w 4293546"/>
                <a:gd name="connsiteY3" fmla="*/ 0 h 862909"/>
                <a:gd name="connsiteX4" fmla="*/ 2371271 w 4293546"/>
                <a:gd name="connsiteY4" fmla="*/ 0 h 862909"/>
                <a:gd name="connsiteX5" fmla="*/ 2922592 w 4293546"/>
                <a:gd name="connsiteY5" fmla="*/ 0 h 862909"/>
                <a:gd name="connsiteX6" fmla="*/ 3390918 w 4293546"/>
                <a:gd name="connsiteY6" fmla="*/ 0 h 862909"/>
                <a:gd name="connsiteX7" fmla="*/ 4149725 w 4293546"/>
                <a:gd name="connsiteY7" fmla="*/ 0 h 862909"/>
                <a:gd name="connsiteX8" fmla="*/ 4293546 w 4293546"/>
                <a:gd name="connsiteY8" fmla="*/ 143821 h 862909"/>
                <a:gd name="connsiteX9" fmla="*/ 4293546 w 4293546"/>
                <a:gd name="connsiteY9" fmla="*/ 510556 h 862909"/>
                <a:gd name="connsiteX10" fmla="*/ 4293546 w 4293546"/>
                <a:gd name="connsiteY10" fmla="*/ 862909 h 862909"/>
                <a:gd name="connsiteX11" fmla="*/ 3756853 w 4293546"/>
                <a:gd name="connsiteY11" fmla="*/ 862909 h 862909"/>
                <a:gd name="connsiteX12" fmla="*/ 3306030 w 4293546"/>
                <a:gd name="connsiteY12" fmla="*/ 862909 h 862909"/>
                <a:gd name="connsiteX13" fmla="*/ 2855208 w 4293546"/>
                <a:gd name="connsiteY13" fmla="*/ 862909 h 862909"/>
                <a:gd name="connsiteX14" fmla="*/ 2404386 w 4293546"/>
                <a:gd name="connsiteY14" fmla="*/ 862909 h 862909"/>
                <a:gd name="connsiteX15" fmla="*/ 1781822 w 4293546"/>
                <a:gd name="connsiteY15" fmla="*/ 862909 h 862909"/>
                <a:gd name="connsiteX16" fmla="*/ 1159257 w 4293546"/>
                <a:gd name="connsiteY16" fmla="*/ 862909 h 862909"/>
                <a:gd name="connsiteX17" fmla="*/ 751371 w 4293546"/>
                <a:gd name="connsiteY17" fmla="*/ 862909 h 862909"/>
                <a:gd name="connsiteX18" fmla="*/ 0 w 4293546"/>
                <a:gd name="connsiteY18" fmla="*/ 862909 h 862909"/>
                <a:gd name="connsiteX19" fmla="*/ 0 w 4293546"/>
                <a:gd name="connsiteY19" fmla="*/ 431455 h 862909"/>
                <a:gd name="connsiteX20" fmla="*/ 0 w 4293546"/>
                <a:gd name="connsiteY20" fmla="*/ 0 h 86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93546" h="862909" extrusionOk="0">
                  <a:moveTo>
                    <a:pt x="0" y="0"/>
                  </a:moveTo>
                  <a:cubicBezTo>
                    <a:pt x="177427" y="-17574"/>
                    <a:pt x="341768" y="7730"/>
                    <a:pt x="509823" y="0"/>
                  </a:cubicBezTo>
                  <a:cubicBezTo>
                    <a:pt x="677878" y="-7730"/>
                    <a:pt x="919442" y="22105"/>
                    <a:pt x="1185636" y="0"/>
                  </a:cubicBezTo>
                  <a:cubicBezTo>
                    <a:pt x="1451830" y="-22105"/>
                    <a:pt x="1585264" y="26171"/>
                    <a:pt x="1819951" y="0"/>
                  </a:cubicBezTo>
                  <a:cubicBezTo>
                    <a:pt x="2054639" y="-26171"/>
                    <a:pt x="2203130" y="17537"/>
                    <a:pt x="2371271" y="0"/>
                  </a:cubicBezTo>
                  <a:cubicBezTo>
                    <a:pt x="2539412" y="-17537"/>
                    <a:pt x="2679393" y="1846"/>
                    <a:pt x="2922592" y="0"/>
                  </a:cubicBezTo>
                  <a:cubicBezTo>
                    <a:pt x="3165791" y="-1846"/>
                    <a:pt x="3225660" y="40189"/>
                    <a:pt x="3390918" y="0"/>
                  </a:cubicBezTo>
                  <a:cubicBezTo>
                    <a:pt x="3556176" y="-40189"/>
                    <a:pt x="3797405" y="42426"/>
                    <a:pt x="4149725" y="0"/>
                  </a:cubicBezTo>
                  <a:cubicBezTo>
                    <a:pt x="4233630" y="55614"/>
                    <a:pt x="4235797" y="99806"/>
                    <a:pt x="4293546" y="143821"/>
                  </a:cubicBezTo>
                  <a:cubicBezTo>
                    <a:pt x="4311341" y="242594"/>
                    <a:pt x="4250027" y="411059"/>
                    <a:pt x="4293546" y="510556"/>
                  </a:cubicBezTo>
                  <a:cubicBezTo>
                    <a:pt x="4337065" y="610054"/>
                    <a:pt x="4273541" y="762247"/>
                    <a:pt x="4293546" y="862909"/>
                  </a:cubicBezTo>
                  <a:cubicBezTo>
                    <a:pt x="4138859" y="871198"/>
                    <a:pt x="3882612" y="856770"/>
                    <a:pt x="3756853" y="862909"/>
                  </a:cubicBezTo>
                  <a:cubicBezTo>
                    <a:pt x="3631094" y="869048"/>
                    <a:pt x="3495973" y="829545"/>
                    <a:pt x="3306030" y="862909"/>
                  </a:cubicBezTo>
                  <a:cubicBezTo>
                    <a:pt x="3116087" y="896273"/>
                    <a:pt x="2990644" y="820808"/>
                    <a:pt x="2855208" y="862909"/>
                  </a:cubicBezTo>
                  <a:cubicBezTo>
                    <a:pt x="2719772" y="905010"/>
                    <a:pt x="2529312" y="852174"/>
                    <a:pt x="2404386" y="862909"/>
                  </a:cubicBezTo>
                  <a:cubicBezTo>
                    <a:pt x="2279460" y="873644"/>
                    <a:pt x="2089008" y="845749"/>
                    <a:pt x="1781822" y="862909"/>
                  </a:cubicBezTo>
                  <a:cubicBezTo>
                    <a:pt x="1474636" y="880069"/>
                    <a:pt x="1333856" y="825939"/>
                    <a:pt x="1159257" y="862909"/>
                  </a:cubicBezTo>
                  <a:cubicBezTo>
                    <a:pt x="984658" y="899879"/>
                    <a:pt x="936103" y="847963"/>
                    <a:pt x="751371" y="862909"/>
                  </a:cubicBezTo>
                  <a:cubicBezTo>
                    <a:pt x="566639" y="877855"/>
                    <a:pt x="217425" y="793921"/>
                    <a:pt x="0" y="862909"/>
                  </a:cubicBezTo>
                  <a:cubicBezTo>
                    <a:pt x="-9148" y="676551"/>
                    <a:pt x="2409" y="569121"/>
                    <a:pt x="0" y="431455"/>
                  </a:cubicBezTo>
                  <a:cubicBezTo>
                    <a:pt x="-2409" y="293789"/>
                    <a:pt x="5498" y="131560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8CCEE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3576022868">
                    <a:prstGeom prst="snip1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剪去对角的矩形 33">
            <a:extLst>
              <a:ext uri="{FF2B5EF4-FFF2-40B4-BE49-F238E27FC236}">
                <a16:creationId xmlns:a16="http://schemas.microsoft.com/office/drawing/2014/main" id="{7B5A9D7E-B57E-D397-A679-DE7E0F73C4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33443" y="1929094"/>
            <a:ext cx="7702267" cy="1390101"/>
          </a:xfrm>
          <a:prstGeom prst="snip2DiagRect">
            <a:avLst>
              <a:gd name="adj1" fmla="val 0"/>
              <a:gd name="adj2" fmla="val 6980"/>
            </a:avLst>
          </a:prstGeom>
          <a:gradFill>
            <a:gsLst>
              <a:gs pos="0">
                <a:srgbClr val="DEEFFF"/>
              </a:gs>
              <a:gs pos="100000">
                <a:srgbClr val="EBFBFF"/>
              </a:gs>
            </a:gsLst>
            <a:lin ang="19920000" scaled="0"/>
          </a:gradFill>
          <a:ln w="19050">
            <a:gradFill>
              <a:gsLst>
                <a:gs pos="0">
                  <a:srgbClr val="00D3FF"/>
                </a:gs>
                <a:gs pos="100000">
                  <a:srgbClr val="368FFF"/>
                </a:gs>
              </a:gsLst>
              <a:lin ang="2028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lnSpc>
                <a:spcPct val="120000"/>
              </a:lnSpc>
              <a:buClrTx/>
              <a:buSzTx/>
              <a:buFontTx/>
            </a:pPr>
            <a:endParaRPr lang="en-US" alt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3018BF8-7367-8B6C-99B7-EACCEA30882C}"/>
              </a:ext>
            </a:extLst>
          </p:cNvPr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算法思维过程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85F3B7D-73D2-F78A-66FC-D91F6F02E764}"/>
              </a:ext>
            </a:extLst>
          </p:cNvPr>
          <p:cNvSpPr txBox="1"/>
          <p:nvPr/>
        </p:nvSpPr>
        <p:spPr>
          <a:xfrm>
            <a:off x="3084923" y="2209884"/>
            <a:ext cx="6466541" cy="871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用算法的思想解决问题时，首先要知道已知条件</a:t>
            </a:r>
            <a:r>
              <a:rPr lang="en-US" altLang="zh-CN" sz="18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18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输入</a:t>
            </a:r>
            <a:r>
              <a:rPr lang="en-US" altLang="zh-CN" sz="18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18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要得到问题的求解结果</a:t>
            </a:r>
            <a:r>
              <a:rPr lang="en-US" altLang="zh-CN" sz="18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18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输出</a:t>
            </a:r>
            <a:r>
              <a:rPr lang="en-US" altLang="zh-CN" sz="18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18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，再设计计算方法</a:t>
            </a:r>
            <a:r>
              <a:rPr lang="en-US" altLang="zh-CN" sz="18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  <p:sp>
        <p:nvSpPr>
          <p:cNvPr id="28" name="半闭框 27">
            <a:extLst>
              <a:ext uri="{FF2B5EF4-FFF2-40B4-BE49-F238E27FC236}">
                <a16:creationId xmlns:a16="http://schemas.microsoft.com/office/drawing/2014/main" id="{65045EE0-0A9C-B44F-A169-A486133F9E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333443" y="1929095"/>
            <a:ext cx="268605" cy="368300"/>
          </a:xfrm>
          <a:prstGeom prst="halfFrame">
            <a:avLst>
              <a:gd name="adj1" fmla="val 21276"/>
              <a:gd name="adj2" fmla="val 21040"/>
            </a:avLst>
          </a:prstGeom>
          <a:gradFill>
            <a:gsLst>
              <a:gs pos="100000">
                <a:srgbClr val="00D3FF"/>
              </a:gs>
              <a:gs pos="33000">
                <a:srgbClr val="368FFF"/>
              </a:gs>
            </a:gsLst>
            <a:lin ang="107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lnSpc>
                <a:spcPct val="120000"/>
              </a:lnSpc>
              <a:buClrTx/>
              <a:buSzTx/>
              <a:buFontTx/>
            </a:pP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0" name="半闭框 29">
            <a:extLst>
              <a:ext uri="{FF2B5EF4-FFF2-40B4-BE49-F238E27FC236}">
                <a16:creationId xmlns:a16="http://schemas.microsoft.com/office/drawing/2014/main" id="{5D160122-C6B1-D760-913B-2EAB09B35B1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9765734" y="2808141"/>
            <a:ext cx="268605" cy="368300"/>
          </a:xfrm>
          <a:prstGeom prst="halfFrame">
            <a:avLst>
              <a:gd name="adj1" fmla="val 21276"/>
              <a:gd name="adj2" fmla="val 21040"/>
            </a:avLst>
          </a:prstGeom>
          <a:gradFill>
            <a:gsLst>
              <a:gs pos="100000">
                <a:srgbClr val="00D3FF"/>
              </a:gs>
              <a:gs pos="33000">
                <a:srgbClr val="368FFF"/>
              </a:gs>
            </a:gsLst>
            <a:lin ang="107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lnSpc>
                <a:spcPct val="120000"/>
              </a:lnSpc>
              <a:buClrTx/>
              <a:buSzTx/>
              <a:buFontTx/>
            </a:pP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1" name="任意多边形 40">
            <a:extLst>
              <a:ext uri="{FF2B5EF4-FFF2-40B4-BE49-F238E27FC236}">
                <a16:creationId xmlns:a16="http://schemas.microsoft.com/office/drawing/2014/main" id="{309C5E00-AFCC-A5E0-EF89-1750F4726AB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992706" y="1775057"/>
            <a:ext cx="1880235" cy="403225"/>
          </a:xfrm>
          <a:custGeom>
            <a:avLst/>
            <a:gdLst>
              <a:gd name="connsiteX0" fmla="*/ 0 w 3252"/>
              <a:gd name="connsiteY0" fmla="*/ 0 h 635"/>
              <a:gd name="connsiteX1" fmla="*/ 3252 w 3252"/>
              <a:gd name="connsiteY1" fmla="*/ 0 h 635"/>
              <a:gd name="connsiteX2" fmla="*/ 2917 w 3252"/>
              <a:gd name="connsiteY2" fmla="*/ 635 h 635"/>
              <a:gd name="connsiteX3" fmla="*/ 273 w 3252"/>
              <a:gd name="connsiteY3" fmla="*/ 635 h 635"/>
              <a:gd name="connsiteX4" fmla="*/ 0 w 3252"/>
              <a:gd name="connsiteY4" fmla="*/ 0 h 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2" h="635">
                <a:moveTo>
                  <a:pt x="0" y="0"/>
                </a:moveTo>
                <a:lnTo>
                  <a:pt x="3252" y="0"/>
                </a:lnTo>
                <a:lnTo>
                  <a:pt x="2917" y="635"/>
                </a:lnTo>
                <a:lnTo>
                  <a:pt x="273" y="63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6000">
                <a:srgbClr val="00D3FF"/>
              </a:gs>
              <a:gs pos="47000">
                <a:srgbClr val="368FFF"/>
              </a:gs>
            </a:gsLst>
            <a:lin ang="131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活动总结</a:t>
            </a:r>
          </a:p>
        </p:txBody>
      </p:sp>
      <p:pic>
        <p:nvPicPr>
          <p:cNvPr id="33" name="图片 54" descr="感知体验">
            <a:extLst>
              <a:ext uri="{FF2B5EF4-FFF2-40B4-BE49-F238E27FC236}">
                <a16:creationId xmlns:a16="http://schemas.microsoft.com/office/drawing/2014/main" id="{C1E8BDF1-900C-57CB-63FD-CCCF0A1C069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97985" y="2297395"/>
            <a:ext cx="414657" cy="41465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92FAEE7-ECF7-B728-78BA-12C3BD734F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445" y="3362066"/>
            <a:ext cx="6073495" cy="166867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129437C-4CD1-9E5D-D214-F6BB1817A128}"/>
              </a:ext>
            </a:extLst>
          </p:cNvPr>
          <p:cNvSpPr txBox="1"/>
          <p:nvPr/>
        </p:nvSpPr>
        <p:spPr>
          <a:xfrm>
            <a:off x="2179307" y="543231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在制订跳绳锻炼计划时，输入、计算方法和输出分别是什么？尝试填写在算法思维过程对应的方框中。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C50587D-4325-6173-5296-B3CDC8743F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35" y="4727327"/>
            <a:ext cx="1101775" cy="140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9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3018BF8-7367-8B6C-99B7-EACCEA30882C}"/>
              </a:ext>
            </a:extLst>
          </p:cNvPr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算法特征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剪去对角的矩形 33">
            <a:extLst>
              <a:ext uri="{FF2B5EF4-FFF2-40B4-BE49-F238E27FC236}">
                <a16:creationId xmlns:a16="http://schemas.microsoft.com/office/drawing/2014/main" id="{68D2F13F-B8C7-36BD-4B23-4EB5DCA4C0D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95890" y="2154804"/>
            <a:ext cx="7800220" cy="1188085"/>
          </a:xfrm>
          <a:prstGeom prst="snip2DiagRect">
            <a:avLst>
              <a:gd name="adj1" fmla="val 0"/>
              <a:gd name="adj2" fmla="val 6980"/>
            </a:avLst>
          </a:prstGeom>
          <a:gradFill>
            <a:gsLst>
              <a:gs pos="0">
                <a:srgbClr val="DEEFFF"/>
              </a:gs>
              <a:gs pos="100000">
                <a:srgbClr val="EBFBFF"/>
              </a:gs>
            </a:gsLst>
            <a:lin ang="19920000" scaled="0"/>
          </a:gradFill>
          <a:ln w="19050">
            <a:gradFill>
              <a:gsLst>
                <a:gs pos="0">
                  <a:srgbClr val="00D3FF"/>
                </a:gs>
                <a:gs pos="100000">
                  <a:srgbClr val="368FFF"/>
                </a:gs>
              </a:gsLst>
              <a:lin ang="2028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lnSpc>
                <a:spcPct val="120000"/>
              </a:lnSpc>
              <a:buClrTx/>
              <a:buSzTx/>
              <a:buFontTx/>
            </a:pPr>
            <a:endParaRPr lang="en-US" alt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C3EA9F2-3113-3300-8A95-6828A537812C}"/>
              </a:ext>
            </a:extLst>
          </p:cNvPr>
          <p:cNvSpPr txBox="1"/>
          <p:nvPr/>
        </p:nvSpPr>
        <p:spPr>
          <a:xfrm>
            <a:off x="2667735" y="2324886"/>
            <a:ext cx="7090703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通过制订“跳绳锻炼计划”，你对算法有了进一步的认识，算法由一系列明确可执行的方法及其步骤组成，在有限的步骤内解决问题。</a:t>
            </a:r>
          </a:p>
        </p:txBody>
      </p:sp>
      <p:sp>
        <p:nvSpPr>
          <p:cNvPr id="32" name="半闭框 31">
            <a:extLst>
              <a:ext uri="{FF2B5EF4-FFF2-40B4-BE49-F238E27FC236}">
                <a16:creationId xmlns:a16="http://schemas.microsoft.com/office/drawing/2014/main" id="{98E9BD3D-A9D1-9CBA-BAAE-0387A879200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95890" y="2154269"/>
            <a:ext cx="268605" cy="368300"/>
          </a:xfrm>
          <a:prstGeom prst="halfFrame">
            <a:avLst>
              <a:gd name="adj1" fmla="val 21276"/>
              <a:gd name="adj2" fmla="val 21040"/>
            </a:avLst>
          </a:prstGeom>
          <a:gradFill>
            <a:gsLst>
              <a:gs pos="100000">
                <a:srgbClr val="00D3FF"/>
              </a:gs>
              <a:gs pos="33000">
                <a:srgbClr val="368FFF"/>
              </a:gs>
            </a:gsLst>
            <a:lin ang="107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lnSpc>
                <a:spcPct val="120000"/>
              </a:lnSpc>
              <a:buClrTx/>
              <a:buSzTx/>
              <a:buFontTx/>
            </a:pP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3" name="半闭框 32">
            <a:extLst>
              <a:ext uri="{FF2B5EF4-FFF2-40B4-BE49-F238E27FC236}">
                <a16:creationId xmlns:a16="http://schemas.microsoft.com/office/drawing/2014/main" id="{E9DC8E61-3A15-A2D4-32D2-663B311667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9730492" y="3000721"/>
            <a:ext cx="268605" cy="368300"/>
          </a:xfrm>
          <a:prstGeom prst="halfFrame">
            <a:avLst>
              <a:gd name="adj1" fmla="val 21276"/>
              <a:gd name="adj2" fmla="val 21040"/>
            </a:avLst>
          </a:prstGeom>
          <a:gradFill>
            <a:gsLst>
              <a:gs pos="100000">
                <a:srgbClr val="00D3FF"/>
              </a:gs>
              <a:gs pos="33000">
                <a:srgbClr val="368FFF"/>
              </a:gs>
            </a:gsLst>
            <a:lin ang="107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lnSpc>
                <a:spcPct val="120000"/>
              </a:lnSpc>
              <a:buClrTx/>
              <a:buSzTx/>
              <a:buFontTx/>
            </a:pP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4" name="任意多边形 40">
            <a:extLst>
              <a:ext uri="{FF2B5EF4-FFF2-40B4-BE49-F238E27FC236}">
                <a16:creationId xmlns:a16="http://schemas.microsoft.com/office/drawing/2014/main" id="{5EC4EB18-B1A9-E23B-3FB7-345B2104E0B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155882" y="1861743"/>
            <a:ext cx="1880235" cy="403225"/>
          </a:xfrm>
          <a:custGeom>
            <a:avLst/>
            <a:gdLst>
              <a:gd name="connsiteX0" fmla="*/ 0 w 3252"/>
              <a:gd name="connsiteY0" fmla="*/ 0 h 635"/>
              <a:gd name="connsiteX1" fmla="*/ 3252 w 3252"/>
              <a:gd name="connsiteY1" fmla="*/ 0 h 635"/>
              <a:gd name="connsiteX2" fmla="*/ 2917 w 3252"/>
              <a:gd name="connsiteY2" fmla="*/ 635 h 635"/>
              <a:gd name="connsiteX3" fmla="*/ 273 w 3252"/>
              <a:gd name="connsiteY3" fmla="*/ 635 h 635"/>
              <a:gd name="connsiteX4" fmla="*/ 0 w 3252"/>
              <a:gd name="connsiteY4" fmla="*/ 0 h 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2" h="635">
                <a:moveTo>
                  <a:pt x="0" y="0"/>
                </a:moveTo>
                <a:lnTo>
                  <a:pt x="3252" y="0"/>
                </a:lnTo>
                <a:lnTo>
                  <a:pt x="2917" y="635"/>
                </a:lnTo>
                <a:lnTo>
                  <a:pt x="273" y="63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6000">
                <a:srgbClr val="00D3FF"/>
              </a:gs>
              <a:gs pos="47000">
                <a:srgbClr val="368FFF"/>
              </a:gs>
            </a:gsLst>
            <a:lin ang="131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活动总结</a:t>
            </a:r>
          </a:p>
        </p:txBody>
      </p:sp>
      <p:pic>
        <p:nvPicPr>
          <p:cNvPr id="35" name="图片 54" descr="感知体验">
            <a:extLst>
              <a:ext uri="{FF2B5EF4-FFF2-40B4-BE49-F238E27FC236}">
                <a16:creationId xmlns:a16="http://schemas.microsoft.com/office/drawing/2014/main" id="{C1C2603D-6C11-FE10-AB1A-1445F7B0FAE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43014" y="2400417"/>
            <a:ext cx="414657" cy="41465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D5274F0-1CBA-051E-46DF-135B4E2E8D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8997" y="4727939"/>
            <a:ext cx="1101775" cy="140997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D91E76B-230A-C24E-4EBA-77907E6617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03" y="3696329"/>
            <a:ext cx="5328191" cy="2441587"/>
          </a:xfrm>
          <a:prstGeom prst="rect">
            <a:avLst/>
          </a:prstGeom>
        </p:spPr>
      </p:pic>
      <p:sp>
        <p:nvSpPr>
          <p:cNvPr id="8" name="对话气泡: 椭圆形 7">
            <a:extLst>
              <a:ext uri="{FF2B5EF4-FFF2-40B4-BE49-F238E27FC236}">
                <a16:creationId xmlns:a16="http://schemas.microsoft.com/office/drawing/2014/main" id="{CD555593-24A5-D894-9A2F-E3ED4CEBEAC2}"/>
              </a:ext>
            </a:extLst>
          </p:cNvPr>
          <p:cNvSpPr/>
          <p:nvPr/>
        </p:nvSpPr>
        <p:spPr>
          <a:xfrm flipH="1">
            <a:off x="7946882" y="3771152"/>
            <a:ext cx="2300941" cy="1368613"/>
          </a:xfrm>
          <a:prstGeom prst="wedgeEllipseCallout">
            <a:avLst>
              <a:gd name="adj1" fmla="val -35664"/>
              <a:gd name="adj2" fmla="val 54353"/>
            </a:avLst>
          </a:prstGeom>
          <a:noFill/>
          <a:ln w="28575">
            <a:solidFill>
              <a:srgbClr val="90CAF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CD0EB10-0B8F-FAF5-13BB-33314397DDC3}"/>
              </a:ext>
            </a:extLst>
          </p:cNvPr>
          <p:cNvSpPr txBox="1"/>
          <p:nvPr/>
        </p:nvSpPr>
        <p:spPr>
          <a:xfrm>
            <a:off x="8078590" y="3993792"/>
            <a:ext cx="2037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判断左边描述中哪些是算法的特征，正确的打√。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47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2">
            <a:extLst>
              <a:ext uri="{FF2B5EF4-FFF2-40B4-BE49-F238E27FC236}">
                <a16:creationId xmlns:a16="http://schemas.microsoft.com/office/drawing/2014/main" id="{43A841DE-ACC1-D5CE-2F94-C6927AE48B91}"/>
              </a:ext>
            </a:extLst>
          </p:cNvPr>
          <p:cNvSpPr txBox="1"/>
          <p:nvPr/>
        </p:nvSpPr>
        <p:spPr>
          <a:xfrm>
            <a:off x="6348734" y="2111244"/>
            <a:ext cx="3727589" cy="80318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：把橘子去皮切块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：在锅中放约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克橘子。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：加入冰糖，红茶适量。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：加入纯净水。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：将水煮开。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：再煮一小会。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：将水果茶分装到杯子中。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1B0E786-CD8B-9DBF-6637-AF4F516A4BC3}"/>
              </a:ext>
            </a:extLst>
          </p:cNvPr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火眼金睛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67564EA4-A1D1-5D26-0BC1-B0AF6DAE647C}"/>
              </a:ext>
            </a:extLst>
          </p:cNvPr>
          <p:cNvSpPr/>
          <p:nvPr/>
        </p:nvSpPr>
        <p:spPr>
          <a:xfrm>
            <a:off x="5821082" y="1356659"/>
            <a:ext cx="4936565" cy="4464423"/>
          </a:xfrm>
          <a:custGeom>
            <a:avLst/>
            <a:gdLst>
              <a:gd name="connsiteX0" fmla="*/ 0 w 4936565"/>
              <a:gd name="connsiteY0" fmla="*/ 744085 h 4464423"/>
              <a:gd name="connsiteX1" fmla="*/ 744085 w 4936565"/>
              <a:gd name="connsiteY1" fmla="*/ 0 h 4464423"/>
              <a:gd name="connsiteX2" fmla="*/ 1318818 w 4936565"/>
              <a:gd name="connsiteY2" fmla="*/ 0 h 4464423"/>
              <a:gd name="connsiteX3" fmla="*/ 1859066 w 4936565"/>
              <a:gd name="connsiteY3" fmla="*/ 0 h 4464423"/>
              <a:gd name="connsiteX4" fmla="*/ 2399315 w 4936565"/>
              <a:gd name="connsiteY4" fmla="*/ 0 h 4464423"/>
              <a:gd name="connsiteX5" fmla="*/ 3043015 w 4936565"/>
              <a:gd name="connsiteY5" fmla="*/ 0 h 4464423"/>
              <a:gd name="connsiteX6" fmla="*/ 3548780 w 4936565"/>
              <a:gd name="connsiteY6" fmla="*/ 0 h 4464423"/>
              <a:gd name="connsiteX7" fmla="*/ 4192480 w 4936565"/>
              <a:gd name="connsiteY7" fmla="*/ 0 h 4464423"/>
              <a:gd name="connsiteX8" fmla="*/ 4936565 w 4936565"/>
              <a:gd name="connsiteY8" fmla="*/ 744085 h 4464423"/>
              <a:gd name="connsiteX9" fmla="*/ 4936565 w 4936565"/>
              <a:gd name="connsiteY9" fmla="*/ 1339336 h 4464423"/>
              <a:gd name="connsiteX10" fmla="*/ 4936565 w 4936565"/>
              <a:gd name="connsiteY10" fmla="*/ 1934586 h 4464423"/>
              <a:gd name="connsiteX11" fmla="*/ 4936565 w 4936565"/>
              <a:gd name="connsiteY11" fmla="*/ 2440549 h 4464423"/>
              <a:gd name="connsiteX12" fmla="*/ 4936565 w 4936565"/>
              <a:gd name="connsiteY12" fmla="*/ 3095325 h 4464423"/>
              <a:gd name="connsiteX13" fmla="*/ 4936565 w 4936565"/>
              <a:gd name="connsiteY13" fmla="*/ 3720338 h 4464423"/>
              <a:gd name="connsiteX14" fmla="*/ 4192480 w 4936565"/>
              <a:gd name="connsiteY14" fmla="*/ 4464423 h 4464423"/>
              <a:gd name="connsiteX15" fmla="*/ 3548780 w 4936565"/>
              <a:gd name="connsiteY15" fmla="*/ 4464423 h 4464423"/>
              <a:gd name="connsiteX16" fmla="*/ 3008531 w 4936565"/>
              <a:gd name="connsiteY16" fmla="*/ 4464423 h 4464423"/>
              <a:gd name="connsiteX17" fmla="*/ 2433799 w 4936565"/>
              <a:gd name="connsiteY17" fmla="*/ 4464423 h 4464423"/>
              <a:gd name="connsiteX18" fmla="*/ 1824582 w 4936565"/>
              <a:gd name="connsiteY18" fmla="*/ 4464423 h 4464423"/>
              <a:gd name="connsiteX19" fmla="*/ 1318818 w 4936565"/>
              <a:gd name="connsiteY19" fmla="*/ 4464423 h 4464423"/>
              <a:gd name="connsiteX20" fmla="*/ 744085 w 4936565"/>
              <a:gd name="connsiteY20" fmla="*/ 4464423 h 4464423"/>
              <a:gd name="connsiteX21" fmla="*/ 0 w 4936565"/>
              <a:gd name="connsiteY21" fmla="*/ 3720338 h 4464423"/>
              <a:gd name="connsiteX22" fmla="*/ 0 w 4936565"/>
              <a:gd name="connsiteY22" fmla="*/ 3125087 h 4464423"/>
              <a:gd name="connsiteX23" fmla="*/ 0 w 4936565"/>
              <a:gd name="connsiteY23" fmla="*/ 2559599 h 4464423"/>
              <a:gd name="connsiteX24" fmla="*/ 0 w 4936565"/>
              <a:gd name="connsiteY24" fmla="*/ 1934586 h 4464423"/>
              <a:gd name="connsiteX25" fmla="*/ 0 w 4936565"/>
              <a:gd name="connsiteY25" fmla="*/ 1309573 h 4464423"/>
              <a:gd name="connsiteX26" fmla="*/ 0 w 4936565"/>
              <a:gd name="connsiteY26" fmla="*/ 744085 h 446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936565" h="4464423" extrusionOk="0">
                <a:moveTo>
                  <a:pt x="0" y="744085"/>
                </a:moveTo>
                <a:cubicBezTo>
                  <a:pt x="25879" y="343838"/>
                  <a:pt x="325743" y="71916"/>
                  <a:pt x="744085" y="0"/>
                </a:cubicBezTo>
                <a:cubicBezTo>
                  <a:pt x="981188" y="-31085"/>
                  <a:pt x="1173937" y="48956"/>
                  <a:pt x="1318818" y="0"/>
                </a:cubicBezTo>
                <a:cubicBezTo>
                  <a:pt x="1463699" y="-48956"/>
                  <a:pt x="1670905" y="5839"/>
                  <a:pt x="1859066" y="0"/>
                </a:cubicBezTo>
                <a:cubicBezTo>
                  <a:pt x="2047227" y="-5839"/>
                  <a:pt x="2170802" y="14132"/>
                  <a:pt x="2399315" y="0"/>
                </a:cubicBezTo>
                <a:cubicBezTo>
                  <a:pt x="2627828" y="-14132"/>
                  <a:pt x="2826217" y="33522"/>
                  <a:pt x="3043015" y="0"/>
                </a:cubicBezTo>
                <a:cubicBezTo>
                  <a:pt x="3259813" y="-33522"/>
                  <a:pt x="3382122" y="31356"/>
                  <a:pt x="3548780" y="0"/>
                </a:cubicBezTo>
                <a:cubicBezTo>
                  <a:pt x="3715439" y="-31356"/>
                  <a:pt x="3903375" y="14880"/>
                  <a:pt x="4192480" y="0"/>
                </a:cubicBezTo>
                <a:cubicBezTo>
                  <a:pt x="4601609" y="-15572"/>
                  <a:pt x="4944760" y="221019"/>
                  <a:pt x="4936565" y="744085"/>
                </a:cubicBezTo>
                <a:cubicBezTo>
                  <a:pt x="4981093" y="968459"/>
                  <a:pt x="4917316" y="1142649"/>
                  <a:pt x="4936565" y="1339336"/>
                </a:cubicBezTo>
                <a:cubicBezTo>
                  <a:pt x="4955814" y="1536023"/>
                  <a:pt x="4926982" y="1751558"/>
                  <a:pt x="4936565" y="1934586"/>
                </a:cubicBezTo>
                <a:cubicBezTo>
                  <a:pt x="4946148" y="2117614"/>
                  <a:pt x="4877225" y="2299029"/>
                  <a:pt x="4936565" y="2440549"/>
                </a:cubicBezTo>
                <a:cubicBezTo>
                  <a:pt x="4995905" y="2582069"/>
                  <a:pt x="4886544" y="2884669"/>
                  <a:pt x="4936565" y="3095325"/>
                </a:cubicBezTo>
                <a:cubicBezTo>
                  <a:pt x="4986586" y="3305981"/>
                  <a:pt x="4921259" y="3418467"/>
                  <a:pt x="4936565" y="3720338"/>
                </a:cubicBezTo>
                <a:cubicBezTo>
                  <a:pt x="4868484" y="4091265"/>
                  <a:pt x="4721655" y="4485978"/>
                  <a:pt x="4192480" y="4464423"/>
                </a:cubicBezTo>
                <a:cubicBezTo>
                  <a:pt x="4018064" y="4516178"/>
                  <a:pt x="3778390" y="4408556"/>
                  <a:pt x="3548780" y="4464423"/>
                </a:cubicBezTo>
                <a:cubicBezTo>
                  <a:pt x="3319170" y="4520290"/>
                  <a:pt x="3133465" y="4422218"/>
                  <a:pt x="3008531" y="4464423"/>
                </a:cubicBezTo>
                <a:cubicBezTo>
                  <a:pt x="2883597" y="4506628"/>
                  <a:pt x="2703302" y="4408041"/>
                  <a:pt x="2433799" y="4464423"/>
                </a:cubicBezTo>
                <a:cubicBezTo>
                  <a:pt x="2164296" y="4520805"/>
                  <a:pt x="2065432" y="4392875"/>
                  <a:pt x="1824582" y="4464423"/>
                </a:cubicBezTo>
                <a:cubicBezTo>
                  <a:pt x="1583732" y="4535971"/>
                  <a:pt x="1553241" y="4411493"/>
                  <a:pt x="1318818" y="4464423"/>
                </a:cubicBezTo>
                <a:cubicBezTo>
                  <a:pt x="1084395" y="4517353"/>
                  <a:pt x="995714" y="4415784"/>
                  <a:pt x="744085" y="4464423"/>
                </a:cubicBezTo>
                <a:cubicBezTo>
                  <a:pt x="398237" y="4508505"/>
                  <a:pt x="68881" y="4156697"/>
                  <a:pt x="0" y="3720338"/>
                </a:cubicBezTo>
                <a:cubicBezTo>
                  <a:pt x="-56215" y="3515012"/>
                  <a:pt x="62950" y="3284134"/>
                  <a:pt x="0" y="3125087"/>
                </a:cubicBezTo>
                <a:cubicBezTo>
                  <a:pt x="-62950" y="2966040"/>
                  <a:pt x="57455" y="2824238"/>
                  <a:pt x="0" y="2559599"/>
                </a:cubicBezTo>
                <a:cubicBezTo>
                  <a:pt x="-57455" y="2294960"/>
                  <a:pt x="24227" y="2081198"/>
                  <a:pt x="0" y="1934586"/>
                </a:cubicBezTo>
                <a:cubicBezTo>
                  <a:pt x="-24227" y="1787974"/>
                  <a:pt x="38909" y="1553479"/>
                  <a:pt x="0" y="1309573"/>
                </a:cubicBezTo>
                <a:cubicBezTo>
                  <a:pt x="-38909" y="1065667"/>
                  <a:pt x="24799" y="965785"/>
                  <a:pt x="0" y="744085"/>
                </a:cubicBezTo>
                <a:close/>
              </a:path>
            </a:pathLst>
          </a:custGeom>
          <a:noFill/>
          <a:ln w="28575">
            <a:solidFill>
              <a:schemeClr val="accent3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427435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360AA0C-81B4-83D0-554D-BBA0F406FD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94" y="4013786"/>
            <a:ext cx="2014983" cy="2014983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33DDA8AA-6353-90C7-6215-D9C991B4A9AA}"/>
              </a:ext>
            </a:extLst>
          </p:cNvPr>
          <p:cNvSpPr txBox="1"/>
          <p:nvPr/>
        </p:nvSpPr>
        <p:spPr>
          <a:xfrm flipH="1">
            <a:off x="1048372" y="2388541"/>
            <a:ext cx="4571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  请你根据对算法特征的理解，看一看右边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“煮水果茶的算法”有哪些不合理的地方？并说说理由。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271B303-8584-2F2A-668C-F3C5116A47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83" y="2196620"/>
            <a:ext cx="632428" cy="632428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979A7632-3D24-38EC-80CA-BE9122018635}"/>
              </a:ext>
            </a:extLst>
          </p:cNvPr>
          <p:cNvGrpSpPr/>
          <p:nvPr/>
        </p:nvGrpSpPr>
        <p:grpSpPr>
          <a:xfrm>
            <a:off x="1412397" y="4759010"/>
            <a:ext cx="3237297" cy="1278064"/>
            <a:chOff x="4944381" y="4443070"/>
            <a:chExt cx="4293546" cy="862909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762EADF8-9727-105A-EF4F-90E205B962E9}"/>
                </a:ext>
              </a:extLst>
            </p:cNvPr>
            <p:cNvSpPr/>
            <p:nvPr/>
          </p:nvSpPr>
          <p:spPr>
            <a:xfrm>
              <a:off x="5363768" y="4475687"/>
              <a:ext cx="3664108" cy="797674"/>
            </a:xfrm>
            <a:custGeom>
              <a:avLst/>
              <a:gdLst>
                <a:gd name="connsiteX0" fmla="*/ 127426 w 3791308"/>
                <a:gd name="connsiteY0" fmla="*/ 25053 h 709339"/>
                <a:gd name="connsiteX1" fmla="*/ 127426 w 3791308"/>
                <a:gd name="connsiteY1" fmla="*/ 25053 h 709339"/>
                <a:gd name="connsiteX2" fmla="*/ 950992 w 3791308"/>
                <a:gd name="connsiteY2" fmla="*/ 61387 h 709339"/>
                <a:gd name="connsiteX3" fmla="*/ 1350663 w 3791308"/>
                <a:gd name="connsiteY3" fmla="*/ 79554 h 709339"/>
                <a:gd name="connsiteX4" fmla="*/ 2228730 w 3791308"/>
                <a:gd name="connsiteY4" fmla="*/ 67443 h 709339"/>
                <a:gd name="connsiteX5" fmla="*/ 2434621 w 3791308"/>
                <a:gd name="connsiteY5" fmla="*/ 49276 h 709339"/>
                <a:gd name="connsiteX6" fmla="*/ 2761625 w 3791308"/>
                <a:gd name="connsiteY6" fmla="*/ 25053 h 709339"/>
                <a:gd name="connsiteX7" fmla="*/ 2979628 w 3791308"/>
                <a:gd name="connsiteY7" fmla="*/ 12942 h 709339"/>
                <a:gd name="connsiteX8" fmla="*/ 3221853 w 3791308"/>
                <a:gd name="connsiteY8" fmla="*/ 12942 h 709339"/>
                <a:gd name="connsiteX9" fmla="*/ 3415633 w 3791308"/>
                <a:gd name="connsiteY9" fmla="*/ 18998 h 709339"/>
                <a:gd name="connsiteX10" fmla="*/ 3530690 w 3791308"/>
                <a:gd name="connsiteY10" fmla="*/ 61387 h 709339"/>
                <a:gd name="connsiteX11" fmla="*/ 3573079 w 3791308"/>
                <a:gd name="connsiteY11" fmla="*/ 91665 h 709339"/>
                <a:gd name="connsiteX12" fmla="*/ 3633636 w 3791308"/>
                <a:gd name="connsiteY12" fmla="*/ 146166 h 709339"/>
                <a:gd name="connsiteX13" fmla="*/ 3718414 w 3791308"/>
                <a:gd name="connsiteY13" fmla="*/ 170388 h 709339"/>
                <a:gd name="connsiteX14" fmla="*/ 3730526 w 3791308"/>
                <a:gd name="connsiteY14" fmla="*/ 182500 h 709339"/>
                <a:gd name="connsiteX15" fmla="*/ 3766859 w 3791308"/>
                <a:gd name="connsiteY15" fmla="*/ 285445 h 709339"/>
                <a:gd name="connsiteX16" fmla="*/ 3778971 w 3791308"/>
                <a:gd name="connsiteY16" fmla="*/ 297557 h 709339"/>
                <a:gd name="connsiteX17" fmla="*/ 3791082 w 3791308"/>
                <a:gd name="connsiteY17" fmla="*/ 327835 h 709339"/>
                <a:gd name="connsiteX18" fmla="*/ 3573079 w 3791308"/>
                <a:gd name="connsiteY18" fmla="*/ 485281 h 709339"/>
                <a:gd name="connsiteX19" fmla="*/ 3542801 w 3791308"/>
                <a:gd name="connsiteY19" fmla="*/ 491337 h 709339"/>
                <a:gd name="connsiteX20" fmla="*/ 3464078 w 3791308"/>
                <a:gd name="connsiteY20" fmla="*/ 509504 h 709339"/>
                <a:gd name="connsiteX21" fmla="*/ 3427744 w 3791308"/>
                <a:gd name="connsiteY21" fmla="*/ 515559 h 709339"/>
                <a:gd name="connsiteX22" fmla="*/ 3300576 w 3791308"/>
                <a:gd name="connsiteY22" fmla="*/ 545837 h 709339"/>
                <a:gd name="connsiteX23" fmla="*/ 3252131 w 3791308"/>
                <a:gd name="connsiteY23" fmla="*/ 564004 h 709339"/>
                <a:gd name="connsiteX24" fmla="*/ 3112851 w 3791308"/>
                <a:gd name="connsiteY24" fmla="*/ 570060 h 709339"/>
                <a:gd name="connsiteX25" fmla="*/ 2913016 w 3791308"/>
                <a:gd name="connsiteY25" fmla="*/ 576116 h 709339"/>
                <a:gd name="connsiteX26" fmla="*/ 2791903 w 3791308"/>
                <a:gd name="connsiteY26" fmla="*/ 588227 h 709339"/>
                <a:gd name="connsiteX27" fmla="*/ 2331675 w 3791308"/>
                <a:gd name="connsiteY27" fmla="*/ 642727 h 709339"/>
                <a:gd name="connsiteX28" fmla="*/ 1338552 w 3791308"/>
                <a:gd name="connsiteY28" fmla="*/ 648783 h 709339"/>
                <a:gd name="connsiteX29" fmla="*/ 1247718 w 3791308"/>
                <a:gd name="connsiteY29" fmla="*/ 673006 h 709339"/>
                <a:gd name="connsiteX30" fmla="*/ 1047882 w 3791308"/>
                <a:gd name="connsiteY30" fmla="*/ 691173 h 709339"/>
                <a:gd name="connsiteX31" fmla="*/ 866213 w 3791308"/>
                <a:gd name="connsiteY31" fmla="*/ 709339 h 709339"/>
                <a:gd name="connsiteX32" fmla="*/ 514987 w 3791308"/>
                <a:gd name="connsiteY32" fmla="*/ 697228 h 709339"/>
                <a:gd name="connsiteX33" fmla="*/ 405985 w 3791308"/>
                <a:gd name="connsiteY33" fmla="*/ 666950 h 709339"/>
                <a:gd name="connsiteX34" fmla="*/ 351485 w 3791308"/>
                <a:gd name="connsiteY34" fmla="*/ 654839 h 709339"/>
                <a:gd name="connsiteX35" fmla="*/ 303039 w 3791308"/>
                <a:gd name="connsiteY35" fmla="*/ 642727 h 709339"/>
                <a:gd name="connsiteX36" fmla="*/ 66870 w 3791308"/>
                <a:gd name="connsiteY36" fmla="*/ 630616 h 709339"/>
                <a:gd name="connsiteX37" fmla="*/ 6314 w 3791308"/>
                <a:gd name="connsiteY37" fmla="*/ 509504 h 709339"/>
                <a:gd name="connsiteX38" fmla="*/ 258 w 3791308"/>
                <a:gd name="connsiteY38" fmla="*/ 182500 h 709339"/>
                <a:gd name="connsiteX39" fmla="*/ 12369 w 3791308"/>
                <a:gd name="connsiteY39" fmla="*/ 73498 h 709339"/>
                <a:gd name="connsiteX40" fmla="*/ 42647 w 3791308"/>
                <a:gd name="connsiteY40" fmla="*/ 43220 h 709339"/>
                <a:gd name="connsiteX41" fmla="*/ 60814 w 3791308"/>
                <a:gd name="connsiteY41" fmla="*/ 31109 h 709339"/>
                <a:gd name="connsiteX42" fmla="*/ 127426 w 3791308"/>
                <a:gd name="connsiteY42" fmla="*/ 25053 h 70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791308" h="709339">
                  <a:moveTo>
                    <a:pt x="127426" y="25053"/>
                  </a:moveTo>
                  <a:lnTo>
                    <a:pt x="127426" y="25053"/>
                  </a:lnTo>
                  <a:cubicBezTo>
                    <a:pt x="472105" y="120796"/>
                    <a:pt x="159746" y="44186"/>
                    <a:pt x="950992" y="61387"/>
                  </a:cubicBezTo>
                  <a:cubicBezTo>
                    <a:pt x="1084322" y="64286"/>
                    <a:pt x="1217439" y="73498"/>
                    <a:pt x="1350663" y="79554"/>
                  </a:cubicBezTo>
                  <a:cubicBezTo>
                    <a:pt x="1679838" y="139403"/>
                    <a:pt x="1438814" y="100356"/>
                    <a:pt x="2228730" y="67443"/>
                  </a:cubicBezTo>
                  <a:cubicBezTo>
                    <a:pt x="2297567" y="64575"/>
                    <a:pt x="2365991" y="55332"/>
                    <a:pt x="2434621" y="49276"/>
                  </a:cubicBezTo>
                  <a:cubicBezTo>
                    <a:pt x="2579583" y="17063"/>
                    <a:pt x="2462216" y="39839"/>
                    <a:pt x="2761625" y="25053"/>
                  </a:cubicBezTo>
                  <a:lnTo>
                    <a:pt x="2979628" y="12942"/>
                  </a:lnTo>
                  <a:cubicBezTo>
                    <a:pt x="3116504" y="-9870"/>
                    <a:pt x="3008611" y="2280"/>
                    <a:pt x="3221853" y="12942"/>
                  </a:cubicBezTo>
                  <a:cubicBezTo>
                    <a:pt x="3286397" y="16169"/>
                    <a:pt x="3351040" y="16979"/>
                    <a:pt x="3415633" y="18998"/>
                  </a:cubicBezTo>
                  <a:cubicBezTo>
                    <a:pt x="3453985" y="33128"/>
                    <a:pt x="3497431" y="37630"/>
                    <a:pt x="3530690" y="61387"/>
                  </a:cubicBezTo>
                  <a:cubicBezTo>
                    <a:pt x="3544820" y="71480"/>
                    <a:pt x="3559675" y="80627"/>
                    <a:pt x="3573079" y="91665"/>
                  </a:cubicBezTo>
                  <a:cubicBezTo>
                    <a:pt x="3594042" y="108929"/>
                    <a:pt x="3609757" y="133232"/>
                    <a:pt x="3633636" y="146166"/>
                  </a:cubicBezTo>
                  <a:cubicBezTo>
                    <a:pt x="3659479" y="160164"/>
                    <a:pt x="3690155" y="162314"/>
                    <a:pt x="3718414" y="170388"/>
                  </a:cubicBezTo>
                  <a:cubicBezTo>
                    <a:pt x="3722451" y="174425"/>
                    <a:pt x="3727973" y="177393"/>
                    <a:pt x="3730526" y="182500"/>
                  </a:cubicBezTo>
                  <a:cubicBezTo>
                    <a:pt x="3742661" y="206770"/>
                    <a:pt x="3752057" y="270643"/>
                    <a:pt x="3766859" y="285445"/>
                  </a:cubicBezTo>
                  <a:lnTo>
                    <a:pt x="3778971" y="297557"/>
                  </a:lnTo>
                  <a:cubicBezTo>
                    <a:pt x="3783008" y="307650"/>
                    <a:pt x="3792929" y="317123"/>
                    <a:pt x="3791082" y="327835"/>
                  </a:cubicBezTo>
                  <a:cubicBezTo>
                    <a:pt x="3756601" y="527821"/>
                    <a:pt x="3770737" y="471650"/>
                    <a:pt x="3573079" y="485281"/>
                  </a:cubicBezTo>
                  <a:cubicBezTo>
                    <a:pt x="3562986" y="487300"/>
                    <a:pt x="3552848" y="489104"/>
                    <a:pt x="3542801" y="491337"/>
                  </a:cubicBezTo>
                  <a:cubicBezTo>
                    <a:pt x="3516512" y="497179"/>
                    <a:pt x="3490431" y="503956"/>
                    <a:pt x="3464078" y="509504"/>
                  </a:cubicBezTo>
                  <a:cubicBezTo>
                    <a:pt x="3452063" y="512033"/>
                    <a:pt x="3439855" y="513541"/>
                    <a:pt x="3427744" y="515559"/>
                  </a:cubicBezTo>
                  <a:cubicBezTo>
                    <a:pt x="3336535" y="554649"/>
                    <a:pt x="3442507" y="513580"/>
                    <a:pt x="3300576" y="545837"/>
                  </a:cubicBezTo>
                  <a:cubicBezTo>
                    <a:pt x="3283758" y="549659"/>
                    <a:pt x="3269236" y="561797"/>
                    <a:pt x="3252131" y="564004"/>
                  </a:cubicBezTo>
                  <a:cubicBezTo>
                    <a:pt x="3206043" y="569951"/>
                    <a:pt x="3159292" y="568401"/>
                    <a:pt x="3112851" y="570060"/>
                  </a:cubicBezTo>
                  <a:lnTo>
                    <a:pt x="2913016" y="576116"/>
                  </a:lnTo>
                  <a:lnTo>
                    <a:pt x="2791903" y="588227"/>
                  </a:lnTo>
                  <a:cubicBezTo>
                    <a:pt x="2638426" y="605813"/>
                    <a:pt x="2486153" y="641785"/>
                    <a:pt x="2331675" y="642727"/>
                  </a:cubicBezTo>
                  <a:lnTo>
                    <a:pt x="1338552" y="648783"/>
                  </a:lnTo>
                  <a:cubicBezTo>
                    <a:pt x="1308274" y="656857"/>
                    <a:pt x="1278517" y="667231"/>
                    <a:pt x="1247718" y="673006"/>
                  </a:cubicBezTo>
                  <a:cubicBezTo>
                    <a:pt x="1172375" y="687133"/>
                    <a:pt x="1123306" y="684615"/>
                    <a:pt x="1047882" y="691173"/>
                  </a:cubicBezTo>
                  <a:cubicBezTo>
                    <a:pt x="987252" y="696445"/>
                    <a:pt x="926769" y="703284"/>
                    <a:pt x="866213" y="709339"/>
                  </a:cubicBezTo>
                  <a:cubicBezTo>
                    <a:pt x="749138" y="705302"/>
                    <a:pt x="631936" y="704007"/>
                    <a:pt x="514987" y="697228"/>
                  </a:cubicBezTo>
                  <a:cubicBezTo>
                    <a:pt x="430756" y="692345"/>
                    <a:pt x="470817" y="687210"/>
                    <a:pt x="405985" y="666950"/>
                  </a:cubicBezTo>
                  <a:cubicBezTo>
                    <a:pt x="388222" y="661399"/>
                    <a:pt x="369600" y="659101"/>
                    <a:pt x="351485" y="654839"/>
                  </a:cubicBezTo>
                  <a:cubicBezTo>
                    <a:pt x="335282" y="651026"/>
                    <a:pt x="319625" y="644139"/>
                    <a:pt x="303039" y="642727"/>
                  </a:cubicBezTo>
                  <a:cubicBezTo>
                    <a:pt x="224496" y="636042"/>
                    <a:pt x="145593" y="634653"/>
                    <a:pt x="66870" y="630616"/>
                  </a:cubicBezTo>
                  <a:cubicBezTo>
                    <a:pt x="9192" y="544099"/>
                    <a:pt x="25485" y="586192"/>
                    <a:pt x="6314" y="509504"/>
                  </a:cubicBezTo>
                  <a:cubicBezTo>
                    <a:pt x="4295" y="400503"/>
                    <a:pt x="-1256" y="291510"/>
                    <a:pt x="258" y="182500"/>
                  </a:cubicBezTo>
                  <a:cubicBezTo>
                    <a:pt x="766" y="145946"/>
                    <a:pt x="1725" y="108472"/>
                    <a:pt x="12369" y="73498"/>
                  </a:cubicBezTo>
                  <a:cubicBezTo>
                    <a:pt x="16525" y="59843"/>
                    <a:pt x="31905" y="52619"/>
                    <a:pt x="42647" y="43220"/>
                  </a:cubicBezTo>
                  <a:cubicBezTo>
                    <a:pt x="48124" y="38427"/>
                    <a:pt x="53999" y="33664"/>
                    <a:pt x="60814" y="31109"/>
                  </a:cubicBezTo>
                  <a:cubicBezTo>
                    <a:pt x="85409" y="21886"/>
                    <a:pt x="116324" y="26062"/>
                    <a:pt x="127426" y="25053"/>
                  </a:cubicBezTo>
                  <a:close/>
                </a:path>
              </a:pathLst>
            </a:custGeom>
            <a:solidFill>
              <a:srgbClr val="FBD6E8"/>
            </a:solidFill>
            <a:ln>
              <a:solidFill>
                <a:srgbClr val="FBD6E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矩形: 剪去单角 24">
              <a:extLst>
                <a:ext uri="{FF2B5EF4-FFF2-40B4-BE49-F238E27FC236}">
                  <a16:creationId xmlns:a16="http://schemas.microsoft.com/office/drawing/2014/main" id="{2490A30B-48B8-AB74-3589-E0BAF4748CFF}"/>
                </a:ext>
              </a:extLst>
            </p:cNvPr>
            <p:cNvSpPr/>
            <p:nvPr/>
          </p:nvSpPr>
          <p:spPr>
            <a:xfrm>
              <a:off x="4944381" y="4443070"/>
              <a:ext cx="4293546" cy="862909"/>
            </a:xfrm>
            <a:custGeom>
              <a:avLst/>
              <a:gdLst>
                <a:gd name="connsiteX0" fmla="*/ 0 w 4293546"/>
                <a:gd name="connsiteY0" fmla="*/ 0 h 862909"/>
                <a:gd name="connsiteX1" fmla="*/ 509823 w 4293546"/>
                <a:gd name="connsiteY1" fmla="*/ 0 h 862909"/>
                <a:gd name="connsiteX2" fmla="*/ 1185636 w 4293546"/>
                <a:gd name="connsiteY2" fmla="*/ 0 h 862909"/>
                <a:gd name="connsiteX3" fmla="*/ 1819951 w 4293546"/>
                <a:gd name="connsiteY3" fmla="*/ 0 h 862909"/>
                <a:gd name="connsiteX4" fmla="*/ 2371271 w 4293546"/>
                <a:gd name="connsiteY4" fmla="*/ 0 h 862909"/>
                <a:gd name="connsiteX5" fmla="*/ 2922592 w 4293546"/>
                <a:gd name="connsiteY5" fmla="*/ 0 h 862909"/>
                <a:gd name="connsiteX6" fmla="*/ 3390918 w 4293546"/>
                <a:gd name="connsiteY6" fmla="*/ 0 h 862909"/>
                <a:gd name="connsiteX7" fmla="*/ 4149725 w 4293546"/>
                <a:gd name="connsiteY7" fmla="*/ 0 h 862909"/>
                <a:gd name="connsiteX8" fmla="*/ 4293546 w 4293546"/>
                <a:gd name="connsiteY8" fmla="*/ 143821 h 862909"/>
                <a:gd name="connsiteX9" fmla="*/ 4293546 w 4293546"/>
                <a:gd name="connsiteY9" fmla="*/ 510556 h 862909"/>
                <a:gd name="connsiteX10" fmla="*/ 4293546 w 4293546"/>
                <a:gd name="connsiteY10" fmla="*/ 862909 h 862909"/>
                <a:gd name="connsiteX11" fmla="*/ 3756853 w 4293546"/>
                <a:gd name="connsiteY11" fmla="*/ 862909 h 862909"/>
                <a:gd name="connsiteX12" fmla="*/ 3306030 w 4293546"/>
                <a:gd name="connsiteY12" fmla="*/ 862909 h 862909"/>
                <a:gd name="connsiteX13" fmla="*/ 2855208 w 4293546"/>
                <a:gd name="connsiteY13" fmla="*/ 862909 h 862909"/>
                <a:gd name="connsiteX14" fmla="*/ 2404386 w 4293546"/>
                <a:gd name="connsiteY14" fmla="*/ 862909 h 862909"/>
                <a:gd name="connsiteX15" fmla="*/ 1781822 w 4293546"/>
                <a:gd name="connsiteY15" fmla="*/ 862909 h 862909"/>
                <a:gd name="connsiteX16" fmla="*/ 1159257 w 4293546"/>
                <a:gd name="connsiteY16" fmla="*/ 862909 h 862909"/>
                <a:gd name="connsiteX17" fmla="*/ 751371 w 4293546"/>
                <a:gd name="connsiteY17" fmla="*/ 862909 h 862909"/>
                <a:gd name="connsiteX18" fmla="*/ 0 w 4293546"/>
                <a:gd name="connsiteY18" fmla="*/ 862909 h 862909"/>
                <a:gd name="connsiteX19" fmla="*/ 0 w 4293546"/>
                <a:gd name="connsiteY19" fmla="*/ 431455 h 862909"/>
                <a:gd name="connsiteX20" fmla="*/ 0 w 4293546"/>
                <a:gd name="connsiteY20" fmla="*/ 0 h 86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93546" h="862909" extrusionOk="0">
                  <a:moveTo>
                    <a:pt x="0" y="0"/>
                  </a:moveTo>
                  <a:cubicBezTo>
                    <a:pt x="177427" y="-17574"/>
                    <a:pt x="341768" y="7730"/>
                    <a:pt x="509823" y="0"/>
                  </a:cubicBezTo>
                  <a:cubicBezTo>
                    <a:pt x="677878" y="-7730"/>
                    <a:pt x="919442" y="22105"/>
                    <a:pt x="1185636" y="0"/>
                  </a:cubicBezTo>
                  <a:cubicBezTo>
                    <a:pt x="1451830" y="-22105"/>
                    <a:pt x="1585264" y="26171"/>
                    <a:pt x="1819951" y="0"/>
                  </a:cubicBezTo>
                  <a:cubicBezTo>
                    <a:pt x="2054639" y="-26171"/>
                    <a:pt x="2203130" y="17537"/>
                    <a:pt x="2371271" y="0"/>
                  </a:cubicBezTo>
                  <a:cubicBezTo>
                    <a:pt x="2539412" y="-17537"/>
                    <a:pt x="2679393" y="1846"/>
                    <a:pt x="2922592" y="0"/>
                  </a:cubicBezTo>
                  <a:cubicBezTo>
                    <a:pt x="3165791" y="-1846"/>
                    <a:pt x="3225660" y="40189"/>
                    <a:pt x="3390918" y="0"/>
                  </a:cubicBezTo>
                  <a:cubicBezTo>
                    <a:pt x="3556176" y="-40189"/>
                    <a:pt x="3797405" y="42426"/>
                    <a:pt x="4149725" y="0"/>
                  </a:cubicBezTo>
                  <a:cubicBezTo>
                    <a:pt x="4233630" y="55614"/>
                    <a:pt x="4235797" y="99806"/>
                    <a:pt x="4293546" y="143821"/>
                  </a:cubicBezTo>
                  <a:cubicBezTo>
                    <a:pt x="4311341" y="242594"/>
                    <a:pt x="4250027" y="411059"/>
                    <a:pt x="4293546" y="510556"/>
                  </a:cubicBezTo>
                  <a:cubicBezTo>
                    <a:pt x="4337065" y="610054"/>
                    <a:pt x="4273541" y="762247"/>
                    <a:pt x="4293546" y="862909"/>
                  </a:cubicBezTo>
                  <a:cubicBezTo>
                    <a:pt x="4138859" y="871198"/>
                    <a:pt x="3882612" y="856770"/>
                    <a:pt x="3756853" y="862909"/>
                  </a:cubicBezTo>
                  <a:cubicBezTo>
                    <a:pt x="3631094" y="869048"/>
                    <a:pt x="3495973" y="829545"/>
                    <a:pt x="3306030" y="862909"/>
                  </a:cubicBezTo>
                  <a:cubicBezTo>
                    <a:pt x="3116087" y="896273"/>
                    <a:pt x="2990644" y="820808"/>
                    <a:pt x="2855208" y="862909"/>
                  </a:cubicBezTo>
                  <a:cubicBezTo>
                    <a:pt x="2719772" y="905010"/>
                    <a:pt x="2529312" y="852174"/>
                    <a:pt x="2404386" y="862909"/>
                  </a:cubicBezTo>
                  <a:cubicBezTo>
                    <a:pt x="2279460" y="873644"/>
                    <a:pt x="2089008" y="845749"/>
                    <a:pt x="1781822" y="862909"/>
                  </a:cubicBezTo>
                  <a:cubicBezTo>
                    <a:pt x="1474636" y="880069"/>
                    <a:pt x="1333856" y="825939"/>
                    <a:pt x="1159257" y="862909"/>
                  </a:cubicBezTo>
                  <a:cubicBezTo>
                    <a:pt x="984658" y="899879"/>
                    <a:pt x="936103" y="847963"/>
                    <a:pt x="751371" y="862909"/>
                  </a:cubicBezTo>
                  <a:cubicBezTo>
                    <a:pt x="566639" y="877855"/>
                    <a:pt x="217425" y="793921"/>
                    <a:pt x="0" y="862909"/>
                  </a:cubicBezTo>
                  <a:cubicBezTo>
                    <a:pt x="-9148" y="676551"/>
                    <a:pt x="2409" y="569121"/>
                    <a:pt x="0" y="431455"/>
                  </a:cubicBezTo>
                  <a:cubicBezTo>
                    <a:pt x="-2409" y="293789"/>
                    <a:pt x="5498" y="131560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3576022868">
                    <a:prstGeom prst="snip1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1" name="图片 20" descr="形状, 圆圈&#10;&#10;描述已自动生成">
            <a:extLst>
              <a:ext uri="{FF2B5EF4-FFF2-40B4-BE49-F238E27FC236}">
                <a16:creationId xmlns:a16="http://schemas.microsoft.com/office/drawing/2014/main" id="{5AB01C5C-ED4D-CEBA-D597-23351C99DD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22" y="4595552"/>
            <a:ext cx="1429826" cy="1673426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61E6DA82-2DF4-030C-2D06-361DC566C90A}"/>
              </a:ext>
            </a:extLst>
          </p:cNvPr>
          <p:cNvSpPr txBox="1"/>
          <p:nvPr/>
        </p:nvSpPr>
        <p:spPr>
          <a:xfrm>
            <a:off x="1690161" y="4999935"/>
            <a:ext cx="3099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1800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可以回家请教家长，完善一下这个算法，并尝试自己做一做</a:t>
            </a:r>
            <a:r>
              <a:rPr lang="zh-CN" altLang="en-US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！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C66A586-9C96-9CCE-501B-7FAADA83FE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43" y="1011883"/>
            <a:ext cx="3010215" cy="89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35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FA54DDC8-F376-CC2F-7FBA-F8216CF3EFD2}"/>
              </a:ext>
            </a:extLst>
          </p:cNvPr>
          <p:cNvGrpSpPr/>
          <p:nvPr/>
        </p:nvGrpSpPr>
        <p:grpSpPr>
          <a:xfrm>
            <a:off x="3084727" y="1886490"/>
            <a:ext cx="7057344" cy="2583910"/>
            <a:chOff x="5385490" y="4358564"/>
            <a:chExt cx="4293546" cy="862910"/>
          </a:xfrm>
        </p:grpSpPr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5DEE21C4-A127-AD62-A9E0-A34819B521BB}"/>
                </a:ext>
              </a:extLst>
            </p:cNvPr>
            <p:cNvSpPr/>
            <p:nvPr/>
          </p:nvSpPr>
          <p:spPr>
            <a:xfrm>
              <a:off x="5468234" y="4358564"/>
              <a:ext cx="4099660" cy="858377"/>
            </a:xfrm>
            <a:custGeom>
              <a:avLst/>
              <a:gdLst>
                <a:gd name="connsiteX0" fmla="*/ 127426 w 3791308"/>
                <a:gd name="connsiteY0" fmla="*/ 25053 h 709339"/>
                <a:gd name="connsiteX1" fmla="*/ 127426 w 3791308"/>
                <a:gd name="connsiteY1" fmla="*/ 25053 h 709339"/>
                <a:gd name="connsiteX2" fmla="*/ 950992 w 3791308"/>
                <a:gd name="connsiteY2" fmla="*/ 61387 h 709339"/>
                <a:gd name="connsiteX3" fmla="*/ 1350663 w 3791308"/>
                <a:gd name="connsiteY3" fmla="*/ 79554 h 709339"/>
                <a:gd name="connsiteX4" fmla="*/ 2228730 w 3791308"/>
                <a:gd name="connsiteY4" fmla="*/ 67443 h 709339"/>
                <a:gd name="connsiteX5" fmla="*/ 2434621 w 3791308"/>
                <a:gd name="connsiteY5" fmla="*/ 49276 h 709339"/>
                <a:gd name="connsiteX6" fmla="*/ 2761625 w 3791308"/>
                <a:gd name="connsiteY6" fmla="*/ 25053 h 709339"/>
                <a:gd name="connsiteX7" fmla="*/ 2979628 w 3791308"/>
                <a:gd name="connsiteY7" fmla="*/ 12942 h 709339"/>
                <a:gd name="connsiteX8" fmla="*/ 3221853 w 3791308"/>
                <a:gd name="connsiteY8" fmla="*/ 12942 h 709339"/>
                <a:gd name="connsiteX9" fmla="*/ 3415633 w 3791308"/>
                <a:gd name="connsiteY9" fmla="*/ 18998 h 709339"/>
                <a:gd name="connsiteX10" fmla="*/ 3530690 w 3791308"/>
                <a:gd name="connsiteY10" fmla="*/ 61387 h 709339"/>
                <a:gd name="connsiteX11" fmla="*/ 3573079 w 3791308"/>
                <a:gd name="connsiteY11" fmla="*/ 91665 h 709339"/>
                <a:gd name="connsiteX12" fmla="*/ 3633636 w 3791308"/>
                <a:gd name="connsiteY12" fmla="*/ 146166 h 709339"/>
                <a:gd name="connsiteX13" fmla="*/ 3718414 w 3791308"/>
                <a:gd name="connsiteY13" fmla="*/ 170388 h 709339"/>
                <a:gd name="connsiteX14" fmla="*/ 3730526 w 3791308"/>
                <a:gd name="connsiteY14" fmla="*/ 182500 h 709339"/>
                <a:gd name="connsiteX15" fmla="*/ 3766859 w 3791308"/>
                <a:gd name="connsiteY15" fmla="*/ 285445 h 709339"/>
                <a:gd name="connsiteX16" fmla="*/ 3778971 w 3791308"/>
                <a:gd name="connsiteY16" fmla="*/ 297557 h 709339"/>
                <a:gd name="connsiteX17" fmla="*/ 3791082 w 3791308"/>
                <a:gd name="connsiteY17" fmla="*/ 327835 h 709339"/>
                <a:gd name="connsiteX18" fmla="*/ 3573079 w 3791308"/>
                <a:gd name="connsiteY18" fmla="*/ 485281 h 709339"/>
                <a:gd name="connsiteX19" fmla="*/ 3542801 w 3791308"/>
                <a:gd name="connsiteY19" fmla="*/ 491337 h 709339"/>
                <a:gd name="connsiteX20" fmla="*/ 3464078 w 3791308"/>
                <a:gd name="connsiteY20" fmla="*/ 509504 h 709339"/>
                <a:gd name="connsiteX21" fmla="*/ 3427744 w 3791308"/>
                <a:gd name="connsiteY21" fmla="*/ 515559 h 709339"/>
                <a:gd name="connsiteX22" fmla="*/ 3300576 w 3791308"/>
                <a:gd name="connsiteY22" fmla="*/ 545837 h 709339"/>
                <a:gd name="connsiteX23" fmla="*/ 3252131 w 3791308"/>
                <a:gd name="connsiteY23" fmla="*/ 564004 h 709339"/>
                <a:gd name="connsiteX24" fmla="*/ 3112851 w 3791308"/>
                <a:gd name="connsiteY24" fmla="*/ 570060 h 709339"/>
                <a:gd name="connsiteX25" fmla="*/ 2913016 w 3791308"/>
                <a:gd name="connsiteY25" fmla="*/ 576116 h 709339"/>
                <a:gd name="connsiteX26" fmla="*/ 2791903 w 3791308"/>
                <a:gd name="connsiteY26" fmla="*/ 588227 h 709339"/>
                <a:gd name="connsiteX27" fmla="*/ 2331675 w 3791308"/>
                <a:gd name="connsiteY27" fmla="*/ 642727 h 709339"/>
                <a:gd name="connsiteX28" fmla="*/ 1338552 w 3791308"/>
                <a:gd name="connsiteY28" fmla="*/ 648783 h 709339"/>
                <a:gd name="connsiteX29" fmla="*/ 1247718 w 3791308"/>
                <a:gd name="connsiteY29" fmla="*/ 673006 h 709339"/>
                <a:gd name="connsiteX30" fmla="*/ 1047882 w 3791308"/>
                <a:gd name="connsiteY30" fmla="*/ 691173 h 709339"/>
                <a:gd name="connsiteX31" fmla="*/ 866213 w 3791308"/>
                <a:gd name="connsiteY31" fmla="*/ 709339 h 709339"/>
                <a:gd name="connsiteX32" fmla="*/ 514987 w 3791308"/>
                <a:gd name="connsiteY32" fmla="*/ 697228 h 709339"/>
                <a:gd name="connsiteX33" fmla="*/ 405985 w 3791308"/>
                <a:gd name="connsiteY33" fmla="*/ 666950 h 709339"/>
                <a:gd name="connsiteX34" fmla="*/ 351485 w 3791308"/>
                <a:gd name="connsiteY34" fmla="*/ 654839 h 709339"/>
                <a:gd name="connsiteX35" fmla="*/ 303039 w 3791308"/>
                <a:gd name="connsiteY35" fmla="*/ 642727 h 709339"/>
                <a:gd name="connsiteX36" fmla="*/ 66870 w 3791308"/>
                <a:gd name="connsiteY36" fmla="*/ 630616 h 709339"/>
                <a:gd name="connsiteX37" fmla="*/ 6314 w 3791308"/>
                <a:gd name="connsiteY37" fmla="*/ 509504 h 709339"/>
                <a:gd name="connsiteX38" fmla="*/ 258 w 3791308"/>
                <a:gd name="connsiteY38" fmla="*/ 182500 h 709339"/>
                <a:gd name="connsiteX39" fmla="*/ 12369 w 3791308"/>
                <a:gd name="connsiteY39" fmla="*/ 73498 h 709339"/>
                <a:gd name="connsiteX40" fmla="*/ 42647 w 3791308"/>
                <a:gd name="connsiteY40" fmla="*/ 43220 h 709339"/>
                <a:gd name="connsiteX41" fmla="*/ 60814 w 3791308"/>
                <a:gd name="connsiteY41" fmla="*/ 31109 h 709339"/>
                <a:gd name="connsiteX42" fmla="*/ 127426 w 3791308"/>
                <a:gd name="connsiteY42" fmla="*/ 25053 h 70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791308" h="709339">
                  <a:moveTo>
                    <a:pt x="127426" y="25053"/>
                  </a:moveTo>
                  <a:lnTo>
                    <a:pt x="127426" y="25053"/>
                  </a:lnTo>
                  <a:cubicBezTo>
                    <a:pt x="472105" y="120796"/>
                    <a:pt x="159746" y="44186"/>
                    <a:pt x="950992" y="61387"/>
                  </a:cubicBezTo>
                  <a:cubicBezTo>
                    <a:pt x="1084322" y="64286"/>
                    <a:pt x="1217439" y="73498"/>
                    <a:pt x="1350663" y="79554"/>
                  </a:cubicBezTo>
                  <a:cubicBezTo>
                    <a:pt x="1679838" y="139403"/>
                    <a:pt x="1438814" y="100356"/>
                    <a:pt x="2228730" y="67443"/>
                  </a:cubicBezTo>
                  <a:cubicBezTo>
                    <a:pt x="2297567" y="64575"/>
                    <a:pt x="2365991" y="55332"/>
                    <a:pt x="2434621" y="49276"/>
                  </a:cubicBezTo>
                  <a:cubicBezTo>
                    <a:pt x="2579583" y="17063"/>
                    <a:pt x="2462216" y="39839"/>
                    <a:pt x="2761625" y="25053"/>
                  </a:cubicBezTo>
                  <a:lnTo>
                    <a:pt x="2979628" y="12942"/>
                  </a:lnTo>
                  <a:cubicBezTo>
                    <a:pt x="3116504" y="-9870"/>
                    <a:pt x="3008611" y="2280"/>
                    <a:pt x="3221853" y="12942"/>
                  </a:cubicBezTo>
                  <a:cubicBezTo>
                    <a:pt x="3286397" y="16169"/>
                    <a:pt x="3351040" y="16979"/>
                    <a:pt x="3415633" y="18998"/>
                  </a:cubicBezTo>
                  <a:cubicBezTo>
                    <a:pt x="3453985" y="33128"/>
                    <a:pt x="3497431" y="37630"/>
                    <a:pt x="3530690" y="61387"/>
                  </a:cubicBezTo>
                  <a:cubicBezTo>
                    <a:pt x="3544820" y="71480"/>
                    <a:pt x="3559675" y="80627"/>
                    <a:pt x="3573079" y="91665"/>
                  </a:cubicBezTo>
                  <a:cubicBezTo>
                    <a:pt x="3594042" y="108929"/>
                    <a:pt x="3609757" y="133232"/>
                    <a:pt x="3633636" y="146166"/>
                  </a:cubicBezTo>
                  <a:cubicBezTo>
                    <a:pt x="3659479" y="160164"/>
                    <a:pt x="3690155" y="162314"/>
                    <a:pt x="3718414" y="170388"/>
                  </a:cubicBezTo>
                  <a:cubicBezTo>
                    <a:pt x="3722451" y="174425"/>
                    <a:pt x="3727973" y="177393"/>
                    <a:pt x="3730526" y="182500"/>
                  </a:cubicBezTo>
                  <a:cubicBezTo>
                    <a:pt x="3742661" y="206770"/>
                    <a:pt x="3752057" y="270643"/>
                    <a:pt x="3766859" y="285445"/>
                  </a:cubicBezTo>
                  <a:lnTo>
                    <a:pt x="3778971" y="297557"/>
                  </a:lnTo>
                  <a:cubicBezTo>
                    <a:pt x="3783008" y="307650"/>
                    <a:pt x="3792929" y="317123"/>
                    <a:pt x="3791082" y="327835"/>
                  </a:cubicBezTo>
                  <a:cubicBezTo>
                    <a:pt x="3756601" y="527821"/>
                    <a:pt x="3770737" y="471650"/>
                    <a:pt x="3573079" y="485281"/>
                  </a:cubicBezTo>
                  <a:cubicBezTo>
                    <a:pt x="3562986" y="487300"/>
                    <a:pt x="3552848" y="489104"/>
                    <a:pt x="3542801" y="491337"/>
                  </a:cubicBezTo>
                  <a:cubicBezTo>
                    <a:pt x="3516512" y="497179"/>
                    <a:pt x="3490431" y="503956"/>
                    <a:pt x="3464078" y="509504"/>
                  </a:cubicBezTo>
                  <a:cubicBezTo>
                    <a:pt x="3452063" y="512033"/>
                    <a:pt x="3439855" y="513541"/>
                    <a:pt x="3427744" y="515559"/>
                  </a:cubicBezTo>
                  <a:cubicBezTo>
                    <a:pt x="3336535" y="554649"/>
                    <a:pt x="3442507" y="513580"/>
                    <a:pt x="3300576" y="545837"/>
                  </a:cubicBezTo>
                  <a:cubicBezTo>
                    <a:pt x="3283758" y="549659"/>
                    <a:pt x="3269236" y="561797"/>
                    <a:pt x="3252131" y="564004"/>
                  </a:cubicBezTo>
                  <a:cubicBezTo>
                    <a:pt x="3206043" y="569951"/>
                    <a:pt x="3159292" y="568401"/>
                    <a:pt x="3112851" y="570060"/>
                  </a:cubicBezTo>
                  <a:lnTo>
                    <a:pt x="2913016" y="576116"/>
                  </a:lnTo>
                  <a:lnTo>
                    <a:pt x="2791903" y="588227"/>
                  </a:lnTo>
                  <a:cubicBezTo>
                    <a:pt x="2638426" y="605813"/>
                    <a:pt x="2486153" y="641785"/>
                    <a:pt x="2331675" y="642727"/>
                  </a:cubicBezTo>
                  <a:lnTo>
                    <a:pt x="1338552" y="648783"/>
                  </a:lnTo>
                  <a:cubicBezTo>
                    <a:pt x="1308274" y="656857"/>
                    <a:pt x="1278517" y="667231"/>
                    <a:pt x="1247718" y="673006"/>
                  </a:cubicBezTo>
                  <a:cubicBezTo>
                    <a:pt x="1172375" y="687133"/>
                    <a:pt x="1123306" y="684615"/>
                    <a:pt x="1047882" y="691173"/>
                  </a:cubicBezTo>
                  <a:cubicBezTo>
                    <a:pt x="987252" y="696445"/>
                    <a:pt x="926769" y="703284"/>
                    <a:pt x="866213" y="709339"/>
                  </a:cubicBezTo>
                  <a:cubicBezTo>
                    <a:pt x="749138" y="705302"/>
                    <a:pt x="631936" y="704007"/>
                    <a:pt x="514987" y="697228"/>
                  </a:cubicBezTo>
                  <a:cubicBezTo>
                    <a:pt x="430756" y="692345"/>
                    <a:pt x="470817" y="687210"/>
                    <a:pt x="405985" y="666950"/>
                  </a:cubicBezTo>
                  <a:cubicBezTo>
                    <a:pt x="388222" y="661399"/>
                    <a:pt x="369600" y="659101"/>
                    <a:pt x="351485" y="654839"/>
                  </a:cubicBezTo>
                  <a:cubicBezTo>
                    <a:pt x="335282" y="651026"/>
                    <a:pt x="319625" y="644139"/>
                    <a:pt x="303039" y="642727"/>
                  </a:cubicBezTo>
                  <a:cubicBezTo>
                    <a:pt x="224496" y="636042"/>
                    <a:pt x="145593" y="634653"/>
                    <a:pt x="66870" y="630616"/>
                  </a:cubicBezTo>
                  <a:cubicBezTo>
                    <a:pt x="9192" y="544099"/>
                    <a:pt x="25485" y="586192"/>
                    <a:pt x="6314" y="509504"/>
                  </a:cubicBezTo>
                  <a:cubicBezTo>
                    <a:pt x="4295" y="400503"/>
                    <a:pt x="-1256" y="291510"/>
                    <a:pt x="258" y="182500"/>
                  </a:cubicBezTo>
                  <a:cubicBezTo>
                    <a:pt x="766" y="145946"/>
                    <a:pt x="1725" y="108472"/>
                    <a:pt x="12369" y="73498"/>
                  </a:cubicBezTo>
                  <a:cubicBezTo>
                    <a:pt x="16525" y="59843"/>
                    <a:pt x="31905" y="52619"/>
                    <a:pt x="42647" y="43220"/>
                  </a:cubicBezTo>
                  <a:cubicBezTo>
                    <a:pt x="48124" y="38427"/>
                    <a:pt x="53999" y="33664"/>
                    <a:pt x="60814" y="31109"/>
                  </a:cubicBezTo>
                  <a:cubicBezTo>
                    <a:pt x="85409" y="21886"/>
                    <a:pt x="116324" y="26062"/>
                    <a:pt x="127426" y="25053"/>
                  </a:cubicBezTo>
                  <a:close/>
                </a:path>
              </a:pathLst>
            </a:custGeom>
            <a:solidFill>
              <a:srgbClr val="EFFF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: 剪去单角 15">
              <a:extLst>
                <a:ext uri="{FF2B5EF4-FFF2-40B4-BE49-F238E27FC236}">
                  <a16:creationId xmlns:a16="http://schemas.microsoft.com/office/drawing/2014/main" id="{2AE5BB92-0249-7325-CA93-5C832ED3E30E}"/>
                </a:ext>
              </a:extLst>
            </p:cNvPr>
            <p:cNvSpPr/>
            <p:nvPr/>
          </p:nvSpPr>
          <p:spPr>
            <a:xfrm>
              <a:off x="5385490" y="4358565"/>
              <a:ext cx="4293546" cy="862909"/>
            </a:xfrm>
            <a:custGeom>
              <a:avLst/>
              <a:gdLst>
                <a:gd name="connsiteX0" fmla="*/ 0 w 4293546"/>
                <a:gd name="connsiteY0" fmla="*/ 0 h 862909"/>
                <a:gd name="connsiteX1" fmla="*/ 509823 w 4293546"/>
                <a:gd name="connsiteY1" fmla="*/ 0 h 862909"/>
                <a:gd name="connsiteX2" fmla="*/ 1185636 w 4293546"/>
                <a:gd name="connsiteY2" fmla="*/ 0 h 862909"/>
                <a:gd name="connsiteX3" fmla="*/ 1819951 w 4293546"/>
                <a:gd name="connsiteY3" fmla="*/ 0 h 862909"/>
                <a:gd name="connsiteX4" fmla="*/ 2371271 w 4293546"/>
                <a:gd name="connsiteY4" fmla="*/ 0 h 862909"/>
                <a:gd name="connsiteX5" fmla="*/ 2922592 w 4293546"/>
                <a:gd name="connsiteY5" fmla="*/ 0 h 862909"/>
                <a:gd name="connsiteX6" fmla="*/ 3390918 w 4293546"/>
                <a:gd name="connsiteY6" fmla="*/ 0 h 862909"/>
                <a:gd name="connsiteX7" fmla="*/ 4149725 w 4293546"/>
                <a:gd name="connsiteY7" fmla="*/ 0 h 862909"/>
                <a:gd name="connsiteX8" fmla="*/ 4293546 w 4293546"/>
                <a:gd name="connsiteY8" fmla="*/ 143821 h 862909"/>
                <a:gd name="connsiteX9" fmla="*/ 4293546 w 4293546"/>
                <a:gd name="connsiteY9" fmla="*/ 510556 h 862909"/>
                <a:gd name="connsiteX10" fmla="*/ 4293546 w 4293546"/>
                <a:gd name="connsiteY10" fmla="*/ 862909 h 862909"/>
                <a:gd name="connsiteX11" fmla="*/ 3756853 w 4293546"/>
                <a:gd name="connsiteY11" fmla="*/ 862909 h 862909"/>
                <a:gd name="connsiteX12" fmla="*/ 3306030 w 4293546"/>
                <a:gd name="connsiteY12" fmla="*/ 862909 h 862909"/>
                <a:gd name="connsiteX13" fmla="*/ 2855208 w 4293546"/>
                <a:gd name="connsiteY13" fmla="*/ 862909 h 862909"/>
                <a:gd name="connsiteX14" fmla="*/ 2404386 w 4293546"/>
                <a:gd name="connsiteY14" fmla="*/ 862909 h 862909"/>
                <a:gd name="connsiteX15" fmla="*/ 1781822 w 4293546"/>
                <a:gd name="connsiteY15" fmla="*/ 862909 h 862909"/>
                <a:gd name="connsiteX16" fmla="*/ 1159257 w 4293546"/>
                <a:gd name="connsiteY16" fmla="*/ 862909 h 862909"/>
                <a:gd name="connsiteX17" fmla="*/ 751371 w 4293546"/>
                <a:gd name="connsiteY17" fmla="*/ 862909 h 862909"/>
                <a:gd name="connsiteX18" fmla="*/ 0 w 4293546"/>
                <a:gd name="connsiteY18" fmla="*/ 862909 h 862909"/>
                <a:gd name="connsiteX19" fmla="*/ 0 w 4293546"/>
                <a:gd name="connsiteY19" fmla="*/ 431455 h 862909"/>
                <a:gd name="connsiteX20" fmla="*/ 0 w 4293546"/>
                <a:gd name="connsiteY20" fmla="*/ 0 h 86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93546" h="862909" extrusionOk="0">
                  <a:moveTo>
                    <a:pt x="0" y="0"/>
                  </a:moveTo>
                  <a:cubicBezTo>
                    <a:pt x="177427" y="-17574"/>
                    <a:pt x="341768" y="7730"/>
                    <a:pt x="509823" y="0"/>
                  </a:cubicBezTo>
                  <a:cubicBezTo>
                    <a:pt x="677878" y="-7730"/>
                    <a:pt x="919442" y="22105"/>
                    <a:pt x="1185636" y="0"/>
                  </a:cubicBezTo>
                  <a:cubicBezTo>
                    <a:pt x="1451830" y="-22105"/>
                    <a:pt x="1585264" y="26171"/>
                    <a:pt x="1819951" y="0"/>
                  </a:cubicBezTo>
                  <a:cubicBezTo>
                    <a:pt x="2054639" y="-26171"/>
                    <a:pt x="2203130" y="17537"/>
                    <a:pt x="2371271" y="0"/>
                  </a:cubicBezTo>
                  <a:cubicBezTo>
                    <a:pt x="2539412" y="-17537"/>
                    <a:pt x="2679393" y="1846"/>
                    <a:pt x="2922592" y="0"/>
                  </a:cubicBezTo>
                  <a:cubicBezTo>
                    <a:pt x="3165791" y="-1846"/>
                    <a:pt x="3225660" y="40189"/>
                    <a:pt x="3390918" y="0"/>
                  </a:cubicBezTo>
                  <a:cubicBezTo>
                    <a:pt x="3556176" y="-40189"/>
                    <a:pt x="3797405" y="42426"/>
                    <a:pt x="4149725" y="0"/>
                  </a:cubicBezTo>
                  <a:cubicBezTo>
                    <a:pt x="4233630" y="55614"/>
                    <a:pt x="4235797" y="99806"/>
                    <a:pt x="4293546" y="143821"/>
                  </a:cubicBezTo>
                  <a:cubicBezTo>
                    <a:pt x="4311341" y="242594"/>
                    <a:pt x="4250027" y="411059"/>
                    <a:pt x="4293546" y="510556"/>
                  </a:cubicBezTo>
                  <a:cubicBezTo>
                    <a:pt x="4337065" y="610054"/>
                    <a:pt x="4273541" y="762247"/>
                    <a:pt x="4293546" y="862909"/>
                  </a:cubicBezTo>
                  <a:cubicBezTo>
                    <a:pt x="4138859" y="871198"/>
                    <a:pt x="3882612" y="856770"/>
                    <a:pt x="3756853" y="862909"/>
                  </a:cubicBezTo>
                  <a:cubicBezTo>
                    <a:pt x="3631094" y="869048"/>
                    <a:pt x="3495973" y="829545"/>
                    <a:pt x="3306030" y="862909"/>
                  </a:cubicBezTo>
                  <a:cubicBezTo>
                    <a:pt x="3116087" y="896273"/>
                    <a:pt x="2990644" y="820808"/>
                    <a:pt x="2855208" y="862909"/>
                  </a:cubicBezTo>
                  <a:cubicBezTo>
                    <a:pt x="2719772" y="905010"/>
                    <a:pt x="2529312" y="852174"/>
                    <a:pt x="2404386" y="862909"/>
                  </a:cubicBezTo>
                  <a:cubicBezTo>
                    <a:pt x="2279460" y="873644"/>
                    <a:pt x="2089008" y="845749"/>
                    <a:pt x="1781822" y="862909"/>
                  </a:cubicBezTo>
                  <a:cubicBezTo>
                    <a:pt x="1474636" y="880069"/>
                    <a:pt x="1333856" y="825939"/>
                    <a:pt x="1159257" y="862909"/>
                  </a:cubicBezTo>
                  <a:cubicBezTo>
                    <a:pt x="984658" y="899879"/>
                    <a:pt x="936103" y="847963"/>
                    <a:pt x="751371" y="862909"/>
                  </a:cubicBezTo>
                  <a:cubicBezTo>
                    <a:pt x="566639" y="877855"/>
                    <a:pt x="217425" y="793921"/>
                    <a:pt x="0" y="862909"/>
                  </a:cubicBezTo>
                  <a:cubicBezTo>
                    <a:pt x="-9148" y="676551"/>
                    <a:pt x="2409" y="569121"/>
                    <a:pt x="0" y="431455"/>
                  </a:cubicBezTo>
                  <a:cubicBezTo>
                    <a:pt x="-2409" y="293789"/>
                    <a:pt x="5498" y="131560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8CCEE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3576022868">
                    <a:prstGeom prst="snip1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43C4465-2192-A722-B990-B2776C6DC3B8}"/>
              </a:ext>
            </a:extLst>
          </p:cNvPr>
          <p:cNvSpPr txBox="1"/>
          <p:nvPr/>
        </p:nvSpPr>
        <p:spPr>
          <a:xfrm flipH="1">
            <a:off x="1164635" y="1077367"/>
            <a:ext cx="2618471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大显身手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3C68B72-F54B-47F1-28C9-601A10CC4B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2" y="4600016"/>
            <a:ext cx="1840269" cy="184026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EDBF1F6-3C93-D8D6-018A-361CE1743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2" b="24159"/>
          <a:stretch/>
        </p:blipFill>
        <p:spPr>
          <a:xfrm>
            <a:off x="8396941" y="4698671"/>
            <a:ext cx="3143624" cy="162335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00ED401-25C2-2A63-E4F8-220CC7F1DF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380" y="2995228"/>
            <a:ext cx="1101775" cy="140997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792CB26-24CD-FF35-4352-47D3BA3DF2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52" y="4577012"/>
            <a:ext cx="2280988" cy="228098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03ED8A9-7906-687F-856A-992C5F1EAF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718" y="4912618"/>
            <a:ext cx="1333033" cy="133303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9C1DAA4F-F85C-AD63-7779-5F99EDFBDED8}"/>
              </a:ext>
            </a:extLst>
          </p:cNvPr>
          <p:cNvSpPr txBox="1"/>
          <p:nvPr/>
        </p:nvSpPr>
        <p:spPr>
          <a:xfrm>
            <a:off x="3611034" y="2034968"/>
            <a:ext cx="6178425" cy="222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400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你喜欢哪些体育锻炼项目，选择一个项目，根据自己的现有水平，请教体育老师，制订一份科学的锻炼计划，并坚持训练，达到理想的水平吧！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3852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051E3F27-7AD3-4A72-9271-8835B07D44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508CC6E-5C3D-4C1E-95A7-26A26464C1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AD6451-5A5E-CF8E-03B4-9FCC968963DF}"/>
              </a:ext>
            </a:extLst>
          </p:cNvPr>
          <p:cNvSpPr/>
          <p:nvPr/>
        </p:nvSpPr>
        <p:spPr>
          <a:xfrm>
            <a:off x="814387" y="752864"/>
            <a:ext cx="10563225" cy="5628886"/>
          </a:xfrm>
          <a:prstGeom prst="roundRect">
            <a:avLst>
              <a:gd name="adj" fmla="val 44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9CEAA59-ADE4-78BB-B016-33A2CA9A2A3A}"/>
              </a:ext>
            </a:extLst>
          </p:cNvPr>
          <p:cNvGrpSpPr/>
          <p:nvPr/>
        </p:nvGrpSpPr>
        <p:grpSpPr>
          <a:xfrm>
            <a:off x="9326670" y="418460"/>
            <a:ext cx="2050942" cy="172002"/>
            <a:chOff x="971550" y="512132"/>
            <a:chExt cx="1989913" cy="159475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51649C1D-7F36-0E1E-9DBF-A4BE30BDB0E7}"/>
                </a:ext>
              </a:extLst>
            </p:cNvPr>
            <p:cNvSpPr/>
            <p:nvPr/>
          </p:nvSpPr>
          <p:spPr>
            <a:xfrm>
              <a:off x="971550" y="512132"/>
              <a:ext cx="1714500" cy="1488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B8E7FDB1-CE13-9868-EA04-D700B40A2153}"/>
                </a:ext>
              </a:extLst>
            </p:cNvPr>
            <p:cNvSpPr/>
            <p:nvPr/>
          </p:nvSpPr>
          <p:spPr>
            <a:xfrm>
              <a:off x="2812603" y="522747"/>
              <a:ext cx="148860" cy="1488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227CE190-8057-790C-F011-DE04A30F3430}"/>
              </a:ext>
            </a:extLst>
          </p:cNvPr>
          <p:cNvSpPr txBox="1"/>
          <p:nvPr/>
        </p:nvSpPr>
        <p:spPr>
          <a:xfrm>
            <a:off x="1312391" y="1156512"/>
            <a:ext cx="41766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五年级上册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A808844-DC06-C850-01AF-9707518E60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1" y="846368"/>
            <a:ext cx="771075" cy="62028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2D84B25-6499-A94B-C588-654482B4087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21" y="5789765"/>
            <a:ext cx="3864991" cy="553407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66088DD-F650-88BD-08EB-7556B992FF3E}"/>
              </a:ext>
            </a:extLst>
          </p:cNvPr>
          <p:cNvSpPr>
            <a:spLocks noChangeAspect="1"/>
          </p:cNvSpPr>
          <p:nvPr/>
        </p:nvSpPr>
        <p:spPr>
          <a:xfrm>
            <a:off x="900560" y="832678"/>
            <a:ext cx="10364589" cy="5460019"/>
          </a:xfrm>
          <a:prstGeom prst="roundRect">
            <a:avLst>
              <a:gd name="adj" fmla="val 4439"/>
            </a:avLst>
          </a:prstGeom>
          <a:noFill/>
          <a:ln w="19050">
            <a:solidFill>
              <a:srgbClr val="4151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5706631-4C77-0778-72CC-8B21E2FB33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8158" y="4109826"/>
            <a:ext cx="3798939" cy="28416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AF31A27-A11D-D454-035E-67CAFC06C5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436" y="2755860"/>
            <a:ext cx="6365564" cy="141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7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6E022F03-DC81-A66C-1FC7-818D9835D913}"/>
              </a:ext>
            </a:extLst>
          </p:cNvPr>
          <p:cNvSpPr/>
          <p:nvPr/>
        </p:nvSpPr>
        <p:spPr>
          <a:xfrm>
            <a:off x="7115363" y="5505384"/>
            <a:ext cx="3271397" cy="565231"/>
          </a:xfrm>
          <a:custGeom>
            <a:avLst/>
            <a:gdLst>
              <a:gd name="connsiteX0" fmla="*/ 127426 w 3791308"/>
              <a:gd name="connsiteY0" fmla="*/ 25053 h 709339"/>
              <a:gd name="connsiteX1" fmla="*/ 127426 w 3791308"/>
              <a:gd name="connsiteY1" fmla="*/ 25053 h 709339"/>
              <a:gd name="connsiteX2" fmla="*/ 950992 w 3791308"/>
              <a:gd name="connsiteY2" fmla="*/ 61387 h 709339"/>
              <a:gd name="connsiteX3" fmla="*/ 1350663 w 3791308"/>
              <a:gd name="connsiteY3" fmla="*/ 79554 h 709339"/>
              <a:gd name="connsiteX4" fmla="*/ 2228730 w 3791308"/>
              <a:gd name="connsiteY4" fmla="*/ 67443 h 709339"/>
              <a:gd name="connsiteX5" fmla="*/ 2434621 w 3791308"/>
              <a:gd name="connsiteY5" fmla="*/ 49276 h 709339"/>
              <a:gd name="connsiteX6" fmla="*/ 2761625 w 3791308"/>
              <a:gd name="connsiteY6" fmla="*/ 25053 h 709339"/>
              <a:gd name="connsiteX7" fmla="*/ 2979628 w 3791308"/>
              <a:gd name="connsiteY7" fmla="*/ 12942 h 709339"/>
              <a:gd name="connsiteX8" fmla="*/ 3221853 w 3791308"/>
              <a:gd name="connsiteY8" fmla="*/ 12942 h 709339"/>
              <a:gd name="connsiteX9" fmla="*/ 3415633 w 3791308"/>
              <a:gd name="connsiteY9" fmla="*/ 18998 h 709339"/>
              <a:gd name="connsiteX10" fmla="*/ 3530690 w 3791308"/>
              <a:gd name="connsiteY10" fmla="*/ 61387 h 709339"/>
              <a:gd name="connsiteX11" fmla="*/ 3573079 w 3791308"/>
              <a:gd name="connsiteY11" fmla="*/ 91665 h 709339"/>
              <a:gd name="connsiteX12" fmla="*/ 3633636 w 3791308"/>
              <a:gd name="connsiteY12" fmla="*/ 146166 h 709339"/>
              <a:gd name="connsiteX13" fmla="*/ 3718414 w 3791308"/>
              <a:gd name="connsiteY13" fmla="*/ 170388 h 709339"/>
              <a:gd name="connsiteX14" fmla="*/ 3730526 w 3791308"/>
              <a:gd name="connsiteY14" fmla="*/ 182500 h 709339"/>
              <a:gd name="connsiteX15" fmla="*/ 3766859 w 3791308"/>
              <a:gd name="connsiteY15" fmla="*/ 285445 h 709339"/>
              <a:gd name="connsiteX16" fmla="*/ 3778971 w 3791308"/>
              <a:gd name="connsiteY16" fmla="*/ 297557 h 709339"/>
              <a:gd name="connsiteX17" fmla="*/ 3791082 w 3791308"/>
              <a:gd name="connsiteY17" fmla="*/ 327835 h 709339"/>
              <a:gd name="connsiteX18" fmla="*/ 3573079 w 3791308"/>
              <a:gd name="connsiteY18" fmla="*/ 485281 h 709339"/>
              <a:gd name="connsiteX19" fmla="*/ 3542801 w 3791308"/>
              <a:gd name="connsiteY19" fmla="*/ 491337 h 709339"/>
              <a:gd name="connsiteX20" fmla="*/ 3464078 w 3791308"/>
              <a:gd name="connsiteY20" fmla="*/ 509504 h 709339"/>
              <a:gd name="connsiteX21" fmla="*/ 3427744 w 3791308"/>
              <a:gd name="connsiteY21" fmla="*/ 515559 h 709339"/>
              <a:gd name="connsiteX22" fmla="*/ 3300576 w 3791308"/>
              <a:gd name="connsiteY22" fmla="*/ 545837 h 709339"/>
              <a:gd name="connsiteX23" fmla="*/ 3252131 w 3791308"/>
              <a:gd name="connsiteY23" fmla="*/ 564004 h 709339"/>
              <a:gd name="connsiteX24" fmla="*/ 3112851 w 3791308"/>
              <a:gd name="connsiteY24" fmla="*/ 570060 h 709339"/>
              <a:gd name="connsiteX25" fmla="*/ 2913016 w 3791308"/>
              <a:gd name="connsiteY25" fmla="*/ 576116 h 709339"/>
              <a:gd name="connsiteX26" fmla="*/ 2791903 w 3791308"/>
              <a:gd name="connsiteY26" fmla="*/ 588227 h 709339"/>
              <a:gd name="connsiteX27" fmla="*/ 2331675 w 3791308"/>
              <a:gd name="connsiteY27" fmla="*/ 642727 h 709339"/>
              <a:gd name="connsiteX28" fmla="*/ 1338552 w 3791308"/>
              <a:gd name="connsiteY28" fmla="*/ 648783 h 709339"/>
              <a:gd name="connsiteX29" fmla="*/ 1247718 w 3791308"/>
              <a:gd name="connsiteY29" fmla="*/ 673006 h 709339"/>
              <a:gd name="connsiteX30" fmla="*/ 1047882 w 3791308"/>
              <a:gd name="connsiteY30" fmla="*/ 691173 h 709339"/>
              <a:gd name="connsiteX31" fmla="*/ 866213 w 3791308"/>
              <a:gd name="connsiteY31" fmla="*/ 709339 h 709339"/>
              <a:gd name="connsiteX32" fmla="*/ 514987 w 3791308"/>
              <a:gd name="connsiteY32" fmla="*/ 697228 h 709339"/>
              <a:gd name="connsiteX33" fmla="*/ 405985 w 3791308"/>
              <a:gd name="connsiteY33" fmla="*/ 666950 h 709339"/>
              <a:gd name="connsiteX34" fmla="*/ 351485 w 3791308"/>
              <a:gd name="connsiteY34" fmla="*/ 654839 h 709339"/>
              <a:gd name="connsiteX35" fmla="*/ 303039 w 3791308"/>
              <a:gd name="connsiteY35" fmla="*/ 642727 h 709339"/>
              <a:gd name="connsiteX36" fmla="*/ 66870 w 3791308"/>
              <a:gd name="connsiteY36" fmla="*/ 630616 h 709339"/>
              <a:gd name="connsiteX37" fmla="*/ 6314 w 3791308"/>
              <a:gd name="connsiteY37" fmla="*/ 509504 h 709339"/>
              <a:gd name="connsiteX38" fmla="*/ 258 w 3791308"/>
              <a:gd name="connsiteY38" fmla="*/ 182500 h 709339"/>
              <a:gd name="connsiteX39" fmla="*/ 12369 w 3791308"/>
              <a:gd name="connsiteY39" fmla="*/ 73498 h 709339"/>
              <a:gd name="connsiteX40" fmla="*/ 42647 w 3791308"/>
              <a:gd name="connsiteY40" fmla="*/ 43220 h 709339"/>
              <a:gd name="connsiteX41" fmla="*/ 60814 w 3791308"/>
              <a:gd name="connsiteY41" fmla="*/ 31109 h 709339"/>
              <a:gd name="connsiteX42" fmla="*/ 127426 w 3791308"/>
              <a:gd name="connsiteY42" fmla="*/ 25053 h 70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791308" h="709339">
                <a:moveTo>
                  <a:pt x="127426" y="25053"/>
                </a:moveTo>
                <a:lnTo>
                  <a:pt x="127426" y="25053"/>
                </a:lnTo>
                <a:cubicBezTo>
                  <a:pt x="472105" y="120796"/>
                  <a:pt x="159746" y="44186"/>
                  <a:pt x="950992" y="61387"/>
                </a:cubicBezTo>
                <a:cubicBezTo>
                  <a:pt x="1084322" y="64286"/>
                  <a:pt x="1217439" y="73498"/>
                  <a:pt x="1350663" y="79554"/>
                </a:cubicBezTo>
                <a:cubicBezTo>
                  <a:pt x="1679838" y="139403"/>
                  <a:pt x="1438814" y="100356"/>
                  <a:pt x="2228730" y="67443"/>
                </a:cubicBezTo>
                <a:cubicBezTo>
                  <a:pt x="2297567" y="64575"/>
                  <a:pt x="2365991" y="55332"/>
                  <a:pt x="2434621" y="49276"/>
                </a:cubicBezTo>
                <a:cubicBezTo>
                  <a:pt x="2579583" y="17063"/>
                  <a:pt x="2462216" y="39839"/>
                  <a:pt x="2761625" y="25053"/>
                </a:cubicBezTo>
                <a:lnTo>
                  <a:pt x="2979628" y="12942"/>
                </a:lnTo>
                <a:cubicBezTo>
                  <a:pt x="3116504" y="-9870"/>
                  <a:pt x="3008611" y="2280"/>
                  <a:pt x="3221853" y="12942"/>
                </a:cubicBezTo>
                <a:cubicBezTo>
                  <a:pt x="3286397" y="16169"/>
                  <a:pt x="3351040" y="16979"/>
                  <a:pt x="3415633" y="18998"/>
                </a:cubicBezTo>
                <a:cubicBezTo>
                  <a:pt x="3453985" y="33128"/>
                  <a:pt x="3497431" y="37630"/>
                  <a:pt x="3530690" y="61387"/>
                </a:cubicBezTo>
                <a:cubicBezTo>
                  <a:pt x="3544820" y="71480"/>
                  <a:pt x="3559675" y="80627"/>
                  <a:pt x="3573079" y="91665"/>
                </a:cubicBezTo>
                <a:cubicBezTo>
                  <a:pt x="3594042" y="108929"/>
                  <a:pt x="3609757" y="133232"/>
                  <a:pt x="3633636" y="146166"/>
                </a:cubicBezTo>
                <a:cubicBezTo>
                  <a:pt x="3659479" y="160164"/>
                  <a:pt x="3690155" y="162314"/>
                  <a:pt x="3718414" y="170388"/>
                </a:cubicBezTo>
                <a:cubicBezTo>
                  <a:pt x="3722451" y="174425"/>
                  <a:pt x="3727973" y="177393"/>
                  <a:pt x="3730526" y="182500"/>
                </a:cubicBezTo>
                <a:cubicBezTo>
                  <a:pt x="3742661" y="206770"/>
                  <a:pt x="3752057" y="270643"/>
                  <a:pt x="3766859" y="285445"/>
                </a:cubicBezTo>
                <a:lnTo>
                  <a:pt x="3778971" y="297557"/>
                </a:lnTo>
                <a:cubicBezTo>
                  <a:pt x="3783008" y="307650"/>
                  <a:pt x="3792929" y="317123"/>
                  <a:pt x="3791082" y="327835"/>
                </a:cubicBezTo>
                <a:cubicBezTo>
                  <a:pt x="3756601" y="527821"/>
                  <a:pt x="3770737" y="471650"/>
                  <a:pt x="3573079" y="485281"/>
                </a:cubicBezTo>
                <a:cubicBezTo>
                  <a:pt x="3562986" y="487300"/>
                  <a:pt x="3552848" y="489104"/>
                  <a:pt x="3542801" y="491337"/>
                </a:cubicBezTo>
                <a:cubicBezTo>
                  <a:pt x="3516512" y="497179"/>
                  <a:pt x="3490431" y="503956"/>
                  <a:pt x="3464078" y="509504"/>
                </a:cubicBezTo>
                <a:cubicBezTo>
                  <a:pt x="3452063" y="512033"/>
                  <a:pt x="3439855" y="513541"/>
                  <a:pt x="3427744" y="515559"/>
                </a:cubicBezTo>
                <a:cubicBezTo>
                  <a:pt x="3336535" y="554649"/>
                  <a:pt x="3442507" y="513580"/>
                  <a:pt x="3300576" y="545837"/>
                </a:cubicBezTo>
                <a:cubicBezTo>
                  <a:pt x="3283758" y="549659"/>
                  <a:pt x="3269236" y="561797"/>
                  <a:pt x="3252131" y="564004"/>
                </a:cubicBezTo>
                <a:cubicBezTo>
                  <a:pt x="3206043" y="569951"/>
                  <a:pt x="3159292" y="568401"/>
                  <a:pt x="3112851" y="570060"/>
                </a:cubicBezTo>
                <a:lnTo>
                  <a:pt x="2913016" y="576116"/>
                </a:lnTo>
                <a:lnTo>
                  <a:pt x="2791903" y="588227"/>
                </a:lnTo>
                <a:cubicBezTo>
                  <a:pt x="2638426" y="605813"/>
                  <a:pt x="2486153" y="641785"/>
                  <a:pt x="2331675" y="642727"/>
                </a:cubicBezTo>
                <a:lnTo>
                  <a:pt x="1338552" y="648783"/>
                </a:lnTo>
                <a:cubicBezTo>
                  <a:pt x="1308274" y="656857"/>
                  <a:pt x="1278517" y="667231"/>
                  <a:pt x="1247718" y="673006"/>
                </a:cubicBezTo>
                <a:cubicBezTo>
                  <a:pt x="1172375" y="687133"/>
                  <a:pt x="1123306" y="684615"/>
                  <a:pt x="1047882" y="691173"/>
                </a:cubicBezTo>
                <a:cubicBezTo>
                  <a:pt x="987252" y="696445"/>
                  <a:pt x="926769" y="703284"/>
                  <a:pt x="866213" y="709339"/>
                </a:cubicBezTo>
                <a:cubicBezTo>
                  <a:pt x="749138" y="705302"/>
                  <a:pt x="631936" y="704007"/>
                  <a:pt x="514987" y="697228"/>
                </a:cubicBezTo>
                <a:cubicBezTo>
                  <a:pt x="430756" y="692345"/>
                  <a:pt x="470817" y="687210"/>
                  <a:pt x="405985" y="666950"/>
                </a:cubicBezTo>
                <a:cubicBezTo>
                  <a:pt x="388222" y="661399"/>
                  <a:pt x="369600" y="659101"/>
                  <a:pt x="351485" y="654839"/>
                </a:cubicBezTo>
                <a:cubicBezTo>
                  <a:pt x="335282" y="651026"/>
                  <a:pt x="319625" y="644139"/>
                  <a:pt x="303039" y="642727"/>
                </a:cubicBezTo>
                <a:cubicBezTo>
                  <a:pt x="224496" y="636042"/>
                  <a:pt x="145593" y="634653"/>
                  <a:pt x="66870" y="630616"/>
                </a:cubicBezTo>
                <a:cubicBezTo>
                  <a:pt x="9192" y="544099"/>
                  <a:pt x="25485" y="586192"/>
                  <a:pt x="6314" y="509504"/>
                </a:cubicBezTo>
                <a:cubicBezTo>
                  <a:pt x="4295" y="400503"/>
                  <a:pt x="-1256" y="291510"/>
                  <a:pt x="258" y="182500"/>
                </a:cubicBezTo>
                <a:cubicBezTo>
                  <a:pt x="766" y="145946"/>
                  <a:pt x="1725" y="108472"/>
                  <a:pt x="12369" y="73498"/>
                </a:cubicBezTo>
                <a:cubicBezTo>
                  <a:pt x="16525" y="59843"/>
                  <a:pt x="31905" y="52619"/>
                  <a:pt x="42647" y="43220"/>
                </a:cubicBezTo>
                <a:cubicBezTo>
                  <a:pt x="48124" y="38427"/>
                  <a:pt x="53999" y="33664"/>
                  <a:pt x="60814" y="31109"/>
                </a:cubicBezTo>
                <a:cubicBezTo>
                  <a:pt x="85409" y="21886"/>
                  <a:pt x="116324" y="26062"/>
                  <a:pt x="127426" y="25053"/>
                </a:cubicBezTo>
                <a:close/>
              </a:path>
            </a:pathLst>
          </a:custGeom>
          <a:solidFill>
            <a:srgbClr val="EFFF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45528E07-1089-9118-1D95-DEF15E5910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56" y="709146"/>
            <a:ext cx="6292719" cy="40057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FA886C1-F36A-2FC5-8D9E-55F0ADB742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2F83955C-D191-5262-4618-0E8FE2178109}"/>
              </a:ext>
            </a:extLst>
          </p:cNvPr>
          <p:cNvGrpSpPr/>
          <p:nvPr/>
        </p:nvGrpSpPr>
        <p:grpSpPr>
          <a:xfrm>
            <a:off x="674758" y="635238"/>
            <a:ext cx="1977065" cy="504000"/>
            <a:chOff x="360782" y="426525"/>
            <a:chExt cx="1977065" cy="504000"/>
          </a:xfrm>
        </p:grpSpPr>
        <p:sp>
          <p:nvSpPr>
            <p:cNvPr id="4" name="PA-矩形 1">
              <a:extLst>
                <a:ext uri="{FF2B5EF4-FFF2-40B4-BE49-F238E27FC236}">
                  <a16:creationId xmlns:a16="http://schemas.microsoft.com/office/drawing/2014/main" id="{0800560A-035E-AD65-DE35-2A460DF4243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b="1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项目情境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9FAAD6A-C6DB-238A-A9F7-96175C623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39E6DF71-BD16-509F-3CE1-2723B65003E2}"/>
              </a:ext>
            </a:extLst>
          </p:cNvPr>
          <p:cNvSpPr txBox="1"/>
          <p:nvPr/>
        </p:nvSpPr>
        <p:spPr>
          <a:xfrm flipH="1">
            <a:off x="5625158" y="1303513"/>
            <a:ext cx="5517667" cy="252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体育课上，正在开展一分钟跳绳测试，李徽同桌的跳绳成绩是每分钟</a:t>
            </a:r>
            <a:r>
              <a:rPr lang="en-US" altLang="zh-CN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个，只能达到（    ）等级。</a:t>
            </a:r>
            <a:endParaRPr lang="en-US" altLang="zh-CN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李徽想帮助同桌制订一份跳绳锻炼计划，以督促同桌每天坚持锻炼，直到每分钟能跳</a:t>
            </a:r>
            <a:r>
              <a:rPr lang="en-US" altLang="zh-CN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130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个，成绩达到（    ）等级。</a:t>
            </a:r>
            <a:endParaRPr lang="en-US" altLang="zh-CN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一起来看看，如何制订科学合理的跳绳锻炼计划？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4303109-FD3A-25A7-C463-9A60D5A62B9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97" r="-1" b="5937"/>
          <a:stretch/>
        </p:blipFill>
        <p:spPr>
          <a:xfrm flipH="1">
            <a:off x="743035" y="4101026"/>
            <a:ext cx="4221264" cy="22331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F5129F5-8DFB-AB17-DCF0-60027739E0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5" y="1852332"/>
            <a:ext cx="4659263" cy="1436968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CB8DD846-EF6D-7768-0CC3-785367FEFD8F}"/>
              </a:ext>
            </a:extLst>
          </p:cNvPr>
          <p:cNvGrpSpPr/>
          <p:nvPr/>
        </p:nvGrpSpPr>
        <p:grpSpPr>
          <a:xfrm>
            <a:off x="6334188" y="4748739"/>
            <a:ext cx="4191612" cy="1483922"/>
            <a:chOff x="6334188" y="4748739"/>
            <a:chExt cx="4191612" cy="1483922"/>
          </a:xfrm>
        </p:grpSpPr>
        <p:sp>
          <p:nvSpPr>
            <p:cNvPr id="34" name="矩形: 剪去单角 33">
              <a:extLst>
                <a:ext uri="{FF2B5EF4-FFF2-40B4-BE49-F238E27FC236}">
                  <a16:creationId xmlns:a16="http://schemas.microsoft.com/office/drawing/2014/main" id="{4B978845-B2A4-9970-22DD-CDC96F27B25E}"/>
                </a:ext>
              </a:extLst>
            </p:cNvPr>
            <p:cNvSpPr/>
            <p:nvPr/>
          </p:nvSpPr>
          <p:spPr>
            <a:xfrm>
              <a:off x="7115363" y="5463781"/>
              <a:ext cx="3410437" cy="655937"/>
            </a:xfrm>
            <a:custGeom>
              <a:avLst/>
              <a:gdLst>
                <a:gd name="connsiteX0" fmla="*/ 0 w 3410437"/>
                <a:gd name="connsiteY0" fmla="*/ 0 h 655937"/>
                <a:gd name="connsiteX1" fmla="*/ 484163 w 3410437"/>
                <a:gd name="connsiteY1" fmla="*/ 0 h 655937"/>
                <a:gd name="connsiteX2" fmla="*/ 1100371 w 3410437"/>
                <a:gd name="connsiteY2" fmla="*/ 0 h 655937"/>
                <a:gd name="connsiteX3" fmla="*/ 1683567 w 3410437"/>
                <a:gd name="connsiteY3" fmla="*/ 0 h 655937"/>
                <a:gd name="connsiteX4" fmla="*/ 2200741 w 3410437"/>
                <a:gd name="connsiteY4" fmla="*/ 0 h 655937"/>
                <a:gd name="connsiteX5" fmla="*/ 2717916 w 3410437"/>
                <a:gd name="connsiteY5" fmla="*/ 0 h 655937"/>
                <a:gd name="connsiteX6" fmla="*/ 3301112 w 3410437"/>
                <a:gd name="connsiteY6" fmla="*/ 0 h 655937"/>
                <a:gd name="connsiteX7" fmla="*/ 3410437 w 3410437"/>
                <a:gd name="connsiteY7" fmla="*/ 109325 h 655937"/>
                <a:gd name="connsiteX8" fmla="*/ 3410437 w 3410437"/>
                <a:gd name="connsiteY8" fmla="*/ 655937 h 655937"/>
                <a:gd name="connsiteX9" fmla="*/ 2944344 w 3410437"/>
                <a:gd name="connsiteY9" fmla="*/ 655937 h 655937"/>
                <a:gd name="connsiteX10" fmla="*/ 2410042 w 3410437"/>
                <a:gd name="connsiteY10" fmla="*/ 655937 h 655937"/>
                <a:gd name="connsiteX11" fmla="*/ 1943949 w 3410437"/>
                <a:gd name="connsiteY11" fmla="*/ 655937 h 655937"/>
                <a:gd name="connsiteX12" fmla="*/ 1443752 w 3410437"/>
                <a:gd name="connsiteY12" fmla="*/ 655937 h 655937"/>
                <a:gd name="connsiteX13" fmla="*/ 943554 w 3410437"/>
                <a:gd name="connsiteY13" fmla="*/ 655937 h 655937"/>
                <a:gd name="connsiteX14" fmla="*/ 0 w 3410437"/>
                <a:gd name="connsiteY14" fmla="*/ 655937 h 655937"/>
                <a:gd name="connsiteX15" fmla="*/ 0 w 3410437"/>
                <a:gd name="connsiteY15" fmla="*/ 314850 h 655937"/>
                <a:gd name="connsiteX16" fmla="*/ 0 w 3410437"/>
                <a:gd name="connsiteY16" fmla="*/ 0 h 65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10437" h="655937" extrusionOk="0">
                  <a:moveTo>
                    <a:pt x="0" y="0"/>
                  </a:moveTo>
                  <a:cubicBezTo>
                    <a:pt x="159911" y="-10343"/>
                    <a:pt x="253632" y="30991"/>
                    <a:pt x="484163" y="0"/>
                  </a:cubicBezTo>
                  <a:cubicBezTo>
                    <a:pt x="714694" y="-30991"/>
                    <a:pt x="809935" y="24171"/>
                    <a:pt x="1100371" y="0"/>
                  </a:cubicBezTo>
                  <a:cubicBezTo>
                    <a:pt x="1390807" y="-24171"/>
                    <a:pt x="1399697" y="60415"/>
                    <a:pt x="1683567" y="0"/>
                  </a:cubicBezTo>
                  <a:cubicBezTo>
                    <a:pt x="1967437" y="-60415"/>
                    <a:pt x="2086955" y="32108"/>
                    <a:pt x="2200741" y="0"/>
                  </a:cubicBezTo>
                  <a:cubicBezTo>
                    <a:pt x="2314527" y="-32108"/>
                    <a:pt x="2588678" y="51584"/>
                    <a:pt x="2717916" y="0"/>
                  </a:cubicBezTo>
                  <a:cubicBezTo>
                    <a:pt x="2847154" y="-51584"/>
                    <a:pt x="3026099" y="19043"/>
                    <a:pt x="3301112" y="0"/>
                  </a:cubicBezTo>
                  <a:cubicBezTo>
                    <a:pt x="3340993" y="30015"/>
                    <a:pt x="3376573" y="84455"/>
                    <a:pt x="3410437" y="109325"/>
                  </a:cubicBezTo>
                  <a:cubicBezTo>
                    <a:pt x="3444545" y="232822"/>
                    <a:pt x="3369460" y="406378"/>
                    <a:pt x="3410437" y="655937"/>
                  </a:cubicBezTo>
                  <a:cubicBezTo>
                    <a:pt x="3276808" y="656270"/>
                    <a:pt x="3047392" y="626726"/>
                    <a:pt x="2944344" y="655937"/>
                  </a:cubicBezTo>
                  <a:cubicBezTo>
                    <a:pt x="2841296" y="685148"/>
                    <a:pt x="2625278" y="622725"/>
                    <a:pt x="2410042" y="655937"/>
                  </a:cubicBezTo>
                  <a:cubicBezTo>
                    <a:pt x="2194806" y="689149"/>
                    <a:pt x="2054801" y="615919"/>
                    <a:pt x="1943949" y="655937"/>
                  </a:cubicBezTo>
                  <a:cubicBezTo>
                    <a:pt x="1833097" y="695955"/>
                    <a:pt x="1634198" y="654861"/>
                    <a:pt x="1443752" y="655937"/>
                  </a:cubicBezTo>
                  <a:cubicBezTo>
                    <a:pt x="1253306" y="657013"/>
                    <a:pt x="1059832" y="622174"/>
                    <a:pt x="943554" y="655937"/>
                  </a:cubicBezTo>
                  <a:cubicBezTo>
                    <a:pt x="827276" y="689700"/>
                    <a:pt x="222883" y="568909"/>
                    <a:pt x="0" y="655937"/>
                  </a:cubicBezTo>
                  <a:cubicBezTo>
                    <a:pt x="-36307" y="486283"/>
                    <a:pt x="24665" y="474809"/>
                    <a:pt x="0" y="314850"/>
                  </a:cubicBezTo>
                  <a:cubicBezTo>
                    <a:pt x="-24665" y="154891"/>
                    <a:pt x="18223" y="144807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8CCEE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3576022868">
                    <a:prstGeom prst="snip1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F5564E86-1DBD-DD5B-01F1-144703A3F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4188" y="4748739"/>
              <a:ext cx="1137674" cy="1483922"/>
            </a:xfrm>
            <a:prstGeom prst="rect">
              <a:avLst/>
            </a:prstGeom>
          </p:spPr>
        </p:pic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B0C88A42-9601-3908-80C7-254591DAA27D}"/>
              </a:ext>
            </a:extLst>
          </p:cNvPr>
          <p:cNvSpPr txBox="1"/>
          <p:nvPr/>
        </p:nvSpPr>
        <p:spPr>
          <a:xfrm>
            <a:off x="7045842" y="5590272"/>
            <a:ext cx="341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   请你补全上面括号中的内容。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054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FA886C1-F36A-2FC5-8D9E-55F0ADB742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2F83955C-D191-5262-4618-0E8FE2178109}"/>
              </a:ext>
            </a:extLst>
          </p:cNvPr>
          <p:cNvGrpSpPr/>
          <p:nvPr/>
        </p:nvGrpSpPr>
        <p:grpSpPr>
          <a:xfrm>
            <a:off x="674758" y="635238"/>
            <a:ext cx="1977065" cy="504000"/>
            <a:chOff x="360782" y="426525"/>
            <a:chExt cx="1977065" cy="504000"/>
          </a:xfrm>
        </p:grpSpPr>
        <p:sp>
          <p:nvSpPr>
            <p:cNvPr id="4" name="PA-矩形 1">
              <a:extLst>
                <a:ext uri="{FF2B5EF4-FFF2-40B4-BE49-F238E27FC236}">
                  <a16:creationId xmlns:a16="http://schemas.microsoft.com/office/drawing/2014/main" id="{0800560A-035E-AD65-DE35-2A460DF4243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lang="zh-CN" altLang="en-US" sz="2400" b="1" noProof="0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目标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9FAAD6A-C6DB-238A-A9F7-96175C623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AE51DDF6-EC38-04AA-FCAE-D047A817D2ED}"/>
              </a:ext>
            </a:extLst>
          </p:cNvPr>
          <p:cNvSpPr txBox="1"/>
          <p:nvPr/>
        </p:nvSpPr>
        <p:spPr>
          <a:xfrm>
            <a:off x="2416286" y="2111337"/>
            <a:ext cx="7695797" cy="16859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了解和体会算法的基本特征。</a:t>
            </a:r>
            <a:endParaRPr lang="en-US" altLang="zh-CN" sz="28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制订科学合理的跳绳锻炼计划。</a:t>
            </a:r>
            <a:endParaRPr lang="en-US" altLang="zh-CN" sz="28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5" name="图片 4" descr="卡通人物&#10;&#10;描述已自动生成">
            <a:extLst>
              <a:ext uri="{FF2B5EF4-FFF2-40B4-BE49-F238E27FC236}">
                <a16:creationId xmlns:a16="http://schemas.microsoft.com/office/drawing/2014/main" id="{66FFB6E2-977B-E923-6953-63EBA83387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94518" y="2111337"/>
            <a:ext cx="1861191" cy="18611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0039FD6-E73B-937B-112F-5F51520FFEE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897950" y="2406795"/>
            <a:ext cx="474710" cy="5305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3F3011C-4EB8-AB3A-5A57-A8AE41DDD05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958621" y="3266710"/>
            <a:ext cx="474710" cy="53053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流程图: 汇总连接 57">
            <a:extLst>
              <a:ext uri="{FF2B5EF4-FFF2-40B4-BE49-F238E27FC236}">
                <a16:creationId xmlns:a16="http://schemas.microsoft.com/office/drawing/2014/main" id="{4F83FC49-53DA-49D4-10FA-10A8B2CABC85}"/>
              </a:ext>
            </a:extLst>
          </p:cNvPr>
          <p:cNvSpPr/>
          <p:nvPr/>
        </p:nvSpPr>
        <p:spPr>
          <a:xfrm>
            <a:off x="3810103" y="3372414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FA886C1-F36A-2FC5-8D9E-55F0ADB742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CA05A90E-D4C0-2A7C-7D40-BFA8950A8614}"/>
              </a:ext>
            </a:extLst>
          </p:cNvPr>
          <p:cNvGrpSpPr/>
          <p:nvPr/>
        </p:nvGrpSpPr>
        <p:grpSpPr>
          <a:xfrm>
            <a:off x="541408" y="578088"/>
            <a:ext cx="1977065" cy="504000"/>
            <a:chOff x="360782" y="426525"/>
            <a:chExt cx="1977065" cy="504000"/>
          </a:xfrm>
        </p:grpSpPr>
        <p:sp>
          <p:nvSpPr>
            <p:cNvPr id="5" name="PA-矩形 1">
              <a:extLst>
                <a:ext uri="{FF2B5EF4-FFF2-40B4-BE49-F238E27FC236}">
                  <a16:creationId xmlns:a16="http://schemas.microsoft.com/office/drawing/2014/main" id="{142E8729-08DE-D1DE-D747-1E387298B98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lang="zh-CN" altLang="en-US" sz="2400" b="1" noProof="0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导航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0010F57-31E4-38F1-6AEC-D1100522C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CF5C2D5F-0351-0758-3713-CF009E6E11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74" y="3149989"/>
            <a:ext cx="2131580" cy="10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82BFA6-A89B-706C-490E-56D534E086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626" y="1306206"/>
            <a:ext cx="2057139" cy="1080000"/>
          </a:xfrm>
          <a:prstGeom prst="rect">
            <a:avLst/>
          </a:prstGeom>
        </p:spPr>
      </p:pic>
      <p:sp>
        <p:nvSpPr>
          <p:cNvPr id="24" name="流程图: 汇总连接 23">
            <a:extLst>
              <a:ext uri="{FF2B5EF4-FFF2-40B4-BE49-F238E27FC236}">
                <a16:creationId xmlns:a16="http://schemas.microsoft.com/office/drawing/2014/main" id="{219C5210-B093-206D-D7D9-85C8F28FD1EB}"/>
              </a:ext>
            </a:extLst>
          </p:cNvPr>
          <p:cNvSpPr/>
          <p:nvPr/>
        </p:nvSpPr>
        <p:spPr>
          <a:xfrm>
            <a:off x="9298141" y="3283117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流程图: 汇总连接 24">
            <a:extLst>
              <a:ext uri="{FF2B5EF4-FFF2-40B4-BE49-F238E27FC236}">
                <a16:creationId xmlns:a16="http://schemas.microsoft.com/office/drawing/2014/main" id="{D70F5DB8-3A4B-0718-7D2F-7ABA33624C63}"/>
              </a:ext>
            </a:extLst>
          </p:cNvPr>
          <p:cNvSpPr/>
          <p:nvPr/>
        </p:nvSpPr>
        <p:spPr>
          <a:xfrm>
            <a:off x="10666444" y="3309796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CF37F2A-4C6E-DC2D-34E8-4181933C0610}"/>
              </a:ext>
            </a:extLst>
          </p:cNvPr>
          <p:cNvSpPr txBox="1"/>
          <p:nvPr/>
        </p:nvSpPr>
        <p:spPr>
          <a:xfrm>
            <a:off x="734320" y="4213321"/>
            <a:ext cx="3147337" cy="1205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sz="1600" kern="0" dirty="0">
                <a:solidFill>
                  <a:srgbClr val="38B4B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了解跳绳锻炼计划</a:t>
            </a:r>
            <a:endParaRPr lang="en-US" altLang="zh-CN" sz="1600" kern="0" dirty="0">
              <a:solidFill>
                <a:srgbClr val="38B4B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2160"/>
              </a:lnSpc>
              <a:tabLst>
                <a:tab pos="269875" algn="l"/>
              </a:tabLst>
            </a:pPr>
            <a:r>
              <a:rPr lang="en-US" altLang="zh-CN" sz="1600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600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的制订标准</a:t>
            </a:r>
            <a:endParaRPr lang="en-US" altLang="zh-CN" sz="1600" kern="0" dirty="0">
              <a:solidFill>
                <a:srgbClr val="38B4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sz="160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比较跳绳锻炼计划</a:t>
            </a:r>
            <a:endParaRPr lang="en-US" altLang="zh-CN" sz="1600" dirty="0">
              <a:solidFill>
                <a:srgbClr val="38B4B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sz="160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确定锻炼时间的计算方法</a:t>
            </a:r>
            <a:endParaRPr lang="zh-CN" altLang="en-US" sz="1600" dirty="0">
              <a:solidFill>
                <a:srgbClr val="38B4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1F0DC04-444B-47E3-42E8-027FAE2C0E63}"/>
              </a:ext>
            </a:extLst>
          </p:cNvPr>
          <p:cNvSpPr txBox="1"/>
          <p:nvPr/>
        </p:nvSpPr>
        <p:spPr>
          <a:xfrm>
            <a:off x="3468085" y="2281287"/>
            <a:ext cx="3065427" cy="1205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sz="1600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计算锻炼时间</a:t>
            </a:r>
            <a:endParaRPr lang="en-US" altLang="zh-CN" sz="1600" kern="0" dirty="0">
              <a:solidFill>
                <a:srgbClr val="38B4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sz="1600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完善跳绳计划数据</a:t>
            </a:r>
            <a:endParaRPr lang="en-US" altLang="zh-CN" sz="1600" kern="0" dirty="0">
              <a:solidFill>
                <a:srgbClr val="38B4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sz="1600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绘制跳绳锻炼计划打</a:t>
            </a:r>
            <a:endParaRPr lang="en-US" altLang="zh-CN" sz="1600" kern="0" dirty="0">
              <a:solidFill>
                <a:srgbClr val="38B4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2160"/>
              </a:lnSpc>
              <a:tabLst>
                <a:tab pos="269875" algn="l"/>
              </a:tabLst>
            </a:pPr>
            <a:r>
              <a:rPr lang="en-US" altLang="zh-CN" sz="1600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600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卡表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9A02A4A-FD72-5396-D2AD-40019146CED3}"/>
              </a:ext>
            </a:extLst>
          </p:cNvPr>
          <p:cNvSpPr txBox="1"/>
          <p:nvPr/>
        </p:nvSpPr>
        <p:spPr>
          <a:xfrm>
            <a:off x="6346987" y="4674890"/>
            <a:ext cx="2478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sz="1600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了解算法思维过程</a:t>
            </a:r>
            <a:endParaRPr lang="en-US" altLang="zh-CN" sz="1600" kern="0" dirty="0">
              <a:solidFill>
                <a:srgbClr val="38B4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sz="1600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了解算法特征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8826DB4-59AF-D7D8-D17F-F1F8F4FF6577}"/>
              </a:ext>
            </a:extLst>
          </p:cNvPr>
          <p:cNvSpPr txBox="1"/>
          <p:nvPr/>
        </p:nvSpPr>
        <p:spPr>
          <a:xfrm>
            <a:off x="9034917" y="2396082"/>
            <a:ext cx="1866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sz="1600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火眼金睛</a:t>
            </a:r>
            <a:endParaRPr lang="en-US" altLang="zh-CN" sz="1600" kern="0" dirty="0">
              <a:solidFill>
                <a:srgbClr val="38B4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sz="1600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大显身手</a:t>
            </a:r>
          </a:p>
        </p:txBody>
      </p:sp>
      <p:sp>
        <p:nvSpPr>
          <p:cNvPr id="32" name="流程图: 汇总连接 31">
            <a:extLst>
              <a:ext uri="{FF2B5EF4-FFF2-40B4-BE49-F238E27FC236}">
                <a16:creationId xmlns:a16="http://schemas.microsoft.com/office/drawing/2014/main" id="{0B5AD1DD-75BC-9ABA-F1E2-B3F35B36D763}"/>
              </a:ext>
            </a:extLst>
          </p:cNvPr>
          <p:cNvSpPr/>
          <p:nvPr/>
        </p:nvSpPr>
        <p:spPr>
          <a:xfrm>
            <a:off x="6725487" y="5566948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流程图: 汇总连接 32">
            <a:extLst>
              <a:ext uri="{FF2B5EF4-FFF2-40B4-BE49-F238E27FC236}">
                <a16:creationId xmlns:a16="http://schemas.microsoft.com/office/drawing/2014/main" id="{D746D845-330F-96B5-D134-187E5CC039F2}"/>
              </a:ext>
            </a:extLst>
          </p:cNvPr>
          <p:cNvSpPr/>
          <p:nvPr/>
        </p:nvSpPr>
        <p:spPr>
          <a:xfrm>
            <a:off x="7833851" y="5579560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连接符: 曲线 35">
            <a:extLst>
              <a:ext uri="{FF2B5EF4-FFF2-40B4-BE49-F238E27FC236}">
                <a16:creationId xmlns:a16="http://schemas.microsoft.com/office/drawing/2014/main" id="{09E2D8E3-03C0-016F-36ED-DD80124CBCB4}"/>
              </a:ext>
            </a:extLst>
          </p:cNvPr>
          <p:cNvCxnSpPr/>
          <p:nvPr/>
        </p:nvCxnSpPr>
        <p:spPr>
          <a:xfrm flipV="1">
            <a:off x="2101303" y="2143693"/>
            <a:ext cx="1163323" cy="914400"/>
          </a:xfrm>
          <a:prstGeom prst="curvedConnector3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连接符: 曲线 45">
            <a:extLst>
              <a:ext uri="{FF2B5EF4-FFF2-40B4-BE49-F238E27FC236}">
                <a16:creationId xmlns:a16="http://schemas.microsoft.com/office/drawing/2014/main" id="{24CD410A-A401-29BA-6971-05EA040C6823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518696" y="2115005"/>
            <a:ext cx="1620748" cy="1466388"/>
          </a:xfrm>
          <a:prstGeom prst="curvedConnector2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连接符: 曲线 47">
            <a:extLst>
              <a:ext uri="{FF2B5EF4-FFF2-40B4-BE49-F238E27FC236}">
                <a16:creationId xmlns:a16="http://schemas.microsoft.com/office/drawing/2014/main" id="{22A9CE16-0DB7-BECA-C345-AD88EC8D4F7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986002" y="3960934"/>
            <a:ext cx="1365887" cy="1219449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258A9857-B3E2-F6C8-E15E-96ADAB5CAA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984" y="3581393"/>
            <a:ext cx="2378920" cy="1080000"/>
          </a:xfrm>
          <a:prstGeom prst="rect">
            <a:avLst/>
          </a:prstGeom>
        </p:spPr>
      </p:pic>
      <p:sp>
        <p:nvSpPr>
          <p:cNvPr id="31" name="流程图: 文档 30">
            <a:extLst>
              <a:ext uri="{FF2B5EF4-FFF2-40B4-BE49-F238E27FC236}">
                <a16:creationId xmlns:a16="http://schemas.microsoft.com/office/drawing/2014/main" id="{9E560193-5133-0B47-C75B-D7810B42ACFE}"/>
              </a:ext>
            </a:extLst>
          </p:cNvPr>
          <p:cNvSpPr/>
          <p:nvPr/>
        </p:nvSpPr>
        <p:spPr>
          <a:xfrm rot="16200000">
            <a:off x="6945536" y="3786317"/>
            <a:ext cx="1438043" cy="2555315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0BE3CBD-0027-0363-E126-F4D30BAE29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665" y="1402789"/>
            <a:ext cx="2260391" cy="983417"/>
          </a:xfrm>
          <a:prstGeom prst="rect">
            <a:avLst/>
          </a:prstGeom>
        </p:spPr>
      </p:pic>
      <p:sp>
        <p:nvSpPr>
          <p:cNvPr id="17" name="流程图: 文档 16">
            <a:extLst>
              <a:ext uri="{FF2B5EF4-FFF2-40B4-BE49-F238E27FC236}">
                <a16:creationId xmlns:a16="http://schemas.microsoft.com/office/drawing/2014/main" id="{8CC09CD6-EC00-8CC8-C957-5FBC1E171D52}"/>
              </a:ext>
            </a:extLst>
          </p:cNvPr>
          <p:cNvSpPr/>
          <p:nvPr/>
        </p:nvSpPr>
        <p:spPr>
          <a:xfrm rot="16200000">
            <a:off x="9559648" y="1500892"/>
            <a:ext cx="1438043" cy="2555315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流程图: 文档 56">
            <a:extLst>
              <a:ext uri="{FF2B5EF4-FFF2-40B4-BE49-F238E27FC236}">
                <a16:creationId xmlns:a16="http://schemas.microsoft.com/office/drawing/2014/main" id="{665B6E2E-8EB7-BF66-45C5-C98FACDD0308}"/>
              </a:ext>
            </a:extLst>
          </p:cNvPr>
          <p:cNvSpPr/>
          <p:nvPr/>
        </p:nvSpPr>
        <p:spPr>
          <a:xfrm rot="16200000">
            <a:off x="3990641" y="1556369"/>
            <a:ext cx="1438043" cy="2555315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流程图: 汇总连接 58">
            <a:extLst>
              <a:ext uri="{FF2B5EF4-FFF2-40B4-BE49-F238E27FC236}">
                <a16:creationId xmlns:a16="http://schemas.microsoft.com/office/drawing/2014/main" id="{F20D4E55-A48B-1422-1400-D36606100F5B}"/>
              </a:ext>
            </a:extLst>
          </p:cNvPr>
          <p:cNvSpPr/>
          <p:nvPr/>
        </p:nvSpPr>
        <p:spPr>
          <a:xfrm>
            <a:off x="5000799" y="3376864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流程图: 文档 59">
            <a:extLst>
              <a:ext uri="{FF2B5EF4-FFF2-40B4-BE49-F238E27FC236}">
                <a16:creationId xmlns:a16="http://schemas.microsoft.com/office/drawing/2014/main" id="{C02C64C4-71AC-6155-2C0B-1AC81AB7E0E4}"/>
              </a:ext>
            </a:extLst>
          </p:cNvPr>
          <p:cNvSpPr/>
          <p:nvPr/>
        </p:nvSpPr>
        <p:spPr>
          <a:xfrm rot="16200000">
            <a:off x="1463680" y="3259975"/>
            <a:ext cx="1603079" cy="3089771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流程图: 汇总连接 60">
            <a:extLst>
              <a:ext uri="{FF2B5EF4-FFF2-40B4-BE49-F238E27FC236}">
                <a16:creationId xmlns:a16="http://schemas.microsoft.com/office/drawing/2014/main" id="{CEBA22B5-1B65-0C80-1A0F-B72F854446CE}"/>
              </a:ext>
            </a:extLst>
          </p:cNvPr>
          <p:cNvSpPr/>
          <p:nvPr/>
        </p:nvSpPr>
        <p:spPr>
          <a:xfrm>
            <a:off x="1215492" y="5423562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流程图: 汇总连接 61">
            <a:extLst>
              <a:ext uri="{FF2B5EF4-FFF2-40B4-BE49-F238E27FC236}">
                <a16:creationId xmlns:a16="http://schemas.microsoft.com/office/drawing/2014/main" id="{BB72CA61-4238-89B0-E5AF-74B3D460394A}"/>
              </a:ext>
            </a:extLst>
          </p:cNvPr>
          <p:cNvSpPr/>
          <p:nvPr/>
        </p:nvSpPr>
        <p:spPr>
          <a:xfrm>
            <a:off x="2651593" y="5405452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634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019294" y="981011"/>
            <a:ext cx="4973759" cy="579241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了解跳绳锻炼计划的制订标准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B26D3CFF-D876-2436-EF00-F4CE6DBAF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900105"/>
              </p:ext>
            </p:extLst>
          </p:nvPr>
        </p:nvGraphicFramePr>
        <p:xfrm>
          <a:off x="1327033" y="1822722"/>
          <a:ext cx="5745048" cy="2949114"/>
        </p:xfrm>
        <a:graphic>
          <a:graphicData uri="http://schemas.openxmlformats.org/drawingml/2006/table">
            <a:tbl>
              <a:tblPr firstRow="1" firstCol="1" bandRow="1"/>
              <a:tblGrid>
                <a:gridCol w="4788267">
                  <a:extLst>
                    <a:ext uri="{9D8B030D-6E8A-4147-A177-3AD203B41FA5}">
                      <a16:colId xmlns:a16="http://schemas.microsoft.com/office/drawing/2014/main" val="1969027107"/>
                    </a:ext>
                  </a:extLst>
                </a:gridCol>
                <a:gridCol w="956781">
                  <a:extLst>
                    <a:ext uri="{9D8B030D-6E8A-4147-A177-3AD203B41FA5}">
                      <a16:colId xmlns:a16="http://schemas.microsoft.com/office/drawing/2014/main" val="2647412656"/>
                    </a:ext>
                  </a:extLst>
                </a:gridCol>
              </a:tblGrid>
              <a:tr h="485316">
                <a:tc>
                  <a:txBody>
                    <a:bodyPr/>
                    <a:lstStyle/>
                    <a:p>
                      <a:pPr algn="ctr"/>
                      <a:r>
                        <a:rPr lang="zh-CN" sz="14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DFDFE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Segoe UI" panose="020B0502040204020203" pitchFamily="34" charset="0"/>
                        </a:rPr>
                        <a:t>制订“跳绳锻炼计划”建议</a:t>
                      </a:r>
                      <a:endParaRPr lang="zh-CN" sz="1400" kern="100" dirty="0">
                        <a:effectLst/>
                        <a:highlight>
                          <a:srgbClr val="FDFDFE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4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DFDFE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Segoe UI" panose="020B0502040204020203" pitchFamily="34" charset="0"/>
                        </a:rPr>
                        <a:t>是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DFDFE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Segoe UI" panose="020B0502040204020203" pitchFamily="34" charset="0"/>
                        </a:rPr>
                        <a:t>/</a:t>
                      </a:r>
                      <a:r>
                        <a:rPr lang="zh-CN" sz="14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DFDFE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Segoe UI" panose="020B0502040204020203" pitchFamily="34" charset="0"/>
                        </a:rPr>
                        <a:t>否</a:t>
                      </a:r>
                      <a:endParaRPr lang="zh-CN" sz="1400" kern="100" dirty="0">
                        <a:effectLst/>
                        <a:highlight>
                          <a:srgbClr val="FDFDFE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123111"/>
                  </a:ext>
                </a:extLst>
              </a:tr>
              <a:tr h="476492">
                <a:tc>
                  <a:txBody>
                    <a:bodyPr/>
                    <a:lstStyle/>
                    <a:p>
                      <a:pPr marL="342900" lvl="0" indent="-342900" algn="just">
                        <a:buFont typeface="Wingdings" panose="05000000000000000000" pitchFamily="2" charset="2"/>
                        <a:buChar char=""/>
                      </a:pPr>
                      <a:r>
                        <a:rPr lang="zh-CN" sz="14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DFDFE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Segoe UI" panose="020B0502040204020203" pitchFamily="34" charset="0"/>
                        </a:rPr>
                        <a:t>了解自己的当前跳绳成绩和身体素质</a:t>
                      </a:r>
                      <a:endParaRPr lang="zh-CN" sz="1400" kern="100" dirty="0">
                        <a:effectLst/>
                        <a:highlight>
                          <a:srgbClr val="FDFDFE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6700" algn="just"/>
                      <a:r>
                        <a:rPr lang="en-US" sz="900" kern="0" dirty="0">
                          <a:effectLst/>
                          <a:highlight>
                            <a:srgbClr val="FDFDFE"/>
                          </a:highlight>
                          <a:latin typeface="Abadi" panose="020F0502020204030204" pitchFamily="34" charset="0"/>
                          <a:ea typeface="宋体" panose="02010600030101010101" pitchFamily="2" charset="-122"/>
                          <a:cs typeface="Segoe UI" panose="020B0502040204020203" pitchFamily="34" charset="0"/>
                        </a:rPr>
                        <a:t> </a:t>
                      </a:r>
                      <a:endParaRPr lang="zh-CN" sz="1050" kern="100" dirty="0">
                        <a:effectLst/>
                        <a:highlight>
                          <a:srgbClr val="FDFDFE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0886582"/>
                  </a:ext>
                </a:extLst>
              </a:tr>
              <a:tr h="476492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45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zh-CN" sz="14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DFDFE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Segoe UI" panose="020B0502040204020203" pitchFamily="34" charset="0"/>
                        </a:rPr>
                        <a:t>设定一个最高的目标成绩</a:t>
                      </a:r>
                      <a:endParaRPr lang="zh-CN" sz="1400" kern="100" dirty="0">
                        <a:effectLst/>
                        <a:highlight>
                          <a:srgbClr val="FDFDFE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4300" algn="l">
                        <a:spcBef>
                          <a:spcPts val="450"/>
                        </a:spcBef>
                      </a:pPr>
                      <a:r>
                        <a:rPr lang="en-US" sz="900" kern="0" dirty="0">
                          <a:effectLst/>
                          <a:highlight>
                            <a:srgbClr val="FDFDFE"/>
                          </a:highlight>
                          <a:latin typeface="Abadi" panose="020F0502020204030204" pitchFamily="34" charset="0"/>
                          <a:ea typeface="宋体" panose="02010600030101010101" pitchFamily="2" charset="-122"/>
                          <a:cs typeface="Segoe UI" panose="020B0502040204020203" pitchFamily="34" charset="0"/>
                        </a:rPr>
                        <a:t> </a:t>
                      </a:r>
                      <a:endParaRPr lang="zh-CN" sz="1050" kern="100" dirty="0">
                        <a:effectLst/>
                        <a:highlight>
                          <a:srgbClr val="FDFDFE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448491"/>
                  </a:ext>
                </a:extLst>
              </a:tr>
              <a:tr h="476492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45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zh-CN" sz="14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DFDFE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Segoe UI" panose="020B0502040204020203" pitchFamily="34" charset="0"/>
                        </a:rPr>
                        <a:t>设定合理的每周增量，在一定时间后达到目标成绩</a:t>
                      </a:r>
                      <a:endParaRPr lang="zh-CN" sz="1400" kern="100" dirty="0">
                        <a:effectLst/>
                        <a:highlight>
                          <a:srgbClr val="FDFDFE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4300" algn="l">
                        <a:spcBef>
                          <a:spcPts val="450"/>
                        </a:spcBef>
                      </a:pPr>
                      <a:r>
                        <a:rPr lang="en-US" sz="900" kern="0" dirty="0">
                          <a:effectLst/>
                          <a:highlight>
                            <a:srgbClr val="FDFDFE"/>
                          </a:highlight>
                          <a:latin typeface="Abadi" panose="020F0502020204030204" pitchFamily="34" charset="0"/>
                          <a:ea typeface="宋体" panose="02010600030101010101" pitchFamily="2" charset="-122"/>
                          <a:cs typeface="Segoe UI" panose="020B0502040204020203" pitchFamily="34" charset="0"/>
                        </a:rPr>
                        <a:t> </a:t>
                      </a:r>
                      <a:endParaRPr lang="zh-CN" sz="1050" kern="100" dirty="0">
                        <a:effectLst/>
                        <a:highlight>
                          <a:srgbClr val="FDFDFE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960079"/>
                  </a:ext>
                </a:extLst>
              </a:tr>
              <a:tr h="552377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45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zh-CN" sz="14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DFDFE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Segoe UI" panose="020B0502040204020203" pitchFamily="34" charset="0"/>
                        </a:rPr>
                        <a:t>有时间的时候就多练习，没时间就不练</a:t>
                      </a:r>
                      <a:endParaRPr lang="zh-CN" sz="1400" kern="100" dirty="0">
                        <a:effectLst/>
                        <a:highlight>
                          <a:srgbClr val="FDFDFE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4300" algn="l">
                        <a:spcBef>
                          <a:spcPts val="450"/>
                        </a:spcBef>
                      </a:pPr>
                      <a:r>
                        <a:rPr lang="en-US" sz="900" kern="0" dirty="0">
                          <a:effectLst/>
                          <a:highlight>
                            <a:srgbClr val="FDFDFE"/>
                          </a:highlight>
                          <a:latin typeface="Abadi" panose="020F0502020204030204" pitchFamily="34" charset="0"/>
                          <a:ea typeface="宋体" panose="02010600030101010101" pitchFamily="2" charset="-122"/>
                          <a:cs typeface="Segoe UI" panose="020B0502040204020203" pitchFamily="34" charset="0"/>
                        </a:rPr>
                        <a:t> </a:t>
                      </a:r>
                      <a:endParaRPr lang="zh-CN" sz="1050" kern="100" dirty="0">
                        <a:effectLst/>
                        <a:highlight>
                          <a:srgbClr val="FDFDFE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6412"/>
                  </a:ext>
                </a:extLst>
              </a:tr>
              <a:tr h="481945">
                <a:tc>
                  <a:txBody>
                    <a:bodyPr/>
                    <a:lstStyle/>
                    <a:p>
                      <a:pPr marL="342900" lvl="0" indent="-342900" algn="l">
                        <a:buFont typeface="Wingdings" panose="05000000000000000000" pitchFamily="2" charset="2"/>
                        <a:buChar char=""/>
                      </a:pPr>
                      <a:r>
                        <a:rPr lang="zh-CN" sz="1400" kern="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Segoe UI" panose="020B0502040204020203" pitchFamily="34" charset="0"/>
                        </a:rPr>
                        <a:t>记录每日计划完成情况，及时优化，持之以恒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4300" algn="l"/>
                      <a:r>
                        <a:rPr lang="en-US" sz="900" kern="0" dirty="0">
                          <a:effectLst/>
                          <a:latin typeface="Abadi" panose="020F0502020204030204" pitchFamily="34" charset="0"/>
                          <a:ea typeface="宋体" panose="02010600030101010101" pitchFamily="2" charset="-122"/>
                          <a:cs typeface="Segoe UI" panose="020B0502040204020203" pitchFamily="34" charset="0"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400332"/>
                  </a:ext>
                </a:extLst>
              </a:tr>
            </a:tbl>
          </a:graphicData>
        </a:graphic>
      </p:graphicFrame>
      <p:grpSp>
        <p:nvGrpSpPr>
          <p:cNvPr id="20" name="组合 19">
            <a:extLst>
              <a:ext uri="{FF2B5EF4-FFF2-40B4-BE49-F238E27FC236}">
                <a16:creationId xmlns:a16="http://schemas.microsoft.com/office/drawing/2014/main" id="{17B17502-7061-3BD6-B467-822B2033A1A0}"/>
              </a:ext>
            </a:extLst>
          </p:cNvPr>
          <p:cNvGrpSpPr/>
          <p:nvPr/>
        </p:nvGrpSpPr>
        <p:grpSpPr>
          <a:xfrm>
            <a:off x="2052784" y="5326294"/>
            <a:ext cx="4293546" cy="862910"/>
            <a:chOff x="5385490" y="4358564"/>
            <a:chExt cx="4293546" cy="862910"/>
          </a:xfrm>
        </p:grpSpPr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B373FA92-F7A9-2B94-404A-A3282A384DA0}"/>
                </a:ext>
              </a:extLst>
            </p:cNvPr>
            <p:cNvSpPr/>
            <p:nvPr/>
          </p:nvSpPr>
          <p:spPr>
            <a:xfrm>
              <a:off x="5468234" y="4358564"/>
              <a:ext cx="4099660" cy="858377"/>
            </a:xfrm>
            <a:custGeom>
              <a:avLst/>
              <a:gdLst>
                <a:gd name="connsiteX0" fmla="*/ 127426 w 3791308"/>
                <a:gd name="connsiteY0" fmla="*/ 25053 h 709339"/>
                <a:gd name="connsiteX1" fmla="*/ 127426 w 3791308"/>
                <a:gd name="connsiteY1" fmla="*/ 25053 h 709339"/>
                <a:gd name="connsiteX2" fmla="*/ 950992 w 3791308"/>
                <a:gd name="connsiteY2" fmla="*/ 61387 h 709339"/>
                <a:gd name="connsiteX3" fmla="*/ 1350663 w 3791308"/>
                <a:gd name="connsiteY3" fmla="*/ 79554 h 709339"/>
                <a:gd name="connsiteX4" fmla="*/ 2228730 w 3791308"/>
                <a:gd name="connsiteY4" fmla="*/ 67443 h 709339"/>
                <a:gd name="connsiteX5" fmla="*/ 2434621 w 3791308"/>
                <a:gd name="connsiteY5" fmla="*/ 49276 h 709339"/>
                <a:gd name="connsiteX6" fmla="*/ 2761625 w 3791308"/>
                <a:gd name="connsiteY6" fmla="*/ 25053 h 709339"/>
                <a:gd name="connsiteX7" fmla="*/ 2979628 w 3791308"/>
                <a:gd name="connsiteY7" fmla="*/ 12942 h 709339"/>
                <a:gd name="connsiteX8" fmla="*/ 3221853 w 3791308"/>
                <a:gd name="connsiteY8" fmla="*/ 12942 h 709339"/>
                <a:gd name="connsiteX9" fmla="*/ 3415633 w 3791308"/>
                <a:gd name="connsiteY9" fmla="*/ 18998 h 709339"/>
                <a:gd name="connsiteX10" fmla="*/ 3530690 w 3791308"/>
                <a:gd name="connsiteY10" fmla="*/ 61387 h 709339"/>
                <a:gd name="connsiteX11" fmla="*/ 3573079 w 3791308"/>
                <a:gd name="connsiteY11" fmla="*/ 91665 h 709339"/>
                <a:gd name="connsiteX12" fmla="*/ 3633636 w 3791308"/>
                <a:gd name="connsiteY12" fmla="*/ 146166 h 709339"/>
                <a:gd name="connsiteX13" fmla="*/ 3718414 w 3791308"/>
                <a:gd name="connsiteY13" fmla="*/ 170388 h 709339"/>
                <a:gd name="connsiteX14" fmla="*/ 3730526 w 3791308"/>
                <a:gd name="connsiteY14" fmla="*/ 182500 h 709339"/>
                <a:gd name="connsiteX15" fmla="*/ 3766859 w 3791308"/>
                <a:gd name="connsiteY15" fmla="*/ 285445 h 709339"/>
                <a:gd name="connsiteX16" fmla="*/ 3778971 w 3791308"/>
                <a:gd name="connsiteY16" fmla="*/ 297557 h 709339"/>
                <a:gd name="connsiteX17" fmla="*/ 3791082 w 3791308"/>
                <a:gd name="connsiteY17" fmla="*/ 327835 h 709339"/>
                <a:gd name="connsiteX18" fmla="*/ 3573079 w 3791308"/>
                <a:gd name="connsiteY18" fmla="*/ 485281 h 709339"/>
                <a:gd name="connsiteX19" fmla="*/ 3542801 w 3791308"/>
                <a:gd name="connsiteY19" fmla="*/ 491337 h 709339"/>
                <a:gd name="connsiteX20" fmla="*/ 3464078 w 3791308"/>
                <a:gd name="connsiteY20" fmla="*/ 509504 h 709339"/>
                <a:gd name="connsiteX21" fmla="*/ 3427744 w 3791308"/>
                <a:gd name="connsiteY21" fmla="*/ 515559 h 709339"/>
                <a:gd name="connsiteX22" fmla="*/ 3300576 w 3791308"/>
                <a:gd name="connsiteY22" fmla="*/ 545837 h 709339"/>
                <a:gd name="connsiteX23" fmla="*/ 3252131 w 3791308"/>
                <a:gd name="connsiteY23" fmla="*/ 564004 h 709339"/>
                <a:gd name="connsiteX24" fmla="*/ 3112851 w 3791308"/>
                <a:gd name="connsiteY24" fmla="*/ 570060 h 709339"/>
                <a:gd name="connsiteX25" fmla="*/ 2913016 w 3791308"/>
                <a:gd name="connsiteY25" fmla="*/ 576116 h 709339"/>
                <a:gd name="connsiteX26" fmla="*/ 2791903 w 3791308"/>
                <a:gd name="connsiteY26" fmla="*/ 588227 h 709339"/>
                <a:gd name="connsiteX27" fmla="*/ 2331675 w 3791308"/>
                <a:gd name="connsiteY27" fmla="*/ 642727 h 709339"/>
                <a:gd name="connsiteX28" fmla="*/ 1338552 w 3791308"/>
                <a:gd name="connsiteY28" fmla="*/ 648783 h 709339"/>
                <a:gd name="connsiteX29" fmla="*/ 1247718 w 3791308"/>
                <a:gd name="connsiteY29" fmla="*/ 673006 h 709339"/>
                <a:gd name="connsiteX30" fmla="*/ 1047882 w 3791308"/>
                <a:gd name="connsiteY30" fmla="*/ 691173 h 709339"/>
                <a:gd name="connsiteX31" fmla="*/ 866213 w 3791308"/>
                <a:gd name="connsiteY31" fmla="*/ 709339 h 709339"/>
                <a:gd name="connsiteX32" fmla="*/ 514987 w 3791308"/>
                <a:gd name="connsiteY32" fmla="*/ 697228 h 709339"/>
                <a:gd name="connsiteX33" fmla="*/ 405985 w 3791308"/>
                <a:gd name="connsiteY33" fmla="*/ 666950 h 709339"/>
                <a:gd name="connsiteX34" fmla="*/ 351485 w 3791308"/>
                <a:gd name="connsiteY34" fmla="*/ 654839 h 709339"/>
                <a:gd name="connsiteX35" fmla="*/ 303039 w 3791308"/>
                <a:gd name="connsiteY35" fmla="*/ 642727 h 709339"/>
                <a:gd name="connsiteX36" fmla="*/ 66870 w 3791308"/>
                <a:gd name="connsiteY36" fmla="*/ 630616 h 709339"/>
                <a:gd name="connsiteX37" fmla="*/ 6314 w 3791308"/>
                <a:gd name="connsiteY37" fmla="*/ 509504 h 709339"/>
                <a:gd name="connsiteX38" fmla="*/ 258 w 3791308"/>
                <a:gd name="connsiteY38" fmla="*/ 182500 h 709339"/>
                <a:gd name="connsiteX39" fmla="*/ 12369 w 3791308"/>
                <a:gd name="connsiteY39" fmla="*/ 73498 h 709339"/>
                <a:gd name="connsiteX40" fmla="*/ 42647 w 3791308"/>
                <a:gd name="connsiteY40" fmla="*/ 43220 h 709339"/>
                <a:gd name="connsiteX41" fmla="*/ 60814 w 3791308"/>
                <a:gd name="connsiteY41" fmla="*/ 31109 h 709339"/>
                <a:gd name="connsiteX42" fmla="*/ 127426 w 3791308"/>
                <a:gd name="connsiteY42" fmla="*/ 25053 h 70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791308" h="709339">
                  <a:moveTo>
                    <a:pt x="127426" y="25053"/>
                  </a:moveTo>
                  <a:lnTo>
                    <a:pt x="127426" y="25053"/>
                  </a:lnTo>
                  <a:cubicBezTo>
                    <a:pt x="472105" y="120796"/>
                    <a:pt x="159746" y="44186"/>
                    <a:pt x="950992" y="61387"/>
                  </a:cubicBezTo>
                  <a:cubicBezTo>
                    <a:pt x="1084322" y="64286"/>
                    <a:pt x="1217439" y="73498"/>
                    <a:pt x="1350663" y="79554"/>
                  </a:cubicBezTo>
                  <a:cubicBezTo>
                    <a:pt x="1679838" y="139403"/>
                    <a:pt x="1438814" y="100356"/>
                    <a:pt x="2228730" y="67443"/>
                  </a:cubicBezTo>
                  <a:cubicBezTo>
                    <a:pt x="2297567" y="64575"/>
                    <a:pt x="2365991" y="55332"/>
                    <a:pt x="2434621" y="49276"/>
                  </a:cubicBezTo>
                  <a:cubicBezTo>
                    <a:pt x="2579583" y="17063"/>
                    <a:pt x="2462216" y="39839"/>
                    <a:pt x="2761625" y="25053"/>
                  </a:cubicBezTo>
                  <a:lnTo>
                    <a:pt x="2979628" y="12942"/>
                  </a:lnTo>
                  <a:cubicBezTo>
                    <a:pt x="3116504" y="-9870"/>
                    <a:pt x="3008611" y="2280"/>
                    <a:pt x="3221853" y="12942"/>
                  </a:cubicBezTo>
                  <a:cubicBezTo>
                    <a:pt x="3286397" y="16169"/>
                    <a:pt x="3351040" y="16979"/>
                    <a:pt x="3415633" y="18998"/>
                  </a:cubicBezTo>
                  <a:cubicBezTo>
                    <a:pt x="3453985" y="33128"/>
                    <a:pt x="3497431" y="37630"/>
                    <a:pt x="3530690" y="61387"/>
                  </a:cubicBezTo>
                  <a:cubicBezTo>
                    <a:pt x="3544820" y="71480"/>
                    <a:pt x="3559675" y="80627"/>
                    <a:pt x="3573079" y="91665"/>
                  </a:cubicBezTo>
                  <a:cubicBezTo>
                    <a:pt x="3594042" y="108929"/>
                    <a:pt x="3609757" y="133232"/>
                    <a:pt x="3633636" y="146166"/>
                  </a:cubicBezTo>
                  <a:cubicBezTo>
                    <a:pt x="3659479" y="160164"/>
                    <a:pt x="3690155" y="162314"/>
                    <a:pt x="3718414" y="170388"/>
                  </a:cubicBezTo>
                  <a:cubicBezTo>
                    <a:pt x="3722451" y="174425"/>
                    <a:pt x="3727973" y="177393"/>
                    <a:pt x="3730526" y="182500"/>
                  </a:cubicBezTo>
                  <a:cubicBezTo>
                    <a:pt x="3742661" y="206770"/>
                    <a:pt x="3752057" y="270643"/>
                    <a:pt x="3766859" y="285445"/>
                  </a:cubicBezTo>
                  <a:lnTo>
                    <a:pt x="3778971" y="297557"/>
                  </a:lnTo>
                  <a:cubicBezTo>
                    <a:pt x="3783008" y="307650"/>
                    <a:pt x="3792929" y="317123"/>
                    <a:pt x="3791082" y="327835"/>
                  </a:cubicBezTo>
                  <a:cubicBezTo>
                    <a:pt x="3756601" y="527821"/>
                    <a:pt x="3770737" y="471650"/>
                    <a:pt x="3573079" y="485281"/>
                  </a:cubicBezTo>
                  <a:cubicBezTo>
                    <a:pt x="3562986" y="487300"/>
                    <a:pt x="3552848" y="489104"/>
                    <a:pt x="3542801" y="491337"/>
                  </a:cubicBezTo>
                  <a:cubicBezTo>
                    <a:pt x="3516512" y="497179"/>
                    <a:pt x="3490431" y="503956"/>
                    <a:pt x="3464078" y="509504"/>
                  </a:cubicBezTo>
                  <a:cubicBezTo>
                    <a:pt x="3452063" y="512033"/>
                    <a:pt x="3439855" y="513541"/>
                    <a:pt x="3427744" y="515559"/>
                  </a:cubicBezTo>
                  <a:cubicBezTo>
                    <a:pt x="3336535" y="554649"/>
                    <a:pt x="3442507" y="513580"/>
                    <a:pt x="3300576" y="545837"/>
                  </a:cubicBezTo>
                  <a:cubicBezTo>
                    <a:pt x="3283758" y="549659"/>
                    <a:pt x="3269236" y="561797"/>
                    <a:pt x="3252131" y="564004"/>
                  </a:cubicBezTo>
                  <a:cubicBezTo>
                    <a:pt x="3206043" y="569951"/>
                    <a:pt x="3159292" y="568401"/>
                    <a:pt x="3112851" y="570060"/>
                  </a:cubicBezTo>
                  <a:lnTo>
                    <a:pt x="2913016" y="576116"/>
                  </a:lnTo>
                  <a:lnTo>
                    <a:pt x="2791903" y="588227"/>
                  </a:lnTo>
                  <a:cubicBezTo>
                    <a:pt x="2638426" y="605813"/>
                    <a:pt x="2486153" y="641785"/>
                    <a:pt x="2331675" y="642727"/>
                  </a:cubicBezTo>
                  <a:lnTo>
                    <a:pt x="1338552" y="648783"/>
                  </a:lnTo>
                  <a:cubicBezTo>
                    <a:pt x="1308274" y="656857"/>
                    <a:pt x="1278517" y="667231"/>
                    <a:pt x="1247718" y="673006"/>
                  </a:cubicBezTo>
                  <a:cubicBezTo>
                    <a:pt x="1172375" y="687133"/>
                    <a:pt x="1123306" y="684615"/>
                    <a:pt x="1047882" y="691173"/>
                  </a:cubicBezTo>
                  <a:cubicBezTo>
                    <a:pt x="987252" y="696445"/>
                    <a:pt x="926769" y="703284"/>
                    <a:pt x="866213" y="709339"/>
                  </a:cubicBezTo>
                  <a:cubicBezTo>
                    <a:pt x="749138" y="705302"/>
                    <a:pt x="631936" y="704007"/>
                    <a:pt x="514987" y="697228"/>
                  </a:cubicBezTo>
                  <a:cubicBezTo>
                    <a:pt x="430756" y="692345"/>
                    <a:pt x="470817" y="687210"/>
                    <a:pt x="405985" y="666950"/>
                  </a:cubicBezTo>
                  <a:cubicBezTo>
                    <a:pt x="388222" y="661399"/>
                    <a:pt x="369600" y="659101"/>
                    <a:pt x="351485" y="654839"/>
                  </a:cubicBezTo>
                  <a:cubicBezTo>
                    <a:pt x="335282" y="651026"/>
                    <a:pt x="319625" y="644139"/>
                    <a:pt x="303039" y="642727"/>
                  </a:cubicBezTo>
                  <a:cubicBezTo>
                    <a:pt x="224496" y="636042"/>
                    <a:pt x="145593" y="634653"/>
                    <a:pt x="66870" y="630616"/>
                  </a:cubicBezTo>
                  <a:cubicBezTo>
                    <a:pt x="9192" y="544099"/>
                    <a:pt x="25485" y="586192"/>
                    <a:pt x="6314" y="509504"/>
                  </a:cubicBezTo>
                  <a:cubicBezTo>
                    <a:pt x="4295" y="400503"/>
                    <a:pt x="-1256" y="291510"/>
                    <a:pt x="258" y="182500"/>
                  </a:cubicBezTo>
                  <a:cubicBezTo>
                    <a:pt x="766" y="145946"/>
                    <a:pt x="1725" y="108472"/>
                    <a:pt x="12369" y="73498"/>
                  </a:cubicBezTo>
                  <a:cubicBezTo>
                    <a:pt x="16525" y="59843"/>
                    <a:pt x="31905" y="52619"/>
                    <a:pt x="42647" y="43220"/>
                  </a:cubicBezTo>
                  <a:cubicBezTo>
                    <a:pt x="48124" y="38427"/>
                    <a:pt x="53999" y="33664"/>
                    <a:pt x="60814" y="31109"/>
                  </a:cubicBezTo>
                  <a:cubicBezTo>
                    <a:pt x="85409" y="21886"/>
                    <a:pt x="116324" y="26062"/>
                    <a:pt x="127426" y="25053"/>
                  </a:cubicBezTo>
                  <a:close/>
                </a:path>
              </a:pathLst>
            </a:custGeom>
            <a:solidFill>
              <a:srgbClr val="EFFF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: 剪去单角 14">
              <a:extLst>
                <a:ext uri="{FF2B5EF4-FFF2-40B4-BE49-F238E27FC236}">
                  <a16:creationId xmlns:a16="http://schemas.microsoft.com/office/drawing/2014/main" id="{7D0FFD3A-9CA2-191A-63B6-CE9B86135067}"/>
                </a:ext>
              </a:extLst>
            </p:cNvPr>
            <p:cNvSpPr/>
            <p:nvPr/>
          </p:nvSpPr>
          <p:spPr>
            <a:xfrm>
              <a:off x="5385490" y="4358565"/>
              <a:ext cx="4293546" cy="862909"/>
            </a:xfrm>
            <a:custGeom>
              <a:avLst/>
              <a:gdLst>
                <a:gd name="connsiteX0" fmla="*/ 0 w 4293546"/>
                <a:gd name="connsiteY0" fmla="*/ 0 h 862909"/>
                <a:gd name="connsiteX1" fmla="*/ 509823 w 4293546"/>
                <a:gd name="connsiteY1" fmla="*/ 0 h 862909"/>
                <a:gd name="connsiteX2" fmla="*/ 1185636 w 4293546"/>
                <a:gd name="connsiteY2" fmla="*/ 0 h 862909"/>
                <a:gd name="connsiteX3" fmla="*/ 1819951 w 4293546"/>
                <a:gd name="connsiteY3" fmla="*/ 0 h 862909"/>
                <a:gd name="connsiteX4" fmla="*/ 2371271 w 4293546"/>
                <a:gd name="connsiteY4" fmla="*/ 0 h 862909"/>
                <a:gd name="connsiteX5" fmla="*/ 2922592 w 4293546"/>
                <a:gd name="connsiteY5" fmla="*/ 0 h 862909"/>
                <a:gd name="connsiteX6" fmla="*/ 3390918 w 4293546"/>
                <a:gd name="connsiteY6" fmla="*/ 0 h 862909"/>
                <a:gd name="connsiteX7" fmla="*/ 4149725 w 4293546"/>
                <a:gd name="connsiteY7" fmla="*/ 0 h 862909"/>
                <a:gd name="connsiteX8" fmla="*/ 4293546 w 4293546"/>
                <a:gd name="connsiteY8" fmla="*/ 143821 h 862909"/>
                <a:gd name="connsiteX9" fmla="*/ 4293546 w 4293546"/>
                <a:gd name="connsiteY9" fmla="*/ 510556 h 862909"/>
                <a:gd name="connsiteX10" fmla="*/ 4293546 w 4293546"/>
                <a:gd name="connsiteY10" fmla="*/ 862909 h 862909"/>
                <a:gd name="connsiteX11" fmla="*/ 3756853 w 4293546"/>
                <a:gd name="connsiteY11" fmla="*/ 862909 h 862909"/>
                <a:gd name="connsiteX12" fmla="*/ 3306030 w 4293546"/>
                <a:gd name="connsiteY12" fmla="*/ 862909 h 862909"/>
                <a:gd name="connsiteX13" fmla="*/ 2855208 w 4293546"/>
                <a:gd name="connsiteY13" fmla="*/ 862909 h 862909"/>
                <a:gd name="connsiteX14" fmla="*/ 2404386 w 4293546"/>
                <a:gd name="connsiteY14" fmla="*/ 862909 h 862909"/>
                <a:gd name="connsiteX15" fmla="*/ 1781822 w 4293546"/>
                <a:gd name="connsiteY15" fmla="*/ 862909 h 862909"/>
                <a:gd name="connsiteX16" fmla="*/ 1159257 w 4293546"/>
                <a:gd name="connsiteY16" fmla="*/ 862909 h 862909"/>
                <a:gd name="connsiteX17" fmla="*/ 751371 w 4293546"/>
                <a:gd name="connsiteY17" fmla="*/ 862909 h 862909"/>
                <a:gd name="connsiteX18" fmla="*/ 0 w 4293546"/>
                <a:gd name="connsiteY18" fmla="*/ 862909 h 862909"/>
                <a:gd name="connsiteX19" fmla="*/ 0 w 4293546"/>
                <a:gd name="connsiteY19" fmla="*/ 431455 h 862909"/>
                <a:gd name="connsiteX20" fmla="*/ 0 w 4293546"/>
                <a:gd name="connsiteY20" fmla="*/ 0 h 86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93546" h="862909" extrusionOk="0">
                  <a:moveTo>
                    <a:pt x="0" y="0"/>
                  </a:moveTo>
                  <a:cubicBezTo>
                    <a:pt x="177427" y="-17574"/>
                    <a:pt x="341768" y="7730"/>
                    <a:pt x="509823" y="0"/>
                  </a:cubicBezTo>
                  <a:cubicBezTo>
                    <a:pt x="677878" y="-7730"/>
                    <a:pt x="919442" y="22105"/>
                    <a:pt x="1185636" y="0"/>
                  </a:cubicBezTo>
                  <a:cubicBezTo>
                    <a:pt x="1451830" y="-22105"/>
                    <a:pt x="1585264" y="26171"/>
                    <a:pt x="1819951" y="0"/>
                  </a:cubicBezTo>
                  <a:cubicBezTo>
                    <a:pt x="2054639" y="-26171"/>
                    <a:pt x="2203130" y="17537"/>
                    <a:pt x="2371271" y="0"/>
                  </a:cubicBezTo>
                  <a:cubicBezTo>
                    <a:pt x="2539412" y="-17537"/>
                    <a:pt x="2679393" y="1846"/>
                    <a:pt x="2922592" y="0"/>
                  </a:cubicBezTo>
                  <a:cubicBezTo>
                    <a:pt x="3165791" y="-1846"/>
                    <a:pt x="3225660" y="40189"/>
                    <a:pt x="3390918" y="0"/>
                  </a:cubicBezTo>
                  <a:cubicBezTo>
                    <a:pt x="3556176" y="-40189"/>
                    <a:pt x="3797405" y="42426"/>
                    <a:pt x="4149725" y="0"/>
                  </a:cubicBezTo>
                  <a:cubicBezTo>
                    <a:pt x="4233630" y="55614"/>
                    <a:pt x="4235797" y="99806"/>
                    <a:pt x="4293546" y="143821"/>
                  </a:cubicBezTo>
                  <a:cubicBezTo>
                    <a:pt x="4311341" y="242594"/>
                    <a:pt x="4250027" y="411059"/>
                    <a:pt x="4293546" y="510556"/>
                  </a:cubicBezTo>
                  <a:cubicBezTo>
                    <a:pt x="4337065" y="610054"/>
                    <a:pt x="4273541" y="762247"/>
                    <a:pt x="4293546" y="862909"/>
                  </a:cubicBezTo>
                  <a:cubicBezTo>
                    <a:pt x="4138859" y="871198"/>
                    <a:pt x="3882612" y="856770"/>
                    <a:pt x="3756853" y="862909"/>
                  </a:cubicBezTo>
                  <a:cubicBezTo>
                    <a:pt x="3631094" y="869048"/>
                    <a:pt x="3495973" y="829545"/>
                    <a:pt x="3306030" y="862909"/>
                  </a:cubicBezTo>
                  <a:cubicBezTo>
                    <a:pt x="3116087" y="896273"/>
                    <a:pt x="2990644" y="820808"/>
                    <a:pt x="2855208" y="862909"/>
                  </a:cubicBezTo>
                  <a:cubicBezTo>
                    <a:pt x="2719772" y="905010"/>
                    <a:pt x="2529312" y="852174"/>
                    <a:pt x="2404386" y="862909"/>
                  </a:cubicBezTo>
                  <a:cubicBezTo>
                    <a:pt x="2279460" y="873644"/>
                    <a:pt x="2089008" y="845749"/>
                    <a:pt x="1781822" y="862909"/>
                  </a:cubicBezTo>
                  <a:cubicBezTo>
                    <a:pt x="1474636" y="880069"/>
                    <a:pt x="1333856" y="825939"/>
                    <a:pt x="1159257" y="862909"/>
                  </a:cubicBezTo>
                  <a:cubicBezTo>
                    <a:pt x="984658" y="899879"/>
                    <a:pt x="936103" y="847963"/>
                    <a:pt x="751371" y="862909"/>
                  </a:cubicBezTo>
                  <a:cubicBezTo>
                    <a:pt x="566639" y="877855"/>
                    <a:pt x="217425" y="793921"/>
                    <a:pt x="0" y="862909"/>
                  </a:cubicBezTo>
                  <a:cubicBezTo>
                    <a:pt x="-9148" y="676551"/>
                    <a:pt x="2409" y="569121"/>
                    <a:pt x="0" y="431455"/>
                  </a:cubicBezTo>
                  <a:cubicBezTo>
                    <a:pt x="-2409" y="293789"/>
                    <a:pt x="5498" y="131560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8CCEE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3576022868">
                    <a:prstGeom prst="snip1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17C39A05-22E1-C58B-4819-EEBE974BD9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33" y="4886677"/>
            <a:ext cx="1125235" cy="144000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BF6E93C2-4BB8-4DAF-B81D-580C338B432E}"/>
              </a:ext>
            </a:extLst>
          </p:cNvPr>
          <p:cNvSpPr/>
          <p:nvPr/>
        </p:nvSpPr>
        <p:spPr>
          <a:xfrm>
            <a:off x="8360885" y="1822722"/>
            <a:ext cx="1620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0" cap="none" spc="0" dirty="0">
                <a:ln w="0"/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设定目标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60F54C9-9E50-0D47-F3B6-345E7E0E8142}"/>
              </a:ext>
            </a:extLst>
          </p:cNvPr>
          <p:cNvSpPr/>
          <p:nvPr/>
        </p:nvSpPr>
        <p:spPr>
          <a:xfrm>
            <a:off x="8360885" y="2569232"/>
            <a:ext cx="16209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0" cap="none" spc="0" dirty="0">
                <a:ln w="0"/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循序渐进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849560E-CFB5-AA74-4AB3-C00CEB3290A5}"/>
              </a:ext>
            </a:extLst>
          </p:cNvPr>
          <p:cNvSpPr/>
          <p:nvPr/>
        </p:nvSpPr>
        <p:spPr>
          <a:xfrm>
            <a:off x="8360885" y="3315742"/>
            <a:ext cx="16209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0" cap="none" spc="0" dirty="0">
                <a:ln w="0"/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定时训练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BFCF93F-E5B0-C3CD-1E65-AA696400A8C7}"/>
              </a:ext>
            </a:extLst>
          </p:cNvPr>
          <p:cNvSpPr/>
          <p:nvPr/>
        </p:nvSpPr>
        <p:spPr>
          <a:xfrm>
            <a:off x="8360885" y="4062253"/>
            <a:ext cx="16209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0" cap="none" spc="0" dirty="0">
                <a:ln w="0"/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记录反馈</a:t>
            </a:r>
          </a:p>
        </p:txBody>
      </p:sp>
      <p:sp>
        <p:nvSpPr>
          <p:cNvPr id="34" name="卷形: 垂直 33">
            <a:extLst>
              <a:ext uri="{FF2B5EF4-FFF2-40B4-BE49-F238E27FC236}">
                <a16:creationId xmlns:a16="http://schemas.microsoft.com/office/drawing/2014/main" id="{2DAB59AA-B726-6780-2B2A-627B91A2AC05}"/>
              </a:ext>
            </a:extLst>
          </p:cNvPr>
          <p:cNvSpPr/>
          <p:nvPr/>
        </p:nvSpPr>
        <p:spPr>
          <a:xfrm>
            <a:off x="7720927" y="1374628"/>
            <a:ext cx="3609156" cy="3512049"/>
          </a:xfrm>
          <a:custGeom>
            <a:avLst/>
            <a:gdLst>
              <a:gd name="connsiteX0" fmla="*/ 162116 w 3609156"/>
              <a:gd name="connsiteY0" fmla="*/ 3512049 h 3512049"/>
              <a:gd name="connsiteX1" fmla="*/ 324232 w 3609156"/>
              <a:gd name="connsiteY1" fmla="*/ 3349933 h 3512049"/>
              <a:gd name="connsiteX2" fmla="*/ 162116 w 3609156"/>
              <a:gd name="connsiteY2" fmla="*/ 3349933 h 3512049"/>
              <a:gd name="connsiteX3" fmla="*/ 243174 w 3609156"/>
              <a:gd name="connsiteY3" fmla="*/ 3268875 h 3512049"/>
              <a:gd name="connsiteX4" fmla="*/ 162116 w 3609156"/>
              <a:gd name="connsiteY4" fmla="*/ 3187817 h 3512049"/>
              <a:gd name="connsiteX5" fmla="*/ 324232 w 3609156"/>
              <a:gd name="connsiteY5" fmla="*/ 3187817 h 3512049"/>
              <a:gd name="connsiteX6" fmla="*/ 324232 w 3609156"/>
              <a:gd name="connsiteY6" fmla="*/ 2612934 h 3512049"/>
              <a:gd name="connsiteX7" fmla="*/ 324232 w 3609156"/>
              <a:gd name="connsiteY7" fmla="*/ 2007794 h 3512049"/>
              <a:gd name="connsiteX8" fmla="*/ 324232 w 3609156"/>
              <a:gd name="connsiteY8" fmla="*/ 1372396 h 3512049"/>
              <a:gd name="connsiteX9" fmla="*/ 324232 w 3609156"/>
              <a:gd name="connsiteY9" fmla="*/ 827770 h 3512049"/>
              <a:gd name="connsiteX10" fmla="*/ 324232 w 3609156"/>
              <a:gd name="connsiteY10" fmla="*/ 162116 h 3512049"/>
              <a:gd name="connsiteX11" fmla="*/ 486348 w 3609156"/>
              <a:gd name="connsiteY11" fmla="*/ 0 h 3512049"/>
              <a:gd name="connsiteX12" fmla="*/ 1019273 w 3609156"/>
              <a:gd name="connsiteY12" fmla="*/ 0 h 3512049"/>
              <a:gd name="connsiteX13" fmla="*/ 1670625 w 3609156"/>
              <a:gd name="connsiteY13" fmla="*/ 0 h 3512049"/>
              <a:gd name="connsiteX14" fmla="*/ 2321977 w 3609156"/>
              <a:gd name="connsiteY14" fmla="*/ 0 h 3512049"/>
              <a:gd name="connsiteX15" fmla="*/ 3447040 w 3609156"/>
              <a:gd name="connsiteY15" fmla="*/ 0 h 3512049"/>
              <a:gd name="connsiteX16" fmla="*/ 3609156 w 3609156"/>
              <a:gd name="connsiteY16" fmla="*/ 162116 h 3512049"/>
              <a:gd name="connsiteX17" fmla="*/ 3447040 w 3609156"/>
              <a:gd name="connsiteY17" fmla="*/ 324232 h 3512049"/>
              <a:gd name="connsiteX18" fmla="*/ 3284924 w 3609156"/>
              <a:gd name="connsiteY18" fmla="*/ 324232 h 3512049"/>
              <a:gd name="connsiteX19" fmla="*/ 3284924 w 3609156"/>
              <a:gd name="connsiteY19" fmla="*/ 838601 h 3512049"/>
              <a:gd name="connsiteX20" fmla="*/ 3284924 w 3609156"/>
              <a:gd name="connsiteY20" fmla="*/ 1473998 h 3512049"/>
              <a:gd name="connsiteX21" fmla="*/ 3284924 w 3609156"/>
              <a:gd name="connsiteY21" fmla="*/ 2048882 h 3512049"/>
              <a:gd name="connsiteX22" fmla="*/ 3284924 w 3609156"/>
              <a:gd name="connsiteY22" fmla="*/ 2654022 h 3512049"/>
              <a:gd name="connsiteX23" fmla="*/ 3284924 w 3609156"/>
              <a:gd name="connsiteY23" fmla="*/ 3349933 h 3512049"/>
              <a:gd name="connsiteX24" fmla="*/ 3122808 w 3609156"/>
              <a:gd name="connsiteY24" fmla="*/ 3512049 h 3512049"/>
              <a:gd name="connsiteX25" fmla="*/ 2530670 w 3609156"/>
              <a:gd name="connsiteY25" fmla="*/ 3512049 h 3512049"/>
              <a:gd name="connsiteX26" fmla="*/ 1879317 w 3609156"/>
              <a:gd name="connsiteY26" fmla="*/ 3512049 h 3512049"/>
              <a:gd name="connsiteX27" fmla="*/ 1316786 w 3609156"/>
              <a:gd name="connsiteY27" fmla="*/ 3512049 h 3512049"/>
              <a:gd name="connsiteX28" fmla="*/ 724647 w 3609156"/>
              <a:gd name="connsiteY28" fmla="*/ 3512049 h 3512049"/>
              <a:gd name="connsiteX29" fmla="*/ 162116 w 3609156"/>
              <a:gd name="connsiteY29" fmla="*/ 3512049 h 3512049"/>
              <a:gd name="connsiteX30" fmla="*/ 648465 w 3609156"/>
              <a:gd name="connsiteY30" fmla="*/ 162116 h 3512049"/>
              <a:gd name="connsiteX31" fmla="*/ 486349 w 3609156"/>
              <a:gd name="connsiteY31" fmla="*/ 324232 h 3512049"/>
              <a:gd name="connsiteX32" fmla="*/ 405291 w 3609156"/>
              <a:gd name="connsiteY32" fmla="*/ 243174 h 3512049"/>
              <a:gd name="connsiteX33" fmla="*/ 486349 w 3609156"/>
              <a:gd name="connsiteY33" fmla="*/ 162116 h 3512049"/>
              <a:gd name="connsiteX34" fmla="*/ 648465 w 3609156"/>
              <a:gd name="connsiteY34" fmla="*/ 162116 h 3512049"/>
              <a:gd name="connsiteX0" fmla="*/ 648465 w 3609156"/>
              <a:gd name="connsiteY0" fmla="*/ 162116 h 3512049"/>
              <a:gd name="connsiteX1" fmla="*/ 486349 w 3609156"/>
              <a:gd name="connsiteY1" fmla="*/ 324232 h 3512049"/>
              <a:gd name="connsiteX2" fmla="*/ 405291 w 3609156"/>
              <a:gd name="connsiteY2" fmla="*/ 243174 h 3512049"/>
              <a:gd name="connsiteX3" fmla="*/ 486349 w 3609156"/>
              <a:gd name="connsiteY3" fmla="*/ 162116 h 3512049"/>
              <a:gd name="connsiteX4" fmla="*/ 648465 w 3609156"/>
              <a:gd name="connsiteY4" fmla="*/ 162116 h 3512049"/>
              <a:gd name="connsiteX5" fmla="*/ 324232 w 3609156"/>
              <a:gd name="connsiteY5" fmla="*/ 3349933 h 3512049"/>
              <a:gd name="connsiteX6" fmla="*/ 162116 w 3609156"/>
              <a:gd name="connsiteY6" fmla="*/ 3512049 h 3512049"/>
              <a:gd name="connsiteX7" fmla="*/ 0 w 3609156"/>
              <a:gd name="connsiteY7" fmla="*/ 3349933 h 3512049"/>
              <a:gd name="connsiteX8" fmla="*/ 162116 w 3609156"/>
              <a:gd name="connsiteY8" fmla="*/ 3187817 h 3512049"/>
              <a:gd name="connsiteX9" fmla="*/ 243174 w 3609156"/>
              <a:gd name="connsiteY9" fmla="*/ 3268875 h 3512049"/>
              <a:gd name="connsiteX10" fmla="*/ 162116 w 3609156"/>
              <a:gd name="connsiteY10" fmla="*/ 3349933 h 3512049"/>
              <a:gd name="connsiteX11" fmla="*/ 324232 w 3609156"/>
              <a:gd name="connsiteY11" fmla="*/ 3349933 h 3512049"/>
              <a:gd name="connsiteX0" fmla="*/ 324232 w 3609156"/>
              <a:gd name="connsiteY0" fmla="*/ 3187817 h 3512049"/>
              <a:gd name="connsiteX1" fmla="*/ 324232 w 3609156"/>
              <a:gd name="connsiteY1" fmla="*/ 2552420 h 3512049"/>
              <a:gd name="connsiteX2" fmla="*/ 324232 w 3609156"/>
              <a:gd name="connsiteY2" fmla="*/ 2007794 h 3512049"/>
              <a:gd name="connsiteX3" fmla="*/ 324232 w 3609156"/>
              <a:gd name="connsiteY3" fmla="*/ 1493424 h 3512049"/>
              <a:gd name="connsiteX4" fmla="*/ 324232 w 3609156"/>
              <a:gd name="connsiteY4" fmla="*/ 827770 h 3512049"/>
              <a:gd name="connsiteX5" fmla="*/ 324232 w 3609156"/>
              <a:gd name="connsiteY5" fmla="*/ 162116 h 3512049"/>
              <a:gd name="connsiteX6" fmla="*/ 486348 w 3609156"/>
              <a:gd name="connsiteY6" fmla="*/ 0 h 3512049"/>
              <a:gd name="connsiteX7" fmla="*/ 1137700 w 3609156"/>
              <a:gd name="connsiteY7" fmla="*/ 0 h 3512049"/>
              <a:gd name="connsiteX8" fmla="*/ 1700232 w 3609156"/>
              <a:gd name="connsiteY8" fmla="*/ 0 h 3512049"/>
              <a:gd name="connsiteX9" fmla="*/ 2292370 w 3609156"/>
              <a:gd name="connsiteY9" fmla="*/ 0 h 3512049"/>
              <a:gd name="connsiteX10" fmla="*/ 3447040 w 3609156"/>
              <a:gd name="connsiteY10" fmla="*/ 0 h 3512049"/>
              <a:gd name="connsiteX11" fmla="*/ 3609156 w 3609156"/>
              <a:gd name="connsiteY11" fmla="*/ 162116 h 3512049"/>
              <a:gd name="connsiteX12" fmla="*/ 3447040 w 3609156"/>
              <a:gd name="connsiteY12" fmla="*/ 324232 h 3512049"/>
              <a:gd name="connsiteX13" fmla="*/ 3284924 w 3609156"/>
              <a:gd name="connsiteY13" fmla="*/ 324232 h 3512049"/>
              <a:gd name="connsiteX14" fmla="*/ 3284924 w 3609156"/>
              <a:gd name="connsiteY14" fmla="*/ 959629 h 3512049"/>
              <a:gd name="connsiteX15" fmla="*/ 3284924 w 3609156"/>
              <a:gd name="connsiteY15" fmla="*/ 1534512 h 3512049"/>
              <a:gd name="connsiteX16" fmla="*/ 3284924 w 3609156"/>
              <a:gd name="connsiteY16" fmla="*/ 2139653 h 3512049"/>
              <a:gd name="connsiteX17" fmla="*/ 3284924 w 3609156"/>
              <a:gd name="connsiteY17" fmla="*/ 2654022 h 3512049"/>
              <a:gd name="connsiteX18" fmla="*/ 3284924 w 3609156"/>
              <a:gd name="connsiteY18" fmla="*/ 3349933 h 3512049"/>
              <a:gd name="connsiteX19" fmla="*/ 3122808 w 3609156"/>
              <a:gd name="connsiteY19" fmla="*/ 3512049 h 3512049"/>
              <a:gd name="connsiteX20" fmla="*/ 2589883 w 3609156"/>
              <a:gd name="connsiteY20" fmla="*/ 3512049 h 3512049"/>
              <a:gd name="connsiteX21" fmla="*/ 2056959 w 3609156"/>
              <a:gd name="connsiteY21" fmla="*/ 3512049 h 3512049"/>
              <a:gd name="connsiteX22" fmla="*/ 1553641 w 3609156"/>
              <a:gd name="connsiteY22" fmla="*/ 3512049 h 3512049"/>
              <a:gd name="connsiteX23" fmla="*/ 931896 w 3609156"/>
              <a:gd name="connsiteY23" fmla="*/ 3512049 h 3512049"/>
              <a:gd name="connsiteX24" fmla="*/ 162116 w 3609156"/>
              <a:gd name="connsiteY24" fmla="*/ 3512049 h 3512049"/>
              <a:gd name="connsiteX25" fmla="*/ 0 w 3609156"/>
              <a:gd name="connsiteY25" fmla="*/ 3349933 h 3512049"/>
              <a:gd name="connsiteX26" fmla="*/ 162116 w 3609156"/>
              <a:gd name="connsiteY26" fmla="*/ 3187817 h 3512049"/>
              <a:gd name="connsiteX27" fmla="*/ 324232 w 3609156"/>
              <a:gd name="connsiteY27" fmla="*/ 3187817 h 3512049"/>
              <a:gd name="connsiteX28" fmla="*/ 486349 w 3609156"/>
              <a:gd name="connsiteY28" fmla="*/ 0 h 3512049"/>
              <a:gd name="connsiteX29" fmla="*/ 648465 w 3609156"/>
              <a:gd name="connsiteY29" fmla="*/ 162116 h 3512049"/>
              <a:gd name="connsiteX30" fmla="*/ 486349 w 3609156"/>
              <a:gd name="connsiteY30" fmla="*/ 324232 h 3512049"/>
              <a:gd name="connsiteX31" fmla="*/ 405291 w 3609156"/>
              <a:gd name="connsiteY31" fmla="*/ 243174 h 3512049"/>
              <a:gd name="connsiteX32" fmla="*/ 486349 w 3609156"/>
              <a:gd name="connsiteY32" fmla="*/ 162116 h 3512049"/>
              <a:gd name="connsiteX33" fmla="*/ 648465 w 3609156"/>
              <a:gd name="connsiteY33" fmla="*/ 162116 h 3512049"/>
              <a:gd name="connsiteX34" fmla="*/ 3284924 w 3609156"/>
              <a:gd name="connsiteY34" fmla="*/ 324232 h 3512049"/>
              <a:gd name="connsiteX35" fmla="*/ 2669238 w 3609156"/>
              <a:gd name="connsiteY35" fmla="*/ 324232 h 3512049"/>
              <a:gd name="connsiteX36" fmla="*/ 1913622 w 3609156"/>
              <a:gd name="connsiteY36" fmla="*/ 324232 h 3512049"/>
              <a:gd name="connsiteX37" fmla="*/ 1213979 w 3609156"/>
              <a:gd name="connsiteY37" fmla="*/ 324232 h 3512049"/>
              <a:gd name="connsiteX38" fmla="*/ 486349 w 3609156"/>
              <a:gd name="connsiteY38" fmla="*/ 324232 h 3512049"/>
              <a:gd name="connsiteX39" fmla="*/ 162116 w 3609156"/>
              <a:gd name="connsiteY39" fmla="*/ 3187817 h 3512049"/>
              <a:gd name="connsiteX40" fmla="*/ 243174 w 3609156"/>
              <a:gd name="connsiteY40" fmla="*/ 3268875 h 3512049"/>
              <a:gd name="connsiteX41" fmla="*/ 162116 w 3609156"/>
              <a:gd name="connsiteY41" fmla="*/ 3349933 h 3512049"/>
              <a:gd name="connsiteX42" fmla="*/ 324232 w 3609156"/>
              <a:gd name="connsiteY42" fmla="*/ 3349933 h 3512049"/>
              <a:gd name="connsiteX43" fmla="*/ 162116 w 3609156"/>
              <a:gd name="connsiteY43" fmla="*/ 3512049 h 3512049"/>
              <a:gd name="connsiteX44" fmla="*/ 324232 w 3609156"/>
              <a:gd name="connsiteY44" fmla="*/ 3349933 h 3512049"/>
              <a:gd name="connsiteX45" fmla="*/ 324232 w 3609156"/>
              <a:gd name="connsiteY45" fmla="*/ 3187817 h 351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609156" h="3512049" stroke="0" extrusionOk="0">
                <a:moveTo>
                  <a:pt x="162116" y="3512049"/>
                </a:moveTo>
                <a:cubicBezTo>
                  <a:pt x="238300" y="3494179"/>
                  <a:pt x="326271" y="3442821"/>
                  <a:pt x="324232" y="3349933"/>
                </a:cubicBezTo>
                <a:cubicBezTo>
                  <a:pt x="252657" y="3346830"/>
                  <a:pt x="224236" y="3351393"/>
                  <a:pt x="162116" y="3349933"/>
                </a:cubicBezTo>
                <a:cubicBezTo>
                  <a:pt x="205962" y="3351077"/>
                  <a:pt x="240198" y="3308459"/>
                  <a:pt x="243174" y="3268875"/>
                </a:cubicBezTo>
                <a:cubicBezTo>
                  <a:pt x="244720" y="3227374"/>
                  <a:pt x="211409" y="3183319"/>
                  <a:pt x="162116" y="3187817"/>
                </a:cubicBezTo>
                <a:cubicBezTo>
                  <a:pt x="204610" y="3187915"/>
                  <a:pt x="248544" y="3194574"/>
                  <a:pt x="324232" y="3187817"/>
                </a:cubicBezTo>
                <a:cubicBezTo>
                  <a:pt x="307936" y="2942553"/>
                  <a:pt x="348438" y="2899671"/>
                  <a:pt x="324232" y="2612934"/>
                </a:cubicBezTo>
                <a:cubicBezTo>
                  <a:pt x="300026" y="2326197"/>
                  <a:pt x="321704" y="2270776"/>
                  <a:pt x="324232" y="2007794"/>
                </a:cubicBezTo>
                <a:cubicBezTo>
                  <a:pt x="326760" y="1744812"/>
                  <a:pt x="318128" y="1505761"/>
                  <a:pt x="324232" y="1372396"/>
                </a:cubicBezTo>
                <a:cubicBezTo>
                  <a:pt x="330336" y="1239031"/>
                  <a:pt x="344651" y="1052777"/>
                  <a:pt x="324232" y="827770"/>
                </a:cubicBezTo>
                <a:cubicBezTo>
                  <a:pt x="303813" y="602763"/>
                  <a:pt x="332031" y="337536"/>
                  <a:pt x="324232" y="162116"/>
                </a:cubicBezTo>
                <a:cubicBezTo>
                  <a:pt x="321504" y="81855"/>
                  <a:pt x="394200" y="1128"/>
                  <a:pt x="486348" y="0"/>
                </a:cubicBezTo>
                <a:cubicBezTo>
                  <a:pt x="621235" y="-15585"/>
                  <a:pt x="849975" y="26388"/>
                  <a:pt x="1019273" y="0"/>
                </a:cubicBezTo>
                <a:cubicBezTo>
                  <a:pt x="1188571" y="-26388"/>
                  <a:pt x="1462289" y="-21742"/>
                  <a:pt x="1670625" y="0"/>
                </a:cubicBezTo>
                <a:cubicBezTo>
                  <a:pt x="1878961" y="21742"/>
                  <a:pt x="2014735" y="23401"/>
                  <a:pt x="2321977" y="0"/>
                </a:cubicBezTo>
                <a:cubicBezTo>
                  <a:pt x="2629219" y="-23401"/>
                  <a:pt x="2956111" y="-7929"/>
                  <a:pt x="3447040" y="0"/>
                </a:cubicBezTo>
                <a:cubicBezTo>
                  <a:pt x="3547492" y="3914"/>
                  <a:pt x="3605369" y="58466"/>
                  <a:pt x="3609156" y="162116"/>
                </a:cubicBezTo>
                <a:cubicBezTo>
                  <a:pt x="3615205" y="250804"/>
                  <a:pt x="3531279" y="344246"/>
                  <a:pt x="3447040" y="324232"/>
                </a:cubicBezTo>
                <a:cubicBezTo>
                  <a:pt x="3378718" y="318931"/>
                  <a:pt x="3333578" y="320514"/>
                  <a:pt x="3284924" y="324232"/>
                </a:cubicBezTo>
                <a:cubicBezTo>
                  <a:pt x="3284806" y="525233"/>
                  <a:pt x="3260707" y="733585"/>
                  <a:pt x="3284924" y="838601"/>
                </a:cubicBezTo>
                <a:cubicBezTo>
                  <a:pt x="3309141" y="943617"/>
                  <a:pt x="3275811" y="1339624"/>
                  <a:pt x="3284924" y="1473998"/>
                </a:cubicBezTo>
                <a:cubicBezTo>
                  <a:pt x="3294037" y="1608372"/>
                  <a:pt x="3283495" y="1774209"/>
                  <a:pt x="3284924" y="2048882"/>
                </a:cubicBezTo>
                <a:cubicBezTo>
                  <a:pt x="3286353" y="2323555"/>
                  <a:pt x="3257605" y="2399727"/>
                  <a:pt x="3284924" y="2654022"/>
                </a:cubicBezTo>
                <a:cubicBezTo>
                  <a:pt x="3312243" y="2908317"/>
                  <a:pt x="3318077" y="3111873"/>
                  <a:pt x="3284924" y="3349933"/>
                </a:cubicBezTo>
                <a:cubicBezTo>
                  <a:pt x="3271052" y="3455773"/>
                  <a:pt x="3208952" y="3492100"/>
                  <a:pt x="3122808" y="3512049"/>
                </a:cubicBezTo>
                <a:cubicBezTo>
                  <a:pt x="2838174" y="3483501"/>
                  <a:pt x="2688620" y="3507290"/>
                  <a:pt x="2530670" y="3512049"/>
                </a:cubicBezTo>
                <a:cubicBezTo>
                  <a:pt x="2372720" y="3516808"/>
                  <a:pt x="2095361" y="3540673"/>
                  <a:pt x="1879317" y="3512049"/>
                </a:cubicBezTo>
                <a:cubicBezTo>
                  <a:pt x="1663273" y="3483425"/>
                  <a:pt x="1527042" y="3492665"/>
                  <a:pt x="1316786" y="3512049"/>
                </a:cubicBezTo>
                <a:cubicBezTo>
                  <a:pt x="1106530" y="3531433"/>
                  <a:pt x="872830" y="3532061"/>
                  <a:pt x="724647" y="3512049"/>
                </a:cubicBezTo>
                <a:cubicBezTo>
                  <a:pt x="576464" y="3492037"/>
                  <a:pt x="277487" y="3506895"/>
                  <a:pt x="162116" y="3512049"/>
                </a:cubicBezTo>
                <a:close/>
                <a:moveTo>
                  <a:pt x="648465" y="162116"/>
                </a:moveTo>
                <a:cubicBezTo>
                  <a:pt x="638271" y="264166"/>
                  <a:pt x="559240" y="332525"/>
                  <a:pt x="486349" y="324232"/>
                </a:cubicBezTo>
                <a:cubicBezTo>
                  <a:pt x="439032" y="328708"/>
                  <a:pt x="413788" y="289999"/>
                  <a:pt x="405291" y="243174"/>
                </a:cubicBezTo>
                <a:cubicBezTo>
                  <a:pt x="402190" y="197036"/>
                  <a:pt x="442321" y="167941"/>
                  <a:pt x="486349" y="162116"/>
                </a:cubicBezTo>
                <a:cubicBezTo>
                  <a:pt x="567022" y="156701"/>
                  <a:pt x="608558" y="162472"/>
                  <a:pt x="648465" y="162116"/>
                </a:cubicBezTo>
                <a:close/>
              </a:path>
              <a:path w="3609156" h="3512049" fill="darkenLess" stroke="0" extrusionOk="0">
                <a:moveTo>
                  <a:pt x="648465" y="162116"/>
                </a:moveTo>
                <a:cubicBezTo>
                  <a:pt x="635406" y="241904"/>
                  <a:pt x="569492" y="309331"/>
                  <a:pt x="486349" y="324232"/>
                </a:cubicBezTo>
                <a:cubicBezTo>
                  <a:pt x="452694" y="325028"/>
                  <a:pt x="407216" y="287849"/>
                  <a:pt x="405291" y="243174"/>
                </a:cubicBezTo>
                <a:cubicBezTo>
                  <a:pt x="406402" y="197709"/>
                  <a:pt x="441848" y="165658"/>
                  <a:pt x="486349" y="162116"/>
                </a:cubicBezTo>
                <a:cubicBezTo>
                  <a:pt x="556076" y="159367"/>
                  <a:pt x="597392" y="160379"/>
                  <a:pt x="648465" y="162116"/>
                </a:cubicBezTo>
                <a:close/>
                <a:moveTo>
                  <a:pt x="324232" y="3349933"/>
                </a:moveTo>
                <a:cubicBezTo>
                  <a:pt x="307164" y="3436278"/>
                  <a:pt x="238862" y="3517482"/>
                  <a:pt x="162116" y="3512049"/>
                </a:cubicBezTo>
                <a:cubicBezTo>
                  <a:pt x="55954" y="3504379"/>
                  <a:pt x="-7994" y="3431784"/>
                  <a:pt x="0" y="3349933"/>
                </a:cubicBezTo>
                <a:cubicBezTo>
                  <a:pt x="14205" y="3273753"/>
                  <a:pt x="54879" y="3194263"/>
                  <a:pt x="162116" y="3187817"/>
                </a:cubicBezTo>
                <a:cubicBezTo>
                  <a:pt x="207206" y="3190928"/>
                  <a:pt x="235832" y="3220659"/>
                  <a:pt x="243174" y="3268875"/>
                </a:cubicBezTo>
                <a:cubicBezTo>
                  <a:pt x="243490" y="3312463"/>
                  <a:pt x="201295" y="3349786"/>
                  <a:pt x="162116" y="3349933"/>
                </a:cubicBezTo>
                <a:cubicBezTo>
                  <a:pt x="217201" y="3348709"/>
                  <a:pt x="290592" y="3354946"/>
                  <a:pt x="324232" y="3349933"/>
                </a:cubicBezTo>
                <a:close/>
              </a:path>
              <a:path w="3609156" h="3512049" fill="none" extrusionOk="0">
                <a:moveTo>
                  <a:pt x="324232" y="3187817"/>
                </a:moveTo>
                <a:cubicBezTo>
                  <a:pt x="328451" y="2899378"/>
                  <a:pt x="303726" y="2817324"/>
                  <a:pt x="324232" y="2552420"/>
                </a:cubicBezTo>
                <a:cubicBezTo>
                  <a:pt x="344738" y="2287516"/>
                  <a:pt x="328072" y="2252340"/>
                  <a:pt x="324232" y="2007794"/>
                </a:cubicBezTo>
                <a:cubicBezTo>
                  <a:pt x="320392" y="1763248"/>
                  <a:pt x="319742" y="1666829"/>
                  <a:pt x="324232" y="1493424"/>
                </a:cubicBezTo>
                <a:cubicBezTo>
                  <a:pt x="328723" y="1320019"/>
                  <a:pt x="316223" y="998909"/>
                  <a:pt x="324232" y="827770"/>
                </a:cubicBezTo>
                <a:cubicBezTo>
                  <a:pt x="332241" y="656631"/>
                  <a:pt x="334621" y="327416"/>
                  <a:pt x="324232" y="162116"/>
                </a:cubicBezTo>
                <a:cubicBezTo>
                  <a:pt x="335479" y="59571"/>
                  <a:pt x="393253" y="600"/>
                  <a:pt x="486348" y="0"/>
                </a:cubicBezTo>
                <a:cubicBezTo>
                  <a:pt x="746139" y="-18958"/>
                  <a:pt x="885553" y="16862"/>
                  <a:pt x="1137700" y="0"/>
                </a:cubicBezTo>
                <a:cubicBezTo>
                  <a:pt x="1389847" y="-16862"/>
                  <a:pt x="1442329" y="21004"/>
                  <a:pt x="1700232" y="0"/>
                </a:cubicBezTo>
                <a:cubicBezTo>
                  <a:pt x="1958135" y="-21004"/>
                  <a:pt x="2108334" y="-6352"/>
                  <a:pt x="2292370" y="0"/>
                </a:cubicBezTo>
                <a:cubicBezTo>
                  <a:pt x="2476406" y="6352"/>
                  <a:pt x="3031984" y="-44093"/>
                  <a:pt x="3447040" y="0"/>
                </a:cubicBezTo>
                <a:cubicBezTo>
                  <a:pt x="3542708" y="4797"/>
                  <a:pt x="3623161" y="62331"/>
                  <a:pt x="3609156" y="162116"/>
                </a:cubicBezTo>
                <a:cubicBezTo>
                  <a:pt x="3613393" y="251799"/>
                  <a:pt x="3522967" y="316282"/>
                  <a:pt x="3447040" y="324232"/>
                </a:cubicBezTo>
                <a:cubicBezTo>
                  <a:pt x="3393723" y="325669"/>
                  <a:pt x="3350384" y="327956"/>
                  <a:pt x="3284924" y="324232"/>
                </a:cubicBezTo>
                <a:cubicBezTo>
                  <a:pt x="3259752" y="581461"/>
                  <a:pt x="3285695" y="763255"/>
                  <a:pt x="3284924" y="959629"/>
                </a:cubicBezTo>
                <a:cubicBezTo>
                  <a:pt x="3284153" y="1156003"/>
                  <a:pt x="3274720" y="1313207"/>
                  <a:pt x="3284924" y="1534512"/>
                </a:cubicBezTo>
                <a:cubicBezTo>
                  <a:pt x="3295128" y="1755817"/>
                  <a:pt x="3294210" y="1872268"/>
                  <a:pt x="3284924" y="2139653"/>
                </a:cubicBezTo>
                <a:cubicBezTo>
                  <a:pt x="3275638" y="2407038"/>
                  <a:pt x="3301419" y="2504431"/>
                  <a:pt x="3284924" y="2654022"/>
                </a:cubicBezTo>
                <a:cubicBezTo>
                  <a:pt x="3268429" y="2803613"/>
                  <a:pt x="3312330" y="3075901"/>
                  <a:pt x="3284924" y="3349933"/>
                </a:cubicBezTo>
                <a:cubicBezTo>
                  <a:pt x="3271357" y="3442686"/>
                  <a:pt x="3200608" y="3510443"/>
                  <a:pt x="3122808" y="3512049"/>
                </a:cubicBezTo>
                <a:cubicBezTo>
                  <a:pt x="3014422" y="3503250"/>
                  <a:pt x="2839735" y="3497475"/>
                  <a:pt x="2589883" y="3512049"/>
                </a:cubicBezTo>
                <a:cubicBezTo>
                  <a:pt x="2340032" y="3526623"/>
                  <a:pt x="2205826" y="3521030"/>
                  <a:pt x="2056959" y="3512049"/>
                </a:cubicBezTo>
                <a:cubicBezTo>
                  <a:pt x="1908092" y="3503068"/>
                  <a:pt x="1731597" y="3516102"/>
                  <a:pt x="1553641" y="3512049"/>
                </a:cubicBezTo>
                <a:cubicBezTo>
                  <a:pt x="1375685" y="3507996"/>
                  <a:pt x="1186624" y="3539171"/>
                  <a:pt x="931896" y="3512049"/>
                </a:cubicBezTo>
                <a:cubicBezTo>
                  <a:pt x="677168" y="3484927"/>
                  <a:pt x="497106" y="3537723"/>
                  <a:pt x="162116" y="3512049"/>
                </a:cubicBezTo>
                <a:cubicBezTo>
                  <a:pt x="69759" y="3512562"/>
                  <a:pt x="-15914" y="3424492"/>
                  <a:pt x="0" y="3349933"/>
                </a:cubicBezTo>
                <a:cubicBezTo>
                  <a:pt x="8167" y="3244826"/>
                  <a:pt x="76061" y="3167974"/>
                  <a:pt x="162116" y="3187817"/>
                </a:cubicBezTo>
                <a:cubicBezTo>
                  <a:pt x="222630" y="3192941"/>
                  <a:pt x="274478" y="3189222"/>
                  <a:pt x="324232" y="3187817"/>
                </a:cubicBezTo>
                <a:close/>
                <a:moveTo>
                  <a:pt x="486349" y="0"/>
                </a:moveTo>
                <a:cubicBezTo>
                  <a:pt x="570154" y="6879"/>
                  <a:pt x="649411" y="74730"/>
                  <a:pt x="648465" y="162116"/>
                </a:cubicBezTo>
                <a:cubicBezTo>
                  <a:pt x="632027" y="240746"/>
                  <a:pt x="572673" y="320488"/>
                  <a:pt x="486349" y="324232"/>
                </a:cubicBezTo>
                <a:cubicBezTo>
                  <a:pt x="441222" y="314319"/>
                  <a:pt x="404730" y="285029"/>
                  <a:pt x="405291" y="243174"/>
                </a:cubicBezTo>
                <a:cubicBezTo>
                  <a:pt x="396064" y="201408"/>
                  <a:pt x="446356" y="167164"/>
                  <a:pt x="486349" y="162116"/>
                </a:cubicBezTo>
                <a:cubicBezTo>
                  <a:pt x="519321" y="155318"/>
                  <a:pt x="605959" y="163682"/>
                  <a:pt x="648465" y="162116"/>
                </a:cubicBezTo>
                <a:moveTo>
                  <a:pt x="3284924" y="324232"/>
                </a:moveTo>
                <a:cubicBezTo>
                  <a:pt x="3091714" y="342217"/>
                  <a:pt x="2955264" y="321347"/>
                  <a:pt x="2669238" y="324232"/>
                </a:cubicBezTo>
                <a:cubicBezTo>
                  <a:pt x="2383212" y="327117"/>
                  <a:pt x="2125266" y="343590"/>
                  <a:pt x="1913622" y="324232"/>
                </a:cubicBezTo>
                <a:cubicBezTo>
                  <a:pt x="1701978" y="304874"/>
                  <a:pt x="1440058" y="331621"/>
                  <a:pt x="1213979" y="324232"/>
                </a:cubicBezTo>
                <a:cubicBezTo>
                  <a:pt x="987900" y="316843"/>
                  <a:pt x="792417" y="298004"/>
                  <a:pt x="486349" y="324232"/>
                </a:cubicBezTo>
                <a:moveTo>
                  <a:pt x="162116" y="3187817"/>
                </a:moveTo>
                <a:cubicBezTo>
                  <a:pt x="211493" y="3191518"/>
                  <a:pt x="239912" y="3222627"/>
                  <a:pt x="243174" y="3268875"/>
                </a:cubicBezTo>
                <a:cubicBezTo>
                  <a:pt x="244361" y="3314396"/>
                  <a:pt x="202662" y="3354927"/>
                  <a:pt x="162116" y="3349933"/>
                </a:cubicBezTo>
                <a:cubicBezTo>
                  <a:pt x="220344" y="3353686"/>
                  <a:pt x="291308" y="3346047"/>
                  <a:pt x="324232" y="3349933"/>
                </a:cubicBezTo>
                <a:moveTo>
                  <a:pt x="162116" y="3512049"/>
                </a:moveTo>
                <a:cubicBezTo>
                  <a:pt x="259198" y="3504409"/>
                  <a:pt x="325977" y="3429308"/>
                  <a:pt x="324232" y="3349933"/>
                </a:cubicBezTo>
                <a:cubicBezTo>
                  <a:pt x="323161" y="3294049"/>
                  <a:pt x="321415" y="3251274"/>
                  <a:pt x="324232" y="3187817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077179190">
                  <a:prstGeom prst="verticalScroll">
                    <a:avLst>
                      <a:gd name="adj" fmla="val 923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DD6C755F-0CD9-0364-794D-07CCA28029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871" y="1822723"/>
            <a:ext cx="521880" cy="52188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1D3623B6-F76D-E8D0-D543-DE288EE049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870" y="2569233"/>
            <a:ext cx="521880" cy="52188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F884A01E-3A7E-63A6-6DB0-B9D0DBF1A0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654" y="3297280"/>
            <a:ext cx="521880" cy="52188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C1208770-A04F-058D-256D-2BA3EB48D4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869" y="4043790"/>
            <a:ext cx="521880" cy="52188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8C09D121-F417-3C54-FF22-ADEF1013CF1B}"/>
              </a:ext>
            </a:extLst>
          </p:cNvPr>
          <p:cNvGrpSpPr/>
          <p:nvPr/>
        </p:nvGrpSpPr>
        <p:grpSpPr>
          <a:xfrm>
            <a:off x="7420206" y="5236179"/>
            <a:ext cx="3348951" cy="900911"/>
            <a:chOff x="4944381" y="4443070"/>
            <a:chExt cx="4293546" cy="862909"/>
          </a:xfrm>
        </p:grpSpPr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E874632A-5AC3-51DF-6BAB-1C9B5F4F479C}"/>
                </a:ext>
              </a:extLst>
            </p:cNvPr>
            <p:cNvSpPr/>
            <p:nvPr/>
          </p:nvSpPr>
          <p:spPr>
            <a:xfrm>
              <a:off x="5188258" y="4470377"/>
              <a:ext cx="3438532" cy="797674"/>
            </a:xfrm>
            <a:custGeom>
              <a:avLst/>
              <a:gdLst>
                <a:gd name="connsiteX0" fmla="*/ 127426 w 3791308"/>
                <a:gd name="connsiteY0" fmla="*/ 25053 h 709339"/>
                <a:gd name="connsiteX1" fmla="*/ 127426 w 3791308"/>
                <a:gd name="connsiteY1" fmla="*/ 25053 h 709339"/>
                <a:gd name="connsiteX2" fmla="*/ 950992 w 3791308"/>
                <a:gd name="connsiteY2" fmla="*/ 61387 h 709339"/>
                <a:gd name="connsiteX3" fmla="*/ 1350663 w 3791308"/>
                <a:gd name="connsiteY3" fmla="*/ 79554 h 709339"/>
                <a:gd name="connsiteX4" fmla="*/ 2228730 w 3791308"/>
                <a:gd name="connsiteY4" fmla="*/ 67443 h 709339"/>
                <a:gd name="connsiteX5" fmla="*/ 2434621 w 3791308"/>
                <a:gd name="connsiteY5" fmla="*/ 49276 h 709339"/>
                <a:gd name="connsiteX6" fmla="*/ 2761625 w 3791308"/>
                <a:gd name="connsiteY6" fmla="*/ 25053 h 709339"/>
                <a:gd name="connsiteX7" fmla="*/ 2979628 w 3791308"/>
                <a:gd name="connsiteY7" fmla="*/ 12942 h 709339"/>
                <a:gd name="connsiteX8" fmla="*/ 3221853 w 3791308"/>
                <a:gd name="connsiteY8" fmla="*/ 12942 h 709339"/>
                <a:gd name="connsiteX9" fmla="*/ 3415633 w 3791308"/>
                <a:gd name="connsiteY9" fmla="*/ 18998 h 709339"/>
                <a:gd name="connsiteX10" fmla="*/ 3530690 w 3791308"/>
                <a:gd name="connsiteY10" fmla="*/ 61387 h 709339"/>
                <a:gd name="connsiteX11" fmla="*/ 3573079 w 3791308"/>
                <a:gd name="connsiteY11" fmla="*/ 91665 h 709339"/>
                <a:gd name="connsiteX12" fmla="*/ 3633636 w 3791308"/>
                <a:gd name="connsiteY12" fmla="*/ 146166 h 709339"/>
                <a:gd name="connsiteX13" fmla="*/ 3718414 w 3791308"/>
                <a:gd name="connsiteY13" fmla="*/ 170388 h 709339"/>
                <a:gd name="connsiteX14" fmla="*/ 3730526 w 3791308"/>
                <a:gd name="connsiteY14" fmla="*/ 182500 h 709339"/>
                <a:gd name="connsiteX15" fmla="*/ 3766859 w 3791308"/>
                <a:gd name="connsiteY15" fmla="*/ 285445 h 709339"/>
                <a:gd name="connsiteX16" fmla="*/ 3778971 w 3791308"/>
                <a:gd name="connsiteY16" fmla="*/ 297557 h 709339"/>
                <a:gd name="connsiteX17" fmla="*/ 3791082 w 3791308"/>
                <a:gd name="connsiteY17" fmla="*/ 327835 h 709339"/>
                <a:gd name="connsiteX18" fmla="*/ 3573079 w 3791308"/>
                <a:gd name="connsiteY18" fmla="*/ 485281 h 709339"/>
                <a:gd name="connsiteX19" fmla="*/ 3542801 w 3791308"/>
                <a:gd name="connsiteY19" fmla="*/ 491337 h 709339"/>
                <a:gd name="connsiteX20" fmla="*/ 3464078 w 3791308"/>
                <a:gd name="connsiteY20" fmla="*/ 509504 h 709339"/>
                <a:gd name="connsiteX21" fmla="*/ 3427744 w 3791308"/>
                <a:gd name="connsiteY21" fmla="*/ 515559 h 709339"/>
                <a:gd name="connsiteX22" fmla="*/ 3300576 w 3791308"/>
                <a:gd name="connsiteY22" fmla="*/ 545837 h 709339"/>
                <a:gd name="connsiteX23" fmla="*/ 3252131 w 3791308"/>
                <a:gd name="connsiteY23" fmla="*/ 564004 h 709339"/>
                <a:gd name="connsiteX24" fmla="*/ 3112851 w 3791308"/>
                <a:gd name="connsiteY24" fmla="*/ 570060 h 709339"/>
                <a:gd name="connsiteX25" fmla="*/ 2913016 w 3791308"/>
                <a:gd name="connsiteY25" fmla="*/ 576116 h 709339"/>
                <a:gd name="connsiteX26" fmla="*/ 2791903 w 3791308"/>
                <a:gd name="connsiteY26" fmla="*/ 588227 h 709339"/>
                <a:gd name="connsiteX27" fmla="*/ 2331675 w 3791308"/>
                <a:gd name="connsiteY27" fmla="*/ 642727 h 709339"/>
                <a:gd name="connsiteX28" fmla="*/ 1338552 w 3791308"/>
                <a:gd name="connsiteY28" fmla="*/ 648783 h 709339"/>
                <a:gd name="connsiteX29" fmla="*/ 1247718 w 3791308"/>
                <a:gd name="connsiteY29" fmla="*/ 673006 h 709339"/>
                <a:gd name="connsiteX30" fmla="*/ 1047882 w 3791308"/>
                <a:gd name="connsiteY30" fmla="*/ 691173 h 709339"/>
                <a:gd name="connsiteX31" fmla="*/ 866213 w 3791308"/>
                <a:gd name="connsiteY31" fmla="*/ 709339 h 709339"/>
                <a:gd name="connsiteX32" fmla="*/ 514987 w 3791308"/>
                <a:gd name="connsiteY32" fmla="*/ 697228 h 709339"/>
                <a:gd name="connsiteX33" fmla="*/ 405985 w 3791308"/>
                <a:gd name="connsiteY33" fmla="*/ 666950 h 709339"/>
                <a:gd name="connsiteX34" fmla="*/ 351485 w 3791308"/>
                <a:gd name="connsiteY34" fmla="*/ 654839 h 709339"/>
                <a:gd name="connsiteX35" fmla="*/ 303039 w 3791308"/>
                <a:gd name="connsiteY35" fmla="*/ 642727 h 709339"/>
                <a:gd name="connsiteX36" fmla="*/ 66870 w 3791308"/>
                <a:gd name="connsiteY36" fmla="*/ 630616 h 709339"/>
                <a:gd name="connsiteX37" fmla="*/ 6314 w 3791308"/>
                <a:gd name="connsiteY37" fmla="*/ 509504 h 709339"/>
                <a:gd name="connsiteX38" fmla="*/ 258 w 3791308"/>
                <a:gd name="connsiteY38" fmla="*/ 182500 h 709339"/>
                <a:gd name="connsiteX39" fmla="*/ 12369 w 3791308"/>
                <a:gd name="connsiteY39" fmla="*/ 73498 h 709339"/>
                <a:gd name="connsiteX40" fmla="*/ 42647 w 3791308"/>
                <a:gd name="connsiteY40" fmla="*/ 43220 h 709339"/>
                <a:gd name="connsiteX41" fmla="*/ 60814 w 3791308"/>
                <a:gd name="connsiteY41" fmla="*/ 31109 h 709339"/>
                <a:gd name="connsiteX42" fmla="*/ 127426 w 3791308"/>
                <a:gd name="connsiteY42" fmla="*/ 25053 h 70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791308" h="709339">
                  <a:moveTo>
                    <a:pt x="127426" y="25053"/>
                  </a:moveTo>
                  <a:lnTo>
                    <a:pt x="127426" y="25053"/>
                  </a:lnTo>
                  <a:cubicBezTo>
                    <a:pt x="472105" y="120796"/>
                    <a:pt x="159746" y="44186"/>
                    <a:pt x="950992" y="61387"/>
                  </a:cubicBezTo>
                  <a:cubicBezTo>
                    <a:pt x="1084322" y="64286"/>
                    <a:pt x="1217439" y="73498"/>
                    <a:pt x="1350663" y="79554"/>
                  </a:cubicBezTo>
                  <a:cubicBezTo>
                    <a:pt x="1679838" y="139403"/>
                    <a:pt x="1438814" y="100356"/>
                    <a:pt x="2228730" y="67443"/>
                  </a:cubicBezTo>
                  <a:cubicBezTo>
                    <a:pt x="2297567" y="64575"/>
                    <a:pt x="2365991" y="55332"/>
                    <a:pt x="2434621" y="49276"/>
                  </a:cubicBezTo>
                  <a:cubicBezTo>
                    <a:pt x="2579583" y="17063"/>
                    <a:pt x="2462216" y="39839"/>
                    <a:pt x="2761625" y="25053"/>
                  </a:cubicBezTo>
                  <a:lnTo>
                    <a:pt x="2979628" y="12942"/>
                  </a:lnTo>
                  <a:cubicBezTo>
                    <a:pt x="3116504" y="-9870"/>
                    <a:pt x="3008611" y="2280"/>
                    <a:pt x="3221853" y="12942"/>
                  </a:cubicBezTo>
                  <a:cubicBezTo>
                    <a:pt x="3286397" y="16169"/>
                    <a:pt x="3351040" y="16979"/>
                    <a:pt x="3415633" y="18998"/>
                  </a:cubicBezTo>
                  <a:cubicBezTo>
                    <a:pt x="3453985" y="33128"/>
                    <a:pt x="3497431" y="37630"/>
                    <a:pt x="3530690" y="61387"/>
                  </a:cubicBezTo>
                  <a:cubicBezTo>
                    <a:pt x="3544820" y="71480"/>
                    <a:pt x="3559675" y="80627"/>
                    <a:pt x="3573079" y="91665"/>
                  </a:cubicBezTo>
                  <a:cubicBezTo>
                    <a:pt x="3594042" y="108929"/>
                    <a:pt x="3609757" y="133232"/>
                    <a:pt x="3633636" y="146166"/>
                  </a:cubicBezTo>
                  <a:cubicBezTo>
                    <a:pt x="3659479" y="160164"/>
                    <a:pt x="3690155" y="162314"/>
                    <a:pt x="3718414" y="170388"/>
                  </a:cubicBezTo>
                  <a:cubicBezTo>
                    <a:pt x="3722451" y="174425"/>
                    <a:pt x="3727973" y="177393"/>
                    <a:pt x="3730526" y="182500"/>
                  </a:cubicBezTo>
                  <a:cubicBezTo>
                    <a:pt x="3742661" y="206770"/>
                    <a:pt x="3752057" y="270643"/>
                    <a:pt x="3766859" y="285445"/>
                  </a:cubicBezTo>
                  <a:lnTo>
                    <a:pt x="3778971" y="297557"/>
                  </a:lnTo>
                  <a:cubicBezTo>
                    <a:pt x="3783008" y="307650"/>
                    <a:pt x="3792929" y="317123"/>
                    <a:pt x="3791082" y="327835"/>
                  </a:cubicBezTo>
                  <a:cubicBezTo>
                    <a:pt x="3756601" y="527821"/>
                    <a:pt x="3770737" y="471650"/>
                    <a:pt x="3573079" y="485281"/>
                  </a:cubicBezTo>
                  <a:cubicBezTo>
                    <a:pt x="3562986" y="487300"/>
                    <a:pt x="3552848" y="489104"/>
                    <a:pt x="3542801" y="491337"/>
                  </a:cubicBezTo>
                  <a:cubicBezTo>
                    <a:pt x="3516512" y="497179"/>
                    <a:pt x="3490431" y="503956"/>
                    <a:pt x="3464078" y="509504"/>
                  </a:cubicBezTo>
                  <a:cubicBezTo>
                    <a:pt x="3452063" y="512033"/>
                    <a:pt x="3439855" y="513541"/>
                    <a:pt x="3427744" y="515559"/>
                  </a:cubicBezTo>
                  <a:cubicBezTo>
                    <a:pt x="3336535" y="554649"/>
                    <a:pt x="3442507" y="513580"/>
                    <a:pt x="3300576" y="545837"/>
                  </a:cubicBezTo>
                  <a:cubicBezTo>
                    <a:pt x="3283758" y="549659"/>
                    <a:pt x="3269236" y="561797"/>
                    <a:pt x="3252131" y="564004"/>
                  </a:cubicBezTo>
                  <a:cubicBezTo>
                    <a:pt x="3206043" y="569951"/>
                    <a:pt x="3159292" y="568401"/>
                    <a:pt x="3112851" y="570060"/>
                  </a:cubicBezTo>
                  <a:lnTo>
                    <a:pt x="2913016" y="576116"/>
                  </a:lnTo>
                  <a:lnTo>
                    <a:pt x="2791903" y="588227"/>
                  </a:lnTo>
                  <a:cubicBezTo>
                    <a:pt x="2638426" y="605813"/>
                    <a:pt x="2486153" y="641785"/>
                    <a:pt x="2331675" y="642727"/>
                  </a:cubicBezTo>
                  <a:lnTo>
                    <a:pt x="1338552" y="648783"/>
                  </a:lnTo>
                  <a:cubicBezTo>
                    <a:pt x="1308274" y="656857"/>
                    <a:pt x="1278517" y="667231"/>
                    <a:pt x="1247718" y="673006"/>
                  </a:cubicBezTo>
                  <a:cubicBezTo>
                    <a:pt x="1172375" y="687133"/>
                    <a:pt x="1123306" y="684615"/>
                    <a:pt x="1047882" y="691173"/>
                  </a:cubicBezTo>
                  <a:cubicBezTo>
                    <a:pt x="987252" y="696445"/>
                    <a:pt x="926769" y="703284"/>
                    <a:pt x="866213" y="709339"/>
                  </a:cubicBezTo>
                  <a:cubicBezTo>
                    <a:pt x="749138" y="705302"/>
                    <a:pt x="631936" y="704007"/>
                    <a:pt x="514987" y="697228"/>
                  </a:cubicBezTo>
                  <a:cubicBezTo>
                    <a:pt x="430756" y="692345"/>
                    <a:pt x="470817" y="687210"/>
                    <a:pt x="405985" y="666950"/>
                  </a:cubicBezTo>
                  <a:cubicBezTo>
                    <a:pt x="388222" y="661399"/>
                    <a:pt x="369600" y="659101"/>
                    <a:pt x="351485" y="654839"/>
                  </a:cubicBezTo>
                  <a:cubicBezTo>
                    <a:pt x="335282" y="651026"/>
                    <a:pt x="319625" y="644139"/>
                    <a:pt x="303039" y="642727"/>
                  </a:cubicBezTo>
                  <a:cubicBezTo>
                    <a:pt x="224496" y="636042"/>
                    <a:pt x="145593" y="634653"/>
                    <a:pt x="66870" y="630616"/>
                  </a:cubicBezTo>
                  <a:cubicBezTo>
                    <a:pt x="9192" y="544099"/>
                    <a:pt x="25485" y="586192"/>
                    <a:pt x="6314" y="509504"/>
                  </a:cubicBezTo>
                  <a:cubicBezTo>
                    <a:pt x="4295" y="400503"/>
                    <a:pt x="-1256" y="291510"/>
                    <a:pt x="258" y="182500"/>
                  </a:cubicBezTo>
                  <a:cubicBezTo>
                    <a:pt x="766" y="145946"/>
                    <a:pt x="1725" y="108472"/>
                    <a:pt x="12369" y="73498"/>
                  </a:cubicBezTo>
                  <a:cubicBezTo>
                    <a:pt x="16525" y="59843"/>
                    <a:pt x="31905" y="52619"/>
                    <a:pt x="42647" y="43220"/>
                  </a:cubicBezTo>
                  <a:cubicBezTo>
                    <a:pt x="48124" y="38427"/>
                    <a:pt x="53999" y="33664"/>
                    <a:pt x="60814" y="31109"/>
                  </a:cubicBezTo>
                  <a:cubicBezTo>
                    <a:pt x="85409" y="21886"/>
                    <a:pt x="116324" y="26062"/>
                    <a:pt x="127426" y="25053"/>
                  </a:cubicBezTo>
                  <a:close/>
                </a:path>
              </a:pathLst>
            </a:custGeom>
            <a:solidFill>
              <a:srgbClr val="FBD6E8"/>
            </a:solidFill>
            <a:ln>
              <a:solidFill>
                <a:srgbClr val="FBD6E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: 剪去单角 45">
              <a:extLst>
                <a:ext uri="{FF2B5EF4-FFF2-40B4-BE49-F238E27FC236}">
                  <a16:creationId xmlns:a16="http://schemas.microsoft.com/office/drawing/2014/main" id="{3E064163-D126-87EC-B7FB-E287E58C0992}"/>
                </a:ext>
              </a:extLst>
            </p:cNvPr>
            <p:cNvSpPr/>
            <p:nvPr/>
          </p:nvSpPr>
          <p:spPr>
            <a:xfrm>
              <a:off x="4944381" y="4443070"/>
              <a:ext cx="4293546" cy="862909"/>
            </a:xfrm>
            <a:custGeom>
              <a:avLst/>
              <a:gdLst>
                <a:gd name="connsiteX0" fmla="*/ 0 w 4293546"/>
                <a:gd name="connsiteY0" fmla="*/ 0 h 862909"/>
                <a:gd name="connsiteX1" fmla="*/ 509823 w 4293546"/>
                <a:gd name="connsiteY1" fmla="*/ 0 h 862909"/>
                <a:gd name="connsiteX2" fmla="*/ 1185636 w 4293546"/>
                <a:gd name="connsiteY2" fmla="*/ 0 h 862909"/>
                <a:gd name="connsiteX3" fmla="*/ 1819951 w 4293546"/>
                <a:gd name="connsiteY3" fmla="*/ 0 h 862909"/>
                <a:gd name="connsiteX4" fmla="*/ 2371271 w 4293546"/>
                <a:gd name="connsiteY4" fmla="*/ 0 h 862909"/>
                <a:gd name="connsiteX5" fmla="*/ 2922592 w 4293546"/>
                <a:gd name="connsiteY5" fmla="*/ 0 h 862909"/>
                <a:gd name="connsiteX6" fmla="*/ 3390918 w 4293546"/>
                <a:gd name="connsiteY6" fmla="*/ 0 h 862909"/>
                <a:gd name="connsiteX7" fmla="*/ 4149725 w 4293546"/>
                <a:gd name="connsiteY7" fmla="*/ 0 h 862909"/>
                <a:gd name="connsiteX8" fmla="*/ 4293546 w 4293546"/>
                <a:gd name="connsiteY8" fmla="*/ 143821 h 862909"/>
                <a:gd name="connsiteX9" fmla="*/ 4293546 w 4293546"/>
                <a:gd name="connsiteY9" fmla="*/ 510556 h 862909"/>
                <a:gd name="connsiteX10" fmla="*/ 4293546 w 4293546"/>
                <a:gd name="connsiteY10" fmla="*/ 862909 h 862909"/>
                <a:gd name="connsiteX11" fmla="*/ 3756853 w 4293546"/>
                <a:gd name="connsiteY11" fmla="*/ 862909 h 862909"/>
                <a:gd name="connsiteX12" fmla="*/ 3306030 w 4293546"/>
                <a:gd name="connsiteY12" fmla="*/ 862909 h 862909"/>
                <a:gd name="connsiteX13" fmla="*/ 2855208 w 4293546"/>
                <a:gd name="connsiteY13" fmla="*/ 862909 h 862909"/>
                <a:gd name="connsiteX14" fmla="*/ 2404386 w 4293546"/>
                <a:gd name="connsiteY14" fmla="*/ 862909 h 862909"/>
                <a:gd name="connsiteX15" fmla="*/ 1781822 w 4293546"/>
                <a:gd name="connsiteY15" fmla="*/ 862909 h 862909"/>
                <a:gd name="connsiteX16" fmla="*/ 1159257 w 4293546"/>
                <a:gd name="connsiteY16" fmla="*/ 862909 h 862909"/>
                <a:gd name="connsiteX17" fmla="*/ 751371 w 4293546"/>
                <a:gd name="connsiteY17" fmla="*/ 862909 h 862909"/>
                <a:gd name="connsiteX18" fmla="*/ 0 w 4293546"/>
                <a:gd name="connsiteY18" fmla="*/ 862909 h 862909"/>
                <a:gd name="connsiteX19" fmla="*/ 0 w 4293546"/>
                <a:gd name="connsiteY19" fmla="*/ 431455 h 862909"/>
                <a:gd name="connsiteX20" fmla="*/ 0 w 4293546"/>
                <a:gd name="connsiteY20" fmla="*/ 0 h 86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93546" h="862909" extrusionOk="0">
                  <a:moveTo>
                    <a:pt x="0" y="0"/>
                  </a:moveTo>
                  <a:cubicBezTo>
                    <a:pt x="177427" y="-17574"/>
                    <a:pt x="341768" y="7730"/>
                    <a:pt x="509823" y="0"/>
                  </a:cubicBezTo>
                  <a:cubicBezTo>
                    <a:pt x="677878" y="-7730"/>
                    <a:pt x="919442" y="22105"/>
                    <a:pt x="1185636" y="0"/>
                  </a:cubicBezTo>
                  <a:cubicBezTo>
                    <a:pt x="1451830" y="-22105"/>
                    <a:pt x="1585264" y="26171"/>
                    <a:pt x="1819951" y="0"/>
                  </a:cubicBezTo>
                  <a:cubicBezTo>
                    <a:pt x="2054639" y="-26171"/>
                    <a:pt x="2203130" y="17537"/>
                    <a:pt x="2371271" y="0"/>
                  </a:cubicBezTo>
                  <a:cubicBezTo>
                    <a:pt x="2539412" y="-17537"/>
                    <a:pt x="2679393" y="1846"/>
                    <a:pt x="2922592" y="0"/>
                  </a:cubicBezTo>
                  <a:cubicBezTo>
                    <a:pt x="3165791" y="-1846"/>
                    <a:pt x="3225660" y="40189"/>
                    <a:pt x="3390918" y="0"/>
                  </a:cubicBezTo>
                  <a:cubicBezTo>
                    <a:pt x="3556176" y="-40189"/>
                    <a:pt x="3797405" y="42426"/>
                    <a:pt x="4149725" y="0"/>
                  </a:cubicBezTo>
                  <a:cubicBezTo>
                    <a:pt x="4233630" y="55614"/>
                    <a:pt x="4235797" y="99806"/>
                    <a:pt x="4293546" y="143821"/>
                  </a:cubicBezTo>
                  <a:cubicBezTo>
                    <a:pt x="4311341" y="242594"/>
                    <a:pt x="4250027" y="411059"/>
                    <a:pt x="4293546" y="510556"/>
                  </a:cubicBezTo>
                  <a:cubicBezTo>
                    <a:pt x="4337065" y="610054"/>
                    <a:pt x="4273541" y="762247"/>
                    <a:pt x="4293546" y="862909"/>
                  </a:cubicBezTo>
                  <a:cubicBezTo>
                    <a:pt x="4138859" y="871198"/>
                    <a:pt x="3882612" y="856770"/>
                    <a:pt x="3756853" y="862909"/>
                  </a:cubicBezTo>
                  <a:cubicBezTo>
                    <a:pt x="3631094" y="869048"/>
                    <a:pt x="3495973" y="829545"/>
                    <a:pt x="3306030" y="862909"/>
                  </a:cubicBezTo>
                  <a:cubicBezTo>
                    <a:pt x="3116087" y="896273"/>
                    <a:pt x="2990644" y="820808"/>
                    <a:pt x="2855208" y="862909"/>
                  </a:cubicBezTo>
                  <a:cubicBezTo>
                    <a:pt x="2719772" y="905010"/>
                    <a:pt x="2529312" y="852174"/>
                    <a:pt x="2404386" y="862909"/>
                  </a:cubicBezTo>
                  <a:cubicBezTo>
                    <a:pt x="2279460" y="873644"/>
                    <a:pt x="2089008" y="845749"/>
                    <a:pt x="1781822" y="862909"/>
                  </a:cubicBezTo>
                  <a:cubicBezTo>
                    <a:pt x="1474636" y="880069"/>
                    <a:pt x="1333856" y="825939"/>
                    <a:pt x="1159257" y="862909"/>
                  </a:cubicBezTo>
                  <a:cubicBezTo>
                    <a:pt x="984658" y="899879"/>
                    <a:pt x="936103" y="847963"/>
                    <a:pt x="751371" y="862909"/>
                  </a:cubicBezTo>
                  <a:cubicBezTo>
                    <a:pt x="566639" y="877855"/>
                    <a:pt x="217425" y="793921"/>
                    <a:pt x="0" y="862909"/>
                  </a:cubicBezTo>
                  <a:cubicBezTo>
                    <a:pt x="-9148" y="676551"/>
                    <a:pt x="2409" y="569121"/>
                    <a:pt x="0" y="431455"/>
                  </a:cubicBezTo>
                  <a:cubicBezTo>
                    <a:pt x="-2409" y="293789"/>
                    <a:pt x="5498" y="131560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3576022868">
                    <a:prstGeom prst="snip1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B2D4B4A5-4B4B-3E95-70EF-2E20E8B00259}"/>
              </a:ext>
            </a:extLst>
          </p:cNvPr>
          <p:cNvSpPr txBox="1"/>
          <p:nvPr/>
        </p:nvSpPr>
        <p:spPr>
          <a:xfrm>
            <a:off x="2369842" y="5425917"/>
            <a:ext cx="397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阅读</a:t>
            </a:r>
            <a:r>
              <a:rPr lang="zh-CN" altLang="en-US" sz="1800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上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面各项制订“跳绳锻炼计划”的建议并判断是否正确。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9" name="图片 28" descr="形状, 圆圈&#10;&#10;描述已自动生成">
            <a:extLst>
              <a:ext uri="{FF2B5EF4-FFF2-40B4-BE49-F238E27FC236}">
                <a16:creationId xmlns:a16="http://schemas.microsoft.com/office/drawing/2014/main" id="{3898F736-1E5B-4F15-1451-35E1E8B7D0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60328" y="4565670"/>
            <a:ext cx="1429826" cy="167342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18AD222-E753-9B1A-BA32-F29075AA3D11}"/>
              </a:ext>
            </a:extLst>
          </p:cNvPr>
          <p:cNvSpPr txBox="1"/>
          <p:nvPr/>
        </p:nvSpPr>
        <p:spPr>
          <a:xfrm>
            <a:off x="7420206" y="5501969"/>
            <a:ext cx="397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可以参考这四个标准哦！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1681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292381" y="1105828"/>
            <a:ext cx="3588455" cy="535305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比较跳绳锻炼计划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A8D22E5C-B33B-B3F8-E065-E1F27B09CFB6}"/>
              </a:ext>
            </a:extLst>
          </p:cNvPr>
          <p:cNvGrpSpPr/>
          <p:nvPr/>
        </p:nvGrpSpPr>
        <p:grpSpPr>
          <a:xfrm>
            <a:off x="854256" y="2094341"/>
            <a:ext cx="5854094" cy="2921332"/>
            <a:chOff x="1885434" y="1438147"/>
            <a:chExt cx="5854094" cy="2921332"/>
          </a:xfrm>
        </p:grpSpPr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593AE5F7-3D34-097A-7DA6-FE6D8213A5F4}"/>
                </a:ext>
              </a:extLst>
            </p:cNvPr>
            <p:cNvSpPr/>
            <p:nvPr/>
          </p:nvSpPr>
          <p:spPr>
            <a:xfrm>
              <a:off x="2458191" y="1724936"/>
              <a:ext cx="5262273" cy="1080000"/>
            </a:xfrm>
            <a:prstGeom prst="roundRect">
              <a:avLst/>
            </a:prstGeom>
            <a:solidFill>
              <a:srgbClr val="FDD8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81622053-D338-BD75-C89E-5D23810545C3}"/>
                </a:ext>
              </a:extLst>
            </p:cNvPr>
            <p:cNvSpPr/>
            <p:nvPr/>
          </p:nvSpPr>
          <p:spPr>
            <a:xfrm>
              <a:off x="2477255" y="3256995"/>
              <a:ext cx="5262273" cy="1102484"/>
            </a:xfrm>
            <a:prstGeom prst="roundRect">
              <a:avLst/>
            </a:prstGeom>
            <a:solidFill>
              <a:srgbClr val="C0E6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AEECD301-FA5E-AD13-7DA0-3028D66DF6C9}"/>
                </a:ext>
              </a:extLst>
            </p:cNvPr>
            <p:cNvGrpSpPr/>
            <p:nvPr/>
          </p:nvGrpSpPr>
          <p:grpSpPr>
            <a:xfrm>
              <a:off x="1891531" y="1438147"/>
              <a:ext cx="901757" cy="908160"/>
              <a:chOff x="7403958" y="1323169"/>
              <a:chExt cx="704894" cy="705093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A83C9EE8-8573-326D-DB28-D6B2F8EC824E}"/>
                  </a:ext>
                </a:extLst>
              </p:cNvPr>
              <p:cNvSpPr/>
              <p:nvPr/>
            </p:nvSpPr>
            <p:spPr>
              <a:xfrm>
                <a:off x="7403958" y="1323169"/>
                <a:ext cx="698758" cy="698758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EDF2F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0DC3B99E-7872-403F-3EC6-90429A48B7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79786" y="1410004"/>
                <a:ext cx="542332" cy="554925"/>
              </a:xfrm>
              <a:prstGeom prst="rect">
                <a:avLst/>
              </a:prstGeom>
            </p:spPr>
          </p:pic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97D0B779-CA4B-4D7C-3416-83CD5C1CFF9B}"/>
                  </a:ext>
                </a:extLst>
              </p:cNvPr>
              <p:cNvSpPr/>
              <p:nvPr/>
            </p:nvSpPr>
            <p:spPr>
              <a:xfrm>
                <a:off x="7410094" y="1329504"/>
                <a:ext cx="698758" cy="698758"/>
              </a:xfrm>
              <a:prstGeom prst="ellipse">
                <a:avLst/>
              </a:prstGeom>
              <a:noFill/>
              <a:ln w="57150">
                <a:solidFill>
                  <a:srgbClr val="EDF2F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30194D6E-6BF2-3423-B284-05295FB1BA67}"/>
                </a:ext>
              </a:extLst>
            </p:cNvPr>
            <p:cNvGrpSpPr/>
            <p:nvPr/>
          </p:nvGrpSpPr>
          <p:grpSpPr>
            <a:xfrm>
              <a:off x="1885434" y="3188992"/>
              <a:ext cx="900003" cy="900000"/>
              <a:chOff x="7006474" y="2234680"/>
              <a:chExt cx="611922" cy="611920"/>
            </a:xfrm>
          </p:grpSpPr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97E8C051-9692-B80B-F6FF-F0A7A3879C96}"/>
                  </a:ext>
                </a:extLst>
              </p:cNvPr>
              <p:cNvSpPr/>
              <p:nvPr/>
            </p:nvSpPr>
            <p:spPr>
              <a:xfrm>
                <a:off x="7006476" y="2234680"/>
                <a:ext cx="611920" cy="61192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EDF2F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13BA383D-5ED4-2FAA-5F6C-A1447D69D8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23294" y="2304108"/>
                <a:ext cx="411286" cy="473066"/>
              </a:xfrm>
              <a:prstGeom prst="rect">
                <a:avLst/>
              </a:prstGeom>
            </p:spPr>
          </p:pic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987BE410-E821-E800-6873-6BAC731323E1}"/>
                  </a:ext>
                </a:extLst>
              </p:cNvPr>
              <p:cNvSpPr/>
              <p:nvPr/>
            </p:nvSpPr>
            <p:spPr>
              <a:xfrm>
                <a:off x="7006474" y="2234680"/>
                <a:ext cx="611920" cy="611920"/>
              </a:xfrm>
              <a:prstGeom prst="ellipse">
                <a:avLst/>
              </a:prstGeom>
              <a:noFill/>
              <a:ln w="57150">
                <a:solidFill>
                  <a:srgbClr val="EDF2F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A8664CF5-06FC-4F9C-7E12-E95332FA05A7}"/>
                </a:ext>
              </a:extLst>
            </p:cNvPr>
            <p:cNvSpPr txBox="1"/>
            <p:nvPr/>
          </p:nvSpPr>
          <p:spPr>
            <a:xfrm>
              <a:off x="2899846" y="1941770"/>
              <a:ext cx="478292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dirty="0"/>
                <a:t>       </a:t>
              </a:r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每天坚持跳绳，后面一天总比前面一天多跳一些，坚持一段时间后实现跳绳成绩达标。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8789EC1C-1D66-5ED1-6A47-ACE08749387C}"/>
                </a:ext>
              </a:extLst>
            </p:cNvPr>
            <p:cNvSpPr txBox="1"/>
            <p:nvPr/>
          </p:nvSpPr>
          <p:spPr>
            <a:xfrm>
              <a:off x="2785434" y="3391829"/>
              <a:ext cx="492803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    从每天每分钟跳100个开始，坚持锻炼一周，第二周比前一周每分钟多跳10个，以此类推，直到达到理想成绩每分钟跳</a:t>
              </a:r>
              <a:r>
                <a:rPr lang="en-US" altLang="zh-CN" dirty="0">
                  <a:latin typeface="宋体" panose="02010600030101010101" pitchFamily="2" charset="-122"/>
                  <a:ea typeface="宋体" panose="02010600030101010101" pitchFamily="2" charset="-122"/>
                </a:rPr>
                <a:t>130</a:t>
              </a:r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个。</a:t>
              </a:r>
            </a:p>
          </p:txBody>
        </p:sp>
      </p:grpSp>
      <p:sp>
        <p:nvSpPr>
          <p:cNvPr id="42" name="Rectangle 2">
            <a:extLst>
              <a:ext uri="{FF2B5EF4-FFF2-40B4-BE49-F238E27FC236}">
                <a16:creationId xmlns:a16="http://schemas.microsoft.com/office/drawing/2014/main" id="{6C188FCD-8B85-5A8F-9877-14C0F8520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6607" y="24149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60BB83CC-0431-EE89-6051-B1FE9FC4EC05}"/>
              </a:ext>
            </a:extLst>
          </p:cNvPr>
          <p:cNvSpPr txBox="1"/>
          <p:nvPr/>
        </p:nvSpPr>
        <p:spPr>
          <a:xfrm>
            <a:off x="7380940" y="1572387"/>
            <a:ext cx="41895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比较</a:t>
            </a:r>
            <a:r>
              <a:rPr lang="zh-CN" alt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左边的两份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计划，</a:t>
            </a:r>
            <a:r>
              <a:rPr lang="zh-CN" alt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尝试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填写</a:t>
            </a:r>
            <a:r>
              <a:rPr lang="zh-CN" alt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下面的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表格</a:t>
            </a:r>
            <a:r>
              <a:rPr lang="zh-CN" alt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919C3311-BA72-7077-CF66-3B8EFB091D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0696" r="6291" b="11265"/>
          <a:stretch>
            <a:fillRect/>
          </a:stretch>
        </p:blipFill>
        <p:spPr>
          <a:xfrm>
            <a:off x="6708350" y="1327976"/>
            <a:ext cx="894140" cy="858155"/>
          </a:xfrm>
          <a:prstGeom prst="rect">
            <a:avLst/>
          </a:prstGeom>
        </p:spPr>
      </p:pic>
      <p:graphicFrame>
        <p:nvGraphicFramePr>
          <p:cNvPr id="48" name="表格 47">
            <a:extLst>
              <a:ext uri="{FF2B5EF4-FFF2-40B4-BE49-F238E27FC236}">
                <a16:creationId xmlns:a16="http://schemas.microsoft.com/office/drawing/2014/main" id="{003B26BF-8717-5410-2B88-2DFCB88AC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17220"/>
              </p:ext>
            </p:extLst>
          </p:nvPr>
        </p:nvGraphicFramePr>
        <p:xfrm>
          <a:off x="6938682" y="2388281"/>
          <a:ext cx="4460095" cy="3361085"/>
        </p:xfrm>
        <a:graphic>
          <a:graphicData uri="http://schemas.openxmlformats.org/drawingml/2006/table">
            <a:tbl>
              <a:tblPr firstRow="1" firstCol="1" bandRow="1"/>
              <a:tblGrid>
                <a:gridCol w="2062072">
                  <a:extLst>
                    <a:ext uri="{9D8B030D-6E8A-4147-A177-3AD203B41FA5}">
                      <a16:colId xmlns:a16="http://schemas.microsoft.com/office/drawing/2014/main" val="1900045660"/>
                    </a:ext>
                  </a:extLst>
                </a:gridCol>
                <a:gridCol w="1152575">
                  <a:extLst>
                    <a:ext uri="{9D8B030D-6E8A-4147-A177-3AD203B41FA5}">
                      <a16:colId xmlns:a16="http://schemas.microsoft.com/office/drawing/2014/main" val="2612796413"/>
                    </a:ext>
                  </a:extLst>
                </a:gridCol>
                <a:gridCol w="1245448">
                  <a:extLst>
                    <a:ext uri="{9D8B030D-6E8A-4147-A177-3AD203B41FA5}">
                      <a16:colId xmlns:a16="http://schemas.microsoft.com/office/drawing/2014/main" val="2071696528"/>
                    </a:ext>
                  </a:extLst>
                </a:gridCol>
              </a:tblGrid>
              <a:tr h="509370">
                <a:tc>
                  <a:txBody>
                    <a:bodyPr/>
                    <a:lstStyle/>
                    <a:p>
                      <a:pPr algn="ctr"/>
                      <a:r>
                        <a:rPr lang="zh-CN" sz="1400" kern="0" dirty="0">
                          <a:solidFill>
                            <a:srgbClr val="05073B"/>
                          </a:solidFill>
                          <a:effectLst/>
                          <a:highlight>
                            <a:srgbClr val="FDFDFE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Segoe UI" panose="020B0502040204020203" pitchFamily="34" charset="0"/>
                        </a:rPr>
                        <a:t>参考标准</a:t>
                      </a:r>
                      <a:endParaRPr lang="zh-CN" sz="1400" kern="100" dirty="0">
                        <a:effectLst/>
                        <a:highlight>
                          <a:srgbClr val="FDFDFE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400" kern="0">
                          <a:solidFill>
                            <a:srgbClr val="05073B"/>
                          </a:solidFill>
                          <a:effectLst/>
                          <a:highlight>
                            <a:srgbClr val="FDFDFE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Segoe UI" panose="020B0502040204020203" pitchFamily="34" charset="0"/>
                        </a:rPr>
                        <a:t>计划</a:t>
                      </a:r>
                      <a:r>
                        <a:rPr lang="en-US" sz="1400" kern="0">
                          <a:solidFill>
                            <a:srgbClr val="05073B"/>
                          </a:solidFill>
                          <a:effectLst/>
                          <a:highlight>
                            <a:srgbClr val="FDFDFE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Segoe UI" panose="020B0502040204020203" pitchFamily="34" charset="0"/>
                        </a:rPr>
                        <a:t>1</a:t>
                      </a:r>
                      <a:endParaRPr lang="zh-CN" sz="1400" kern="100">
                        <a:effectLst/>
                        <a:highlight>
                          <a:srgbClr val="FDFDFE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400" kern="0">
                          <a:solidFill>
                            <a:srgbClr val="05073B"/>
                          </a:solidFill>
                          <a:effectLst/>
                          <a:highlight>
                            <a:srgbClr val="FDFDFE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Segoe UI" panose="020B0502040204020203" pitchFamily="34" charset="0"/>
                        </a:rPr>
                        <a:t>计划</a:t>
                      </a:r>
                      <a:r>
                        <a:rPr lang="en-US" sz="1400" kern="0">
                          <a:solidFill>
                            <a:srgbClr val="05073B"/>
                          </a:solidFill>
                          <a:effectLst/>
                          <a:highlight>
                            <a:srgbClr val="FDFDFE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Segoe UI" panose="020B0502040204020203" pitchFamily="34" charset="0"/>
                        </a:rPr>
                        <a:t>2</a:t>
                      </a:r>
                      <a:endParaRPr lang="zh-CN" sz="1400" kern="100">
                        <a:effectLst/>
                        <a:highlight>
                          <a:srgbClr val="FDFDFE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854979"/>
                  </a:ext>
                </a:extLst>
              </a:tr>
              <a:tr h="570343">
                <a:tc>
                  <a:txBody>
                    <a:bodyPr/>
                    <a:lstStyle/>
                    <a:p>
                      <a:pPr algn="ctr"/>
                      <a:r>
                        <a:rPr lang="zh-CN" sz="1400" b="1" kern="0" dirty="0">
                          <a:solidFill>
                            <a:srgbClr val="2F5496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Segoe UI" panose="020B0502040204020203" pitchFamily="34" charset="0"/>
                        </a:rPr>
                        <a:t>自我评估（当前成绩）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400" kern="0">
                          <a:solidFill>
                            <a:srgbClr val="05073B"/>
                          </a:solidFill>
                          <a:effectLst/>
                          <a:highlight>
                            <a:srgbClr val="FDFDFE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Segoe UI" panose="020B0502040204020203" pitchFamily="34" charset="0"/>
                        </a:rPr>
                        <a:t>无</a:t>
                      </a:r>
                      <a:endParaRPr lang="zh-CN" sz="1400" kern="100">
                        <a:effectLst/>
                        <a:highlight>
                          <a:srgbClr val="FDFDFE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>
                          <a:solidFill>
                            <a:srgbClr val="05073B"/>
                          </a:solidFill>
                          <a:effectLst/>
                          <a:highlight>
                            <a:srgbClr val="FDFDFE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Segoe UI" panose="020B0502040204020203" pitchFamily="34" charset="0"/>
                        </a:rPr>
                        <a:t>100</a:t>
                      </a:r>
                      <a:r>
                        <a:rPr lang="zh-CN" sz="1400" kern="0">
                          <a:solidFill>
                            <a:srgbClr val="05073B"/>
                          </a:solidFill>
                          <a:effectLst/>
                          <a:highlight>
                            <a:srgbClr val="FDFDFE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Segoe UI" panose="020B0502040204020203" pitchFamily="34" charset="0"/>
                        </a:rPr>
                        <a:t>个</a:t>
                      </a:r>
                      <a:r>
                        <a:rPr lang="en-US" sz="1400" kern="0">
                          <a:solidFill>
                            <a:srgbClr val="05073B"/>
                          </a:solidFill>
                          <a:effectLst/>
                          <a:highlight>
                            <a:srgbClr val="FDFDFE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Segoe UI" panose="020B0502040204020203" pitchFamily="34" charset="0"/>
                        </a:rPr>
                        <a:t>/</a:t>
                      </a:r>
                      <a:r>
                        <a:rPr lang="zh-CN" sz="1400" kern="0">
                          <a:solidFill>
                            <a:srgbClr val="05073B"/>
                          </a:solidFill>
                          <a:effectLst/>
                          <a:highlight>
                            <a:srgbClr val="FDFDFE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Segoe UI" panose="020B0502040204020203" pitchFamily="34" charset="0"/>
                        </a:rPr>
                        <a:t>分钟</a:t>
                      </a:r>
                      <a:endParaRPr lang="zh-CN" sz="1400" kern="100">
                        <a:effectLst/>
                        <a:highlight>
                          <a:srgbClr val="FDFDFE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868111"/>
                  </a:ext>
                </a:extLst>
              </a:tr>
              <a:tr h="570343">
                <a:tc>
                  <a:txBody>
                    <a:bodyPr/>
                    <a:lstStyle/>
                    <a:p>
                      <a:pPr algn="ctr"/>
                      <a:r>
                        <a:rPr lang="zh-CN" sz="1400" b="1" kern="0" dirty="0">
                          <a:solidFill>
                            <a:srgbClr val="2F5496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Segoe UI" panose="020B0502040204020203" pitchFamily="34" charset="0"/>
                        </a:rPr>
                        <a:t>设定目标（目标成绩）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0"/>
                        </a:spcBef>
                      </a:pPr>
                      <a:r>
                        <a:rPr lang="en-US" sz="1400" kern="0" dirty="0">
                          <a:solidFill>
                            <a:srgbClr val="05073B"/>
                          </a:solidFill>
                          <a:effectLst/>
                          <a:highlight>
                            <a:srgbClr val="FDFDFE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Segoe UI" panose="020B0502040204020203" pitchFamily="34" charset="0"/>
                        </a:rPr>
                        <a:t> </a:t>
                      </a:r>
                      <a:endParaRPr lang="zh-CN" sz="1400" kern="100" dirty="0">
                        <a:effectLst/>
                        <a:highlight>
                          <a:srgbClr val="FDFDFE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Bef>
                          <a:spcPts val="450"/>
                        </a:spcBef>
                      </a:pPr>
                      <a:r>
                        <a:rPr lang="en-US" sz="1400" kern="0">
                          <a:solidFill>
                            <a:srgbClr val="05073B"/>
                          </a:solidFill>
                          <a:effectLst/>
                          <a:highlight>
                            <a:srgbClr val="FDFDFE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Segoe UI" panose="020B0502040204020203" pitchFamily="34" charset="0"/>
                        </a:rPr>
                        <a:t> </a:t>
                      </a:r>
                      <a:endParaRPr lang="zh-CN" sz="1400" kern="100">
                        <a:effectLst/>
                        <a:highlight>
                          <a:srgbClr val="FDFDFE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346381"/>
                  </a:ext>
                </a:extLst>
              </a:tr>
              <a:tr h="570343">
                <a:tc>
                  <a:txBody>
                    <a:bodyPr/>
                    <a:lstStyle/>
                    <a:p>
                      <a:pPr algn="ctr"/>
                      <a:r>
                        <a:rPr lang="zh-CN" sz="1400" b="1" kern="0">
                          <a:solidFill>
                            <a:srgbClr val="2F5496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Segoe UI" panose="020B0502040204020203" pitchFamily="34" charset="0"/>
                        </a:rPr>
                        <a:t>循序渐进（每周增量）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0"/>
                        </a:spcBef>
                      </a:pPr>
                      <a:r>
                        <a:rPr lang="en-US" sz="1400" kern="0" dirty="0">
                          <a:solidFill>
                            <a:srgbClr val="05073B"/>
                          </a:solidFill>
                          <a:effectLst/>
                          <a:highlight>
                            <a:srgbClr val="FDFDFE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Segoe UI" panose="020B0502040204020203" pitchFamily="34" charset="0"/>
                        </a:rPr>
                        <a:t> </a:t>
                      </a:r>
                      <a:endParaRPr lang="zh-CN" sz="1400" kern="100" dirty="0">
                        <a:effectLst/>
                        <a:highlight>
                          <a:srgbClr val="FDFDFE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Bef>
                          <a:spcPts val="450"/>
                        </a:spcBef>
                      </a:pPr>
                      <a:r>
                        <a:rPr lang="en-US" sz="1400" kern="0">
                          <a:solidFill>
                            <a:srgbClr val="05073B"/>
                          </a:solidFill>
                          <a:effectLst/>
                          <a:highlight>
                            <a:srgbClr val="FDFDFE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Segoe UI" panose="020B0502040204020203" pitchFamily="34" charset="0"/>
                        </a:rPr>
                        <a:t> </a:t>
                      </a:r>
                      <a:endParaRPr lang="zh-CN" sz="1400" kern="100">
                        <a:effectLst/>
                        <a:highlight>
                          <a:srgbClr val="FDFDFE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25040"/>
                  </a:ext>
                </a:extLst>
              </a:tr>
              <a:tr h="570343">
                <a:tc>
                  <a:txBody>
                    <a:bodyPr/>
                    <a:lstStyle/>
                    <a:p>
                      <a:pPr algn="ctr"/>
                      <a:r>
                        <a:rPr lang="zh-CN" sz="1400" b="1" kern="0">
                          <a:solidFill>
                            <a:srgbClr val="2F5496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Segoe UI" panose="020B0502040204020203" pitchFamily="34" charset="0"/>
                        </a:rPr>
                        <a:t>有限时间（训练时间）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0"/>
                        </a:spcBef>
                      </a:pPr>
                      <a:r>
                        <a:rPr lang="en-US" sz="1400" kern="0" dirty="0">
                          <a:solidFill>
                            <a:srgbClr val="05073B"/>
                          </a:solidFill>
                          <a:effectLst/>
                          <a:highlight>
                            <a:srgbClr val="FDFDFE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Segoe UI" panose="020B0502040204020203" pitchFamily="34" charset="0"/>
                        </a:rPr>
                        <a:t> </a:t>
                      </a:r>
                      <a:endParaRPr lang="zh-CN" sz="1400" kern="100" dirty="0">
                        <a:effectLst/>
                        <a:highlight>
                          <a:srgbClr val="FDFDFE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Bef>
                          <a:spcPts val="450"/>
                        </a:spcBef>
                      </a:pPr>
                      <a:r>
                        <a:rPr lang="en-US" sz="1400" kern="0" dirty="0">
                          <a:solidFill>
                            <a:srgbClr val="05073B"/>
                          </a:solidFill>
                          <a:effectLst/>
                          <a:highlight>
                            <a:srgbClr val="FDFDFE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Segoe UI" panose="020B0502040204020203" pitchFamily="34" charset="0"/>
                        </a:rPr>
                        <a:t> </a:t>
                      </a:r>
                      <a:endParaRPr lang="zh-CN" sz="1400" kern="100" dirty="0">
                        <a:effectLst/>
                        <a:highlight>
                          <a:srgbClr val="FDFDFE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3338516"/>
                  </a:ext>
                </a:extLst>
              </a:tr>
              <a:tr h="570343">
                <a:tc gridSpan="3">
                  <a:txBody>
                    <a:bodyPr/>
                    <a:lstStyle/>
                    <a:p>
                      <a:pPr algn="l"/>
                      <a:r>
                        <a:rPr lang="zh-CN" sz="1400" kern="0" dirty="0">
                          <a:solidFill>
                            <a:srgbClr val="05073B"/>
                          </a:solidFill>
                          <a:effectLst/>
                          <a:highlight>
                            <a:srgbClr val="FDFDFE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Segoe UI" panose="020B0502040204020203" pitchFamily="34" charset="0"/>
                        </a:rPr>
                        <a:t>思考：哪个计划合理，怎样计算训练时间？</a:t>
                      </a:r>
                      <a:endParaRPr lang="zh-CN" sz="1400" kern="100" dirty="0">
                        <a:effectLst/>
                        <a:highlight>
                          <a:srgbClr val="FDFDFE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133667"/>
                  </a:ext>
                </a:extLst>
              </a:tr>
            </a:tbl>
          </a:graphicData>
        </a:graphic>
      </p:graphicFrame>
      <p:sp>
        <p:nvSpPr>
          <p:cNvPr id="49" name="文本框 48">
            <a:extLst>
              <a:ext uri="{FF2B5EF4-FFF2-40B4-BE49-F238E27FC236}">
                <a16:creationId xmlns:a16="http://schemas.microsoft.com/office/drawing/2014/main" id="{1E9E7646-4E33-55C7-0401-BD91C431EA29}"/>
              </a:ext>
            </a:extLst>
          </p:cNvPr>
          <p:cNvSpPr txBox="1"/>
          <p:nvPr/>
        </p:nvSpPr>
        <p:spPr>
          <a:xfrm flipH="1">
            <a:off x="962641" y="2921354"/>
            <a:ext cx="868337" cy="457044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计划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77622731-3411-2E2A-1892-24AAD33BD9FE}"/>
              </a:ext>
            </a:extLst>
          </p:cNvPr>
          <p:cNvSpPr txBox="1"/>
          <p:nvPr/>
        </p:nvSpPr>
        <p:spPr>
          <a:xfrm flipH="1">
            <a:off x="924765" y="4597225"/>
            <a:ext cx="868337" cy="457044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计划</a:t>
            </a:r>
            <a:r>
              <a:rPr lang="en-US" altLang="zh-CN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14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292380" y="1105828"/>
            <a:ext cx="4399910" cy="535305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确定锻炼时间的计算方法</a:t>
            </a: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18AD222-E753-9B1A-BA32-F29075AA3D11}"/>
              </a:ext>
            </a:extLst>
          </p:cNvPr>
          <p:cNvSpPr txBox="1"/>
          <p:nvPr/>
        </p:nvSpPr>
        <p:spPr>
          <a:xfrm flipH="1">
            <a:off x="1584538" y="1845342"/>
            <a:ext cx="7852309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请你算一算计划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需要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锻炼几周？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并说说你是如何计算的。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22" name="图片 21" descr="卡通人物&#10;&#10;描述已自动生成">
            <a:extLst>
              <a:ext uri="{FF2B5EF4-FFF2-40B4-BE49-F238E27FC236}">
                <a16:creationId xmlns:a16="http://schemas.microsoft.com/office/drawing/2014/main" id="{0CD28411-2749-499F-AC98-CE7EBCE8B2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47" y="4876384"/>
            <a:ext cx="1435795" cy="1435795"/>
          </a:xfrm>
          <a:prstGeom prst="rect">
            <a:avLst/>
          </a:prstGeom>
        </p:spPr>
      </p:pic>
      <p:graphicFrame>
        <p:nvGraphicFramePr>
          <p:cNvPr id="35" name="表格 34">
            <a:extLst>
              <a:ext uri="{FF2B5EF4-FFF2-40B4-BE49-F238E27FC236}">
                <a16:creationId xmlns:a16="http://schemas.microsoft.com/office/drawing/2014/main" id="{F0336245-0601-3F8B-D104-DD609F9EC5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867164"/>
              </p:ext>
            </p:extLst>
          </p:nvPr>
        </p:nvGraphicFramePr>
        <p:xfrm>
          <a:off x="4442516" y="3048824"/>
          <a:ext cx="6028260" cy="812749"/>
        </p:xfrm>
        <a:graphic>
          <a:graphicData uri="http://schemas.openxmlformats.org/drawingml/2006/table">
            <a:tbl>
              <a:tblPr firstRow="1" firstCol="1" bandRow="1"/>
              <a:tblGrid>
                <a:gridCol w="1507065">
                  <a:extLst>
                    <a:ext uri="{9D8B030D-6E8A-4147-A177-3AD203B41FA5}">
                      <a16:colId xmlns:a16="http://schemas.microsoft.com/office/drawing/2014/main" val="1162303995"/>
                    </a:ext>
                  </a:extLst>
                </a:gridCol>
                <a:gridCol w="1507065">
                  <a:extLst>
                    <a:ext uri="{9D8B030D-6E8A-4147-A177-3AD203B41FA5}">
                      <a16:colId xmlns:a16="http://schemas.microsoft.com/office/drawing/2014/main" val="1203376144"/>
                    </a:ext>
                  </a:extLst>
                </a:gridCol>
                <a:gridCol w="1507065">
                  <a:extLst>
                    <a:ext uri="{9D8B030D-6E8A-4147-A177-3AD203B41FA5}">
                      <a16:colId xmlns:a16="http://schemas.microsoft.com/office/drawing/2014/main" val="3839691098"/>
                    </a:ext>
                  </a:extLst>
                </a:gridCol>
                <a:gridCol w="1507065">
                  <a:extLst>
                    <a:ext uri="{9D8B030D-6E8A-4147-A177-3AD203B41FA5}">
                      <a16:colId xmlns:a16="http://schemas.microsoft.com/office/drawing/2014/main" val="952841254"/>
                    </a:ext>
                  </a:extLst>
                </a:gridCol>
              </a:tblGrid>
              <a:tr h="528208">
                <a:tc>
                  <a:txBody>
                    <a:bodyPr/>
                    <a:lstStyle/>
                    <a:p>
                      <a:pPr algn="ctr"/>
                      <a:r>
                        <a:rPr lang="zh-CN" sz="1400" kern="100" dirty="0">
                          <a:effectLst/>
                          <a:latin typeface="+mj-ea"/>
                          <a:ea typeface="+mj-ea"/>
                        </a:rPr>
                        <a:t>当前成绩</a:t>
                      </a:r>
                    </a:p>
                    <a:p>
                      <a:pPr algn="ctr"/>
                      <a:r>
                        <a:rPr lang="zh-CN" sz="1400" kern="100" dirty="0">
                          <a:effectLst/>
                          <a:latin typeface="+mj-ea"/>
                          <a:ea typeface="+mj-ea"/>
                        </a:rPr>
                        <a:t>（个</a:t>
                      </a:r>
                      <a:r>
                        <a:rPr lang="en-US" sz="1400" kern="100" dirty="0"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lang="zh-CN" sz="1400" kern="100" dirty="0">
                          <a:effectLst/>
                          <a:latin typeface="+mj-ea"/>
                          <a:ea typeface="+mj-ea"/>
                        </a:rPr>
                        <a:t>分钟）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400" kern="100" dirty="0">
                          <a:effectLst/>
                          <a:latin typeface="+mj-ea"/>
                          <a:ea typeface="+mj-ea"/>
                        </a:rPr>
                        <a:t>每周增量</a:t>
                      </a:r>
                    </a:p>
                    <a:p>
                      <a:pPr algn="ctr"/>
                      <a:r>
                        <a:rPr lang="zh-CN" sz="1400" kern="100" dirty="0">
                          <a:effectLst/>
                          <a:latin typeface="+mj-ea"/>
                          <a:ea typeface="+mj-ea"/>
                        </a:rPr>
                        <a:t>（个</a:t>
                      </a:r>
                      <a:r>
                        <a:rPr lang="en-US" sz="1400" kern="100" dirty="0"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lang="zh-CN" sz="1400" kern="100" dirty="0">
                          <a:effectLst/>
                          <a:latin typeface="+mj-ea"/>
                          <a:ea typeface="+mj-ea"/>
                        </a:rPr>
                        <a:t>分钟）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400" kern="100" dirty="0">
                          <a:effectLst/>
                          <a:latin typeface="+mj-ea"/>
                          <a:ea typeface="+mj-ea"/>
                        </a:rPr>
                        <a:t>目标成绩</a:t>
                      </a:r>
                    </a:p>
                    <a:p>
                      <a:pPr algn="ctr"/>
                      <a:r>
                        <a:rPr lang="zh-CN" sz="1400" kern="100" dirty="0">
                          <a:effectLst/>
                          <a:latin typeface="+mj-ea"/>
                          <a:ea typeface="+mj-ea"/>
                        </a:rPr>
                        <a:t>（个</a:t>
                      </a:r>
                      <a:r>
                        <a:rPr lang="en-US" sz="1400" kern="100" dirty="0"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lang="zh-CN" sz="1400" kern="100" dirty="0">
                          <a:effectLst/>
                          <a:latin typeface="+mj-ea"/>
                          <a:ea typeface="+mj-ea"/>
                        </a:rPr>
                        <a:t>分钟）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400" kern="100" dirty="0">
                          <a:effectLst/>
                          <a:latin typeface="+mj-ea"/>
                          <a:ea typeface="+mj-ea"/>
                        </a:rPr>
                        <a:t>锻炼时间</a:t>
                      </a:r>
                    </a:p>
                    <a:p>
                      <a:pPr algn="ctr"/>
                      <a:r>
                        <a:rPr lang="zh-CN" sz="1400" kern="100" dirty="0">
                          <a:effectLst/>
                          <a:latin typeface="+mj-ea"/>
                          <a:ea typeface="+mj-ea"/>
                        </a:rPr>
                        <a:t>（周）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8505339"/>
                  </a:ext>
                </a:extLst>
              </a:tr>
              <a:tr h="284541">
                <a:tc>
                  <a:txBody>
                    <a:bodyPr/>
                    <a:lstStyle/>
                    <a:p>
                      <a:pPr indent="306070" algn="ctr"/>
                      <a:r>
                        <a:rPr lang="en-US" sz="1400" kern="100" dirty="0">
                          <a:effectLst/>
                          <a:latin typeface="+mj-ea"/>
                          <a:ea typeface="+mj-ea"/>
                        </a:rPr>
                        <a:t>A</a:t>
                      </a:r>
                      <a:endParaRPr lang="zh-CN" sz="14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304800" algn="ctr"/>
                      <a:r>
                        <a:rPr lang="en-US" sz="1400" kern="100" dirty="0">
                          <a:effectLst/>
                          <a:latin typeface="+mj-ea"/>
                          <a:ea typeface="+mj-ea"/>
                        </a:rPr>
                        <a:t>B</a:t>
                      </a:r>
                      <a:endParaRPr lang="zh-CN" sz="14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304800" algn="ctr"/>
                      <a:r>
                        <a:rPr lang="en-US" sz="1400" kern="100" dirty="0">
                          <a:effectLst/>
                          <a:latin typeface="+mj-ea"/>
                          <a:ea typeface="+mj-ea"/>
                        </a:rPr>
                        <a:t>C</a:t>
                      </a:r>
                      <a:endParaRPr lang="zh-CN" sz="14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ctr"/>
                      <a:r>
                        <a:rPr lang="zh-CN" sz="1400" kern="100" dirty="0">
                          <a:effectLst/>
                          <a:latin typeface="+mj-ea"/>
                          <a:ea typeface="+mj-ea"/>
                        </a:rPr>
                        <a:t>？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015158"/>
                  </a:ext>
                </a:extLst>
              </a:tr>
            </a:tbl>
          </a:graphicData>
        </a:graphic>
      </p:graphicFrame>
      <p:graphicFrame>
        <p:nvGraphicFramePr>
          <p:cNvPr id="36" name="表格 35">
            <a:extLst>
              <a:ext uri="{FF2B5EF4-FFF2-40B4-BE49-F238E27FC236}">
                <a16:creationId xmlns:a16="http://schemas.microsoft.com/office/drawing/2014/main" id="{7DFB90D9-7AB5-68BB-1667-62E41E9D03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80390"/>
              </p:ext>
            </p:extLst>
          </p:nvPr>
        </p:nvGraphicFramePr>
        <p:xfrm>
          <a:off x="4442518" y="4469847"/>
          <a:ext cx="6028258" cy="1048124"/>
        </p:xfrm>
        <a:graphic>
          <a:graphicData uri="http://schemas.openxmlformats.org/drawingml/2006/table">
            <a:tbl>
              <a:tblPr firstRow="1" firstCol="1" bandRow="1"/>
              <a:tblGrid>
                <a:gridCol w="1351380">
                  <a:extLst>
                    <a:ext uri="{9D8B030D-6E8A-4147-A177-3AD203B41FA5}">
                      <a16:colId xmlns:a16="http://schemas.microsoft.com/office/drawing/2014/main" val="1185815863"/>
                    </a:ext>
                  </a:extLst>
                </a:gridCol>
                <a:gridCol w="4676878">
                  <a:extLst>
                    <a:ext uri="{9D8B030D-6E8A-4147-A177-3AD203B41FA5}">
                      <a16:colId xmlns:a16="http://schemas.microsoft.com/office/drawing/2014/main" val="3895298795"/>
                    </a:ext>
                  </a:extLst>
                </a:gridCol>
              </a:tblGrid>
              <a:tr h="524062">
                <a:tc>
                  <a:txBody>
                    <a:bodyPr/>
                    <a:lstStyle/>
                    <a:p>
                      <a:pPr algn="ctr"/>
                      <a:r>
                        <a:rPr lang="zh-CN" sz="1400" kern="100" dirty="0">
                          <a:effectLst/>
                          <a:latin typeface="+mj-ea"/>
                          <a:ea typeface="+mj-ea"/>
                        </a:rPr>
                        <a:t>文字表达式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400" kern="100" dirty="0">
                          <a:effectLst/>
                          <a:latin typeface="+mj-ea"/>
                          <a:ea typeface="+mj-ea"/>
                        </a:rPr>
                        <a:t>锻炼时间（周）</a:t>
                      </a:r>
                      <a:r>
                        <a:rPr lang="en-US" sz="1400" kern="100" dirty="0">
                          <a:effectLst/>
                          <a:latin typeface="+mj-ea"/>
                          <a:ea typeface="+mj-ea"/>
                        </a:rPr>
                        <a:t>=  ( </a:t>
                      </a:r>
                      <a:r>
                        <a:rPr lang="en-US" sz="1400" u="sng" kern="100" dirty="0">
                          <a:effectLst/>
                          <a:latin typeface="+mj-ea"/>
                          <a:ea typeface="+mj-ea"/>
                        </a:rPr>
                        <a:t>               </a:t>
                      </a:r>
                      <a:r>
                        <a:rPr lang="zh-CN" sz="1400" kern="100" dirty="0">
                          <a:effectLst/>
                          <a:latin typeface="+mj-ea"/>
                          <a:ea typeface="+mj-ea"/>
                        </a:rPr>
                        <a:t>－</a:t>
                      </a:r>
                      <a:r>
                        <a:rPr lang="en-US" sz="1400" kern="100" dirty="0"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en-US" sz="1400" u="sng" kern="100" dirty="0">
                          <a:effectLst/>
                          <a:latin typeface="+mj-ea"/>
                          <a:ea typeface="+mj-ea"/>
                        </a:rPr>
                        <a:t>               </a:t>
                      </a:r>
                      <a:r>
                        <a:rPr lang="en-US" sz="1400" kern="100" dirty="0">
                          <a:effectLst/>
                          <a:latin typeface="+mj-ea"/>
                          <a:ea typeface="+mj-ea"/>
                        </a:rPr>
                        <a:t>) </a:t>
                      </a:r>
                      <a:r>
                        <a:rPr lang="zh-CN" sz="1400" kern="100" dirty="0">
                          <a:effectLst/>
                          <a:latin typeface="+mj-ea"/>
                          <a:ea typeface="+mj-ea"/>
                        </a:rPr>
                        <a:t>÷</a:t>
                      </a:r>
                      <a:r>
                        <a:rPr lang="en-US" altLang="zh-CN" sz="1800" u="sng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zh-CN" sz="1400" b="0" i="0" u="sng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en-US" altLang="zh-CN" sz="1400" u="sng" kern="1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zh-CN" altLang="en-US" sz="1400" u="sng" kern="100" dirty="0">
                          <a:effectLst/>
                          <a:latin typeface="+mj-ea"/>
                          <a:ea typeface="+mj-ea"/>
                        </a:rPr>
                        <a:t>   </a:t>
                      </a:r>
                      <a:r>
                        <a:rPr lang="zh-CN" altLang="en-US" sz="1400" u="none" kern="100" dirty="0">
                          <a:effectLst/>
                          <a:latin typeface="+mj-ea"/>
                          <a:ea typeface="+mj-ea"/>
                        </a:rPr>
                        <a:t>     </a:t>
                      </a:r>
                      <a:r>
                        <a:rPr lang="en-US" altLang="zh-CN" sz="1400" u="none" kern="100" dirty="0">
                          <a:effectLst/>
                          <a:latin typeface="+mj-ea"/>
                          <a:ea typeface="+mj-ea"/>
                        </a:rPr>
                        <a:t>     </a:t>
                      </a:r>
                      <a:r>
                        <a:rPr lang="zh-CN" sz="1400" kern="1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sz="1400" u="sng" kern="100" dirty="0">
                          <a:effectLst/>
                          <a:latin typeface="+mj-ea"/>
                          <a:ea typeface="+mj-ea"/>
                        </a:rPr>
                        <a:t>             </a:t>
                      </a:r>
                      <a:r>
                        <a:rPr lang="en-US" altLang="zh-CN" sz="1400" u="sng" kern="1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sz="1400" u="sng" kern="100" dirty="0">
                          <a:effectLst/>
                          <a:latin typeface="+mj-ea"/>
                          <a:ea typeface="+mj-ea"/>
                        </a:rPr>
                        <a:t>         </a:t>
                      </a:r>
                      <a:endParaRPr lang="zh-CN" sz="14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265073"/>
                  </a:ext>
                </a:extLst>
              </a:tr>
              <a:tr h="524062">
                <a:tc>
                  <a:txBody>
                    <a:bodyPr/>
                    <a:lstStyle/>
                    <a:p>
                      <a:pPr algn="ctr"/>
                      <a:r>
                        <a:rPr lang="zh-CN" sz="1400" kern="100">
                          <a:effectLst/>
                          <a:latin typeface="+mj-ea"/>
                          <a:ea typeface="+mj-ea"/>
                        </a:rPr>
                        <a:t>字母表达式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400" kern="100" dirty="0">
                          <a:effectLst/>
                          <a:latin typeface="+mj-ea"/>
                          <a:ea typeface="+mj-ea"/>
                        </a:rPr>
                        <a:t>锻炼时间（周）</a:t>
                      </a:r>
                      <a:r>
                        <a:rPr lang="en-US" sz="1400" kern="100" dirty="0">
                          <a:effectLst/>
                          <a:latin typeface="+mj-ea"/>
                          <a:ea typeface="+mj-ea"/>
                        </a:rPr>
                        <a:t>=  ( </a:t>
                      </a:r>
                      <a:r>
                        <a:rPr lang="en-US" sz="1400" u="sng" kern="100" dirty="0">
                          <a:effectLst/>
                          <a:latin typeface="+mj-ea"/>
                          <a:ea typeface="+mj-ea"/>
                        </a:rPr>
                        <a:t>               </a:t>
                      </a:r>
                      <a:r>
                        <a:rPr lang="zh-CN" sz="1400" kern="100" dirty="0">
                          <a:effectLst/>
                          <a:latin typeface="+mj-ea"/>
                          <a:ea typeface="+mj-ea"/>
                        </a:rPr>
                        <a:t>－</a:t>
                      </a:r>
                      <a:r>
                        <a:rPr lang="en-US" sz="1400" kern="100" dirty="0"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en-US" sz="1400" u="sng" kern="100" dirty="0">
                          <a:effectLst/>
                          <a:latin typeface="+mj-ea"/>
                          <a:ea typeface="+mj-ea"/>
                        </a:rPr>
                        <a:t>               </a:t>
                      </a:r>
                      <a:r>
                        <a:rPr lang="en-US" sz="1400" kern="100" dirty="0">
                          <a:effectLst/>
                          <a:latin typeface="+mj-ea"/>
                          <a:ea typeface="+mj-ea"/>
                        </a:rPr>
                        <a:t>) </a:t>
                      </a:r>
                      <a:r>
                        <a:rPr lang="zh-CN" sz="1400" kern="100" dirty="0">
                          <a:effectLst/>
                          <a:latin typeface="+mj-ea"/>
                          <a:ea typeface="+mj-ea"/>
                        </a:rPr>
                        <a:t>÷ </a:t>
                      </a:r>
                      <a:r>
                        <a:rPr lang="en-US" sz="1400" u="sng" kern="1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zh-CN" sz="1400" u="sng" kern="1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sz="1400" u="sng" kern="100" dirty="0">
                          <a:effectLst/>
                          <a:latin typeface="+mj-ea"/>
                          <a:ea typeface="+mj-ea"/>
                        </a:rPr>
                        <a:t>         </a:t>
                      </a:r>
                      <a:endParaRPr lang="zh-CN" sz="14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07983"/>
                  </a:ext>
                </a:extLst>
              </a:tr>
            </a:tbl>
          </a:graphicData>
        </a:graphic>
      </p:graphicFrame>
      <p:grpSp>
        <p:nvGrpSpPr>
          <p:cNvPr id="40" name="组合 39">
            <a:extLst>
              <a:ext uri="{FF2B5EF4-FFF2-40B4-BE49-F238E27FC236}">
                <a16:creationId xmlns:a16="http://schemas.microsoft.com/office/drawing/2014/main" id="{1DD86546-6706-CC86-EF0F-D0F499350DA8}"/>
              </a:ext>
            </a:extLst>
          </p:cNvPr>
          <p:cNvGrpSpPr/>
          <p:nvPr/>
        </p:nvGrpSpPr>
        <p:grpSpPr>
          <a:xfrm>
            <a:off x="9648226" y="4876384"/>
            <a:ext cx="761977" cy="484095"/>
            <a:chOff x="8145929" y="5184034"/>
            <a:chExt cx="761977" cy="484095"/>
          </a:xfrm>
        </p:grpSpPr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C35C09A7-68DC-CE29-201A-12CE5032BB27}"/>
                </a:ext>
              </a:extLst>
            </p:cNvPr>
            <p:cNvCxnSpPr/>
            <p:nvPr/>
          </p:nvCxnSpPr>
          <p:spPr>
            <a:xfrm>
              <a:off x="8151906" y="5184034"/>
              <a:ext cx="75600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BFA28DCC-2C0F-9DE9-6BA1-6FD3AD6F9F88}"/>
                </a:ext>
              </a:extLst>
            </p:cNvPr>
            <p:cNvCxnSpPr/>
            <p:nvPr/>
          </p:nvCxnSpPr>
          <p:spPr>
            <a:xfrm>
              <a:off x="8145929" y="5668129"/>
              <a:ext cx="75600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箭头: 下 40">
            <a:extLst>
              <a:ext uri="{FF2B5EF4-FFF2-40B4-BE49-F238E27FC236}">
                <a16:creationId xmlns:a16="http://schemas.microsoft.com/office/drawing/2014/main" id="{DE004784-8FBA-1F82-8DD0-CE13FA5F60FA}"/>
              </a:ext>
            </a:extLst>
          </p:cNvPr>
          <p:cNvSpPr/>
          <p:nvPr/>
        </p:nvSpPr>
        <p:spPr>
          <a:xfrm>
            <a:off x="7304246" y="4081930"/>
            <a:ext cx="304800" cy="28036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22A03189-19C4-6C29-5FF2-B0DF123BA5A8}"/>
              </a:ext>
            </a:extLst>
          </p:cNvPr>
          <p:cNvSpPr txBox="1"/>
          <p:nvPr/>
        </p:nvSpPr>
        <p:spPr>
          <a:xfrm>
            <a:off x="1292380" y="3225823"/>
            <a:ext cx="2492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如果用字母表示已知量，就可以列出表达计算方法的公式，试着填一填吧！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6" name="对话气泡: 椭圆形 45">
            <a:extLst>
              <a:ext uri="{FF2B5EF4-FFF2-40B4-BE49-F238E27FC236}">
                <a16:creationId xmlns:a16="http://schemas.microsoft.com/office/drawing/2014/main" id="{19323261-3E2A-FF80-020B-19751570230B}"/>
              </a:ext>
            </a:extLst>
          </p:cNvPr>
          <p:cNvSpPr/>
          <p:nvPr/>
        </p:nvSpPr>
        <p:spPr>
          <a:xfrm>
            <a:off x="1063812" y="2984351"/>
            <a:ext cx="2948398" cy="1683274"/>
          </a:xfrm>
          <a:prstGeom prst="wedgeEllipseCallout">
            <a:avLst>
              <a:gd name="adj1" fmla="val -35664"/>
              <a:gd name="adj2" fmla="val 54353"/>
            </a:avLst>
          </a:prstGeom>
          <a:noFill/>
          <a:ln w="28575">
            <a:solidFill>
              <a:srgbClr val="90CAF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1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图片 73">
            <a:extLst>
              <a:ext uri="{FF2B5EF4-FFF2-40B4-BE49-F238E27FC236}">
                <a16:creationId xmlns:a16="http://schemas.microsoft.com/office/drawing/2014/main" id="{0917D1B0-137D-F5D3-0A08-E35A787494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2" t="10806" r="11750" b="18429"/>
          <a:stretch>
            <a:fillRect/>
          </a:stretch>
        </p:blipFill>
        <p:spPr>
          <a:xfrm>
            <a:off x="896471" y="1503997"/>
            <a:ext cx="10010588" cy="3457894"/>
          </a:xfrm>
          <a:prstGeom prst="rect">
            <a:avLst/>
          </a:prstGeom>
          <a:effectLst/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C10641E-E669-8269-10E0-C46C02C1BCCC}"/>
              </a:ext>
            </a:extLst>
          </p:cNvPr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计算锻炼时间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F92BDDE4-D2CD-4A77-23B1-D51502930B01}"/>
              </a:ext>
            </a:extLst>
          </p:cNvPr>
          <p:cNvSpPr txBox="1"/>
          <p:nvPr/>
        </p:nvSpPr>
        <p:spPr>
          <a:xfrm flipH="1">
            <a:off x="8448123" y="1146954"/>
            <a:ext cx="1555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算一算</a:t>
            </a:r>
            <a:endParaRPr kumimoji="0" lang="en-US" altLang="zh-CN" sz="2400" i="0" u="none" strike="noStrike" kern="120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3E57EF0-8722-42B8-F098-094A9A0600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03" y="2644757"/>
            <a:ext cx="6148066" cy="1884713"/>
          </a:xfrm>
          <a:prstGeom prst="rect">
            <a:avLst/>
          </a:prstGeom>
        </p:spPr>
      </p:pic>
      <p:sp>
        <p:nvSpPr>
          <p:cNvPr id="71" name="剪去单角的矩形 84">
            <a:extLst>
              <a:ext uri="{FF2B5EF4-FFF2-40B4-BE49-F238E27FC236}">
                <a16:creationId xmlns:a16="http://schemas.microsoft.com/office/drawing/2014/main" id="{8DBC3AED-288C-DA50-E296-6A23E62D7CD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 flipV="1">
            <a:off x="8162517" y="1159056"/>
            <a:ext cx="1698105" cy="464185"/>
          </a:xfrm>
          <a:prstGeom prst="snip1Rect">
            <a:avLst>
              <a:gd name="adj" fmla="val 31501"/>
            </a:avLst>
          </a:prstGeom>
          <a:gradFill>
            <a:gsLst>
              <a:gs pos="67000">
                <a:srgbClr val="88D8FF">
                  <a:alpha val="10000"/>
                </a:srgbClr>
              </a:gs>
              <a:gs pos="0">
                <a:srgbClr val="88D8FF">
                  <a:alpha val="5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F9CF40CB-D387-0F90-D7A2-53C4B3644C83}"/>
              </a:ext>
            </a:extLst>
          </p:cNvPr>
          <p:cNvSpPr txBox="1"/>
          <p:nvPr/>
        </p:nvSpPr>
        <p:spPr>
          <a:xfrm flipH="1">
            <a:off x="1747879" y="1813760"/>
            <a:ext cx="7969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  请用前面列出的公式，计算计划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的锻炼时间，比较和你之前算的答案是否一致。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3B64A2C7-EE17-0737-0BBD-A9AF1FEE5B2E}"/>
              </a:ext>
            </a:extLst>
          </p:cNvPr>
          <p:cNvGrpSpPr/>
          <p:nvPr/>
        </p:nvGrpSpPr>
        <p:grpSpPr>
          <a:xfrm>
            <a:off x="2052783" y="5326294"/>
            <a:ext cx="6565288" cy="862910"/>
            <a:chOff x="5385490" y="4358564"/>
            <a:chExt cx="4293546" cy="862910"/>
          </a:xfrm>
        </p:grpSpPr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E87B6353-F033-BE86-F017-5AB93BD276F0}"/>
                </a:ext>
              </a:extLst>
            </p:cNvPr>
            <p:cNvSpPr/>
            <p:nvPr/>
          </p:nvSpPr>
          <p:spPr>
            <a:xfrm>
              <a:off x="5468234" y="4358564"/>
              <a:ext cx="4099660" cy="858377"/>
            </a:xfrm>
            <a:custGeom>
              <a:avLst/>
              <a:gdLst>
                <a:gd name="connsiteX0" fmla="*/ 127426 w 3791308"/>
                <a:gd name="connsiteY0" fmla="*/ 25053 h 709339"/>
                <a:gd name="connsiteX1" fmla="*/ 127426 w 3791308"/>
                <a:gd name="connsiteY1" fmla="*/ 25053 h 709339"/>
                <a:gd name="connsiteX2" fmla="*/ 950992 w 3791308"/>
                <a:gd name="connsiteY2" fmla="*/ 61387 h 709339"/>
                <a:gd name="connsiteX3" fmla="*/ 1350663 w 3791308"/>
                <a:gd name="connsiteY3" fmla="*/ 79554 h 709339"/>
                <a:gd name="connsiteX4" fmla="*/ 2228730 w 3791308"/>
                <a:gd name="connsiteY4" fmla="*/ 67443 h 709339"/>
                <a:gd name="connsiteX5" fmla="*/ 2434621 w 3791308"/>
                <a:gd name="connsiteY5" fmla="*/ 49276 h 709339"/>
                <a:gd name="connsiteX6" fmla="*/ 2761625 w 3791308"/>
                <a:gd name="connsiteY6" fmla="*/ 25053 h 709339"/>
                <a:gd name="connsiteX7" fmla="*/ 2979628 w 3791308"/>
                <a:gd name="connsiteY7" fmla="*/ 12942 h 709339"/>
                <a:gd name="connsiteX8" fmla="*/ 3221853 w 3791308"/>
                <a:gd name="connsiteY8" fmla="*/ 12942 h 709339"/>
                <a:gd name="connsiteX9" fmla="*/ 3415633 w 3791308"/>
                <a:gd name="connsiteY9" fmla="*/ 18998 h 709339"/>
                <a:gd name="connsiteX10" fmla="*/ 3530690 w 3791308"/>
                <a:gd name="connsiteY10" fmla="*/ 61387 h 709339"/>
                <a:gd name="connsiteX11" fmla="*/ 3573079 w 3791308"/>
                <a:gd name="connsiteY11" fmla="*/ 91665 h 709339"/>
                <a:gd name="connsiteX12" fmla="*/ 3633636 w 3791308"/>
                <a:gd name="connsiteY12" fmla="*/ 146166 h 709339"/>
                <a:gd name="connsiteX13" fmla="*/ 3718414 w 3791308"/>
                <a:gd name="connsiteY13" fmla="*/ 170388 h 709339"/>
                <a:gd name="connsiteX14" fmla="*/ 3730526 w 3791308"/>
                <a:gd name="connsiteY14" fmla="*/ 182500 h 709339"/>
                <a:gd name="connsiteX15" fmla="*/ 3766859 w 3791308"/>
                <a:gd name="connsiteY15" fmla="*/ 285445 h 709339"/>
                <a:gd name="connsiteX16" fmla="*/ 3778971 w 3791308"/>
                <a:gd name="connsiteY16" fmla="*/ 297557 h 709339"/>
                <a:gd name="connsiteX17" fmla="*/ 3791082 w 3791308"/>
                <a:gd name="connsiteY17" fmla="*/ 327835 h 709339"/>
                <a:gd name="connsiteX18" fmla="*/ 3573079 w 3791308"/>
                <a:gd name="connsiteY18" fmla="*/ 485281 h 709339"/>
                <a:gd name="connsiteX19" fmla="*/ 3542801 w 3791308"/>
                <a:gd name="connsiteY19" fmla="*/ 491337 h 709339"/>
                <a:gd name="connsiteX20" fmla="*/ 3464078 w 3791308"/>
                <a:gd name="connsiteY20" fmla="*/ 509504 h 709339"/>
                <a:gd name="connsiteX21" fmla="*/ 3427744 w 3791308"/>
                <a:gd name="connsiteY21" fmla="*/ 515559 h 709339"/>
                <a:gd name="connsiteX22" fmla="*/ 3300576 w 3791308"/>
                <a:gd name="connsiteY22" fmla="*/ 545837 h 709339"/>
                <a:gd name="connsiteX23" fmla="*/ 3252131 w 3791308"/>
                <a:gd name="connsiteY23" fmla="*/ 564004 h 709339"/>
                <a:gd name="connsiteX24" fmla="*/ 3112851 w 3791308"/>
                <a:gd name="connsiteY24" fmla="*/ 570060 h 709339"/>
                <a:gd name="connsiteX25" fmla="*/ 2913016 w 3791308"/>
                <a:gd name="connsiteY25" fmla="*/ 576116 h 709339"/>
                <a:gd name="connsiteX26" fmla="*/ 2791903 w 3791308"/>
                <a:gd name="connsiteY26" fmla="*/ 588227 h 709339"/>
                <a:gd name="connsiteX27" fmla="*/ 2331675 w 3791308"/>
                <a:gd name="connsiteY27" fmla="*/ 642727 h 709339"/>
                <a:gd name="connsiteX28" fmla="*/ 1338552 w 3791308"/>
                <a:gd name="connsiteY28" fmla="*/ 648783 h 709339"/>
                <a:gd name="connsiteX29" fmla="*/ 1247718 w 3791308"/>
                <a:gd name="connsiteY29" fmla="*/ 673006 h 709339"/>
                <a:gd name="connsiteX30" fmla="*/ 1047882 w 3791308"/>
                <a:gd name="connsiteY30" fmla="*/ 691173 h 709339"/>
                <a:gd name="connsiteX31" fmla="*/ 866213 w 3791308"/>
                <a:gd name="connsiteY31" fmla="*/ 709339 h 709339"/>
                <a:gd name="connsiteX32" fmla="*/ 514987 w 3791308"/>
                <a:gd name="connsiteY32" fmla="*/ 697228 h 709339"/>
                <a:gd name="connsiteX33" fmla="*/ 405985 w 3791308"/>
                <a:gd name="connsiteY33" fmla="*/ 666950 h 709339"/>
                <a:gd name="connsiteX34" fmla="*/ 351485 w 3791308"/>
                <a:gd name="connsiteY34" fmla="*/ 654839 h 709339"/>
                <a:gd name="connsiteX35" fmla="*/ 303039 w 3791308"/>
                <a:gd name="connsiteY35" fmla="*/ 642727 h 709339"/>
                <a:gd name="connsiteX36" fmla="*/ 66870 w 3791308"/>
                <a:gd name="connsiteY36" fmla="*/ 630616 h 709339"/>
                <a:gd name="connsiteX37" fmla="*/ 6314 w 3791308"/>
                <a:gd name="connsiteY37" fmla="*/ 509504 h 709339"/>
                <a:gd name="connsiteX38" fmla="*/ 258 w 3791308"/>
                <a:gd name="connsiteY38" fmla="*/ 182500 h 709339"/>
                <a:gd name="connsiteX39" fmla="*/ 12369 w 3791308"/>
                <a:gd name="connsiteY39" fmla="*/ 73498 h 709339"/>
                <a:gd name="connsiteX40" fmla="*/ 42647 w 3791308"/>
                <a:gd name="connsiteY40" fmla="*/ 43220 h 709339"/>
                <a:gd name="connsiteX41" fmla="*/ 60814 w 3791308"/>
                <a:gd name="connsiteY41" fmla="*/ 31109 h 709339"/>
                <a:gd name="connsiteX42" fmla="*/ 127426 w 3791308"/>
                <a:gd name="connsiteY42" fmla="*/ 25053 h 70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791308" h="709339">
                  <a:moveTo>
                    <a:pt x="127426" y="25053"/>
                  </a:moveTo>
                  <a:lnTo>
                    <a:pt x="127426" y="25053"/>
                  </a:lnTo>
                  <a:cubicBezTo>
                    <a:pt x="472105" y="120796"/>
                    <a:pt x="159746" y="44186"/>
                    <a:pt x="950992" y="61387"/>
                  </a:cubicBezTo>
                  <a:cubicBezTo>
                    <a:pt x="1084322" y="64286"/>
                    <a:pt x="1217439" y="73498"/>
                    <a:pt x="1350663" y="79554"/>
                  </a:cubicBezTo>
                  <a:cubicBezTo>
                    <a:pt x="1679838" y="139403"/>
                    <a:pt x="1438814" y="100356"/>
                    <a:pt x="2228730" y="67443"/>
                  </a:cubicBezTo>
                  <a:cubicBezTo>
                    <a:pt x="2297567" y="64575"/>
                    <a:pt x="2365991" y="55332"/>
                    <a:pt x="2434621" y="49276"/>
                  </a:cubicBezTo>
                  <a:cubicBezTo>
                    <a:pt x="2579583" y="17063"/>
                    <a:pt x="2462216" y="39839"/>
                    <a:pt x="2761625" y="25053"/>
                  </a:cubicBezTo>
                  <a:lnTo>
                    <a:pt x="2979628" y="12942"/>
                  </a:lnTo>
                  <a:cubicBezTo>
                    <a:pt x="3116504" y="-9870"/>
                    <a:pt x="3008611" y="2280"/>
                    <a:pt x="3221853" y="12942"/>
                  </a:cubicBezTo>
                  <a:cubicBezTo>
                    <a:pt x="3286397" y="16169"/>
                    <a:pt x="3351040" y="16979"/>
                    <a:pt x="3415633" y="18998"/>
                  </a:cubicBezTo>
                  <a:cubicBezTo>
                    <a:pt x="3453985" y="33128"/>
                    <a:pt x="3497431" y="37630"/>
                    <a:pt x="3530690" y="61387"/>
                  </a:cubicBezTo>
                  <a:cubicBezTo>
                    <a:pt x="3544820" y="71480"/>
                    <a:pt x="3559675" y="80627"/>
                    <a:pt x="3573079" y="91665"/>
                  </a:cubicBezTo>
                  <a:cubicBezTo>
                    <a:pt x="3594042" y="108929"/>
                    <a:pt x="3609757" y="133232"/>
                    <a:pt x="3633636" y="146166"/>
                  </a:cubicBezTo>
                  <a:cubicBezTo>
                    <a:pt x="3659479" y="160164"/>
                    <a:pt x="3690155" y="162314"/>
                    <a:pt x="3718414" y="170388"/>
                  </a:cubicBezTo>
                  <a:cubicBezTo>
                    <a:pt x="3722451" y="174425"/>
                    <a:pt x="3727973" y="177393"/>
                    <a:pt x="3730526" y="182500"/>
                  </a:cubicBezTo>
                  <a:cubicBezTo>
                    <a:pt x="3742661" y="206770"/>
                    <a:pt x="3752057" y="270643"/>
                    <a:pt x="3766859" y="285445"/>
                  </a:cubicBezTo>
                  <a:lnTo>
                    <a:pt x="3778971" y="297557"/>
                  </a:lnTo>
                  <a:cubicBezTo>
                    <a:pt x="3783008" y="307650"/>
                    <a:pt x="3792929" y="317123"/>
                    <a:pt x="3791082" y="327835"/>
                  </a:cubicBezTo>
                  <a:cubicBezTo>
                    <a:pt x="3756601" y="527821"/>
                    <a:pt x="3770737" y="471650"/>
                    <a:pt x="3573079" y="485281"/>
                  </a:cubicBezTo>
                  <a:cubicBezTo>
                    <a:pt x="3562986" y="487300"/>
                    <a:pt x="3552848" y="489104"/>
                    <a:pt x="3542801" y="491337"/>
                  </a:cubicBezTo>
                  <a:cubicBezTo>
                    <a:pt x="3516512" y="497179"/>
                    <a:pt x="3490431" y="503956"/>
                    <a:pt x="3464078" y="509504"/>
                  </a:cubicBezTo>
                  <a:cubicBezTo>
                    <a:pt x="3452063" y="512033"/>
                    <a:pt x="3439855" y="513541"/>
                    <a:pt x="3427744" y="515559"/>
                  </a:cubicBezTo>
                  <a:cubicBezTo>
                    <a:pt x="3336535" y="554649"/>
                    <a:pt x="3442507" y="513580"/>
                    <a:pt x="3300576" y="545837"/>
                  </a:cubicBezTo>
                  <a:cubicBezTo>
                    <a:pt x="3283758" y="549659"/>
                    <a:pt x="3269236" y="561797"/>
                    <a:pt x="3252131" y="564004"/>
                  </a:cubicBezTo>
                  <a:cubicBezTo>
                    <a:pt x="3206043" y="569951"/>
                    <a:pt x="3159292" y="568401"/>
                    <a:pt x="3112851" y="570060"/>
                  </a:cubicBezTo>
                  <a:lnTo>
                    <a:pt x="2913016" y="576116"/>
                  </a:lnTo>
                  <a:lnTo>
                    <a:pt x="2791903" y="588227"/>
                  </a:lnTo>
                  <a:cubicBezTo>
                    <a:pt x="2638426" y="605813"/>
                    <a:pt x="2486153" y="641785"/>
                    <a:pt x="2331675" y="642727"/>
                  </a:cubicBezTo>
                  <a:lnTo>
                    <a:pt x="1338552" y="648783"/>
                  </a:lnTo>
                  <a:cubicBezTo>
                    <a:pt x="1308274" y="656857"/>
                    <a:pt x="1278517" y="667231"/>
                    <a:pt x="1247718" y="673006"/>
                  </a:cubicBezTo>
                  <a:cubicBezTo>
                    <a:pt x="1172375" y="687133"/>
                    <a:pt x="1123306" y="684615"/>
                    <a:pt x="1047882" y="691173"/>
                  </a:cubicBezTo>
                  <a:cubicBezTo>
                    <a:pt x="987252" y="696445"/>
                    <a:pt x="926769" y="703284"/>
                    <a:pt x="866213" y="709339"/>
                  </a:cubicBezTo>
                  <a:cubicBezTo>
                    <a:pt x="749138" y="705302"/>
                    <a:pt x="631936" y="704007"/>
                    <a:pt x="514987" y="697228"/>
                  </a:cubicBezTo>
                  <a:cubicBezTo>
                    <a:pt x="430756" y="692345"/>
                    <a:pt x="470817" y="687210"/>
                    <a:pt x="405985" y="666950"/>
                  </a:cubicBezTo>
                  <a:cubicBezTo>
                    <a:pt x="388222" y="661399"/>
                    <a:pt x="369600" y="659101"/>
                    <a:pt x="351485" y="654839"/>
                  </a:cubicBezTo>
                  <a:cubicBezTo>
                    <a:pt x="335282" y="651026"/>
                    <a:pt x="319625" y="644139"/>
                    <a:pt x="303039" y="642727"/>
                  </a:cubicBezTo>
                  <a:cubicBezTo>
                    <a:pt x="224496" y="636042"/>
                    <a:pt x="145593" y="634653"/>
                    <a:pt x="66870" y="630616"/>
                  </a:cubicBezTo>
                  <a:cubicBezTo>
                    <a:pt x="9192" y="544099"/>
                    <a:pt x="25485" y="586192"/>
                    <a:pt x="6314" y="509504"/>
                  </a:cubicBezTo>
                  <a:cubicBezTo>
                    <a:pt x="4295" y="400503"/>
                    <a:pt x="-1256" y="291510"/>
                    <a:pt x="258" y="182500"/>
                  </a:cubicBezTo>
                  <a:cubicBezTo>
                    <a:pt x="766" y="145946"/>
                    <a:pt x="1725" y="108472"/>
                    <a:pt x="12369" y="73498"/>
                  </a:cubicBezTo>
                  <a:cubicBezTo>
                    <a:pt x="16525" y="59843"/>
                    <a:pt x="31905" y="52619"/>
                    <a:pt x="42647" y="43220"/>
                  </a:cubicBezTo>
                  <a:cubicBezTo>
                    <a:pt x="48124" y="38427"/>
                    <a:pt x="53999" y="33664"/>
                    <a:pt x="60814" y="31109"/>
                  </a:cubicBezTo>
                  <a:cubicBezTo>
                    <a:pt x="85409" y="21886"/>
                    <a:pt x="116324" y="26062"/>
                    <a:pt x="127426" y="25053"/>
                  </a:cubicBezTo>
                  <a:close/>
                </a:path>
              </a:pathLst>
            </a:custGeom>
            <a:solidFill>
              <a:srgbClr val="EFFF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: 剪去单角 63">
              <a:extLst>
                <a:ext uri="{FF2B5EF4-FFF2-40B4-BE49-F238E27FC236}">
                  <a16:creationId xmlns:a16="http://schemas.microsoft.com/office/drawing/2014/main" id="{57596B17-A513-7DEC-02EA-603F1F6348B9}"/>
                </a:ext>
              </a:extLst>
            </p:cNvPr>
            <p:cNvSpPr/>
            <p:nvPr/>
          </p:nvSpPr>
          <p:spPr>
            <a:xfrm>
              <a:off x="5385490" y="4358565"/>
              <a:ext cx="4293546" cy="862909"/>
            </a:xfrm>
            <a:custGeom>
              <a:avLst/>
              <a:gdLst>
                <a:gd name="connsiteX0" fmla="*/ 0 w 4293546"/>
                <a:gd name="connsiteY0" fmla="*/ 0 h 862909"/>
                <a:gd name="connsiteX1" fmla="*/ 509823 w 4293546"/>
                <a:gd name="connsiteY1" fmla="*/ 0 h 862909"/>
                <a:gd name="connsiteX2" fmla="*/ 1185636 w 4293546"/>
                <a:gd name="connsiteY2" fmla="*/ 0 h 862909"/>
                <a:gd name="connsiteX3" fmla="*/ 1819951 w 4293546"/>
                <a:gd name="connsiteY3" fmla="*/ 0 h 862909"/>
                <a:gd name="connsiteX4" fmla="*/ 2371271 w 4293546"/>
                <a:gd name="connsiteY4" fmla="*/ 0 h 862909"/>
                <a:gd name="connsiteX5" fmla="*/ 2922592 w 4293546"/>
                <a:gd name="connsiteY5" fmla="*/ 0 h 862909"/>
                <a:gd name="connsiteX6" fmla="*/ 3390918 w 4293546"/>
                <a:gd name="connsiteY6" fmla="*/ 0 h 862909"/>
                <a:gd name="connsiteX7" fmla="*/ 4149725 w 4293546"/>
                <a:gd name="connsiteY7" fmla="*/ 0 h 862909"/>
                <a:gd name="connsiteX8" fmla="*/ 4293546 w 4293546"/>
                <a:gd name="connsiteY8" fmla="*/ 143821 h 862909"/>
                <a:gd name="connsiteX9" fmla="*/ 4293546 w 4293546"/>
                <a:gd name="connsiteY9" fmla="*/ 510556 h 862909"/>
                <a:gd name="connsiteX10" fmla="*/ 4293546 w 4293546"/>
                <a:gd name="connsiteY10" fmla="*/ 862909 h 862909"/>
                <a:gd name="connsiteX11" fmla="*/ 3756853 w 4293546"/>
                <a:gd name="connsiteY11" fmla="*/ 862909 h 862909"/>
                <a:gd name="connsiteX12" fmla="*/ 3306030 w 4293546"/>
                <a:gd name="connsiteY12" fmla="*/ 862909 h 862909"/>
                <a:gd name="connsiteX13" fmla="*/ 2855208 w 4293546"/>
                <a:gd name="connsiteY13" fmla="*/ 862909 h 862909"/>
                <a:gd name="connsiteX14" fmla="*/ 2404386 w 4293546"/>
                <a:gd name="connsiteY14" fmla="*/ 862909 h 862909"/>
                <a:gd name="connsiteX15" fmla="*/ 1781822 w 4293546"/>
                <a:gd name="connsiteY15" fmla="*/ 862909 h 862909"/>
                <a:gd name="connsiteX16" fmla="*/ 1159257 w 4293546"/>
                <a:gd name="connsiteY16" fmla="*/ 862909 h 862909"/>
                <a:gd name="connsiteX17" fmla="*/ 751371 w 4293546"/>
                <a:gd name="connsiteY17" fmla="*/ 862909 h 862909"/>
                <a:gd name="connsiteX18" fmla="*/ 0 w 4293546"/>
                <a:gd name="connsiteY18" fmla="*/ 862909 h 862909"/>
                <a:gd name="connsiteX19" fmla="*/ 0 w 4293546"/>
                <a:gd name="connsiteY19" fmla="*/ 431455 h 862909"/>
                <a:gd name="connsiteX20" fmla="*/ 0 w 4293546"/>
                <a:gd name="connsiteY20" fmla="*/ 0 h 86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93546" h="862909" extrusionOk="0">
                  <a:moveTo>
                    <a:pt x="0" y="0"/>
                  </a:moveTo>
                  <a:cubicBezTo>
                    <a:pt x="177427" y="-17574"/>
                    <a:pt x="341768" y="7730"/>
                    <a:pt x="509823" y="0"/>
                  </a:cubicBezTo>
                  <a:cubicBezTo>
                    <a:pt x="677878" y="-7730"/>
                    <a:pt x="919442" y="22105"/>
                    <a:pt x="1185636" y="0"/>
                  </a:cubicBezTo>
                  <a:cubicBezTo>
                    <a:pt x="1451830" y="-22105"/>
                    <a:pt x="1585264" y="26171"/>
                    <a:pt x="1819951" y="0"/>
                  </a:cubicBezTo>
                  <a:cubicBezTo>
                    <a:pt x="2054639" y="-26171"/>
                    <a:pt x="2203130" y="17537"/>
                    <a:pt x="2371271" y="0"/>
                  </a:cubicBezTo>
                  <a:cubicBezTo>
                    <a:pt x="2539412" y="-17537"/>
                    <a:pt x="2679393" y="1846"/>
                    <a:pt x="2922592" y="0"/>
                  </a:cubicBezTo>
                  <a:cubicBezTo>
                    <a:pt x="3165791" y="-1846"/>
                    <a:pt x="3225660" y="40189"/>
                    <a:pt x="3390918" y="0"/>
                  </a:cubicBezTo>
                  <a:cubicBezTo>
                    <a:pt x="3556176" y="-40189"/>
                    <a:pt x="3797405" y="42426"/>
                    <a:pt x="4149725" y="0"/>
                  </a:cubicBezTo>
                  <a:cubicBezTo>
                    <a:pt x="4233630" y="55614"/>
                    <a:pt x="4235797" y="99806"/>
                    <a:pt x="4293546" y="143821"/>
                  </a:cubicBezTo>
                  <a:cubicBezTo>
                    <a:pt x="4311341" y="242594"/>
                    <a:pt x="4250027" y="411059"/>
                    <a:pt x="4293546" y="510556"/>
                  </a:cubicBezTo>
                  <a:cubicBezTo>
                    <a:pt x="4337065" y="610054"/>
                    <a:pt x="4273541" y="762247"/>
                    <a:pt x="4293546" y="862909"/>
                  </a:cubicBezTo>
                  <a:cubicBezTo>
                    <a:pt x="4138859" y="871198"/>
                    <a:pt x="3882612" y="856770"/>
                    <a:pt x="3756853" y="862909"/>
                  </a:cubicBezTo>
                  <a:cubicBezTo>
                    <a:pt x="3631094" y="869048"/>
                    <a:pt x="3495973" y="829545"/>
                    <a:pt x="3306030" y="862909"/>
                  </a:cubicBezTo>
                  <a:cubicBezTo>
                    <a:pt x="3116087" y="896273"/>
                    <a:pt x="2990644" y="820808"/>
                    <a:pt x="2855208" y="862909"/>
                  </a:cubicBezTo>
                  <a:cubicBezTo>
                    <a:pt x="2719772" y="905010"/>
                    <a:pt x="2529312" y="852174"/>
                    <a:pt x="2404386" y="862909"/>
                  </a:cubicBezTo>
                  <a:cubicBezTo>
                    <a:pt x="2279460" y="873644"/>
                    <a:pt x="2089008" y="845749"/>
                    <a:pt x="1781822" y="862909"/>
                  </a:cubicBezTo>
                  <a:cubicBezTo>
                    <a:pt x="1474636" y="880069"/>
                    <a:pt x="1333856" y="825939"/>
                    <a:pt x="1159257" y="862909"/>
                  </a:cubicBezTo>
                  <a:cubicBezTo>
                    <a:pt x="984658" y="899879"/>
                    <a:pt x="936103" y="847963"/>
                    <a:pt x="751371" y="862909"/>
                  </a:cubicBezTo>
                  <a:cubicBezTo>
                    <a:pt x="566639" y="877855"/>
                    <a:pt x="217425" y="793921"/>
                    <a:pt x="0" y="862909"/>
                  </a:cubicBezTo>
                  <a:cubicBezTo>
                    <a:pt x="-9148" y="676551"/>
                    <a:pt x="2409" y="569121"/>
                    <a:pt x="0" y="431455"/>
                  </a:cubicBezTo>
                  <a:cubicBezTo>
                    <a:pt x="-2409" y="293789"/>
                    <a:pt x="5498" y="131560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8CCEE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3576022868">
                    <a:prstGeom prst="snip1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5" name="文本框 64">
            <a:extLst>
              <a:ext uri="{FF2B5EF4-FFF2-40B4-BE49-F238E27FC236}">
                <a16:creationId xmlns:a16="http://schemas.microsoft.com/office/drawing/2014/main" id="{0933F8CC-E619-F27F-134D-D84770F82DFD}"/>
              </a:ext>
            </a:extLst>
          </p:cNvPr>
          <p:cNvSpPr txBox="1"/>
          <p:nvPr/>
        </p:nvSpPr>
        <p:spPr>
          <a:xfrm>
            <a:off x="2369841" y="5425917"/>
            <a:ext cx="5792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根据你自己的情况，给自己也制订一个目标成绩和合适的每周增量，算一算需要几周可以达到目标成绩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9" name="图片 68">
            <a:extLst>
              <a:ext uri="{FF2B5EF4-FFF2-40B4-BE49-F238E27FC236}">
                <a16:creationId xmlns:a16="http://schemas.microsoft.com/office/drawing/2014/main" id="{C860C430-0924-4C6C-6C58-E9D593550E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60" y="4826913"/>
            <a:ext cx="1101775" cy="1409977"/>
          </a:xfrm>
          <a:prstGeom prst="rect">
            <a:avLst/>
          </a:prstGeom>
        </p:spPr>
      </p:pic>
      <p:pic>
        <p:nvPicPr>
          <p:cNvPr id="72" name="图片 71" descr="闹钟">
            <a:extLst>
              <a:ext uri="{FF2B5EF4-FFF2-40B4-BE49-F238E27FC236}">
                <a16:creationId xmlns:a16="http://schemas.microsoft.com/office/drawing/2014/main" id="{FDB74507-CDAF-452F-14BA-028FB28860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600189" y="1042686"/>
            <a:ext cx="6286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1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ldLvl="0" animBg="1"/>
      <p:bldP spid="7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276FDF7-0498-E1A1-CCB5-6FF93588F68C}"/>
              </a:ext>
            </a:extLst>
          </p:cNvPr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完善跳绳计划数据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2193111-B8FF-E1D0-38F2-145F8FBDD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129" y="1721222"/>
            <a:ext cx="192821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D25CA59-C893-B3E6-591E-D1C97DA188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8" y="4892654"/>
            <a:ext cx="1101775" cy="1409977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72ABEA1E-E065-DD61-1F62-F7F88036CAF8}"/>
              </a:ext>
            </a:extLst>
          </p:cNvPr>
          <p:cNvGrpSpPr/>
          <p:nvPr/>
        </p:nvGrpSpPr>
        <p:grpSpPr>
          <a:xfrm>
            <a:off x="962212" y="2667628"/>
            <a:ext cx="3699435" cy="2286866"/>
            <a:chOff x="5385490" y="4358564"/>
            <a:chExt cx="4293546" cy="862910"/>
          </a:xfrm>
        </p:grpSpPr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FD4451A1-FE43-C078-7817-399F3047D66C}"/>
                </a:ext>
              </a:extLst>
            </p:cNvPr>
            <p:cNvSpPr/>
            <p:nvPr/>
          </p:nvSpPr>
          <p:spPr>
            <a:xfrm>
              <a:off x="5468234" y="4358564"/>
              <a:ext cx="4099660" cy="858377"/>
            </a:xfrm>
            <a:custGeom>
              <a:avLst/>
              <a:gdLst>
                <a:gd name="connsiteX0" fmla="*/ 127426 w 3791308"/>
                <a:gd name="connsiteY0" fmla="*/ 25053 h 709339"/>
                <a:gd name="connsiteX1" fmla="*/ 127426 w 3791308"/>
                <a:gd name="connsiteY1" fmla="*/ 25053 h 709339"/>
                <a:gd name="connsiteX2" fmla="*/ 950992 w 3791308"/>
                <a:gd name="connsiteY2" fmla="*/ 61387 h 709339"/>
                <a:gd name="connsiteX3" fmla="*/ 1350663 w 3791308"/>
                <a:gd name="connsiteY3" fmla="*/ 79554 h 709339"/>
                <a:gd name="connsiteX4" fmla="*/ 2228730 w 3791308"/>
                <a:gd name="connsiteY4" fmla="*/ 67443 h 709339"/>
                <a:gd name="connsiteX5" fmla="*/ 2434621 w 3791308"/>
                <a:gd name="connsiteY5" fmla="*/ 49276 h 709339"/>
                <a:gd name="connsiteX6" fmla="*/ 2761625 w 3791308"/>
                <a:gd name="connsiteY6" fmla="*/ 25053 h 709339"/>
                <a:gd name="connsiteX7" fmla="*/ 2979628 w 3791308"/>
                <a:gd name="connsiteY7" fmla="*/ 12942 h 709339"/>
                <a:gd name="connsiteX8" fmla="*/ 3221853 w 3791308"/>
                <a:gd name="connsiteY8" fmla="*/ 12942 h 709339"/>
                <a:gd name="connsiteX9" fmla="*/ 3415633 w 3791308"/>
                <a:gd name="connsiteY9" fmla="*/ 18998 h 709339"/>
                <a:gd name="connsiteX10" fmla="*/ 3530690 w 3791308"/>
                <a:gd name="connsiteY10" fmla="*/ 61387 h 709339"/>
                <a:gd name="connsiteX11" fmla="*/ 3573079 w 3791308"/>
                <a:gd name="connsiteY11" fmla="*/ 91665 h 709339"/>
                <a:gd name="connsiteX12" fmla="*/ 3633636 w 3791308"/>
                <a:gd name="connsiteY12" fmla="*/ 146166 h 709339"/>
                <a:gd name="connsiteX13" fmla="*/ 3718414 w 3791308"/>
                <a:gd name="connsiteY13" fmla="*/ 170388 h 709339"/>
                <a:gd name="connsiteX14" fmla="*/ 3730526 w 3791308"/>
                <a:gd name="connsiteY14" fmla="*/ 182500 h 709339"/>
                <a:gd name="connsiteX15" fmla="*/ 3766859 w 3791308"/>
                <a:gd name="connsiteY15" fmla="*/ 285445 h 709339"/>
                <a:gd name="connsiteX16" fmla="*/ 3778971 w 3791308"/>
                <a:gd name="connsiteY16" fmla="*/ 297557 h 709339"/>
                <a:gd name="connsiteX17" fmla="*/ 3791082 w 3791308"/>
                <a:gd name="connsiteY17" fmla="*/ 327835 h 709339"/>
                <a:gd name="connsiteX18" fmla="*/ 3573079 w 3791308"/>
                <a:gd name="connsiteY18" fmla="*/ 485281 h 709339"/>
                <a:gd name="connsiteX19" fmla="*/ 3542801 w 3791308"/>
                <a:gd name="connsiteY19" fmla="*/ 491337 h 709339"/>
                <a:gd name="connsiteX20" fmla="*/ 3464078 w 3791308"/>
                <a:gd name="connsiteY20" fmla="*/ 509504 h 709339"/>
                <a:gd name="connsiteX21" fmla="*/ 3427744 w 3791308"/>
                <a:gd name="connsiteY21" fmla="*/ 515559 h 709339"/>
                <a:gd name="connsiteX22" fmla="*/ 3300576 w 3791308"/>
                <a:gd name="connsiteY22" fmla="*/ 545837 h 709339"/>
                <a:gd name="connsiteX23" fmla="*/ 3252131 w 3791308"/>
                <a:gd name="connsiteY23" fmla="*/ 564004 h 709339"/>
                <a:gd name="connsiteX24" fmla="*/ 3112851 w 3791308"/>
                <a:gd name="connsiteY24" fmla="*/ 570060 h 709339"/>
                <a:gd name="connsiteX25" fmla="*/ 2913016 w 3791308"/>
                <a:gd name="connsiteY25" fmla="*/ 576116 h 709339"/>
                <a:gd name="connsiteX26" fmla="*/ 2791903 w 3791308"/>
                <a:gd name="connsiteY26" fmla="*/ 588227 h 709339"/>
                <a:gd name="connsiteX27" fmla="*/ 2331675 w 3791308"/>
                <a:gd name="connsiteY27" fmla="*/ 642727 h 709339"/>
                <a:gd name="connsiteX28" fmla="*/ 1338552 w 3791308"/>
                <a:gd name="connsiteY28" fmla="*/ 648783 h 709339"/>
                <a:gd name="connsiteX29" fmla="*/ 1247718 w 3791308"/>
                <a:gd name="connsiteY29" fmla="*/ 673006 h 709339"/>
                <a:gd name="connsiteX30" fmla="*/ 1047882 w 3791308"/>
                <a:gd name="connsiteY30" fmla="*/ 691173 h 709339"/>
                <a:gd name="connsiteX31" fmla="*/ 866213 w 3791308"/>
                <a:gd name="connsiteY31" fmla="*/ 709339 h 709339"/>
                <a:gd name="connsiteX32" fmla="*/ 514987 w 3791308"/>
                <a:gd name="connsiteY32" fmla="*/ 697228 h 709339"/>
                <a:gd name="connsiteX33" fmla="*/ 405985 w 3791308"/>
                <a:gd name="connsiteY33" fmla="*/ 666950 h 709339"/>
                <a:gd name="connsiteX34" fmla="*/ 351485 w 3791308"/>
                <a:gd name="connsiteY34" fmla="*/ 654839 h 709339"/>
                <a:gd name="connsiteX35" fmla="*/ 303039 w 3791308"/>
                <a:gd name="connsiteY35" fmla="*/ 642727 h 709339"/>
                <a:gd name="connsiteX36" fmla="*/ 66870 w 3791308"/>
                <a:gd name="connsiteY36" fmla="*/ 630616 h 709339"/>
                <a:gd name="connsiteX37" fmla="*/ 6314 w 3791308"/>
                <a:gd name="connsiteY37" fmla="*/ 509504 h 709339"/>
                <a:gd name="connsiteX38" fmla="*/ 258 w 3791308"/>
                <a:gd name="connsiteY38" fmla="*/ 182500 h 709339"/>
                <a:gd name="connsiteX39" fmla="*/ 12369 w 3791308"/>
                <a:gd name="connsiteY39" fmla="*/ 73498 h 709339"/>
                <a:gd name="connsiteX40" fmla="*/ 42647 w 3791308"/>
                <a:gd name="connsiteY40" fmla="*/ 43220 h 709339"/>
                <a:gd name="connsiteX41" fmla="*/ 60814 w 3791308"/>
                <a:gd name="connsiteY41" fmla="*/ 31109 h 709339"/>
                <a:gd name="connsiteX42" fmla="*/ 127426 w 3791308"/>
                <a:gd name="connsiteY42" fmla="*/ 25053 h 70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791308" h="709339">
                  <a:moveTo>
                    <a:pt x="127426" y="25053"/>
                  </a:moveTo>
                  <a:lnTo>
                    <a:pt x="127426" y="25053"/>
                  </a:lnTo>
                  <a:cubicBezTo>
                    <a:pt x="472105" y="120796"/>
                    <a:pt x="159746" y="44186"/>
                    <a:pt x="950992" y="61387"/>
                  </a:cubicBezTo>
                  <a:cubicBezTo>
                    <a:pt x="1084322" y="64286"/>
                    <a:pt x="1217439" y="73498"/>
                    <a:pt x="1350663" y="79554"/>
                  </a:cubicBezTo>
                  <a:cubicBezTo>
                    <a:pt x="1679838" y="139403"/>
                    <a:pt x="1438814" y="100356"/>
                    <a:pt x="2228730" y="67443"/>
                  </a:cubicBezTo>
                  <a:cubicBezTo>
                    <a:pt x="2297567" y="64575"/>
                    <a:pt x="2365991" y="55332"/>
                    <a:pt x="2434621" y="49276"/>
                  </a:cubicBezTo>
                  <a:cubicBezTo>
                    <a:pt x="2579583" y="17063"/>
                    <a:pt x="2462216" y="39839"/>
                    <a:pt x="2761625" y="25053"/>
                  </a:cubicBezTo>
                  <a:lnTo>
                    <a:pt x="2979628" y="12942"/>
                  </a:lnTo>
                  <a:cubicBezTo>
                    <a:pt x="3116504" y="-9870"/>
                    <a:pt x="3008611" y="2280"/>
                    <a:pt x="3221853" y="12942"/>
                  </a:cubicBezTo>
                  <a:cubicBezTo>
                    <a:pt x="3286397" y="16169"/>
                    <a:pt x="3351040" y="16979"/>
                    <a:pt x="3415633" y="18998"/>
                  </a:cubicBezTo>
                  <a:cubicBezTo>
                    <a:pt x="3453985" y="33128"/>
                    <a:pt x="3497431" y="37630"/>
                    <a:pt x="3530690" y="61387"/>
                  </a:cubicBezTo>
                  <a:cubicBezTo>
                    <a:pt x="3544820" y="71480"/>
                    <a:pt x="3559675" y="80627"/>
                    <a:pt x="3573079" y="91665"/>
                  </a:cubicBezTo>
                  <a:cubicBezTo>
                    <a:pt x="3594042" y="108929"/>
                    <a:pt x="3609757" y="133232"/>
                    <a:pt x="3633636" y="146166"/>
                  </a:cubicBezTo>
                  <a:cubicBezTo>
                    <a:pt x="3659479" y="160164"/>
                    <a:pt x="3690155" y="162314"/>
                    <a:pt x="3718414" y="170388"/>
                  </a:cubicBezTo>
                  <a:cubicBezTo>
                    <a:pt x="3722451" y="174425"/>
                    <a:pt x="3727973" y="177393"/>
                    <a:pt x="3730526" y="182500"/>
                  </a:cubicBezTo>
                  <a:cubicBezTo>
                    <a:pt x="3742661" y="206770"/>
                    <a:pt x="3752057" y="270643"/>
                    <a:pt x="3766859" y="285445"/>
                  </a:cubicBezTo>
                  <a:lnTo>
                    <a:pt x="3778971" y="297557"/>
                  </a:lnTo>
                  <a:cubicBezTo>
                    <a:pt x="3783008" y="307650"/>
                    <a:pt x="3792929" y="317123"/>
                    <a:pt x="3791082" y="327835"/>
                  </a:cubicBezTo>
                  <a:cubicBezTo>
                    <a:pt x="3756601" y="527821"/>
                    <a:pt x="3770737" y="471650"/>
                    <a:pt x="3573079" y="485281"/>
                  </a:cubicBezTo>
                  <a:cubicBezTo>
                    <a:pt x="3562986" y="487300"/>
                    <a:pt x="3552848" y="489104"/>
                    <a:pt x="3542801" y="491337"/>
                  </a:cubicBezTo>
                  <a:cubicBezTo>
                    <a:pt x="3516512" y="497179"/>
                    <a:pt x="3490431" y="503956"/>
                    <a:pt x="3464078" y="509504"/>
                  </a:cubicBezTo>
                  <a:cubicBezTo>
                    <a:pt x="3452063" y="512033"/>
                    <a:pt x="3439855" y="513541"/>
                    <a:pt x="3427744" y="515559"/>
                  </a:cubicBezTo>
                  <a:cubicBezTo>
                    <a:pt x="3336535" y="554649"/>
                    <a:pt x="3442507" y="513580"/>
                    <a:pt x="3300576" y="545837"/>
                  </a:cubicBezTo>
                  <a:cubicBezTo>
                    <a:pt x="3283758" y="549659"/>
                    <a:pt x="3269236" y="561797"/>
                    <a:pt x="3252131" y="564004"/>
                  </a:cubicBezTo>
                  <a:cubicBezTo>
                    <a:pt x="3206043" y="569951"/>
                    <a:pt x="3159292" y="568401"/>
                    <a:pt x="3112851" y="570060"/>
                  </a:cubicBezTo>
                  <a:lnTo>
                    <a:pt x="2913016" y="576116"/>
                  </a:lnTo>
                  <a:lnTo>
                    <a:pt x="2791903" y="588227"/>
                  </a:lnTo>
                  <a:cubicBezTo>
                    <a:pt x="2638426" y="605813"/>
                    <a:pt x="2486153" y="641785"/>
                    <a:pt x="2331675" y="642727"/>
                  </a:cubicBezTo>
                  <a:lnTo>
                    <a:pt x="1338552" y="648783"/>
                  </a:lnTo>
                  <a:cubicBezTo>
                    <a:pt x="1308274" y="656857"/>
                    <a:pt x="1278517" y="667231"/>
                    <a:pt x="1247718" y="673006"/>
                  </a:cubicBezTo>
                  <a:cubicBezTo>
                    <a:pt x="1172375" y="687133"/>
                    <a:pt x="1123306" y="684615"/>
                    <a:pt x="1047882" y="691173"/>
                  </a:cubicBezTo>
                  <a:cubicBezTo>
                    <a:pt x="987252" y="696445"/>
                    <a:pt x="926769" y="703284"/>
                    <a:pt x="866213" y="709339"/>
                  </a:cubicBezTo>
                  <a:cubicBezTo>
                    <a:pt x="749138" y="705302"/>
                    <a:pt x="631936" y="704007"/>
                    <a:pt x="514987" y="697228"/>
                  </a:cubicBezTo>
                  <a:cubicBezTo>
                    <a:pt x="430756" y="692345"/>
                    <a:pt x="470817" y="687210"/>
                    <a:pt x="405985" y="666950"/>
                  </a:cubicBezTo>
                  <a:cubicBezTo>
                    <a:pt x="388222" y="661399"/>
                    <a:pt x="369600" y="659101"/>
                    <a:pt x="351485" y="654839"/>
                  </a:cubicBezTo>
                  <a:cubicBezTo>
                    <a:pt x="335282" y="651026"/>
                    <a:pt x="319625" y="644139"/>
                    <a:pt x="303039" y="642727"/>
                  </a:cubicBezTo>
                  <a:cubicBezTo>
                    <a:pt x="224496" y="636042"/>
                    <a:pt x="145593" y="634653"/>
                    <a:pt x="66870" y="630616"/>
                  </a:cubicBezTo>
                  <a:cubicBezTo>
                    <a:pt x="9192" y="544099"/>
                    <a:pt x="25485" y="586192"/>
                    <a:pt x="6314" y="509504"/>
                  </a:cubicBezTo>
                  <a:cubicBezTo>
                    <a:pt x="4295" y="400503"/>
                    <a:pt x="-1256" y="291510"/>
                    <a:pt x="258" y="182500"/>
                  </a:cubicBezTo>
                  <a:cubicBezTo>
                    <a:pt x="766" y="145946"/>
                    <a:pt x="1725" y="108472"/>
                    <a:pt x="12369" y="73498"/>
                  </a:cubicBezTo>
                  <a:cubicBezTo>
                    <a:pt x="16525" y="59843"/>
                    <a:pt x="31905" y="52619"/>
                    <a:pt x="42647" y="43220"/>
                  </a:cubicBezTo>
                  <a:cubicBezTo>
                    <a:pt x="48124" y="38427"/>
                    <a:pt x="53999" y="33664"/>
                    <a:pt x="60814" y="31109"/>
                  </a:cubicBezTo>
                  <a:cubicBezTo>
                    <a:pt x="85409" y="21886"/>
                    <a:pt x="116324" y="26062"/>
                    <a:pt x="127426" y="25053"/>
                  </a:cubicBezTo>
                  <a:close/>
                </a:path>
              </a:pathLst>
            </a:custGeom>
            <a:solidFill>
              <a:srgbClr val="EFFF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: 剪去单角 13">
              <a:extLst>
                <a:ext uri="{FF2B5EF4-FFF2-40B4-BE49-F238E27FC236}">
                  <a16:creationId xmlns:a16="http://schemas.microsoft.com/office/drawing/2014/main" id="{D52AE397-AD50-B669-E743-EC695B7C633D}"/>
                </a:ext>
              </a:extLst>
            </p:cNvPr>
            <p:cNvSpPr/>
            <p:nvPr/>
          </p:nvSpPr>
          <p:spPr>
            <a:xfrm>
              <a:off x="5385490" y="4358565"/>
              <a:ext cx="4293546" cy="862909"/>
            </a:xfrm>
            <a:custGeom>
              <a:avLst/>
              <a:gdLst>
                <a:gd name="connsiteX0" fmla="*/ 0 w 4293546"/>
                <a:gd name="connsiteY0" fmla="*/ 0 h 862909"/>
                <a:gd name="connsiteX1" fmla="*/ 509823 w 4293546"/>
                <a:gd name="connsiteY1" fmla="*/ 0 h 862909"/>
                <a:gd name="connsiteX2" fmla="*/ 1185636 w 4293546"/>
                <a:gd name="connsiteY2" fmla="*/ 0 h 862909"/>
                <a:gd name="connsiteX3" fmla="*/ 1819951 w 4293546"/>
                <a:gd name="connsiteY3" fmla="*/ 0 h 862909"/>
                <a:gd name="connsiteX4" fmla="*/ 2371271 w 4293546"/>
                <a:gd name="connsiteY4" fmla="*/ 0 h 862909"/>
                <a:gd name="connsiteX5" fmla="*/ 2922592 w 4293546"/>
                <a:gd name="connsiteY5" fmla="*/ 0 h 862909"/>
                <a:gd name="connsiteX6" fmla="*/ 3390918 w 4293546"/>
                <a:gd name="connsiteY6" fmla="*/ 0 h 862909"/>
                <a:gd name="connsiteX7" fmla="*/ 4149725 w 4293546"/>
                <a:gd name="connsiteY7" fmla="*/ 0 h 862909"/>
                <a:gd name="connsiteX8" fmla="*/ 4293546 w 4293546"/>
                <a:gd name="connsiteY8" fmla="*/ 143821 h 862909"/>
                <a:gd name="connsiteX9" fmla="*/ 4293546 w 4293546"/>
                <a:gd name="connsiteY9" fmla="*/ 510556 h 862909"/>
                <a:gd name="connsiteX10" fmla="*/ 4293546 w 4293546"/>
                <a:gd name="connsiteY10" fmla="*/ 862909 h 862909"/>
                <a:gd name="connsiteX11" fmla="*/ 3756853 w 4293546"/>
                <a:gd name="connsiteY11" fmla="*/ 862909 h 862909"/>
                <a:gd name="connsiteX12" fmla="*/ 3306030 w 4293546"/>
                <a:gd name="connsiteY12" fmla="*/ 862909 h 862909"/>
                <a:gd name="connsiteX13" fmla="*/ 2855208 w 4293546"/>
                <a:gd name="connsiteY13" fmla="*/ 862909 h 862909"/>
                <a:gd name="connsiteX14" fmla="*/ 2404386 w 4293546"/>
                <a:gd name="connsiteY14" fmla="*/ 862909 h 862909"/>
                <a:gd name="connsiteX15" fmla="*/ 1781822 w 4293546"/>
                <a:gd name="connsiteY15" fmla="*/ 862909 h 862909"/>
                <a:gd name="connsiteX16" fmla="*/ 1159257 w 4293546"/>
                <a:gd name="connsiteY16" fmla="*/ 862909 h 862909"/>
                <a:gd name="connsiteX17" fmla="*/ 751371 w 4293546"/>
                <a:gd name="connsiteY17" fmla="*/ 862909 h 862909"/>
                <a:gd name="connsiteX18" fmla="*/ 0 w 4293546"/>
                <a:gd name="connsiteY18" fmla="*/ 862909 h 862909"/>
                <a:gd name="connsiteX19" fmla="*/ 0 w 4293546"/>
                <a:gd name="connsiteY19" fmla="*/ 431455 h 862909"/>
                <a:gd name="connsiteX20" fmla="*/ 0 w 4293546"/>
                <a:gd name="connsiteY20" fmla="*/ 0 h 86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93546" h="862909" extrusionOk="0">
                  <a:moveTo>
                    <a:pt x="0" y="0"/>
                  </a:moveTo>
                  <a:cubicBezTo>
                    <a:pt x="177427" y="-17574"/>
                    <a:pt x="341768" y="7730"/>
                    <a:pt x="509823" y="0"/>
                  </a:cubicBezTo>
                  <a:cubicBezTo>
                    <a:pt x="677878" y="-7730"/>
                    <a:pt x="919442" y="22105"/>
                    <a:pt x="1185636" y="0"/>
                  </a:cubicBezTo>
                  <a:cubicBezTo>
                    <a:pt x="1451830" y="-22105"/>
                    <a:pt x="1585264" y="26171"/>
                    <a:pt x="1819951" y="0"/>
                  </a:cubicBezTo>
                  <a:cubicBezTo>
                    <a:pt x="2054639" y="-26171"/>
                    <a:pt x="2203130" y="17537"/>
                    <a:pt x="2371271" y="0"/>
                  </a:cubicBezTo>
                  <a:cubicBezTo>
                    <a:pt x="2539412" y="-17537"/>
                    <a:pt x="2679393" y="1846"/>
                    <a:pt x="2922592" y="0"/>
                  </a:cubicBezTo>
                  <a:cubicBezTo>
                    <a:pt x="3165791" y="-1846"/>
                    <a:pt x="3225660" y="40189"/>
                    <a:pt x="3390918" y="0"/>
                  </a:cubicBezTo>
                  <a:cubicBezTo>
                    <a:pt x="3556176" y="-40189"/>
                    <a:pt x="3797405" y="42426"/>
                    <a:pt x="4149725" y="0"/>
                  </a:cubicBezTo>
                  <a:cubicBezTo>
                    <a:pt x="4233630" y="55614"/>
                    <a:pt x="4235797" y="99806"/>
                    <a:pt x="4293546" y="143821"/>
                  </a:cubicBezTo>
                  <a:cubicBezTo>
                    <a:pt x="4311341" y="242594"/>
                    <a:pt x="4250027" y="411059"/>
                    <a:pt x="4293546" y="510556"/>
                  </a:cubicBezTo>
                  <a:cubicBezTo>
                    <a:pt x="4337065" y="610054"/>
                    <a:pt x="4273541" y="762247"/>
                    <a:pt x="4293546" y="862909"/>
                  </a:cubicBezTo>
                  <a:cubicBezTo>
                    <a:pt x="4138859" y="871198"/>
                    <a:pt x="3882612" y="856770"/>
                    <a:pt x="3756853" y="862909"/>
                  </a:cubicBezTo>
                  <a:cubicBezTo>
                    <a:pt x="3631094" y="869048"/>
                    <a:pt x="3495973" y="829545"/>
                    <a:pt x="3306030" y="862909"/>
                  </a:cubicBezTo>
                  <a:cubicBezTo>
                    <a:pt x="3116087" y="896273"/>
                    <a:pt x="2990644" y="820808"/>
                    <a:pt x="2855208" y="862909"/>
                  </a:cubicBezTo>
                  <a:cubicBezTo>
                    <a:pt x="2719772" y="905010"/>
                    <a:pt x="2529312" y="852174"/>
                    <a:pt x="2404386" y="862909"/>
                  </a:cubicBezTo>
                  <a:cubicBezTo>
                    <a:pt x="2279460" y="873644"/>
                    <a:pt x="2089008" y="845749"/>
                    <a:pt x="1781822" y="862909"/>
                  </a:cubicBezTo>
                  <a:cubicBezTo>
                    <a:pt x="1474636" y="880069"/>
                    <a:pt x="1333856" y="825939"/>
                    <a:pt x="1159257" y="862909"/>
                  </a:cubicBezTo>
                  <a:cubicBezTo>
                    <a:pt x="984658" y="899879"/>
                    <a:pt x="936103" y="847963"/>
                    <a:pt x="751371" y="862909"/>
                  </a:cubicBezTo>
                  <a:cubicBezTo>
                    <a:pt x="566639" y="877855"/>
                    <a:pt x="217425" y="793921"/>
                    <a:pt x="0" y="862909"/>
                  </a:cubicBezTo>
                  <a:cubicBezTo>
                    <a:pt x="-9148" y="676551"/>
                    <a:pt x="2409" y="569121"/>
                    <a:pt x="0" y="431455"/>
                  </a:cubicBezTo>
                  <a:cubicBezTo>
                    <a:pt x="-2409" y="293789"/>
                    <a:pt x="5498" y="131560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8CCEE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3576022868">
                    <a:prstGeom prst="snip1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E7B40DAB-1B22-BBA2-6E5D-2882B9959E34}"/>
              </a:ext>
            </a:extLst>
          </p:cNvPr>
          <p:cNvSpPr txBox="1"/>
          <p:nvPr/>
        </p:nvSpPr>
        <p:spPr>
          <a:xfrm>
            <a:off x="1112072" y="2871625"/>
            <a:ext cx="3431807" cy="1866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000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请你完善跳绳锻炼计划数据，并依据思维导图步骤制订自己的个性化跳绳锻炼计划。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35A197D-E494-5240-2B6F-FD929FD0A4B9}"/>
              </a:ext>
            </a:extLst>
          </p:cNvPr>
          <p:cNvGrpSpPr/>
          <p:nvPr/>
        </p:nvGrpSpPr>
        <p:grpSpPr>
          <a:xfrm>
            <a:off x="4793129" y="1721223"/>
            <a:ext cx="6221507" cy="4187842"/>
            <a:chOff x="4793129" y="1721223"/>
            <a:chExt cx="6221507" cy="4187842"/>
          </a:xfrm>
        </p:grpSpPr>
        <p:graphicFrame>
          <p:nvGraphicFramePr>
            <p:cNvPr id="6" name="对象 5">
              <a:extLst>
                <a:ext uri="{FF2B5EF4-FFF2-40B4-BE49-F238E27FC236}">
                  <a16:creationId xmlns:a16="http://schemas.microsoft.com/office/drawing/2014/main" id="{15AE166A-C385-A598-556C-1DA22E3DC78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3907564"/>
                </p:ext>
              </p:extLst>
            </p:nvPr>
          </p:nvGraphicFramePr>
          <p:xfrm>
            <a:off x="4793129" y="1721223"/>
            <a:ext cx="6221507" cy="41878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4" imgW="4095253" imgH="2720378" progId="Word.Document.8">
                    <p:embed/>
                  </p:oleObj>
                </mc:Choice>
                <mc:Fallback>
                  <p:oleObj name="Document" r:id="rId4" imgW="4095253" imgH="2720378" progId="Word.Document.8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3129" y="1721223"/>
                          <a:ext cx="6221507" cy="418784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FB66EA2-5EB1-4D00-8186-3483E32F9174}"/>
                </a:ext>
              </a:extLst>
            </p:cNvPr>
            <p:cNvSpPr txBox="1"/>
            <p:nvPr/>
          </p:nvSpPr>
          <p:spPr>
            <a:xfrm flipH="1">
              <a:off x="5020232" y="2456329"/>
              <a:ext cx="705223" cy="3221318"/>
            </a:xfrm>
            <a:prstGeom prst="rect">
              <a:avLst/>
            </a:prstGeom>
            <a:solidFill>
              <a:srgbClr val="435FBC"/>
            </a:solidFill>
          </p:spPr>
          <p:txBody>
            <a:bodyPr wrap="square" lIns="91440" tIns="45720" rIns="91440" bIns="45720" anchor="b" anchorCtr="0">
              <a:normAutofit fontScale="90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制订我的跳绳锻炼计划</a:t>
              </a:r>
              <a:endPara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488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1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128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7661C7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luw3hsr">
      <a:majorFont>
        <a:latin typeface="" panose="020F0302020204030204"/>
        <a:ea typeface="微软雅黑"/>
        <a:cs typeface=""/>
      </a:majorFont>
      <a:minorFont>
        <a:latin typeface="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 panose="020F0302020204030204"/>
        <a:ea typeface="微软雅黑"/>
        <a:cs typeface=""/>
      </a:majorFont>
      <a:minorFont>
        <a:latin typeface="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 panose="020F0302020204030204"/>
        <a:ea typeface="微软雅黑"/>
        <a:cs typeface=""/>
      </a:majorFont>
      <a:minorFont>
        <a:latin typeface="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5732</TotalTime>
  <Words>959</Words>
  <Application>Microsoft Office PowerPoint</Application>
  <PresentationFormat>宽屏</PresentationFormat>
  <Paragraphs>127</Paragraphs>
  <Slides>15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楷体</vt:lpstr>
      <vt:lpstr>宋体</vt:lpstr>
      <vt:lpstr>Abadi</vt:lpstr>
      <vt:lpstr>Arial</vt:lpstr>
      <vt:lpstr>微软雅黑</vt:lpstr>
      <vt:lpstr>幼圆</vt:lpstr>
      <vt:lpstr>黑体</vt:lpstr>
      <vt:lpstr>等线</vt:lpstr>
      <vt:lpstr>Wingdings</vt:lpstr>
      <vt:lpstr>隶书</vt:lpstr>
      <vt:lpstr>Times New Roman</vt:lpstr>
      <vt:lpstr>Office 主题​​</vt:lpstr>
      <vt:lpstr>1</vt:lpstr>
      <vt:lpstr>1_1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滕 理者</dc:creator>
  <cp:lastModifiedBy>东燕 叶</cp:lastModifiedBy>
  <cp:revision>197</cp:revision>
  <dcterms:created xsi:type="dcterms:W3CDTF">2021-03-10T11:26:40Z</dcterms:created>
  <dcterms:modified xsi:type="dcterms:W3CDTF">2024-08-02T09:19:04Z</dcterms:modified>
</cp:coreProperties>
</file>