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89" r:id="rId3"/>
    <p:sldId id="291" r:id="rId5"/>
    <p:sldId id="322" r:id="rId6"/>
    <p:sldId id="337" r:id="rId7"/>
    <p:sldId id="292" r:id="rId8"/>
    <p:sldId id="346" r:id="rId9"/>
    <p:sldId id="334" r:id="rId10"/>
    <p:sldId id="340" r:id="rId11"/>
    <p:sldId id="338" r:id="rId12"/>
    <p:sldId id="297" r:id="rId13"/>
    <p:sldId id="298" r:id="rId14"/>
    <p:sldId id="339" r:id="rId15"/>
    <p:sldId id="347" r:id="rId16"/>
    <p:sldId id="321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EC"/>
    <a:srgbClr val="616161"/>
    <a:srgbClr val="557ADB"/>
    <a:srgbClr val="47B0FF"/>
    <a:srgbClr val="B1D6F0"/>
    <a:srgbClr val="FFFFFF"/>
    <a:srgbClr val="BBDEF4"/>
    <a:srgbClr val="B4D8F2"/>
    <a:srgbClr val="AC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63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Sans Demibold" panose="00000700000000000000" charset="-122"/>
              <a:ea typeface="MiSans Demibold" panose="00000700000000000000" charset="-122"/>
              <a:sym typeface="MiSans" panose="000005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image" Target="../media/image3.svg"/><Relationship Id="rId14" Type="http://schemas.openxmlformats.org/officeDocument/2006/relationships/image" Target="../media/image2.png"/><Relationship Id="rId13" Type="http://schemas.openxmlformats.org/officeDocument/2006/relationships/tags" Target="../tags/tag11.xml"/><Relationship Id="rId12" Type="http://schemas.openxmlformats.org/officeDocument/2006/relationships/image" Target="../media/image1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6" Type="http://schemas.openxmlformats.org/officeDocument/2006/relationships/tags" Target="../tags/tag297.xml"/><Relationship Id="rId45" Type="http://schemas.openxmlformats.org/officeDocument/2006/relationships/tags" Target="../tags/tag296.xml"/><Relationship Id="rId44" Type="http://schemas.openxmlformats.org/officeDocument/2006/relationships/tags" Target="../tags/tag295.xml"/><Relationship Id="rId43" Type="http://schemas.openxmlformats.org/officeDocument/2006/relationships/tags" Target="../tags/tag294.xml"/><Relationship Id="rId42" Type="http://schemas.openxmlformats.org/officeDocument/2006/relationships/tags" Target="../tags/tag293.xml"/><Relationship Id="rId41" Type="http://schemas.openxmlformats.org/officeDocument/2006/relationships/tags" Target="../tags/tag292.xml"/><Relationship Id="rId40" Type="http://schemas.openxmlformats.org/officeDocument/2006/relationships/tags" Target="../tags/tag291.xml"/><Relationship Id="rId4" Type="http://schemas.openxmlformats.org/officeDocument/2006/relationships/tags" Target="../tags/tag255.xml"/><Relationship Id="rId39" Type="http://schemas.openxmlformats.org/officeDocument/2006/relationships/tags" Target="../tags/tag290.xml"/><Relationship Id="rId38" Type="http://schemas.openxmlformats.org/officeDocument/2006/relationships/tags" Target="../tags/tag289.xml"/><Relationship Id="rId37" Type="http://schemas.openxmlformats.org/officeDocument/2006/relationships/tags" Target="../tags/tag288.xml"/><Relationship Id="rId36" Type="http://schemas.openxmlformats.org/officeDocument/2006/relationships/tags" Target="../tags/tag287.xml"/><Relationship Id="rId35" Type="http://schemas.openxmlformats.org/officeDocument/2006/relationships/tags" Target="../tags/tag286.xml"/><Relationship Id="rId34" Type="http://schemas.openxmlformats.org/officeDocument/2006/relationships/tags" Target="../tags/tag285.xml"/><Relationship Id="rId33" Type="http://schemas.openxmlformats.org/officeDocument/2006/relationships/tags" Target="../tags/tag284.xml"/><Relationship Id="rId32" Type="http://schemas.openxmlformats.org/officeDocument/2006/relationships/tags" Target="../tags/tag283.xml"/><Relationship Id="rId31" Type="http://schemas.openxmlformats.org/officeDocument/2006/relationships/tags" Target="../tags/tag282.xml"/><Relationship Id="rId30" Type="http://schemas.openxmlformats.org/officeDocument/2006/relationships/tags" Target="../tags/tag281.xml"/><Relationship Id="rId3" Type="http://schemas.openxmlformats.org/officeDocument/2006/relationships/tags" Target="../tags/tag254.xml"/><Relationship Id="rId29" Type="http://schemas.openxmlformats.org/officeDocument/2006/relationships/tags" Target="../tags/tag280.xml"/><Relationship Id="rId28" Type="http://schemas.openxmlformats.org/officeDocument/2006/relationships/tags" Target="../tags/tag279.xml"/><Relationship Id="rId27" Type="http://schemas.openxmlformats.org/officeDocument/2006/relationships/tags" Target="../tags/tag278.xml"/><Relationship Id="rId26" Type="http://schemas.openxmlformats.org/officeDocument/2006/relationships/tags" Target="../tags/tag277.xml"/><Relationship Id="rId25" Type="http://schemas.openxmlformats.org/officeDocument/2006/relationships/tags" Target="../tags/tag276.xml"/><Relationship Id="rId24" Type="http://schemas.openxmlformats.org/officeDocument/2006/relationships/tags" Target="../tags/tag275.xml"/><Relationship Id="rId23" Type="http://schemas.openxmlformats.org/officeDocument/2006/relationships/tags" Target="../tags/tag274.xml"/><Relationship Id="rId22" Type="http://schemas.openxmlformats.org/officeDocument/2006/relationships/tags" Target="../tags/tag273.xml"/><Relationship Id="rId21" Type="http://schemas.openxmlformats.org/officeDocument/2006/relationships/tags" Target="../tags/tag272.xml"/><Relationship Id="rId20" Type="http://schemas.openxmlformats.org/officeDocument/2006/relationships/tags" Target="../tags/tag271.xml"/><Relationship Id="rId2" Type="http://schemas.openxmlformats.org/officeDocument/2006/relationships/tags" Target="../tags/tag253.xml"/><Relationship Id="rId19" Type="http://schemas.openxmlformats.org/officeDocument/2006/relationships/tags" Target="../tags/tag270.xml"/><Relationship Id="rId18" Type="http://schemas.openxmlformats.org/officeDocument/2006/relationships/tags" Target="../tags/tag269.xml"/><Relationship Id="rId17" Type="http://schemas.openxmlformats.org/officeDocument/2006/relationships/tags" Target="../tags/tag268.xml"/><Relationship Id="rId16" Type="http://schemas.openxmlformats.org/officeDocument/2006/relationships/tags" Target="../tags/tag267.xml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9" Type="http://schemas.openxmlformats.org/officeDocument/2006/relationships/tags" Target="../tags/tag355.xml"/><Relationship Id="rId48" Type="http://schemas.openxmlformats.org/officeDocument/2006/relationships/tags" Target="../tags/tag354.xml"/><Relationship Id="rId47" Type="http://schemas.openxmlformats.org/officeDocument/2006/relationships/tags" Target="../tags/tag353.xml"/><Relationship Id="rId46" Type="http://schemas.openxmlformats.org/officeDocument/2006/relationships/tags" Target="../tags/tag352.xml"/><Relationship Id="rId45" Type="http://schemas.openxmlformats.org/officeDocument/2006/relationships/tags" Target="../tags/tag351.xml"/><Relationship Id="rId44" Type="http://schemas.openxmlformats.org/officeDocument/2006/relationships/tags" Target="../tags/tag350.xml"/><Relationship Id="rId43" Type="http://schemas.openxmlformats.org/officeDocument/2006/relationships/tags" Target="../tags/tag349.xml"/><Relationship Id="rId42" Type="http://schemas.openxmlformats.org/officeDocument/2006/relationships/tags" Target="../tags/tag348.xml"/><Relationship Id="rId41" Type="http://schemas.openxmlformats.org/officeDocument/2006/relationships/tags" Target="../tags/tag347.xml"/><Relationship Id="rId40" Type="http://schemas.openxmlformats.org/officeDocument/2006/relationships/tags" Target="../tags/tag346.xml"/><Relationship Id="rId4" Type="http://schemas.openxmlformats.org/officeDocument/2006/relationships/tags" Target="../tags/tag310.xml"/><Relationship Id="rId39" Type="http://schemas.openxmlformats.org/officeDocument/2006/relationships/tags" Target="../tags/tag345.xml"/><Relationship Id="rId38" Type="http://schemas.openxmlformats.org/officeDocument/2006/relationships/tags" Target="../tags/tag344.xml"/><Relationship Id="rId37" Type="http://schemas.openxmlformats.org/officeDocument/2006/relationships/tags" Target="../tags/tag343.xml"/><Relationship Id="rId36" Type="http://schemas.openxmlformats.org/officeDocument/2006/relationships/tags" Target="../tags/tag342.xml"/><Relationship Id="rId35" Type="http://schemas.openxmlformats.org/officeDocument/2006/relationships/tags" Target="../tags/tag341.xml"/><Relationship Id="rId34" Type="http://schemas.openxmlformats.org/officeDocument/2006/relationships/tags" Target="../tags/tag340.xml"/><Relationship Id="rId33" Type="http://schemas.openxmlformats.org/officeDocument/2006/relationships/tags" Target="../tags/tag339.xml"/><Relationship Id="rId32" Type="http://schemas.openxmlformats.org/officeDocument/2006/relationships/tags" Target="../tags/tag338.xml"/><Relationship Id="rId31" Type="http://schemas.openxmlformats.org/officeDocument/2006/relationships/tags" Target="../tags/tag337.xml"/><Relationship Id="rId30" Type="http://schemas.openxmlformats.org/officeDocument/2006/relationships/tags" Target="../tags/tag336.xml"/><Relationship Id="rId3" Type="http://schemas.openxmlformats.org/officeDocument/2006/relationships/tags" Target="../tags/tag309.xml"/><Relationship Id="rId29" Type="http://schemas.openxmlformats.org/officeDocument/2006/relationships/tags" Target="../tags/tag335.xml"/><Relationship Id="rId28" Type="http://schemas.openxmlformats.org/officeDocument/2006/relationships/tags" Target="../tags/tag334.xml"/><Relationship Id="rId27" Type="http://schemas.openxmlformats.org/officeDocument/2006/relationships/tags" Target="../tags/tag333.xml"/><Relationship Id="rId26" Type="http://schemas.openxmlformats.org/officeDocument/2006/relationships/tags" Target="../tags/tag332.xml"/><Relationship Id="rId25" Type="http://schemas.openxmlformats.org/officeDocument/2006/relationships/tags" Target="../tags/tag331.xml"/><Relationship Id="rId24" Type="http://schemas.openxmlformats.org/officeDocument/2006/relationships/tags" Target="../tags/tag330.xml"/><Relationship Id="rId23" Type="http://schemas.openxmlformats.org/officeDocument/2006/relationships/tags" Target="../tags/tag329.xml"/><Relationship Id="rId22" Type="http://schemas.openxmlformats.org/officeDocument/2006/relationships/tags" Target="../tags/tag328.xml"/><Relationship Id="rId21" Type="http://schemas.openxmlformats.org/officeDocument/2006/relationships/tags" Target="../tags/tag327.xml"/><Relationship Id="rId20" Type="http://schemas.openxmlformats.org/officeDocument/2006/relationships/tags" Target="../tags/tag326.xml"/><Relationship Id="rId2" Type="http://schemas.openxmlformats.org/officeDocument/2006/relationships/tags" Target="../tags/tag308.xml"/><Relationship Id="rId19" Type="http://schemas.openxmlformats.org/officeDocument/2006/relationships/tags" Target="../tags/tag325.xml"/><Relationship Id="rId18" Type="http://schemas.openxmlformats.org/officeDocument/2006/relationships/tags" Target="../tags/tag324.xml"/><Relationship Id="rId17" Type="http://schemas.openxmlformats.org/officeDocument/2006/relationships/tags" Target="../tags/tag323.xml"/><Relationship Id="rId16" Type="http://schemas.openxmlformats.org/officeDocument/2006/relationships/tags" Target="../tags/tag322.xml"/><Relationship Id="rId15" Type="http://schemas.openxmlformats.org/officeDocument/2006/relationships/tags" Target="../tags/tag321.xml"/><Relationship Id="rId14" Type="http://schemas.openxmlformats.org/officeDocument/2006/relationships/tags" Target="../tags/tag32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2" Type="http://schemas.openxmlformats.org/officeDocument/2006/relationships/tags" Target="../tags/tag376.xml"/><Relationship Id="rId21" Type="http://schemas.openxmlformats.org/officeDocument/2006/relationships/tags" Target="../tags/tag375.xml"/><Relationship Id="rId20" Type="http://schemas.openxmlformats.org/officeDocument/2006/relationships/tags" Target="../tags/tag374.xml"/><Relationship Id="rId2" Type="http://schemas.openxmlformats.org/officeDocument/2006/relationships/tags" Target="../tags/tag356.xml"/><Relationship Id="rId19" Type="http://schemas.openxmlformats.org/officeDocument/2006/relationships/tags" Target="../tags/tag373.xml"/><Relationship Id="rId18" Type="http://schemas.openxmlformats.org/officeDocument/2006/relationships/tags" Target="../tags/tag372.xml"/><Relationship Id="rId17" Type="http://schemas.openxmlformats.org/officeDocument/2006/relationships/tags" Target="../tags/tag371.xml"/><Relationship Id="rId16" Type="http://schemas.openxmlformats.org/officeDocument/2006/relationships/tags" Target="../tags/tag370.xml"/><Relationship Id="rId15" Type="http://schemas.openxmlformats.org/officeDocument/2006/relationships/tags" Target="../tags/tag369.xml"/><Relationship Id="rId14" Type="http://schemas.openxmlformats.org/officeDocument/2006/relationships/tags" Target="../tags/tag36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0" Type="http://schemas.openxmlformats.org/officeDocument/2006/relationships/tags" Target="../tags/tag395.xml"/><Relationship Id="rId2" Type="http://schemas.openxmlformats.org/officeDocument/2006/relationships/tags" Target="../tags/tag377.xml"/><Relationship Id="rId19" Type="http://schemas.openxmlformats.org/officeDocument/2006/relationships/tags" Target="../tags/tag394.xml"/><Relationship Id="rId18" Type="http://schemas.openxmlformats.org/officeDocument/2006/relationships/tags" Target="../tags/tag393.xml"/><Relationship Id="rId17" Type="http://schemas.openxmlformats.org/officeDocument/2006/relationships/tags" Target="../tags/tag392.xml"/><Relationship Id="rId16" Type="http://schemas.openxmlformats.org/officeDocument/2006/relationships/tags" Target="../tags/tag391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4" Type="http://schemas.openxmlformats.org/officeDocument/2006/relationships/tags" Target="../tags/tag456.xml"/><Relationship Id="rId33" Type="http://schemas.openxmlformats.org/officeDocument/2006/relationships/tags" Target="../tags/tag455.xml"/><Relationship Id="rId32" Type="http://schemas.openxmlformats.org/officeDocument/2006/relationships/tags" Target="../tags/tag454.xml"/><Relationship Id="rId31" Type="http://schemas.openxmlformats.org/officeDocument/2006/relationships/tags" Target="../tags/tag453.xml"/><Relationship Id="rId30" Type="http://schemas.openxmlformats.org/officeDocument/2006/relationships/tags" Target="../tags/tag452.xml"/><Relationship Id="rId3" Type="http://schemas.openxmlformats.org/officeDocument/2006/relationships/tags" Target="../tags/tag425.xml"/><Relationship Id="rId29" Type="http://schemas.openxmlformats.org/officeDocument/2006/relationships/tags" Target="../tags/tag451.xml"/><Relationship Id="rId28" Type="http://schemas.openxmlformats.org/officeDocument/2006/relationships/tags" Target="../tags/tag450.xml"/><Relationship Id="rId27" Type="http://schemas.openxmlformats.org/officeDocument/2006/relationships/tags" Target="../tags/tag449.xml"/><Relationship Id="rId26" Type="http://schemas.openxmlformats.org/officeDocument/2006/relationships/tags" Target="../tags/tag448.xml"/><Relationship Id="rId25" Type="http://schemas.openxmlformats.org/officeDocument/2006/relationships/tags" Target="../tags/tag447.xml"/><Relationship Id="rId24" Type="http://schemas.openxmlformats.org/officeDocument/2006/relationships/tags" Target="../tags/tag446.xml"/><Relationship Id="rId23" Type="http://schemas.openxmlformats.org/officeDocument/2006/relationships/tags" Target="../tags/tag445.xml"/><Relationship Id="rId22" Type="http://schemas.openxmlformats.org/officeDocument/2006/relationships/tags" Target="../tags/tag444.xml"/><Relationship Id="rId21" Type="http://schemas.openxmlformats.org/officeDocument/2006/relationships/tags" Target="../tags/tag443.xml"/><Relationship Id="rId20" Type="http://schemas.openxmlformats.org/officeDocument/2006/relationships/tags" Target="../tags/tag442.xml"/><Relationship Id="rId2" Type="http://schemas.openxmlformats.org/officeDocument/2006/relationships/tags" Target="../tags/tag424.xml"/><Relationship Id="rId19" Type="http://schemas.openxmlformats.org/officeDocument/2006/relationships/tags" Target="../tags/tag441.xml"/><Relationship Id="rId18" Type="http://schemas.openxmlformats.org/officeDocument/2006/relationships/tags" Target="../tags/tag440.xml"/><Relationship Id="rId17" Type="http://schemas.openxmlformats.org/officeDocument/2006/relationships/tags" Target="../tags/tag439.xml"/><Relationship Id="rId16" Type="http://schemas.openxmlformats.org/officeDocument/2006/relationships/tags" Target="../tags/tag438.xml"/><Relationship Id="rId15" Type="http://schemas.openxmlformats.org/officeDocument/2006/relationships/tags" Target="../tags/tag437.xml"/><Relationship Id="rId14" Type="http://schemas.openxmlformats.org/officeDocument/2006/relationships/tags" Target="../tags/tag436.xml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4" Type="http://schemas.openxmlformats.org/officeDocument/2006/relationships/image" Target="../media/image5.png"/><Relationship Id="rId13" Type="http://schemas.openxmlformats.org/officeDocument/2006/relationships/tags" Target="../tags/tag22.xml"/><Relationship Id="rId12" Type="http://schemas.openxmlformats.org/officeDocument/2006/relationships/image" Target="../media/image4.pn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3" Type="http://schemas.openxmlformats.org/officeDocument/2006/relationships/tags" Target="../tags/tag54.xml"/><Relationship Id="rId32" Type="http://schemas.openxmlformats.org/officeDocument/2006/relationships/tags" Target="../tags/tag53.xml"/><Relationship Id="rId31" Type="http://schemas.openxmlformats.org/officeDocument/2006/relationships/tags" Target="../tags/tag52.xml"/><Relationship Id="rId30" Type="http://schemas.openxmlformats.org/officeDocument/2006/relationships/tags" Target="../tags/tag51.xml"/><Relationship Id="rId3" Type="http://schemas.openxmlformats.org/officeDocument/2006/relationships/tags" Target="../tags/tag24.xml"/><Relationship Id="rId29" Type="http://schemas.openxmlformats.org/officeDocument/2006/relationships/tags" Target="../tags/tag50.xml"/><Relationship Id="rId28" Type="http://schemas.openxmlformats.org/officeDocument/2006/relationships/tags" Target="../tags/tag49.xml"/><Relationship Id="rId27" Type="http://schemas.openxmlformats.org/officeDocument/2006/relationships/tags" Target="../tags/tag48.xml"/><Relationship Id="rId26" Type="http://schemas.openxmlformats.org/officeDocument/2006/relationships/tags" Target="../tags/tag47.xml"/><Relationship Id="rId25" Type="http://schemas.openxmlformats.org/officeDocument/2006/relationships/tags" Target="../tags/tag46.xml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8" Type="http://schemas.openxmlformats.org/officeDocument/2006/relationships/tags" Target="../tags/tag101.xml"/><Relationship Id="rId47" Type="http://schemas.openxmlformats.org/officeDocument/2006/relationships/tags" Target="../tags/tag100.xml"/><Relationship Id="rId46" Type="http://schemas.openxmlformats.org/officeDocument/2006/relationships/tags" Target="../tags/tag99.xml"/><Relationship Id="rId45" Type="http://schemas.openxmlformats.org/officeDocument/2006/relationships/tags" Target="../tags/tag98.xml"/><Relationship Id="rId44" Type="http://schemas.openxmlformats.org/officeDocument/2006/relationships/tags" Target="../tags/tag97.xml"/><Relationship Id="rId43" Type="http://schemas.openxmlformats.org/officeDocument/2006/relationships/tags" Target="../tags/tag96.xml"/><Relationship Id="rId42" Type="http://schemas.openxmlformats.org/officeDocument/2006/relationships/tags" Target="../tags/tag95.xml"/><Relationship Id="rId41" Type="http://schemas.openxmlformats.org/officeDocument/2006/relationships/tags" Target="../tags/tag94.xml"/><Relationship Id="rId40" Type="http://schemas.openxmlformats.org/officeDocument/2006/relationships/tags" Target="../tags/tag93.xml"/><Relationship Id="rId4" Type="http://schemas.openxmlformats.org/officeDocument/2006/relationships/tags" Target="../tags/tag57.xml"/><Relationship Id="rId39" Type="http://schemas.openxmlformats.org/officeDocument/2006/relationships/tags" Target="../tags/tag92.xml"/><Relationship Id="rId38" Type="http://schemas.openxmlformats.org/officeDocument/2006/relationships/tags" Target="../tags/tag91.xml"/><Relationship Id="rId37" Type="http://schemas.openxmlformats.org/officeDocument/2006/relationships/tags" Target="../tags/tag90.xml"/><Relationship Id="rId36" Type="http://schemas.openxmlformats.org/officeDocument/2006/relationships/tags" Target="../tags/tag89.xml"/><Relationship Id="rId35" Type="http://schemas.openxmlformats.org/officeDocument/2006/relationships/tags" Target="../tags/tag88.xml"/><Relationship Id="rId34" Type="http://schemas.openxmlformats.org/officeDocument/2006/relationships/tags" Target="../tags/tag87.xml"/><Relationship Id="rId33" Type="http://schemas.openxmlformats.org/officeDocument/2006/relationships/tags" Target="../tags/tag86.xml"/><Relationship Id="rId32" Type="http://schemas.openxmlformats.org/officeDocument/2006/relationships/tags" Target="../tags/tag85.xml"/><Relationship Id="rId31" Type="http://schemas.openxmlformats.org/officeDocument/2006/relationships/tags" Target="../tags/tag84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0" Type="http://schemas.openxmlformats.org/officeDocument/2006/relationships/tags" Target="../tags/tag150.xml"/><Relationship Id="rId5" Type="http://schemas.openxmlformats.org/officeDocument/2006/relationships/tags" Target="../tags/tag105.xml"/><Relationship Id="rId49" Type="http://schemas.openxmlformats.org/officeDocument/2006/relationships/tags" Target="../tags/tag149.xml"/><Relationship Id="rId48" Type="http://schemas.openxmlformats.org/officeDocument/2006/relationships/tags" Target="../tags/tag148.xml"/><Relationship Id="rId47" Type="http://schemas.openxmlformats.org/officeDocument/2006/relationships/tags" Target="../tags/tag147.xml"/><Relationship Id="rId46" Type="http://schemas.openxmlformats.org/officeDocument/2006/relationships/tags" Target="../tags/tag146.xml"/><Relationship Id="rId45" Type="http://schemas.openxmlformats.org/officeDocument/2006/relationships/tags" Target="../tags/tag145.xml"/><Relationship Id="rId44" Type="http://schemas.openxmlformats.org/officeDocument/2006/relationships/tags" Target="../tags/tag144.xml"/><Relationship Id="rId43" Type="http://schemas.openxmlformats.org/officeDocument/2006/relationships/tags" Target="../tags/tag143.xml"/><Relationship Id="rId42" Type="http://schemas.openxmlformats.org/officeDocument/2006/relationships/tags" Target="../tags/tag142.xml"/><Relationship Id="rId41" Type="http://schemas.openxmlformats.org/officeDocument/2006/relationships/tags" Target="../tags/tag141.xml"/><Relationship Id="rId40" Type="http://schemas.openxmlformats.org/officeDocument/2006/relationships/tags" Target="../tags/tag140.xml"/><Relationship Id="rId4" Type="http://schemas.openxmlformats.org/officeDocument/2006/relationships/tags" Target="../tags/tag104.xml"/><Relationship Id="rId39" Type="http://schemas.openxmlformats.org/officeDocument/2006/relationships/tags" Target="../tags/tag139.xml"/><Relationship Id="rId38" Type="http://schemas.openxmlformats.org/officeDocument/2006/relationships/tags" Target="../tags/tag138.xml"/><Relationship Id="rId37" Type="http://schemas.openxmlformats.org/officeDocument/2006/relationships/tags" Target="../tags/tag137.xml"/><Relationship Id="rId36" Type="http://schemas.openxmlformats.org/officeDocument/2006/relationships/tags" Target="../tags/tag136.xml"/><Relationship Id="rId35" Type="http://schemas.openxmlformats.org/officeDocument/2006/relationships/tags" Target="../tags/tag135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3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8" Type="http://schemas.openxmlformats.org/officeDocument/2006/relationships/tags" Target="../tags/tag206.xml"/><Relationship Id="rId47" Type="http://schemas.openxmlformats.org/officeDocument/2006/relationships/tags" Target="../tags/tag205.xml"/><Relationship Id="rId46" Type="http://schemas.openxmlformats.org/officeDocument/2006/relationships/tags" Target="../tags/tag204.xml"/><Relationship Id="rId45" Type="http://schemas.openxmlformats.org/officeDocument/2006/relationships/tags" Target="../tags/tag203.xml"/><Relationship Id="rId44" Type="http://schemas.openxmlformats.org/officeDocument/2006/relationships/tags" Target="../tags/tag202.xml"/><Relationship Id="rId43" Type="http://schemas.openxmlformats.org/officeDocument/2006/relationships/tags" Target="../tags/tag201.xml"/><Relationship Id="rId42" Type="http://schemas.openxmlformats.org/officeDocument/2006/relationships/tags" Target="../tags/tag200.xml"/><Relationship Id="rId41" Type="http://schemas.openxmlformats.org/officeDocument/2006/relationships/tags" Target="../tags/tag199.xml"/><Relationship Id="rId40" Type="http://schemas.openxmlformats.org/officeDocument/2006/relationships/tags" Target="../tags/tag198.xml"/><Relationship Id="rId4" Type="http://schemas.openxmlformats.org/officeDocument/2006/relationships/tags" Target="../tags/tag162.xml"/><Relationship Id="rId39" Type="http://schemas.openxmlformats.org/officeDocument/2006/relationships/tags" Target="../tags/tag197.xml"/><Relationship Id="rId38" Type="http://schemas.openxmlformats.org/officeDocument/2006/relationships/tags" Target="../tags/tag196.xml"/><Relationship Id="rId37" Type="http://schemas.openxmlformats.org/officeDocument/2006/relationships/tags" Target="../tags/tag195.xml"/><Relationship Id="rId36" Type="http://schemas.openxmlformats.org/officeDocument/2006/relationships/tags" Target="../tags/tag194.xml"/><Relationship Id="rId35" Type="http://schemas.openxmlformats.org/officeDocument/2006/relationships/tags" Target="../tags/tag193.xml"/><Relationship Id="rId34" Type="http://schemas.openxmlformats.org/officeDocument/2006/relationships/tags" Target="../tags/tag192.xml"/><Relationship Id="rId33" Type="http://schemas.openxmlformats.org/officeDocument/2006/relationships/tags" Target="../tags/tag191.xml"/><Relationship Id="rId32" Type="http://schemas.openxmlformats.org/officeDocument/2006/relationships/tags" Target="../tags/tag190.xml"/><Relationship Id="rId31" Type="http://schemas.openxmlformats.org/officeDocument/2006/relationships/tags" Target="../tags/tag189.xml"/><Relationship Id="rId30" Type="http://schemas.openxmlformats.org/officeDocument/2006/relationships/tags" Target="../tags/tag188.xml"/><Relationship Id="rId3" Type="http://schemas.openxmlformats.org/officeDocument/2006/relationships/tags" Target="../tags/tag161.xml"/><Relationship Id="rId29" Type="http://schemas.openxmlformats.org/officeDocument/2006/relationships/tags" Target="../tags/tag187.xml"/><Relationship Id="rId28" Type="http://schemas.openxmlformats.org/officeDocument/2006/relationships/tags" Target="../tags/tag186.xml"/><Relationship Id="rId27" Type="http://schemas.openxmlformats.org/officeDocument/2006/relationships/tags" Target="../tags/tag185.xml"/><Relationship Id="rId26" Type="http://schemas.openxmlformats.org/officeDocument/2006/relationships/tags" Target="../tags/tag184.xml"/><Relationship Id="rId25" Type="http://schemas.openxmlformats.org/officeDocument/2006/relationships/tags" Target="../tags/tag183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0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7" Type="http://schemas.openxmlformats.org/officeDocument/2006/relationships/tags" Target="../tags/tag252.xml"/><Relationship Id="rId46" Type="http://schemas.openxmlformats.org/officeDocument/2006/relationships/tags" Target="../tags/tag251.xml"/><Relationship Id="rId45" Type="http://schemas.openxmlformats.org/officeDocument/2006/relationships/tags" Target="../tags/tag250.xml"/><Relationship Id="rId44" Type="http://schemas.openxmlformats.org/officeDocument/2006/relationships/tags" Target="../tags/tag249.xml"/><Relationship Id="rId43" Type="http://schemas.openxmlformats.org/officeDocument/2006/relationships/tags" Target="../tags/tag248.xml"/><Relationship Id="rId42" Type="http://schemas.openxmlformats.org/officeDocument/2006/relationships/tags" Target="../tags/tag247.xml"/><Relationship Id="rId41" Type="http://schemas.openxmlformats.org/officeDocument/2006/relationships/tags" Target="../tags/tag246.xml"/><Relationship Id="rId40" Type="http://schemas.openxmlformats.org/officeDocument/2006/relationships/tags" Target="../tags/tag245.xml"/><Relationship Id="rId4" Type="http://schemas.openxmlformats.org/officeDocument/2006/relationships/tags" Target="../tags/tag209.xml"/><Relationship Id="rId39" Type="http://schemas.openxmlformats.org/officeDocument/2006/relationships/tags" Target="../tags/tag244.xml"/><Relationship Id="rId38" Type="http://schemas.openxmlformats.org/officeDocument/2006/relationships/tags" Target="../tags/tag243.xml"/><Relationship Id="rId37" Type="http://schemas.openxmlformats.org/officeDocument/2006/relationships/tags" Target="../tags/tag242.xml"/><Relationship Id="rId36" Type="http://schemas.openxmlformats.org/officeDocument/2006/relationships/tags" Target="../tags/tag241.xml"/><Relationship Id="rId35" Type="http://schemas.openxmlformats.org/officeDocument/2006/relationships/tags" Target="../tags/tag240.xml"/><Relationship Id="rId34" Type="http://schemas.openxmlformats.org/officeDocument/2006/relationships/tags" Target="../tags/tag239.xml"/><Relationship Id="rId33" Type="http://schemas.openxmlformats.org/officeDocument/2006/relationships/tags" Target="../tags/tag238.xml"/><Relationship Id="rId32" Type="http://schemas.openxmlformats.org/officeDocument/2006/relationships/tags" Target="../tags/tag237.xml"/><Relationship Id="rId31" Type="http://schemas.openxmlformats.org/officeDocument/2006/relationships/tags" Target="../tags/tag236.xml"/><Relationship Id="rId30" Type="http://schemas.openxmlformats.org/officeDocument/2006/relationships/tags" Target="../tags/tag235.xml"/><Relationship Id="rId3" Type="http://schemas.openxmlformats.org/officeDocument/2006/relationships/tags" Target="../tags/tag208.xml"/><Relationship Id="rId29" Type="http://schemas.openxmlformats.org/officeDocument/2006/relationships/tags" Target="../tags/tag234.xml"/><Relationship Id="rId28" Type="http://schemas.openxmlformats.org/officeDocument/2006/relationships/tags" Target="../tags/tag233.xml"/><Relationship Id="rId27" Type="http://schemas.openxmlformats.org/officeDocument/2006/relationships/tags" Target="../tags/tag232.xml"/><Relationship Id="rId26" Type="http://schemas.openxmlformats.org/officeDocument/2006/relationships/tags" Target="../tags/tag231.xml"/><Relationship Id="rId25" Type="http://schemas.openxmlformats.org/officeDocument/2006/relationships/tags" Target="../tags/tag230.xml"/><Relationship Id="rId24" Type="http://schemas.openxmlformats.org/officeDocument/2006/relationships/tags" Target="../tags/tag229.xml"/><Relationship Id="rId23" Type="http://schemas.openxmlformats.org/officeDocument/2006/relationships/tags" Target="../tags/tag228.xml"/><Relationship Id="rId22" Type="http://schemas.openxmlformats.org/officeDocument/2006/relationships/tags" Target="../tags/tag227.xml"/><Relationship Id="rId21" Type="http://schemas.openxmlformats.org/officeDocument/2006/relationships/tags" Target="../tags/tag226.xml"/><Relationship Id="rId20" Type="http://schemas.openxmlformats.org/officeDocument/2006/relationships/tags" Target="../tags/tag225.xml"/><Relationship Id="rId2" Type="http://schemas.openxmlformats.org/officeDocument/2006/relationships/tags" Target="../tags/tag207.xml"/><Relationship Id="rId19" Type="http://schemas.openxmlformats.org/officeDocument/2006/relationships/tags" Target="../tags/tag224.xml"/><Relationship Id="rId18" Type="http://schemas.openxmlformats.org/officeDocument/2006/relationships/tags" Target="../tags/tag223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5185611"/>
            <a:ext cx="12192000" cy="1672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570621"/>
            <a:ext cx="12192000" cy="12873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5570621"/>
            <a:ext cx="12192000" cy="204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8"/>
          <p:cNvSpPr/>
          <p:nvPr userDrawn="1">
            <p:custDataLst>
              <p:tags r:id="rId5"/>
            </p:custDataLst>
          </p:nvPr>
        </p:nvSpPr>
        <p:spPr bwMode="auto">
          <a:xfrm>
            <a:off x="407779" y="493458"/>
            <a:ext cx="1320800" cy="776287"/>
          </a:xfrm>
          <a:custGeom>
            <a:avLst/>
            <a:gdLst>
              <a:gd name="T0" fmla="*/ 234 w 312"/>
              <a:gd name="T1" fmla="*/ 67 h 181"/>
              <a:gd name="T2" fmla="*/ 233 w 312"/>
              <a:gd name="T3" fmla="*/ 67 h 181"/>
              <a:gd name="T4" fmla="*/ 234 w 312"/>
              <a:gd name="T5" fmla="*/ 58 h 181"/>
              <a:gd name="T6" fmla="*/ 156 w 312"/>
              <a:gd name="T7" fmla="*/ 0 h 181"/>
              <a:gd name="T8" fmla="*/ 78 w 312"/>
              <a:gd name="T9" fmla="*/ 58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8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8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99659" y="1403120"/>
            <a:ext cx="7784498" cy="190643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99659" y="3401626"/>
            <a:ext cx="7784498" cy="11374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9" name="日期占位符 38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5455" y="4077335"/>
            <a:ext cx="2675890" cy="2644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形 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24859"/>
          <a:stretch>
            <a:fillRect/>
          </a:stretch>
        </p:blipFill>
        <p:spPr>
          <a:xfrm rot="2062752">
            <a:off x="264160" y="4588026"/>
            <a:ext cx="1774825" cy="2374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9407148" y="5334413"/>
            <a:ext cx="2398032" cy="1155086"/>
            <a:chOff x="3727" y="1975"/>
            <a:chExt cx="3712" cy="178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>
              <p:custDataLst>
                <p:tags r:id="rId9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>
              <p:custDataLst>
                <p:tags r:id="rId12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Group 23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395288" y="5481638"/>
            <a:ext cx="1376362" cy="1117600"/>
            <a:chOff x="249" y="3453"/>
            <a:chExt cx="867" cy="704"/>
          </a:xfrm>
        </p:grpSpPr>
        <p:sp>
          <p:nvSpPr>
            <p:cNvPr id="37" name="AutoShape 22"/>
            <p:cNvSpPr>
              <a:spLocks noChangeAspect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>
              <p:custDataLst>
                <p:tags r:id="rId36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>
              <p:custDataLst>
                <p:tags r:id="rId37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>
              <p:custDataLst>
                <p:tags r:id="rId39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>
              <p:custDataLst>
                <p:tags r:id="rId40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>
              <p:custDataLst>
                <p:tags r:id="rId41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>
              <p:custDataLst>
                <p:tags r:id="rId42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6"/>
            </p:custDataLst>
          </p:nvPr>
        </p:nvSpPr>
        <p:spPr>
          <a:xfrm>
            <a:off x="671145" y="551544"/>
            <a:ext cx="9613893" cy="50428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3"/>
          <p:cNvSpPr txBox="1"/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>
                <a:solidFill>
                  <a:schemeClr val="tx1">
                    <a:tint val="75000"/>
                  </a:schemeClr>
                </a:solidFill>
              </a:rPr>
            </a:fld>
            <a:endParaRPr lang="zh-CN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" name="灯片编号占位符 5"/>
          <p:cNvSpPr txBox="1"/>
          <p:nvPr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>
                <a:solidFill>
                  <a:schemeClr val="tx1">
                    <a:tint val="75000"/>
                  </a:schemeClr>
                </a:solidFill>
              </a:rPr>
            </a:fld>
            <a:endParaRPr lang="zh-CN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5185611"/>
            <a:ext cx="12192000" cy="1672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570621"/>
            <a:ext cx="12192000" cy="12873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5570621"/>
            <a:ext cx="12192000" cy="204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Freeform 5"/>
          <p:cNvSpPr/>
          <p:nvPr>
            <p:custDataLst>
              <p:tags r:id="rId10"/>
            </p:custDataLst>
          </p:nvPr>
        </p:nvSpPr>
        <p:spPr bwMode="auto">
          <a:xfrm>
            <a:off x="10136188" y="692150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6"/>
          <p:cNvSpPr/>
          <p:nvPr>
            <p:custDataLst>
              <p:tags r:id="rId11"/>
            </p:custDataLst>
          </p:nvPr>
        </p:nvSpPr>
        <p:spPr bwMode="auto">
          <a:xfrm>
            <a:off x="10013852" y="818147"/>
            <a:ext cx="768365" cy="451599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auto">
          <a:xfrm>
            <a:off x="5906511" y="5313363"/>
            <a:ext cx="6048375" cy="1544637"/>
            <a:chOff x="3581" y="3143"/>
            <a:chExt cx="3810" cy="973"/>
          </a:xfrm>
        </p:grpSpPr>
        <p:sp>
          <p:nvSpPr>
            <p:cNvPr id="7" name="Freeform 72"/>
            <p:cNvSpPr/>
            <p:nvPr>
              <p:custDataLst>
                <p:tags r:id="rId3"/>
              </p:custDataLst>
            </p:nvPr>
          </p:nvSpPr>
          <p:spPr bwMode="auto">
            <a:xfrm>
              <a:off x="5457" y="3732"/>
              <a:ext cx="57" cy="375"/>
            </a:xfrm>
            <a:custGeom>
              <a:avLst/>
              <a:gdLst>
                <a:gd name="T0" fmla="*/ 36 w 36"/>
                <a:gd name="T1" fmla="*/ 219 h 237"/>
                <a:gd name="T2" fmla="*/ 18 w 36"/>
                <a:gd name="T3" fmla="*/ 237 h 237"/>
                <a:gd name="T4" fmla="*/ 18 w 36"/>
                <a:gd name="T5" fmla="*/ 237 h 237"/>
                <a:gd name="T6" fmla="*/ 0 w 36"/>
                <a:gd name="T7" fmla="*/ 219 h 237"/>
                <a:gd name="T8" fmla="*/ 0 w 36"/>
                <a:gd name="T9" fmla="*/ 18 h 237"/>
                <a:gd name="T10" fmla="*/ 18 w 36"/>
                <a:gd name="T11" fmla="*/ 0 h 237"/>
                <a:gd name="T12" fmla="*/ 18 w 36"/>
                <a:gd name="T13" fmla="*/ 0 h 237"/>
                <a:gd name="T14" fmla="*/ 36 w 36"/>
                <a:gd name="T15" fmla="*/ 18 h 237"/>
                <a:gd name="T16" fmla="*/ 36 w 36"/>
                <a:gd name="T17" fmla="*/ 2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7">
                  <a:moveTo>
                    <a:pt x="36" y="219"/>
                  </a:moveTo>
                  <a:cubicBezTo>
                    <a:pt x="36" y="229"/>
                    <a:pt x="28" y="237"/>
                    <a:pt x="18" y="237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8" y="237"/>
                    <a:pt x="0" y="229"/>
                    <a:pt x="0" y="2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lnTo>
                    <a:pt x="36" y="2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3"/>
            <p:cNvSpPr/>
            <p:nvPr>
              <p:custDataLst>
                <p:tags r:id="rId4"/>
              </p:custDataLst>
            </p:nvPr>
          </p:nvSpPr>
          <p:spPr bwMode="auto">
            <a:xfrm>
              <a:off x="5472" y="3732"/>
              <a:ext cx="42" cy="375"/>
            </a:xfrm>
            <a:custGeom>
              <a:avLst/>
              <a:gdLst>
                <a:gd name="T0" fmla="*/ 9 w 27"/>
                <a:gd name="T1" fmla="*/ 0 h 237"/>
                <a:gd name="T2" fmla="*/ 0 w 27"/>
                <a:gd name="T3" fmla="*/ 2 h 237"/>
                <a:gd name="T4" fmla="*/ 9 w 27"/>
                <a:gd name="T5" fmla="*/ 18 h 237"/>
                <a:gd name="T6" fmla="*/ 9 w 27"/>
                <a:gd name="T7" fmla="*/ 219 h 237"/>
                <a:gd name="T8" fmla="*/ 0 w 27"/>
                <a:gd name="T9" fmla="*/ 235 h 237"/>
                <a:gd name="T10" fmla="*/ 9 w 27"/>
                <a:gd name="T11" fmla="*/ 237 h 237"/>
                <a:gd name="T12" fmla="*/ 27 w 27"/>
                <a:gd name="T13" fmla="*/ 219 h 237"/>
                <a:gd name="T14" fmla="*/ 27 w 27"/>
                <a:gd name="T15" fmla="*/ 18 h 237"/>
                <a:gd name="T16" fmla="*/ 9 w 2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7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5" y="5"/>
                    <a:pt x="9" y="11"/>
                    <a:pt x="9" y="1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26"/>
                    <a:pt x="5" y="232"/>
                    <a:pt x="0" y="235"/>
                  </a:cubicBezTo>
                  <a:cubicBezTo>
                    <a:pt x="3" y="236"/>
                    <a:pt x="6" y="237"/>
                    <a:pt x="9" y="237"/>
                  </a:cubicBezTo>
                  <a:cubicBezTo>
                    <a:pt x="19" y="237"/>
                    <a:pt x="27" y="229"/>
                    <a:pt x="27" y="2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8"/>
                    <a:pt x="19" y="0"/>
                    <a:pt x="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4"/>
            <p:cNvSpPr/>
            <p:nvPr>
              <p:custDataLst>
                <p:tags r:id="rId5"/>
              </p:custDataLst>
            </p:nvPr>
          </p:nvSpPr>
          <p:spPr bwMode="auto">
            <a:xfrm>
              <a:off x="5409" y="3153"/>
              <a:ext cx="154" cy="704"/>
            </a:xfrm>
            <a:custGeom>
              <a:avLst/>
              <a:gdLst>
                <a:gd name="T0" fmla="*/ 98 w 98"/>
                <a:gd name="T1" fmla="*/ 441 h 445"/>
                <a:gd name="T2" fmla="*/ 93 w 98"/>
                <a:gd name="T3" fmla="*/ 445 h 445"/>
                <a:gd name="T4" fmla="*/ 5 w 98"/>
                <a:gd name="T5" fmla="*/ 445 h 445"/>
                <a:gd name="T6" fmla="*/ 0 w 98"/>
                <a:gd name="T7" fmla="*/ 441 h 445"/>
                <a:gd name="T8" fmla="*/ 0 w 98"/>
                <a:gd name="T9" fmla="*/ 4 h 445"/>
                <a:gd name="T10" fmla="*/ 5 w 98"/>
                <a:gd name="T11" fmla="*/ 0 h 445"/>
                <a:gd name="T12" fmla="*/ 93 w 98"/>
                <a:gd name="T13" fmla="*/ 0 h 445"/>
                <a:gd name="T14" fmla="*/ 98 w 98"/>
                <a:gd name="T15" fmla="*/ 4 h 445"/>
                <a:gd name="T16" fmla="*/ 98 w 98"/>
                <a:gd name="T17" fmla="*/ 4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45">
                  <a:moveTo>
                    <a:pt x="98" y="441"/>
                  </a:moveTo>
                  <a:cubicBezTo>
                    <a:pt x="98" y="443"/>
                    <a:pt x="96" y="445"/>
                    <a:pt x="93" y="445"/>
                  </a:cubicBezTo>
                  <a:cubicBezTo>
                    <a:pt x="5" y="445"/>
                    <a:pt x="5" y="445"/>
                    <a:pt x="5" y="445"/>
                  </a:cubicBezTo>
                  <a:cubicBezTo>
                    <a:pt x="2" y="445"/>
                    <a:pt x="0" y="443"/>
                    <a:pt x="0" y="4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8" y="2"/>
                    <a:pt x="98" y="4"/>
                  </a:cubicBezTo>
                  <a:lnTo>
                    <a:pt x="98" y="4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5"/>
            <p:cNvSpPr/>
            <p:nvPr>
              <p:custDataLst>
                <p:tags r:id="rId6"/>
              </p:custDataLst>
            </p:nvPr>
          </p:nvSpPr>
          <p:spPr bwMode="auto">
            <a:xfrm>
              <a:off x="5500" y="3153"/>
              <a:ext cx="63" cy="704"/>
            </a:xfrm>
            <a:custGeom>
              <a:avLst/>
              <a:gdLst>
                <a:gd name="T0" fmla="*/ 35 w 40"/>
                <a:gd name="T1" fmla="*/ 0 h 445"/>
                <a:gd name="T2" fmla="*/ 0 w 40"/>
                <a:gd name="T3" fmla="*/ 0 h 445"/>
                <a:gd name="T4" fmla="*/ 4 w 40"/>
                <a:gd name="T5" fmla="*/ 4 h 445"/>
                <a:gd name="T6" fmla="*/ 4 w 40"/>
                <a:gd name="T7" fmla="*/ 441 h 445"/>
                <a:gd name="T8" fmla="*/ 0 w 40"/>
                <a:gd name="T9" fmla="*/ 445 h 445"/>
                <a:gd name="T10" fmla="*/ 35 w 40"/>
                <a:gd name="T11" fmla="*/ 445 h 445"/>
                <a:gd name="T12" fmla="*/ 40 w 40"/>
                <a:gd name="T13" fmla="*/ 441 h 445"/>
                <a:gd name="T14" fmla="*/ 40 w 40"/>
                <a:gd name="T15" fmla="*/ 4 h 445"/>
                <a:gd name="T16" fmla="*/ 35 w 40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5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4" y="4"/>
                  </a:cubicBezTo>
                  <a:cubicBezTo>
                    <a:pt x="4" y="441"/>
                    <a:pt x="4" y="441"/>
                    <a:pt x="4" y="441"/>
                  </a:cubicBezTo>
                  <a:cubicBezTo>
                    <a:pt x="4" y="443"/>
                    <a:pt x="2" y="445"/>
                    <a:pt x="0" y="445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8" y="445"/>
                    <a:pt x="40" y="443"/>
                    <a:pt x="40" y="44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6"/>
            <p:cNvSpPr/>
            <p:nvPr>
              <p:custDataLst>
                <p:tags r:id="rId7"/>
              </p:custDataLst>
            </p:nvPr>
          </p:nvSpPr>
          <p:spPr bwMode="auto">
            <a:xfrm>
              <a:off x="5409" y="3200"/>
              <a:ext cx="154" cy="91"/>
            </a:xfrm>
            <a:custGeom>
              <a:avLst/>
              <a:gdLst>
                <a:gd name="T0" fmla="*/ 98 w 98"/>
                <a:gd name="T1" fmla="*/ 0 h 57"/>
                <a:gd name="T2" fmla="*/ 0 w 98"/>
                <a:gd name="T3" fmla="*/ 38 h 57"/>
                <a:gd name="T4" fmla="*/ 0 w 98"/>
                <a:gd name="T5" fmla="*/ 57 h 57"/>
                <a:gd name="T6" fmla="*/ 98 w 98"/>
                <a:gd name="T7" fmla="*/ 23 h 57"/>
                <a:gd name="T8" fmla="*/ 98 w 9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98" y="0"/>
                  </a:moveTo>
                  <a:cubicBezTo>
                    <a:pt x="69" y="22"/>
                    <a:pt x="30" y="33"/>
                    <a:pt x="0" y="3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9" y="53"/>
                    <a:pt x="67" y="43"/>
                    <a:pt x="98" y="2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7"/>
            <p:cNvSpPr/>
            <p:nvPr>
              <p:custDataLst>
                <p:tags r:id="rId8"/>
              </p:custDataLst>
            </p:nvPr>
          </p:nvSpPr>
          <p:spPr bwMode="auto">
            <a:xfrm>
              <a:off x="5409" y="3319"/>
              <a:ext cx="154" cy="90"/>
            </a:xfrm>
            <a:custGeom>
              <a:avLst/>
              <a:gdLst>
                <a:gd name="T0" fmla="*/ 98 w 98"/>
                <a:gd name="T1" fmla="*/ 0 h 57"/>
                <a:gd name="T2" fmla="*/ 0 w 98"/>
                <a:gd name="T3" fmla="*/ 38 h 57"/>
                <a:gd name="T4" fmla="*/ 0 w 98"/>
                <a:gd name="T5" fmla="*/ 57 h 57"/>
                <a:gd name="T6" fmla="*/ 98 w 98"/>
                <a:gd name="T7" fmla="*/ 23 h 57"/>
                <a:gd name="T8" fmla="*/ 98 w 9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98" y="0"/>
                  </a:moveTo>
                  <a:cubicBezTo>
                    <a:pt x="69" y="22"/>
                    <a:pt x="30" y="33"/>
                    <a:pt x="0" y="3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9" y="53"/>
                    <a:pt x="67" y="43"/>
                    <a:pt x="98" y="2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8"/>
            <p:cNvSpPr/>
            <p:nvPr>
              <p:custDataLst>
                <p:tags r:id="rId9"/>
              </p:custDataLst>
            </p:nvPr>
          </p:nvSpPr>
          <p:spPr bwMode="auto">
            <a:xfrm>
              <a:off x="5409" y="3438"/>
              <a:ext cx="154" cy="90"/>
            </a:xfrm>
            <a:custGeom>
              <a:avLst/>
              <a:gdLst>
                <a:gd name="T0" fmla="*/ 0 w 98"/>
                <a:gd name="T1" fmla="*/ 57 h 57"/>
                <a:gd name="T2" fmla="*/ 98 w 98"/>
                <a:gd name="T3" fmla="*/ 23 h 57"/>
                <a:gd name="T4" fmla="*/ 98 w 98"/>
                <a:gd name="T5" fmla="*/ 0 h 57"/>
                <a:gd name="T6" fmla="*/ 0 w 98"/>
                <a:gd name="T7" fmla="*/ 38 h 57"/>
                <a:gd name="T8" fmla="*/ 0 w 9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0" y="57"/>
                  </a:moveTo>
                  <a:cubicBezTo>
                    <a:pt x="29" y="53"/>
                    <a:pt x="67" y="43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3"/>
                    <a:pt x="30" y="33"/>
                    <a:pt x="0" y="38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9"/>
            <p:cNvSpPr/>
            <p:nvPr>
              <p:custDataLst>
                <p:tags r:id="rId10"/>
              </p:custDataLst>
            </p:nvPr>
          </p:nvSpPr>
          <p:spPr bwMode="auto">
            <a:xfrm>
              <a:off x="5409" y="3556"/>
              <a:ext cx="154" cy="92"/>
            </a:xfrm>
            <a:custGeom>
              <a:avLst/>
              <a:gdLst>
                <a:gd name="T0" fmla="*/ 0 w 98"/>
                <a:gd name="T1" fmla="*/ 58 h 58"/>
                <a:gd name="T2" fmla="*/ 98 w 98"/>
                <a:gd name="T3" fmla="*/ 23 h 58"/>
                <a:gd name="T4" fmla="*/ 98 w 98"/>
                <a:gd name="T5" fmla="*/ 0 h 58"/>
                <a:gd name="T6" fmla="*/ 0 w 98"/>
                <a:gd name="T7" fmla="*/ 38 h 58"/>
                <a:gd name="T8" fmla="*/ 0 w 9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8">
                  <a:moveTo>
                    <a:pt x="0" y="58"/>
                  </a:moveTo>
                  <a:cubicBezTo>
                    <a:pt x="29" y="53"/>
                    <a:pt x="67" y="44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3"/>
                    <a:pt x="30" y="33"/>
                    <a:pt x="0" y="3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0"/>
            <p:cNvSpPr/>
            <p:nvPr>
              <p:custDataLst>
                <p:tags r:id="rId11"/>
              </p:custDataLst>
            </p:nvPr>
          </p:nvSpPr>
          <p:spPr bwMode="auto">
            <a:xfrm>
              <a:off x="5409" y="3677"/>
              <a:ext cx="154" cy="90"/>
            </a:xfrm>
            <a:custGeom>
              <a:avLst/>
              <a:gdLst>
                <a:gd name="T0" fmla="*/ 0 w 98"/>
                <a:gd name="T1" fmla="*/ 57 h 57"/>
                <a:gd name="T2" fmla="*/ 98 w 98"/>
                <a:gd name="T3" fmla="*/ 23 h 57"/>
                <a:gd name="T4" fmla="*/ 98 w 98"/>
                <a:gd name="T5" fmla="*/ 0 h 57"/>
                <a:gd name="T6" fmla="*/ 0 w 98"/>
                <a:gd name="T7" fmla="*/ 38 h 57"/>
                <a:gd name="T8" fmla="*/ 0 w 9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0" y="57"/>
                  </a:moveTo>
                  <a:cubicBezTo>
                    <a:pt x="29" y="52"/>
                    <a:pt x="67" y="43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2"/>
                    <a:pt x="30" y="33"/>
                    <a:pt x="0" y="38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1"/>
            <p:cNvSpPr/>
            <p:nvPr>
              <p:custDataLst>
                <p:tags r:id="rId12"/>
              </p:custDataLst>
            </p:nvPr>
          </p:nvSpPr>
          <p:spPr bwMode="auto">
            <a:xfrm>
              <a:off x="4592" y="3620"/>
              <a:ext cx="76" cy="496"/>
            </a:xfrm>
            <a:custGeom>
              <a:avLst/>
              <a:gdLst>
                <a:gd name="T0" fmla="*/ 48 w 48"/>
                <a:gd name="T1" fmla="*/ 290 h 314"/>
                <a:gd name="T2" fmla="*/ 24 w 48"/>
                <a:gd name="T3" fmla="*/ 314 h 314"/>
                <a:gd name="T4" fmla="*/ 24 w 48"/>
                <a:gd name="T5" fmla="*/ 314 h 314"/>
                <a:gd name="T6" fmla="*/ 0 w 48"/>
                <a:gd name="T7" fmla="*/ 290 h 314"/>
                <a:gd name="T8" fmla="*/ 0 w 48"/>
                <a:gd name="T9" fmla="*/ 24 h 314"/>
                <a:gd name="T10" fmla="*/ 24 w 48"/>
                <a:gd name="T11" fmla="*/ 0 h 314"/>
                <a:gd name="T12" fmla="*/ 24 w 48"/>
                <a:gd name="T13" fmla="*/ 0 h 314"/>
                <a:gd name="T14" fmla="*/ 48 w 48"/>
                <a:gd name="T15" fmla="*/ 24 h 314"/>
                <a:gd name="T16" fmla="*/ 48 w 48"/>
                <a:gd name="T17" fmla="*/ 2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14">
                  <a:moveTo>
                    <a:pt x="48" y="290"/>
                  </a:moveTo>
                  <a:cubicBezTo>
                    <a:pt x="48" y="303"/>
                    <a:pt x="37" y="314"/>
                    <a:pt x="24" y="314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11" y="314"/>
                    <a:pt x="0" y="303"/>
                    <a:pt x="0" y="2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lnTo>
                    <a:pt x="48" y="2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2"/>
            <p:cNvSpPr/>
            <p:nvPr>
              <p:custDataLst>
                <p:tags r:id="rId13"/>
              </p:custDataLst>
            </p:nvPr>
          </p:nvSpPr>
          <p:spPr bwMode="auto">
            <a:xfrm>
              <a:off x="4611" y="3620"/>
              <a:ext cx="57" cy="496"/>
            </a:xfrm>
            <a:custGeom>
              <a:avLst/>
              <a:gdLst>
                <a:gd name="T0" fmla="*/ 12 w 36"/>
                <a:gd name="T1" fmla="*/ 0 h 314"/>
                <a:gd name="T2" fmla="*/ 0 w 36"/>
                <a:gd name="T3" fmla="*/ 4 h 314"/>
                <a:gd name="T4" fmla="*/ 12 w 36"/>
                <a:gd name="T5" fmla="*/ 24 h 314"/>
                <a:gd name="T6" fmla="*/ 12 w 36"/>
                <a:gd name="T7" fmla="*/ 290 h 314"/>
                <a:gd name="T8" fmla="*/ 0 w 36"/>
                <a:gd name="T9" fmla="*/ 310 h 314"/>
                <a:gd name="T10" fmla="*/ 12 w 36"/>
                <a:gd name="T11" fmla="*/ 314 h 314"/>
                <a:gd name="T12" fmla="*/ 36 w 36"/>
                <a:gd name="T13" fmla="*/ 290 h 314"/>
                <a:gd name="T14" fmla="*/ 36 w 36"/>
                <a:gd name="T15" fmla="*/ 24 h 314"/>
                <a:gd name="T16" fmla="*/ 12 w 36"/>
                <a:gd name="T1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14">
                  <a:moveTo>
                    <a:pt x="12" y="0"/>
                  </a:moveTo>
                  <a:cubicBezTo>
                    <a:pt x="8" y="0"/>
                    <a:pt x="4" y="2"/>
                    <a:pt x="0" y="4"/>
                  </a:cubicBezTo>
                  <a:cubicBezTo>
                    <a:pt x="7" y="8"/>
                    <a:pt x="12" y="15"/>
                    <a:pt x="12" y="24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12" y="299"/>
                    <a:pt x="7" y="306"/>
                    <a:pt x="0" y="310"/>
                  </a:cubicBezTo>
                  <a:cubicBezTo>
                    <a:pt x="4" y="312"/>
                    <a:pt x="8" y="314"/>
                    <a:pt x="12" y="314"/>
                  </a:cubicBezTo>
                  <a:cubicBezTo>
                    <a:pt x="25" y="314"/>
                    <a:pt x="36" y="303"/>
                    <a:pt x="36" y="29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1"/>
                    <a:pt x="25" y="0"/>
                    <a:pt x="1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84" y="3162"/>
              <a:ext cx="256" cy="2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4"/>
            <p:cNvSpPr/>
            <p:nvPr>
              <p:custDataLst>
                <p:tags r:id="rId15"/>
              </p:custDataLst>
            </p:nvPr>
          </p:nvSpPr>
          <p:spPr bwMode="auto">
            <a:xfrm>
              <a:off x="4468" y="3143"/>
              <a:ext cx="326" cy="610"/>
            </a:xfrm>
            <a:custGeom>
              <a:avLst/>
              <a:gdLst>
                <a:gd name="T0" fmla="*/ 148 w 207"/>
                <a:gd name="T1" fmla="*/ 0 h 385"/>
                <a:gd name="T2" fmla="*/ 102 w 207"/>
                <a:gd name="T3" fmla="*/ 0 h 385"/>
                <a:gd name="T4" fmla="*/ 103 w 207"/>
                <a:gd name="T5" fmla="*/ 15 h 385"/>
                <a:gd name="T6" fmla="*/ 14 w 207"/>
                <a:gd name="T7" fmla="*/ 104 h 385"/>
                <a:gd name="T8" fmla="*/ 0 w 207"/>
                <a:gd name="T9" fmla="*/ 103 h 385"/>
                <a:gd name="T10" fmla="*/ 0 w 207"/>
                <a:gd name="T11" fmla="*/ 385 h 385"/>
                <a:gd name="T12" fmla="*/ 207 w 207"/>
                <a:gd name="T13" fmla="*/ 385 h 385"/>
                <a:gd name="T14" fmla="*/ 207 w 207"/>
                <a:gd name="T15" fmla="*/ 59 h 385"/>
                <a:gd name="T16" fmla="*/ 148 w 207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385">
                  <a:moveTo>
                    <a:pt x="148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5"/>
                    <a:pt x="103" y="10"/>
                    <a:pt x="103" y="15"/>
                  </a:cubicBezTo>
                  <a:cubicBezTo>
                    <a:pt x="103" y="64"/>
                    <a:pt x="63" y="104"/>
                    <a:pt x="14" y="104"/>
                  </a:cubicBezTo>
                  <a:cubicBezTo>
                    <a:pt x="9" y="104"/>
                    <a:pt x="4" y="104"/>
                    <a:pt x="0" y="103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27"/>
                    <a:pt x="180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5"/>
            <p:cNvSpPr/>
            <p:nvPr>
              <p:custDataLst>
                <p:tags r:id="rId16"/>
              </p:custDataLst>
            </p:nvPr>
          </p:nvSpPr>
          <p:spPr bwMode="auto">
            <a:xfrm>
              <a:off x="4629" y="3143"/>
              <a:ext cx="165" cy="610"/>
            </a:xfrm>
            <a:custGeom>
              <a:avLst/>
              <a:gdLst>
                <a:gd name="T0" fmla="*/ 46 w 105"/>
                <a:gd name="T1" fmla="*/ 0 h 385"/>
                <a:gd name="T2" fmla="*/ 0 w 105"/>
                <a:gd name="T3" fmla="*/ 0 h 385"/>
                <a:gd name="T4" fmla="*/ 0 w 105"/>
                <a:gd name="T5" fmla="*/ 2 h 385"/>
                <a:gd name="T6" fmla="*/ 46 w 105"/>
                <a:gd name="T7" fmla="*/ 59 h 385"/>
                <a:gd name="T8" fmla="*/ 46 w 105"/>
                <a:gd name="T9" fmla="*/ 385 h 385"/>
                <a:gd name="T10" fmla="*/ 105 w 105"/>
                <a:gd name="T11" fmla="*/ 385 h 385"/>
                <a:gd name="T12" fmla="*/ 105 w 105"/>
                <a:gd name="T13" fmla="*/ 59 h 385"/>
                <a:gd name="T14" fmla="*/ 46 w 105"/>
                <a:gd name="T1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85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7" y="8"/>
                    <a:pt x="46" y="31"/>
                    <a:pt x="46" y="59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105" y="385"/>
                    <a:pt x="105" y="385"/>
                    <a:pt x="105" y="385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27"/>
                    <a:pt x="78" y="0"/>
                    <a:pt x="4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6"/>
            <p:cNvSpPr/>
            <p:nvPr>
              <p:custDataLst>
                <p:tags r:id="rId17"/>
              </p:custDataLst>
            </p:nvPr>
          </p:nvSpPr>
          <p:spPr bwMode="auto">
            <a:xfrm>
              <a:off x="6098" y="3567"/>
              <a:ext cx="325" cy="543"/>
            </a:xfrm>
            <a:custGeom>
              <a:avLst/>
              <a:gdLst>
                <a:gd name="T0" fmla="*/ 204 w 207"/>
                <a:gd name="T1" fmla="*/ 5 h 343"/>
                <a:gd name="T2" fmla="*/ 193 w 207"/>
                <a:gd name="T3" fmla="*/ 0 h 343"/>
                <a:gd name="T4" fmla="*/ 13 w 207"/>
                <a:gd name="T5" fmla="*/ 0 h 343"/>
                <a:gd name="T6" fmla="*/ 3 w 207"/>
                <a:gd name="T7" fmla="*/ 5 h 343"/>
                <a:gd name="T8" fmla="*/ 1 w 207"/>
                <a:gd name="T9" fmla="*/ 16 h 343"/>
                <a:gd name="T10" fmla="*/ 91 w 207"/>
                <a:gd name="T11" fmla="*/ 333 h 343"/>
                <a:gd name="T12" fmla="*/ 103 w 207"/>
                <a:gd name="T13" fmla="*/ 343 h 343"/>
                <a:gd name="T14" fmla="*/ 116 w 207"/>
                <a:gd name="T15" fmla="*/ 333 h 343"/>
                <a:gd name="T16" fmla="*/ 206 w 207"/>
                <a:gd name="T17" fmla="*/ 16 h 343"/>
                <a:gd name="T18" fmla="*/ 204 w 207"/>
                <a:gd name="T19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43">
                  <a:moveTo>
                    <a:pt x="204" y="5"/>
                  </a:moveTo>
                  <a:cubicBezTo>
                    <a:pt x="201" y="2"/>
                    <a:pt x="197" y="0"/>
                    <a:pt x="19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2"/>
                    <a:pt x="3" y="5"/>
                  </a:cubicBezTo>
                  <a:cubicBezTo>
                    <a:pt x="1" y="8"/>
                    <a:pt x="0" y="12"/>
                    <a:pt x="1" y="16"/>
                  </a:cubicBezTo>
                  <a:cubicBezTo>
                    <a:pt x="91" y="333"/>
                    <a:pt x="91" y="333"/>
                    <a:pt x="91" y="333"/>
                  </a:cubicBezTo>
                  <a:cubicBezTo>
                    <a:pt x="92" y="339"/>
                    <a:pt x="98" y="343"/>
                    <a:pt x="103" y="343"/>
                  </a:cubicBezTo>
                  <a:cubicBezTo>
                    <a:pt x="109" y="343"/>
                    <a:pt x="114" y="339"/>
                    <a:pt x="116" y="333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7" y="12"/>
                    <a:pt x="206" y="8"/>
                    <a:pt x="204" y="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7"/>
            <p:cNvSpPr/>
            <p:nvPr>
              <p:custDataLst>
                <p:tags r:id="rId18"/>
              </p:custDataLst>
            </p:nvPr>
          </p:nvSpPr>
          <p:spPr bwMode="auto">
            <a:xfrm>
              <a:off x="6245" y="3567"/>
              <a:ext cx="178" cy="543"/>
            </a:xfrm>
            <a:custGeom>
              <a:avLst/>
              <a:gdLst>
                <a:gd name="T0" fmla="*/ 110 w 113"/>
                <a:gd name="T1" fmla="*/ 5 h 343"/>
                <a:gd name="T2" fmla="*/ 99 w 113"/>
                <a:gd name="T3" fmla="*/ 0 h 343"/>
                <a:gd name="T4" fmla="*/ 80 w 113"/>
                <a:gd name="T5" fmla="*/ 0 h 343"/>
                <a:gd name="T6" fmla="*/ 91 w 113"/>
                <a:gd name="T7" fmla="*/ 5 h 343"/>
                <a:gd name="T8" fmla="*/ 93 w 113"/>
                <a:gd name="T9" fmla="*/ 16 h 343"/>
                <a:gd name="T10" fmla="*/ 3 w 113"/>
                <a:gd name="T11" fmla="*/ 333 h 343"/>
                <a:gd name="T12" fmla="*/ 0 w 113"/>
                <a:gd name="T13" fmla="*/ 339 h 343"/>
                <a:gd name="T14" fmla="*/ 9 w 113"/>
                <a:gd name="T15" fmla="*/ 343 h 343"/>
                <a:gd name="T16" fmla="*/ 22 w 113"/>
                <a:gd name="T17" fmla="*/ 333 h 343"/>
                <a:gd name="T18" fmla="*/ 112 w 113"/>
                <a:gd name="T19" fmla="*/ 16 h 343"/>
                <a:gd name="T20" fmla="*/ 110 w 113"/>
                <a:gd name="T2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343">
                  <a:moveTo>
                    <a:pt x="110" y="5"/>
                  </a:moveTo>
                  <a:cubicBezTo>
                    <a:pt x="107" y="2"/>
                    <a:pt x="103" y="0"/>
                    <a:pt x="9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2"/>
                    <a:pt x="91" y="5"/>
                  </a:cubicBezTo>
                  <a:cubicBezTo>
                    <a:pt x="93" y="8"/>
                    <a:pt x="94" y="12"/>
                    <a:pt x="93" y="16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2" y="335"/>
                    <a:pt x="1" y="337"/>
                    <a:pt x="0" y="339"/>
                  </a:cubicBezTo>
                  <a:cubicBezTo>
                    <a:pt x="2" y="341"/>
                    <a:pt x="6" y="343"/>
                    <a:pt x="9" y="343"/>
                  </a:cubicBezTo>
                  <a:cubicBezTo>
                    <a:pt x="15" y="343"/>
                    <a:pt x="20" y="339"/>
                    <a:pt x="22" y="333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3" y="12"/>
                    <a:pt x="112" y="8"/>
                    <a:pt x="110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8"/>
            <p:cNvSpPr/>
            <p:nvPr>
              <p:custDataLst>
                <p:tags r:id="rId19"/>
              </p:custDataLst>
            </p:nvPr>
          </p:nvSpPr>
          <p:spPr bwMode="auto">
            <a:xfrm>
              <a:off x="6201" y="3567"/>
              <a:ext cx="134" cy="440"/>
            </a:xfrm>
            <a:custGeom>
              <a:avLst/>
              <a:gdLst>
                <a:gd name="T0" fmla="*/ 81 w 85"/>
                <a:gd name="T1" fmla="*/ 5 h 278"/>
                <a:gd name="T2" fmla="*/ 71 w 85"/>
                <a:gd name="T3" fmla="*/ 0 h 278"/>
                <a:gd name="T4" fmla="*/ 52 w 85"/>
                <a:gd name="T5" fmla="*/ 0 h 278"/>
                <a:gd name="T6" fmla="*/ 62 w 85"/>
                <a:gd name="T7" fmla="*/ 5 h 278"/>
                <a:gd name="T8" fmla="*/ 64 w 85"/>
                <a:gd name="T9" fmla="*/ 16 h 278"/>
                <a:gd name="T10" fmla="*/ 0 w 85"/>
                <a:gd name="T11" fmla="*/ 245 h 278"/>
                <a:gd name="T12" fmla="*/ 9 w 85"/>
                <a:gd name="T13" fmla="*/ 278 h 278"/>
                <a:gd name="T14" fmla="*/ 84 w 85"/>
                <a:gd name="T15" fmla="*/ 16 h 278"/>
                <a:gd name="T16" fmla="*/ 81 w 85"/>
                <a:gd name="T17" fmla="*/ 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8">
                  <a:moveTo>
                    <a:pt x="81" y="5"/>
                  </a:moveTo>
                  <a:cubicBezTo>
                    <a:pt x="79" y="2"/>
                    <a:pt x="75" y="0"/>
                    <a:pt x="7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60" y="2"/>
                    <a:pt x="62" y="5"/>
                  </a:cubicBezTo>
                  <a:cubicBezTo>
                    <a:pt x="65" y="8"/>
                    <a:pt x="66" y="12"/>
                    <a:pt x="64" y="1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9" y="278"/>
                    <a:pt x="9" y="278"/>
                    <a:pt x="9" y="27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2"/>
                    <a:pt x="84" y="8"/>
                    <a:pt x="81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9"/>
            <p:cNvSpPr/>
            <p:nvPr>
              <p:custDataLst>
                <p:tags r:id="rId20"/>
              </p:custDataLst>
            </p:nvPr>
          </p:nvSpPr>
          <p:spPr bwMode="auto">
            <a:xfrm>
              <a:off x="6157" y="3567"/>
              <a:ext cx="88" cy="284"/>
            </a:xfrm>
            <a:custGeom>
              <a:avLst/>
              <a:gdLst>
                <a:gd name="T0" fmla="*/ 53 w 56"/>
                <a:gd name="T1" fmla="*/ 5 h 179"/>
                <a:gd name="T2" fmla="*/ 43 w 56"/>
                <a:gd name="T3" fmla="*/ 0 h 179"/>
                <a:gd name="T4" fmla="*/ 24 w 56"/>
                <a:gd name="T5" fmla="*/ 0 h 179"/>
                <a:gd name="T6" fmla="*/ 34 w 56"/>
                <a:gd name="T7" fmla="*/ 5 h 179"/>
                <a:gd name="T8" fmla="*/ 36 w 56"/>
                <a:gd name="T9" fmla="*/ 16 h 179"/>
                <a:gd name="T10" fmla="*/ 0 w 56"/>
                <a:gd name="T11" fmla="*/ 145 h 179"/>
                <a:gd name="T12" fmla="*/ 9 w 56"/>
                <a:gd name="T13" fmla="*/ 179 h 179"/>
                <a:gd name="T14" fmla="*/ 55 w 56"/>
                <a:gd name="T15" fmla="*/ 16 h 179"/>
                <a:gd name="T16" fmla="*/ 53 w 56"/>
                <a:gd name="T17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79">
                  <a:moveTo>
                    <a:pt x="53" y="5"/>
                  </a:moveTo>
                  <a:cubicBezTo>
                    <a:pt x="51" y="2"/>
                    <a:pt x="47" y="0"/>
                    <a:pt x="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36" y="8"/>
                    <a:pt x="37" y="12"/>
                    <a:pt x="36" y="1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2"/>
                    <a:pt x="56" y="8"/>
                    <a:pt x="53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30" y="3368"/>
              <a:ext cx="273" cy="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1"/>
            <p:cNvSpPr/>
            <p:nvPr>
              <p:custDataLst>
                <p:tags r:id="rId22"/>
              </p:custDataLst>
            </p:nvPr>
          </p:nvSpPr>
          <p:spPr bwMode="auto">
            <a:xfrm>
              <a:off x="6323" y="3368"/>
              <a:ext cx="180" cy="275"/>
            </a:xfrm>
            <a:custGeom>
              <a:avLst/>
              <a:gdLst>
                <a:gd name="T0" fmla="*/ 28 w 115"/>
                <a:gd name="T1" fmla="*/ 0 h 174"/>
                <a:gd name="T2" fmla="*/ 0 w 115"/>
                <a:gd name="T3" fmla="*/ 4 h 174"/>
                <a:gd name="T4" fmla="*/ 59 w 115"/>
                <a:gd name="T5" fmla="*/ 87 h 174"/>
                <a:gd name="T6" fmla="*/ 0 w 115"/>
                <a:gd name="T7" fmla="*/ 169 h 174"/>
                <a:gd name="T8" fmla="*/ 28 w 115"/>
                <a:gd name="T9" fmla="*/ 174 h 174"/>
                <a:gd name="T10" fmla="*/ 115 w 115"/>
                <a:gd name="T11" fmla="*/ 87 h 174"/>
                <a:gd name="T12" fmla="*/ 28 w 115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74">
                  <a:moveTo>
                    <a:pt x="28" y="0"/>
                  </a:moveTo>
                  <a:cubicBezTo>
                    <a:pt x="18" y="0"/>
                    <a:pt x="9" y="1"/>
                    <a:pt x="0" y="4"/>
                  </a:cubicBezTo>
                  <a:cubicBezTo>
                    <a:pt x="35" y="16"/>
                    <a:pt x="59" y="49"/>
                    <a:pt x="59" y="87"/>
                  </a:cubicBezTo>
                  <a:cubicBezTo>
                    <a:pt x="59" y="125"/>
                    <a:pt x="35" y="158"/>
                    <a:pt x="0" y="169"/>
                  </a:cubicBezTo>
                  <a:cubicBezTo>
                    <a:pt x="9" y="172"/>
                    <a:pt x="18" y="174"/>
                    <a:pt x="28" y="174"/>
                  </a:cubicBezTo>
                  <a:cubicBezTo>
                    <a:pt x="76" y="174"/>
                    <a:pt x="115" y="135"/>
                    <a:pt x="115" y="87"/>
                  </a:cubicBezTo>
                  <a:cubicBezTo>
                    <a:pt x="115" y="39"/>
                    <a:pt x="76" y="0"/>
                    <a:pt x="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9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6" y="3368"/>
              <a:ext cx="275" cy="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"/>
            <p:cNvSpPr/>
            <p:nvPr>
              <p:custDataLst>
                <p:tags r:id="rId24"/>
              </p:custDataLst>
            </p:nvPr>
          </p:nvSpPr>
          <p:spPr bwMode="auto">
            <a:xfrm>
              <a:off x="6109" y="3368"/>
              <a:ext cx="182" cy="275"/>
            </a:xfrm>
            <a:custGeom>
              <a:avLst/>
              <a:gdLst>
                <a:gd name="T0" fmla="*/ 28 w 116"/>
                <a:gd name="T1" fmla="*/ 0 h 174"/>
                <a:gd name="T2" fmla="*/ 0 w 116"/>
                <a:gd name="T3" fmla="*/ 4 h 174"/>
                <a:gd name="T4" fmla="*/ 59 w 116"/>
                <a:gd name="T5" fmla="*/ 87 h 174"/>
                <a:gd name="T6" fmla="*/ 0 w 116"/>
                <a:gd name="T7" fmla="*/ 169 h 174"/>
                <a:gd name="T8" fmla="*/ 28 w 116"/>
                <a:gd name="T9" fmla="*/ 174 h 174"/>
                <a:gd name="T10" fmla="*/ 116 w 116"/>
                <a:gd name="T11" fmla="*/ 87 h 174"/>
                <a:gd name="T12" fmla="*/ 28 w 116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4">
                  <a:moveTo>
                    <a:pt x="28" y="0"/>
                  </a:moveTo>
                  <a:cubicBezTo>
                    <a:pt x="19" y="0"/>
                    <a:pt x="9" y="1"/>
                    <a:pt x="0" y="4"/>
                  </a:cubicBezTo>
                  <a:cubicBezTo>
                    <a:pt x="35" y="16"/>
                    <a:pt x="59" y="49"/>
                    <a:pt x="59" y="87"/>
                  </a:cubicBezTo>
                  <a:cubicBezTo>
                    <a:pt x="59" y="125"/>
                    <a:pt x="35" y="158"/>
                    <a:pt x="0" y="169"/>
                  </a:cubicBezTo>
                  <a:cubicBezTo>
                    <a:pt x="9" y="172"/>
                    <a:pt x="19" y="174"/>
                    <a:pt x="28" y="174"/>
                  </a:cubicBezTo>
                  <a:cubicBezTo>
                    <a:pt x="76" y="174"/>
                    <a:pt x="116" y="135"/>
                    <a:pt x="116" y="87"/>
                  </a:cubicBezTo>
                  <a:cubicBezTo>
                    <a:pt x="116" y="39"/>
                    <a:pt x="76" y="0"/>
                    <a:pt x="28" y="0"/>
                  </a:cubicBezTo>
                  <a:close/>
                </a:path>
              </a:pathLst>
            </a:custGeom>
            <a:solidFill>
              <a:schemeClr val="accent6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9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3" y="3202"/>
              <a:ext cx="273" cy="2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5"/>
            <p:cNvSpPr/>
            <p:nvPr>
              <p:custDataLst>
                <p:tags r:id="rId26"/>
              </p:custDataLst>
            </p:nvPr>
          </p:nvSpPr>
          <p:spPr bwMode="auto">
            <a:xfrm>
              <a:off x="6223" y="3202"/>
              <a:ext cx="173" cy="277"/>
            </a:xfrm>
            <a:custGeom>
              <a:avLst/>
              <a:gdLst>
                <a:gd name="T0" fmla="*/ 23 w 110"/>
                <a:gd name="T1" fmla="*/ 0 h 175"/>
                <a:gd name="T2" fmla="*/ 0 w 110"/>
                <a:gd name="T3" fmla="*/ 4 h 175"/>
                <a:gd name="T4" fmla="*/ 63 w 110"/>
                <a:gd name="T5" fmla="*/ 87 h 175"/>
                <a:gd name="T6" fmla="*/ 0 w 110"/>
                <a:gd name="T7" fmla="*/ 171 h 175"/>
                <a:gd name="T8" fmla="*/ 23 w 110"/>
                <a:gd name="T9" fmla="*/ 175 h 175"/>
                <a:gd name="T10" fmla="*/ 110 w 110"/>
                <a:gd name="T11" fmla="*/ 87 h 175"/>
                <a:gd name="T12" fmla="*/ 23 w 110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75">
                  <a:moveTo>
                    <a:pt x="23" y="0"/>
                  </a:moveTo>
                  <a:cubicBezTo>
                    <a:pt x="15" y="0"/>
                    <a:pt x="7" y="1"/>
                    <a:pt x="0" y="4"/>
                  </a:cubicBezTo>
                  <a:cubicBezTo>
                    <a:pt x="36" y="14"/>
                    <a:pt x="63" y="47"/>
                    <a:pt x="63" y="87"/>
                  </a:cubicBezTo>
                  <a:cubicBezTo>
                    <a:pt x="63" y="127"/>
                    <a:pt x="36" y="161"/>
                    <a:pt x="0" y="171"/>
                  </a:cubicBezTo>
                  <a:cubicBezTo>
                    <a:pt x="7" y="173"/>
                    <a:pt x="15" y="175"/>
                    <a:pt x="23" y="175"/>
                  </a:cubicBezTo>
                  <a:cubicBezTo>
                    <a:pt x="71" y="175"/>
                    <a:pt x="110" y="135"/>
                    <a:pt x="110" y="87"/>
                  </a:cubicBezTo>
                  <a:cubicBezTo>
                    <a:pt x="110" y="39"/>
                    <a:pt x="71" y="0"/>
                    <a:pt x="2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9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08" y="3150"/>
              <a:ext cx="104" cy="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7"/>
            <p:cNvSpPr/>
            <p:nvPr>
              <p:custDataLst>
                <p:tags r:id="rId28"/>
              </p:custDataLst>
            </p:nvPr>
          </p:nvSpPr>
          <p:spPr bwMode="auto">
            <a:xfrm>
              <a:off x="6245" y="3150"/>
              <a:ext cx="67" cy="104"/>
            </a:xfrm>
            <a:custGeom>
              <a:avLst/>
              <a:gdLst>
                <a:gd name="T0" fmla="*/ 9 w 42"/>
                <a:gd name="T1" fmla="*/ 0 h 66"/>
                <a:gd name="T2" fmla="*/ 0 w 42"/>
                <a:gd name="T3" fmla="*/ 2 h 66"/>
                <a:gd name="T4" fmla="*/ 23 w 42"/>
                <a:gd name="T5" fmla="*/ 33 h 66"/>
                <a:gd name="T6" fmla="*/ 0 w 42"/>
                <a:gd name="T7" fmla="*/ 65 h 66"/>
                <a:gd name="T8" fmla="*/ 9 w 42"/>
                <a:gd name="T9" fmla="*/ 66 h 66"/>
                <a:gd name="T10" fmla="*/ 42 w 42"/>
                <a:gd name="T11" fmla="*/ 33 h 66"/>
                <a:gd name="T12" fmla="*/ 9 w 42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6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13" y="6"/>
                    <a:pt x="23" y="18"/>
                    <a:pt x="23" y="33"/>
                  </a:cubicBezTo>
                  <a:cubicBezTo>
                    <a:pt x="23" y="48"/>
                    <a:pt x="13" y="61"/>
                    <a:pt x="0" y="65"/>
                  </a:cubicBezTo>
                  <a:cubicBezTo>
                    <a:pt x="3" y="66"/>
                    <a:pt x="6" y="66"/>
                    <a:pt x="9" y="66"/>
                  </a:cubicBezTo>
                  <a:cubicBezTo>
                    <a:pt x="28" y="66"/>
                    <a:pt x="42" y="51"/>
                    <a:pt x="42" y="33"/>
                  </a:cubicBezTo>
                  <a:cubicBezTo>
                    <a:pt x="42" y="15"/>
                    <a:pt x="28" y="0"/>
                    <a:pt x="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8"/>
            <p:cNvSpPr/>
            <p:nvPr>
              <p:custDataLst>
                <p:tags r:id="rId29"/>
              </p:custDataLst>
            </p:nvPr>
          </p:nvSpPr>
          <p:spPr bwMode="auto">
            <a:xfrm>
              <a:off x="7210" y="3621"/>
              <a:ext cx="66" cy="431"/>
            </a:xfrm>
            <a:custGeom>
              <a:avLst/>
              <a:gdLst>
                <a:gd name="T0" fmla="*/ 42 w 42"/>
                <a:gd name="T1" fmla="*/ 251 h 272"/>
                <a:gd name="T2" fmla="*/ 21 w 42"/>
                <a:gd name="T3" fmla="*/ 272 h 272"/>
                <a:gd name="T4" fmla="*/ 21 w 42"/>
                <a:gd name="T5" fmla="*/ 272 h 272"/>
                <a:gd name="T6" fmla="*/ 0 w 42"/>
                <a:gd name="T7" fmla="*/ 251 h 272"/>
                <a:gd name="T8" fmla="*/ 0 w 42"/>
                <a:gd name="T9" fmla="*/ 21 h 272"/>
                <a:gd name="T10" fmla="*/ 21 w 42"/>
                <a:gd name="T11" fmla="*/ 0 h 272"/>
                <a:gd name="T12" fmla="*/ 21 w 42"/>
                <a:gd name="T13" fmla="*/ 0 h 272"/>
                <a:gd name="T14" fmla="*/ 42 w 42"/>
                <a:gd name="T15" fmla="*/ 21 h 272"/>
                <a:gd name="T16" fmla="*/ 42 w 42"/>
                <a:gd name="T17" fmla="*/ 25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72">
                  <a:moveTo>
                    <a:pt x="42" y="251"/>
                  </a:moveTo>
                  <a:cubicBezTo>
                    <a:pt x="42" y="262"/>
                    <a:pt x="32" y="272"/>
                    <a:pt x="21" y="272"/>
                  </a:cubicBezTo>
                  <a:cubicBezTo>
                    <a:pt x="21" y="272"/>
                    <a:pt x="21" y="272"/>
                    <a:pt x="21" y="272"/>
                  </a:cubicBezTo>
                  <a:cubicBezTo>
                    <a:pt x="10" y="272"/>
                    <a:pt x="0" y="262"/>
                    <a:pt x="0" y="2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lnTo>
                    <a:pt x="42" y="25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9"/>
            <p:cNvSpPr/>
            <p:nvPr>
              <p:custDataLst>
                <p:tags r:id="rId30"/>
              </p:custDataLst>
            </p:nvPr>
          </p:nvSpPr>
          <p:spPr bwMode="auto">
            <a:xfrm>
              <a:off x="7227" y="3621"/>
              <a:ext cx="49" cy="431"/>
            </a:xfrm>
            <a:custGeom>
              <a:avLst/>
              <a:gdLst>
                <a:gd name="T0" fmla="*/ 10 w 31"/>
                <a:gd name="T1" fmla="*/ 0 h 272"/>
                <a:gd name="T2" fmla="*/ 0 w 31"/>
                <a:gd name="T3" fmla="*/ 3 h 272"/>
                <a:gd name="T4" fmla="*/ 10 w 31"/>
                <a:gd name="T5" fmla="*/ 21 h 272"/>
                <a:gd name="T6" fmla="*/ 10 w 31"/>
                <a:gd name="T7" fmla="*/ 251 h 272"/>
                <a:gd name="T8" fmla="*/ 0 w 31"/>
                <a:gd name="T9" fmla="*/ 269 h 272"/>
                <a:gd name="T10" fmla="*/ 10 w 31"/>
                <a:gd name="T11" fmla="*/ 272 h 272"/>
                <a:gd name="T12" fmla="*/ 31 w 31"/>
                <a:gd name="T13" fmla="*/ 251 h 272"/>
                <a:gd name="T14" fmla="*/ 31 w 31"/>
                <a:gd name="T15" fmla="*/ 21 h 272"/>
                <a:gd name="T16" fmla="*/ 10 w 31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2">
                  <a:moveTo>
                    <a:pt x="10" y="0"/>
                  </a:moveTo>
                  <a:cubicBezTo>
                    <a:pt x="6" y="0"/>
                    <a:pt x="3" y="1"/>
                    <a:pt x="0" y="3"/>
                  </a:cubicBezTo>
                  <a:cubicBezTo>
                    <a:pt x="6" y="7"/>
                    <a:pt x="10" y="13"/>
                    <a:pt x="10" y="2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10" y="259"/>
                    <a:pt x="6" y="265"/>
                    <a:pt x="0" y="269"/>
                  </a:cubicBezTo>
                  <a:cubicBezTo>
                    <a:pt x="3" y="271"/>
                    <a:pt x="6" y="272"/>
                    <a:pt x="10" y="272"/>
                  </a:cubicBezTo>
                  <a:cubicBezTo>
                    <a:pt x="21" y="272"/>
                    <a:pt x="31" y="262"/>
                    <a:pt x="31" y="25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9"/>
                    <a:pt x="21" y="0"/>
                    <a:pt x="1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0"/>
            <p:cNvSpPr/>
            <p:nvPr>
              <p:custDataLst>
                <p:tags r:id="rId31"/>
              </p:custDataLst>
            </p:nvPr>
          </p:nvSpPr>
          <p:spPr bwMode="auto">
            <a:xfrm>
              <a:off x="7095" y="3200"/>
              <a:ext cx="296" cy="543"/>
            </a:xfrm>
            <a:custGeom>
              <a:avLst/>
              <a:gdLst>
                <a:gd name="T0" fmla="*/ 132 w 188"/>
                <a:gd name="T1" fmla="*/ 0 h 343"/>
                <a:gd name="T2" fmla="*/ 55 w 188"/>
                <a:gd name="T3" fmla="*/ 0 h 343"/>
                <a:gd name="T4" fmla="*/ 0 w 188"/>
                <a:gd name="T5" fmla="*/ 56 h 343"/>
                <a:gd name="T6" fmla="*/ 0 w 188"/>
                <a:gd name="T7" fmla="*/ 338 h 343"/>
                <a:gd name="T8" fmla="*/ 4 w 188"/>
                <a:gd name="T9" fmla="*/ 343 h 343"/>
                <a:gd name="T10" fmla="*/ 184 w 188"/>
                <a:gd name="T11" fmla="*/ 343 h 343"/>
                <a:gd name="T12" fmla="*/ 188 w 188"/>
                <a:gd name="T13" fmla="*/ 338 h 343"/>
                <a:gd name="T14" fmla="*/ 188 w 188"/>
                <a:gd name="T15" fmla="*/ 56 h 343"/>
                <a:gd name="T16" fmla="*/ 132 w 188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43">
                  <a:moveTo>
                    <a:pt x="13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1"/>
                    <a:pt x="2" y="343"/>
                    <a:pt x="4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6" y="343"/>
                    <a:pt x="188" y="341"/>
                    <a:pt x="188" y="338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8" y="25"/>
                    <a:pt x="163" y="0"/>
                    <a:pt x="13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1"/>
            <p:cNvSpPr/>
            <p:nvPr>
              <p:custDataLst>
                <p:tags r:id="rId32"/>
              </p:custDataLst>
            </p:nvPr>
          </p:nvSpPr>
          <p:spPr bwMode="auto">
            <a:xfrm>
              <a:off x="7136" y="3257"/>
              <a:ext cx="50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2"/>
            <p:cNvSpPr/>
            <p:nvPr>
              <p:custDataLst>
                <p:tags r:id="rId33"/>
              </p:custDataLst>
            </p:nvPr>
          </p:nvSpPr>
          <p:spPr bwMode="auto">
            <a:xfrm>
              <a:off x="7218" y="3257"/>
              <a:ext cx="50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3"/>
            <p:cNvSpPr/>
            <p:nvPr>
              <p:custDataLst>
                <p:tags r:id="rId34"/>
              </p:custDataLst>
            </p:nvPr>
          </p:nvSpPr>
          <p:spPr bwMode="auto">
            <a:xfrm>
              <a:off x="7299" y="3257"/>
              <a:ext cx="51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0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90" y="3291"/>
              <a:ext cx="411" cy="3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5"/>
            <p:cNvSpPr/>
            <p:nvPr>
              <p:custDataLst>
                <p:tags r:id="rId36"/>
              </p:custDataLst>
            </p:nvPr>
          </p:nvSpPr>
          <p:spPr bwMode="auto">
            <a:xfrm>
              <a:off x="3748" y="3291"/>
              <a:ext cx="253" cy="382"/>
            </a:xfrm>
            <a:custGeom>
              <a:avLst/>
              <a:gdLst>
                <a:gd name="T0" fmla="*/ 30 w 161"/>
                <a:gd name="T1" fmla="*/ 0 h 242"/>
                <a:gd name="T2" fmla="*/ 0 w 161"/>
                <a:gd name="T3" fmla="*/ 4 h 242"/>
                <a:gd name="T4" fmla="*/ 101 w 161"/>
                <a:gd name="T5" fmla="*/ 121 h 242"/>
                <a:gd name="T6" fmla="*/ 0 w 161"/>
                <a:gd name="T7" fmla="*/ 238 h 242"/>
                <a:gd name="T8" fmla="*/ 30 w 161"/>
                <a:gd name="T9" fmla="*/ 242 h 242"/>
                <a:gd name="T10" fmla="*/ 161 w 161"/>
                <a:gd name="T11" fmla="*/ 121 h 242"/>
                <a:gd name="T12" fmla="*/ 30 w 161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42">
                  <a:moveTo>
                    <a:pt x="30" y="0"/>
                  </a:moveTo>
                  <a:cubicBezTo>
                    <a:pt x="20" y="0"/>
                    <a:pt x="10" y="2"/>
                    <a:pt x="0" y="4"/>
                  </a:cubicBezTo>
                  <a:cubicBezTo>
                    <a:pt x="58" y="16"/>
                    <a:pt x="101" y="64"/>
                    <a:pt x="101" y="121"/>
                  </a:cubicBezTo>
                  <a:cubicBezTo>
                    <a:pt x="101" y="178"/>
                    <a:pt x="58" y="226"/>
                    <a:pt x="0" y="238"/>
                  </a:cubicBezTo>
                  <a:cubicBezTo>
                    <a:pt x="10" y="240"/>
                    <a:pt x="20" y="242"/>
                    <a:pt x="30" y="242"/>
                  </a:cubicBezTo>
                  <a:cubicBezTo>
                    <a:pt x="102" y="242"/>
                    <a:pt x="161" y="188"/>
                    <a:pt x="161" y="121"/>
                  </a:cubicBezTo>
                  <a:cubicBezTo>
                    <a:pt x="161" y="54"/>
                    <a:pt x="102" y="0"/>
                    <a:pt x="30" y="0"/>
                  </a:cubicBezTo>
                  <a:close/>
                </a:path>
              </a:pathLst>
            </a:custGeom>
            <a:solidFill>
              <a:schemeClr val="accent6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10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743" y="3229"/>
              <a:ext cx="104" cy="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>
              <p:custDataLst>
                <p:tags r:id="rId38"/>
              </p:custDataLst>
            </p:nvPr>
          </p:nvSpPr>
          <p:spPr bwMode="auto">
            <a:xfrm>
              <a:off x="3781" y="3229"/>
              <a:ext cx="66" cy="104"/>
            </a:xfrm>
            <a:custGeom>
              <a:avLst/>
              <a:gdLst>
                <a:gd name="T0" fmla="*/ 9 w 42"/>
                <a:gd name="T1" fmla="*/ 0 h 66"/>
                <a:gd name="T2" fmla="*/ 0 w 42"/>
                <a:gd name="T3" fmla="*/ 1 h 66"/>
                <a:gd name="T4" fmla="*/ 23 w 42"/>
                <a:gd name="T5" fmla="*/ 33 h 66"/>
                <a:gd name="T6" fmla="*/ 0 w 42"/>
                <a:gd name="T7" fmla="*/ 64 h 66"/>
                <a:gd name="T8" fmla="*/ 9 w 42"/>
                <a:gd name="T9" fmla="*/ 66 h 66"/>
                <a:gd name="T10" fmla="*/ 42 w 42"/>
                <a:gd name="T11" fmla="*/ 33 h 66"/>
                <a:gd name="T12" fmla="*/ 9 w 42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6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3" y="5"/>
                    <a:pt x="23" y="18"/>
                    <a:pt x="23" y="33"/>
                  </a:cubicBezTo>
                  <a:cubicBezTo>
                    <a:pt x="23" y="48"/>
                    <a:pt x="13" y="60"/>
                    <a:pt x="0" y="64"/>
                  </a:cubicBezTo>
                  <a:cubicBezTo>
                    <a:pt x="3" y="65"/>
                    <a:pt x="6" y="66"/>
                    <a:pt x="9" y="66"/>
                  </a:cubicBezTo>
                  <a:cubicBezTo>
                    <a:pt x="28" y="66"/>
                    <a:pt x="42" y="51"/>
                    <a:pt x="42" y="33"/>
                  </a:cubicBezTo>
                  <a:cubicBezTo>
                    <a:pt x="42" y="15"/>
                    <a:pt x="28" y="0"/>
                    <a:pt x="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>
              <p:custDataLst>
                <p:tags r:id="rId39"/>
              </p:custDataLst>
            </p:nvPr>
          </p:nvSpPr>
          <p:spPr bwMode="auto">
            <a:xfrm>
              <a:off x="3789" y="3172"/>
              <a:ext cx="12" cy="81"/>
            </a:xfrm>
            <a:custGeom>
              <a:avLst/>
              <a:gdLst>
                <a:gd name="T0" fmla="*/ 4 w 8"/>
                <a:gd name="T1" fmla="*/ 51 h 51"/>
                <a:gd name="T2" fmla="*/ 0 w 8"/>
                <a:gd name="T3" fmla="*/ 47 h 51"/>
                <a:gd name="T4" fmla="*/ 0 w 8"/>
                <a:gd name="T5" fmla="*/ 4 h 51"/>
                <a:gd name="T6" fmla="*/ 4 w 8"/>
                <a:gd name="T7" fmla="*/ 0 h 51"/>
                <a:gd name="T8" fmla="*/ 8 w 8"/>
                <a:gd name="T9" fmla="*/ 4 h 51"/>
                <a:gd name="T10" fmla="*/ 8 w 8"/>
                <a:gd name="T11" fmla="*/ 47 h 51"/>
                <a:gd name="T12" fmla="*/ 4 w 8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1">
                  <a:moveTo>
                    <a:pt x="4" y="51"/>
                  </a:moveTo>
                  <a:cubicBezTo>
                    <a:pt x="2" y="51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0"/>
                    <a:pt x="6" y="51"/>
                    <a:pt x="4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>
              <p:custDataLst>
                <p:tags r:id="rId40"/>
              </p:custDataLst>
            </p:nvPr>
          </p:nvSpPr>
          <p:spPr bwMode="auto">
            <a:xfrm>
              <a:off x="3586" y="3520"/>
              <a:ext cx="420" cy="568"/>
            </a:xfrm>
            <a:custGeom>
              <a:avLst/>
              <a:gdLst>
                <a:gd name="T0" fmla="*/ 263 w 267"/>
                <a:gd name="T1" fmla="*/ 4 h 359"/>
                <a:gd name="T2" fmla="*/ 253 w 267"/>
                <a:gd name="T3" fmla="*/ 0 h 359"/>
                <a:gd name="T4" fmla="*/ 13 w 267"/>
                <a:gd name="T5" fmla="*/ 0 h 359"/>
                <a:gd name="T6" fmla="*/ 3 w 267"/>
                <a:gd name="T7" fmla="*/ 4 h 359"/>
                <a:gd name="T8" fmla="*/ 1 w 267"/>
                <a:gd name="T9" fmla="*/ 15 h 359"/>
                <a:gd name="T10" fmla="*/ 23 w 267"/>
                <a:gd name="T11" fmla="*/ 128 h 359"/>
                <a:gd name="T12" fmla="*/ 36 w 267"/>
                <a:gd name="T13" fmla="*/ 138 h 359"/>
                <a:gd name="T14" fmla="*/ 46 w 267"/>
                <a:gd name="T15" fmla="*/ 138 h 359"/>
                <a:gd name="T16" fmla="*/ 105 w 267"/>
                <a:gd name="T17" fmla="*/ 355 h 359"/>
                <a:gd name="T18" fmla="*/ 111 w 267"/>
                <a:gd name="T19" fmla="*/ 359 h 359"/>
                <a:gd name="T20" fmla="*/ 156 w 267"/>
                <a:gd name="T21" fmla="*/ 359 h 359"/>
                <a:gd name="T22" fmla="*/ 161 w 267"/>
                <a:gd name="T23" fmla="*/ 355 h 359"/>
                <a:gd name="T24" fmla="*/ 221 w 267"/>
                <a:gd name="T25" fmla="*/ 138 h 359"/>
                <a:gd name="T26" fmla="*/ 231 w 267"/>
                <a:gd name="T27" fmla="*/ 138 h 359"/>
                <a:gd name="T28" fmla="*/ 243 w 267"/>
                <a:gd name="T29" fmla="*/ 128 h 359"/>
                <a:gd name="T30" fmla="*/ 266 w 267"/>
                <a:gd name="T31" fmla="*/ 15 h 359"/>
                <a:gd name="T32" fmla="*/ 263 w 267"/>
                <a:gd name="T33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59">
                  <a:moveTo>
                    <a:pt x="263" y="4"/>
                  </a:moveTo>
                  <a:cubicBezTo>
                    <a:pt x="261" y="1"/>
                    <a:pt x="257" y="0"/>
                    <a:pt x="25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4" y="134"/>
                    <a:pt x="30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105" y="355"/>
                    <a:pt x="105" y="355"/>
                    <a:pt x="105" y="355"/>
                  </a:cubicBezTo>
                  <a:cubicBezTo>
                    <a:pt x="106" y="357"/>
                    <a:pt x="108" y="359"/>
                    <a:pt x="111" y="359"/>
                  </a:cubicBezTo>
                  <a:cubicBezTo>
                    <a:pt x="156" y="359"/>
                    <a:pt x="156" y="359"/>
                    <a:pt x="156" y="359"/>
                  </a:cubicBezTo>
                  <a:cubicBezTo>
                    <a:pt x="158" y="359"/>
                    <a:pt x="161" y="357"/>
                    <a:pt x="161" y="355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37" y="138"/>
                    <a:pt x="242" y="134"/>
                    <a:pt x="243" y="128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7" y="11"/>
                    <a:pt x="266" y="7"/>
                    <a:pt x="263" y="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/>
            <p:nvPr>
              <p:custDataLst>
                <p:tags r:id="rId41"/>
              </p:custDataLst>
            </p:nvPr>
          </p:nvSpPr>
          <p:spPr bwMode="auto">
            <a:xfrm>
              <a:off x="3581" y="3515"/>
              <a:ext cx="429" cy="41"/>
            </a:xfrm>
            <a:custGeom>
              <a:avLst/>
              <a:gdLst>
                <a:gd name="T0" fmla="*/ 273 w 273"/>
                <a:gd name="T1" fmla="*/ 21 h 26"/>
                <a:gd name="T2" fmla="*/ 268 w 273"/>
                <a:gd name="T3" fmla="*/ 26 h 26"/>
                <a:gd name="T4" fmla="*/ 5 w 273"/>
                <a:gd name="T5" fmla="*/ 26 h 26"/>
                <a:gd name="T6" fmla="*/ 0 w 273"/>
                <a:gd name="T7" fmla="*/ 21 h 26"/>
                <a:gd name="T8" fmla="*/ 0 w 273"/>
                <a:gd name="T9" fmla="*/ 5 h 26"/>
                <a:gd name="T10" fmla="*/ 5 w 273"/>
                <a:gd name="T11" fmla="*/ 0 h 26"/>
                <a:gd name="T12" fmla="*/ 268 w 273"/>
                <a:gd name="T13" fmla="*/ 0 h 26"/>
                <a:gd name="T14" fmla="*/ 273 w 273"/>
                <a:gd name="T15" fmla="*/ 5 h 26"/>
                <a:gd name="T16" fmla="*/ 273 w 273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6">
                  <a:moveTo>
                    <a:pt x="273" y="21"/>
                  </a:moveTo>
                  <a:cubicBezTo>
                    <a:pt x="273" y="24"/>
                    <a:pt x="271" y="26"/>
                    <a:pt x="26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1" y="0"/>
                    <a:pt x="273" y="2"/>
                    <a:pt x="273" y="5"/>
                  </a:cubicBezTo>
                  <a:lnTo>
                    <a:pt x="273" y="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/>
            <p:nvPr>
              <p:custDataLst>
                <p:tags r:id="rId42"/>
              </p:custDataLst>
            </p:nvPr>
          </p:nvSpPr>
          <p:spPr bwMode="auto">
            <a:xfrm>
              <a:off x="3645" y="3585"/>
              <a:ext cx="81" cy="85"/>
            </a:xfrm>
            <a:custGeom>
              <a:avLst/>
              <a:gdLst>
                <a:gd name="T0" fmla="*/ 49 w 51"/>
                <a:gd name="T1" fmla="*/ 1 h 54"/>
                <a:gd name="T2" fmla="*/ 43 w 51"/>
                <a:gd name="T3" fmla="*/ 2 h 54"/>
                <a:gd name="T4" fmla="*/ 25 w 51"/>
                <a:gd name="T5" fmla="*/ 21 h 54"/>
                <a:gd name="T6" fmla="*/ 7 w 51"/>
                <a:gd name="T7" fmla="*/ 2 h 54"/>
                <a:gd name="T8" fmla="*/ 2 w 51"/>
                <a:gd name="T9" fmla="*/ 1 h 54"/>
                <a:gd name="T10" fmla="*/ 1 w 51"/>
                <a:gd name="T11" fmla="*/ 7 h 54"/>
                <a:gd name="T12" fmla="*/ 20 w 51"/>
                <a:gd name="T13" fmla="*/ 27 h 54"/>
                <a:gd name="T14" fmla="*/ 1 w 51"/>
                <a:gd name="T15" fmla="*/ 48 h 54"/>
                <a:gd name="T16" fmla="*/ 2 w 51"/>
                <a:gd name="T17" fmla="*/ 53 h 54"/>
                <a:gd name="T18" fmla="*/ 4 w 51"/>
                <a:gd name="T19" fmla="*/ 54 h 54"/>
                <a:gd name="T20" fmla="*/ 7 w 51"/>
                <a:gd name="T21" fmla="*/ 53 h 54"/>
                <a:gd name="T22" fmla="*/ 25 w 51"/>
                <a:gd name="T23" fmla="*/ 33 h 54"/>
                <a:gd name="T24" fmla="*/ 43 w 51"/>
                <a:gd name="T25" fmla="*/ 53 h 54"/>
                <a:gd name="T26" fmla="*/ 46 w 51"/>
                <a:gd name="T27" fmla="*/ 54 h 54"/>
                <a:gd name="T28" fmla="*/ 49 w 51"/>
                <a:gd name="T29" fmla="*/ 53 h 54"/>
                <a:gd name="T30" fmla="*/ 49 w 51"/>
                <a:gd name="T31" fmla="*/ 48 h 54"/>
                <a:gd name="T32" fmla="*/ 31 w 51"/>
                <a:gd name="T33" fmla="*/ 27 h 54"/>
                <a:gd name="T34" fmla="*/ 49 w 51"/>
                <a:gd name="T35" fmla="*/ 7 h 54"/>
                <a:gd name="T36" fmla="*/ 49 w 51"/>
                <a:gd name="T3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49" y="1"/>
                  </a:move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/>
            <p:nvPr>
              <p:custDataLst>
                <p:tags r:id="rId43"/>
              </p:custDataLst>
            </p:nvPr>
          </p:nvSpPr>
          <p:spPr bwMode="auto">
            <a:xfrm>
              <a:off x="3756" y="3585"/>
              <a:ext cx="80" cy="85"/>
            </a:xfrm>
            <a:custGeom>
              <a:avLst/>
              <a:gdLst>
                <a:gd name="T0" fmla="*/ 49 w 51"/>
                <a:gd name="T1" fmla="*/ 1 h 54"/>
                <a:gd name="T2" fmla="*/ 43 w 51"/>
                <a:gd name="T3" fmla="*/ 2 h 54"/>
                <a:gd name="T4" fmla="*/ 25 w 51"/>
                <a:gd name="T5" fmla="*/ 21 h 54"/>
                <a:gd name="T6" fmla="*/ 7 w 51"/>
                <a:gd name="T7" fmla="*/ 2 h 54"/>
                <a:gd name="T8" fmla="*/ 2 w 51"/>
                <a:gd name="T9" fmla="*/ 1 h 54"/>
                <a:gd name="T10" fmla="*/ 1 w 51"/>
                <a:gd name="T11" fmla="*/ 7 h 54"/>
                <a:gd name="T12" fmla="*/ 20 w 51"/>
                <a:gd name="T13" fmla="*/ 27 h 54"/>
                <a:gd name="T14" fmla="*/ 1 w 51"/>
                <a:gd name="T15" fmla="*/ 48 h 54"/>
                <a:gd name="T16" fmla="*/ 2 w 51"/>
                <a:gd name="T17" fmla="*/ 53 h 54"/>
                <a:gd name="T18" fmla="*/ 4 w 51"/>
                <a:gd name="T19" fmla="*/ 54 h 54"/>
                <a:gd name="T20" fmla="*/ 7 w 51"/>
                <a:gd name="T21" fmla="*/ 53 h 54"/>
                <a:gd name="T22" fmla="*/ 25 w 51"/>
                <a:gd name="T23" fmla="*/ 33 h 54"/>
                <a:gd name="T24" fmla="*/ 43 w 51"/>
                <a:gd name="T25" fmla="*/ 53 h 54"/>
                <a:gd name="T26" fmla="*/ 46 w 51"/>
                <a:gd name="T27" fmla="*/ 54 h 54"/>
                <a:gd name="T28" fmla="*/ 49 w 51"/>
                <a:gd name="T29" fmla="*/ 53 h 54"/>
                <a:gd name="T30" fmla="*/ 49 w 51"/>
                <a:gd name="T31" fmla="*/ 48 h 54"/>
                <a:gd name="T32" fmla="*/ 31 w 51"/>
                <a:gd name="T33" fmla="*/ 27 h 54"/>
                <a:gd name="T34" fmla="*/ 49 w 51"/>
                <a:gd name="T35" fmla="*/ 7 h 54"/>
                <a:gd name="T36" fmla="*/ 49 w 51"/>
                <a:gd name="T3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49" y="1"/>
                  </a:move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/>
            <p:nvPr>
              <p:custDataLst>
                <p:tags r:id="rId44"/>
              </p:custDataLst>
            </p:nvPr>
          </p:nvSpPr>
          <p:spPr bwMode="auto">
            <a:xfrm>
              <a:off x="3866" y="3585"/>
              <a:ext cx="80" cy="85"/>
            </a:xfrm>
            <a:custGeom>
              <a:avLst/>
              <a:gdLst>
                <a:gd name="T0" fmla="*/ 31 w 51"/>
                <a:gd name="T1" fmla="*/ 27 h 54"/>
                <a:gd name="T2" fmla="*/ 49 w 51"/>
                <a:gd name="T3" fmla="*/ 7 h 54"/>
                <a:gd name="T4" fmla="*/ 49 w 51"/>
                <a:gd name="T5" fmla="*/ 1 h 54"/>
                <a:gd name="T6" fmla="*/ 43 w 51"/>
                <a:gd name="T7" fmla="*/ 2 h 54"/>
                <a:gd name="T8" fmla="*/ 25 w 51"/>
                <a:gd name="T9" fmla="*/ 21 h 54"/>
                <a:gd name="T10" fmla="*/ 7 w 51"/>
                <a:gd name="T11" fmla="*/ 2 h 54"/>
                <a:gd name="T12" fmla="*/ 2 w 51"/>
                <a:gd name="T13" fmla="*/ 1 h 54"/>
                <a:gd name="T14" fmla="*/ 1 w 51"/>
                <a:gd name="T15" fmla="*/ 7 h 54"/>
                <a:gd name="T16" fmla="*/ 20 w 51"/>
                <a:gd name="T17" fmla="*/ 27 h 54"/>
                <a:gd name="T18" fmla="*/ 1 w 51"/>
                <a:gd name="T19" fmla="*/ 48 h 54"/>
                <a:gd name="T20" fmla="*/ 2 w 51"/>
                <a:gd name="T21" fmla="*/ 53 h 54"/>
                <a:gd name="T22" fmla="*/ 4 w 51"/>
                <a:gd name="T23" fmla="*/ 54 h 54"/>
                <a:gd name="T24" fmla="*/ 7 w 51"/>
                <a:gd name="T25" fmla="*/ 53 h 54"/>
                <a:gd name="T26" fmla="*/ 25 w 51"/>
                <a:gd name="T27" fmla="*/ 33 h 54"/>
                <a:gd name="T28" fmla="*/ 43 w 51"/>
                <a:gd name="T29" fmla="*/ 53 h 54"/>
                <a:gd name="T30" fmla="*/ 46 w 51"/>
                <a:gd name="T31" fmla="*/ 54 h 54"/>
                <a:gd name="T32" fmla="*/ 49 w 51"/>
                <a:gd name="T33" fmla="*/ 53 h 54"/>
                <a:gd name="T34" fmla="*/ 49 w 51"/>
                <a:gd name="T35" fmla="*/ 48 h 54"/>
                <a:gd name="T36" fmla="*/ 31 w 51"/>
                <a:gd name="T3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31" y="2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lnTo>
                    <a:pt x="31" y="2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4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619" y="3710"/>
              <a:ext cx="354" cy="321"/>
            </a:xfrm>
            <a:custGeom>
              <a:avLst/>
              <a:gdLst>
                <a:gd name="T0" fmla="*/ 4 w 225"/>
                <a:gd name="T1" fmla="*/ 0 h 203"/>
                <a:gd name="T2" fmla="*/ 0 w 225"/>
                <a:gd name="T3" fmla="*/ 20 h 203"/>
                <a:gd name="T4" fmla="*/ 99 w 225"/>
                <a:gd name="T5" fmla="*/ 25 h 203"/>
                <a:gd name="T6" fmla="*/ 112 w 225"/>
                <a:gd name="T7" fmla="*/ 91 h 203"/>
                <a:gd name="T8" fmla="*/ 63 w 225"/>
                <a:gd name="T9" fmla="*/ 44 h 203"/>
                <a:gd name="T10" fmla="*/ 107 w 225"/>
                <a:gd name="T11" fmla="*/ 97 h 203"/>
                <a:gd name="T12" fmla="*/ 48 w 225"/>
                <a:gd name="T13" fmla="*/ 95 h 203"/>
                <a:gd name="T14" fmla="*/ 42 w 225"/>
                <a:gd name="T15" fmla="*/ 100 h 203"/>
                <a:gd name="T16" fmla="*/ 63 w 225"/>
                <a:gd name="T17" fmla="*/ 145 h 203"/>
                <a:gd name="T18" fmla="*/ 66 w 225"/>
                <a:gd name="T19" fmla="*/ 152 h 203"/>
                <a:gd name="T20" fmla="*/ 79 w 225"/>
                <a:gd name="T21" fmla="*/ 140 h 203"/>
                <a:gd name="T22" fmla="*/ 78 w 225"/>
                <a:gd name="T23" fmla="*/ 196 h 203"/>
                <a:gd name="T24" fmla="*/ 81 w 225"/>
                <a:gd name="T25" fmla="*/ 203 h 203"/>
                <a:gd name="T26" fmla="*/ 109 w 225"/>
                <a:gd name="T27" fmla="*/ 174 h 203"/>
                <a:gd name="T28" fmla="*/ 137 w 225"/>
                <a:gd name="T29" fmla="*/ 203 h 203"/>
                <a:gd name="T30" fmla="*/ 140 w 225"/>
                <a:gd name="T31" fmla="*/ 196 h 203"/>
                <a:gd name="T32" fmla="*/ 143 w 225"/>
                <a:gd name="T33" fmla="*/ 137 h 203"/>
                <a:gd name="T34" fmla="*/ 158 w 225"/>
                <a:gd name="T35" fmla="*/ 152 h 203"/>
                <a:gd name="T36" fmla="*/ 161 w 225"/>
                <a:gd name="T37" fmla="*/ 145 h 203"/>
                <a:gd name="T38" fmla="*/ 172 w 225"/>
                <a:gd name="T39" fmla="*/ 105 h 203"/>
                <a:gd name="T40" fmla="*/ 179 w 225"/>
                <a:gd name="T41" fmla="*/ 111 h 203"/>
                <a:gd name="T42" fmla="*/ 182 w 225"/>
                <a:gd name="T43" fmla="*/ 104 h 203"/>
                <a:gd name="T44" fmla="*/ 176 w 225"/>
                <a:gd name="T45" fmla="*/ 94 h 203"/>
                <a:gd name="T46" fmla="*/ 147 w 225"/>
                <a:gd name="T47" fmla="*/ 65 h 203"/>
                <a:gd name="T48" fmla="*/ 161 w 225"/>
                <a:gd name="T49" fmla="*/ 44 h 203"/>
                <a:gd name="T50" fmla="*/ 141 w 225"/>
                <a:gd name="T51" fmla="*/ 59 h 203"/>
                <a:gd name="T52" fmla="*/ 220 w 225"/>
                <a:gd name="T53" fmla="*/ 25 h 203"/>
                <a:gd name="T54" fmla="*/ 225 w 225"/>
                <a:gd name="T55" fmla="*/ 4 h 203"/>
                <a:gd name="T56" fmla="*/ 109 w 225"/>
                <a:gd name="T57" fmla="*/ 162 h 203"/>
                <a:gd name="T58" fmla="*/ 112 w 225"/>
                <a:gd name="T59" fmla="*/ 103 h 203"/>
                <a:gd name="T60" fmla="*/ 109 w 225"/>
                <a:gd name="T61" fmla="*/ 162 h 203"/>
                <a:gd name="T62" fmla="*/ 143 w 225"/>
                <a:gd name="T63" fmla="*/ 125 h 203"/>
                <a:gd name="T64" fmla="*/ 141 w 225"/>
                <a:gd name="T65" fmla="*/ 7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03">
                  <a:moveTo>
                    <a:pt x="2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5"/>
                    <a:pt x="4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2"/>
                    <a:pt x="65" y="42"/>
                    <a:pt x="63" y="44"/>
                  </a:cubicBezTo>
                  <a:cubicBezTo>
                    <a:pt x="62" y="45"/>
                    <a:pt x="62" y="48"/>
                    <a:pt x="63" y="49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7" y="93"/>
                    <a:pt x="44" y="93"/>
                    <a:pt x="42" y="94"/>
                  </a:cubicBezTo>
                  <a:cubicBezTo>
                    <a:pt x="41" y="96"/>
                    <a:pt x="41" y="98"/>
                    <a:pt x="42" y="10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2" y="147"/>
                    <a:pt x="62" y="149"/>
                    <a:pt x="63" y="151"/>
                  </a:cubicBezTo>
                  <a:cubicBezTo>
                    <a:pt x="64" y="152"/>
                    <a:pt x="65" y="152"/>
                    <a:pt x="66" y="152"/>
                  </a:cubicBezTo>
                  <a:cubicBezTo>
                    <a:pt x="67" y="152"/>
                    <a:pt x="68" y="151"/>
                    <a:pt x="69" y="151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8"/>
                    <a:pt x="77" y="200"/>
                    <a:pt x="79" y="202"/>
                  </a:cubicBezTo>
                  <a:cubicBezTo>
                    <a:pt x="79" y="202"/>
                    <a:pt x="80" y="203"/>
                    <a:pt x="81" y="203"/>
                  </a:cubicBezTo>
                  <a:cubicBezTo>
                    <a:pt x="82" y="203"/>
                    <a:pt x="83" y="202"/>
                    <a:pt x="84" y="201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5" y="202"/>
                    <a:pt x="136" y="203"/>
                    <a:pt x="137" y="203"/>
                  </a:cubicBezTo>
                  <a:cubicBezTo>
                    <a:pt x="138" y="203"/>
                    <a:pt x="139" y="202"/>
                    <a:pt x="140" y="202"/>
                  </a:cubicBezTo>
                  <a:cubicBezTo>
                    <a:pt x="142" y="200"/>
                    <a:pt x="142" y="198"/>
                    <a:pt x="140" y="196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6" y="151"/>
                    <a:pt x="157" y="152"/>
                    <a:pt x="158" y="152"/>
                  </a:cubicBezTo>
                  <a:cubicBezTo>
                    <a:pt x="159" y="152"/>
                    <a:pt x="160" y="152"/>
                    <a:pt x="161" y="151"/>
                  </a:cubicBezTo>
                  <a:cubicBezTo>
                    <a:pt x="163" y="149"/>
                    <a:pt x="163" y="147"/>
                    <a:pt x="161" y="145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7" y="110"/>
                    <a:pt x="178" y="111"/>
                    <a:pt x="179" y="111"/>
                  </a:cubicBezTo>
                  <a:cubicBezTo>
                    <a:pt x="180" y="111"/>
                    <a:pt x="181" y="111"/>
                    <a:pt x="182" y="110"/>
                  </a:cubicBezTo>
                  <a:cubicBezTo>
                    <a:pt x="184" y="108"/>
                    <a:pt x="184" y="106"/>
                    <a:pt x="182" y="104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8" y="97"/>
                    <a:pt x="178" y="95"/>
                    <a:pt x="176" y="94"/>
                  </a:cubicBezTo>
                  <a:cubicBezTo>
                    <a:pt x="175" y="93"/>
                    <a:pt x="174" y="93"/>
                    <a:pt x="173" y="93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3" y="48"/>
                    <a:pt x="163" y="45"/>
                    <a:pt x="161" y="44"/>
                  </a:cubicBezTo>
                  <a:cubicBezTo>
                    <a:pt x="159" y="42"/>
                    <a:pt x="157" y="42"/>
                    <a:pt x="155" y="44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3" y="25"/>
                    <a:pt x="225" y="22"/>
                    <a:pt x="225" y="20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2"/>
                    <a:pt x="223" y="0"/>
                    <a:pt x="220" y="0"/>
                  </a:cubicBezTo>
                  <a:close/>
                  <a:moveTo>
                    <a:pt x="109" y="162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109" y="162"/>
                  </a:lnTo>
                  <a:close/>
                  <a:moveTo>
                    <a:pt x="167" y="99"/>
                  </a:moveTo>
                  <a:cubicBezTo>
                    <a:pt x="143" y="125"/>
                    <a:pt x="143" y="125"/>
                    <a:pt x="143" y="12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41" y="71"/>
                    <a:pt x="141" y="71"/>
                    <a:pt x="141" y="71"/>
                  </a:cubicBezTo>
                  <a:lnTo>
                    <a:pt x="167" y="9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602873" y="36002"/>
            <a:ext cx="1589127" cy="745199"/>
            <a:chOff x="9482524" y="313201"/>
            <a:chExt cx="1589127" cy="745199"/>
          </a:xfrm>
        </p:grpSpPr>
        <p:sp>
          <p:nvSpPr>
            <p:cNvPr id="9" name="Freeform 5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10012233" y="435738"/>
              <a:ext cx="1059418" cy="622662"/>
            </a:xfrm>
            <a:custGeom>
              <a:avLst/>
              <a:gdLst>
                <a:gd name="T0" fmla="*/ 235 w 312"/>
                <a:gd name="T1" fmla="*/ 67 h 181"/>
                <a:gd name="T2" fmla="*/ 233 w 312"/>
                <a:gd name="T3" fmla="*/ 67 h 181"/>
                <a:gd name="T4" fmla="*/ 234 w 312"/>
                <a:gd name="T5" fmla="*/ 57 h 181"/>
                <a:gd name="T6" fmla="*/ 156 w 312"/>
                <a:gd name="T7" fmla="*/ 0 h 181"/>
                <a:gd name="T8" fmla="*/ 78 w 312"/>
                <a:gd name="T9" fmla="*/ 57 h 181"/>
                <a:gd name="T10" fmla="*/ 79 w 312"/>
                <a:gd name="T11" fmla="*/ 67 h 181"/>
                <a:gd name="T12" fmla="*/ 78 w 312"/>
                <a:gd name="T13" fmla="*/ 67 h 181"/>
                <a:gd name="T14" fmla="*/ 0 w 312"/>
                <a:gd name="T15" fmla="*/ 124 h 181"/>
                <a:gd name="T16" fmla="*/ 78 w 312"/>
                <a:gd name="T17" fmla="*/ 181 h 181"/>
                <a:gd name="T18" fmla="*/ 235 w 312"/>
                <a:gd name="T19" fmla="*/ 181 h 181"/>
                <a:gd name="T20" fmla="*/ 312 w 312"/>
                <a:gd name="T21" fmla="*/ 124 h 181"/>
                <a:gd name="T22" fmla="*/ 235 w 312"/>
                <a:gd name="T23" fmla="*/ 6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181">
                  <a:moveTo>
                    <a:pt x="235" y="67"/>
                  </a:moveTo>
                  <a:cubicBezTo>
                    <a:pt x="234" y="67"/>
                    <a:pt x="233" y="67"/>
                    <a:pt x="233" y="67"/>
                  </a:cubicBezTo>
                  <a:cubicBezTo>
                    <a:pt x="233" y="64"/>
                    <a:pt x="234" y="61"/>
                    <a:pt x="234" y="57"/>
                  </a:cubicBezTo>
                  <a:cubicBezTo>
                    <a:pt x="234" y="26"/>
                    <a:pt x="199" y="0"/>
                    <a:pt x="156" y="0"/>
                  </a:cubicBezTo>
                  <a:cubicBezTo>
                    <a:pt x="113" y="0"/>
                    <a:pt x="78" y="26"/>
                    <a:pt x="78" y="57"/>
                  </a:cubicBezTo>
                  <a:cubicBezTo>
                    <a:pt x="78" y="61"/>
                    <a:pt x="78" y="64"/>
                    <a:pt x="79" y="67"/>
                  </a:cubicBezTo>
                  <a:cubicBezTo>
                    <a:pt x="79" y="67"/>
                    <a:pt x="78" y="67"/>
                    <a:pt x="78" y="67"/>
                  </a:cubicBezTo>
                  <a:cubicBezTo>
                    <a:pt x="35" y="67"/>
                    <a:pt x="0" y="93"/>
                    <a:pt x="0" y="124"/>
                  </a:cubicBezTo>
                  <a:cubicBezTo>
                    <a:pt x="0" y="156"/>
                    <a:pt x="35" y="181"/>
                    <a:pt x="78" y="181"/>
                  </a:cubicBezTo>
                  <a:cubicBezTo>
                    <a:pt x="92" y="181"/>
                    <a:pt x="220" y="181"/>
                    <a:pt x="235" y="181"/>
                  </a:cubicBezTo>
                  <a:cubicBezTo>
                    <a:pt x="278" y="181"/>
                    <a:pt x="312" y="156"/>
                    <a:pt x="312" y="124"/>
                  </a:cubicBezTo>
                  <a:cubicBezTo>
                    <a:pt x="312" y="93"/>
                    <a:pt x="278" y="67"/>
                    <a:pt x="235" y="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9482524" y="313201"/>
              <a:ext cx="1059418" cy="622662"/>
            </a:xfrm>
            <a:custGeom>
              <a:avLst/>
              <a:gdLst>
                <a:gd name="T0" fmla="*/ 234 w 312"/>
                <a:gd name="T1" fmla="*/ 67 h 181"/>
                <a:gd name="T2" fmla="*/ 232 w 312"/>
                <a:gd name="T3" fmla="*/ 67 h 181"/>
                <a:gd name="T4" fmla="*/ 234 w 312"/>
                <a:gd name="T5" fmla="*/ 57 h 181"/>
                <a:gd name="T6" fmla="*/ 156 w 312"/>
                <a:gd name="T7" fmla="*/ 0 h 181"/>
                <a:gd name="T8" fmla="*/ 78 w 312"/>
                <a:gd name="T9" fmla="*/ 57 h 181"/>
                <a:gd name="T10" fmla="*/ 79 w 312"/>
                <a:gd name="T11" fmla="*/ 67 h 181"/>
                <a:gd name="T12" fmla="*/ 78 w 312"/>
                <a:gd name="T13" fmla="*/ 67 h 181"/>
                <a:gd name="T14" fmla="*/ 0 w 312"/>
                <a:gd name="T15" fmla="*/ 124 h 181"/>
                <a:gd name="T16" fmla="*/ 78 w 312"/>
                <a:gd name="T17" fmla="*/ 181 h 181"/>
                <a:gd name="T18" fmla="*/ 234 w 312"/>
                <a:gd name="T19" fmla="*/ 181 h 181"/>
                <a:gd name="T20" fmla="*/ 312 w 312"/>
                <a:gd name="T21" fmla="*/ 124 h 181"/>
                <a:gd name="T22" fmla="*/ 234 w 312"/>
                <a:gd name="T23" fmla="*/ 6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181">
                  <a:moveTo>
                    <a:pt x="234" y="67"/>
                  </a:moveTo>
                  <a:cubicBezTo>
                    <a:pt x="234" y="67"/>
                    <a:pt x="233" y="67"/>
                    <a:pt x="232" y="67"/>
                  </a:cubicBezTo>
                  <a:cubicBezTo>
                    <a:pt x="233" y="64"/>
                    <a:pt x="234" y="61"/>
                    <a:pt x="234" y="57"/>
                  </a:cubicBezTo>
                  <a:cubicBezTo>
                    <a:pt x="234" y="26"/>
                    <a:pt x="199" y="0"/>
                    <a:pt x="156" y="0"/>
                  </a:cubicBezTo>
                  <a:cubicBezTo>
                    <a:pt x="113" y="0"/>
                    <a:pt x="78" y="26"/>
                    <a:pt x="78" y="57"/>
                  </a:cubicBezTo>
                  <a:cubicBezTo>
                    <a:pt x="78" y="61"/>
                    <a:pt x="78" y="64"/>
                    <a:pt x="79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35" y="67"/>
                    <a:pt x="0" y="93"/>
                    <a:pt x="0" y="124"/>
                  </a:cubicBezTo>
                  <a:cubicBezTo>
                    <a:pt x="0" y="156"/>
                    <a:pt x="35" y="181"/>
                    <a:pt x="78" y="181"/>
                  </a:cubicBezTo>
                  <a:cubicBezTo>
                    <a:pt x="92" y="181"/>
                    <a:pt x="220" y="181"/>
                    <a:pt x="234" y="181"/>
                  </a:cubicBezTo>
                  <a:cubicBezTo>
                    <a:pt x="277" y="181"/>
                    <a:pt x="312" y="156"/>
                    <a:pt x="312" y="124"/>
                  </a:cubicBezTo>
                  <a:cubicBezTo>
                    <a:pt x="312" y="93"/>
                    <a:pt x="277" y="67"/>
                    <a:pt x="234" y="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Group 23"/>
          <p:cNvGrpSpPr>
            <a:grpSpLocks noChangeAspect="1"/>
          </p:cNvGrpSpPr>
          <p:nvPr userDrawn="1">
            <p:custDataLst>
              <p:tags r:id="rId6"/>
            </p:custDataLst>
          </p:nvPr>
        </p:nvGrpSpPr>
        <p:grpSpPr bwMode="auto">
          <a:xfrm>
            <a:off x="-547398" y="5852966"/>
            <a:ext cx="1376362" cy="1117600"/>
            <a:chOff x="249" y="3453"/>
            <a:chExt cx="867" cy="704"/>
          </a:xfrm>
        </p:grpSpPr>
        <p:sp>
          <p:nvSpPr>
            <p:cNvPr id="12" name="AutoShape 22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0"/>
            <p:cNvSpPr/>
            <p:nvPr>
              <p:custDataLst>
                <p:tags r:id="rId8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2"/>
            <p:cNvSpPr/>
            <p:nvPr>
              <p:custDataLst>
                <p:tags r:id="rId10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3"/>
            <p:cNvSpPr/>
            <p:nvPr>
              <p:custDataLst>
                <p:tags r:id="rId11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"/>
            <p:cNvSpPr/>
            <p:nvPr>
              <p:custDataLst>
                <p:tags r:id="rId12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"/>
            <p:cNvSpPr/>
            <p:nvPr>
              <p:custDataLst>
                <p:tags r:id="rId14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7"/>
            <p:cNvSpPr/>
            <p:nvPr>
              <p:custDataLst>
                <p:tags r:id="rId15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8"/>
            <p:cNvSpPr/>
            <p:nvPr>
              <p:custDataLst>
                <p:tags r:id="rId16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9"/>
            <p:cNvSpPr/>
            <p:nvPr>
              <p:custDataLst>
                <p:tags r:id="rId17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Group 23"/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 bwMode="auto">
          <a:xfrm>
            <a:off x="-665393" y="5857200"/>
            <a:ext cx="1376362" cy="1117600"/>
            <a:chOff x="249" y="3453"/>
            <a:chExt cx="867" cy="704"/>
          </a:xfrm>
        </p:grpSpPr>
        <p:sp>
          <p:nvSpPr>
            <p:cNvPr id="11" name="AutoShape 22"/>
            <p:cNvSpPr>
              <a:spLocks noChangeAspect="1" noChangeArrowheads="1" noTextEdit="1"/>
            </p:cNvSpPr>
            <p:nvPr>
              <p:custDataLst>
                <p:tags r:id="rId5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0"/>
            <p:cNvSpPr/>
            <p:nvPr>
              <p:custDataLst>
                <p:tags r:id="rId6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2"/>
            <p:cNvSpPr/>
            <p:nvPr>
              <p:custDataLst>
                <p:tags r:id="rId8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3"/>
            <p:cNvSpPr/>
            <p:nvPr>
              <p:custDataLst>
                <p:tags r:id="rId9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"/>
            <p:cNvSpPr/>
            <p:nvPr>
              <p:custDataLst>
                <p:tags r:id="rId10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"/>
            <p:cNvSpPr/>
            <p:nvPr>
              <p:custDataLst>
                <p:tags r:id="rId12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7"/>
            <p:cNvSpPr/>
            <p:nvPr>
              <p:custDataLst>
                <p:tags r:id="rId13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"/>
            <p:cNvSpPr/>
            <p:nvPr>
              <p:custDataLst>
                <p:tags r:id="rId14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>
              <p:custDataLst>
                <p:tags r:id="rId15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Freeform 5"/>
          <p:cNvSpPr/>
          <p:nvPr userDrawn="1">
            <p:custDataLst>
              <p:tags r:id="rId4"/>
            </p:custDataLst>
          </p:nvPr>
        </p:nvSpPr>
        <p:spPr bwMode="auto">
          <a:xfrm>
            <a:off x="316594" y="136525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 userDrawn="1">
            <p:custDataLst>
              <p:tags r:id="rId5"/>
            </p:custDataLst>
          </p:nvPr>
        </p:nvSpPr>
        <p:spPr bwMode="auto">
          <a:xfrm>
            <a:off x="112229" y="136525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 userDrawn="1">
            <p:custDataLst>
              <p:tags r:id="rId6"/>
            </p:custDataLst>
          </p:nvPr>
        </p:nvSpPr>
        <p:spPr bwMode="auto">
          <a:xfrm>
            <a:off x="11050747" y="1929298"/>
            <a:ext cx="1055255" cy="620216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4237" y="6343199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7" name="太阳形 111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25732" y="180266"/>
            <a:ext cx="553868" cy="55386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Group 4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auto">
          <a:xfrm>
            <a:off x="0" y="3916755"/>
            <a:ext cx="4114800" cy="1982021"/>
            <a:chOff x="3727" y="1975"/>
            <a:chExt cx="3712" cy="178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>
              <p:custDataLst>
                <p:tags r:id="rId6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>
              <p:custDataLst>
                <p:tags r:id="rId7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>
              <p:custDataLst>
                <p:tags r:id="rId8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>
              <p:custDataLst>
                <p:tags r:id="rId9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>
              <p:custDataLst>
                <p:tags r:id="rId22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>
              <p:custDataLst>
                <p:tags r:id="rId24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>
              <p:custDataLst>
                <p:tags r:id="rId25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>
              <p:custDataLst>
                <p:tags r:id="rId27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5"/>
          <p:cNvSpPr/>
          <p:nvPr userDrawn="1">
            <p:custDataLst>
              <p:tags r:id="rId28"/>
            </p:custDataLst>
          </p:nvPr>
        </p:nvSpPr>
        <p:spPr bwMode="auto">
          <a:xfrm>
            <a:off x="10575424" y="106370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"/>
          <p:cNvSpPr/>
          <p:nvPr userDrawn="1">
            <p:custDataLst>
              <p:tags r:id="rId29"/>
            </p:custDataLst>
          </p:nvPr>
        </p:nvSpPr>
        <p:spPr bwMode="auto">
          <a:xfrm>
            <a:off x="10371059" y="106370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 userDrawn="1"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 userDrawn="1"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934675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838200" y="1825624"/>
            <a:ext cx="9346758" cy="37290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3511" y="3763119"/>
            <a:ext cx="2482209" cy="295835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01530" y="4411345"/>
            <a:ext cx="2370455" cy="244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6304338"/>
            <a:ext cx="12192000" cy="553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6736262">
            <a:off x="1761442" y="6369454"/>
            <a:ext cx="336794" cy="336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 rot="6736262">
            <a:off x="739905" y="5596062"/>
            <a:ext cx="336794" cy="3367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 rot="6736262">
            <a:off x="264931" y="4513390"/>
            <a:ext cx="336794" cy="3367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 rot="6736262">
            <a:off x="358568" y="5968676"/>
            <a:ext cx="134691" cy="13469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 rot="6736262">
            <a:off x="1364942" y="5590902"/>
            <a:ext cx="690482" cy="6904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 rot="6736262">
            <a:off x="2458189" y="5767745"/>
            <a:ext cx="336794" cy="3367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3" name="Freeform 8"/>
          <p:cNvSpPr/>
          <p:nvPr>
            <p:custDataLst>
              <p:tags r:id="rId12"/>
            </p:custDataLst>
          </p:nvPr>
        </p:nvSpPr>
        <p:spPr bwMode="auto">
          <a:xfrm>
            <a:off x="1933576" y="1905000"/>
            <a:ext cx="33338" cy="179388"/>
          </a:xfrm>
          <a:custGeom>
            <a:avLst/>
            <a:gdLst>
              <a:gd name="T0" fmla="*/ 2 w 8"/>
              <a:gd name="T1" fmla="*/ 42 h 42"/>
              <a:gd name="T2" fmla="*/ 2 w 8"/>
              <a:gd name="T3" fmla="*/ 42 h 42"/>
              <a:gd name="T4" fmla="*/ 0 w 8"/>
              <a:gd name="T5" fmla="*/ 40 h 42"/>
              <a:gd name="T6" fmla="*/ 4 w 8"/>
              <a:gd name="T7" fmla="*/ 2 h 42"/>
              <a:gd name="T8" fmla="*/ 6 w 8"/>
              <a:gd name="T9" fmla="*/ 0 h 42"/>
              <a:gd name="T10" fmla="*/ 8 w 8"/>
              <a:gd name="T11" fmla="*/ 3 h 42"/>
              <a:gd name="T12" fmla="*/ 4 w 8"/>
              <a:gd name="T13" fmla="*/ 40 h 42"/>
              <a:gd name="T14" fmla="*/ 2 w 8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2">
                <a:moveTo>
                  <a:pt x="2" y="42"/>
                </a:move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7" y="1"/>
                  <a:pt x="8" y="1"/>
                  <a:pt x="8" y="3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2"/>
                  <a:pt x="3" y="42"/>
                  <a:pt x="2" y="4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9"/>
          <p:cNvSpPr/>
          <p:nvPr>
            <p:custDataLst>
              <p:tags r:id="rId13"/>
            </p:custDataLst>
          </p:nvPr>
        </p:nvSpPr>
        <p:spPr bwMode="auto">
          <a:xfrm>
            <a:off x="1839913" y="1897062"/>
            <a:ext cx="34925" cy="177800"/>
          </a:xfrm>
          <a:custGeom>
            <a:avLst/>
            <a:gdLst>
              <a:gd name="T0" fmla="*/ 2 w 8"/>
              <a:gd name="T1" fmla="*/ 42 h 42"/>
              <a:gd name="T2" fmla="*/ 2 w 8"/>
              <a:gd name="T3" fmla="*/ 42 h 42"/>
              <a:gd name="T4" fmla="*/ 0 w 8"/>
              <a:gd name="T5" fmla="*/ 40 h 42"/>
              <a:gd name="T6" fmla="*/ 4 w 8"/>
              <a:gd name="T7" fmla="*/ 2 h 42"/>
              <a:gd name="T8" fmla="*/ 6 w 8"/>
              <a:gd name="T9" fmla="*/ 0 h 42"/>
              <a:gd name="T10" fmla="*/ 8 w 8"/>
              <a:gd name="T11" fmla="*/ 2 h 42"/>
              <a:gd name="T12" fmla="*/ 4 w 8"/>
              <a:gd name="T13" fmla="*/ 40 h 42"/>
              <a:gd name="T14" fmla="*/ 2 w 8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2">
                <a:moveTo>
                  <a:pt x="2" y="42"/>
                </a:move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8" y="2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3" y="42"/>
                  <a:pt x="2" y="4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0"/>
          <p:cNvSpPr/>
          <p:nvPr>
            <p:custDataLst>
              <p:tags r:id="rId14"/>
            </p:custDataLst>
          </p:nvPr>
        </p:nvSpPr>
        <p:spPr bwMode="auto">
          <a:xfrm>
            <a:off x="1751013" y="1887537"/>
            <a:ext cx="34925" cy="179388"/>
          </a:xfrm>
          <a:custGeom>
            <a:avLst/>
            <a:gdLst>
              <a:gd name="T0" fmla="*/ 2 w 8"/>
              <a:gd name="T1" fmla="*/ 42 h 42"/>
              <a:gd name="T2" fmla="*/ 2 w 8"/>
              <a:gd name="T3" fmla="*/ 42 h 42"/>
              <a:gd name="T4" fmla="*/ 0 w 8"/>
              <a:gd name="T5" fmla="*/ 40 h 42"/>
              <a:gd name="T6" fmla="*/ 4 w 8"/>
              <a:gd name="T7" fmla="*/ 2 h 42"/>
              <a:gd name="T8" fmla="*/ 6 w 8"/>
              <a:gd name="T9" fmla="*/ 0 h 42"/>
              <a:gd name="T10" fmla="*/ 8 w 8"/>
              <a:gd name="T11" fmla="*/ 2 h 42"/>
              <a:gd name="T12" fmla="*/ 4 w 8"/>
              <a:gd name="T13" fmla="*/ 40 h 42"/>
              <a:gd name="T14" fmla="*/ 2 w 8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2">
                <a:moveTo>
                  <a:pt x="2" y="42"/>
                </a:moveTo>
                <a:cubicBezTo>
                  <a:pt x="2" y="42"/>
                  <a:pt x="2" y="42"/>
                  <a:pt x="2" y="42"/>
                </a:cubicBezTo>
                <a:cubicBezTo>
                  <a:pt x="0" y="42"/>
                  <a:pt x="0" y="41"/>
                  <a:pt x="0" y="4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8" y="2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3" y="42"/>
                  <a:pt x="2" y="4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>
            <p:custDataLst>
              <p:tags r:id="rId15"/>
            </p:custDataLst>
          </p:nvPr>
        </p:nvSpPr>
        <p:spPr bwMode="auto">
          <a:xfrm>
            <a:off x="1658938" y="1879600"/>
            <a:ext cx="28575" cy="179388"/>
          </a:xfrm>
          <a:custGeom>
            <a:avLst/>
            <a:gdLst>
              <a:gd name="T0" fmla="*/ 2 w 7"/>
              <a:gd name="T1" fmla="*/ 42 h 42"/>
              <a:gd name="T2" fmla="*/ 1 w 7"/>
              <a:gd name="T3" fmla="*/ 42 h 42"/>
              <a:gd name="T4" fmla="*/ 0 w 7"/>
              <a:gd name="T5" fmla="*/ 40 h 42"/>
              <a:gd name="T6" fmla="*/ 3 w 7"/>
              <a:gd name="T7" fmla="*/ 2 h 42"/>
              <a:gd name="T8" fmla="*/ 6 w 7"/>
              <a:gd name="T9" fmla="*/ 0 h 42"/>
              <a:gd name="T10" fmla="*/ 7 w 7"/>
              <a:gd name="T11" fmla="*/ 2 h 42"/>
              <a:gd name="T12" fmla="*/ 4 w 7"/>
              <a:gd name="T13" fmla="*/ 40 h 42"/>
              <a:gd name="T14" fmla="*/ 2 w 7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42">
                <a:moveTo>
                  <a:pt x="2" y="42"/>
                </a:moveTo>
                <a:cubicBezTo>
                  <a:pt x="2" y="42"/>
                  <a:pt x="1" y="42"/>
                  <a:pt x="1" y="42"/>
                </a:cubicBezTo>
                <a:cubicBezTo>
                  <a:pt x="0" y="42"/>
                  <a:pt x="0" y="41"/>
                  <a:pt x="0" y="4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6" y="0"/>
                </a:cubicBezTo>
                <a:cubicBezTo>
                  <a:pt x="7" y="0"/>
                  <a:pt x="7" y="1"/>
                  <a:pt x="7" y="2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1"/>
                  <a:pt x="3" y="42"/>
                  <a:pt x="2" y="4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" name="组合 82"/>
          <p:cNvGrpSpPr/>
          <p:nvPr>
            <p:custDataLst>
              <p:tags r:id="rId16"/>
            </p:custDataLst>
          </p:nvPr>
        </p:nvGrpSpPr>
        <p:grpSpPr>
          <a:xfrm>
            <a:off x="2758168" y="330657"/>
            <a:ext cx="207963" cy="622300"/>
            <a:chOff x="2714626" y="504825"/>
            <a:chExt cx="207963" cy="622300"/>
          </a:xfrm>
        </p:grpSpPr>
        <p:sp>
          <p:nvSpPr>
            <p:cNvPr id="27" name="Freeform 12"/>
            <p:cNvSpPr/>
            <p:nvPr>
              <p:custDataLst>
                <p:tags r:id="rId17"/>
              </p:custDataLst>
            </p:nvPr>
          </p:nvSpPr>
          <p:spPr bwMode="auto">
            <a:xfrm>
              <a:off x="2714626" y="504825"/>
              <a:ext cx="207963" cy="622300"/>
            </a:xfrm>
            <a:custGeom>
              <a:avLst/>
              <a:gdLst>
                <a:gd name="T0" fmla="*/ 77 w 131"/>
                <a:gd name="T1" fmla="*/ 392 h 392"/>
                <a:gd name="T2" fmla="*/ 0 w 131"/>
                <a:gd name="T3" fmla="*/ 381 h 392"/>
                <a:gd name="T4" fmla="*/ 56 w 131"/>
                <a:gd name="T5" fmla="*/ 0 h 392"/>
                <a:gd name="T6" fmla="*/ 131 w 131"/>
                <a:gd name="T7" fmla="*/ 11 h 392"/>
                <a:gd name="T8" fmla="*/ 77 w 131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392">
                  <a:moveTo>
                    <a:pt x="77" y="392"/>
                  </a:moveTo>
                  <a:lnTo>
                    <a:pt x="0" y="381"/>
                  </a:lnTo>
                  <a:lnTo>
                    <a:pt x="56" y="0"/>
                  </a:lnTo>
                  <a:lnTo>
                    <a:pt x="131" y="11"/>
                  </a:lnTo>
                  <a:lnTo>
                    <a:pt x="77" y="3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/>
            <p:nvPr>
              <p:custDataLst>
                <p:tags r:id="rId18"/>
              </p:custDataLst>
            </p:nvPr>
          </p:nvSpPr>
          <p:spPr bwMode="auto">
            <a:xfrm>
              <a:off x="2757488" y="773112"/>
              <a:ext cx="127000" cy="50800"/>
            </a:xfrm>
            <a:custGeom>
              <a:avLst/>
              <a:gdLst>
                <a:gd name="T0" fmla="*/ 77 w 80"/>
                <a:gd name="T1" fmla="*/ 32 h 32"/>
                <a:gd name="T2" fmla="*/ 0 w 80"/>
                <a:gd name="T3" fmla="*/ 22 h 32"/>
                <a:gd name="T4" fmla="*/ 2 w 80"/>
                <a:gd name="T5" fmla="*/ 0 h 32"/>
                <a:gd name="T6" fmla="*/ 80 w 80"/>
                <a:gd name="T7" fmla="*/ 11 h 32"/>
                <a:gd name="T8" fmla="*/ 77 w 8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2">
                  <a:moveTo>
                    <a:pt x="77" y="32"/>
                  </a:moveTo>
                  <a:lnTo>
                    <a:pt x="0" y="22"/>
                  </a:lnTo>
                  <a:lnTo>
                    <a:pt x="2" y="0"/>
                  </a:lnTo>
                  <a:lnTo>
                    <a:pt x="80" y="11"/>
                  </a:lnTo>
                  <a:lnTo>
                    <a:pt x="77" y="32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>
            <p:custDataLst>
              <p:tags r:id="rId19"/>
            </p:custDataLst>
          </p:nvPr>
        </p:nvGrpSpPr>
        <p:grpSpPr>
          <a:xfrm>
            <a:off x="986289" y="165102"/>
            <a:ext cx="195263" cy="579438"/>
            <a:chOff x="1058863" y="266700"/>
            <a:chExt cx="195263" cy="579438"/>
          </a:xfrm>
        </p:grpSpPr>
        <p:sp>
          <p:nvSpPr>
            <p:cNvPr id="29" name="Freeform 14"/>
            <p:cNvSpPr/>
            <p:nvPr>
              <p:custDataLst>
                <p:tags r:id="rId20"/>
              </p:custDataLst>
            </p:nvPr>
          </p:nvSpPr>
          <p:spPr bwMode="auto">
            <a:xfrm>
              <a:off x="1058863" y="266700"/>
              <a:ext cx="195263" cy="579438"/>
            </a:xfrm>
            <a:custGeom>
              <a:avLst/>
              <a:gdLst>
                <a:gd name="T0" fmla="*/ 69 w 123"/>
                <a:gd name="T1" fmla="*/ 365 h 365"/>
                <a:gd name="T2" fmla="*/ 0 w 123"/>
                <a:gd name="T3" fmla="*/ 354 h 365"/>
                <a:gd name="T4" fmla="*/ 51 w 123"/>
                <a:gd name="T5" fmla="*/ 0 h 365"/>
                <a:gd name="T6" fmla="*/ 123 w 123"/>
                <a:gd name="T7" fmla="*/ 11 h 365"/>
                <a:gd name="T8" fmla="*/ 69 w 123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65">
                  <a:moveTo>
                    <a:pt x="69" y="365"/>
                  </a:moveTo>
                  <a:lnTo>
                    <a:pt x="0" y="354"/>
                  </a:lnTo>
                  <a:lnTo>
                    <a:pt x="51" y="0"/>
                  </a:lnTo>
                  <a:lnTo>
                    <a:pt x="123" y="11"/>
                  </a:lnTo>
                  <a:lnTo>
                    <a:pt x="69" y="3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>
              <p:custDataLst>
                <p:tags r:id="rId21"/>
              </p:custDataLst>
            </p:nvPr>
          </p:nvSpPr>
          <p:spPr bwMode="auto">
            <a:xfrm>
              <a:off x="1096963" y="517525"/>
              <a:ext cx="119063" cy="47625"/>
            </a:xfrm>
            <a:custGeom>
              <a:avLst/>
              <a:gdLst>
                <a:gd name="T0" fmla="*/ 72 w 75"/>
                <a:gd name="T1" fmla="*/ 30 h 30"/>
                <a:gd name="T2" fmla="*/ 0 w 75"/>
                <a:gd name="T3" fmla="*/ 19 h 30"/>
                <a:gd name="T4" fmla="*/ 3 w 75"/>
                <a:gd name="T5" fmla="*/ 0 h 30"/>
                <a:gd name="T6" fmla="*/ 75 w 75"/>
                <a:gd name="T7" fmla="*/ 11 h 30"/>
                <a:gd name="T8" fmla="*/ 72 w 7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0">
                  <a:moveTo>
                    <a:pt x="72" y="3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75" y="11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>
            <p:custDataLst>
              <p:tags r:id="rId22"/>
            </p:custDataLst>
          </p:nvPr>
        </p:nvGrpSpPr>
        <p:grpSpPr>
          <a:xfrm>
            <a:off x="4070351" y="-26988"/>
            <a:ext cx="6884988" cy="1285876"/>
            <a:chOff x="4070351" y="11112"/>
            <a:chExt cx="6884988" cy="1285876"/>
          </a:xfrm>
        </p:grpSpPr>
        <p:sp>
          <p:nvSpPr>
            <p:cNvPr id="34" name="Rectangl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833101" y="11112"/>
              <a:ext cx="122238" cy="60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833101" y="284162"/>
              <a:ext cx="122238" cy="33338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8850313" y="501650"/>
              <a:ext cx="152400" cy="612775"/>
            </a:xfrm>
            <a:custGeom>
              <a:avLst/>
              <a:gdLst>
                <a:gd name="T0" fmla="*/ 80 w 96"/>
                <a:gd name="T1" fmla="*/ 386 h 386"/>
                <a:gd name="T2" fmla="*/ 0 w 96"/>
                <a:gd name="T3" fmla="*/ 383 h 386"/>
                <a:gd name="T4" fmla="*/ 19 w 96"/>
                <a:gd name="T5" fmla="*/ 0 h 386"/>
                <a:gd name="T6" fmla="*/ 96 w 96"/>
                <a:gd name="T7" fmla="*/ 5 h 386"/>
                <a:gd name="T8" fmla="*/ 80 w 96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86">
                  <a:moveTo>
                    <a:pt x="80" y="386"/>
                  </a:moveTo>
                  <a:lnTo>
                    <a:pt x="0" y="383"/>
                  </a:lnTo>
                  <a:lnTo>
                    <a:pt x="19" y="0"/>
                  </a:lnTo>
                  <a:lnTo>
                    <a:pt x="96" y="5"/>
                  </a:lnTo>
                  <a:lnTo>
                    <a:pt x="80" y="3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8867776" y="773112"/>
              <a:ext cx="122238" cy="38100"/>
            </a:xfrm>
            <a:custGeom>
              <a:avLst/>
              <a:gdLst>
                <a:gd name="T0" fmla="*/ 77 w 77"/>
                <a:gd name="T1" fmla="*/ 24 h 24"/>
                <a:gd name="T2" fmla="*/ 0 w 77"/>
                <a:gd name="T3" fmla="*/ 22 h 24"/>
                <a:gd name="T4" fmla="*/ 0 w 77"/>
                <a:gd name="T5" fmla="*/ 0 h 24"/>
                <a:gd name="T6" fmla="*/ 77 w 77"/>
                <a:gd name="T7" fmla="*/ 3 h 24"/>
                <a:gd name="T8" fmla="*/ 77 w 7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4">
                  <a:moveTo>
                    <a:pt x="77" y="24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7" y="3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7415213" y="623887"/>
              <a:ext cx="152400" cy="614363"/>
            </a:xfrm>
            <a:custGeom>
              <a:avLst/>
              <a:gdLst>
                <a:gd name="T0" fmla="*/ 80 w 96"/>
                <a:gd name="T1" fmla="*/ 387 h 387"/>
                <a:gd name="T2" fmla="*/ 0 w 96"/>
                <a:gd name="T3" fmla="*/ 384 h 387"/>
                <a:gd name="T4" fmla="*/ 19 w 96"/>
                <a:gd name="T5" fmla="*/ 0 h 387"/>
                <a:gd name="T6" fmla="*/ 96 w 96"/>
                <a:gd name="T7" fmla="*/ 3 h 387"/>
                <a:gd name="T8" fmla="*/ 80 w 96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87">
                  <a:moveTo>
                    <a:pt x="80" y="387"/>
                  </a:moveTo>
                  <a:lnTo>
                    <a:pt x="0" y="384"/>
                  </a:lnTo>
                  <a:lnTo>
                    <a:pt x="19" y="0"/>
                  </a:lnTo>
                  <a:lnTo>
                    <a:pt x="96" y="3"/>
                  </a:lnTo>
                  <a:lnTo>
                    <a:pt x="80" y="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7432676" y="892175"/>
              <a:ext cx="122238" cy="42863"/>
            </a:xfrm>
            <a:custGeom>
              <a:avLst/>
              <a:gdLst>
                <a:gd name="T0" fmla="*/ 77 w 77"/>
                <a:gd name="T1" fmla="*/ 27 h 27"/>
                <a:gd name="T2" fmla="*/ 0 w 77"/>
                <a:gd name="T3" fmla="*/ 22 h 27"/>
                <a:gd name="T4" fmla="*/ 0 w 77"/>
                <a:gd name="T5" fmla="*/ 0 h 27"/>
                <a:gd name="T6" fmla="*/ 77 w 77"/>
                <a:gd name="T7" fmla="*/ 6 h 27"/>
                <a:gd name="T8" fmla="*/ 77 w 7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7">
                  <a:moveTo>
                    <a:pt x="77" y="27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7" y="6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6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37251" y="688975"/>
              <a:ext cx="127000" cy="608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6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937251" y="957262"/>
              <a:ext cx="127000" cy="33338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6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70351" y="688975"/>
              <a:ext cx="127000" cy="608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6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70351" y="957262"/>
              <a:ext cx="127000" cy="33338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68"/>
          <p:cNvSpPr/>
          <p:nvPr>
            <p:custDataLst>
              <p:tags r:id="rId33"/>
            </p:custDataLst>
          </p:nvPr>
        </p:nvSpPr>
        <p:spPr bwMode="auto">
          <a:xfrm>
            <a:off x="-7938" y="4763"/>
            <a:ext cx="12203113" cy="822325"/>
          </a:xfrm>
          <a:custGeom>
            <a:avLst/>
            <a:gdLst>
              <a:gd name="T0" fmla="*/ 1476 w 2882"/>
              <a:gd name="T1" fmla="*/ 182 h 191"/>
              <a:gd name="T2" fmla="*/ 0 w 2882"/>
              <a:gd name="T3" fmla="*/ 0 h 191"/>
              <a:gd name="T4" fmla="*/ 0 w 2882"/>
              <a:gd name="T5" fmla="*/ 10 h 191"/>
              <a:gd name="T6" fmla="*/ 1476 w 2882"/>
              <a:gd name="T7" fmla="*/ 191 h 191"/>
              <a:gd name="T8" fmla="*/ 2882 w 2882"/>
              <a:gd name="T9" fmla="*/ 20 h 191"/>
              <a:gd name="T10" fmla="*/ 2882 w 2882"/>
              <a:gd name="T11" fmla="*/ 10 h 191"/>
              <a:gd name="T12" fmla="*/ 1476 w 2882"/>
              <a:gd name="T13" fmla="*/ 18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2" h="191">
                <a:moveTo>
                  <a:pt x="1476" y="182"/>
                </a:moveTo>
                <a:cubicBezTo>
                  <a:pt x="859" y="182"/>
                  <a:pt x="347" y="88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48" y="98"/>
                  <a:pt x="860" y="191"/>
                  <a:pt x="1476" y="191"/>
                </a:cubicBezTo>
                <a:cubicBezTo>
                  <a:pt x="2068" y="191"/>
                  <a:pt x="2550" y="105"/>
                  <a:pt x="2882" y="20"/>
                </a:cubicBezTo>
                <a:cubicBezTo>
                  <a:pt x="2882" y="10"/>
                  <a:pt x="2882" y="10"/>
                  <a:pt x="2882" y="10"/>
                </a:cubicBezTo>
                <a:cubicBezTo>
                  <a:pt x="2550" y="96"/>
                  <a:pt x="2069" y="182"/>
                  <a:pt x="1476" y="1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/>
          <p:nvPr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9407148" y="5334413"/>
            <a:ext cx="2398032" cy="1155086"/>
            <a:chOff x="3727" y="1975"/>
            <a:chExt cx="3712" cy="178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>
              <p:custDataLst>
                <p:tags r:id="rId9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>
              <p:custDataLst>
                <p:tags r:id="rId12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Group 23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395288" y="5481638"/>
            <a:ext cx="1376362" cy="1117600"/>
            <a:chOff x="249" y="3453"/>
            <a:chExt cx="867" cy="704"/>
          </a:xfrm>
        </p:grpSpPr>
        <p:sp>
          <p:nvSpPr>
            <p:cNvPr id="38" name="AutoShape 22"/>
            <p:cNvSpPr>
              <a:spLocks noChangeAspect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>
              <p:custDataLst>
                <p:tags r:id="rId36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>
              <p:custDataLst>
                <p:tags r:id="rId37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>
              <p:custDataLst>
                <p:tags r:id="rId39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>
              <p:custDataLst>
                <p:tags r:id="rId40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>
              <p:custDataLst>
                <p:tags r:id="rId41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>
              <p:custDataLst>
                <p:tags r:id="rId42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3"/>
            </p:custDataLst>
          </p:nvPr>
        </p:nvSpPr>
        <p:spPr>
          <a:xfrm>
            <a:off x="838201" y="1825625"/>
            <a:ext cx="4582212" cy="3794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4"/>
            </p:custDataLst>
          </p:nvPr>
        </p:nvSpPr>
        <p:spPr>
          <a:xfrm>
            <a:off x="5545095" y="1825625"/>
            <a:ext cx="4649702" cy="3794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9" name="标题 1"/>
          <p:cNvSpPr>
            <a:spLocks noGrp="1"/>
          </p:cNvSpPr>
          <p:nvPr>
            <p:ph type="title"/>
            <p:custDataLst>
              <p:tags r:id="rId48"/>
            </p:custDataLst>
          </p:nvPr>
        </p:nvSpPr>
        <p:spPr>
          <a:xfrm>
            <a:off x="838200" y="365125"/>
            <a:ext cx="934675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9407148" y="5334413"/>
            <a:ext cx="2398032" cy="1155086"/>
            <a:chOff x="3727" y="1975"/>
            <a:chExt cx="3712" cy="178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>
              <p:custDataLst>
                <p:tags r:id="rId9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>
              <p:custDataLst>
                <p:tags r:id="rId12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23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395288" y="5481638"/>
            <a:ext cx="1376362" cy="1117600"/>
            <a:chOff x="249" y="3453"/>
            <a:chExt cx="867" cy="704"/>
          </a:xfrm>
        </p:grpSpPr>
        <p:sp>
          <p:nvSpPr>
            <p:cNvPr id="40" name="AutoShape 22"/>
            <p:cNvSpPr>
              <a:spLocks noChangeAspect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"/>
            <p:cNvSpPr/>
            <p:nvPr>
              <p:custDataLst>
                <p:tags r:id="rId36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"/>
            <p:cNvSpPr/>
            <p:nvPr>
              <p:custDataLst>
                <p:tags r:id="rId37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"/>
            <p:cNvSpPr/>
            <p:nvPr>
              <p:custDataLst>
                <p:tags r:id="rId39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/>
            <p:cNvSpPr/>
            <p:nvPr>
              <p:custDataLst>
                <p:tags r:id="rId40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8"/>
            <p:cNvSpPr/>
            <p:nvPr>
              <p:custDataLst>
                <p:tags r:id="rId41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9"/>
            <p:cNvSpPr/>
            <p:nvPr>
              <p:custDataLst>
                <p:tags r:id="rId42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3"/>
            </p:custDataLst>
          </p:nvPr>
        </p:nvSpPr>
        <p:spPr>
          <a:xfrm>
            <a:off x="839789" y="1744961"/>
            <a:ext cx="451880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4"/>
            </p:custDataLst>
          </p:nvPr>
        </p:nvSpPr>
        <p:spPr>
          <a:xfrm>
            <a:off x="839788" y="2615609"/>
            <a:ext cx="4518805" cy="29946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5"/>
            </p:custDataLst>
          </p:nvPr>
        </p:nvSpPr>
        <p:spPr>
          <a:xfrm>
            <a:off x="5546586" y="1744961"/>
            <a:ext cx="466162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6"/>
            </p:custDataLst>
          </p:nvPr>
        </p:nvSpPr>
        <p:spPr>
          <a:xfrm>
            <a:off x="5546586" y="2615609"/>
            <a:ext cx="4661629" cy="29946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1" name="标题 1"/>
          <p:cNvSpPr>
            <a:spLocks noGrp="1"/>
          </p:cNvSpPr>
          <p:nvPr>
            <p:ph type="title"/>
            <p:custDataLst>
              <p:tags r:id="rId50"/>
            </p:custDataLst>
          </p:nvPr>
        </p:nvSpPr>
        <p:spPr>
          <a:xfrm>
            <a:off x="838200" y="363836"/>
            <a:ext cx="9370014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/>
          <p:nvPr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9407148" y="5334413"/>
            <a:ext cx="2398032" cy="1155086"/>
            <a:chOff x="3727" y="1975"/>
            <a:chExt cx="3712" cy="178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>
              <p:custDataLst>
                <p:tags r:id="rId9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>
              <p:custDataLst>
                <p:tags r:id="rId12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Group 23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395288" y="5481638"/>
            <a:ext cx="1376362" cy="1117600"/>
            <a:chOff x="249" y="3453"/>
            <a:chExt cx="867" cy="704"/>
          </a:xfrm>
        </p:grpSpPr>
        <p:sp>
          <p:nvSpPr>
            <p:cNvPr id="38" name="AutoShape 22"/>
            <p:cNvSpPr>
              <a:spLocks noChangeAspect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>
              <p:custDataLst>
                <p:tags r:id="rId36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>
              <p:custDataLst>
                <p:tags r:id="rId37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>
              <p:custDataLst>
                <p:tags r:id="rId39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>
              <p:custDataLst>
                <p:tags r:id="rId40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>
              <p:custDataLst>
                <p:tags r:id="rId41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>
              <p:custDataLst>
                <p:tags r:id="rId42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622965" y="655168"/>
            <a:ext cx="4258491" cy="1147180"/>
          </a:xfrm>
        </p:spPr>
        <p:txBody>
          <a:bodyPr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44"/>
            </p:custDataLst>
          </p:nvPr>
        </p:nvSpPr>
        <p:spPr>
          <a:xfrm>
            <a:off x="5033918" y="655168"/>
            <a:ext cx="5194560" cy="486945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5"/>
            </p:custDataLst>
          </p:nvPr>
        </p:nvSpPr>
        <p:spPr>
          <a:xfrm>
            <a:off x="622965" y="1904115"/>
            <a:ext cx="4258491" cy="36352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6304547"/>
            <a:ext cx="12192000" cy="553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6458117"/>
            <a:ext cx="12192000" cy="39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>
            <p:custDataLst>
              <p:tags r:id="rId4"/>
            </p:custDataLst>
          </p:nvPr>
        </p:nvSpPr>
        <p:spPr bwMode="auto">
          <a:xfrm>
            <a:off x="10489404" y="43948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>
            <p:custDataLst>
              <p:tags r:id="rId5"/>
            </p:custDataLst>
          </p:nvPr>
        </p:nvSpPr>
        <p:spPr bwMode="auto">
          <a:xfrm>
            <a:off x="10285039" y="43948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9407148" y="5334413"/>
            <a:ext cx="2398032" cy="1155086"/>
            <a:chOff x="3727" y="1975"/>
            <a:chExt cx="3712" cy="178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727" y="1975"/>
              <a:ext cx="371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6674" y="2903"/>
              <a:ext cx="662" cy="431"/>
            </a:xfrm>
            <a:custGeom>
              <a:avLst/>
              <a:gdLst>
                <a:gd name="T0" fmla="*/ 0 w 219"/>
                <a:gd name="T1" fmla="*/ 43 h 142"/>
                <a:gd name="T2" fmla="*/ 219 w 219"/>
                <a:gd name="T3" fmla="*/ 43 h 142"/>
                <a:gd name="T4" fmla="*/ 109 w 219"/>
                <a:gd name="T5" fmla="*/ 142 h 142"/>
                <a:gd name="T6" fmla="*/ 0 w 219"/>
                <a:gd name="T7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2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2"/>
                    <a:pt x="109" y="142"/>
                  </a:cubicBezTo>
                  <a:cubicBezTo>
                    <a:pt x="10" y="142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>
              <p:custDataLst>
                <p:tags r:id="rId9"/>
              </p:custDataLst>
            </p:nvPr>
          </p:nvSpPr>
          <p:spPr bwMode="auto">
            <a:xfrm>
              <a:off x="6674" y="3015"/>
              <a:ext cx="662" cy="429"/>
            </a:xfrm>
            <a:custGeom>
              <a:avLst/>
              <a:gdLst>
                <a:gd name="T0" fmla="*/ 0 w 219"/>
                <a:gd name="T1" fmla="*/ 43 h 141"/>
                <a:gd name="T2" fmla="*/ 219 w 219"/>
                <a:gd name="T3" fmla="*/ 43 h 141"/>
                <a:gd name="T4" fmla="*/ 109 w 219"/>
                <a:gd name="T5" fmla="*/ 141 h 141"/>
                <a:gd name="T6" fmla="*/ 0 w 219"/>
                <a:gd name="T7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41">
                  <a:moveTo>
                    <a:pt x="0" y="43"/>
                  </a:moveTo>
                  <a:cubicBezTo>
                    <a:pt x="0" y="43"/>
                    <a:pt x="100" y="0"/>
                    <a:pt x="219" y="43"/>
                  </a:cubicBezTo>
                  <a:cubicBezTo>
                    <a:pt x="219" y="43"/>
                    <a:pt x="208" y="141"/>
                    <a:pt x="109" y="141"/>
                  </a:cubicBezTo>
                  <a:cubicBezTo>
                    <a:pt x="10" y="141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6568" y="3033"/>
              <a:ext cx="871" cy="721"/>
            </a:xfrm>
            <a:custGeom>
              <a:avLst/>
              <a:gdLst>
                <a:gd name="T0" fmla="*/ 144 w 288"/>
                <a:gd name="T1" fmla="*/ 51 h 237"/>
                <a:gd name="T2" fmla="*/ 35 w 288"/>
                <a:gd name="T3" fmla="*/ 0 h 237"/>
                <a:gd name="T4" fmla="*/ 0 w 288"/>
                <a:gd name="T5" fmla="*/ 93 h 237"/>
                <a:gd name="T6" fmla="*/ 144 w 288"/>
                <a:gd name="T7" fmla="*/ 237 h 237"/>
                <a:gd name="T8" fmla="*/ 288 w 288"/>
                <a:gd name="T9" fmla="*/ 93 h 237"/>
                <a:gd name="T10" fmla="*/ 254 w 288"/>
                <a:gd name="T11" fmla="*/ 0 h 237"/>
                <a:gd name="T12" fmla="*/ 144 w 288"/>
                <a:gd name="T13" fmla="*/ 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37">
                  <a:moveTo>
                    <a:pt x="144" y="51"/>
                  </a:moveTo>
                  <a:cubicBezTo>
                    <a:pt x="100" y="51"/>
                    <a:pt x="61" y="31"/>
                    <a:pt x="35" y="0"/>
                  </a:cubicBezTo>
                  <a:cubicBezTo>
                    <a:pt x="13" y="25"/>
                    <a:pt x="0" y="58"/>
                    <a:pt x="0" y="93"/>
                  </a:cubicBezTo>
                  <a:cubicBezTo>
                    <a:pt x="0" y="173"/>
                    <a:pt x="65" y="237"/>
                    <a:pt x="144" y="237"/>
                  </a:cubicBezTo>
                  <a:cubicBezTo>
                    <a:pt x="224" y="237"/>
                    <a:pt x="288" y="173"/>
                    <a:pt x="288" y="93"/>
                  </a:cubicBezTo>
                  <a:cubicBezTo>
                    <a:pt x="288" y="58"/>
                    <a:pt x="275" y="25"/>
                    <a:pt x="254" y="0"/>
                  </a:cubicBezTo>
                  <a:cubicBezTo>
                    <a:pt x="227" y="31"/>
                    <a:pt x="188" y="51"/>
                    <a:pt x="144" y="5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6967" y="2632"/>
              <a:ext cx="360" cy="511"/>
            </a:xfrm>
            <a:custGeom>
              <a:avLst/>
              <a:gdLst>
                <a:gd name="T0" fmla="*/ 1 w 119"/>
                <a:gd name="T1" fmla="*/ 160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6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68">
                  <a:moveTo>
                    <a:pt x="1" y="160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6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>
              <p:custDataLst>
                <p:tags r:id="rId12"/>
              </p:custDataLst>
            </p:nvPr>
          </p:nvSpPr>
          <p:spPr bwMode="auto">
            <a:xfrm>
              <a:off x="3730" y="3024"/>
              <a:ext cx="1528" cy="727"/>
            </a:xfrm>
            <a:custGeom>
              <a:avLst/>
              <a:gdLst>
                <a:gd name="T0" fmla="*/ 0 w 505"/>
                <a:gd name="T1" fmla="*/ 0 h 239"/>
                <a:gd name="T2" fmla="*/ 253 w 505"/>
                <a:gd name="T3" fmla="*/ 239 h 239"/>
                <a:gd name="T4" fmla="*/ 505 w 505"/>
                <a:gd name="T5" fmla="*/ 0 h 239"/>
                <a:gd name="T6" fmla="*/ 0 w 505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239">
                  <a:moveTo>
                    <a:pt x="0" y="0"/>
                  </a:moveTo>
                  <a:cubicBezTo>
                    <a:pt x="8" y="133"/>
                    <a:pt x="118" y="239"/>
                    <a:pt x="253" y="239"/>
                  </a:cubicBezTo>
                  <a:cubicBezTo>
                    <a:pt x="388" y="239"/>
                    <a:pt x="498" y="133"/>
                    <a:pt x="5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3875" y="3024"/>
              <a:ext cx="1237" cy="587"/>
            </a:xfrm>
            <a:custGeom>
              <a:avLst/>
              <a:gdLst>
                <a:gd name="T0" fmla="*/ 0 w 409"/>
                <a:gd name="T1" fmla="*/ 0 h 193"/>
                <a:gd name="T2" fmla="*/ 205 w 409"/>
                <a:gd name="T3" fmla="*/ 193 h 193"/>
                <a:gd name="T4" fmla="*/ 409 w 409"/>
                <a:gd name="T5" fmla="*/ 0 h 193"/>
                <a:gd name="T6" fmla="*/ 0 w 409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93">
                  <a:moveTo>
                    <a:pt x="0" y="0"/>
                  </a:moveTo>
                  <a:cubicBezTo>
                    <a:pt x="6" y="108"/>
                    <a:pt x="96" y="193"/>
                    <a:pt x="205" y="193"/>
                  </a:cubicBezTo>
                  <a:cubicBezTo>
                    <a:pt x="314" y="193"/>
                    <a:pt x="403" y="108"/>
                    <a:pt x="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0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19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50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83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4" y="3176"/>
              <a:ext cx="30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7" y="3176"/>
              <a:ext cx="31" cy="58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7" y="3125"/>
              <a:ext cx="31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1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7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84" y="3125"/>
              <a:ext cx="30" cy="57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5451" y="2349"/>
              <a:ext cx="699" cy="1414"/>
            </a:xfrm>
            <a:custGeom>
              <a:avLst/>
              <a:gdLst>
                <a:gd name="T0" fmla="*/ 231 w 231"/>
                <a:gd name="T1" fmla="*/ 185 h 465"/>
                <a:gd name="T2" fmla="*/ 231 w 231"/>
                <a:gd name="T3" fmla="*/ 0 h 465"/>
                <a:gd name="T4" fmla="*/ 116 w 231"/>
                <a:gd name="T5" fmla="*/ 0 h 465"/>
                <a:gd name="T6" fmla="*/ 116 w 231"/>
                <a:gd name="T7" fmla="*/ 0 h 465"/>
                <a:gd name="T8" fmla="*/ 0 w 231"/>
                <a:gd name="T9" fmla="*/ 0 h 465"/>
                <a:gd name="T10" fmla="*/ 0 w 231"/>
                <a:gd name="T11" fmla="*/ 185 h 465"/>
                <a:gd name="T12" fmla="*/ 100 w 231"/>
                <a:gd name="T13" fmla="*/ 298 h 465"/>
                <a:gd name="T14" fmla="*/ 100 w 231"/>
                <a:gd name="T15" fmla="*/ 412 h 465"/>
                <a:gd name="T16" fmla="*/ 14 w 231"/>
                <a:gd name="T17" fmla="*/ 465 h 465"/>
                <a:gd name="T18" fmla="*/ 217 w 231"/>
                <a:gd name="T19" fmla="*/ 465 h 465"/>
                <a:gd name="T20" fmla="*/ 131 w 231"/>
                <a:gd name="T21" fmla="*/ 412 h 465"/>
                <a:gd name="T22" fmla="*/ 131 w 231"/>
                <a:gd name="T23" fmla="*/ 298 h 465"/>
                <a:gd name="T24" fmla="*/ 231 w 231"/>
                <a:gd name="T25" fmla="*/ 18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65">
                  <a:moveTo>
                    <a:pt x="231" y="185"/>
                  </a:moveTo>
                  <a:cubicBezTo>
                    <a:pt x="231" y="135"/>
                    <a:pt x="215" y="81"/>
                    <a:pt x="2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81"/>
                    <a:pt x="0" y="135"/>
                    <a:pt x="0" y="185"/>
                  </a:cubicBezTo>
                  <a:cubicBezTo>
                    <a:pt x="0" y="244"/>
                    <a:pt x="44" y="292"/>
                    <a:pt x="100" y="298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131" y="412"/>
                    <a:pt x="131" y="412"/>
                    <a:pt x="131" y="41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87" y="292"/>
                    <a:pt x="231" y="244"/>
                    <a:pt x="231" y="1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451" y="2240"/>
              <a:ext cx="699" cy="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5781" y="1945"/>
              <a:ext cx="590" cy="529"/>
            </a:xfrm>
            <a:custGeom>
              <a:avLst/>
              <a:gdLst>
                <a:gd name="T0" fmla="*/ 92 w 195"/>
                <a:gd name="T1" fmla="*/ 135 h 174"/>
                <a:gd name="T2" fmla="*/ 145 w 195"/>
                <a:gd name="T3" fmla="*/ 91 h 174"/>
                <a:gd name="T4" fmla="*/ 174 w 195"/>
                <a:gd name="T5" fmla="*/ 32 h 174"/>
                <a:gd name="T6" fmla="*/ 95 w 195"/>
                <a:gd name="T7" fmla="*/ 90 h 174"/>
                <a:gd name="T8" fmla="*/ 101 w 195"/>
                <a:gd name="T9" fmla="*/ 50 h 174"/>
                <a:gd name="T10" fmla="*/ 82 w 195"/>
                <a:gd name="T11" fmla="*/ 16 h 174"/>
                <a:gd name="T12" fmla="*/ 69 w 195"/>
                <a:gd name="T13" fmla="*/ 101 h 174"/>
                <a:gd name="T14" fmla="*/ 50 w 195"/>
                <a:gd name="T15" fmla="*/ 66 h 174"/>
                <a:gd name="T16" fmla="*/ 26 w 195"/>
                <a:gd name="T17" fmla="*/ 90 h 174"/>
                <a:gd name="T18" fmla="*/ 92 w 195"/>
                <a:gd name="T19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4">
                  <a:moveTo>
                    <a:pt x="92" y="135"/>
                  </a:moveTo>
                  <a:cubicBezTo>
                    <a:pt x="92" y="135"/>
                    <a:pt x="105" y="98"/>
                    <a:pt x="145" y="91"/>
                  </a:cubicBezTo>
                  <a:cubicBezTo>
                    <a:pt x="185" y="85"/>
                    <a:pt x="195" y="38"/>
                    <a:pt x="174" y="32"/>
                  </a:cubicBezTo>
                  <a:cubicBezTo>
                    <a:pt x="152" y="25"/>
                    <a:pt x="114" y="40"/>
                    <a:pt x="95" y="90"/>
                  </a:cubicBezTo>
                  <a:cubicBezTo>
                    <a:pt x="90" y="103"/>
                    <a:pt x="79" y="80"/>
                    <a:pt x="101" y="50"/>
                  </a:cubicBezTo>
                  <a:cubicBezTo>
                    <a:pt x="123" y="21"/>
                    <a:pt x="95" y="0"/>
                    <a:pt x="82" y="16"/>
                  </a:cubicBezTo>
                  <a:cubicBezTo>
                    <a:pt x="69" y="32"/>
                    <a:pt x="65" y="79"/>
                    <a:pt x="69" y="101"/>
                  </a:cubicBezTo>
                  <a:cubicBezTo>
                    <a:pt x="72" y="124"/>
                    <a:pt x="46" y="101"/>
                    <a:pt x="50" y="66"/>
                  </a:cubicBezTo>
                  <a:cubicBezTo>
                    <a:pt x="53" y="31"/>
                    <a:pt x="0" y="38"/>
                    <a:pt x="26" y="90"/>
                  </a:cubicBezTo>
                  <a:cubicBezTo>
                    <a:pt x="52" y="142"/>
                    <a:pt x="72" y="174"/>
                    <a:pt x="92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5530" y="2614"/>
              <a:ext cx="541" cy="568"/>
            </a:xfrm>
            <a:custGeom>
              <a:avLst/>
              <a:gdLst>
                <a:gd name="T0" fmla="*/ 174 w 179"/>
                <a:gd name="T1" fmla="*/ 0 h 187"/>
                <a:gd name="T2" fmla="*/ 5 w 179"/>
                <a:gd name="T3" fmla="*/ 0 h 187"/>
                <a:gd name="T4" fmla="*/ 0 w 179"/>
                <a:gd name="T5" fmla="*/ 98 h 187"/>
                <a:gd name="T6" fmla="*/ 88 w 179"/>
                <a:gd name="T7" fmla="*/ 187 h 187"/>
                <a:gd name="T8" fmla="*/ 90 w 179"/>
                <a:gd name="T9" fmla="*/ 187 h 187"/>
                <a:gd name="T10" fmla="*/ 90 w 179"/>
                <a:gd name="T11" fmla="*/ 187 h 187"/>
                <a:gd name="T12" fmla="*/ 91 w 179"/>
                <a:gd name="T13" fmla="*/ 187 h 187"/>
                <a:gd name="T14" fmla="*/ 179 w 179"/>
                <a:gd name="T15" fmla="*/ 98 h 187"/>
                <a:gd name="T16" fmla="*/ 174 w 17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87">
                  <a:moveTo>
                    <a:pt x="17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39"/>
                    <a:pt x="0" y="70"/>
                    <a:pt x="0" y="98"/>
                  </a:cubicBezTo>
                  <a:cubicBezTo>
                    <a:pt x="0" y="147"/>
                    <a:pt x="39" y="187"/>
                    <a:pt x="88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140" y="187"/>
                    <a:pt x="179" y="147"/>
                    <a:pt x="179" y="98"/>
                  </a:cubicBezTo>
                  <a:cubicBezTo>
                    <a:pt x="179" y="70"/>
                    <a:pt x="173" y="39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45" y="2535"/>
              <a:ext cx="514" cy="15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5385" y="2027"/>
              <a:ext cx="438" cy="617"/>
            </a:xfrm>
            <a:custGeom>
              <a:avLst/>
              <a:gdLst>
                <a:gd name="T0" fmla="*/ 143 w 145"/>
                <a:gd name="T1" fmla="*/ 195 h 203"/>
                <a:gd name="T2" fmla="*/ 89 w 145"/>
                <a:gd name="T3" fmla="*/ 28 h 203"/>
                <a:gd name="T4" fmla="*/ 83 w 145"/>
                <a:gd name="T5" fmla="*/ 23 h 203"/>
                <a:gd name="T6" fmla="*/ 12 w 145"/>
                <a:gd name="T7" fmla="*/ 1 h 203"/>
                <a:gd name="T8" fmla="*/ 1 w 145"/>
                <a:gd name="T9" fmla="*/ 6 h 203"/>
                <a:gd name="T10" fmla="*/ 7 w 145"/>
                <a:gd name="T11" fmla="*/ 17 h 203"/>
                <a:gd name="T12" fmla="*/ 74 w 145"/>
                <a:gd name="T13" fmla="*/ 37 h 203"/>
                <a:gd name="T14" fmla="*/ 126 w 145"/>
                <a:gd name="T15" fmla="*/ 198 h 203"/>
                <a:gd name="T16" fmla="*/ 143 w 145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03">
                  <a:moveTo>
                    <a:pt x="143" y="195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5"/>
                    <a:pt x="86" y="23"/>
                    <a:pt x="83" y="2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1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29" y="203"/>
                    <a:pt x="145" y="199"/>
                    <a:pt x="143" y="1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Group 23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395288" y="5481638"/>
            <a:ext cx="1376362" cy="1117600"/>
            <a:chOff x="249" y="3453"/>
            <a:chExt cx="867" cy="704"/>
          </a:xfrm>
        </p:grpSpPr>
        <p:sp>
          <p:nvSpPr>
            <p:cNvPr id="37" name="AutoShape 22"/>
            <p:cNvSpPr>
              <a:spLocks noChangeAspect="1" noChangeArrowheads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453"/>
              <a:ext cx="86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768" y="3661"/>
              <a:ext cx="348" cy="427"/>
            </a:xfrm>
            <a:custGeom>
              <a:avLst/>
              <a:gdLst>
                <a:gd name="T0" fmla="*/ 159 w 284"/>
                <a:gd name="T1" fmla="*/ 209 h 348"/>
                <a:gd name="T2" fmla="*/ 284 w 284"/>
                <a:gd name="T3" fmla="*/ 83 h 348"/>
                <a:gd name="T4" fmla="*/ 284 w 284"/>
                <a:gd name="T5" fmla="*/ 0 h 348"/>
                <a:gd name="T6" fmla="*/ 0 w 284"/>
                <a:gd name="T7" fmla="*/ 0 h 348"/>
                <a:gd name="T8" fmla="*/ 0 w 284"/>
                <a:gd name="T9" fmla="*/ 83 h 348"/>
                <a:gd name="T10" fmla="*/ 125 w 284"/>
                <a:gd name="T11" fmla="*/ 209 h 348"/>
                <a:gd name="T12" fmla="*/ 127 w 284"/>
                <a:gd name="T13" fmla="*/ 209 h 348"/>
                <a:gd name="T14" fmla="*/ 127 w 284"/>
                <a:gd name="T15" fmla="*/ 294 h 348"/>
                <a:gd name="T16" fmla="*/ 40 w 284"/>
                <a:gd name="T17" fmla="*/ 348 h 348"/>
                <a:gd name="T18" fmla="*/ 244 w 284"/>
                <a:gd name="T19" fmla="*/ 348 h 348"/>
                <a:gd name="T20" fmla="*/ 157 w 284"/>
                <a:gd name="T21" fmla="*/ 294 h 348"/>
                <a:gd name="T22" fmla="*/ 157 w 284"/>
                <a:gd name="T23" fmla="*/ 209 h 348"/>
                <a:gd name="T24" fmla="*/ 159 w 284"/>
                <a:gd name="T25" fmla="*/ 20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48">
                  <a:moveTo>
                    <a:pt x="159" y="209"/>
                  </a:moveTo>
                  <a:cubicBezTo>
                    <a:pt x="228" y="209"/>
                    <a:pt x="284" y="152"/>
                    <a:pt x="284" y="8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56" y="209"/>
                    <a:pt x="125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40" y="348"/>
                    <a:pt x="40" y="348"/>
                    <a:pt x="40" y="348"/>
                  </a:cubicBezTo>
                  <a:cubicBezTo>
                    <a:pt x="244" y="348"/>
                    <a:pt x="244" y="348"/>
                    <a:pt x="244" y="348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09"/>
                    <a:pt x="157" y="209"/>
                    <a:pt x="157" y="209"/>
                  </a:cubicBezTo>
                  <a:lnTo>
                    <a:pt x="159" y="209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8" y="3629"/>
              <a:ext cx="348" cy="5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809" y="3729"/>
              <a:ext cx="267" cy="154"/>
            </a:xfrm>
            <a:custGeom>
              <a:avLst/>
              <a:gdLst>
                <a:gd name="T0" fmla="*/ 109 w 218"/>
                <a:gd name="T1" fmla="*/ 17 h 125"/>
                <a:gd name="T2" fmla="*/ 0 w 218"/>
                <a:gd name="T3" fmla="*/ 0 h 125"/>
                <a:gd name="T4" fmla="*/ 0 w 218"/>
                <a:gd name="T5" fmla="*/ 29 h 125"/>
                <a:gd name="T6" fmla="*/ 96 w 218"/>
                <a:gd name="T7" fmla="*/ 125 h 125"/>
                <a:gd name="T8" fmla="*/ 122 w 218"/>
                <a:gd name="T9" fmla="*/ 125 h 125"/>
                <a:gd name="T10" fmla="*/ 218 w 218"/>
                <a:gd name="T11" fmla="*/ 29 h 125"/>
                <a:gd name="T12" fmla="*/ 218 w 218"/>
                <a:gd name="T13" fmla="*/ 0 h 125"/>
                <a:gd name="T14" fmla="*/ 109 w 218"/>
                <a:gd name="T1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5">
                  <a:moveTo>
                    <a:pt x="109" y="17"/>
                  </a:moveTo>
                  <a:cubicBezTo>
                    <a:pt x="54" y="17"/>
                    <a:pt x="9" y="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82"/>
                    <a:pt x="43" y="125"/>
                    <a:pt x="96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75" y="125"/>
                    <a:pt x="218" y="82"/>
                    <a:pt x="218" y="2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9" y="10"/>
                    <a:pt x="164" y="17"/>
                    <a:pt x="10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>
              <p:custDataLst>
                <p:tags r:id="rId36"/>
              </p:custDataLst>
            </p:nvPr>
          </p:nvSpPr>
          <p:spPr bwMode="auto">
            <a:xfrm>
              <a:off x="815" y="3803"/>
              <a:ext cx="255" cy="80"/>
            </a:xfrm>
            <a:custGeom>
              <a:avLst/>
              <a:gdLst>
                <a:gd name="T0" fmla="*/ 91 w 208"/>
                <a:gd name="T1" fmla="*/ 65 h 65"/>
                <a:gd name="T2" fmla="*/ 117 w 208"/>
                <a:gd name="T3" fmla="*/ 65 h 65"/>
                <a:gd name="T4" fmla="*/ 208 w 208"/>
                <a:gd name="T5" fmla="*/ 0 h 65"/>
                <a:gd name="T6" fmla="*/ 104 w 208"/>
                <a:gd name="T7" fmla="*/ 18 h 65"/>
                <a:gd name="T8" fmla="*/ 0 w 208"/>
                <a:gd name="T9" fmla="*/ 0 h 65"/>
                <a:gd name="T10" fmla="*/ 91 w 20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5">
                  <a:moveTo>
                    <a:pt x="91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159" y="65"/>
                    <a:pt x="195" y="38"/>
                    <a:pt x="208" y="0"/>
                  </a:cubicBezTo>
                  <a:cubicBezTo>
                    <a:pt x="208" y="0"/>
                    <a:pt x="167" y="18"/>
                    <a:pt x="104" y="18"/>
                  </a:cubicBezTo>
                  <a:cubicBezTo>
                    <a:pt x="41" y="18"/>
                    <a:pt x="0" y="0"/>
                    <a:pt x="0" y="0"/>
                  </a:cubicBezTo>
                  <a:cubicBezTo>
                    <a:pt x="13" y="38"/>
                    <a:pt x="49" y="65"/>
                    <a:pt x="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>
              <p:custDataLst>
                <p:tags r:id="rId37"/>
              </p:custDataLst>
            </p:nvPr>
          </p:nvSpPr>
          <p:spPr bwMode="auto">
            <a:xfrm>
              <a:off x="809" y="3725"/>
              <a:ext cx="267" cy="60"/>
            </a:xfrm>
            <a:custGeom>
              <a:avLst/>
              <a:gdLst>
                <a:gd name="T0" fmla="*/ 218 w 218"/>
                <a:gd name="T1" fmla="*/ 36 h 49"/>
                <a:gd name="T2" fmla="*/ 109 w 218"/>
                <a:gd name="T3" fmla="*/ 49 h 49"/>
                <a:gd name="T4" fmla="*/ 0 w 218"/>
                <a:gd name="T5" fmla="*/ 36 h 49"/>
                <a:gd name="T6" fmla="*/ 0 w 218"/>
                <a:gd name="T7" fmla="*/ 0 h 49"/>
                <a:gd name="T8" fmla="*/ 218 w 218"/>
                <a:gd name="T9" fmla="*/ 0 h 49"/>
                <a:gd name="T10" fmla="*/ 218 w 218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9">
                  <a:moveTo>
                    <a:pt x="218" y="36"/>
                  </a:moveTo>
                  <a:cubicBezTo>
                    <a:pt x="218" y="36"/>
                    <a:pt x="177" y="49"/>
                    <a:pt x="109" y="49"/>
                  </a:cubicBezTo>
                  <a:cubicBezTo>
                    <a:pt x="42" y="49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" y="3701"/>
              <a:ext cx="267" cy="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>
              <p:custDataLst>
                <p:tags r:id="rId39"/>
              </p:custDataLst>
            </p:nvPr>
          </p:nvSpPr>
          <p:spPr bwMode="auto">
            <a:xfrm>
              <a:off x="964" y="3534"/>
              <a:ext cx="146" cy="207"/>
            </a:xfrm>
            <a:custGeom>
              <a:avLst/>
              <a:gdLst>
                <a:gd name="T0" fmla="*/ 21 w 119"/>
                <a:gd name="T1" fmla="*/ 99 h 168"/>
                <a:gd name="T2" fmla="*/ 46 w 119"/>
                <a:gd name="T3" fmla="*/ 23 h 168"/>
                <a:gd name="T4" fmla="*/ 50 w 119"/>
                <a:gd name="T5" fmla="*/ 19 h 168"/>
                <a:gd name="T6" fmla="*/ 109 w 119"/>
                <a:gd name="T7" fmla="*/ 1 h 168"/>
                <a:gd name="T8" fmla="*/ 118 w 119"/>
                <a:gd name="T9" fmla="*/ 5 h 168"/>
                <a:gd name="T10" fmla="*/ 113 w 119"/>
                <a:gd name="T11" fmla="*/ 14 h 168"/>
                <a:gd name="T12" fmla="*/ 58 w 119"/>
                <a:gd name="T13" fmla="*/ 31 h 168"/>
                <a:gd name="T14" fmla="*/ 15 w 119"/>
                <a:gd name="T15" fmla="*/ 163 h 168"/>
                <a:gd name="T16" fmla="*/ 1 w 119"/>
                <a:gd name="T17" fmla="*/ 160 h 168"/>
                <a:gd name="T18" fmla="*/ 21 w 119"/>
                <a:gd name="T1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68">
                  <a:moveTo>
                    <a:pt x="21" y="99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3" y="0"/>
                    <a:pt x="117" y="2"/>
                    <a:pt x="118" y="5"/>
                  </a:cubicBezTo>
                  <a:cubicBezTo>
                    <a:pt x="119" y="9"/>
                    <a:pt x="117" y="13"/>
                    <a:pt x="113" y="1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3" y="168"/>
                    <a:pt x="0" y="164"/>
                    <a:pt x="1" y="160"/>
                  </a:cubicBezTo>
                  <a:cubicBezTo>
                    <a:pt x="21" y="99"/>
                    <a:pt x="21" y="99"/>
                    <a:pt x="21" y="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>
              <p:custDataLst>
                <p:tags r:id="rId40"/>
              </p:custDataLst>
            </p:nvPr>
          </p:nvSpPr>
          <p:spPr bwMode="auto">
            <a:xfrm>
              <a:off x="697" y="3575"/>
              <a:ext cx="125" cy="119"/>
            </a:xfrm>
            <a:custGeom>
              <a:avLst/>
              <a:gdLst>
                <a:gd name="T0" fmla="*/ 102 w 102"/>
                <a:gd name="T1" fmla="*/ 97 h 97"/>
                <a:gd name="T2" fmla="*/ 77 w 102"/>
                <a:gd name="T3" fmla="*/ 0 h 97"/>
                <a:gd name="T4" fmla="*/ 0 w 102"/>
                <a:gd name="T5" fmla="*/ 77 h 97"/>
                <a:gd name="T6" fmla="*/ 102 w 10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7">
                  <a:moveTo>
                    <a:pt x="102" y="97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" y="15"/>
                    <a:pt x="0" y="77"/>
                  </a:cubicBezTo>
                  <a:lnTo>
                    <a:pt x="10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>
              <p:custDataLst>
                <p:tags r:id="rId41"/>
              </p:custDataLst>
            </p:nvPr>
          </p:nvSpPr>
          <p:spPr bwMode="auto">
            <a:xfrm>
              <a:off x="701" y="3580"/>
              <a:ext cx="70" cy="71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7 h 58"/>
                <a:gd name="T4" fmla="*/ 0 w 57"/>
                <a:gd name="T5" fmla="*/ 30 h 58"/>
                <a:gd name="T6" fmla="*/ 27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44"/>
                    <a:pt x="45" y="57"/>
                    <a:pt x="29" y="57"/>
                  </a:cubicBezTo>
                  <a:cubicBezTo>
                    <a:pt x="14" y="58"/>
                    <a:pt x="1" y="46"/>
                    <a:pt x="0" y="30"/>
                  </a:cubicBezTo>
                  <a:cubicBezTo>
                    <a:pt x="0" y="14"/>
                    <a:pt x="12" y="1"/>
                    <a:pt x="27" y="1"/>
                  </a:cubicBezTo>
                  <a:cubicBezTo>
                    <a:pt x="43" y="0"/>
                    <a:pt x="56" y="13"/>
                    <a:pt x="5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>
              <p:custDataLst>
                <p:tags r:id="rId42"/>
              </p:custDataLst>
            </p:nvPr>
          </p:nvSpPr>
          <p:spPr bwMode="auto">
            <a:xfrm>
              <a:off x="675" y="3567"/>
              <a:ext cx="53" cy="42"/>
            </a:xfrm>
            <a:custGeom>
              <a:avLst/>
              <a:gdLst>
                <a:gd name="T0" fmla="*/ 39 w 43"/>
                <a:gd name="T1" fmla="*/ 34 h 34"/>
                <a:gd name="T2" fmla="*/ 37 w 43"/>
                <a:gd name="T3" fmla="*/ 33 h 34"/>
                <a:gd name="T4" fmla="*/ 1 w 43"/>
                <a:gd name="T5" fmla="*/ 6 h 34"/>
                <a:gd name="T6" fmla="*/ 1 w 43"/>
                <a:gd name="T7" fmla="*/ 2 h 34"/>
                <a:gd name="T8" fmla="*/ 5 w 43"/>
                <a:gd name="T9" fmla="*/ 1 h 34"/>
                <a:gd name="T10" fmla="*/ 41 w 43"/>
                <a:gd name="T11" fmla="*/ 28 h 34"/>
                <a:gd name="T12" fmla="*/ 42 w 43"/>
                <a:gd name="T13" fmla="*/ 33 h 34"/>
                <a:gd name="T14" fmla="*/ 39 w 4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4">
                  <a:moveTo>
                    <a:pt x="39" y="34"/>
                  </a:moveTo>
                  <a:cubicBezTo>
                    <a:pt x="39" y="34"/>
                    <a:pt x="38" y="34"/>
                    <a:pt x="37" y="3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3" y="31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43"/>
            </p:custDataLst>
          </p:nvPr>
        </p:nvSpPr>
        <p:spPr>
          <a:xfrm>
            <a:off x="9404923" y="365124"/>
            <a:ext cx="832172" cy="5195889"/>
          </a:xfrm>
        </p:spPr>
        <p:txBody>
          <a:bodyPr vert="eaVert">
            <a:noAutofit/>
          </a:bodyPr>
          <a:lstStyle>
            <a:lvl1pPr>
              <a:defRPr sz="4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4"/>
            </p:custDataLst>
          </p:nvPr>
        </p:nvSpPr>
        <p:spPr>
          <a:xfrm>
            <a:off x="838199" y="365125"/>
            <a:ext cx="8420364" cy="519588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462.xml"/><Relationship Id="rId23" Type="http://schemas.openxmlformats.org/officeDocument/2006/relationships/tags" Target="../tags/tag461.xml"/><Relationship Id="rId22" Type="http://schemas.openxmlformats.org/officeDocument/2006/relationships/tags" Target="../tags/tag460.xml"/><Relationship Id="rId21" Type="http://schemas.openxmlformats.org/officeDocument/2006/relationships/tags" Target="../tags/tag459.xml"/><Relationship Id="rId20" Type="http://schemas.openxmlformats.org/officeDocument/2006/relationships/tags" Target="../tags/tag4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5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468.xml"/><Relationship Id="rId6" Type="http://schemas.openxmlformats.org/officeDocument/2006/relationships/image" Target="../media/image6.png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58.xml"/><Relationship Id="rId7" Type="http://schemas.openxmlformats.org/officeDocument/2006/relationships/image" Target="../media/image32.GIF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63.xml"/><Relationship Id="rId13" Type="http://schemas.openxmlformats.org/officeDocument/2006/relationships/tags" Target="../tags/tag562.xml"/><Relationship Id="rId12" Type="http://schemas.openxmlformats.org/officeDocument/2006/relationships/tags" Target="../tags/tag561.xml"/><Relationship Id="rId11" Type="http://schemas.openxmlformats.org/officeDocument/2006/relationships/tags" Target="../tags/tag560.xml"/><Relationship Id="rId10" Type="http://schemas.openxmlformats.org/officeDocument/2006/relationships/tags" Target="../tags/tag559.xml"/><Relationship Id="rId1" Type="http://schemas.openxmlformats.org/officeDocument/2006/relationships/tags" Target="../tags/tag55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tags" Target="../tags/tag570.xml"/><Relationship Id="rId60" Type="http://schemas.openxmlformats.org/officeDocument/2006/relationships/slideLayout" Target="../slideLayouts/slideLayout7.xml"/><Relationship Id="rId6" Type="http://schemas.openxmlformats.org/officeDocument/2006/relationships/tags" Target="../tags/tag569.xml"/><Relationship Id="rId59" Type="http://schemas.openxmlformats.org/officeDocument/2006/relationships/tags" Target="../tags/tag616.xml"/><Relationship Id="rId58" Type="http://schemas.openxmlformats.org/officeDocument/2006/relationships/image" Target="../media/image37.jpeg"/><Relationship Id="rId57" Type="http://schemas.openxmlformats.org/officeDocument/2006/relationships/image" Target="../media/image36.jpeg"/><Relationship Id="rId56" Type="http://schemas.openxmlformats.org/officeDocument/2006/relationships/image" Target="../media/image35.jpeg"/><Relationship Id="rId55" Type="http://schemas.openxmlformats.org/officeDocument/2006/relationships/image" Target="../media/image34.jpeg"/><Relationship Id="rId54" Type="http://schemas.openxmlformats.org/officeDocument/2006/relationships/image" Target="../media/image33.jpeg"/><Relationship Id="rId53" Type="http://schemas.openxmlformats.org/officeDocument/2006/relationships/image" Target="../media/image19.png"/><Relationship Id="rId52" Type="http://schemas.openxmlformats.org/officeDocument/2006/relationships/tags" Target="../tags/tag615.xml"/><Relationship Id="rId51" Type="http://schemas.openxmlformats.org/officeDocument/2006/relationships/tags" Target="../tags/tag614.xml"/><Relationship Id="rId50" Type="http://schemas.openxmlformats.org/officeDocument/2006/relationships/tags" Target="../tags/tag613.xml"/><Relationship Id="rId5" Type="http://schemas.openxmlformats.org/officeDocument/2006/relationships/tags" Target="../tags/tag568.xml"/><Relationship Id="rId49" Type="http://schemas.openxmlformats.org/officeDocument/2006/relationships/tags" Target="../tags/tag612.xml"/><Relationship Id="rId48" Type="http://schemas.openxmlformats.org/officeDocument/2006/relationships/tags" Target="../tags/tag611.xml"/><Relationship Id="rId47" Type="http://schemas.openxmlformats.org/officeDocument/2006/relationships/tags" Target="../tags/tag610.xml"/><Relationship Id="rId46" Type="http://schemas.openxmlformats.org/officeDocument/2006/relationships/tags" Target="../tags/tag609.xml"/><Relationship Id="rId45" Type="http://schemas.openxmlformats.org/officeDocument/2006/relationships/tags" Target="../tags/tag608.xml"/><Relationship Id="rId44" Type="http://schemas.openxmlformats.org/officeDocument/2006/relationships/tags" Target="../tags/tag607.xml"/><Relationship Id="rId43" Type="http://schemas.openxmlformats.org/officeDocument/2006/relationships/tags" Target="../tags/tag606.xml"/><Relationship Id="rId42" Type="http://schemas.openxmlformats.org/officeDocument/2006/relationships/tags" Target="../tags/tag605.xml"/><Relationship Id="rId41" Type="http://schemas.openxmlformats.org/officeDocument/2006/relationships/tags" Target="../tags/tag604.xml"/><Relationship Id="rId40" Type="http://schemas.openxmlformats.org/officeDocument/2006/relationships/tags" Target="../tags/tag603.xml"/><Relationship Id="rId4" Type="http://schemas.openxmlformats.org/officeDocument/2006/relationships/tags" Target="../tags/tag567.xml"/><Relationship Id="rId39" Type="http://schemas.openxmlformats.org/officeDocument/2006/relationships/tags" Target="../tags/tag602.xml"/><Relationship Id="rId38" Type="http://schemas.openxmlformats.org/officeDocument/2006/relationships/tags" Target="../tags/tag601.xml"/><Relationship Id="rId37" Type="http://schemas.openxmlformats.org/officeDocument/2006/relationships/tags" Target="../tags/tag600.xml"/><Relationship Id="rId36" Type="http://schemas.openxmlformats.org/officeDocument/2006/relationships/tags" Target="../tags/tag599.xml"/><Relationship Id="rId35" Type="http://schemas.openxmlformats.org/officeDocument/2006/relationships/tags" Target="../tags/tag598.xml"/><Relationship Id="rId34" Type="http://schemas.openxmlformats.org/officeDocument/2006/relationships/tags" Target="../tags/tag597.xml"/><Relationship Id="rId33" Type="http://schemas.openxmlformats.org/officeDocument/2006/relationships/tags" Target="../tags/tag596.xml"/><Relationship Id="rId32" Type="http://schemas.openxmlformats.org/officeDocument/2006/relationships/tags" Target="../tags/tag595.xml"/><Relationship Id="rId31" Type="http://schemas.openxmlformats.org/officeDocument/2006/relationships/tags" Target="../tags/tag594.xml"/><Relationship Id="rId30" Type="http://schemas.openxmlformats.org/officeDocument/2006/relationships/tags" Target="../tags/tag593.xml"/><Relationship Id="rId3" Type="http://schemas.openxmlformats.org/officeDocument/2006/relationships/tags" Target="../tags/tag566.xml"/><Relationship Id="rId29" Type="http://schemas.openxmlformats.org/officeDocument/2006/relationships/tags" Target="../tags/tag592.xml"/><Relationship Id="rId28" Type="http://schemas.openxmlformats.org/officeDocument/2006/relationships/tags" Target="../tags/tag591.xml"/><Relationship Id="rId27" Type="http://schemas.openxmlformats.org/officeDocument/2006/relationships/tags" Target="../tags/tag590.xml"/><Relationship Id="rId26" Type="http://schemas.openxmlformats.org/officeDocument/2006/relationships/tags" Target="../tags/tag589.xml"/><Relationship Id="rId25" Type="http://schemas.openxmlformats.org/officeDocument/2006/relationships/tags" Target="../tags/tag588.xml"/><Relationship Id="rId24" Type="http://schemas.openxmlformats.org/officeDocument/2006/relationships/tags" Target="../tags/tag587.xml"/><Relationship Id="rId23" Type="http://schemas.openxmlformats.org/officeDocument/2006/relationships/tags" Target="../tags/tag586.xml"/><Relationship Id="rId22" Type="http://schemas.openxmlformats.org/officeDocument/2006/relationships/tags" Target="../tags/tag585.xml"/><Relationship Id="rId21" Type="http://schemas.openxmlformats.org/officeDocument/2006/relationships/tags" Target="../tags/tag584.xml"/><Relationship Id="rId20" Type="http://schemas.openxmlformats.org/officeDocument/2006/relationships/tags" Target="../tags/tag583.xml"/><Relationship Id="rId2" Type="http://schemas.openxmlformats.org/officeDocument/2006/relationships/tags" Target="../tags/tag565.xml"/><Relationship Id="rId19" Type="http://schemas.openxmlformats.org/officeDocument/2006/relationships/tags" Target="../tags/tag582.xml"/><Relationship Id="rId18" Type="http://schemas.openxmlformats.org/officeDocument/2006/relationships/tags" Target="../tags/tag581.xml"/><Relationship Id="rId17" Type="http://schemas.openxmlformats.org/officeDocument/2006/relationships/tags" Target="../tags/tag580.xml"/><Relationship Id="rId16" Type="http://schemas.openxmlformats.org/officeDocument/2006/relationships/tags" Target="../tags/tag579.xml"/><Relationship Id="rId15" Type="http://schemas.openxmlformats.org/officeDocument/2006/relationships/tags" Target="../tags/tag578.xml"/><Relationship Id="rId14" Type="http://schemas.openxmlformats.org/officeDocument/2006/relationships/tags" Target="../tags/tag577.xml"/><Relationship Id="rId13" Type="http://schemas.openxmlformats.org/officeDocument/2006/relationships/tags" Target="../tags/tag576.xml"/><Relationship Id="rId12" Type="http://schemas.openxmlformats.org/officeDocument/2006/relationships/tags" Target="../tags/tag575.xml"/><Relationship Id="rId11" Type="http://schemas.openxmlformats.org/officeDocument/2006/relationships/tags" Target="../tags/tag574.xml"/><Relationship Id="rId10" Type="http://schemas.openxmlformats.org/officeDocument/2006/relationships/tags" Target="../tags/tag573.xml"/><Relationship Id="rId1" Type="http://schemas.openxmlformats.org/officeDocument/2006/relationships/tags" Target="../tags/tag56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8" Type="http://schemas.openxmlformats.org/officeDocument/2006/relationships/tags" Target="../tags/tag623.xml"/><Relationship Id="rId7" Type="http://schemas.openxmlformats.org/officeDocument/2006/relationships/tags" Target="../tags/tag622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tags" Target="../tags/tag618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28.xml"/><Relationship Id="rId13" Type="http://schemas.openxmlformats.org/officeDocument/2006/relationships/tags" Target="../tags/tag627.xml"/><Relationship Id="rId12" Type="http://schemas.openxmlformats.org/officeDocument/2006/relationships/image" Target="../media/image38.png"/><Relationship Id="rId11" Type="http://schemas.openxmlformats.org/officeDocument/2006/relationships/tags" Target="../tags/tag626.xml"/><Relationship Id="rId10" Type="http://schemas.openxmlformats.org/officeDocument/2006/relationships/tags" Target="../tags/tag625.xml"/><Relationship Id="rId1" Type="http://schemas.openxmlformats.org/officeDocument/2006/relationships/tags" Target="../tags/tag6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63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tags" Target="../tags/tag630.xml"/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tags" Target="../tags/tag62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636.xml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tags" Target="../tags/tag635.xml"/><Relationship Id="rId4" Type="http://schemas.openxmlformats.org/officeDocument/2006/relationships/image" Target="../media/image6.png"/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ags" Target="../tags/tag6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tags" Target="../tags/tag473.xml"/><Relationship Id="rId6" Type="http://schemas.openxmlformats.org/officeDocument/2006/relationships/image" Target="../media/image8.png"/><Relationship Id="rId5" Type="http://schemas.openxmlformats.org/officeDocument/2006/relationships/tags" Target="../tags/tag472.xml"/><Relationship Id="rId4" Type="http://schemas.openxmlformats.org/officeDocument/2006/relationships/image" Target="../media/image7.png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474.xml"/><Relationship Id="rId1" Type="http://schemas.openxmlformats.org/officeDocument/2006/relationships/tags" Target="../tags/tag4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image" Target="../media/image13.png"/><Relationship Id="rId7" Type="http://schemas.openxmlformats.org/officeDocument/2006/relationships/tags" Target="../tags/tag479.xml"/><Relationship Id="rId6" Type="http://schemas.openxmlformats.org/officeDocument/2006/relationships/image" Target="../media/image12.png"/><Relationship Id="rId5" Type="http://schemas.openxmlformats.org/officeDocument/2006/relationships/tags" Target="../tags/tag478.xml"/><Relationship Id="rId4" Type="http://schemas.openxmlformats.org/officeDocument/2006/relationships/image" Target="../media/image11.png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486.xml"/><Relationship Id="rId15" Type="http://schemas.openxmlformats.org/officeDocument/2006/relationships/tags" Target="../tags/tag485.xml"/><Relationship Id="rId14" Type="http://schemas.openxmlformats.org/officeDocument/2006/relationships/tags" Target="../tags/tag484.xml"/><Relationship Id="rId13" Type="http://schemas.openxmlformats.org/officeDocument/2006/relationships/tags" Target="../tags/tag483.xml"/><Relationship Id="rId12" Type="http://schemas.openxmlformats.org/officeDocument/2006/relationships/tags" Target="../tags/tag482.xml"/><Relationship Id="rId11" Type="http://schemas.openxmlformats.org/officeDocument/2006/relationships/tags" Target="../tags/tag481.xml"/><Relationship Id="rId10" Type="http://schemas.openxmlformats.org/officeDocument/2006/relationships/image" Target="../media/image14.png"/><Relationship Id="rId1" Type="http://schemas.openxmlformats.org/officeDocument/2006/relationships/tags" Target="../tags/tag4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5.png"/><Relationship Id="rId3" Type="http://schemas.openxmlformats.org/officeDocument/2006/relationships/tags" Target="../tags/tag488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498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tags" Target="../tags/tag48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506.xml"/><Relationship Id="rId7" Type="http://schemas.openxmlformats.org/officeDocument/2006/relationships/tags" Target="../tags/tag505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507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tags" Target="../tags/tag4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515.xml"/><Relationship Id="rId7" Type="http://schemas.openxmlformats.org/officeDocument/2006/relationships/tags" Target="../tags/tag514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09.xml"/><Relationship Id="rId19" Type="http://schemas.openxmlformats.org/officeDocument/2006/relationships/tags" Target="../tags/tag516.xml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jpeg"/><Relationship Id="rId15" Type="http://schemas.openxmlformats.org/officeDocument/2006/relationships/image" Target="../media/image24.jpeg"/><Relationship Id="rId14" Type="http://schemas.openxmlformats.org/officeDocument/2006/relationships/image" Target="../media/image23.jpeg"/><Relationship Id="rId13" Type="http://schemas.openxmlformats.org/officeDocument/2006/relationships/image" Target="../media/image22.jpeg"/><Relationship Id="rId12" Type="http://schemas.openxmlformats.org/officeDocument/2006/relationships/image" Target="../media/image21.GIF"/><Relationship Id="rId11" Type="http://schemas.openxmlformats.org/officeDocument/2006/relationships/image" Target="../media/image20.jpeg"/><Relationship Id="rId10" Type="http://schemas.openxmlformats.org/officeDocument/2006/relationships/image" Target="../media/image19.png"/><Relationship Id="rId1" Type="http://schemas.openxmlformats.org/officeDocument/2006/relationships/tags" Target="../tags/tag50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24.xml"/><Relationship Id="rId8" Type="http://schemas.openxmlformats.org/officeDocument/2006/relationships/tags" Target="../tags/tag523.xml"/><Relationship Id="rId7" Type="http://schemas.openxmlformats.org/officeDocument/2006/relationships/tags" Target="../tags/tag522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528.xml"/><Relationship Id="rId13" Type="http://schemas.openxmlformats.org/officeDocument/2006/relationships/image" Target="../media/image28.png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tags" Target="../tags/tag51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39.xml"/><Relationship Id="rId12" Type="http://schemas.openxmlformats.org/officeDocument/2006/relationships/image" Target="../media/image30.jpeg"/><Relationship Id="rId11" Type="http://schemas.openxmlformats.org/officeDocument/2006/relationships/image" Target="../media/image29.jpeg"/><Relationship Id="rId10" Type="http://schemas.openxmlformats.org/officeDocument/2006/relationships/tags" Target="../tags/tag538.xml"/><Relationship Id="rId1" Type="http://schemas.openxmlformats.org/officeDocument/2006/relationships/tags" Target="../tags/tag52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Relationship Id="rId3" Type="http://schemas.openxmlformats.org/officeDocument/2006/relationships/tags" Target="../tags/tag541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551.xml"/><Relationship Id="rId13" Type="http://schemas.openxmlformats.org/officeDocument/2006/relationships/tags" Target="../tags/tag550.xml"/><Relationship Id="rId12" Type="http://schemas.openxmlformats.org/officeDocument/2006/relationships/image" Target="../media/image31.png"/><Relationship Id="rId11" Type="http://schemas.openxmlformats.org/officeDocument/2006/relationships/tags" Target="../tags/tag549.xml"/><Relationship Id="rId10" Type="http://schemas.openxmlformats.org/officeDocument/2006/relationships/tags" Target="../tags/tag548.xml"/><Relationship Id="rId1" Type="http://schemas.openxmlformats.org/officeDocument/2006/relationships/tags" Target="../tags/tag5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1116010" y="1665417"/>
            <a:ext cx="9033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15</a:t>
            </a:r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 撰写科普读物评价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圆角矩形 26"/>
          <p:cNvSpPr/>
          <p:nvPr>
            <p:custDataLst>
              <p:tags r:id="rId2"/>
            </p:custDataLst>
          </p:nvPr>
        </p:nvSpPr>
        <p:spPr>
          <a:xfrm>
            <a:off x="4144119" y="4237804"/>
            <a:ext cx="3611245" cy="306070"/>
          </a:xfrm>
          <a:prstGeom prst="roundRect">
            <a:avLst/>
          </a:prstGeom>
          <a:solidFill>
            <a:srgbClr val="EFB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马鞍山市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秀山第一小学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 晶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3"/>
            </p:custDataLst>
          </p:nvPr>
        </p:nvSpPr>
        <p:spPr>
          <a:xfrm>
            <a:off x="8201957" y="3020018"/>
            <a:ext cx="271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在线评价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467717" y="753265"/>
            <a:ext cx="80155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阿里巴巴普惠体 M" panose="00020600040101010101" charset="-122"/>
              </a:rPr>
              <a:t>三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汉仪综艺体简" panose="02010600000101010101" charset="-122"/>
              </a:rPr>
              <a:t>年级上册 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cs typeface="汉仪综艺体简" panose="02010600000101010101" charset="-122"/>
              </a:rPr>
              <a:t>/ </a:t>
            </a:r>
            <a:r>
              <a:rPr lang="zh-CN" altLang="en-US" sz="2000" dirty="0">
                <a:latin typeface="+mj-ea"/>
                <a:ea typeface="+mj-ea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latin typeface="+mj-ea"/>
                <a:ea typeface="+mj-ea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latin typeface="+mj-ea"/>
                <a:ea typeface="+mj-ea"/>
                <a:cs typeface="阿里巴巴普惠体 M" panose="00020600040101010101" charset="-122"/>
              </a:rPr>
              <a:t>单元 在线购买科普读物</a:t>
            </a:r>
            <a:endParaRPr lang="zh-CN" altLang="en-US" sz="2000" dirty="0">
              <a:latin typeface="+mj-ea"/>
              <a:ea typeface="+mj-ea"/>
              <a:cs typeface="阿里巴巴普惠体 M" panose="00020600040101010101" charset="-122"/>
            </a:endParaRPr>
          </a:p>
          <a:p>
            <a:pPr algn="ctr"/>
            <a:endParaRPr lang="zh-CN" altLang="en-US" sz="2000" b="1" dirty="0">
              <a:solidFill>
                <a:schemeClr val="tx1"/>
              </a:solidFill>
              <a:latin typeface="+mj-ea"/>
              <a:ea typeface="+mj-ea"/>
              <a:cs typeface="汉仪综艺体简" panose="0201060000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/>
      <p:bldP spid="16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心形 18"/>
          <p:cNvSpPr/>
          <p:nvPr/>
        </p:nvSpPr>
        <p:spPr>
          <a:xfrm>
            <a:off x="2341756" y="2061026"/>
            <a:ext cx="1635512" cy="1110465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>
            <p:custDataLst>
              <p:tags r:id="rId1"/>
            </p:custDataLst>
          </p:nvPr>
        </p:nvSpPr>
        <p:spPr>
          <a:xfrm>
            <a:off x="6713855" y="159385"/>
            <a:ext cx="1259840" cy="43561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60" name="文本框 59"/>
          <p:cNvSpPr txBox="1"/>
          <p:nvPr>
            <p:custDataLst>
              <p:tags r:id="rId2"/>
            </p:custDataLst>
          </p:nvPr>
        </p:nvSpPr>
        <p:spPr>
          <a:xfrm>
            <a:off x="6830060" y="161925"/>
            <a:ext cx="801370" cy="42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rPr>
              <a:t>准备间</a:t>
            </a:r>
            <a:endParaRPr kumimoji="1" lang="zh-CN" altLang="en-US" sz="2200" b="1" dirty="0">
              <a:solidFill>
                <a:schemeClr val="bg1"/>
              </a:solidFill>
              <a:latin typeface="Source Han Sans CN" charset="-122"/>
              <a:ea typeface="Source Han Sans CN" charset="-122"/>
              <a:cs typeface="Source Han Sans CN" charset="-122"/>
            </a:endParaRPr>
          </a:p>
        </p:txBody>
      </p:sp>
      <p:grpSp>
        <p:nvGrpSpPr>
          <p:cNvPr id="67" name="组 9"/>
          <p:cNvGrpSpPr/>
          <p:nvPr/>
        </p:nvGrpSpPr>
        <p:grpSpPr>
          <a:xfrm>
            <a:off x="10464801" y="159657"/>
            <a:ext cx="1260000" cy="435429"/>
            <a:chOff x="10464801" y="159657"/>
            <a:chExt cx="1611086" cy="435429"/>
          </a:xfrm>
        </p:grpSpPr>
        <p:sp>
          <p:nvSpPr>
            <p:cNvPr id="68" name="平行四边形 67"/>
            <p:cNvSpPr/>
            <p:nvPr>
              <p:custDataLst>
                <p:tags r:id="rId3"/>
              </p:custDataLst>
            </p:nvPr>
          </p:nvSpPr>
          <p:spPr>
            <a:xfrm>
              <a:off x="10464801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文本框 68"/>
            <p:cNvSpPr txBox="1"/>
            <p:nvPr>
              <p:custDataLst>
                <p:tags r:id="rId4"/>
              </p:custDataLst>
            </p:nvPr>
          </p:nvSpPr>
          <p:spPr>
            <a:xfrm>
              <a:off x="10738214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挑战台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2" name="Freeform 5"/>
          <p:cNvSpPr/>
          <p:nvPr>
            <p:custDataLst>
              <p:tags r:id="rId5"/>
            </p:custDataLst>
          </p:nvPr>
        </p:nvSpPr>
        <p:spPr bwMode="auto">
          <a:xfrm>
            <a:off x="10946425" y="53557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>
            <p:custDataLst>
              <p:tags r:id="rId6"/>
            </p:custDataLst>
          </p:nvPr>
        </p:nvSpPr>
        <p:spPr bwMode="auto">
          <a:xfrm>
            <a:off x="10742060" y="53557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3144" y="794009"/>
            <a:ext cx="69576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000" dirty="0">
                <a:ln w="0"/>
                <a:solidFill>
                  <a:srgbClr val="557A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思考：可以从哪几方面评价科普读物？</a:t>
            </a:r>
            <a:endParaRPr lang="zh-CN" altLang="en-US" sz="3000" dirty="0">
              <a:ln w="0"/>
              <a:solidFill>
                <a:srgbClr val="557A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24340" r="32829" b="24928"/>
          <a:stretch>
            <a:fillRect/>
          </a:stretch>
        </p:blipFill>
        <p:spPr>
          <a:xfrm>
            <a:off x="4232409" y="2602580"/>
            <a:ext cx="2114500" cy="226927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67775" y="2363575"/>
            <a:ext cx="1583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书的装帧设计</a:t>
            </a:r>
            <a:endParaRPr lang="zh-CN" altLang="en-US" b="1" dirty="0"/>
          </a:p>
        </p:txBody>
      </p:sp>
      <p:sp>
        <p:nvSpPr>
          <p:cNvPr id="20" name="心形 19"/>
          <p:cNvSpPr/>
          <p:nvPr/>
        </p:nvSpPr>
        <p:spPr>
          <a:xfrm>
            <a:off x="6579221" y="2019615"/>
            <a:ext cx="1717285" cy="1110465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书的内容</a:t>
            </a:r>
            <a:endParaRPr lang="zh-CN" altLang="en-US" b="1" dirty="0"/>
          </a:p>
        </p:txBody>
      </p:sp>
      <p:sp>
        <p:nvSpPr>
          <p:cNvPr id="24" name="心形 23"/>
          <p:cNvSpPr/>
          <p:nvPr/>
        </p:nvSpPr>
        <p:spPr>
          <a:xfrm>
            <a:off x="1267521" y="4274463"/>
            <a:ext cx="1713571" cy="1110465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书的质量</a:t>
            </a:r>
            <a:endParaRPr lang="zh-CN" altLang="en-US" b="1" dirty="0"/>
          </a:p>
        </p:txBody>
      </p:sp>
      <p:sp>
        <p:nvSpPr>
          <p:cNvPr id="25" name="心形 24"/>
          <p:cNvSpPr/>
          <p:nvPr/>
        </p:nvSpPr>
        <p:spPr>
          <a:xfrm>
            <a:off x="7520578" y="4642454"/>
            <a:ext cx="1713571" cy="1110465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</a:t>
            </a:r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价格</a:t>
            </a:r>
            <a:endParaRPr lang="zh-CN" altLang="en-US" b="1" dirty="0"/>
          </a:p>
        </p:txBody>
      </p:sp>
      <p:sp>
        <p:nvSpPr>
          <p:cNvPr id="26" name="心形 25"/>
          <p:cNvSpPr/>
          <p:nvPr/>
        </p:nvSpPr>
        <p:spPr>
          <a:xfrm>
            <a:off x="4432873" y="5115909"/>
            <a:ext cx="1713571" cy="1110465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物流</a:t>
            </a:r>
            <a:endParaRPr lang="zh-CN" altLang="en-US" b="1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 descr="boshi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9864715" y="4292878"/>
            <a:ext cx="2540000" cy="2540000"/>
          </a:xfrm>
          <a:prstGeom prst="rect">
            <a:avLst/>
          </a:prstGeom>
        </p:spPr>
      </p:pic>
      <p:grpSp>
        <p:nvGrpSpPr>
          <p:cNvPr id="28" name="组 7"/>
          <p:cNvGrpSpPr/>
          <p:nvPr/>
        </p:nvGrpSpPr>
        <p:grpSpPr>
          <a:xfrm>
            <a:off x="7958965" y="156391"/>
            <a:ext cx="1260000" cy="435429"/>
            <a:chOff x="7242629" y="159657"/>
            <a:chExt cx="1611086" cy="435429"/>
          </a:xfrm>
        </p:grpSpPr>
        <p:sp>
          <p:nvSpPr>
            <p:cNvPr id="29" name="平行四边形 28"/>
            <p:cNvSpPr/>
            <p:nvPr>
              <p:custDataLst>
                <p:tags r:id="rId10"/>
              </p:custDataLst>
            </p:nvPr>
          </p:nvSpPr>
          <p:spPr>
            <a:xfrm>
              <a:off x="7242629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7391582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活动室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31" name="组 8"/>
          <p:cNvGrpSpPr/>
          <p:nvPr/>
        </p:nvGrpSpPr>
        <p:grpSpPr>
          <a:xfrm>
            <a:off x="9219531" y="156391"/>
            <a:ext cx="1260000" cy="435429"/>
            <a:chOff x="8853715" y="159657"/>
            <a:chExt cx="1611086" cy="435429"/>
          </a:xfrm>
          <a:solidFill>
            <a:srgbClr val="557ADB"/>
          </a:solidFill>
        </p:grpSpPr>
        <p:sp>
          <p:nvSpPr>
            <p:cNvPr id="32" name="平行四边形 31"/>
            <p:cNvSpPr/>
            <p:nvPr>
              <p:custDataLst>
                <p:tags r:id="rId12"/>
              </p:custDataLst>
            </p:nvPr>
          </p:nvSpPr>
          <p:spPr>
            <a:xfrm>
              <a:off x="8853715" y="159657"/>
              <a:ext cx="1611086" cy="435429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9002668" y="161927"/>
              <a:ext cx="1024890" cy="4298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收获园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 bwMode="auto">
          <a:xfrm>
            <a:off x="5906511" y="5313363"/>
            <a:ext cx="6048375" cy="1544637"/>
            <a:chOff x="3581" y="3143"/>
            <a:chExt cx="3810" cy="973"/>
          </a:xfrm>
        </p:grpSpPr>
        <p:sp>
          <p:nvSpPr>
            <p:cNvPr id="12" name="Freeform 72"/>
            <p:cNvSpPr/>
            <p:nvPr>
              <p:custDataLst>
                <p:tags r:id="rId2"/>
              </p:custDataLst>
            </p:nvPr>
          </p:nvSpPr>
          <p:spPr bwMode="auto">
            <a:xfrm>
              <a:off x="5457" y="3732"/>
              <a:ext cx="57" cy="375"/>
            </a:xfrm>
            <a:custGeom>
              <a:avLst/>
              <a:gdLst>
                <a:gd name="T0" fmla="*/ 36 w 36"/>
                <a:gd name="T1" fmla="*/ 219 h 237"/>
                <a:gd name="T2" fmla="*/ 18 w 36"/>
                <a:gd name="T3" fmla="*/ 237 h 237"/>
                <a:gd name="T4" fmla="*/ 18 w 36"/>
                <a:gd name="T5" fmla="*/ 237 h 237"/>
                <a:gd name="T6" fmla="*/ 0 w 36"/>
                <a:gd name="T7" fmla="*/ 219 h 237"/>
                <a:gd name="T8" fmla="*/ 0 w 36"/>
                <a:gd name="T9" fmla="*/ 18 h 237"/>
                <a:gd name="T10" fmla="*/ 18 w 36"/>
                <a:gd name="T11" fmla="*/ 0 h 237"/>
                <a:gd name="T12" fmla="*/ 18 w 36"/>
                <a:gd name="T13" fmla="*/ 0 h 237"/>
                <a:gd name="T14" fmla="*/ 36 w 36"/>
                <a:gd name="T15" fmla="*/ 18 h 237"/>
                <a:gd name="T16" fmla="*/ 36 w 36"/>
                <a:gd name="T17" fmla="*/ 2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7">
                  <a:moveTo>
                    <a:pt x="36" y="219"/>
                  </a:moveTo>
                  <a:cubicBezTo>
                    <a:pt x="36" y="229"/>
                    <a:pt x="28" y="237"/>
                    <a:pt x="18" y="237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8" y="237"/>
                    <a:pt x="0" y="229"/>
                    <a:pt x="0" y="2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lnTo>
                    <a:pt x="36" y="2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Freeform 73"/>
            <p:cNvSpPr/>
            <p:nvPr>
              <p:custDataLst>
                <p:tags r:id="rId3"/>
              </p:custDataLst>
            </p:nvPr>
          </p:nvSpPr>
          <p:spPr bwMode="auto">
            <a:xfrm>
              <a:off x="5472" y="3732"/>
              <a:ext cx="42" cy="375"/>
            </a:xfrm>
            <a:custGeom>
              <a:avLst/>
              <a:gdLst>
                <a:gd name="T0" fmla="*/ 9 w 27"/>
                <a:gd name="T1" fmla="*/ 0 h 237"/>
                <a:gd name="T2" fmla="*/ 0 w 27"/>
                <a:gd name="T3" fmla="*/ 2 h 237"/>
                <a:gd name="T4" fmla="*/ 9 w 27"/>
                <a:gd name="T5" fmla="*/ 18 h 237"/>
                <a:gd name="T6" fmla="*/ 9 w 27"/>
                <a:gd name="T7" fmla="*/ 219 h 237"/>
                <a:gd name="T8" fmla="*/ 0 w 27"/>
                <a:gd name="T9" fmla="*/ 235 h 237"/>
                <a:gd name="T10" fmla="*/ 9 w 27"/>
                <a:gd name="T11" fmla="*/ 237 h 237"/>
                <a:gd name="T12" fmla="*/ 27 w 27"/>
                <a:gd name="T13" fmla="*/ 219 h 237"/>
                <a:gd name="T14" fmla="*/ 27 w 27"/>
                <a:gd name="T15" fmla="*/ 18 h 237"/>
                <a:gd name="T16" fmla="*/ 9 w 2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7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5" y="5"/>
                    <a:pt x="9" y="11"/>
                    <a:pt x="9" y="1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26"/>
                    <a:pt x="5" y="232"/>
                    <a:pt x="0" y="235"/>
                  </a:cubicBezTo>
                  <a:cubicBezTo>
                    <a:pt x="3" y="236"/>
                    <a:pt x="6" y="237"/>
                    <a:pt x="9" y="237"/>
                  </a:cubicBezTo>
                  <a:cubicBezTo>
                    <a:pt x="19" y="237"/>
                    <a:pt x="27" y="229"/>
                    <a:pt x="27" y="2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8"/>
                    <a:pt x="19" y="0"/>
                    <a:pt x="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Freeform 74"/>
            <p:cNvSpPr/>
            <p:nvPr>
              <p:custDataLst>
                <p:tags r:id="rId4"/>
              </p:custDataLst>
            </p:nvPr>
          </p:nvSpPr>
          <p:spPr bwMode="auto">
            <a:xfrm>
              <a:off x="5409" y="3153"/>
              <a:ext cx="154" cy="704"/>
            </a:xfrm>
            <a:custGeom>
              <a:avLst/>
              <a:gdLst>
                <a:gd name="T0" fmla="*/ 98 w 98"/>
                <a:gd name="T1" fmla="*/ 441 h 445"/>
                <a:gd name="T2" fmla="*/ 93 w 98"/>
                <a:gd name="T3" fmla="*/ 445 h 445"/>
                <a:gd name="T4" fmla="*/ 5 w 98"/>
                <a:gd name="T5" fmla="*/ 445 h 445"/>
                <a:gd name="T6" fmla="*/ 0 w 98"/>
                <a:gd name="T7" fmla="*/ 441 h 445"/>
                <a:gd name="T8" fmla="*/ 0 w 98"/>
                <a:gd name="T9" fmla="*/ 4 h 445"/>
                <a:gd name="T10" fmla="*/ 5 w 98"/>
                <a:gd name="T11" fmla="*/ 0 h 445"/>
                <a:gd name="T12" fmla="*/ 93 w 98"/>
                <a:gd name="T13" fmla="*/ 0 h 445"/>
                <a:gd name="T14" fmla="*/ 98 w 98"/>
                <a:gd name="T15" fmla="*/ 4 h 445"/>
                <a:gd name="T16" fmla="*/ 98 w 98"/>
                <a:gd name="T17" fmla="*/ 4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45">
                  <a:moveTo>
                    <a:pt x="98" y="441"/>
                  </a:moveTo>
                  <a:cubicBezTo>
                    <a:pt x="98" y="443"/>
                    <a:pt x="96" y="445"/>
                    <a:pt x="93" y="445"/>
                  </a:cubicBezTo>
                  <a:cubicBezTo>
                    <a:pt x="5" y="445"/>
                    <a:pt x="5" y="445"/>
                    <a:pt x="5" y="445"/>
                  </a:cubicBezTo>
                  <a:cubicBezTo>
                    <a:pt x="2" y="445"/>
                    <a:pt x="0" y="443"/>
                    <a:pt x="0" y="4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8" y="2"/>
                    <a:pt x="98" y="4"/>
                  </a:cubicBezTo>
                  <a:lnTo>
                    <a:pt x="98" y="4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Freeform 75"/>
            <p:cNvSpPr/>
            <p:nvPr>
              <p:custDataLst>
                <p:tags r:id="rId5"/>
              </p:custDataLst>
            </p:nvPr>
          </p:nvSpPr>
          <p:spPr bwMode="auto">
            <a:xfrm>
              <a:off x="5500" y="3153"/>
              <a:ext cx="63" cy="704"/>
            </a:xfrm>
            <a:custGeom>
              <a:avLst/>
              <a:gdLst>
                <a:gd name="T0" fmla="*/ 35 w 40"/>
                <a:gd name="T1" fmla="*/ 0 h 445"/>
                <a:gd name="T2" fmla="*/ 0 w 40"/>
                <a:gd name="T3" fmla="*/ 0 h 445"/>
                <a:gd name="T4" fmla="*/ 4 w 40"/>
                <a:gd name="T5" fmla="*/ 4 h 445"/>
                <a:gd name="T6" fmla="*/ 4 w 40"/>
                <a:gd name="T7" fmla="*/ 441 h 445"/>
                <a:gd name="T8" fmla="*/ 0 w 40"/>
                <a:gd name="T9" fmla="*/ 445 h 445"/>
                <a:gd name="T10" fmla="*/ 35 w 40"/>
                <a:gd name="T11" fmla="*/ 445 h 445"/>
                <a:gd name="T12" fmla="*/ 40 w 40"/>
                <a:gd name="T13" fmla="*/ 441 h 445"/>
                <a:gd name="T14" fmla="*/ 40 w 40"/>
                <a:gd name="T15" fmla="*/ 4 h 445"/>
                <a:gd name="T16" fmla="*/ 35 w 40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5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4" y="4"/>
                  </a:cubicBezTo>
                  <a:cubicBezTo>
                    <a:pt x="4" y="441"/>
                    <a:pt x="4" y="441"/>
                    <a:pt x="4" y="441"/>
                  </a:cubicBezTo>
                  <a:cubicBezTo>
                    <a:pt x="4" y="443"/>
                    <a:pt x="2" y="445"/>
                    <a:pt x="0" y="445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8" y="445"/>
                    <a:pt x="40" y="443"/>
                    <a:pt x="40" y="44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Freeform 76"/>
            <p:cNvSpPr/>
            <p:nvPr>
              <p:custDataLst>
                <p:tags r:id="rId6"/>
              </p:custDataLst>
            </p:nvPr>
          </p:nvSpPr>
          <p:spPr bwMode="auto">
            <a:xfrm>
              <a:off x="5409" y="3200"/>
              <a:ext cx="154" cy="91"/>
            </a:xfrm>
            <a:custGeom>
              <a:avLst/>
              <a:gdLst>
                <a:gd name="T0" fmla="*/ 98 w 98"/>
                <a:gd name="T1" fmla="*/ 0 h 57"/>
                <a:gd name="T2" fmla="*/ 0 w 98"/>
                <a:gd name="T3" fmla="*/ 38 h 57"/>
                <a:gd name="T4" fmla="*/ 0 w 98"/>
                <a:gd name="T5" fmla="*/ 57 h 57"/>
                <a:gd name="T6" fmla="*/ 98 w 98"/>
                <a:gd name="T7" fmla="*/ 23 h 57"/>
                <a:gd name="T8" fmla="*/ 98 w 9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98" y="0"/>
                  </a:moveTo>
                  <a:cubicBezTo>
                    <a:pt x="69" y="22"/>
                    <a:pt x="30" y="33"/>
                    <a:pt x="0" y="3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9" y="53"/>
                    <a:pt x="67" y="43"/>
                    <a:pt x="98" y="2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Freeform 77"/>
            <p:cNvSpPr/>
            <p:nvPr>
              <p:custDataLst>
                <p:tags r:id="rId7"/>
              </p:custDataLst>
            </p:nvPr>
          </p:nvSpPr>
          <p:spPr bwMode="auto">
            <a:xfrm>
              <a:off x="5409" y="3319"/>
              <a:ext cx="154" cy="90"/>
            </a:xfrm>
            <a:custGeom>
              <a:avLst/>
              <a:gdLst>
                <a:gd name="T0" fmla="*/ 98 w 98"/>
                <a:gd name="T1" fmla="*/ 0 h 57"/>
                <a:gd name="T2" fmla="*/ 0 w 98"/>
                <a:gd name="T3" fmla="*/ 38 h 57"/>
                <a:gd name="T4" fmla="*/ 0 w 98"/>
                <a:gd name="T5" fmla="*/ 57 h 57"/>
                <a:gd name="T6" fmla="*/ 98 w 98"/>
                <a:gd name="T7" fmla="*/ 23 h 57"/>
                <a:gd name="T8" fmla="*/ 98 w 9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98" y="0"/>
                  </a:moveTo>
                  <a:cubicBezTo>
                    <a:pt x="69" y="22"/>
                    <a:pt x="30" y="33"/>
                    <a:pt x="0" y="3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9" y="53"/>
                    <a:pt x="67" y="43"/>
                    <a:pt x="98" y="2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" name="Freeform 78"/>
            <p:cNvSpPr/>
            <p:nvPr>
              <p:custDataLst>
                <p:tags r:id="rId8"/>
              </p:custDataLst>
            </p:nvPr>
          </p:nvSpPr>
          <p:spPr bwMode="auto">
            <a:xfrm>
              <a:off x="5409" y="3438"/>
              <a:ext cx="154" cy="90"/>
            </a:xfrm>
            <a:custGeom>
              <a:avLst/>
              <a:gdLst>
                <a:gd name="T0" fmla="*/ 0 w 98"/>
                <a:gd name="T1" fmla="*/ 57 h 57"/>
                <a:gd name="T2" fmla="*/ 98 w 98"/>
                <a:gd name="T3" fmla="*/ 23 h 57"/>
                <a:gd name="T4" fmla="*/ 98 w 98"/>
                <a:gd name="T5" fmla="*/ 0 h 57"/>
                <a:gd name="T6" fmla="*/ 0 w 98"/>
                <a:gd name="T7" fmla="*/ 38 h 57"/>
                <a:gd name="T8" fmla="*/ 0 w 9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0" y="57"/>
                  </a:moveTo>
                  <a:cubicBezTo>
                    <a:pt x="29" y="53"/>
                    <a:pt x="67" y="43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3"/>
                    <a:pt x="30" y="33"/>
                    <a:pt x="0" y="38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" name="Freeform 79"/>
            <p:cNvSpPr/>
            <p:nvPr>
              <p:custDataLst>
                <p:tags r:id="rId9"/>
              </p:custDataLst>
            </p:nvPr>
          </p:nvSpPr>
          <p:spPr bwMode="auto">
            <a:xfrm>
              <a:off x="5409" y="3556"/>
              <a:ext cx="154" cy="92"/>
            </a:xfrm>
            <a:custGeom>
              <a:avLst/>
              <a:gdLst>
                <a:gd name="T0" fmla="*/ 0 w 98"/>
                <a:gd name="T1" fmla="*/ 58 h 58"/>
                <a:gd name="T2" fmla="*/ 98 w 98"/>
                <a:gd name="T3" fmla="*/ 23 h 58"/>
                <a:gd name="T4" fmla="*/ 98 w 98"/>
                <a:gd name="T5" fmla="*/ 0 h 58"/>
                <a:gd name="T6" fmla="*/ 0 w 98"/>
                <a:gd name="T7" fmla="*/ 38 h 58"/>
                <a:gd name="T8" fmla="*/ 0 w 9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8">
                  <a:moveTo>
                    <a:pt x="0" y="58"/>
                  </a:moveTo>
                  <a:cubicBezTo>
                    <a:pt x="29" y="53"/>
                    <a:pt x="67" y="44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3"/>
                    <a:pt x="30" y="33"/>
                    <a:pt x="0" y="3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5" name="Freeform 80"/>
            <p:cNvSpPr/>
            <p:nvPr>
              <p:custDataLst>
                <p:tags r:id="rId10"/>
              </p:custDataLst>
            </p:nvPr>
          </p:nvSpPr>
          <p:spPr bwMode="auto">
            <a:xfrm>
              <a:off x="5409" y="3677"/>
              <a:ext cx="154" cy="90"/>
            </a:xfrm>
            <a:custGeom>
              <a:avLst/>
              <a:gdLst>
                <a:gd name="T0" fmla="*/ 0 w 98"/>
                <a:gd name="T1" fmla="*/ 57 h 57"/>
                <a:gd name="T2" fmla="*/ 98 w 98"/>
                <a:gd name="T3" fmla="*/ 23 h 57"/>
                <a:gd name="T4" fmla="*/ 98 w 98"/>
                <a:gd name="T5" fmla="*/ 0 h 57"/>
                <a:gd name="T6" fmla="*/ 0 w 98"/>
                <a:gd name="T7" fmla="*/ 38 h 57"/>
                <a:gd name="T8" fmla="*/ 0 w 9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0" y="57"/>
                  </a:moveTo>
                  <a:cubicBezTo>
                    <a:pt x="29" y="52"/>
                    <a:pt x="67" y="43"/>
                    <a:pt x="98" y="2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9" y="22"/>
                    <a:pt x="30" y="33"/>
                    <a:pt x="0" y="38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Freeform 81"/>
            <p:cNvSpPr/>
            <p:nvPr>
              <p:custDataLst>
                <p:tags r:id="rId11"/>
              </p:custDataLst>
            </p:nvPr>
          </p:nvSpPr>
          <p:spPr bwMode="auto">
            <a:xfrm>
              <a:off x="4592" y="3620"/>
              <a:ext cx="76" cy="496"/>
            </a:xfrm>
            <a:custGeom>
              <a:avLst/>
              <a:gdLst>
                <a:gd name="T0" fmla="*/ 48 w 48"/>
                <a:gd name="T1" fmla="*/ 290 h 314"/>
                <a:gd name="T2" fmla="*/ 24 w 48"/>
                <a:gd name="T3" fmla="*/ 314 h 314"/>
                <a:gd name="T4" fmla="*/ 24 w 48"/>
                <a:gd name="T5" fmla="*/ 314 h 314"/>
                <a:gd name="T6" fmla="*/ 0 w 48"/>
                <a:gd name="T7" fmla="*/ 290 h 314"/>
                <a:gd name="T8" fmla="*/ 0 w 48"/>
                <a:gd name="T9" fmla="*/ 24 h 314"/>
                <a:gd name="T10" fmla="*/ 24 w 48"/>
                <a:gd name="T11" fmla="*/ 0 h 314"/>
                <a:gd name="T12" fmla="*/ 24 w 48"/>
                <a:gd name="T13" fmla="*/ 0 h 314"/>
                <a:gd name="T14" fmla="*/ 48 w 48"/>
                <a:gd name="T15" fmla="*/ 24 h 314"/>
                <a:gd name="T16" fmla="*/ 48 w 48"/>
                <a:gd name="T17" fmla="*/ 2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14">
                  <a:moveTo>
                    <a:pt x="48" y="290"/>
                  </a:moveTo>
                  <a:cubicBezTo>
                    <a:pt x="48" y="303"/>
                    <a:pt x="37" y="314"/>
                    <a:pt x="24" y="314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11" y="314"/>
                    <a:pt x="0" y="303"/>
                    <a:pt x="0" y="2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lnTo>
                    <a:pt x="48" y="2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7" name="Freeform 82"/>
            <p:cNvSpPr/>
            <p:nvPr>
              <p:custDataLst>
                <p:tags r:id="rId12"/>
              </p:custDataLst>
            </p:nvPr>
          </p:nvSpPr>
          <p:spPr bwMode="auto">
            <a:xfrm>
              <a:off x="4611" y="3620"/>
              <a:ext cx="57" cy="496"/>
            </a:xfrm>
            <a:custGeom>
              <a:avLst/>
              <a:gdLst>
                <a:gd name="T0" fmla="*/ 12 w 36"/>
                <a:gd name="T1" fmla="*/ 0 h 314"/>
                <a:gd name="T2" fmla="*/ 0 w 36"/>
                <a:gd name="T3" fmla="*/ 4 h 314"/>
                <a:gd name="T4" fmla="*/ 12 w 36"/>
                <a:gd name="T5" fmla="*/ 24 h 314"/>
                <a:gd name="T6" fmla="*/ 12 w 36"/>
                <a:gd name="T7" fmla="*/ 290 h 314"/>
                <a:gd name="T8" fmla="*/ 0 w 36"/>
                <a:gd name="T9" fmla="*/ 310 h 314"/>
                <a:gd name="T10" fmla="*/ 12 w 36"/>
                <a:gd name="T11" fmla="*/ 314 h 314"/>
                <a:gd name="T12" fmla="*/ 36 w 36"/>
                <a:gd name="T13" fmla="*/ 290 h 314"/>
                <a:gd name="T14" fmla="*/ 36 w 36"/>
                <a:gd name="T15" fmla="*/ 24 h 314"/>
                <a:gd name="T16" fmla="*/ 12 w 36"/>
                <a:gd name="T1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14">
                  <a:moveTo>
                    <a:pt x="12" y="0"/>
                  </a:moveTo>
                  <a:cubicBezTo>
                    <a:pt x="8" y="0"/>
                    <a:pt x="4" y="2"/>
                    <a:pt x="0" y="4"/>
                  </a:cubicBezTo>
                  <a:cubicBezTo>
                    <a:pt x="7" y="8"/>
                    <a:pt x="12" y="15"/>
                    <a:pt x="12" y="24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12" y="299"/>
                    <a:pt x="7" y="306"/>
                    <a:pt x="0" y="310"/>
                  </a:cubicBezTo>
                  <a:cubicBezTo>
                    <a:pt x="4" y="312"/>
                    <a:pt x="8" y="314"/>
                    <a:pt x="12" y="314"/>
                  </a:cubicBezTo>
                  <a:cubicBezTo>
                    <a:pt x="25" y="314"/>
                    <a:pt x="36" y="303"/>
                    <a:pt x="36" y="29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1"/>
                    <a:pt x="25" y="0"/>
                    <a:pt x="1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Oval 8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84" y="3162"/>
              <a:ext cx="256" cy="2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84"/>
            <p:cNvSpPr/>
            <p:nvPr>
              <p:custDataLst>
                <p:tags r:id="rId14"/>
              </p:custDataLst>
            </p:nvPr>
          </p:nvSpPr>
          <p:spPr bwMode="auto">
            <a:xfrm>
              <a:off x="4468" y="3143"/>
              <a:ext cx="326" cy="610"/>
            </a:xfrm>
            <a:custGeom>
              <a:avLst/>
              <a:gdLst>
                <a:gd name="T0" fmla="*/ 148 w 207"/>
                <a:gd name="T1" fmla="*/ 0 h 385"/>
                <a:gd name="T2" fmla="*/ 102 w 207"/>
                <a:gd name="T3" fmla="*/ 0 h 385"/>
                <a:gd name="T4" fmla="*/ 103 w 207"/>
                <a:gd name="T5" fmla="*/ 15 h 385"/>
                <a:gd name="T6" fmla="*/ 14 w 207"/>
                <a:gd name="T7" fmla="*/ 104 h 385"/>
                <a:gd name="T8" fmla="*/ 0 w 207"/>
                <a:gd name="T9" fmla="*/ 103 h 385"/>
                <a:gd name="T10" fmla="*/ 0 w 207"/>
                <a:gd name="T11" fmla="*/ 385 h 385"/>
                <a:gd name="T12" fmla="*/ 207 w 207"/>
                <a:gd name="T13" fmla="*/ 385 h 385"/>
                <a:gd name="T14" fmla="*/ 207 w 207"/>
                <a:gd name="T15" fmla="*/ 59 h 385"/>
                <a:gd name="T16" fmla="*/ 148 w 207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385">
                  <a:moveTo>
                    <a:pt x="148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5"/>
                    <a:pt x="103" y="10"/>
                    <a:pt x="103" y="15"/>
                  </a:cubicBezTo>
                  <a:cubicBezTo>
                    <a:pt x="103" y="64"/>
                    <a:pt x="63" y="104"/>
                    <a:pt x="14" y="104"/>
                  </a:cubicBezTo>
                  <a:cubicBezTo>
                    <a:pt x="9" y="104"/>
                    <a:pt x="4" y="104"/>
                    <a:pt x="0" y="103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27"/>
                    <a:pt x="180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5"/>
            <p:cNvSpPr/>
            <p:nvPr>
              <p:custDataLst>
                <p:tags r:id="rId15"/>
              </p:custDataLst>
            </p:nvPr>
          </p:nvSpPr>
          <p:spPr bwMode="auto">
            <a:xfrm>
              <a:off x="4629" y="3143"/>
              <a:ext cx="165" cy="610"/>
            </a:xfrm>
            <a:custGeom>
              <a:avLst/>
              <a:gdLst>
                <a:gd name="T0" fmla="*/ 46 w 105"/>
                <a:gd name="T1" fmla="*/ 0 h 385"/>
                <a:gd name="T2" fmla="*/ 0 w 105"/>
                <a:gd name="T3" fmla="*/ 0 h 385"/>
                <a:gd name="T4" fmla="*/ 0 w 105"/>
                <a:gd name="T5" fmla="*/ 2 h 385"/>
                <a:gd name="T6" fmla="*/ 46 w 105"/>
                <a:gd name="T7" fmla="*/ 59 h 385"/>
                <a:gd name="T8" fmla="*/ 46 w 105"/>
                <a:gd name="T9" fmla="*/ 385 h 385"/>
                <a:gd name="T10" fmla="*/ 105 w 105"/>
                <a:gd name="T11" fmla="*/ 385 h 385"/>
                <a:gd name="T12" fmla="*/ 105 w 105"/>
                <a:gd name="T13" fmla="*/ 59 h 385"/>
                <a:gd name="T14" fmla="*/ 46 w 105"/>
                <a:gd name="T1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85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7" y="8"/>
                    <a:pt x="46" y="31"/>
                    <a:pt x="46" y="59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105" y="385"/>
                    <a:pt x="105" y="385"/>
                    <a:pt x="105" y="385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27"/>
                    <a:pt x="78" y="0"/>
                    <a:pt x="4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86"/>
            <p:cNvSpPr/>
            <p:nvPr>
              <p:custDataLst>
                <p:tags r:id="rId16"/>
              </p:custDataLst>
            </p:nvPr>
          </p:nvSpPr>
          <p:spPr bwMode="auto">
            <a:xfrm>
              <a:off x="6098" y="3567"/>
              <a:ext cx="325" cy="543"/>
            </a:xfrm>
            <a:custGeom>
              <a:avLst/>
              <a:gdLst>
                <a:gd name="T0" fmla="*/ 204 w 207"/>
                <a:gd name="T1" fmla="*/ 5 h 343"/>
                <a:gd name="T2" fmla="*/ 193 w 207"/>
                <a:gd name="T3" fmla="*/ 0 h 343"/>
                <a:gd name="T4" fmla="*/ 13 w 207"/>
                <a:gd name="T5" fmla="*/ 0 h 343"/>
                <a:gd name="T6" fmla="*/ 3 w 207"/>
                <a:gd name="T7" fmla="*/ 5 h 343"/>
                <a:gd name="T8" fmla="*/ 1 w 207"/>
                <a:gd name="T9" fmla="*/ 16 h 343"/>
                <a:gd name="T10" fmla="*/ 91 w 207"/>
                <a:gd name="T11" fmla="*/ 333 h 343"/>
                <a:gd name="T12" fmla="*/ 103 w 207"/>
                <a:gd name="T13" fmla="*/ 343 h 343"/>
                <a:gd name="T14" fmla="*/ 116 w 207"/>
                <a:gd name="T15" fmla="*/ 333 h 343"/>
                <a:gd name="T16" fmla="*/ 206 w 207"/>
                <a:gd name="T17" fmla="*/ 16 h 343"/>
                <a:gd name="T18" fmla="*/ 204 w 207"/>
                <a:gd name="T19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43">
                  <a:moveTo>
                    <a:pt x="204" y="5"/>
                  </a:moveTo>
                  <a:cubicBezTo>
                    <a:pt x="201" y="2"/>
                    <a:pt x="197" y="0"/>
                    <a:pt x="19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2"/>
                    <a:pt x="3" y="5"/>
                  </a:cubicBezTo>
                  <a:cubicBezTo>
                    <a:pt x="1" y="8"/>
                    <a:pt x="0" y="12"/>
                    <a:pt x="1" y="16"/>
                  </a:cubicBezTo>
                  <a:cubicBezTo>
                    <a:pt x="91" y="333"/>
                    <a:pt x="91" y="333"/>
                    <a:pt x="91" y="333"/>
                  </a:cubicBezTo>
                  <a:cubicBezTo>
                    <a:pt x="92" y="339"/>
                    <a:pt x="98" y="343"/>
                    <a:pt x="103" y="343"/>
                  </a:cubicBezTo>
                  <a:cubicBezTo>
                    <a:pt x="109" y="343"/>
                    <a:pt x="114" y="339"/>
                    <a:pt x="116" y="333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7" y="12"/>
                    <a:pt x="206" y="8"/>
                    <a:pt x="204" y="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87"/>
            <p:cNvSpPr/>
            <p:nvPr>
              <p:custDataLst>
                <p:tags r:id="rId17"/>
              </p:custDataLst>
            </p:nvPr>
          </p:nvSpPr>
          <p:spPr bwMode="auto">
            <a:xfrm>
              <a:off x="6245" y="3567"/>
              <a:ext cx="178" cy="543"/>
            </a:xfrm>
            <a:custGeom>
              <a:avLst/>
              <a:gdLst>
                <a:gd name="T0" fmla="*/ 110 w 113"/>
                <a:gd name="T1" fmla="*/ 5 h 343"/>
                <a:gd name="T2" fmla="*/ 99 w 113"/>
                <a:gd name="T3" fmla="*/ 0 h 343"/>
                <a:gd name="T4" fmla="*/ 80 w 113"/>
                <a:gd name="T5" fmla="*/ 0 h 343"/>
                <a:gd name="T6" fmla="*/ 91 w 113"/>
                <a:gd name="T7" fmla="*/ 5 h 343"/>
                <a:gd name="T8" fmla="*/ 93 w 113"/>
                <a:gd name="T9" fmla="*/ 16 h 343"/>
                <a:gd name="T10" fmla="*/ 3 w 113"/>
                <a:gd name="T11" fmla="*/ 333 h 343"/>
                <a:gd name="T12" fmla="*/ 0 w 113"/>
                <a:gd name="T13" fmla="*/ 339 h 343"/>
                <a:gd name="T14" fmla="*/ 9 w 113"/>
                <a:gd name="T15" fmla="*/ 343 h 343"/>
                <a:gd name="T16" fmla="*/ 22 w 113"/>
                <a:gd name="T17" fmla="*/ 333 h 343"/>
                <a:gd name="T18" fmla="*/ 112 w 113"/>
                <a:gd name="T19" fmla="*/ 16 h 343"/>
                <a:gd name="T20" fmla="*/ 110 w 113"/>
                <a:gd name="T2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343">
                  <a:moveTo>
                    <a:pt x="110" y="5"/>
                  </a:moveTo>
                  <a:cubicBezTo>
                    <a:pt x="107" y="2"/>
                    <a:pt x="103" y="0"/>
                    <a:pt x="9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2"/>
                    <a:pt x="91" y="5"/>
                  </a:cubicBezTo>
                  <a:cubicBezTo>
                    <a:pt x="93" y="8"/>
                    <a:pt x="94" y="12"/>
                    <a:pt x="93" y="16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2" y="335"/>
                    <a:pt x="1" y="337"/>
                    <a:pt x="0" y="339"/>
                  </a:cubicBezTo>
                  <a:cubicBezTo>
                    <a:pt x="2" y="341"/>
                    <a:pt x="6" y="343"/>
                    <a:pt x="9" y="343"/>
                  </a:cubicBezTo>
                  <a:cubicBezTo>
                    <a:pt x="15" y="343"/>
                    <a:pt x="20" y="339"/>
                    <a:pt x="22" y="333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3" y="12"/>
                    <a:pt x="112" y="8"/>
                    <a:pt x="110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88"/>
            <p:cNvSpPr/>
            <p:nvPr>
              <p:custDataLst>
                <p:tags r:id="rId18"/>
              </p:custDataLst>
            </p:nvPr>
          </p:nvSpPr>
          <p:spPr bwMode="auto">
            <a:xfrm>
              <a:off x="6201" y="3567"/>
              <a:ext cx="134" cy="440"/>
            </a:xfrm>
            <a:custGeom>
              <a:avLst/>
              <a:gdLst>
                <a:gd name="T0" fmla="*/ 81 w 85"/>
                <a:gd name="T1" fmla="*/ 5 h 278"/>
                <a:gd name="T2" fmla="*/ 71 w 85"/>
                <a:gd name="T3" fmla="*/ 0 h 278"/>
                <a:gd name="T4" fmla="*/ 52 w 85"/>
                <a:gd name="T5" fmla="*/ 0 h 278"/>
                <a:gd name="T6" fmla="*/ 62 w 85"/>
                <a:gd name="T7" fmla="*/ 5 h 278"/>
                <a:gd name="T8" fmla="*/ 64 w 85"/>
                <a:gd name="T9" fmla="*/ 16 h 278"/>
                <a:gd name="T10" fmla="*/ 0 w 85"/>
                <a:gd name="T11" fmla="*/ 245 h 278"/>
                <a:gd name="T12" fmla="*/ 9 w 85"/>
                <a:gd name="T13" fmla="*/ 278 h 278"/>
                <a:gd name="T14" fmla="*/ 84 w 85"/>
                <a:gd name="T15" fmla="*/ 16 h 278"/>
                <a:gd name="T16" fmla="*/ 81 w 85"/>
                <a:gd name="T17" fmla="*/ 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78">
                  <a:moveTo>
                    <a:pt x="81" y="5"/>
                  </a:moveTo>
                  <a:cubicBezTo>
                    <a:pt x="79" y="2"/>
                    <a:pt x="75" y="0"/>
                    <a:pt x="7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60" y="2"/>
                    <a:pt x="62" y="5"/>
                  </a:cubicBezTo>
                  <a:cubicBezTo>
                    <a:pt x="65" y="8"/>
                    <a:pt x="66" y="12"/>
                    <a:pt x="64" y="1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9" y="278"/>
                    <a:pt x="9" y="278"/>
                    <a:pt x="9" y="27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2"/>
                    <a:pt x="84" y="8"/>
                    <a:pt x="81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89"/>
            <p:cNvSpPr/>
            <p:nvPr>
              <p:custDataLst>
                <p:tags r:id="rId19"/>
              </p:custDataLst>
            </p:nvPr>
          </p:nvSpPr>
          <p:spPr bwMode="auto">
            <a:xfrm>
              <a:off x="6157" y="3567"/>
              <a:ext cx="88" cy="284"/>
            </a:xfrm>
            <a:custGeom>
              <a:avLst/>
              <a:gdLst>
                <a:gd name="T0" fmla="*/ 53 w 56"/>
                <a:gd name="T1" fmla="*/ 5 h 179"/>
                <a:gd name="T2" fmla="*/ 43 w 56"/>
                <a:gd name="T3" fmla="*/ 0 h 179"/>
                <a:gd name="T4" fmla="*/ 24 w 56"/>
                <a:gd name="T5" fmla="*/ 0 h 179"/>
                <a:gd name="T6" fmla="*/ 34 w 56"/>
                <a:gd name="T7" fmla="*/ 5 h 179"/>
                <a:gd name="T8" fmla="*/ 36 w 56"/>
                <a:gd name="T9" fmla="*/ 16 h 179"/>
                <a:gd name="T10" fmla="*/ 0 w 56"/>
                <a:gd name="T11" fmla="*/ 145 h 179"/>
                <a:gd name="T12" fmla="*/ 9 w 56"/>
                <a:gd name="T13" fmla="*/ 179 h 179"/>
                <a:gd name="T14" fmla="*/ 55 w 56"/>
                <a:gd name="T15" fmla="*/ 16 h 179"/>
                <a:gd name="T16" fmla="*/ 53 w 56"/>
                <a:gd name="T17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79">
                  <a:moveTo>
                    <a:pt x="53" y="5"/>
                  </a:moveTo>
                  <a:cubicBezTo>
                    <a:pt x="51" y="2"/>
                    <a:pt x="47" y="0"/>
                    <a:pt x="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36" y="8"/>
                    <a:pt x="37" y="12"/>
                    <a:pt x="36" y="1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2"/>
                    <a:pt x="56" y="8"/>
                    <a:pt x="53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Oval 9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30" y="3368"/>
              <a:ext cx="273" cy="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91"/>
            <p:cNvSpPr/>
            <p:nvPr>
              <p:custDataLst>
                <p:tags r:id="rId21"/>
              </p:custDataLst>
            </p:nvPr>
          </p:nvSpPr>
          <p:spPr bwMode="auto">
            <a:xfrm>
              <a:off x="6323" y="3368"/>
              <a:ext cx="180" cy="275"/>
            </a:xfrm>
            <a:custGeom>
              <a:avLst/>
              <a:gdLst>
                <a:gd name="T0" fmla="*/ 28 w 115"/>
                <a:gd name="T1" fmla="*/ 0 h 174"/>
                <a:gd name="T2" fmla="*/ 0 w 115"/>
                <a:gd name="T3" fmla="*/ 4 h 174"/>
                <a:gd name="T4" fmla="*/ 59 w 115"/>
                <a:gd name="T5" fmla="*/ 87 h 174"/>
                <a:gd name="T6" fmla="*/ 0 w 115"/>
                <a:gd name="T7" fmla="*/ 169 h 174"/>
                <a:gd name="T8" fmla="*/ 28 w 115"/>
                <a:gd name="T9" fmla="*/ 174 h 174"/>
                <a:gd name="T10" fmla="*/ 115 w 115"/>
                <a:gd name="T11" fmla="*/ 87 h 174"/>
                <a:gd name="T12" fmla="*/ 28 w 115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74">
                  <a:moveTo>
                    <a:pt x="28" y="0"/>
                  </a:moveTo>
                  <a:cubicBezTo>
                    <a:pt x="18" y="0"/>
                    <a:pt x="9" y="1"/>
                    <a:pt x="0" y="4"/>
                  </a:cubicBezTo>
                  <a:cubicBezTo>
                    <a:pt x="35" y="16"/>
                    <a:pt x="59" y="49"/>
                    <a:pt x="59" y="87"/>
                  </a:cubicBezTo>
                  <a:cubicBezTo>
                    <a:pt x="59" y="125"/>
                    <a:pt x="35" y="158"/>
                    <a:pt x="0" y="169"/>
                  </a:cubicBezTo>
                  <a:cubicBezTo>
                    <a:pt x="9" y="172"/>
                    <a:pt x="18" y="174"/>
                    <a:pt x="28" y="174"/>
                  </a:cubicBezTo>
                  <a:cubicBezTo>
                    <a:pt x="76" y="174"/>
                    <a:pt x="115" y="135"/>
                    <a:pt x="115" y="87"/>
                  </a:cubicBezTo>
                  <a:cubicBezTo>
                    <a:pt x="115" y="39"/>
                    <a:pt x="76" y="0"/>
                    <a:pt x="2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Oval 9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6" y="3368"/>
              <a:ext cx="275" cy="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1" name="Freeform 93"/>
            <p:cNvSpPr/>
            <p:nvPr>
              <p:custDataLst>
                <p:tags r:id="rId23"/>
              </p:custDataLst>
            </p:nvPr>
          </p:nvSpPr>
          <p:spPr bwMode="auto">
            <a:xfrm>
              <a:off x="6109" y="3368"/>
              <a:ext cx="182" cy="275"/>
            </a:xfrm>
            <a:custGeom>
              <a:avLst/>
              <a:gdLst>
                <a:gd name="T0" fmla="*/ 28 w 116"/>
                <a:gd name="T1" fmla="*/ 0 h 174"/>
                <a:gd name="T2" fmla="*/ 0 w 116"/>
                <a:gd name="T3" fmla="*/ 4 h 174"/>
                <a:gd name="T4" fmla="*/ 59 w 116"/>
                <a:gd name="T5" fmla="*/ 87 h 174"/>
                <a:gd name="T6" fmla="*/ 0 w 116"/>
                <a:gd name="T7" fmla="*/ 169 h 174"/>
                <a:gd name="T8" fmla="*/ 28 w 116"/>
                <a:gd name="T9" fmla="*/ 174 h 174"/>
                <a:gd name="T10" fmla="*/ 116 w 116"/>
                <a:gd name="T11" fmla="*/ 87 h 174"/>
                <a:gd name="T12" fmla="*/ 28 w 116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4">
                  <a:moveTo>
                    <a:pt x="28" y="0"/>
                  </a:moveTo>
                  <a:cubicBezTo>
                    <a:pt x="19" y="0"/>
                    <a:pt x="9" y="1"/>
                    <a:pt x="0" y="4"/>
                  </a:cubicBezTo>
                  <a:cubicBezTo>
                    <a:pt x="35" y="16"/>
                    <a:pt x="59" y="49"/>
                    <a:pt x="59" y="87"/>
                  </a:cubicBezTo>
                  <a:cubicBezTo>
                    <a:pt x="59" y="125"/>
                    <a:pt x="35" y="158"/>
                    <a:pt x="0" y="169"/>
                  </a:cubicBezTo>
                  <a:cubicBezTo>
                    <a:pt x="9" y="172"/>
                    <a:pt x="19" y="174"/>
                    <a:pt x="28" y="174"/>
                  </a:cubicBezTo>
                  <a:cubicBezTo>
                    <a:pt x="76" y="174"/>
                    <a:pt x="116" y="135"/>
                    <a:pt x="116" y="87"/>
                  </a:cubicBezTo>
                  <a:cubicBezTo>
                    <a:pt x="116" y="39"/>
                    <a:pt x="76" y="0"/>
                    <a:pt x="2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2" name="Oval 9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3" y="3202"/>
              <a:ext cx="273" cy="2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Freeform 95"/>
            <p:cNvSpPr/>
            <p:nvPr>
              <p:custDataLst>
                <p:tags r:id="rId25"/>
              </p:custDataLst>
            </p:nvPr>
          </p:nvSpPr>
          <p:spPr bwMode="auto">
            <a:xfrm>
              <a:off x="6223" y="3202"/>
              <a:ext cx="173" cy="277"/>
            </a:xfrm>
            <a:custGeom>
              <a:avLst/>
              <a:gdLst>
                <a:gd name="T0" fmla="*/ 23 w 110"/>
                <a:gd name="T1" fmla="*/ 0 h 175"/>
                <a:gd name="T2" fmla="*/ 0 w 110"/>
                <a:gd name="T3" fmla="*/ 4 h 175"/>
                <a:gd name="T4" fmla="*/ 63 w 110"/>
                <a:gd name="T5" fmla="*/ 87 h 175"/>
                <a:gd name="T6" fmla="*/ 0 w 110"/>
                <a:gd name="T7" fmla="*/ 171 h 175"/>
                <a:gd name="T8" fmla="*/ 23 w 110"/>
                <a:gd name="T9" fmla="*/ 175 h 175"/>
                <a:gd name="T10" fmla="*/ 110 w 110"/>
                <a:gd name="T11" fmla="*/ 87 h 175"/>
                <a:gd name="T12" fmla="*/ 23 w 110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75">
                  <a:moveTo>
                    <a:pt x="23" y="0"/>
                  </a:moveTo>
                  <a:cubicBezTo>
                    <a:pt x="15" y="0"/>
                    <a:pt x="7" y="1"/>
                    <a:pt x="0" y="4"/>
                  </a:cubicBezTo>
                  <a:cubicBezTo>
                    <a:pt x="36" y="14"/>
                    <a:pt x="63" y="47"/>
                    <a:pt x="63" y="87"/>
                  </a:cubicBezTo>
                  <a:cubicBezTo>
                    <a:pt x="63" y="127"/>
                    <a:pt x="36" y="161"/>
                    <a:pt x="0" y="171"/>
                  </a:cubicBezTo>
                  <a:cubicBezTo>
                    <a:pt x="7" y="173"/>
                    <a:pt x="15" y="175"/>
                    <a:pt x="23" y="175"/>
                  </a:cubicBezTo>
                  <a:cubicBezTo>
                    <a:pt x="71" y="175"/>
                    <a:pt x="110" y="135"/>
                    <a:pt x="110" y="87"/>
                  </a:cubicBezTo>
                  <a:cubicBezTo>
                    <a:pt x="110" y="39"/>
                    <a:pt x="71" y="0"/>
                    <a:pt x="2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4" name="Oval 9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08" y="3150"/>
              <a:ext cx="104" cy="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5" name="Freeform 97"/>
            <p:cNvSpPr/>
            <p:nvPr>
              <p:custDataLst>
                <p:tags r:id="rId27"/>
              </p:custDataLst>
            </p:nvPr>
          </p:nvSpPr>
          <p:spPr bwMode="auto">
            <a:xfrm>
              <a:off x="6245" y="3150"/>
              <a:ext cx="67" cy="104"/>
            </a:xfrm>
            <a:custGeom>
              <a:avLst/>
              <a:gdLst>
                <a:gd name="T0" fmla="*/ 9 w 42"/>
                <a:gd name="T1" fmla="*/ 0 h 66"/>
                <a:gd name="T2" fmla="*/ 0 w 42"/>
                <a:gd name="T3" fmla="*/ 2 h 66"/>
                <a:gd name="T4" fmla="*/ 23 w 42"/>
                <a:gd name="T5" fmla="*/ 33 h 66"/>
                <a:gd name="T6" fmla="*/ 0 w 42"/>
                <a:gd name="T7" fmla="*/ 65 h 66"/>
                <a:gd name="T8" fmla="*/ 9 w 42"/>
                <a:gd name="T9" fmla="*/ 66 h 66"/>
                <a:gd name="T10" fmla="*/ 42 w 42"/>
                <a:gd name="T11" fmla="*/ 33 h 66"/>
                <a:gd name="T12" fmla="*/ 9 w 42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6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13" y="6"/>
                    <a:pt x="23" y="18"/>
                    <a:pt x="23" y="33"/>
                  </a:cubicBezTo>
                  <a:cubicBezTo>
                    <a:pt x="23" y="48"/>
                    <a:pt x="13" y="61"/>
                    <a:pt x="0" y="65"/>
                  </a:cubicBezTo>
                  <a:cubicBezTo>
                    <a:pt x="3" y="66"/>
                    <a:pt x="6" y="66"/>
                    <a:pt x="9" y="66"/>
                  </a:cubicBezTo>
                  <a:cubicBezTo>
                    <a:pt x="28" y="66"/>
                    <a:pt x="42" y="51"/>
                    <a:pt x="42" y="33"/>
                  </a:cubicBezTo>
                  <a:cubicBezTo>
                    <a:pt x="42" y="15"/>
                    <a:pt x="28" y="0"/>
                    <a:pt x="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6" name="Freeform 98"/>
            <p:cNvSpPr/>
            <p:nvPr>
              <p:custDataLst>
                <p:tags r:id="rId28"/>
              </p:custDataLst>
            </p:nvPr>
          </p:nvSpPr>
          <p:spPr bwMode="auto">
            <a:xfrm>
              <a:off x="7210" y="3621"/>
              <a:ext cx="66" cy="431"/>
            </a:xfrm>
            <a:custGeom>
              <a:avLst/>
              <a:gdLst>
                <a:gd name="T0" fmla="*/ 42 w 42"/>
                <a:gd name="T1" fmla="*/ 251 h 272"/>
                <a:gd name="T2" fmla="*/ 21 w 42"/>
                <a:gd name="T3" fmla="*/ 272 h 272"/>
                <a:gd name="T4" fmla="*/ 21 w 42"/>
                <a:gd name="T5" fmla="*/ 272 h 272"/>
                <a:gd name="T6" fmla="*/ 0 w 42"/>
                <a:gd name="T7" fmla="*/ 251 h 272"/>
                <a:gd name="T8" fmla="*/ 0 w 42"/>
                <a:gd name="T9" fmla="*/ 21 h 272"/>
                <a:gd name="T10" fmla="*/ 21 w 42"/>
                <a:gd name="T11" fmla="*/ 0 h 272"/>
                <a:gd name="T12" fmla="*/ 21 w 42"/>
                <a:gd name="T13" fmla="*/ 0 h 272"/>
                <a:gd name="T14" fmla="*/ 42 w 42"/>
                <a:gd name="T15" fmla="*/ 21 h 272"/>
                <a:gd name="T16" fmla="*/ 42 w 42"/>
                <a:gd name="T17" fmla="*/ 25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72">
                  <a:moveTo>
                    <a:pt x="42" y="251"/>
                  </a:moveTo>
                  <a:cubicBezTo>
                    <a:pt x="42" y="262"/>
                    <a:pt x="32" y="272"/>
                    <a:pt x="21" y="272"/>
                  </a:cubicBezTo>
                  <a:cubicBezTo>
                    <a:pt x="21" y="272"/>
                    <a:pt x="21" y="272"/>
                    <a:pt x="21" y="272"/>
                  </a:cubicBezTo>
                  <a:cubicBezTo>
                    <a:pt x="10" y="272"/>
                    <a:pt x="0" y="262"/>
                    <a:pt x="0" y="2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lnTo>
                    <a:pt x="42" y="25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7" name="Freeform 99"/>
            <p:cNvSpPr/>
            <p:nvPr>
              <p:custDataLst>
                <p:tags r:id="rId29"/>
              </p:custDataLst>
            </p:nvPr>
          </p:nvSpPr>
          <p:spPr bwMode="auto">
            <a:xfrm>
              <a:off x="7227" y="3621"/>
              <a:ext cx="49" cy="431"/>
            </a:xfrm>
            <a:custGeom>
              <a:avLst/>
              <a:gdLst>
                <a:gd name="T0" fmla="*/ 10 w 31"/>
                <a:gd name="T1" fmla="*/ 0 h 272"/>
                <a:gd name="T2" fmla="*/ 0 w 31"/>
                <a:gd name="T3" fmla="*/ 3 h 272"/>
                <a:gd name="T4" fmla="*/ 10 w 31"/>
                <a:gd name="T5" fmla="*/ 21 h 272"/>
                <a:gd name="T6" fmla="*/ 10 w 31"/>
                <a:gd name="T7" fmla="*/ 251 h 272"/>
                <a:gd name="T8" fmla="*/ 0 w 31"/>
                <a:gd name="T9" fmla="*/ 269 h 272"/>
                <a:gd name="T10" fmla="*/ 10 w 31"/>
                <a:gd name="T11" fmla="*/ 272 h 272"/>
                <a:gd name="T12" fmla="*/ 31 w 31"/>
                <a:gd name="T13" fmla="*/ 251 h 272"/>
                <a:gd name="T14" fmla="*/ 31 w 31"/>
                <a:gd name="T15" fmla="*/ 21 h 272"/>
                <a:gd name="T16" fmla="*/ 10 w 31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2">
                  <a:moveTo>
                    <a:pt x="10" y="0"/>
                  </a:moveTo>
                  <a:cubicBezTo>
                    <a:pt x="6" y="0"/>
                    <a:pt x="3" y="1"/>
                    <a:pt x="0" y="3"/>
                  </a:cubicBezTo>
                  <a:cubicBezTo>
                    <a:pt x="6" y="7"/>
                    <a:pt x="10" y="13"/>
                    <a:pt x="10" y="2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10" y="259"/>
                    <a:pt x="6" y="265"/>
                    <a:pt x="0" y="269"/>
                  </a:cubicBezTo>
                  <a:cubicBezTo>
                    <a:pt x="3" y="271"/>
                    <a:pt x="6" y="272"/>
                    <a:pt x="10" y="272"/>
                  </a:cubicBezTo>
                  <a:cubicBezTo>
                    <a:pt x="21" y="272"/>
                    <a:pt x="31" y="262"/>
                    <a:pt x="31" y="25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9"/>
                    <a:pt x="21" y="0"/>
                    <a:pt x="1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8" name="Freeform 100"/>
            <p:cNvSpPr/>
            <p:nvPr>
              <p:custDataLst>
                <p:tags r:id="rId30"/>
              </p:custDataLst>
            </p:nvPr>
          </p:nvSpPr>
          <p:spPr bwMode="auto">
            <a:xfrm>
              <a:off x="7095" y="3200"/>
              <a:ext cx="296" cy="543"/>
            </a:xfrm>
            <a:custGeom>
              <a:avLst/>
              <a:gdLst>
                <a:gd name="T0" fmla="*/ 132 w 188"/>
                <a:gd name="T1" fmla="*/ 0 h 343"/>
                <a:gd name="T2" fmla="*/ 55 w 188"/>
                <a:gd name="T3" fmla="*/ 0 h 343"/>
                <a:gd name="T4" fmla="*/ 0 w 188"/>
                <a:gd name="T5" fmla="*/ 56 h 343"/>
                <a:gd name="T6" fmla="*/ 0 w 188"/>
                <a:gd name="T7" fmla="*/ 338 h 343"/>
                <a:gd name="T8" fmla="*/ 4 w 188"/>
                <a:gd name="T9" fmla="*/ 343 h 343"/>
                <a:gd name="T10" fmla="*/ 184 w 188"/>
                <a:gd name="T11" fmla="*/ 343 h 343"/>
                <a:gd name="T12" fmla="*/ 188 w 188"/>
                <a:gd name="T13" fmla="*/ 338 h 343"/>
                <a:gd name="T14" fmla="*/ 188 w 188"/>
                <a:gd name="T15" fmla="*/ 56 h 343"/>
                <a:gd name="T16" fmla="*/ 132 w 188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43">
                  <a:moveTo>
                    <a:pt x="13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1"/>
                    <a:pt x="2" y="343"/>
                    <a:pt x="4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6" y="343"/>
                    <a:pt x="188" y="341"/>
                    <a:pt x="188" y="338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8" y="25"/>
                    <a:pt x="163" y="0"/>
                    <a:pt x="13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9" name="Freeform 101"/>
            <p:cNvSpPr/>
            <p:nvPr>
              <p:custDataLst>
                <p:tags r:id="rId31"/>
              </p:custDataLst>
            </p:nvPr>
          </p:nvSpPr>
          <p:spPr bwMode="auto">
            <a:xfrm>
              <a:off x="7136" y="3257"/>
              <a:ext cx="50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Freeform 102"/>
            <p:cNvSpPr/>
            <p:nvPr>
              <p:custDataLst>
                <p:tags r:id="rId32"/>
              </p:custDataLst>
            </p:nvPr>
          </p:nvSpPr>
          <p:spPr bwMode="auto">
            <a:xfrm>
              <a:off x="7218" y="3257"/>
              <a:ext cx="50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1" name="Freeform 103"/>
            <p:cNvSpPr/>
            <p:nvPr>
              <p:custDataLst>
                <p:tags r:id="rId33"/>
              </p:custDataLst>
            </p:nvPr>
          </p:nvSpPr>
          <p:spPr bwMode="auto">
            <a:xfrm>
              <a:off x="7299" y="3257"/>
              <a:ext cx="51" cy="372"/>
            </a:xfrm>
            <a:custGeom>
              <a:avLst/>
              <a:gdLst>
                <a:gd name="T0" fmla="*/ 32 w 32"/>
                <a:gd name="T1" fmla="*/ 235 h 235"/>
                <a:gd name="T2" fmla="*/ 32 w 32"/>
                <a:gd name="T3" fmla="*/ 17 h 235"/>
                <a:gd name="T4" fmla="*/ 16 w 32"/>
                <a:gd name="T5" fmla="*/ 0 h 235"/>
                <a:gd name="T6" fmla="*/ 0 w 32"/>
                <a:gd name="T7" fmla="*/ 17 h 235"/>
                <a:gd name="T8" fmla="*/ 0 w 32"/>
                <a:gd name="T9" fmla="*/ 235 h 235"/>
                <a:gd name="T10" fmla="*/ 32 w 32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5">
                  <a:moveTo>
                    <a:pt x="32" y="23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" y="2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2" name="Oval 10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0" y="3291"/>
              <a:ext cx="411" cy="3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Freeform 105"/>
            <p:cNvSpPr/>
            <p:nvPr>
              <p:custDataLst>
                <p:tags r:id="rId35"/>
              </p:custDataLst>
            </p:nvPr>
          </p:nvSpPr>
          <p:spPr bwMode="auto">
            <a:xfrm>
              <a:off x="3748" y="3291"/>
              <a:ext cx="253" cy="382"/>
            </a:xfrm>
            <a:custGeom>
              <a:avLst/>
              <a:gdLst>
                <a:gd name="T0" fmla="*/ 30 w 161"/>
                <a:gd name="T1" fmla="*/ 0 h 242"/>
                <a:gd name="T2" fmla="*/ 0 w 161"/>
                <a:gd name="T3" fmla="*/ 4 h 242"/>
                <a:gd name="T4" fmla="*/ 101 w 161"/>
                <a:gd name="T5" fmla="*/ 121 h 242"/>
                <a:gd name="T6" fmla="*/ 0 w 161"/>
                <a:gd name="T7" fmla="*/ 238 h 242"/>
                <a:gd name="T8" fmla="*/ 30 w 161"/>
                <a:gd name="T9" fmla="*/ 242 h 242"/>
                <a:gd name="T10" fmla="*/ 161 w 161"/>
                <a:gd name="T11" fmla="*/ 121 h 242"/>
                <a:gd name="T12" fmla="*/ 30 w 161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42">
                  <a:moveTo>
                    <a:pt x="30" y="0"/>
                  </a:moveTo>
                  <a:cubicBezTo>
                    <a:pt x="20" y="0"/>
                    <a:pt x="10" y="2"/>
                    <a:pt x="0" y="4"/>
                  </a:cubicBezTo>
                  <a:cubicBezTo>
                    <a:pt x="58" y="16"/>
                    <a:pt x="101" y="64"/>
                    <a:pt x="101" y="121"/>
                  </a:cubicBezTo>
                  <a:cubicBezTo>
                    <a:pt x="101" y="178"/>
                    <a:pt x="58" y="226"/>
                    <a:pt x="0" y="238"/>
                  </a:cubicBezTo>
                  <a:cubicBezTo>
                    <a:pt x="10" y="240"/>
                    <a:pt x="20" y="242"/>
                    <a:pt x="30" y="242"/>
                  </a:cubicBezTo>
                  <a:cubicBezTo>
                    <a:pt x="102" y="242"/>
                    <a:pt x="161" y="188"/>
                    <a:pt x="161" y="121"/>
                  </a:cubicBezTo>
                  <a:cubicBezTo>
                    <a:pt x="161" y="54"/>
                    <a:pt x="102" y="0"/>
                    <a:pt x="3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4" name="Oval 10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43" y="3229"/>
              <a:ext cx="104" cy="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5" name="Freeform 107"/>
            <p:cNvSpPr/>
            <p:nvPr>
              <p:custDataLst>
                <p:tags r:id="rId37"/>
              </p:custDataLst>
            </p:nvPr>
          </p:nvSpPr>
          <p:spPr bwMode="auto">
            <a:xfrm>
              <a:off x="3781" y="3229"/>
              <a:ext cx="66" cy="104"/>
            </a:xfrm>
            <a:custGeom>
              <a:avLst/>
              <a:gdLst>
                <a:gd name="T0" fmla="*/ 9 w 42"/>
                <a:gd name="T1" fmla="*/ 0 h 66"/>
                <a:gd name="T2" fmla="*/ 0 w 42"/>
                <a:gd name="T3" fmla="*/ 1 h 66"/>
                <a:gd name="T4" fmla="*/ 23 w 42"/>
                <a:gd name="T5" fmla="*/ 33 h 66"/>
                <a:gd name="T6" fmla="*/ 0 w 42"/>
                <a:gd name="T7" fmla="*/ 64 h 66"/>
                <a:gd name="T8" fmla="*/ 9 w 42"/>
                <a:gd name="T9" fmla="*/ 66 h 66"/>
                <a:gd name="T10" fmla="*/ 42 w 42"/>
                <a:gd name="T11" fmla="*/ 33 h 66"/>
                <a:gd name="T12" fmla="*/ 9 w 42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6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3" y="5"/>
                    <a:pt x="23" y="18"/>
                    <a:pt x="23" y="33"/>
                  </a:cubicBezTo>
                  <a:cubicBezTo>
                    <a:pt x="23" y="48"/>
                    <a:pt x="13" y="60"/>
                    <a:pt x="0" y="64"/>
                  </a:cubicBezTo>
                  <a:cubicBezTo>
                    <a:pt x="3" y="65"/>
                    <a:pt x="6" y="66"/>
                    <a:pt x="9" y="66"/>
                  </a:cubicBezTo>
                  <a:cubicBezTo>
                    <a:pt x="28" y="66"/>
                    <a:pt x="42" y="51"/>
                    <a:pt x="42" y="33"/>
                  </a:cubicBezTo>
                  <a:cubicBezTo>
                    <a:pt x="42" y="15"/>
                    <a:pt x="28" y="0"/>
                    <a:pt x="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Freeform 108"/>
            <p:cNvSpPr/>
            <p:nvPr>
              <p:custDataLst>
                <p:tags r:id="rId38"/>
              </p:custDataLst>
            </p:nvPr>
          </p:nvSpPr>
          <p:spPr bwMode="auto">
            <a:xfrm>
              <a:off x="3789" y="3172"/>
              <a:ext cx="12" cy="81"/>
            </a:xfrm>
            <a:custGeom>
              <a:avLst/>
              <a:gdLst>
                <a:gd name="T0" fmla="*/ 4 w 8"/>
                <a:gd name="T1" fmla="*/ 51 h 51"/>
                <a:gd name="T2" fmla="*/ 0 w 8"/>
                <a:gd name="T3" fmla="*/ 47 h 51"/>
                <a:gd name="T4" fmla="*/ 0 w 8"/>
                <a:gd name="T5" fmla="*/ 4 h 51"/>
                <a:gd name="T6" fmla="*/ 4 w 8"/>
                <a:gd name="T7" fmla="*/ 0 h 51"/>
                <a:gd name="T8" fmla="*/ 8 w 8"/>
                <a:gd name="T9" fmla="*/ 4 h 51"/>
                <a:gd name="T10" fmla="*/ 8 w 8"/>
                <a:gd name="T11" fmla="*/ 47 h 51"/>
                <a:gd name="T12" fmla="*/ 4 w 8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1">
                  <a:moveTo>
                    <a:pt x="4" y="51"/>
                  </a:moveTo>
                  <a:cubicBezTo>
                    <a:pt x="2" y="51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0"/>
                    <a:pt x="6" y="51"/>
                    <a:pt x="4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7" name="Freeform 109"/>
            <p:cNvSpPr/>
            <p:nvPr>
              <p:custDataLst>
                <p:tags r:id="rId39"/>
              </p:custDataLst>
            </p:nvPr>
          </p:nvSpPr>
          <p:spPr bwMode="auto">
            <a:xfrm>
              <a:off x="3586" y="3520"/>
              <a:ext cx="420" cy="568"/>
            </a:xfrm>
            <a:custGeom>
              <a:avLst/>
              <a:gdLst>
                <a:gd name="T0" fmla="*/ 263 w 267"/>
                <a:gd name="T1" fmla="*/ 4 h 359"/>
                <a:gd name="T2" fmla="*/ 253 w 267"/>
                <a:gd name="T3" fmla="*/ 0 h 359"/>
                <a:gd name="T4" fmla="*/ 13 w 267"/>
                <a:gd name="T5" fmla="*/ 0 h 359"/>
                <a:gd name="T6" fmla="*/ 3 w 267"/>
                <a:gd name="T7" fmla="*/ 4 h 359"/>
                <a:gd name="T8" fmla="*/ 1 w 267"/>
                <a:gd name="T9" fmla="*/ 15 h 359"/>
                <a:gd name="T10" fmla="*/ 23 w 267"/>
                <a:gd name="T11" fmla="*/ 128 h 359"/>
                <a:gd name="T12" fmla="*/ 36 w 267"/>
                <a:gd name="T13" fmla="*/ 138 h 359"/>
                <a:gd name="T14" fmla="*/ 46 w 267"/>
                <a:gd name="T15" fmla="*/ 138 h 359"/>
                <a:gd name="T16" fmla="*/ 105 w 267"/>
                <a:gd name="T17" fmla="*/ 355 h 359"/>
                <a:gd name="T18" fmla="*/ 111 w 267"/>
                <a:gd name="T19" fmla="*/ 359 h 359"/>
                <a:gd name="T20" fmla="*/ 156 w 267"/>
                <a:gd name="T21" fmla="*/ 359 h 359"/>
                <a:gd name="T22" fmla="*/ 161 w 267"/>
                <a:gd name="T23" fmla="*/ 355 h 359"/>
                <a:gd name="T24" fmla="*/ 221 w 267"/>
                <a:gd name="T25" fmla="*/ 138 h 359"/>
                <a:gd name="T26" fmla="*/ 231 w 267"/>
                <a:gd name="T27" fmla="*/ 138 h 359"/>
                <a:gd name="T28" fmla="*/ 243 w 267"/>
                <a:gd name="T29" fmla="*/ 128 h 359"/>
                <a:gd name="T30" fmla="*/ 266 w 267"/>
                <a:gd name="T31" fmla="*/ 15 h 359"/>
                <a:gd name="T32" fmla="*/ 263 w 267"/>
                <a:gd name="T33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59">
                  <a:moveTo>
                    <a:pt x="263" y="4"/>
                  </a:moveTo>
                  <a:cubicBezTo>
                    <a:pt x="261" y="1"/>
                    <a:pt x="257" y="0"/>
                    <a:pt x="25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4" y="134"/>
                    <a:pt x="30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105" y="355"/>
                    <a:pt x="105" y="355"/>
                    <a:pt x="105" y="355"/>
                  </a:cubicBezTo>
                  <a:cubicBezTo>
                    <a:pt x="106" y="357"/>
                    <a:pt x="108" y="359"/>
                    <a:pt x="111" y="359"/>
                  </a:cubicBezTo>
                  <a:cubicBezTo>
                    <a:pt x="156" y="359"/>
                    <a:pt x="156" y="359"/>
                    <a:pt x="156" y="359"/>
                  </a:cubicBezTo>
                  <a:cubicBezTo>
                    <a:pt x="158" y="359"/>
                    <a:pt x="161" y="357"/>
                    <a:pt x="161" y="355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37" y="138"/>
                    <a:pt x="242" y="134"/>
                    <a:pt x="243" y="128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7" y="11"/>
                    <a:pt x="266" y="7"/>
                    <a:pt x="263" y="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8" name="Freeform 110"/>
            <p:cNvSpPr/>
            <p:nvPr>
              <p:custDataLst>
                <p:tags r:id="rId40"/>
              </p:custDataLst>
            </p:nvPr>
          </p:nvSpPr>
          <p:spPr bwMode="auto">
            <a:xfrm>
              <a:off x="3581" y="3515"/>
              <a:ext cx="429" cy="41"/>
            </a:xfrm>
            <a:custGeom>
              <a:avLst/>
              <a:gdLst>
                <a:gd name="T0" fmla="*/ 273 w 273"/>
                <a:gd name="T1" fmla="*/ 21 h 26"/>
                <a:gd name="T2" fmla="*/ 268 w 273"/>
                <a:gd name="T3" fmla="*/ 26 h 26"/>
                <a:gd name="T4" fmla="*/ 5 w 273"/>
                <a:gd name="T5" fmla="*/ 26 h 26"/>
                <a:gd name="T6" fmla="*/ 0 w 273"/>
                <a:gd name="T7" fmla="*/ 21 h 26"/>
                <a:gd name="T8" fmla="*/ 0 w 273"/>
                <a:gd name="T9" fmla="*/ 5 h 26"/>
                <a:gd name="T10" fmla="*/ 5 w 273"/>
                <a:gd name="T11" fmla="*/ 0 h 26"/>
                <a:gd name="T12" fmla="*/ 268 w 273"/>
                <a:gd name="T13" fmla="*/ 0 h 26"/>
                <a:gd name="T14" fmla="*/ 273 w 273"/>
                <a:gd name="T15" fmla="*/ 5 h 26"/>
                <a:gd name="T16" fmla="*/ 273 w 273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6">
                  <a:moveTo>
                    <a:pt x="273" y="21"/>
                  </a:moveTo>
                  <a:cubicBezTo>
                    <a:pt x="273" y="24"/>
                    <a:pt x="271" y="26"/>
                    <a:pt x="26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1" y="0"/>
                    <a:pt x="273" y="2"/>
                    <a:pt x="273" y="5"/>
                  </a:cubicBezTo>
                  <a:lnTo>
                    <a:pt x="273" y="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Freeform 111"/>
            <p:cNvSpPr/>
            <p:nvPr>
              <p:custDataLst>
                <p:tags r:id="rId41"/>
              </p:custDataLst>
            </p:nvPr>
          </p:nvSpPr>
          <p:spPr bwMode="auto">
            <a:xfrm>
              <a:off x="3645" y="3585"/>
              <a:ext cx="81" cy="85"/>
            </a:xfrm>
            <a:custGeom>
              <a:avLst/>
              <a:gdLst>
                <a:gd name="T0" fmla="*/ 49 w 51"/>
                <a:gd name="T1" fmla="*/ 1 h 54"/>
                <a:gd name="T2" fmla="*/ 43 w 51"/>
                <a:gd name="T3" fmla="*/ 2 h 54"/>
                <a:gd name="T4" fmla="*/ 25 w 51"/>
                <a:gd name="T5" fmla="*/ 21 h 54"/>
                <a:gd name="T6" fmla="*/ 7 w 51"/>
                <a:gd name="T7" fmla="*/ 2 h 54"/>
                <a:gd name="T8" fmla="*/ 2 w 51"/>
                <a:gd name="T9" fmla="*/ 1 h 54"/>
                <a:gd name="T10" fmla="*/ 1 w 51"/>
                <a:gd name="T11" fmla="*/ 7 h 54"/>
                <a:gd name="T12" fmla="*/ 20 w 51"/>
                <a:gd name="T13" fmla="*/ 27 h 54"/>
                <a:gd name="T14" fmla="*/ 1 w 51"/>
                <a:gd name="T15" fmla="*/ 48 h 54"/>
                <a:gd name="T16" fmla="*/ 2 w 51"/>
                <a:gd name="T17" fmla="*/ 53 h 54"/>
                <a:gd name="T18" fmla="*/ 4 w 51"/>
                <a:gd name="T19" fmla="*/ 54 h 54"/>
                <a:gd name="T20" fmla="*/ 7 w 51"/>
                <a:gd name="T21" fmla="*/ 53 h 54"/>
                <a:gd name="T22" fmla="*/ 25 w 51"/>
                <a:gd name="T23" fmla="*/ 33 h 54"/>
                <a:gd name="T24" fmla="*/ 43 w 51"/>
                <a:gd name="T25" fmla="*/ 53 h 54"/>
                <a:gd name="T26" fmla="*/ 46 w 51"/>
                <a:gd name="T27" fmla="*/ 54 h 54"/>
                <a:gd name="T28" fmla="*/ 49 w 51"/>
                <a:gd name="T29" fmla="*/ 53 h 54"/>
                <a:gd name="T30" fmla="*/ 49 w 51"/>
                <a:gd name="T31" fmla="*/ 48 h 54"/>
                <a:gd name="T32" fmla="*/ 31 w 51"/>
                <a:gd name="T33" fmla="*/ 27 h 54"/>
                <a:gd name="T34" fmla="*/ 49 w 51"/>
                <a:gd name="T35" fmla="*/ 7 h 54"/>
                <a:gd name="T36" fmla="*/ 49 w 51"/>
                <a:gd name="T3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49" y="1"/>
                  </a:move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0" name="Freeform 112"/>
            <p:cNvSpPr/>
            <p:nvPr>
              <p:custDataLst>
                <p:tags r:id="rId42"/>
              </p:custDataLst>
            </p:nvPr>
          </p:nvSpPr>
          <p:spPr bwMode="auto">
            <a:xfrm>
              <a:off x="3756" y="3585"/>
              <a:ext cx="80" cy="85"/>
            </a:xfrm>
            <a:custGeom>
              <a:avLst/>
              <a:gdLst>
                <a:gd name="T0" fmla="*/ 49 w 51"/>
                <a:gd name="T1" fmla="*/ 1 h 54"/>
                <a:gd name="T2" fmla="*/ 43 w 51"/>
                <a:gd name="T3" fmla="*/ 2 h 54"/>
                <a:gd name="T4" fmla="*/ 25 w 51"/>
                <a:gd name="T5" fmla="*/ 21 h 54"/>
                <a:gd name="T6" fmla="*/ 7 w 51"/>
                <a:gd name="T7" fmla="*/ 2 h 54"/>
                <a:gd name="T8" fmla="*/ 2 w 51"/>
                <a:gd name="T9" fmla="*/ 1 h 54"/>
                <a:gd name="T10" fmla="*/ 1 w 51"/>
                <a:gd name="T11" fmla="*/ 7 h 54"/>
                <a:gd name="T12" fmla="*/ 20 w 51"/>
                <a:gd name="T13" fmla="*/ 27 h 54"/>
                <a:gd name="T14" fmla="*/ 1 w 51"/>
                <a:gd name="T15" fmla="*/ 48 h 54"/>
                <a:gd name="T16" fmla="*/ 2 w 51"/>
                <a:gd name="T17" fmla="*/ 53 h 54"/>
                <a:gd name="T18" fmla="*/ 4 w 51"/>
                <a:gd name="T19" fmla="*/ 54 h 54"/>
                <a:gd name="T20" fmla="*/ 7 w 51"/>
                <a:gd name="T21" fmla="*/ 53 h 54"/>
                <a:gd name="T22" fmla="*/ 25 w 51"/>
                <a:gd name="T23" fmla="*/ 33 h 54"/>
                <a:gd name="T24" fmla="*/ 43 w 51"/>
                <a:gd name="T25" fmla="*/ 53 h 54"/>
                <a:gd name="T26" fmla="*/ 46 w 51"/>
                <a:gd name="T27" fmla="*/ 54 h 54"/>
                <a:gd name="T28" fmla="*/ 49 w 51"/>
                <a:gd name="T29" fmla="*/ 53 h 54"/>
                <a:gd name="T30" fmla="*/ 49 w 51"/>
                <a:gd name="T31" fmla="*/ 48 h 54"/>
                <a:gd name="T32" fmla="*/ 31 w 51"/>
                <a:gd name="T33" fmla="*/ 27 h 54"/>
                <a:gd name="T34" fmla="*/ 49 w 51"/>
                <a:gd name="T35" fmla="*/ 7 h 54"/>
                <a:gd name="T36" fmla="*/ 49 w 51"/>
                <a:gd name="T3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49" y="1"/>
                  </a:move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1" name="Freeform 113"/>
            <p:cNvSpPr/>
            <p:nvPr>
              <p:custDataLst>
                <p:tags r:id="rId43"/>
              </p:custDataLst>
            </p:nvPr>
          </p:nvSpPr>
          <p:spPr bwMode="auto">
            <a:xfrm>
              <a:off x="3866" y="3585"/>
              <a:ext cx="80" cy="85"/>
            </a:xfrm>
            <a:custGeom>
              <a:avLst/>
              <a:gdLst>
                <a:gd name="T0" fmla="*/ 31 w 51"/>
                <a:gd name="T1" fmla="*/ 27 h 54"/>
                <a:gd name="T2" fmla="*/ 49 w 51"/>
                <a:gd name="T3" fmla="*/ 7 h 54"/>
                <a:gd name="T4" fmla="*/ 49 w 51"/>
                <a:gd name="T5" fmla="*/ 1 h 54"/>
                <a:gd name="T6" fmla="*/ 43 w 51"/>
                <a:gd name="T7" fmla="*/ 2 h 54"/>
                <a:gd name="T8" fmla="*/ 25 w 51"/>
                <a:gd name="T9" fmla="*/ 21 h 54"/>
                <a:gd name="T10" fmla="*/ 7 w 51"/>
                <a:gd name="T11" fmla="*/ 2 h 54"/>
                <a:gd name="T12" fmla="*/ 2 w 51"/>
                <a:gd name="T13" fmla="*/ 1 h 54"/>
                <a:gd name="T14" fmla="*/ 1 w 51"/>
                <a:gd name="T15" fmla="*/ 7 h 54"/>
                <a:gd name="T16" fmla="*/ 20 w 51"/>
                <a:gd name="T17" fmla="*/ 27 h 54"/>
                <a:gd name="T18" fmla="*/ 1 w 51"/>
                <a:gd name="T19" fmla="*/ 48 h 54"/>
                <a:gd name="T20" fmla="*/ 2 w 51"/>
                <a:gd name="T21" fmla="*/ 53 h 54"/>
                <a:gd name="T22" fmla="*/ 4 w 51"/>
                <a:gd name="T23" fmla="*/ 54 h 54"/>
                <a:gd name="T24" fmla="*/ 7 w 51"/>
                <a:gd name="T25" fmla="*/ 53 h 54"/>
                <a:gd name="T26" fmla="*/ 25 w 51"/>
                <a:gd name="T27" fmla="*/ 33 h 54"/>
                <a:gd name="T28" fmla="*/ 43 w 51"/>
                <a:gd name="T29" fmla="*/ 53 h 54"/>
                <a:gd name="T30" fmla="*/ 46 w 51"/>
                <a:gd name="T31" fmla="*/ 54 h 54"/>
                <a:gd name="T32" fmla="*/ 49 w 51"/>
                <a:gd name="T33" fmla="*/ 53 h 54"/>
                <a:gd name="T34" fmla="*/ 49 w 51"/>
                <a:gd name="T35" fmla="*/ 48 h 54"/>
                <a:gd name="T36" fmla="*/ 31 w 51"/>
                <a:gd name="T3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4">
                  <a:moveTo>
                    <a:pt x="31" y="2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51" y="5"/>
                    <a:pt x="51" y="3"/>
                    <a:pt x="49" y="1"/>
                  </a:cubicBezTo>
                  <a:cubicBezTo>
                    <a:pt x="47" y="0"/>
                    <a:pt x="45" y="0"/>
                    <a:pt x="43" y="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2" y="53"/>
                  </a:cubicBezTo>
                  <a:cubicBezTo>
                    <a:pt x="2" y="54"/>
                    <a:pt x="3" y="54"/>
                    <a:pt x="4" y="54"/>
                  </a:cubicBezTo>
                  <a:cubicBezTo>
                    <a:pt x="5" y="54"/>
                    <a:pt x="6" y="54"/>
                    <a:pt x="7" y="5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7" y="54"/>
                    <a:pt x="48" y="54"/>
                    <a:pt x="49" y="53"/>
                  </a:cubicBezTo>
                  <a:cubicBezTo>
                    <a:pt x="51" y="52"/>
                    <a:pt x="51" y="49"/>
                    <a:pt x="49" y="48"/>
                  </a:cubicBezTo>
                  <a:lnTo>
                    <a:pt x="31" y="2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Freeform 114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619" y="3710"/>
              <a:ext cx="354" cy="321"/>
            </a:xfrm>
            <a:custGeom>
              <a:avLst/>
              <a:gdLst>
                <a:gd name="T0" fmla="*/ 4 w 225"/>
                <a:gd name="T1" fmla="*/ 0 h 203"/>
                <a:gd name="T2" fmla="*/ 0 w 225"/>
                <a:gd name="T3" fmla="*/ 20 h 203"/>
                <a:gd name="T4" fmla="*/ 99 w 225"/>
                <a:gd name="T5" fmla="*/ 25 h 203"/>
                <a:gd name="T6" fmla="*/ 112 w 225"/>
                <a:gd name="T7" fmla="*/ 91 h 203"/>
                <a:gd name="T8" fmla="*/ 63 w 225"/>
                <a:gd name="T9" fmla="*/ 44 h 203"/>
                <a:gd name="T10" fmla="*/ 107 w 225"/>
                <a:gd name="T11" fmla="*/ 97 h 203"/>
                <a:gd name="T12" fmla="*/ 48 w 225"/>
                <a:gd name="T13" fmla="*/ 95 h 203"/>
                <a:gd name="T14" fmla="*/ 42 w 225"/>
                <a:gd name="T15" fmla="*/ 100 h 203"/>
                <a:gd name="T16" fmla="*/ 63 w 225"/>
                <a:gd name="T17" fmla="*/ 145 h 203"/>
                <a:gd name="T18" fmla="*/ 66 w 225"/>
                <a:gd name="T19" fmla="*/ 152 h 203"/>
                <a:gd name="T20" fmla="*/ 79 w 225"/>
                <a:gd name="T21" fmla="*/ 140 h 203"/>
                <a:gd name="T22" fmla="*/ 78 w 225"/>
                <a:gd name="T23" fmla="*/ 196 h 203"/>
                <a:gd name="T24" fmla="*/ 81 w 225"/>
                <a:gd name="T25" fmla="*/ 203 h 203"/>
                <a:gd name="T26" fmla="*/ 109 w 225"/>
                <a:gd name="T27" fmla="*/ 174 h 203"/>
                <a:gd name="T28" fmla="*/ 137 w 225"/>
                <a:gd name="T29" fmla="*/ 203 h 203"/>
                <a:gd name="T30" fmla="*/ 140 w 225"/>
                <a:gd name="T31" fmla="*/ 196 h 203"/>
                <a:gd name="T32" fmla="*/ 143 w 225"/>
                <a:gd name="T33" fmla="*/ 137 h 203"/>
                <a:gd name="T34" fmla="*/ 158 w 225"/>
                <a:gd name="T35" fmla="*/ 152 h 203"/>
                <a:gd name="T36" fmla="*/ 161 w 225"/>
                <a:gd name="T37" fmla="*/ 145 h 203"/>
                <a:gd name="T38" fmla="*/ 172 w 225"/>
                <a:gd name="T39" fmla="*/ 105 h 203"/>
                <a:gd name="T40" fmla="*/ 179 w 225"/>
                <a:gd name="T41" fmla="*/ 111 h 203"/>
                <a:gd name="T42" fmla="*/ 182 w 225"/>
                <a:gd name="T43" fmla="*/ 104 h 203"/>
                <a:gd name="T44" fmla="*/ 176 w 225"/>
                <a:gd name="T45" fmla="*/ 94 h 203"/>
                <a:gd name="T46" fmla="*/ 147 w 225"/>
                <a:gd name="T47" fmla="*/ 65 h 203"/>
                <a:gd name="T48" fmla="*/ 161 w 225"/>
                <a:gd name="T49" fmla="*/ 44 h 203"/>
                <a:gd name="T50" fmla="*/ 141 w 225"/>
                <a:gd name="T51" fmla="*/ 59 h 203"/>
                <a:gd name="T52" fmla="*/ 220 w 225"/>
                <a:gd name="T53" fmla="*/ 25 h 203"/>
                <a:gd name="T54" fmla="*/ 225 w 225"/>
                <a:gd name="T55" fmla="*/ 4 h 203"/>
                <a:gd name="T56" fmla="*/ 109 w 225"/>
                <a:gd name="T57" fmla="*/ 162 h 203"/>
                <a:gd name="T58" fmla="*/ 112 w 225"/>
                <a:gd name="T59" fmla="*/ 103 h 203"/>
                <a:gd name="T60" fmla="*/ 109 w 225"/>
                <a:gd name="T61" fmla="*/ 162 h 203"/>
                <a:gd name="T62" fmla="*/ 143 w 225"/>
                <a:gd name="T63" fmla="*/ 125 h 203"/>
                <a:gd name="T64" fmla="*/ 141 w 225"/>
                <a:gd name="T65" fmla="*/ 7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03">
                  <a:moveTo>
                    <a:pt x="2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5"/>
                    <a:pt x="4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2"/>
                    <a:pt x="65" y="42"/>
                    <a:pt x="63" y="44"/>
                  </a:cubicBezTo>
                  <a:cubicBezTo>
                    <a:pt x="62" y="45"/>
                    <a:pt x="62" y="48"/>
                    <a:pt x="63" y="49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7" y="93"/>
                    <a:pt x="44" y="93"/>
                    <a:pt x="42" y="94"/>
                  </a:cubicBezTo>
                  <a:cubicBezTo>
                    <a:pt x="41" y="96"/>
                    <a:pt x="41" y="98"/>
                    <a:pt x="42" y="10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2" y="147"/>
                    <a:pt x="62" y="149"/>
                    <a:pt x="63" y="151"/>
                  </a:cubicBezTo>
                  <a:cubicBezTo>
                    <a:pt x="64" y="152"/>
                    <a:pt x="65" y="152"/>
                    <a:pt x="66" y="152"/>
                  </a:cubicBezTo>
                  <a:cubicBezTo>
                    <a:pt x="67" y="152"/>
                    <a:pt x="68" y="151"/>
                    <a:pt x="69" y="151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8"/>
                    <a:pt x="77" y="200"/>
                    <a:pt x="79" y="202"/>
                  </a:cubicBezTo>
                  <a:cubicBezTo>
                    <a:pt x="79" y="202"/>
                    <a:pt x="80" y="203"/>
                    <a:pt x="81" y="203"/>
                  </a:cubicBezTo>
                  <a:cubicBezTo>
                    <a:pt x="82" y="203"/>
                    <a:pt x="83" y="202"/>
                    <a:pt x="84" y="201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5" y="202"/>
                    <a:pt x="136" y="203"/>
                    <a:pt x="137" y="203"/>
                  </a:cubicBezTo>
                  <a:cubicBezTo>
                    <a:pt x="138" y="203"/>
                    <a:pt x="139" y="202"/>
                    <a:pt x="140" y="202"/>
                  </a:cubicBezTo>
                  <a:cubicBezTo>
                    <a:pt x="142" y="200"/>
                    <a:pt x="142" y="198"/>
                    <a:pt x="140" y="196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6" y="151"/>
                    <a:pt x="157" y="152"/>
                    <a:pt x="158" y="152"/>
                  </a:cubicBezTo>
                  <a:cubicBezTo>
                    <a:pt x="159" y="152"/>
                    <a:pt x="160" y="152"/>
                    <a:pt x="161" y="151"/>
                  </a:cubicBezTo>
                  <a:cubicBezTo>
                    <a:pt x="163" y="149"/>
                    <a:pt x="163" y="147"/>
                    <a:pt x="161" y="145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7" y="110"/>
                    <a:pt x="178" y="111"/>
                    <a:pt x="179" y="111"/>
                  </a:cubicBezTo>
                  <a:cubicBezTo>
                    <a:pt x="180" y="111"/>
                    <a:pt x="181" y="111"/>
                    <a:pt x="182" y="110"/>
                  </a:cubicBezTo>
                  <a:cubicBezTo>
                    <a:pt x="184" y="108"/>
                    <a:pt x="184" y="106"/>
                    <a:pt x="182" y="104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8" y="97"/>
                    <a:pt x="178" y="95"/>
                    <a:pt x="176" y="94"/>
                  </a:cubicBezTo>
                  <a:cubicBezTo>
                    <a:pt x="175" y="93"/>
                    <a:pt x="174" y="93"/>
                    <a:pt x="173" y="93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3" y="48"/>
                    <a:pt x="163" y="45"/>
                    <a:pt x="161" y="44"/>
                  </a:cubicBezTo>
                  <a:cubicBezTo>
                    <a:pt x="159" y="42"/>
                    <a:pt x="157" y="42"/>
                    <a:pt x="155" y="44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3" y="25"/>
                    <a:pt x="225" y="22"/>
                    <a:pt x="225" y="20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2"/>
                    <a:pt x="223" y="0"/>
                    <a:pt x="220" y="0"/>
                  </a:cubicBezTo>
                  <a:close/>
                  <a:moveTo>
                    <a:pt x="109" y="162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109" y="162"/>
                  </a:lnTo>
                  <a:close/>
                  <a:moveTo>
                    <a:pt x="167" y="99"/>
                  </a:moveTo>
                  <a:cubicBezTo>
                    <a:pt x="143" y="125"/>
                    <a:pt x="143" y="125"/>
                    <a:pt x="143" y="12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41" y="71"/>
                    <a:pt x="141" y="71"/>
                    <a:pt x="141" y="71"/>
                  </a:cubicBezTo>
                  <a:lnTo>
                    <a:pt x="167" y="9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63" name="组 6"/>
          <p:cNvGrpSpPr/>
          <p:nvPr/>
        </p:nvGrpSpPr>
        <p:grpSpPr>
          <a:xfrm>
            <a:off x="6713583" y="159657"/>
            <a:ext cx="1260000" cy="435429"/>
            <a:chOff x="5631543" y="159657"/>
            <a:chExt cx="1611086" cy="435429"/>
          </a:xfrm>
          <a:solidFill>
            <a:schemeClr val="bg1">
              <a:lumMod val="65000"/>
            </a:schemeClr>
          </a:solidFill>
        </p:grpSpPr>
        <p:sp>
          <p:nvSpPr>
            <p:cNvPr id="64" name="平行四边形 63"/>
            <p:cNvSpPr/>
            <p:nvPr>
              <p:custDataLst>
                <p:tags r:id="rId45"/>
              </p:custDataLst>
            </p:nvPr>
          </p:nvSpPr>
          <p:spPr>
            <a:xfrm>
              <a:off x="5631543" y="159657"/>
              <a:ext cx="1611086" cy="435429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65" name="文本框 64"/>
            <p:cNvSpPr txBox="1"/>
            <p:nvPr>
              <p:custDataLst>
                <p:tags r:id="rId46"/>
              </p:custDataLst>
            </p:nvPr>
          </p:nvSpPr>
          <p:spPr>
            <a:xfrm>
              <a:off x="5780496" y="161927"/>
              <a:ext cx="1024890" cy="4298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准备间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66" name="组 7"/>
          <p:cNvGrpSpPr/>
          <p:nvPr/>
        </p:nvGrpSpPr>
        <p:grpSpPr>
          <a:xfrm>
            <a:off x="7974149" y="159657"/>
            <a:ext cx="1260000" cy="435429"/>
            <a:chOff x="7242629" y="159657"/>
            <a:chExt cx="1611086" cy="435429"/>
          </a:xfrm>
        </p:grpSpPr>
        <p:sp>
          <p:nvSpPr>
            <p:cNvPr id="67" name="平行四边形 66"/>
            <p:cNvSpPr/>
            <p:nvPr>
              <p:custDataLst>
                <p:tags r:id="rId47"/>
              </p:custDataLst>
            </p:nvPr>
          </p:nvSpPr>
          <p:spPr>
            <a:xfrm>
              <a:off x="7242629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文本框 67"/>
            <p:cNvSpPr txBox="1"/>
            <p:nvPr>
              <p:custDataLst>
                <p:tags r:id="rId48"/>
              </p:custDataLst>
            </p:nvPr>
          </p:nvSpPr>
          <p:spPr>
            <a:xfrm>
              <a:off x="7391582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活动室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69" name="组 8"/>
          <p:cNvGrpSpPr/>
          <p:nvPr/>
        </p:nvGrpSpPr>
        <p:grpSpPr>
          <a:xfrm>
            <a:off x="9234715" y="159657"/>
            <a:ext cx="1260000" cy="435429"/>
            <a:chOff x="8853715" y="159657"/>
            <a:chExt cx="1611086" cy="435429"/>
          </a:xfrm>
          <a:solidFill>
            <a:srgbClr val="557ADB"/>
          </a:solidFill>
        </p:grpSpPr>
        <p:sp>
          <p:nvSpPr>
            <p:cNvPr id="70" name="平行四边形 69"/>
            <p:cNvSpPr/>
            <p:nvPr>
              <p:custDataLst>
                <p:tags r:id="rId49"/>
              </p:custDataLst>
            </p:nvPr>
          </p:nvSpPr>
          <p:spPr>
            <a:xfrm>
              <a:off x="8853715" y="159657"/>
              <a:ext cx="1611086" cy="435429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文本框 70"/>
            <p:cNvSpPr txBox="1"/>
            <p:nvPr>
              <p:custDataLst>
                <p:tags r:id="rId50"/>
              </p:custDataLst>
            </p:nvPr>
          </p:nvSpPr>
          <p:spPr>
            <a:xfrm>
              <a:off x="9002668" y="161927"/>
              <a:ext cx="1024890" cy="4298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收获园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72" name="组 9"/>
          <p:cNvGrpSpPr/>
          <p:nvPr/>
        </p:nvGrpSpPr>
        <p:grpSpPr>
          <a:xfrm>
            <a:off x="10464801" y="159657"/>
            <a:ext cx="1260000" cy="435429"/>
            <a:chOff x="10464801" y="159657"/>
            <a:chExt cx="1611086" cy="435429"/>
          </a:xfrm>
        </p:grpSpPr>
        <p:sp>
          <p:nvSpPr>
            <p:cNvPr id="73" name="平行四边形 72"/>
            <p:cNvSpPr/>
            <p:nvPr>
              <p:custDataLst>
                <p:tags r:id="rId51"/>
              </p:custDataLst>
            </p:nvPr>
          </p:nvSpPr>
          <p:spPr>
            <a:xfrm>
              <a:off x="10464801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文本框 73"/>
            <p:cNvSpPr txBox="1"/>
            <p:nvPr>
              <p:custDataLst>
                <p:tags r:id="rId52"/>
              </p:custDataLst>
            </p:nvPr>
          </p:nvSpPr>
          <p:spPr>
            <a:xfrm>
              <a:off x="10738214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挑战台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pic>
        <p:nvPicPr>
          <p:cNvPr id="9" name="图片 8" descr="boshi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0403" y="4282163"/>
            <a:ext cx="2335449" cy="23354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023" y="661063"/>
            <a:ext cx="69576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000" dirty="0">
                <a:ln w="0"/>
                <a:solidFill>
                  <a:srgbClr val="557A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说一说</a:t>
            </a:r>
            <a:r>
              <a:rPr lang="zh-CN" altLang="zh-CN" sz="3000" dirty="0">
                <a:ln w="0"/>
                <a:solidFill>
                  <a:srgbClr val="557A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：</a:t>
            </a:r>
            <a:r>
              <a:rPr lang="zh-CN" altLang="en-US" sz="3000" dirty="0">
                <a:ln w="0"/>
                <a:solidFill>
                  <a:srgbClr val="557A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虚假评价会有什么危害？</a:t>
            </a:r>
            <a:endParaRPr lang="zh-CN" altLang="en-US" sz="3000" dirty="0">
              <a:ln w="0"/>
              <a:solidFill>
                <a:srgbClr val="557A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799">
            <a:off x="3075786" y="3843684"/>
            <a:ext cx="2727275" cy="192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380">
            <a:off x="559021" y="1627292"/>
            <a:ext cx="2086174" cy="22426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903">
            <a:off x="7187956" y="3791479"/>
            <a:ext cx="2735978" cy="193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33" y="1503986"/>
            <a:ext cx="2810703" cy="1841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012">
            <a:off x="9335501" y="1345779"/>
            <a:ext cx="1891155" cy="2003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5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244215" y="2531110"/>
            <a:ext cx="6061075" cy="3213735"/>
            <a:chOff x="3773842" y="2106167"/>
            <a:chExt cx="4991978" cy="2659154"/>
          </a:xfrm>
        </p:grpSpPr>
        <p:sp>
          <p:nvSpPr>
            <p:cNvPr id="17" name="图形 15"/>
            <p:cNvSpPr/>
            <p:nvPr>
              <p:custDataLst>
                <p:tags r:id="rId3"/>
              </p:custDataLst>
            </p:nvPr>
          </p:nvSpPr>
          <p:spPr>
            <a:xfrm>
              <a:off x="3773842" y="2247283"/>
              <a:ext cx="1164207" cy="723219"/>
            </a:xfrm>
            <a:custGeom>
              <a:avLst/>
              <a:gdLst>
                <a:gd name="connsiteX0" fmla="*/ 0 w 1164207"/>
                <a:gd name="connsiteY0" fmla="*/ 723220 h 723219"/>
                <a:gd name="connsiteX1" fmla="*/ 0 w 1164207"/>
                <a:gd name="connsiteY1" fmla="*/ 346616 h 723219"/>
                <a:gd name="connsiteX2" fmla="*/ 346616 w 1164207"/>
                <a:gd name="connsiteY2" fmla="*/ 0 h 723219"/>
                <a:gd name="connsiteX3" fmla="*/ 1164207 w 1164207"/>
                <a:gd name="connsiteY3" fmla="*/ 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207" h="723219">
                  <a:moveTo>
                    <a:pt x="0" y="723220"/>
                  </a:moveTo>
                  <a:lnTo>
                    <a:pt x="0" y="346616"/>
                  </a:lnTo>
                  <a:cubicBezTo>
                    <a:pt x="0" y="155228"/>
                    <a:pt x="155228" y="0"/>
                    <a:pt x="346616" y="0"/>
                  </a:cubicBezTo>
                  <a:lnTo>
                    <a:pt x="1164207" y="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图形 15"/>
            <p:cNvSpPr/>
            <p:nvPr>
              <p:custDataLst>
                <p:tags r:id="rId4"/>
              </p:custDataLst>
            </p:nvPr>
          </p:nvSpPr>
          <p:spPr>
            <a:xfrm>
              <a:off x="3773842" y="2970502"/>
              <a:ext cx="4991978" cy="1310618"/>
            </a:xfrm>
            <a:custGeom>
              <a:avLst/>
              <a:gdLst>
                <a:gd name="connsiteX0" fmla="*/ 4991979 w 4991978"/>
                <a:gd name="connsiteY0" fmla="*/ 0 h 1310618"/>
                <a:gd name="connsiteX1" fmla="*/ 4991979 w 4991978"/>
                <a:gd name="connsiteY1" fmla="*/ 963999 h 1310618"/>
                <a:gd name="connsiteX2" fmla="*/ 4645363 w 4991978"/>
                <a:gd name="connsiteY2" fmla="*/ 1310615 h 1310618"/>
                <a:gd name="connsiteX3" fmla="*/ 346616 w 4991978"/>
                <a:gd name="connsiteY3" fmla="*/ 1310615 h 1310618"/>
                <a:gd name="connsiteX4" fmla="*/ 0 w 4991978"/>
                <a:gd name="connsiteY4" fmla="*/ 963999 h 1310618"/>
                <a:gd name="connsiteX5" fmla="*/ 0 w 4991978"/>
                <a:gd name="connsiteY5" fmla="*/ 0 h 13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978" h="1310618">
                  <a:moveTo>
                    <a:pt x="4991979" y="0"/>
                  </a:moveTo>
                  <a:lnTo>
                    <a:pt x="4991979" y="963999"/>
                  </a:lnTo>
                  <a:cubicBezTo>
                    <a:pt x="4991979" y="1155387"/>
                    <a:pt x="4836752" y="1310615"/>
                    <a:pt x="4645363" y="1310615"/>
                  </a:cubicBezTo>
                  <a:lnTo>
                    <a:pt x="346616" y="1310615"/>
                  </a:lnTo>
                  <a:cubicBezTo>
                    <a:pt x="155228" y="1311497"/>
                    <a:pt x="0" y="1156269"/>
                    <a:pt x="0" y="963999"/>
                  </a:cubicBezTo>
                  <a:lnTo>
                    <a:pt x="0" y="0"/>
                  </a:lnTo>
                </a:path>
              </a:pathLst>
            </a:custGeom>
            <a:noFill/>
            <a:ln w="70492" cap="rnd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图形 15"/>
            <p:cNvSpPr/>
            <p:nvPr>
              <p:custDataLst>
                <p:tags r:id="rId5"/>
              </p:custDataLst>
            </p:nvPr>
          </p:nvSpPr>
          <p:spPr>
            <a:xfrm>
              <a:off x="7583974" y="2247283"/>
              <a:ext cx="1181846" cy="723219"/>
            </a:xfrm>
            <a:custGeom>
              <a:avLst/>
              <a:gdLst>
                <a:gd name="connsiteX0" fmla="*/ 0 w 1181846"/>
                <a:gd name="connsiteY0" fmla="*/ 0 h 723219"/>
                <a:gd name="connsiteX1" fmla="*/ 835231 w 1181846"/>
                <a:gd name="connsiteY1" fmla="*/ 0 h 723219"/>
                <a:gd name="connsiteX2" fmla="*/ 1181847 w 1181846"/>
                <a:gd name="connsiteY2" fmla="*/ 346616 h 723219"/>
                <a:gd name="connsiteX3" fmla="*/ 1181847 w 1181846"/>
                <a:gd name="connsiteY3" fmla="*/ 72322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846" h="723219">
                  <a:moveTo>
                    <a:pt x="0" y="0"/>
                  </a:moveTo>
                  <a:lnTo>
                    <a:pt x="835231" y="0"/>
                  </a:lnTo>
                  <a:cubicBezTo>
                    <a:pt x="1026619" y="0"/>
                    <a:pt x="1181847" y="155228"/>
                    <a:pt x="1181847" y="346616"/>
                  </a:cubicBezTo>
                  <a:lnTo>
                    <a:pt x="1181847" y="72322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图形 15"/>
            <p:cNvSpPr/>
            <p:nvPr>
              <p:custDataLst>
                <p:tags r:id="rId6"/>
              </p:custDataLst>
            </p:nvPr>
          </p:nvSpPr>
          <p:spPr>
            <a:xfrm>
              <a:off x="4444143" y="4281999"/>
              <a:ext cx="3757213" cy="299871"/>
            </a:xfrm>
            <a:custGeom>
              <a:avLst/>
              <a:gdLst>
                <a:gd name="connsiteX0" fmla="*/ 3757214 w 3757213"/>
                <a:gd name="connsiteY0" fmla="*/ 0 h 299871"/>
                <a:gd name="connsiteX1" fmla="*/ 3757214 w 3757213"/>
                <a:gd name="connsiteY1" fmla="*/ 0 h 299871"/>
                <a:gd name="connsiteX2" fmla="*/ 3457342 w 3757213"/>
                <a:gd name="connsiteY2" fmla="*/ 299872 h 299871"/>
                <a:gd name="connsiteX3" fmla="*/ 0 w 3757213"/>
                <a:gd name="connsiteY3" fmla="*/ 299872 h 29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7213" h="299871">
                  <a:moveTo>
                    <a:pt x="3757214" y="0"/>
                  </a:moveTo>
                  <a:lnTo>
                    <a:pt x="3757214" y="0"/>
                  </a:lnTo>
                  <a:cubicBezTo>
                    <a:pt x="3757214" y="165811"/>
                    <a:pt x="3623154" y="299872"/>
                    <a:pt x="3457342" y="299872"/>
                  </a:cubicBezTo>
                  <a:lnTo>
                    <a:pt x="0" y="299872"/>
                  </a:lnTo>
                </a:path>
              </a:pathLst>
            </a:custGeom>
            <a:noFill/>
            <a:ln w="70492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图形 15"/>
            <p:cNvSpPr/>
            <p:nvPr>
              <p:custDataLst>
                <p:tags r:id="rId7"/>
              </p:custDataLst>
            </p:nvPr>
          </p:nvSpPr>
          <p:spPr>
            <a:xfrm>
              <a:off x="4926583" y="2106167"/>
              <a:ext cx="182568" cy="282232"/>
            </a:xfrm>
            <a:custGeom>
              <a:avLst/>
              <a:gdLst>
                <a:gd name="connsiteX0" fmla="*/ 141116 w 182568"/>
                <a:gd name="connsiteY0" fmla="*/ 282232 h 282232"/>
                <a:gd name="connsiteX1" fmla="*/ 141116 w 182568"/>
                <a:gd name="connsiteY1" fmla="*/ 282232 h 282232"/>
                <a:gd name="connsiteX2" fmla="*/ 0 w 182568"/>
                <a:gd name="connsiteY2" fmla="*/ 141116 h 282232"/>
                <a:gd name="connsiteX3" fmla="*/ 0 w 182568"/>
                <a:gd name="connsiteY3" fmla="*/ 141116 h 282232"/>
                <a:gd name="connsiteX4" fmla="*/ 141116 w 182568"/>
                <a:gd name="connsiteY4" fmla="*/ 0 h 282232"/>
                <a:gd name="connsiteX5" fmla="*/ 141116 w 182568"/>
                <a:gd name="connsiteY5" fmla="*/ 0 h 282232"/>
                <a:gd name="connsiteX6" fmla="*/ 182569 w 182568"/>
                <a:gd name="connsiteY6" fmla="*/ 41453 h 282232"/>
                <a:gd name="connsiteX7" fmla="*/ 182569 w 182568"/>
                <a:gd name="connsiteY7" fmla="*/ 241661 h 282232"/>
                <a:gd name="connsiteX8" fmla="*/ 141116 w 182568"/>
                <a:gd name="connsiteY8" fmla="*/ 282232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141116" y="282232"/>
                  </a:moveTo>
                  <a:lnTo>
                    <a:pt x="141116" y="282232"/>
                  </a:lnTo>
                  <a:cubicBezTo>
                    <a:pt x="63502" y="282232"/>
                    <a:pt x="0" y="218730"/>
                    <a:pt x="0" y="141116"/>
                  </a:cubicBezTo>
                  <a:lnTo>
                    <a:pt x="0" y="141116"/>
                  </a:lnTo>
                  <a:cubicBezTo>
                    <a:pt x="0" y="63502"/>
                    <a:pt x="63502" y="0"/>
                    <a:pt x="141116" y="0"/>
                  </a:cubicBezTo>
                  <a:lnTo>
                    <a:pt x="141116" y="0"/>
                  </a:lnTo>
                  <a:cubicBezTo>
                    <a:pt x="164047" y="0"/>
                    <a:pt x="182569" y="18521"/>
                    <a:pt x="182569" y="41453"/>
                  </a:cubicBezTo>
                  <a:lnTo>
                    <a:pt x="182569" y="241661"/>
                  </a:lnTo>
                  <a:cubicBezTo>
                    <a:pt x="181687" y="263711"/>
                    <a:pt x="163165" y="282232"/>
                    <a:pt x="141116" y="282232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形 15"/>
            <p:cNvSpPr/>
            <p:nvPr>
              <p:custDataLst>
                <p:tags r:id="rId8"/>
              </p:custDataLst>
            </p:nvPr>
          </p:nvSpPr>
          <p:spPr>
            <a:xfrm>
              <a:off x="7410225" y="2106167"/>
              <a:ext cx="182568" cy="282232"/>
            </a:xfrm>
            <a:custGeom>
              <a:avLst/>
              <a:gdLst>
                <a:gd name="connsiteX0" fmla="*/ 41453 w 182568"/>
                <a:gd name="connsiteY0" fmla="*/ 0 h 282232"/>
                <a:gd name="connsiteX1" fmla="*/ 41453 w 182568"/>
                <a:gd name="connsiteY1" fmla="*/ 0 h 282232"/>
                <a:gd name="connsiteX2" fmla="*/ 182569 w 182568"/>
                <a:gd name="connsiteY2" fmla="*/ 141116 h 282232"/>
                <a:gd name="connsiteX3" fmla="*/ 182569 w 182568"/>
                <a:gd name="connsiteY3" fmla="*/ 141116 h 282232"/>
                <a:gd name="connsiteX4" fmla="*/ 41453 w 182568"/>
                <a:gd name="connsiteY4" fmla="*/ 282232 h 282232"/>
                <a:gd name="connsiteX5" fmla="*/ 41453 w 182568"/>
                <a:gd name="connsiteY5" fmla="*/ 282232 h 282232"/>
                <a:gd name="connsiteX6" fmla="*/ 0 w 182568"/>
                <a:gd name="connsiteY6" fmla="*/ 240779 h 282232"/>
                <a:gd name="connsiteX7" fmla="*/ 0 w 182568"/>
                <a:gd name="connsiteY7" fmla="*/ 41453 h 282232"/>
                <a:gd name="connsiteX8" fmla="*/ 41453 w 182568"/>
                <a:gd name="connsiteY8" fmla="*/ 0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41453" y="0"/>
                  </a:moveTo>
                  <a:lnTo>
                    <a:pt x="41453" y="0"/>
                  </a:lnTo>
                  <a:cubicBezTo>
                    <a:pt x="119067" y="0"/>
                    <a:pt x="182569" y="63502"/>
                    <a:pt x="182569" y="141116"/>
                  </a:cubicBezTo>
                  <a:lnTo>
                    <a:pt x="182569" y="141116"/>
                  </a:lnTo>
                  <a:cubicBezTo>
                    <a:pt x="182569" y="218730"/>
                    <a:pt x="119067" y="282232"/>
                    <a:pt x="41453" y="282232"/>
                  </a:cubicBezTo>
                  <a:lnTo>
                    <a:pt x="41453" y="282232"/>
                  </a:lnTo>
                  <a:cubicBezTo>
                    <a:pt x="18522" y="282232"/>
                    <a:pt x="0" y="263711"/>
                    <a:pt x="0" y="240779"/>
                  </a:cubicBezTo>
                  <a:lnTo>
                    <a:pt x="0" y="41453"/>
                  </a:lnTo>
                  <a:cubicBezTo>
                    <a:pt x="0" y="18521"/>
                    <a:pt x="18522" y="0"/>
                    <a:pt x="41453" y="0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图形 15"/>
            <p:cNvSpPr/>
            <p:nvPr>
              <p:custDataLst>
                <p:tags r:id="rId9"/>
              </p:custDataLst>
            </p:nvPr>
          </p:nvSpPr>
          <p:spPr>
            <a:xfrm>
              <a:off x="4095762" y="4398420"/>
              <a:ext cx="366901" cy="366901"/>
            </a:xfrm>
            <a:custGeom>
              <a:avLst/>
              <a:gdLst>
                <a:gd name="connsiteX0" fmla="*/ 366902 w 366901"/>
                <a:gd name="connsiteY0" fmla="*/ 183451 h 366901"/>
                <a:gd name="connsiteX1" fmla="*/ 183451 w 366901"/>
                <a:gd name="connsiteY1" fmla="*/ 366902 h 366901"/>
                <a:gd name="connsiteX2" fmla="*/ 0 w 366901"/>
                <a:gd name="connsiteY2" fmla="*/ 183451 h 366901"/>
                <a:gd name="connsiteX3" fmla="*/ 183451 w 366901"/>
                <a:gd name="connsiteY3" fmla="*/ 0 h 366901"/>
                <a:gd name="connsiteX4" fmla="*/ 366902 w 366901"/>
                <a:gd name="connsiteY4" fmla="*/ 183451 h 3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01" h="366901">
                  <a:moveTo>
                    <a:pt x="366902" y="183451"/>
                  </a:moveTo>
                  <a:cubicBezTo>
                    <a:pt x="366902" y="284768"/>
                    <a:pt x="284768" y="366902"/>
                    <a:pt x="183451" y="366902"/>
                  </a:cubicBezTo>
                  <a:cubicBezTo>
                    <a:pt x="82134" y="366902"/>
                    <a:pt x="0" y="284768"/>
                    <a:pt x="0" y="183451"/>
                  </a:cubicBezTo>
                  <a:cubicBezTo>
                    <a:pt x="0" y="82134"/>
                    <a:pt x="82134" y="0"/>
                    <a:pt x="183451" y="0"/>
                  </a:cubicBezTo>
                  <a:cubicBezTo>
                    <a:pt x="284768" y="0"/>
                    <a:pt x="366902" y="82134"/>
                    <a:pt x="366902" y="183451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图形 15"/>
            <p:cNvSpPr/>
            <p:nvPr>
              <p:custDataLst>
                <p:tags r:id="rId10"/>
              </p:custDataLst>
            </p:nvPr>
          </p:nvSpPr>
          <p:spPr>
            <a:xfrm>
              <a:off x="4170730" y="4473388"/>
              <a:ext cx="216965" cy="216965"/>
            </a:xfrm>
            <a:custGeom>
              <a:avLst/>
              <a:gdLst>
                <a:gd name="connsiteX0" fmla="*/ 216966 w 216965"/>
                <a:gd name="connsiteY0" fmla="*/ 108483 h 216965"/>
                <a:gd name="connsiteX1" fmla="*/ 108483 w 216965"/>
                <a:gd name="connsiteY1" fmla="*/ 216966 h 216965"/>
                <a:gd name="connsiteX2" fmla="*/ 0 w 216965"/>
                <a:gd name="connsiteY2" fmla="*/ 108483 h 216965"/>
                <a:gd name="connsiteX3" fmla="*/ 108483 w 216965"/>
                <a:gd name="connsiteY3" fmla="*/ 0 h 216965"/>
                <a:gd name="connsiteX4" fmla="*/ 216966 w 216965"/>
                <a:gd name="connsiteY4" fmla="*/ 108483 h 2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65" h="216965">
                  <a:moveTo>
                    <a:pt x="216966" y="108483"/>
                  </a:moveTo>
                  <a:cubicBezTo>
                    <a:pt x="216966" y="168396"/>
                    <a:pt x="168396" y="216966"/>
                    <a:pt x="108483" y="216966"/>
                  </a:cubicBezTo>
                  <a:cubicBezTo>
                    <a:pt x="48569" y="216966"/>
                    <a:pt x="0" y="168396"/>
                    <a:pt x="0" y="108483"/>
                  </a:cubicBezTo>
                  <a:cubicBezTo>
                    <a:pt x="0" y="48570"/>
                    <a:pt x="48569" y="0"/>
                    <a:pt x="108483" y="0"/>
                  </a:cubicBezTo>
                  <a:cubicBezTo>
                    <a:pt x="168396" y="0"/>
                    <a:pt x="216966" y="48570"/>
                    <a:pt x="216966" y="108483"/>
                  </a:cubicBezTo>
                  <a:close/>
                </a:path>
              </a:pathLst>
            </a:custGeom>
            <a:solidFill>
              <a:srgbClr val="E8F4F9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1315720"/>
            <a:ext cx="4914900" cy="19431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4865497" y="3634207"/>
            <a:ext cx="332803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ClrTx/>
              <a:buSzTx/>
              <a:buFontTx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能进行二次评价吗？</a:t>
            </a:r>
            <a:endParaRPr lang="en-US" altLang="zh-CN" dirty="0"/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8459" y="2390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63" y="2827406"/>
            <a:ext cx="6293254" cy="35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90" y="1102936"/>
            <a:ext cx="4914900" cy="19431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4698833" y="1558530"/>
            <a:ext cx="3107473" cy="993247"/>
          </a:xfrm>
          <a:prstGeom prst="roundRect">
            <a:avLst/>
          </a:prstGeom>
          <a:solidFill>
            <a:srgbClr val="00B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33" y="1321564"/>
            <a:ext cx="3987130" cy="150584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7940" y="1503143"/>
            <a:ext cx="8216120" cy="807585"/>
            <a:chOff x="3255849" y="1384649"/>
            <a:chExt cx="6894820" cy="807585"/>
          </a:xfrm>
        </p:grpSpPr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3255849" y="1422793"/>
              <a:ext cx="28188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汉仪综艺体简" panose="02010600000101010101" charset="-122"/>
                </a:rPr>
                <a:t>第 </a:t>
              </a:r>
              <a:r>
                <a:rPr lang="en-US" altLang="zh-CN" sz="4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汉仪综艺体简" panose="02010600000101010101" charset="-122"/>
                </a:rPr>
                <a:t>15 </a:t>
              </a:r>
              <a:r>
                <a:rPr lang="zh-CN" altLang="en-US" sz="4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汉仪综艺体简" panose="02010600000101010101" charset="-122"/>
                </a:rPr>
                <a:t>课 </a:t>
              </a:r>
              <a:endPara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"/>
              </p:custDataLst>
            </p:nvPr>
          </p:nvSpPr>
          <p:spPr>
            <a:xfrm>
              <a:off x="5848827" y="1384649"/>
              <a:ext cx="43018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charset="-122"/>
                  <a:ea typeface="微软雅黑" panose="020B0503020204020204" charset="-122"/>
                </a:rPr>
                <a:t>撰写科普读物评价</a:t>
              </a:r>
              <a:endParaRPr lang="zh-CN" altLang="en-US" sz="4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405481" y="272553"/>
            <a:ext cx="670525" cy="540033"/>
          </a:xfrm>
          <a:prstGeom prst="rect">
            <a:avLst/>
          </a:prstGeom>
        </p:spPr>
      </p:pic>
      <p:pic>
        <p:nvPicPr>
          <p:cNvPr id="9" name="图片 8" descr="boshi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43861" y="3429000"/>
            <a:ext cx="3281045" cy="3281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1"/>
          <a:stretch>
            <a:fillRect/>
          </a:stretch>
        </p:blipFill>
        <p:spPr>
          <a:xfrm>
            <a:off x="3332290" y="2628144"/>
            <a:ext cx="7196374" cy="268856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75935" y="414706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  <a:sym typeface="+mn-ea"/>
              </a:rPr>
              <a:t>在线购买科普读物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8432" y="38409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51976" y="6241659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综艺体简" panose="0201060000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9281" y="464790"/>
            <a:ext cx="2291343" cy="750057"/>
            <a:chOff x="471103" y="732034"/>
            <a:chExt cx="2291343" cy="750057"/>
          </a:xfrm>
        </p:grpSpPr>
        <p:grpSp>
          <p:nvGrpSpPr>
            <p:cNvPr id="10" name="组合 9"/>
            <p:cNvGrpSpPr/>
            <p:nvPr/>
          </p:nvGrpSpPr>
          <p:grpSpPr>
            <a:xfrm rot="19957694">
              <a:off x="801058" y="815255"/>
              <a:ext cx="1961388" cy="666836"/>
              <a:chOff x="8798079" y="394512"/>
              <a:chExt cx="1961388" cy="666836"/>
            </a:xfrm>
          </p:grpSpPr>
          <p:sp>
            <p:nvSpPr>
              <p:cNvPr id="12" name="稻壳儿原创设计师【幻雨工作室】_3"/>
              <p:cNvSpPr/>
              <p:nvPr>
                <p:custDataLst>
                  <p:tags r:id="rId1"/>
                </p:custDataLst>
              </p:nvPr>
            </p:nvSpPr>
            <p:spPr>
              <a:xfrm rot="797281">
                <a:off x="8798079" y="394512"/>
                <a:ext cx="1859875" cy="6668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思源黑体 CN Bold" panose="020B08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"/>
                </p:custDataLst>
              </p:nvPr>
            </p:nvSpPr>
            <p:spPr>
              <a:xfrm rot="794881">
                <a:off x="8969750" y="566044"/>
                <a:ext cx="1789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500" dirty="0">
                    <a:solidFill>
                      <a:srgbClr val="0C2C2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项目情境</a:t>
                </a: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55276">
              <a:off x="471103" y="732034"/>
              <a:ext cx="660847" cy="660847"/>
            </a:xfrm>
            <a:prstGeom prst="rect">
              <a:avLst/>
            </a:prstGeom>
          </p:spPr>
        </p:pic>
      </p:grpSp>
      <p:pic>
        <p:nvPicPr>
          <p:cNvPr id="7" name="图片 8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 l="10402" t="16827" r="6425" b="21722"/>
          <a:stretch>
            <a:fillRect/>
          </a:stretch>
        </p:blipFill>
        <p:spPr bwMode="auto">
          <a:xfrm>
            <a:off x="8385716" y="2288828"/>
            <a:ext cx="2825115" cy="19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9035884" y="2669684"/>
            <a:ext cx="152477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分享感受</a:t>
            </a:r>
            <a:endParaRPr lang="en-US" altLang="zh-CN" sz="26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如何评价</a:t>
            </a:r>
            <a:endParaRPr lang="zh-CN" altLang="en-US" sz="26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85" descr="5f33ae11ad3301597222417226 (3)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/>
          <a:srcRect l="19885" r="15118" b="4842"/>
          <a:stretch>
            <a:fillRect/>
          </a:stretch>
        </p:blipFill>
        <p:spPr bwMode="auto">
          <a:xfrm flipH="1">
            <a:off x="9740327" y="3623791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44" y="1730063"/>
            <a:ext cx="5929501" cy="4002413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/>
          <p:cNvSpPr/>
          <p:nvPr>
            <p:custDataLst>
              <p:tags r:id="rId1"/>
            </p:custDataLst>
          </p:nvPr>
        </p:nvSpPr>
        <p:spPr bwMode="auto">
          <a:xfrm>
            <a:off x="0" y="1826078"/>
            <a:ext cx="12192635" cy="187452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6" name="AutoShape 60"/>
          <p:cNvSpPr/>
          <p:nvPr>
            <p:custDataLst>
              <p:tags r:id="rId2"/>
            </p:custDataLst>
          </p:nvPr>
        </p:nvSpPr>
        <p:spPr bwMode="auto">
          <a:xfrm>
            <a:off x="6211026" y="2415993"/>
            <a:ext cx="347345" cy="347345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73" name="图片 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6" y="2763338"/>
            <a:ext cx="1330325" cy="52578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96" y="3110683"/>
            <a:ext cx="1329690" cy="52578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76" y="2327093"/>
            <a:ext cx="1329690" cy="52578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91" y="3002098"/>
            <a:ext cx="1329690" cy="52578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279174" y="1449133"/>
            <a:ext cx="3328034" cy="153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商品评价的作用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规划评价的内容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规范商品评价行为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zh-CN" sz="2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49424" y="3575382"/>
            <a:ext cx="3361754" cy="1513792"/>
            <a:chOff x="5690" y="6478"/>
            <a:chExt cx="3174" cy="3058"/>
          </a:xfrm>
        </p:grpSpPr>
        <p:sp>
          <p:nvSpPr>
            <p:cNvPr id="4" name="矩形 3"/>
            <p:cNvSpPr/>
            <p:nvPr>
              <p:custDataLst>
                <p:tags r:id="rId12"/>
              </p:custDataLst>
            </p:nvPr>
          </p:nvSpPr>
          <p:spPr>
            <a:xfrm>
              <a:off x="5690" y="6478"/>
              <a:ext cx="2985" cy="305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13"/>
              </p:custDataLst>
            </p:nvPr>
          </p:nvSpPr>
          <p:spPr>
            <a:xfrm>
              <a:off x="5990" y="7152"/>
              <a:ext cx="2874" cy="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buClrTx/>
                <a:buSzTx/>
                <a:buFontTx/>
                <a:defRPr sz="2200"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r>
                <a:rPr lang="zh-CN" altLang="en-US" b="1" dirty="0">
                  <a:sym typeface="+mn-ea"/>
                </a:rPr>
                <a:t>如何撰写商品评价</a:t>
              </a:r>
              <a:endParaRPr lang="zh-CN" altLang="en-US" b="1" dirty="0">
                <a:sym typeface="+mn-ea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6558371" y="969610"/>
            <a:ext cx="3328035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ClrTx/>
              <a:buSzTx/>
              <a:buFontTx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>
                <a:sym typeface="+mn-ea"/>
              </a:rPr>
              <a:t>商品评价的内容。</a:t>
            </a:r>
            <a:endParaRPr lang="zh-CN" altLang="en-US" dirty="0">
              <a:sym typeface="+mn-ea"/>
            </a:endParaRPr>
          </a:p>
          <a:p>
            <a:pPr algn="l">
              <a:buClrTx/>
              <a:buSzTx/>
            </a:pPr>
            <a:r>
              <a:rPr lang="zh-CN" altLang="en-US" dirty="0"/>
              <a:t>虚假评价的危害。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9495563" y="3581118"/>
            <a:ext cx="332803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ClrTx/>
              <a:buSzTx/>
              <a:buFontTx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能进行二次评价吗？</a:t>
            </a:r>
            <a:endParaRPr lang="en-US" altLang="zh-CN" dirty="0"/>
          </a:p>
        </p:txBody>
      </p:sp>
    </p:spTree>
    <p:custDataLst>
      <p:tags r:id="rId1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55" y="1263650"/>
            <a:ext cx="4914900" cy="19431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244215" y="2531110"/>
            <a:ext cx="6061075" cy="3213735"/>
            <a:chOff x="3773842" y="2106167"/>
            <a:chExt cx="4991978" cy="2659154"/>
          </a:xfrm>
        </p:grpSpPr>
        <p:sp>
          <p:nvSpPr>
            <p:cNvPr id="17" name="图形 15"/>
            <p:cNvSpPr/>
            <p:nvPr>
              <p:custDataLst>
                <p:tags r:id="rId5"/>
              </p:custDataLst>
            </p:nvPr>
          </p:nvSpPr>
          <p:spPr>
            <a:xfrm>
              <a:off x="3773842" y="2247283"/>
              <a:ext cx="1164207" cy="723219"/>
            </a:xfrm>
            <a:custGeom>
              <a:avLst/>
              <a:gdLst>
                <a:gd name="connsiteX0" fmla="*/ 0 w 1164207"/>
                <a:gd name="connsiteY0" fmla="*/ 723220 h 723219"/>
                <a:gd name="connsiteX1" fmla="*/ 0 w 1164207"/>
                <a:gd name="connsiteY1" fmla="*/ 346616 h 723219"/>
                <a:gd name="connsiteX2" fmla="*/ 346616 w 1164207"/>
                <a:gd name="connsiteY2" fmla="*/ 0 h 723219"/>
                <a:gd name="connsiteX3" fmla="*/ 1164207 w 1164207"/>
                <a:gd name="connsiteY3" fmla="*/ 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207" h="723219">
                  <a:moveTo>
                    <a:pt x="0" y="723220"/>
                  </a:moveTo>
                  <a:lnTo>
                    <a:pt x="0" y="346616"/>
                  </a:lnTo>
                  <a:cubicBezTo>
                    <a:pt x="0" y="155228"/>
                    <a:pt x="155228" y="0"/>
                    <a:pt x="346616" y="0"/>
                  </a:cubicBezTo>
                  <a:lnTo>
                    <a:pt x="1164207" y="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图形 15"/>
            <p:cNvSpPr/>
            <p:nvPr>
              <p:custDataLst>
                <p:tags r:id="rId6"/>
              </p:custDataLst>
            </p:nvPr>
          </p:nvSpPr>
          <p:spPr>
            <a:xfrm>
              <a:off x="3773842" y="2970502"/>
              <a:ext cx="4991978" cy="1310618"/>
            </a:xfrm>
            <a:custGeom>
              <a:avLst/>
              <a:gdLst>
                <a:gd name="connsiteX0" fmla="*/ 4991979 w 4991978"/>
                <a:gd name="connsiteY0" fmla="*/ 0 h 1310618"/>
                <a:gd name="connsiteX1" fmla="*/ 4991979 w 4991978"/>
                <a:gd name="connsiteY1" fmla="*/ 963999 h 1310618"/>
                <a:gd name="connsiteX2" fmla="*/ 4645363 w 4991978"/>
                <a:gd name="connsiteY2" fmla="*/ 1310615 h 1310618"/>
                <a:gd name="connsiteX3" fmla="*/ 346616 w 4991978"/>
                <a:gd name="connsiteY3" fmla="*/ 1310615 h 1310618"/>
                <a:gd name="connsiteX4" fmla="*/ 0 w 4991978"/>
                <a:gd name="connsiteY4" fmla="*/ 963999 h 1310618"/>
                <a:gd name="connsiteX5" fmla="*/ 0 w 4991978"/>
                <a:gd name="connsiteY5" fmla="*/ 0 h 13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978" h="1310618">
                  <a:moveTo>
                    <a:pt x="4991979" y="0"/>
                  </a:moveTo>
                  <a:lnTo>
                    <a:pt x="4991979" y="963999"/>
                  </a:lnTo>
                  <a:cubicBezTo>
                    <a:pt x="4991979" y="1155387"/>
                    <a:pt x="4836752" y="1310615"/>
                    <a:pt x="4645363" y="1310615"/>
                  </a:cubicBezTo>
                  <a:lnTo>
                    <a:pt x="346616" y="1310615"/>
                  </a:lnTo>
                  <a:cubicBezTo>
                    <a:pt x="155228" y="1311497"/>
                    <a:pt x="0" y="1156269"/>
                    <a:pt x="0" y="963999"/>
                  </a:cubicBezTo>
                  <a:lnTo>
                    <a:pt x="0" y="0"/>
                  </a:lnTo>
                </a:path>
              </a:pathLst>
            </a:custGeom>
            <a:noFill/>
            <a:ln w="70492" cap="rnd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图形 15"/>
            <p:cNvSpPr/>
            <p:nvPr>
              <p:custDataLst>
                <p:tags r:id="rId7"/>
              </p:custDataLst>
            </p:nvPr>
          </p:nvSpPr>
          <p:spPr>
            <a:xfrm>
              <a:off x="7583974" y="2247283"/>
              <a:ext cx="1181846" cy="723219"/>
            </a:xfrm>
            <a:custGeom>
              <a:avLst/>
              <a:gdLst>
                <a:gd name="connsiteX0" fmla="*/ 0 w 1181846"/>
                <a:gd name="connsiteY0" fmla="*/ 0 h 723219"/>
                <a:gd name="connsiteX1" fmla="*/ 835231 w 1181846"/>
                <a:gd name="connsiteY1" fmla="*/ 0 h 723219"/>
                <a:gd name="connsiteX2" fmla="*/ 1181847 w 1181846"/>
                <a:gd name="connsiteY2" fmla="*/ 346616 h 723219"/>
                <a:gd name="connsiteX3" fmla="*/ 1181847 w 1181846"/>
                <a:gd name="connsiteY3" fmla="*/ 72322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846" h="723219">
                  <a:moveTo>
                    <a:pt x="0" y="0"/>
                  </a:moveTo>
                  <a:lnTo>
                    <a:pt x="835231" y="0"/>
                  </a:lnTo>
                  <a:cubicBezTo>
                    <a:pt x="1026619" y="0"/>
                    <a:pt x="1181847" y="155228"/>
                    <a:pt x="1181847" y="346616"/>
                  </a:cubicBezTo>
                  <a:lnTo>
                    <a:pt x="1181847" y="72322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图形 15"/>
            <p:cNvSpPr/>
            <p:nvPr>
              <p:custDataLst>
                <p:tags r:id="rId8"/>
              </p:custDataLst>
            </p:nvPr>
          </p:nvSpPr>
          <p:spPr>
            <a:xfrm>
              <a:off x="4444143" y="4281999"/>
              <a:ext cx="3757213" cy="299871"/>
            </a:xfrm>
            <a:custGeom>
              <a:avLst/>
              <a:gdLst>
                <a:gd name="connsiteX0" fmla="*/ 3757214 w 3757213"/>
                <a:gd name="connsiteY0" fmla="*/ 0 h 299871"/>
                <a:gd name="connsiteX1" fmla="*/ 3757214 w 3757213"/>
                <a:gd name="connsiteY1" fmla="*/ 0 h 299871"/>
                <a:gd name="connsiteX2" fmla="*/ 3457342 w 3757213"/>
                <a:gd name="connsiteY2" fmla="*/ 299872 h 299871"/>
                <a:gd name="connsiteX3" fmla="*/ 0 w 3757213"/>
                <a:gd name="connsiteY3" fmla="*/ 299872 h 29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7213" h="299871">
                  <a:moveTo>
                    <a:pt x="3757214" y="0"/>
                  </a:moveTo>
                  <a:lnTo>
                    <a:pt x="3757214" y="0"/>
                  </a:lnTo>
                  <a:cubicBezTo>
                    <a:pt x="3757214" y="165811"/>
                    <a:pt x="3623154" y="299872"/>
                    <a:pt x="3457342" y="299872"/>
                  </a:cubicBezTo>
                  <a:lnTo>
                    <a:pt x="0" y="299872"/>
                  </a:lnTo>
                </a:path>
              </a:pathLst>
            </a:custGeom>
            <a:noFill/>
            <a:ln w="70492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图形 15"/>
            <p:cNvSpPr/>
            <p:nvPr>
              <p:custDataLst>
                <p:tags r:id="rId9"/>
              </p:custDataLst>
            </p:nvPr>
          </p:nvSpPr>
          <p:spPr>
            <a:xfrm>
              <a:off x="4926583" y="2106167"/>
              <a:ext cx="182568" cy="282232"/>
            </a:xfrm>
            <a:custGeom>
              <a:avLst/>
              <a:gdLst>
                <a:gd name="connsiteX0" fmla="*/ 141116 w 182568"/>
                <a:gd name="connsiteY0" fmla="*/ 282232 h 282232"/>
                <a:gd name="connsiteX1" fmla="*/ 141116 w 182568"/>
                <a:gd name="connsiteY1" fmla="*/ 282232 h 282232"/>
                <a:gd name="connsiteX2" fmla="*/ 0 w 182568"/>
                <a:gd name="connsiteY2" fmla="*/ 141116 h 282232"/>
                <a:gd name="connsiteX3" fmla="*/ 0 w 182568"/>
                <a:gd name="connsiteY3" fmla="*/ 141116 h 282232"/>
                <a:gd name="connsiteX4" fmla="*/ 141116 w 182568"/>
                <a:gd name="connsiteY4" fmla="*/ 0 h 282232"/>
                <a:gd name="connsiteX5" fmla="*/ 141116 w 182568"/>
                <a:gd name="connsiteY5" fmla="*/ 0 h 282232"/>
                <a:gd name="connsiteX6" fmla="*/ 182569 w 182568"/>
                <a:gd name="connsiteY6" fmla="*/ 41453 h 282232"/>
                <a:gd name="connsiteX7" fmla="*/ 182569 w 182568"/>
                <a:gd name="connsiteY7" fmla="*/ 241661 h 282232"/>
                <a:gd name="connsiteX8" fmla="*/ 141116 w 182568"/>
                <a:gd name="connsiteY8" fmla="*/ 282232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141116" y="282232"/>
                  </a:moveTo>
                  <a:lnTo>
                    <a:pt x="141116" y="282232"/>
                  </a:lnTo>
                  <a:cubicBezTo>
                    <a:pt x="63502" y="282232"/>
                    <a:pt x="0" y="218730"/>
                    <a:pt x="0" y="141116"/>
                  </a:cubicBezTo>
                  <a:lnTo>
                    <a:pt x="0" y="141116"/>
                  </a:lnTo>
                  <a:cubicBezTo>
                    <a:pt x="0" y="63502"/>
                    <a:pt x="63502" y="0"/>
                    <a:pt x="141116" y="0"/>
                  </a:cubicBezTo>
                  <a:lnTo>
                    <a:pt x="141116" y="0"/>
                  </a:lnTo>
                  <a:cubicBezTo>
                    <a:pt x="164047" y="0"/>
                    <a:pt x="182569" y="18521"/>
                    <a:pt x="182569" y="41453"/>
                  </a:cubicBezTo>
                  <a:lnTo>
                    <a:pt x="182569" y="241661"/>
                  </a:lnTo>
                  <a:cubicBezTo>
                    <a:pt x="181687" y="263711"/>
                    <a:pt x="163165" y="282232"/>
                    <a:pt x="141116" y="282232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形 15"/>
            <p:cNvSpPr/>
            <p:nvPr>
              <p:custDataLst>
                <p:tags r:id="rId10"/>
              </p:custDataLst>
            </p:nvPr>
          </p:nvSpPr>
          <p:spPr>
            <a:xfrm>
              <a:off x="7410225" y="2106167"/>
              <a:ext cx="182568" cy="282232"/>
            </a:xfrm>
            <a:custGeom>
              <a:avLst/>
              <a:gdLst>
                <a:gd name="connsiteX0" fmla="*/ 41453 w 182568"/>
                <a:gd name="connsiteY0" fmla="*/ 0 h 282232"/>
                <a:gd name="connsiteX1" fmla="*/ 41453 w 182568"/>
                <a:gd name="connsiteY1" fmla="*/ 0 h 282232"/>
                <a:gd name="connsiteX2" fmla="*/ 182569 w 182568"/>
                <a:gd name="connsiteY2" fmla="*/ 141116 h 282232"/>
                <a:gd name="connsiteX3" fmla="*/ 182569 w 182568"/>
                <a:gd name="connsiteY3" fmla="*/ 141116 h 282232"/>
                <a:gd name="connsiteX4" fmla="*/ 41453 w 182568"/>
                <a:gd name="connsiteY4" fmla="*/ 282232 h 282232"/>
                <a:gd name="connsiteX5" fmla="*/ 41453 w 182568"/>
                <a:gd name="connsiteY5" fmla="*/ 282232 h 282232"/>
                <a:gd name="connsiteX6" fmla="*/ 0 w 182568"/>
                <a:gd name="connsiteY6" fmla="*/ 240779 h 282232"/>
                <a:gd name="connsiteX7" fmla="*/ 0 w 182568"/>
                <a:gd name="connsiteY7" fmla="*/ 41453 h 282232"/>
                <a:gd name="connsiteX8" fmla="*/ 41453 w 182568"/>
                <a:gd name="connsiteY8" fmla="*/ 0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41453" y="0"/>
                  </a:moveTo>
                  <a:lnTo>
                    <a:pt x="41453" y="0"/>
                  </a:lnTo>
                  <a:cubicBezTo>
                    <a:pt x="119067" y="0"/>
                    <a:pt x="182569" y="63502"/>
                    <a:pt x="182569" y="141116"/>
                  </a:cubicBezTo>
                  <a:lnTo>
                    <a:pt x="182569" y="141116"/>
                  </a:lnTo>
                  <a:cubicBezTo>
                    <a:pt x="182569" y="218730"/>
                    <a:pt x="119067" y="282232"/>
                    <a:pt x="41453" y="282232"/>
                  </a:cubicBezTo>
                  <a:lnTo>
                    <a:pt x="41453" y="282232"/>
                  </a:lnTo>
                  <a:cubicBezTo>
                    <a:pt x="18522" y="282232"/>
                    <a:pt x="0" y="263711"/>
                    <a:pt x="0" y="240779"/>
                  </a:cubicBezTo>
                  <a:lnTo>
                    <a:pt x="0" y="41453"/>
                  </a:lnTo>
                  <a:cubicBezTo>
                    <a:pt x="0" y="18521"/>
                    <a:pt x="18522" y="0"/>
                    <a:pt x="41453" y="0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图形 15"/>
            <p:cNvSpPr/>
            <p:nvPr>
              <p:custDataLst>
                <p:tags r:id="rId11"/>
              </p:custDataLst>
            </p:nvPr>
          </p:nvSpPr>
          <p:spPr>
            <a:xfrm>
              <a:off x="4095762" y="4398420"/>
              <a:ext cx="366901" cy="366901"/>
            </a:xfrm>
            <a:custGeom>
              <a:avLst/>
              <a:gdLst>
                <a:gd name="connsiteX0" fmla="*/ 366902 w 366901"/>
                <a:gd name="connsiteY0" fmla="*/ 183451 h 366901"/>
                <a:gd name="connsiteX1" fmla="*/ 183451 w 366901"/>
                <a:gd name="connsiteY1" fmla="*/ 366902 h 366901"/>
                <a:gd name="connsiteX2" fmla="*/ 0 w 366901"/>
                <a:gd name="connsiteY2" fmla="*/ 183451 h 366901"/>
                <a:gd name="connsiteX3" fmla="*/ 183451 w 366901"/>
                <a:gd name="connsiteY3" fmla="*/ 0 h 366901"/>
                <a:gd name="connsiteX4" fmla="*/ 366902 w 366901"/>
                <a:gd name="connsiteY4" fmla="*/ 183451 h 3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01" h="366901">
                  <a:moveTo>
                    <a:pt x="366902" y="183451"/>
                  </a:moveTo>
                  <a:cubicBezTo>
                    <a:pt x="366902" y="284768"/>
                    <a:pt x="284768" y="366902"/>
                    <a:pt x="183451" y="366902"/>
                  </a:cubicBezTo>
                  <a:cubicBezTo>
                    <a:pt x="82134" y="366902"/>
                    <a:pt x="0" y="284768"/>
                    <a:pt x="0" y="183451"/>
                  </a:cubicBezTo>
                  <a:cubicBezTo>
                    <a:pt x="0" y="82134"/>
                    <a:pt x="82134" y="0"/>
                    <a:pt x="183451" y="0"/>
                  </a:cubicBezTo>
                  <a:cubicBezTo>
                    <a:pt x="284768" y="0"/>
                    <a:pt x="366902" y="82134"/>
                    <a:pt x="366902" y="183451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图形 15"/>
            <p:cNvSpPr/>
            <p:nvPr>
              <p:custDataLst>
                <p:tags r:id="rId12"/>
              </p:custDataLst>
            </p:nvPr>
          </p:nvSpPr>
          <p:spPr>
            <a:xfrm>
              <a:off x="4170730" y="4473388"/>
              <a:ext cx="216965" cy="216965"/>
            </a:xfrm>
            <a:custGeom>
              <a:avLst/>
              <a:gdLst>
                <a:gd name="connsiteX0" fmla="*/ 216966 w 216965"/>
                <a:gd name="connsiteY0" fmla="*/ 108483 h 216965"/>
                <a:gd name="connsiteX1" fmla="*/ 108483 w 216965"/>
                <a:gd name="connsiteY1" fmla="*/ 216966 h 216965"/>
                <a:gd name="connsiteX2" fmla="*/ 0 w 216965"/>
                <a:gd name="connsiteY2" fmla="*/ 108483 h 216965"/>
                <a:gd name="connsiteX3" fmla="*/ 108483 w 216965"/>
                <a:gd name="connsiteY3" fmla="*/ 0 h 216965"/>
                <a:gd name="connsiteX4" fmla="*/ 216966 w 216965"/>
                <a:gd name="connsiteY4" fmla="*/ 108483 h 2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65" h="216965">
                  <a:moveTo>
                    <a:pt x="216966" y="108483"/>
                  </a:moveTo>
                  <a:cubicBezTo>
                    <a:pt x="216966" y="168396"/>
                    <a:pt x="168396" y="216966"/>
                    <a:pt x="108483" y="216966"/>
                  </a:cubicBezTo>
                  <a:cubicBezTo>
                    <a:pt x="48569" y="216966"/>
                    <a:pt x="0" y="168396"/>
                    <a:pt x="0" y="108483"/>
                  </a:cubicBezTo>
                  <a:cubicBezTo>
                    <a:pt x="0" y="48570"/>
                    <a:pt x="48569" y="0"/>
                    <a:pt x="108483" y="0"/>
                  </a:cubicBezTo>
                  <a:cubicBezTo>
                    <a:pt x="168396" y="0"/>
                    <a:pt x="216966" y="48570"/>
                    <a:pt x="216966" y="108483"/>
                  </a:cubicBezTo>
                  <a:close/>
                </a:path>
              </a:pathLst>
            </a:custGeom>
            <a:solidFill>
              <a:srgbClr val="E8F4F9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657752" y="3230471"/>
            <a:ext cx="3930160" cy="2044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1.</a:t>
            </a:r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商品评价的作用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2.</a:t>
            </a:r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规划评价的内容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3.</a:t>
            </a:r>
            <a:r>
              <a:rPr lang="zh-CN" altLang="en-US" sz="22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规范商品评价行为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zh-CN" sz="22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 6"/>
          <p:cNvGrpSpPr/>
          <p:nvPr/>
        </p:nvGrpSpPr>
        <p:grpSpPr>
          <a:xfrm>
            <a:off x="6713583" y="159657"/>
            <a:ext cx="1260000" cy="435429"/>
            <a:chOff x="5631543" y="159657"/>
            <a:chExt cx="1611086" cy="435429"/>
          </a:xfrm>
        </p:grpSpPr>
        <p:sp>
          <p:nvSpPr>
            <p:cNvPr id="68" name="平行四边形 67"/>
            <p:cNvSpPr/>
            <p:nvPr>
              <p:custDataLst>
                <p:tags r:id="rId1"/>
              </p:custDataLst>
            </p:nvPr>
          </p:nvSpPr>
          <p:spPr>
            <a:xfrm>
              <a:off x="5631543" y="159657"/>
              <a:ext cx="1611086" cy="435429"/>
            </a:xfrm>
            <a:prstGeom prst="parallelogram">
              <a:avLst/>
            </a:prstGeom>
            <a:solidFill>
              <a:srgbClr val="557A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74" name="文本框 73"/>
            <p:cNvSpPr txBox="1"/>
            <p:nvPr>
              <p:custDataLst>
                <p:tags r:id="rId2"/>
              </p:custDataLst>
            </p:nvPr>
          </p:nvSpPr>
          <p:spPr>
            <a:xfrm>
              <a:off x="5780496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准备间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75" name="组 7"/>
          <p:cNvGrpSpPr/>
          <p:nvPr/>
        </p:nvGrpSpPr>
        <p:grpSpPr>
          <a:xfrm>
            <a:off x="7974149" y="159657"/>
            <a:ext cx="1260000" cy="435429"/>
            <a:chOff x="7242629" y="159657"/>
            <a:chExt cx="1611086" cy="435429"/>
          </a:xfrm>
        </p:grpSpPr>
        <p:sp>
          <p:nvSpPr>
            <p:cNvPr id="76" name="平行四边形 75"/>
            <p:cNvSpPr/>
            <p:nvPr>
              <p:custDataLst>
                <p:tags r:id="rId3"/>
              </p:custDataLst>
            </p:nvPr>
          </p:nvSpPr>
          <p:spPr>
            <a:xfrm>
              <a:off x="7242629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文本框 76"/>
            <p:cNvSpPr txBox="1"/>
            <p:nvPr>
              <p:custDataLst>
                <p:tags r:id="rId4"/>
              </p:custDataLst>
            </p:nvPr>
          </p:nvSpPr>
          <p:spPr>
            <a:xfrm>
              <a:off x="7391582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活动室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78" name="组 8"/>
          <p:cNvGrpSpPr/>
          <p:nvPr/>
        </p:nvGrpSpPr>
        <p:grpSpPr>
          <a:xfrm>
            <a:off x="9234715" y="159657"/>
            <a:ext cx="1260000" cy="435429"/>
            <a:chOff x="8853715" y="159657"/>
            <a:chExt cx="1611086" cy="435429"/>
          </a:xfrm>
        </p:grpSpPr>
        <p:sp>
          <p:nvSpPr>
            <p:cNvPr id="79" name="平行四边形 78"/>
            <p:cNvSpPr/>
            <p:nvPr>
              <p:custDataLst>
                <p:tags r:id="rId5"/>
              </p:custDataLst>
            </p:nvPr>
          </p:nvSpPr>
          <p:spPr>
            <a:xfrm>
              <a:off x="8853715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文本框 79"/>
            <p:cNvSpPr txBox="1"/>
            <p:nvPr>
              <p:custDataLst>
                <p:tags r:id="rId6"/>
              </p:custDataLst>
            </p:nvPr>
          </p:nvSpPr>
          <p:spPr>
            <a:xfrm>
              <a:off x="9002668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收获园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81" name="组 9"/>
          <p:cNvGrpSpPr/>
          <p:nvPr/>
        </p:nvGrpSpPr>
        <p:grpSpPr>
          <a:xfrm>
            <a:off x="10464801" y="159657"/>
            <a:ext cx="1260000" cy="435429"/>
            <a:chOff x="10464801" y="159657"/>
            <a:chExt cx="1611086" cy="435429"/>
          </a:xfrm>
        </p:grpSpPr>
        <p:sp>
          <p:nvSpPr>
            <p:cNvPr id="82" name="平行四边形 81"/>
            <p:cNvSpPr/>
            <p:nvPr>
              <p:custDataLst>
                <p:tags r:id="rId7"/>
              </p:custDataLst>
            </p:nvPr>
          </p:nvSpPr>
          <p:spPr>
            <a:xfrm>
              <a:off x="10464801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文本框 82"/>
            <p:cNvSpPr txBox="1"/>
            <p:nvPr>
              <p:custDataLst>
                <p:tags r:id="rId8"/>
              </p:custDataLst>
            </p:nvPr>
          </p:nvSpPr>
          <p:spPr>
            <a:xfrm>
              <a:off x="10738214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挑战台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867" y="1395873"/>
            <a:ext cx="5703677" cy="4432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49" y="1290753"/>
            <a:ext cx="3575152" cy="3429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t="3965" r="20492"/>
          <a:stretch>
            <a:fillRect/>
          </a:stretch>
        </p:blipFill>
        <p:spPr>
          <a:xfrm>
            <a:off x="10076127" y="3361163"/>
            <a:ext cx="2037347" cy="356467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189695" y="2097539"/>
            <a:ext cx="29546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仔细观察，可以</a:t>
            </a:r>
            <a:endParaRPr lang="en-US" altLang="zh-CN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对图书的哪些方面</a:t>
            </a:r>
            <a:endParaRPr lang="en-US" altLang="zh-CN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进行评价？</a:t>
            </a:r>
            <a:endParaRPr lang="zh-CN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 6"/>
          <p:cNvGrpSpPr/>
          <p:nvPr/>
        </p:nvGrpSpPr>
        <p:grpSpPr>
          <a:xfrm>
            <a:off x="6713583" y="159657"/>
            <a:ext cx="1260000" cy="435429"/>
            <a:chOff x="5631543" y="159657"/>
            <a:chExt cx="1611086" cy="435429"/>
          </a:xfrm>
        </p:grpSpPr>
        <p:sp>
          <p:nvSpPr>
            <p:cNvPr id="68" name="平行四边形 67"/>
            <p:cNvSpPr/>
            <p:nvPr>
              <p:custDataLst>
                <p:tags r:id="rId1"/>
              </p:custDataLst>
            </p:nvPr>
          </p:nvSpPr>
          <p:spPr>
            <a:xfrm>
              <a:off x="5631543" y="159657"/>
              <a:ext cx="1611086" cy="435429"/>
            </a:xfrm>
            <a:prstGeom prst="parallelogram">
              <a:avLst/>
            </a:prstGeom>
            <a:solidFill>
              <a:srgbClr val="557A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74" name="文本框 73"/>
            <p:cNvSpPr txBox="1"/>
            <p:nvPr>
              <p:custDataLst>
                <p:tags r:id="rId2"/>
              </p:custDataLst>
            </p:nvPr>
          </p:nvSpPr>
          <p:spPr>
            <a:xfrm>
              <a:off x="5780496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准备间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75" name="组 7"/>
          <p:cNvGrpSpPr/>
          <p:nvPr/>
        </p:nvGrpSpPr>
        <p:grpSpPr>
          <a:xfrm>
            <a:off x="7974149" y="159657"/>
            <a:ext cx="1260000" cy="435429"/>
            <a:chOff x="7242629" y="159657"/>
            <a:chExt cx="1611086" cy="435429"/>
          </a:xfrm>
        </p:grpSpPr>
        <p:sp>
          <p:nvSpPr>
            <p:cNvPr id="76" name="平行四边形 75"/>
            <p:cNvSpPr/>
            <p:nvPr>
              <p:custDataLst>
                <p:tags r:id="rId3"/>
              </p:custDataLst>
            </p:nvPr>
          </p:nvSpPr>
          <p:spPr>
            <a:xfrm>
              <a:off x="7242629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文本框 76"/>
            <p:cNvSpPr txBox="1"/>
            <p:nvPr>
              <p:custDataLst>
                <p:tags r:id="rId4"/>
              </p:custDataLst>
            </p:nvPr>
          </p:nvSpPr>
          <p:spPr>
            <a:xfrm>
              <a:off x="7391582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活动室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78" name="组 8"/>
          <p:cNvGrpSpPr/>
          <p:nvPr/>
        </p:nvGrpSpPr>
        <p:grpSpPr>
          <a:xfrm>
            <a:off x="9234715" y="159657"/>
            <a:ext cx="1260000" cy="435429"/>
            <a:chOff x="8853715" y="159657"/>
            <a:chExt cx="1611086" cy="435429"/>
          </a:xfrm>
        </p:grpSpPr>
        <p:sp>
          <p:nvSpPr>
            <p:cNvPr id="79" name="平行四边形 78"/>
            <p:cNvSpPr/>
            <p:nvPr>
              <p:custDataLst>
                <p:tags r:id="rId5"/>
              </p:custDataLst>
            </p:nvPr>
          </p:nvSpPr>
          <p:spPr>
            <a:xfrm>
              <a:off x="8853715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文本框 79"/>
            <p:cNvSpPr txBox="1"/>
            <p:nvPr>
              <p:custDataLst>
                <p:tags r:id="rId6"/>
              </p:custDataLst>
            </p:nvPr>
          </p:nvSpPr>
          <p:spPr>
            <a:xfrm>
              <a:off x="9002668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收获园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81" name="组 9"/>
          <p:cNvGrpSpPr/>
          <p:nvPr/>
        </p:nvGrpSpPr>
        <p:grpSpPr>
          <a:xfrm>
            <a:off x="10464801" y="159657"/>
            <a:ext cx="1260000" cy="435429"/>
            <a:chOff x="10464801" y="159657"/>
            <a:chExt cx="1611086" cy="435429"/>
          </a:xfrm>
        </p:grpSpPr>
        <p:sp>
          <p:nvSpPr>
            <p:cNvPr id="82" name="平行四边形 81"/>
            <p:cNvSpPr/>
            <p:nvPr>
              <p:custDataLst>
                <p:tags r:id="rId7"/>
              </p:custDataLst>
            </p:nvPr>
          </p:nvSpPr>
          <p:spPr>
            <a:xfrm>
              <a:off x="10464801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文本框 82"/>
            <p:cNvSpPr txBox="1"/>
            <p:nvPr>
              <p:custDataLst>
                <p:tags r:id="rId8"/>
              </p:custDataLst>
            </p:nvPr>
          </p:nvSpPr>
          <p:spPr>
            <a:xfrm>
              <a:off x="10738214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挑战台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42" y="1328280"/>
            <a:ext cx="3575152" cy="3429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29654" y="2205272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哪些行为是正确的？</a:t>
            </a:r>
            <a:endParaRPr lang="en-US" altLang="zh-CN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哪些行为是错误的？</a:t>
            </a:r>
            <a:endParaRPr lang="en-US" altLang="zh-CN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请你评一评</a:t>
            </a:r>
            <a:endParaRPr lang="zh-CN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boshi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498949" y="3858911"/>
            <a:ext cx="2540000" cy="25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69" y="444997"/>
            <a:ext cx="2261540" cy="171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" y="2542765"/>
            <a:ext cx="1772470" cy="1772470"/>
          </a:xfrm>
          <a:prstGeom prst="round2DiagRect">
            <a:avLst>
              <a:gd name="adj1" fmla="val 16667"/>
              <a:gd name="adj2" fmla="val 2276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15" y="2534115"/>
            <a:ext cx="2261540" cy="1772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3" y="4655162"/>
            <a:ext cx="217290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3" y="420302"/>
            <a:ext cx="2490652" cy="1637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8" y="4655162"/>
            <a:ext cx="217290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/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8694" y="3948205"/>
            <a:ext cx="770255" cy="73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/>
          <p:nvPr/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0929" y="5128911"/>
            <a:ext cx="668020" cy="6769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grpSp>
        <p:nvGrpSpPr>
          <p:cNvPr id="4" name="组合 3" descr="7b0a202020202274657874626f78223a2022220a7d0a"/>
          <p:cNvGrpSpPr/>
          <p:nvPr/>
        </p:nvGrpSpPr>
        <p:grpSpPr>
          <a:xfrm>
            <a:off x="3244215" y="2531110"/>
            <a:ext cx="6205258" cy="3213735"/>
            <a:chOff x="5690" y="3317"/>
            <a:chExt cx="8048" cy="4188"/>
          </a:xfrm>
        </p:grpSpPr>
        <p:grpSp>
          <p:nvGrpSpPr>
            <p:cNvPr id="25" name="组合 24"/>
            <p:cNvGrpSpPr/>
            <p:nvPr/>
          </p:nvGrpSpPr>
          <p:grpSpPr>
            <a:xfrm>
              <a:off x="5690" y="3317"/>
              <a:ext cx="7861" cy="4188"/>
              <a:chOff x="3773842" y="2106167"/>
              <a:chExt cx="4991978" cy="2659154"/>
            </a:xfrm>
          </p:grpSpPr>
          <p:sp>
            <p:nvSpPr>
              <p:cNvPr id="17" name="图形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3773842" y="2247283"/>
                <a:ext cx="1164207" cy="723219"/>
              </a:xfrm>
              <a:custGeom>
                <a:avLst/>
                <a:gdLst>
                  <a:gd name="connsiteX0" fmla="*/ 0 w 1164207"/>
                  <a:gd name="connsiteY0" fmla="*/ 723220 h 723219"/>
                  <a:gd name="connsiteX1" fmla="*/ 0 w 1164207"/>
                  <a:gd name="connsiteY1" fmla="*/ 346616 h 723219"/>
                  <a:gd name="connsiteX2" fmla="*/ 346616 w 1164207"/>
                  <a:gd name="connsiteY2" fmla="*/ 0 h 723219"/>
                  <a:gd name="connsiteX3" fmla="*/ 1164207 w 1164207"/>
                  <a:gd name="connsiteY3" fmla="*/ 0 h 72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207" h="723219">
                    <a:moveTo>
                      <a:pt x="0" y="723220"/>
                    </a:moveTo>
                    <a:lnTo>
                      <a:pt x="0" y="346616"/>
                    </a:lnTo>
                    <a:cubicBezTo>
                      <a:pt x="0" y="155228"/>
                      <a:pt x="155228" y="0"/>
                      <a:pt x="346616" y="0"/>
                    </a:cubicBezTo>
                    <a:lnTo>
                      <a:pt x="1164207" y="0"/>
                    </a:lnTo>
                  </a:path>
                </a:pathLst>
              </a:custGeom>
              <a:noFill/>
              <a:ln w="17623" cap="flat">
                <a:solidFill>
                  <a:srgbClr val="2EA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3773842" y="2970502"/>
                <a:ext cx="4991978" cy="1310618"/>
              </a:xfrm>
              <a:custGeom>
                <a:avLst/>
                <a:gdLst>
                  <a:gd name="connsiteX0" fmla="*/ 4991979 w 4991978"/>
                  <a:gd name="connsiteY0" fmla="*/ 0 h 1310618"/>
                  <a:gd name="connsiteX1" fmla="*/ 4991979 w 4991978"/>
                  <a:gd name="connsiteY1" fmla="*/ 963999 h 1310618"/>
                  <a:gd name="connsiteX2" fmla="*/ 4645363 w 4991978"/>
                  <a:gd name="connsiteY2" fmla="*/ 1310615 h 1310618"/>
                  <a:gd name="connsiteX3" fmla="*/ 346616 w 4991978"/>
                  <a:gd name="connsiteY3" fmla="*/ 1310615 h 1310618"/>
                  <a:gd name="connsiteX4" fmla="*/ 0 w 4991978"/>
                  <a:gd name="connsiteY4" fmla="*/ 963999 h 1310618"/>
                  <a:gd name="connsiteX5" fmla="*/ 0 w 4991978"/>
                  <a:gd name="connsiteY5" fmla="*/ 0 h 131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1978" h="1310618">
                    <a:moveTo>
                      <a:pt x="4991979" y="0"/>
                    </a:moveTo>
                    <a:lnTo>
                      <a:pt x="4991979" y="963999"/>
                    </a:lnTo>
                    <a:cubicBezTo>
                      <a:pt x="4991979" y="1155387"/>
                      <a:pt x="4836752" y="1310615"/>
                      <a:pt x="4645363" y="1310615"/>
                    </a:cubicBezTo>
                    <a:lnTo>
                      <a:pt x="346616" y="1310615"/>
                    </a:lnTo>
                    <a:cubicBezTo>
                      <a:pt x="155228" y="1311497"/>
                      <a:pt x="0" y="1156269"/>
                      <a:pt x="0" y="963999"/>
                    </a:cubicBezTo>
                    <a:lnTo>
                      <a:pt x="0" y="0"/>
                    </a:lnTo>
                  </a:path>
                </a:pathLst>
              </a:custGeom>
              <a:noFill/>
              <a:ln w="70492" cap="rnd">
                <a:solidFill>
                  <a:srgbClr val="2EA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图形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7583974" y="2247283"/>
                <a:ext cx="1181846" cy="723219"/>
              </a:xfrm>
              <a:custGeom>
                <a:avLst/>
                <a:gdLst>
                  <a:gd name="connsiteX0" fmla="*/ 0 w 1181846"/>
                  <a:gd name="connsiteY0" fmla="*/ 0 h 723219"/>
                  <a:gd name="connsiteX1" fmla="*/ 835231 w 1181846"/>
                  <a:gd name="connsiteY1" fmla="*/ 0 h 723219"/>
                  <a:gd name="connsiteX2" fmla="*/ 1181847 w 1181846"/>
                  <a:gd name="connsiteY2" fmla="*/ 346616 h 723219"/>
                  <a:gd name="connsiteX3" fmla="*/ 1181847 w 1181846"/>
                  <a:gd name="connsiteY3" fmla="*/ 723220 h 72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846" h="723219">
                    <a:moveTo>
                      <a:pt x="0" y="0"/>
                    </a:moveTo>
                    <a:lnTo>
                      <a:pt x="835231" y="0"/>
                    </a:lnTo>
                    <a:cubicBezTo>
                      <a:pt x="1026619" y="0"/>
                      <a:pt x="1181847" y="155228"/>
                      <a:pt x="1181847" y="346616"/>
                    </a:cubicBezTo>
                    <a:lnTo>
                      <a:pt x="1181847" y="723220"/>
                    </a:lnTo>
                  </a:path>
                </a:pathLst>
              </a:custGeom>
              <a:noFill/>
              <a:ln w="17623" cap="flat">
                <a:solidFill>
                  <a:srgbClr val="2EA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图形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4444143" y="4281999"/>
                <a:ext cx="3757213" cy="299871"/>
              </a:xfrm>
              <a:custGeom>
                <a:avLst/>
                <a:gdLst>
                  <a:gd name="connsiteX0" fmla="*/ 3757214 w 3757213"/>
                  <a:gd name="connsiteY0" fmla="*/ 0 h 299871"/>
                  <a:gd name="connsiteX1" fmla="*/ 3757214 w 3757213"/>
                  <a:gd name="connsiteY1" fmla="*/ 0 h 299871"/>
                  <a:gd name="connsiteX2" fmla="*/ 3457342 w 3757213"/>
                  <a:gd name="connsiteY2" fmla="*/ 299872 h 299871"/>
                  <a:gd name="connsiteX3" fmla="*/ 0 w 3757213"/>
                  <a:gd name="connsiteY3" fmla="*/ 299872 h 29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7213" h="299871">
                    <a:moveTo>
                      <a:pt x="3757214" y="0"/>
                    </a:moveTo>
                    <a:lnTo>
                      <a:pt x="3757214" y="0"/>
                    </a:lnTo>
                    <a:cubicBezTo>
                      <a:pt x="3757214" y="165811"/>
                      <a:pt x="3623154" y="299872"/>
                      <a:pt x="3457342" y="299872"/>
                    </a:cubicBezTo>
                    <a:lnTo>
                      <a:pt x="0" y="299872"/>
                    </a:lnTo>
                  </a:path>
                </a:pathLst>
              </a:custGeom>
              <a:noFill/>
              <a:ln w="70492" cap="flat">
                <a:solidFill>
                  <a:srgbClr val="2EA7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图形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4926583" y="2106167"/>
                <a:ext cx="182568" cy="282232"/>
              </a:xfrm>
              <a:custGeom>
                <a:avLst/>
                <a:gdLst>
                  <a:gd name="connsiteX0" fmla="*/ 141116 w 182568"/>
                  <a:gd name="connsiteY0" fmla="*/ 282232 h 282232"/>
                  <a:gd name="connsiteX1" fmla="*/ 141116 w 182568"/>
                  <a:gd name="connsiteY1" fmla="*/ 282232 h 282232"/>
                  <a:gd name="connsiteX2" fmla="*/ 0 w 182568"/>
                  <a:gd name="connsiteY2" fmla="*/ 141116 h 282232"/>
                  <a:gd name="connsiteX3" fmla="*/ 0 w 182568"/>
                  <a:gd name="connsiteY3" fmla="*/ 141116 h 282232"/>
                  <a:gd name="connsiteX4" fmla="*/ 141116 w 182568"/>
                  <a:gd name="connsiteY4" fmla="*/ 0 h 282232"/>
                  <a:gd name="connsiteX5" fmla="*/ 141116 w 182568"/>
                  <a:gd name="connsiteY5" fmla="*/ 0 h 282232"/>
                  <a:gd name="connsiteX6" fmla="*/ 182569 w 182568"/>
                  <a:gd name="connsiteY6" fmla="*/ 41453 h 282232"/>
                  <a:gd name="connsiteX7" fmla="*/ 182569 w 182568"/>
                  <a:gd name="connsiteY7" fmla="*/ 241661 h 282232"/>
                  <a:gd name="connsiteX8" fmla="*/ 141116 w 182568"/>
                  <a:gd name="connsiteY8" fmla="*/ 282232 h 28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68" h="282232">
                    <a:moveTo>
                      <a:pt x="141116" y="282232"/>
                    </a:moveTo>
                    <a:lnTo>
                      <a:pt x="141116" y="282232"/>
                    </a:lnTo>
                    <a:cubicBezTo>
                      <a:pt x="63502" y="282232"/>
                      <a:pt x="0" y="218730"/>
                      <a:pt x="0" y="141116"/>
                    </a:cubicBezTo>
                    <a:lnTo>
                      <a:pt x="0" y="141116"/>
                    </a:lnTo>
                    <a:cubicBezTo>
                      <a:pt x="0" y="63502"/>
                      <a:pt x="63502" y="0"/>
                      <a:pt x="141116" y="0"/>
                    </a:cubicBezTo>
                    <a:lnTo>
                      <a:pt x="141116" y="0"/>
                    </a:lnTo>
                    <a:cubicBezTo>
                      <a:pt x="164047" y="0"/>
                      <a:pt x="182569" y="18521"/>
                      <a:pt x="182569" y="41453"/>
                    </a:cubicBezTo>
                    <a:lnTo>
                      <a:pt x="182569" y="241661"/>
                    </a:lnTo>
                    <a:cubicBezTo>
                      <a:pt x="181687" y="263711"/>
                      <a:pt x="163165" y="282232"/>
                      <a:pt x="141116" y="282232"/>
                    </a:cubicBezTo>
                    <a:close/>
                  </a:path>
                </a:pathLst>
              </a:custGeom>
              <a:solidFill>
                <a:srgbClr val="2EA7E0"/>
              </a:solidFill>
              <a:ln w="8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图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7410225" y="2106167"/>
                <a:ext cx="182568" cy="282232"/>
              </a:xfrm>
              <a:custGeom>
                <a:avLst/>
                <a:gdLst>
                  <a:gd name="connsiteX0" fmla="*/ 41453 w 182568"/>
                  <a:gd name="connsiteY0" fmla="*/ 0 h 282232"/>
                  <a:gd name="connsiteX1" fmla="*/ 41453 w 182568"/>
                  <a:gd name="connsiteY1" fmla="*/ 0 h 282232"/>
                  <a:gd name="connsiteX2" fmla="*/ 182569 w 182568"/>
                  <a:gd name="connsiteY2" fmla="*/ 141116 h 282232"/>
                  <a:gd name="connsiteX3" fmla="*/ 182569 w 182568"/>
                  <a:gd name="connsiteY3" fmla="*/ 141116 h 282232"/>
                  <a:gd name="connsiteX4" fmla="*/ 41453 w 182568"/>
                  <a:gd name="connsiteY4" fmla="*/ 282232 h 282232"/>
                  <a:gd name="connsiteX5" fmla="*/ 41453 w 182568"/>
                  <a:gd name="connsiteY5" fmla="*/ 282232 h 282232"/>
                  <a:gd name="connsiteX6" fmla="*/ 0 w 182568"/>
                  <a:gd name="connsiteY6" fmla="*/ 240779 h 282232"/>
                  <a:gd name="connsiteX7" fmla="*/ 0 w 182568"/>
                  <a:gd name="connsiteY7" fmla="*/ 41453 h 282232"/>
                  <a:gd name="connsiteX8" fmla="*/ 41453 w 182568"/>
                  <a:gd name="connsiteY8" fmla="*/ 0 h 28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68" h="282232">
                    <a:moveTo>
                      <a:pt x="41453" y="0"/>
                    </a:moveTo>
                    <a:lnTo>
                      <a:pt x="41453" y="0"/>
                    </a:lnTo>
                    <a:cubicBezTo>
                      <a:pt x="119067" y="0"/>
                      <a:pt x="182569" y="63502"/>
                      <a:pt x="182569" y="141116"/>
                    </a:cubicBezTo>
                    <a:lnTo>
                      <a:pt x="182569" y="141116"/>
                    </a:lnTo>
                    <a:cubicBezTo>
                      <a:pt x="182569" y="218730"/>
                      <a:pt x="119067" y="282232"/>
                      <a:pt x="41453" y="282232"/>
                    </a:cubicBezTo>
                    <a:lnTo>
                      <a:pt x="41453" y="282232"/>
                    </a:lnTo>
                    <a:cubicBezTo>
                      <a:pt x="18522" y="282232"/>
                      <a:pt x="0" y="263711"/>
                      <a:pt x="0" y="240779"/>
                    </a:cubicBezTo>
                    <a:lnTo>
                      <a:pt x="0" y="41453"/>
                    </a:lnTo>
                    <a:cubicBezTo>
                      <a:pt x="0" y="18521"/>
                      <a:pt x="18522" y="0"/>
                      <a:pt x="41453" y="0"/>
                    </a:cubicBezTo>
                    <a:close/>
                  </a:path>
                </a:pathLst>
              </a:custGeom>
              <a:solidFill>
                <a:srgbClr val="2EA7E0"/>
              </a:solidFill>
              <a:ln w="8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图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4095762" y="4398420"/>
                <a:ext cx="366901" cy="366901"/>
              </a:xfrm>
              <a:custGeom>
                <a:avLst/>
                <a:gdLst>
                  <a:gd name="connsiteX0" fmla="*/ 366902 w 366901"/>
                  <a:gd name="connsiteY0" fmla="*/ 183451 h 366901"/>
                  <a:gd name="connsiteX1" fmla="*/ 183451 w 366901"/>
                  <a:gd name="connsiteY1" fmla="*/ 366902 h 366901"/>
                  <a:gd name="connsiteX2" fmla="*/ 0 w 366901"/>
                  <a:gd name="connsiteY2" fmla="*/ 183451 h 366901"/>
                  <a:gd name="connsiteX3" fmla="*/ 183451 w 366901"/>
                  <a:gd name="connsiteY3" fmla="*/ 0 h 366901"/>
                  <a:gd name="connsiteX4" fmla="*/ 366902 w 366901"/>
                  <a:gd name="connsiteY4" fmla="*/ 183451 h 36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01" h="366901">
                    <a:moveTo>
                      <a:pt x="366902" y="183451"/>
                    </a:moveTo>
                    <a:cubicBezTo>
                      <a:pt x="366902" y="284768"/>
                      <a:pt x="284768" y="366902"/>
                      <a:pt x="183451" y="366902"/>
                    </a:cubicBezTo>
                    <a:cubicBezTo>
                      <a:pt x="82134" y="366902"/>
                      <a:pt x="0" y="284768"/>
                      <a:pt x="0" y="183451"/>
                    </a:cubicBezTo>
                    <a:cubicBezTo>
                      <a:pt x="0" y="82134"/>
                      <a:pt x="82134" y="0"/>
                      <a:pt x="183451" y="0"/>
                    </a:cubicBezTo>
                    <a:cubicBezTo>
                      <a:pt x="284768" y="0"/>
                      <a:pt x="366902" y="82134"/>
                      <a:pt x="366902" y="183451"/>
                    </a:cubicBezTo>
                    <a:close/>
                  </a:path>
                </a:pathLst>
              </a:custGeom>
              <a:solidFill>
                <a:srgbClr val="2EA7E0"/>
              </a:solidFill>
              <a:ln w="8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图形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170730" y="4473388"/>
                <a:ext cx="216965" cy="216965"/>
              </a:xfrm>
              <a:custGeom>
                <a:avLst/>
                <a:gdLst>
                  <a:gd name="connsiteX0" fmla="*/ 216966 w 216965"/>
                  <a:gd name="connsiteY0" fmla="*/ 108483 h 216965"/>
                  <a:gd name="connsiteX1" fmla="*/ 108483 w 216965"/>
                  <a:gd name="connsiteY1" fmla="*/ 216966 h 216965"/>
                  <a:gd name="connsiteX2" fmla="*/ 0 w 216965"/>
                  <a:gd name="connsiteY2" fmla="*/ 108483 h 216965"/>
                  <a:gd name="connsiteX3" fmla="*/ 108483 w 216965"/>
                  <a:gd name="connsiteY3" fmla="*/ 0 h 216965"/>
                  <a:gd name="connsiteX4" fmla="*/ 216966 w 216965"/>
                  <a:gd name="connsiteY4" fmla="*/ 108483 h 2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965" h="216965">
                    <a:moveTo>
                      <a:pt x="216966" y="108483"/>
                    </a:moveTo>
                    <a:cubicBezTo>
                      <a:pt x="216966" y="168396"/>
                      <a:pt x="168396" y="216966"/>
                      <a:pt x="108483" y="216966"/>
                    </a:cubicBezTo>
                    <a:cubicBezTo>
                      <a:pt x="48569" y="216966"/>
                      <a:pt x="0" y="168396"/>
                      <a:pt x="0" y="108483"/>
                    </a:cubicBezTo>
                    <a:cubicBezTo>
                      <a:pt x="0" y="48570"/>
                      <a:pt x="48569" y="0"/>
                      <a:pt x="108483" y="0"/>
                    </a:cubicBezTo>
                    <a:cubicBezTo>
                      <a:pt x="168396" y="0"/>
                      <a:pt x="216966" y="48570"/>
                      <a:pt x="216966" y="108483"/>
                    </a:cubicBezTo>
                    <a:close/>
                  </a:path>
                </a:pathLst>
              </a:custGeom>
              <a:solidFill>
                <a:srgbClr val="E8F4F9"/>
              </a:solidFill>
              <a:ln w="8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文本框 2" descr="7b0a20202020227461726765744d6f64756c65223a20226b6f6e6c696e65666f6e7473220a7d0a"/>
            <p:cNvSpPr txBox="1"/>
            <p:nvPr>
              <p:custDataLst>
                <p:tags r:id="rId11"/>
              </p:custDataLst>
            </p:nvPr>
          </p:nvSpPr>
          <p:spPr>
            <a:xfrm>
              <a:off x="7649" y="4369"/>
              <a:ext cx="6089" cy="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1.</a:t>
              </a:r>
              <a:r>
                <a:rPr lang="zh-CN" altLang="en-US" sz="2400" b="1" dirty="0"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如何撰写商品评价</a:t>
              </a:r>
              <a:endPara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05" y="1310005"/>
            <a:ext cx="4914900" cy="19431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平行四边形 58"/>
          <p:cNvSpPr/>
          <p:nvPr>
            <p:custDataLst>
              <p:tags r:id="rId1"/>
            </p:custDataLst>
          </p:nvPr>
        </p:nvSpPr>
        <p:spPr>
          <a:xfrm>
            <a:off x="6713855" y="159385"/>
            <a:ext cx="1259840" cy="43561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60" name="文本框 59"/>
          <p:cNvSpPr txBox="1"/>
          <p:nvPr>
            <p:custDataLst>
              <p:tags r:id="rId2"/>
            </p:custDataLst>
          </p:nvPr>
        </p:nvSpPr>
        <p:spPr>
          <a:xfrm>
            <a:off x="6830060" y="161925"/>
            <a:ext cx="801370" cy="42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rPr>
              <a:t>准备间</a:t>
            </a:r>
            <a:endParaRPr kumimoji="1" lang="zh-CN" altLang="en-US" sz="2200" b="1" dirty="0">
              <a:solidFill>
                <a:schemeClr val="bg1"/>
              </a:solidFill>
              <a:latin typeface="Source Han Sans CN" charset="-122"/>
              <a:ea typeface="Source Han Sans CN" charset="-122"/>
              <a:cs typeface="Source Han Sans CN" charset="-122"/>
            </a:endParaRPr>
          </a:p>
        </p:txBody>
      </p:sp>
      <p:grpSp>
        <p:nvGrpSpPr>
          <p:cNvPr id="61" name="组 7"/>
          <p:cNvGrpSpPr/>
          <p:nvPr/>
        </p:nvGrpSpPr>
        <p:grpSpPr>
          <a:xfrm>
            <a:off x="7974149" y="159657"/>
            <a:ext cx="1260000" cy="435429"/>
            <a:chOff x="7242629" y="159657"/>
            <a:chExt cx="1611086" cy="435429"/>
          </a:xfrm>
          <a:solidFill>
            <a:srgbClr val="557ADB"/>
          </a:solidFill>
        </p:grpSpPr>
        <p:sp>
          <p:nvSpPr>
            <p:cNvPr id="62" name="平行四边形 61"/>
            <p:cNvSpPr/>
            <p:nvPr>
              <p:custDataLst>
                <p:tags r:id="rId3"/>
              </p:custDataLst>
            </p:nvPr>
          </p:nvSpPr>
          <p:spPr>
            <a:xfrm>
              <a:off x="7242629" y="159657"/>
              <a:ext cx="1611086" cy="435429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4"/>
              </p:custDataLst>
            </p:nvPr>
          </p:nvSpPr>
          <p:spPr>
            <a:xfrm>
              <a:off x="7391582" y="161927"/>
              <a:ext cx="1024890" cy="4298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活动室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64" name="组 8"/>
          <p:cNvGrpSpPr/>
          <p:nvPr/>
        </p:nvGrpSpPr>
        <p:grpSpPr>
          <a:xfrm>
            <a:off x="9234715" y="159657"/>
            <a:ext cx="1260000" cy="435429"/>
            <a:chOff x="8853715" y="159657"/>
            <a:chExt cx="1611086" cy="435429"/>
          </a:xfrm>
        </p:grpSpPr>
        <p:sp>
          <p:nvSpPr>
            <p:cNvPr id="65" name="平行四边形 64"/>
            <p:cNvSpPr/>
            <p:nvPr>
              <p:custDataLst>
                <p:tags r:id="rId5"/>
              </p:custDataLst>
            </p:nvPr>
          </p:nvSpPr>
          <p:spPr>
            <a:xfrm>
              <a:off x="8853715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文本框 65"/>
            <p:cNvSpPr txBox="1"/>
            <p:nvPr>
              <p:custDataLst>
                <p:tags r:id="rId6"/>
              </p:custDataLst>
            </p:nvPr>
          </p:nvSpPr>
          <p:spPr>
            <a:xfrm>
              <a:off x="9002668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收获园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grpSp>
        <p:nvGrpSpPr>
          <p:cNvPr id="67" name="组 9"/>
          <p:cNvGrpSpPr/>
          <p:nvPr/>
        </p:nvGrpSpPr>
        <p:grpSpPr>
          <a:xfrm>
            <a:off x="10464801" y="159657"/>
            <a:ext cx="1260000" cy="435429"/>
            <a:chOff x="10464801" y="159657"/>
            <a:chExt cx="1611086" cy="435429"/>
          </a:xfrm>
        </p:grpSpPr>
        <p:sp>
          <p:nvSpPr>
            <p:cNvPr id="68" name="平行四边形 67"/>
            <p:cNvSpPr/>
            <p:nvPr>
              <p:custDataLst>
                <p:tags r:id="rId7"/>
              </p:custDataLst>
            </p:nvPr>
          </p:nvSpPr>
          <p:spPr>
            <a:xfrm>
              <a:off x="10464801" y="159657"/>
              <a:ext cx="1611086" cy="43542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文本框 68"/>
            <p:cNvSpPr txBox="1"/>
            <p:nvPr>
              <p:custDataLst>
                <p:tags r:id="rId8"/>
              </p:custDataLst>
            </p:nvPr>
          </p:nvSpPr>
          <p:spPr>
            <a:xfrm>
              <a:off x="10738214" y="161927"/>
              <a:ext cx="102489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200" b="1" dirty="0">
                  <a:solidFill>
                    <a:schemeClr val="bg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挑战台</a:t>
              </a:r>
              <a:endParaRPr kumimoji="1" lang="zh-CN" altLang="en-US" sz="2200" b="1" dirty="0">
                <a:solidFill>
                  <a:schemeClr val="bg1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2" name="Freeform 5"/>
          <p:cNvSpPr/>
          <p:nvPr>
            <p:custDataLst>
              <p:tags r:id="rId9"/>
            </p:custDataLst>
          </p:nvPr>
        </p:nvSpPr>
        <p:spPr bwMode="auto">
          <a:xfrm>
            <a:off x="10946425" y="535577"/>
            <a:ext cx="1320800" cy="776287"/>
          </a:xfrm>
          <a:custGeom>
            <a:avLst/>
            <a:gdLst>
              <a:gd name="T0" fmla="*/ 235 w 312"/>
              <a:gd name="T1" fmla="*/ 67 h 181"/>
              <a:gd name="T2" fmla="*/ 233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5 w 312"/>
              <a:gd name="T19" fmla="*/ 181 h 181"/>
              <a:gd name="T20" fmla="*/ 312 w 312"/>
              <a:gd name="T21" fmla="*/ 124 h 181"/>
              <a:gd name="T22" fmla="*/ 235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5" y="67"/>
                </a:moveTo>
                <a:cubicBezTo>
                  <a:pt x="234" y="67"/>
                  <a:pt x="233" y="67"/>
                  <a:pt x="233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9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5" y="181"/>
                </a:cubicBezTo>
                <a:cubicBezTo>
                  <a:pt x="278" y="181"/>
                  <a:pt x="312" y="156"/>
                  <a:pt x="312" y="124"/>
                </a:cubicBezTo>
                <a:cubicBezTo>
                  <a:pt x="312" y="93"/>
                  <a:pt x="278" y="67"/>
                  <a:pt x="235" y="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>
            <p:custDataLst>
              <p:tags r:id="rId10"/>
            </p:custDataLst>
          </p:nvPr>
        </p:nvSpPr>
        <p:spPr bwMode="auto">
          <a:xfrm>
            <a:off x="10742060" y="535577"/>
            <a:ext cx="982741" cy="577596"/>
          </a:xfrm>
          <a:custGeom>
            <a:avLst/>
            <a:gdLst>
              <a:gd name="T0" fmla="*/ 234 w 312"/>
              <a:gd name="T1" fmla="*/ 67 h 181"/>
              <a:gd name="T2" fmla="*/ 232 w 312"/>
              <a:gd name="T3" fmla="*/ 67 h 181"/>
              <a:gd name="T4" fmla="*/ 234 w 312"/>
              <a:gd name="T5" fmla="*/ 57 h 181"/>
              <a:gd name="T6" fmla="*/ 156 w 312"/>
              <a:gd name="T7" fmla="*/ 0 h 181"/>
              <a:gd name="T8" fmla="*/ 78 w 312"/>
              <a:gd name="T9" fmla="*/ 57 h 181"/>
              <a:gd name="T10" fmla="*/ 79 w 312"/>
              <a:gd name="T11" fmla="*/ 67 h 181"/>
              <a:gd name="T12" fmla="*/ 78 w 312"/>
              <a:gd name="T13" fmla="*/ 67 h 181"/>
              <a:gd name="T14" fmla="*/ 0 w 312"/>
              <a:gd name="T15" fmla="*/ 124 h 181"/>
              <a:gd name="T16" fmla="*/ 78 w 312"/>
              <a:gd name="T17" fmla="*/ 181 h 181"/>
              <a:gd name="T18" fmla="*/ 234 w 312"/>
              <a:gd name="T19" fmla="*/ 181 h 181"/>
              <a:gd name="T20" fmla="*/ 312 w 312"/>
              <a:gd name="T21" fmla="*/ 124 h 181"/>
              <a:gd name="T22" fmla="*/ 234 w 312"/>
              <a:gd name="T23" fmla="*/ 6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181">
                <a:moveTo>
                  <a:pt x="234" y="67"/>
                </a:moveTo>
                <a:cubicBezTo>
                  <a:pt x="234" y="67"/>
                  <a:pt x="233" y="67"/>
                  <a:pt x="232" y="67"/>
                </a:cubicBezTo>
                <a:cubicBezTo>
                  <a:pt x="233" y="64"/>
                  <a:pt x="234" y="61"/>
                  <a:pt x="234" y="57"/>
                </a:cubicBezTo>
                <a:cubicBezTo>
                  <a:pt x="234" y="26"/>
                  <a:pt x="199" y="0"/>
                  <a:pt x="156" y="0"/>
                </a:cubicBezTo>
                <a:cubicBezTo>
                  <a:pt x="113" y="0"/>
                  <a:pt x="78" y="26"/>
                  <a:pt x="78" y="57"/>
                </a:cubicBezTo>
                <a:cubicBezTo>
                  <a:pt x="78" y="61"/>
                  <a:pt x="78" y="64"/>
                  <a:pt x="79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35" y="67"/>
                  <a:pt x="0" y="93"/>
                  <a:pt x="0" y="124"/>
                </a:cubicBezTo>
                <a:cubicBezTo>
                  <a:pt x="0" y="156"/>
                  <a:pt x="35" y="181"/>
                  <a:pt x="78" y="181"/>
                </a:cubicBezTo>
                <a:cubicBezTo>
                  <a:pt x="92" y="181"/>
                  <a:pt x="220" y="181"/>
                  <a:pt x="234" y="181"/>
                </a:cubicBezTo>
                <a:cubicBezTo>
                  <a:pt x="277" y="181"/>
                  <a:pt x="312" y="156"/>
                  <a:pt x="312" y="124"/>
                </a:cubicBezTo>
                <a:cubicBezTo>
                  <a:pt x="312" y="93"/>
                  <a:pt x="277" y="67"/>
                  <a:pt x="234" y="6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2266" y="827675"/>
            <a:ext cx="602070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" b="1" cap="none" spc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3000" b="1" cap="none" spc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思考：可以用哪些方式进行评价</a:t>
            </a:r>
            <a:endParaRPr lang="zh-CN" altLang="en-US" sz="3000" b="1" cap="none" spc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27" y="1486058"/>
            <a:ext cx="5210015" cy="52100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957">
            <a:off x="1213161" y="1752110"/>
            <a:ext cx="2730810" cy="27308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19999815">
            <a:off x="1526173" y="2449025"/>
            <a:ext cx="1729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文字评价</a:t>
            </a:r>
            <a:endParaRPr lang="zh-CN" altLang="en-U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925">
            <a:off x="5729276" y="988901"/>
            <a:ext cx="2730810" cy="27308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280783">
            <a:off x="6374005" y="1679593"/>
            <a:ext cx="1729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图片评价</a:t>
            </a:r>
            <a:endParaRPr lang="zh-CN" altLang="en-U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181">
            <a:off x="7626947" y="3253736"/>
            <a:ext cx="2730810" cy="27308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2879039">
            <a:off x="8380265" y="4099333"/>
            <a:ext cx="1729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视频评价</a:t>
            </a:r>
            <a:endParaRPr lang="zh-CN" altLang="en-U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541717" y="88481"/>
            <a:ext cx="58421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" b="1" cap="none" spc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3000" b="1" cap="none" spc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观看微课</a:t>
            </a:r>
            <a:endParaRPr lang="zh-CN" altLang="en-US" sz="3000" b="1" cap="none" spc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244215" y="2531110"/>
            <a:ext cx="6061075" cy="3213735"/>
            <a:chOff x="3773842" y="2106167"/>
            <a:chExt cx="4991978" cy="2659154"/>
          </a:xfrm>
        </p:grpSpPr>
        <p:sp>
          <p:nvSpPr>
            <p:cNvPr id="17" name="图形 15"/>
            <p:cNvSpPr/>
            <p:nvPr>
              <p:custDataLst>
                <p:tags r:id="rId3"/>
              </p:custDataLst>
            </p:nvPr>
          </p:nvSpPr>
          <p:spPr>
            <a:xfrm>
              <a:off x="3773842" y="2247283"/>
              <a:ext cx="1164207" cy="723219"/>
            </a:xfrm>
            <a:custGeom>
              <a:avLst/>
              <a:gdLst>
                <a:gd name="connsiteX0" fmla="*/ 0 w 1164207"/>
                <a:gd name="connsiteY0" fmla="*/ 723220 h 723219"/>
                <a:gd name="connsiteX1" fmla="*/ 0 w 1164207"/>
                <a:gd name="connsiteY1" fmla="*/ 346616 h 723219"/>
                <a:gd name="connsiteX2" fmla="*/ 346616 w 1164207"/>
                <a:gd name="connsiteY2" fmla="*/ 0 h 723219"/>
                <a:gd name="connsiteX3" fmla="*/ 1164207 w 1164207"/>
                <a:gd name="connsiteY3" fmla="*/ 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207" h="723219">
                  <a:moveTo>
                    <a:pt x="0" y="723220"/>
                  </a:moveTo>
                  <a:lnTo>
                    <a:pt x="0" y="346616"/>
                  </a:lnTo>
                  <a:cubicBezTo>
                    <a:pt x="0" y="155228"/>
                    <a:pt x="155228" y="0"/>
                    <a:pt x="346616" y="0"/>
                  </a:cubicBezTo>
                  <a:lnTo>
                    <a:pt x="1164207" y="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图形 15"/>
            <p:cNvSpPr/>
            <p:nvPr>
              <p:custDataLst>
                <p:tags r:id="rId4"/>
              </p:custDataLst>
            </p:nvPr>
          </p:nvSpPr>
          <p:spPr>
            <a:xfrm>
              <a:off x="3773842" y="2970502"/>
              <a:ext cx="4991978" cy="1310618"/>
            </a:xfrm>
            <a:custGeom>
              <a:avLst/>
              <a:gdLst>
                <a:gd name="connsiteX0" fmla="*/ 4991979 w 4991978"/>
                <a:gd name="connsiteY0" fmla="*/ 0 h 1310618"/>
                <a:gd name="connsiteX1" fmla="*/ 4991979 w 4991978"/>
                <a:gd name="connsiteY1" fmla="*/ 963999 h 1310618"/>
                <a:gd name="connsiteX2" fmla="*/ 4645363 w 4991978"/>
                <a:gd name="connsiteY2" fmla="*/ 1310615 h 1310618"/>
                <a:gd name="connsiteX3" fmla="*/ 346616 w 4991978"/>
                <a:gd name="connsiteY3" fmla="*/ 1310615 h 1310618"/>
                <a:gd name="connsiteX4" fmla="*/ 0 w 4991978"/>
                <a:gd name="connsiteY4" fmla="*/ 963999 h 1310618"/>
                <a:gd name="connsiteX5" fmla="*/ 0 w 4991978"/>
                <a:gd name="connsiteY5" fmla="*/ 0 h 13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978" h="1310618">
                  <a:moveTo>
                    <a:pt x="4991979" y="0"/>
                  </a:moveTo>
                  <a:lnTo>
                    <a:pt x="4991979" y="963999"/>
                  </a:lnTo>
                  <a:cubicBezTo>
                    <a:pt x="4991979" y="1155387"/>
                    <a:pt x="4836752" y="1310615"/>
                    <a:pt x="4645363" y="1310615"/>
                  </a:cubicBezTo>
                  <a:lnTo>
                    <a:pt x="346616" y="1310615"/>
                  </a:lnTo>
                  <a:cubicBezTo>
                    <a:pt x="155228" y="1311497"/>
                    <a:pt x="0" y="1156269"/>
                    <a:pt x="0" y="963999"/>
                  </a:cubicBezTo>
                  <a:lnTo>
                    <a:pt x="0" y="0"/>
                  </a:lnTo>
                </a:path>
              </a:pathLst>
            </a:custGeom>
            <a:noFill/>
            <a:ln w="70492" cap="rnd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图形 15"/>
            <p:cNvSpPr/>
            <p:nvPr>
              <p:custDataLst>
                <p:tags r:id="rId5"/>
              </p:custDataLst>
            </p:nvPr>
          </p:nvSpPr>
          <p:spPr>
            <a:xfrm>
              <a:off x="7583974" y="2247283"/>
              <a:ext cx="1181846" cy="723219"/>
            </a:xfrm>
            <a:custGeom>
              <a:avLst/>
              <a:gdLst>
                <a:gd name="connsiteX0" fmla="*/ 0 w 1181846"/>
                <a:gd name="connsiteY0" fmla="*/ 0 h 723219"/>
                <a:gd name="connsiteX1" fmla="*/ 835231 w 1181846"/>
                <a:gd name="connsiteY1" fmla="*/ 0 h 723219"/>
                <a:gd name="connsiteX2" fmla="*/ 1181847 w 1181846"/>
                <a:gd name="connsiteY2" fmla="*/ 346616 h 723219"/>
                <a:gd name="connsiteX3" fmla="*/ 1181847 w 1181846"/>
                <a:gd name="connsiteY3" fmla="*/ 723220 h 7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846" h="723219">
                  <a:moveTo>
                    <a:pt x="0" y="0"/>
                  </a:moveTo>
                  <a:lnTo>
                    <a:pt x="835231" y="0"/>
                  </a:lnTo>
                  <a:cubicBezTo>
                    <a:pt x="1026619" y="0"/>
                    <a:pt x="1181847" y="155228"/>
                    <a:pt x="1181847" y="346616"/>
                  </a:cubicBezTo>
                  <a:lnTo>
                    <a:pt x="1181847" y="723220"/>
                  </a:lnTo>
                </a:path>
              </a:pathLst>
            </a:custGeom>
            <a:noFill/>
            <a:ln w="17623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图形 15"/>
            <p:cNvSpPr/>
            <p:nvPr>
              <p:custDataLst>
                <p:tags r:id="rId6"/>
              </p:custDataLst>
            </p:nvPr>
          </p:nvSpPr>
          <p:spPr>
            <a:xfrm>
              <a:off x="4444143" y="4281999"/>
              <a:ext cx="3757213" cy="299871"/>
            </a:xfrm>
            <a:custGeom>
              <a:avLst/>
              <a:gdLst>
                <a:gd name="connsiteX0" fmla="*/ 3757214 w 3757213"/>
                <a:gd name="connsiteY0" fmla="*/ 0 h 299871"/>
                <a:gd name="connsiteX1" fmla="*/ 3757214 w 3757213"/>
                <a:gd name="connsiteY1" fmla="*/ 0 h 299871"/>
                <a:gd name="connsiteX2" fmla="*/ 3457342 w 3757213"/>
                <a:gd name="connsiteY2" fmla="*/ 299872 h 299871"/>
                <a:gd name="connsiteX3" fmla="*/ 0 w 3757213"/>
                <a:gd name="connsiteY3" fmla="*/ 299872 h 29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7213" h="299871">
                  <a:moveTo>
                    <a:pt x="3757214" y="0"/>
                  </a:moveTo>
                  <a:lnTo>
                    <a:pt x="3757214" y="0"/>
                  </a:lnTo>
                  <a:cubicBezTo>
                    <a:pt x="3757214" y="165811"/>
                    <a:pt x="3623154" y="299872"/>
                    <a:pt x="3457342" y="299872"/>
                  </a:cubicBezTo>
                  <a:lnTo>
                    <a:pt x="0" y="299872"/>
                  </a:lnTo>
                </a:path>
              </a:pathLst>
            </a:custGeom>
            <a:noFill/>
            <a:ln w="70492" cap="flat">
              <a:solidFill>
                <a:srgbClr val="2EA7E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图形 15"/>
            <p:cNvSpPr/>
            <p:nvPr>
              <p:custDataLst>
                <p:tags r:id="rId7"/>
              </p:custDataLst>
            </p:nvPr>
          </p:nvSpPr>
          <p:spPr>
            <a:xfrm>
              <a:off x="4926583" y="2106167"/>
              <a:ext cx="182568" cy="282232"/>
            </a:xfrm>
            <a:custGeom>
              <a:avLst/>
              <a:gdLst>
                <a:gd name="connsiteX0" fmla="*/ 141116 w 182568"/>
                <a:gd name="connsiteY0" fmla="*/ 282232 h 282232"/>
                <a:gd name="connsiteX1" fmla="*/ 141116 w 182568"/>
                <a:gd name="connsiteY1" fmla="*/ 282232 h 282232"/>
                <a:gd name="connsiteX2" fmla="*/ 0 w 182568"/>
                <a:gd name="connsiteY2" fmla="*/ 141116 h 282232"/>
                <a:gd name="connsiteX3" fmla="*/ 0 w 182568"/>
                <a:gd name="connsiteY3" fmla="*/ 141116 h 282232"/>
                <a:gd name="connsiteX4" fmla="*/ 141116 w 182568"/>
                <a:gd name="connsiteY4" fmla="*/ 0 h 282232"/>
                <a:gd name="connsiteX5" fmla="*/ 141116 w 182568"/>
                <a:gd name="connsiteY5" fmla="*/ 0 h 282232"/>
                <a:gd name="connsiteX6" fmla="*/ 182569 w 182568"/>
                <a:gd name="connsiteY6" fmla="*/ 41453 h 282232"/>
                <a:gd name="connsiteX7" fmla="*/ 182569 w 182568"/>
                <a:gd name="connsiteY7" fmla="*/ 241661 h 282232"/>
                <a:gd name="connsiteX8" fmla="*/ 141116 w 182568"/>
                <a:gd name="connsiteY8" fmla="*/ 282232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141116" y="282232"/>
                  </a:moveTo>
                  <a:lnTo>
                    <a:pt x="141116" y="282232"/>
                  </a:lnTo>
                  <a:cubicBezTo>
                    <a:pt x="63502" y="282232"/>
                    <a:pt x="0" y="218730"/>
                    <a:pt x="0" y="141116"/>
                  </a:cubicBezTo>
                  <a:lnTo>
                    <a:pt x="0" y="141116"/>
                  </a:lnTo>
                  <a:cubicBezTo>
                    <a:pt x="0" y="63502"/>
                    <a:pt x="63502" y="0"/>
                    <a:pt x="141116" y="0"/>
                  </a:cubicBezTo>
                  <a:lnTo>
                    <a:pt x="141116" y="0"/>
                  </a:lnTo>
                  <a:cubicBezTo>
                    <a:pt x="164047" y="0"/>
                    <a:pt x="182569" y="18521"/>
                    <a:pt x="182569" y="41453"/>
                  </a:cubicBezTo>
                  <a:lnTo>
                    <a:pt x="182569" y="241661"/>
                  </a:lnTo>
                  <a:cubicBezTo>
                    <a:pt x="181687" y="263711"/>
                    <a:pt x="163165" y="282232"/>
                    <a:pt x="141116" y="282232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形 15"/>
            <p:cNvSpPr/>
            <p:nvPr>
              <p:custDataLst>
                <p:tags r:id="rId8"/>
              </p:custDataLst>
            </p:nvPr>
          </p:nvSpPr>
          <p:spPr>
            <a:xfrm>
              <a:off x="7410225" y="2106167"/>
              <a:ext cx="182568" cy="282232"/>
            </a:xfrm>
            <a:custGeom>
              <a:avLst/>
              <a:gdLst>
                <a:gd name="connsiteX0" fmla="*/ 41453 w 182568"/>
                <a:gd name="connsiteY0" fmla="*/ 0 h 282232"/>
                <a:gd name="connsiteX1" fmla="*/ 41453 w 182568"/>
                <a:gd name="connsiteY1" fmla="*/ 0 h 282232"/>
                <a:gd name="connsiteX2" fmla="*/ 182569 w 182568"/>
                <a:gd name="connsiteY2" fmla="*/ 141116 h 282232"/>
                <a:gd name="connsiteX3" fmla="*/ 182569 w 182568"/>
                <a:gd name="connsiteY3" fmla="*/ 141116 h 282232"/>
                <a:gd name="connsiteX4" fmla="*/ 41453 w 182568"/>
                <a:gd name="connsiteY4" fmla="*/ 282232 h 282232"/>
                <a:gd name="connsiteX5" fmla="*/ 41453 w 182568"/>
                <a:gd name="connsiteY5" fmla="*/ 282232 h 282232"/>
                <a:gd name="connsiteX6" fmla="*/ 0 w 182568"/>
                <a:gd name="connsiteY6" fmla="*/ 240779 h 282232"/>
                <a:gd name="connsiteX7" fmla="*/ 0 w 182568"/>
                <a:gd name="connsiteY7" fmla="*/ 41453 h 282232"/>
                <a:gd name="connsiteX8" fmla="*/ 41453 w 182568"/>
                <a:gd name="connsiteY8" fmla="*/ 0 h 2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68" h="282232">
                  <a:moveTo>
                    <a:pt x="41453" y="0"/>
                  </a:moveTo>
                  <a:lnTo>
                    <a:pt x="41453" y="0"/>
                  </a:lnTo>
                  <a:cubicBezTo>
                    <a:pt x="119067" y="0"/>
                    <a:pt x="182569" y="63502"/>
                    <a:pt x="182569" y="141116"/>
                  </a:cubicBezTo>
                  <a:lnTo>
                    <a:pt x="182569" y="141116"/>
                  </a:lnTo>
                  <a:cubicBezTo>
                    <a:pt x="182569" y="218730"/>
                    <a:pt x="119067" y="282232"/>
                    <a:pt x="41453" y="282232"/>
                  </a:cubicBezTo>
                  <a:lnTo>
                    <a:pt x="41453" y="282232"/>
                  </a:lnTo>
                  <a:cubicBezTo>
                    <a:pt x="18522" y="282232"/>
                    <a:pt x="0" y="263711"/>
                    <a:pt x="0" y="240779"/>
                  </a:cubicBezTo>
                  <a:lnTo>
                    <a:pt x="0" y="41453"/>
                  </a:lnTo>
                  <a:cubicBezTo>
                    <a:pt x="0" y="18521"/>
                    <a:pt x="18522" y="0"/>
                    <a:pt x="41453" y="0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图形 15"/>
            <p:cNvSpPr/>
            <p:nvPr>
              <p:custDataLst>
                <p:tags r:id="rId9"/>
              </p:custDataLst>
            </p:nvPr>
          </p:nvSpPr>
          <p:spPr>
            <a:xfrm>
              <a:off x="4095762" y="4398420"/>
              <a:ext cx="366901" cy="366901"/>
            </a:xfrm>
            <a:custGeom>
              <a:avLst/>
              <a:gdLst>
                <a:gd name="connsiteX0" fmla="*/ 366902 w 366901"/>
                <a:gd name="connsiteY0" fmla="*/ 183451 h 366901"/>
                <a:gd name="connsiteX1" fmla="*/ 183451 w 366901"/>
                <a:gd name="connsiteY1" fmla="*/ 366902 h 366901"/>
                <a:gd name="connsiteX2" fmla="*/ 0 w 366901"/>
                <a:gd name="connsiteY2" fmla="*/ 183451 h 366901"/>
                <a:gd name="connsiteX3" fmla="*/ 183451 w 366901"/>
                <a:gd name="connsiteY3" fmla="*/ 0 h 366901"/>
                <a:gd name="connsiteX4" fmla="*/ 366902 w 366901"/>
                <a:gd name="connsiteY4" fmla="*/ 183451 h 3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01" h="366901">
                  <a:moveTo>
                    <a:pt x="366902" y="183451"/>
                  </a:moveTo>
                  <a:cubicBezTo>
                    <a:pt x="366902" y="284768"/>
                    <a:pt x="284768" y="366902"/>
                    <a:pt x="183451" y="366902"/>
                  </a:cubicBezTo>
                  <a:cubicBezTo>
                    <a:pt x="82134" y="366902"/>
                    <a:pt x="0" y="284768"/>
                    <a:pt x="0" y="183451"/>
                  </a:cubicBezTo>
                  <a:cubicBezTo>
                    <a:pt x="0" y="82134"/>
                    <a:pt x="82134" y="0"/>
                    <a:pt x="183451" y="0"/>
                  </a:cubicBezTo>
                  <a:cubicBezTo>
                    <a:pt x="284768" y="0"/>
                    <a:pt x="366902" y="82134"/>
                    <a:pt x="366902" y="183451"/>
                  </a:cubicBezTo>
                  <a:close/>
                </a:path>
              </a:pathLst>
            </a:custGeom>
            <a:solidFill>
              <a:srgbClr val="2EA7E0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图形 15"/>
            <p:cNvSpPr/>
            <p:nvPr>
              <p:custDataLst>
                <p:tags r:id="rId10"/>
              </p:custDataLst>
            </p:nvPr>
          </p:nvSpPr>
          <p:spPr>
            <a:xfrm>
              <a:off x="4170730" y="4473388"/>
              <a:ext cx="216965" cy="216965"/>
            </a:xfrm>
            <a:custGeom>
              <a:avLst/>
              <a:gdLst>
                <a:gd name="connsiteX0" fmla="*/ 216966 w 216965"/>
                <a:gd name="connsiteY0" fmla="*/ 108483 h 216965"/>
                <a:gd name="connsiteX1" fmla="*/ 108483 w 216965"/>
                <a:gd name="connsiteY1" fmla="*/ 216966 h 216965"/>
                <a:gd name="connsiteX2" fmla="*/ 0 w 216965"/>
                <a:gd name="connsiteY2" fmla="*/ 108483 h 216965"/>
                <a:gd name="connsiteX3" fmla="*/ 108483 w 216965"/>
                <a:gd name="connsiteY3" fmla="*/ 0 h 216965"/>
                <a:gd name="connsiteX4" fmla="*/ 216966 w 216965"/>
                <a:gd name="connsiteY4" fmla="*/ 108483 h 2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65" h="216965">
                  <a:moveTo>
                    <a:pt x="216966" y="108483"/>
                  </a:moveTo>
                  <a:cubicBezTo>
                    <a:pt x="216966" y="168396"/>
                    <a:pt x="168396" y="216966"/>
                    <a:pt x="108483" y="216966"/>
                  </a:cubicBezTo>
                  <a:cubicBezTo>
                    <a:pt x="48569" y="216966"/>
                    <a:pt x="0" y="168396"/>
                    <a:pt x="0" y="108483"/>
                  </a:cubicBezTo>
                  <a:cubicBezTo>
                    <a:pt x="0" y="48570"/>
                    <a:pt x="48569" y="0"/>
                    <a:pt x="108483" y="0"/>
                  </a:cubicBezTo>
                  <a:cubicBezTo>
                    <a:pt x="168396" y="0"/>
                    <a:pt x="216966" y="48570"/>
                    <a:pt x="216966" y="108483"/>
                  </a:cubicBezTo>
                  <a:close/>
                </a:path>
              </a:pathLst>
            </a:custGeom>
            <a:solidFill>
              <a:srgbClr val="E8F4F9"/>
            </a:solidFill>
            <a:ln w="8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" y="1263015"/>
            <a:ext cx="4914900" cy="19431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437027" y="3429000"/>
            <a:ext cx="3654035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ClrTx/>
              <a:buSzTx/>
              <a:buFontTx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商品评价的内容。</a:t>
            </a:r>
            <a:endParaRPr lang="zh-CN" altLang="en-US" dirty="0">
              <a:sym typeface="+mn-ea"/>
            </a:endParaRPr>
          </a:p>
          <a:p>
            <a:pPr algn="l">
              <a:buClrTx/>
              <a:buSzTx/>
            </a:pPr>
            <a:r>
              <a:rPr lang="en-US" altLang="zh-CN" dirty="0"/>
              <a:t>2.</a:t>
            </a:r>
            <a:r>
              <a:rPr lang="zh-CN" altLang="en-US" dirty="0"/>
              <a:t>虚假评价的危害。</a:t>
            </a:r>
            <a:endParaRPr lang="zh-CN" altLang="en-US" dirty="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3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8"/>
  <p:tag name="KSO_WM_UNIT_ID" val="_17*i*58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744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744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COMBINE_RELATE_SLIDE_ID" val="background20176141_1"/>
  <p:tag name="KSO_WM_TEMPLATE_SUBCATEGORY" val="combine"/>
  <p:tag name="KSO_WM_TEMPLATE_THUMBS_INDEX" val="1、4、5、6、9、10、16、19、20、27"/>
  <p:tag name="KSO_WM_TAG_VERSION" val="1.0"/>
  <p:tag name="KSO_WM_BEAUTIFY_FLAG" val="#wm#"/>
  <p:tag name="KSO_WM_TEMPLATE_CATEGORY" val="custom"/>
  <p:tag name="KSO_WM_TEMPLATE_INDEX" val="20176744"/>
  <p:tag name="KSO_WM_TEMPLATE_MASTER_TYPE" val="1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SLIDE_ID" val="custom20176744_1"/>
  <p:tag name="KSO_WM_TEMPLATE_SUBCATEGORY" val="0"/>
  <p:tag name="KSO_WM_TEMPLATE_MASTER_TYPE" val="1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6744"/>
  <p:tag name="KSO_WM_SLIDE_TYPE" val="title"/>
  <p:tag name="KSO_WM_SLIDE_SUBTYPE" val="pureTxt"/>
  <p:tag name="KSO_WM_SLIDE_LAYOUT" val="a_b"/>
  <p:tag name="KSO_WM_SLIDE_LAYOUT_CNT" val="1_1"/>
  <p:tag name="KSO_WM_SPECIAL_SOURCE" val="bdnull"/>
  <p:tag name="KSO_WM_TEMPLATE_THUMBS_INDEX" val="1、4、5、6、9、10、16、19、20、27、"/>
  <p:tag name="KSO_WM_SLIDE_CONTENT_AREA" val="{&quot;left&quot;:&quot;341.05&quot;,&quot;top&quot;:&quot;66.6&quot;,&quot;width&quot;:&quot;566.35&quot;,&quot;height&quot;:&quot;313&quot;}"/>
  <p:tag name="KSO_WM_COMBINE_RELATE_SLIDE_ID" val="background20176141_1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#wm#"/>
  <p:tag name="KSO_WM_TEMPLATE_CATEGORY" val="custom"/>
  <p:tag name="KSO_WM_TEMPLATE_INDEX" val="20176744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TEMPLATE_CATEGORY" val="custom"/>
  <p:tag name="KSO_WM_TEMPLATE_INDEX" val="20230228"/>
  <p:tag name="KSO_WM_SLIDE_BACKGROUND_TYPE" val="general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TEMPLATE_CATEGORY" val="custom"/>
  <p:tag name="KSO_WM_TEMPLATE_INDEX" val="20230228"/>
  <p:tag name="KSO_WM_SLIDE_BACKGROUND_TYPE" val="general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TEMPLATE_CATEGORY" val="custom"/>
  <p:tag name="KSO_WM_TEMPLATE_INDEX" val="20230228"/>
  <p:tag name="KSO_WM_SLIDE_BACKGROUND_TYPE" val="general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TEMPLATE_CATEGORY" val="custom"/>
  <p:tag name="KSO_WM_TEMPLATE_INDEX" val="20230228"/>
  <p:tag name="KSO_WM_SLIDE_BACKGROUND_TYPE" val="general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15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15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-0.2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SLIDE_BACKGROUND_TYPE" val="general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KSO_WM_BEAUTIFY_FLAG" val=""/>
</p:tagLst>
</file>

<file path=ppt/tags/tag628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SLIDE_ID" val="custom2017674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76744"/>
  <p:tag name="KSO_WM_SLIDE_TYPE" val="sectionTitle"/>
  <p:tag name="KSO_WM_SLIDE_SUBTYPE" val="pureTxt"/>
  <p:tag name="KSO_WM_SLIDE_LAYOUT" val="a_e_f"/>
  <p:tag name="KSO_WM_SLIDE_LAYOUT_CNT" val="1_1_1"/>
  <p:tag name="KSO_WM_SPECIAL_SOURCE" val="bdnull"/>
  <p:tag name="KSO_WM_SLIDE_CONTENT_AREA" val="{&quot;left&quot;:&quot;239.35&quot;,&quot;top&quot;:&quot;108.25&quot;,&quot;width&quot;:&quot;631.05&quot;,&quot;height&quot;:&quot;301&quot;}"/>
  <p:tag name="KSO_WM_COMBINE_RELATE_SLIDE_ID" val="background20176141_6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SLIDE_ID" val="custom20176744_27"/>
  <p:tag name="KSO_WM_TEMPLATE_SUBCATEGORY" val="0"/>
  <p:tag name="KSO_WM_TEMPLATE_MASTER_TYPE" val="1"/>
  <p:tag name="KSO_WM_TEMPLATE_COLOR_TYPE" val="0"/>
  <p:tag name="KSO_WM_SLIDE_ITEM_CNT" val="0"/>
  <p:tag name="KSO_WM_SLIDE_INDEX" val="27"/>
  <p:tag name="KSO_WM_TAG_VERSION" val="1.0"/>
  <p:tag name="KSO_WM_BEAUTIFY_FLAG" val="#wm#"/>
  <p:tag name="KSO_WM_TEMPLATE_CATEGORY" val="custom"/>
  <p:tag name="KSO_WM_TEMPLATE_INDEX" val="20176744"/>
  <p:tag name="KSO_WM_SLIDE_TYPE" val="endPage"/>
  <p:tag name="KSO_WM_SLIDE_SUBTYPE" val="pureTxt"/>
  <p:tag name="KSO_WM_SLIDE_LAYOUT" val="a"/>
  <p:tag name="KSO_WM_SLIDE_LAYOUT_CNT" val="1"/>
  <p:tag name="KSO_WM_SPECIAL_SOURCE" val="bdnull"/>
  <p:tag name="KSO_WM_SLIDE_CONTENT_AREA" val="{&quot;left&quot;:&quot;341.05&quot;,&quot;top&quot;:&quot;66.6&quot;,&quot;width&quot;:&quot;566.35&quot;,&quot;height&quot;:&quot;313&quot;}"/>
  <p:tag name="KSO_WM_COMBINE_RELATE_SLIDE_ID" val="background20176141_13"/>
</p:tagLst>
</file>

<file path=ppt/tags/tag637.xml><?xml version="1.0" encoding="utf-8"?>
<p:tagLst xmlns:p="http://schemas.openxmlformats.org/presentationml/2006/main">
  <p:tag name="COMMONDATA" val="eyJoZGlkIjoiZjVmZGFiMmQ2Yzc4MGM0ODMwM2Y1Zjc1M2Y0ZDM2YzkifQ=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EAF5FA"/>
      </a:dk2>
      <a:lt2>
        <a:srgbClr val="FCFDFE"/>
      </a:lt2>
      <a:accent1>
        <a:srgbClr val="7BC6BC"/>
      </a:accent1>
      <a:accent2>
        <a:srgbClr val="8B6445"/>
      </a:accent2>
      <a:accent3>
        <a:srgbClr val="B28664"/>
      </a:accent3>
      <a:accent4>
        <a:srgbClr val="EB6249"/>
      </a:accent4>
      <a:accent5>
        <a:srgbClr val="F7AD4B"/>
      </a:accent5>
      <a:accent6>
        <a:srgbClr val="C3CE52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120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隶书</vt:lpstr>
      <vt:lpstr>阿里巴巴普惠体 M</vt:lpstr>
      <vt:lpstr>汉仪综艺体简</vt:lpstr>
      <vt:lpstr>MiSans Demibold</vt:lpstr>
      <vt:lpstr>MiSans</vt:lpstr>
      <vt:lpstr>思源黑体 CN Bold</vt:lpstr>
      <vt:lpstr>Source Sans Pro Light</vt:lpstr>
      <vt:lpstr>幼圆</vt:lpstr>
      <vt:lpstr>Source Han Sans CN</vt:lpstr>
      <vt:lpstr>Times New Roman</vt:lpstr>
      <vt:lpstr>黑体</vt:lpstr>
      <vt:lpstr>Arial Unicode MS</vt:lpstr>
      <vt:lpstr>Yu Gothic UI Semilight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李建国</dc:creator>
  <cp:lastModifiedBy>清风1418120207</cp:lastModifiedBy>
  <cp:revision>19</cp:revision>
  <dcterms:created xsi:type="dcterms:W3CDTF">2023-10-17T00:57:00Z</dcterms:created>
  <dcterms:modified xsi:type="dcterms:W3CDTF">2024-08-07T01:04:12Z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B1CBA8D445D7440F96B018C9478F462F_13</vt:lpwstr>
  </property>
  <property fmtid="{D5CDD505-2E9C-101B-9397-08002B2CF9AE}" pid="3" name="KSOProductBuildVer">
    <vt:lpwstr>2052-12.1.0.15990</vt:lpwstr>
  </property>
</Properties>
</file>