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1.xml" ContentType="application/vnd.openxmlformats-officedocument.presentationml.notesSlide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89" r:id="rId2"/>
    <p:sldId id="291" r:id="rId3"/>
    <p:sldId id="322" r:id="rId4"/>
    <p:sldId id="337" r:id="rId5"/>
    <p:sldId id="292" r:id="rId6"/>
    <p:sldId id="293" r:id="rId7"/>
    <p:sldId id="334" r:id="rId8"/>
    <p:sldId id="297" r:id="rId9"/>
    <p:sldId id="340" r:id="rId10"/>
    <p:sldId id="338" r:id="rId11"/>
    <p:sldId id="298" r:id="rId12"/>
    <p:sldId id="341" r:id="rId13"/>
    <p:sldId id="342" r:id="rId14"/>
    <p:sldId id="339" r:id="rId15"/>
    <p:sldId id="343" r:id="rId16"/>
    <p:sldId id="320" r:id="rId17"/>
    <p:sldId id="321" r:id="rId18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7ADB"/>
    <a:srgbClr val="B1D6F0"/>
    <a:srgbClr val="FFFFFF"/>
    <a:srgbClr val="BBDEF4"/>
    <a:srgbClr val="B4D8F2"/>
    <a:srgbClr val="ACD4EE"/>
    <a:srgbClr val="47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48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MiSans Demibold" panose="00000700000000000000" charset="-122"/>
              <a:ea typeface="MiSans Demibold" panose="00000700000000000000" charset="-122"/>
              <a:sym typeface="MiSans" panose="000005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image" Target="../media/image3.svg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3" Type="http://schemas.openxmlformats.org/officeDocument/2006/relationships/tags" Target="../tags/tag272.xml"/><Relationship Id="rId18" Type="http://schemas.openxmlformats.org/officeDocument/2006/relationships/tags" Target="../tags/tag277.xml"/><Relationship Id="rId26" Type="http://schemas.openxmlformats.org/officeDocument/2006/relationships/tags" Target="../tags/tag285.xml"/><Relationship Id="rId39" Type="http://schemas.openxmlformats.org/officeDocument/2006/relationships/tags" Target="../tags/tag298.xml"/><Relationship Id="rId21" Type="http://schemas.openxmlformats.org/officeDocument/2006/relationships/tags" Target="../tags/tag280.xml"/><Relationship Id="rId34" Type="http://schemas.openxmlformats.org/officeDocument/2006/relationships/tags" Target="../tags/tag293.xml"/><Relationship Id="rId42" Type="http://schemas.openxmlformats.org/officeDocument/2006/relationships/tags" Target="../tags/tag301.xml"/><Relationship Id="rId7" Type="http://schemas.openxmlformats.org/officeDocument/2006/relationships/tags" Target="../tags/tag266.xml"/><Relationship Id="rId2" Type="http://schemas.openxmlformats.org/officeDocument/2006/relationships/tags" Target="../tags/tag261.xml"/><Relationship Id="rId16" Type="http://schemas.openxmlformats.org/officeDocument/2006/relationships/tags" Target="../tags/tag275.xml"/><Relationship Id="rId29" Type="http://schemas.openxmlformats.org/officeDocument/2006/relationships/tags" Target="../tags/tag288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24" Type="http://schemas.openxmlformats.org/officeDocument/2006/relationships/tags" Target="../tags/tag283.xml"/><Relationship Id="rId32" Type="http://schemas.openxmlformats.org/officeDocument/2006/relationships/tags" Target="../tags/tag291.xml"/><Relationship Id="rId37" Type="http://schemas.openxmlformats.org/officeDocument/2006/relationships/tags" Target="../tags/tag296.xml"/><Relationship Id="rId40" Type="http://schemas.openxmlformats.org/officeDocument/2006/relationships/tags" Target="../tags/tag299.xml"/><Relationship Id="rId45" Type="http://schemas.openxmlformats.org/officeDocument/2006/relationships/tags" Target="../tags/tag304.xml"/><Relationship Id="rId5" Type="http://schemas.openxmlformats.org/officeDocument/2006/relationships/tags" Target="../tags/tag264.xml"/><Relationship Id="rId15" Type="http://schemas.openxmlformats.org/officeDocument/2006/relationships/tags" Target="../tags/tag274.xml"/><Relationship Id="rId23" Type="http://schemas.openxmlformats.org/officeDocument/2006/relationships/tags" Target="../tags/tag282.xml"/><Relationship Id="rId28" Type="http://schemas.openxmlformats.org/officeDocument/2006/relationships/tags" Target="../tags/tag287.xml"/><Relationship Id="rId36" Type="http://schemas.openxmlformats.org/officeDocument/2006/relationships/tags" Target="../tags/tag295.xml"/><Relationship Id="rId10" Type="http://schemas.openxmlformats.org/officeDocument/2006/relationships/tags" Target="../tags/tag269.xml"/><Relationship Id="rId19" Type="http://schemas.openxmlformats.org/officeDocument/2006/relationships/tags" Target="../tags/tag278.xml"/><Relationship Id="rId31" Type="http://schemas.openxmlformats.org/officeDocument/2006/relationships/tags" Target="../tags/tag290.xml"/><Relationship Id="rId44" Type="http://schemas.openxmlformats.org/officeDocument/2006/relationships/tags" Target="../tags/tag303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tags" Target="../tags/tag273.xml"/><Relationship Id="rId22" Type="http://schemas.openxmlformats.org/officeDocument/2006/relationships/tags" Target="../tags/tag281.xml"/><Relationship Id="rId27" Type="http://schemas.openxmlformats.org/officeDocument/2006/relationships/tags" Target="../tags/tag286.xml"/><Relationship Id="rId30" Type="http://schemas.openxmlformats.org/officeDocument/2006/relationships/tags" Target="../tags/tag289.xml"/><Relationship Id="rId35" Type="http://schemas.openxmlformats.org/officeDocument/2006/relationships/tags" Target="../tags/tag294.xml"/><Relationship Id="rId43" Type="http://schemas.openxmlformats.org/officeDocument/2006/relationships/tags" Target="../tags/tag302.xml"/><Relationship Id="rId8" Type="http://schemas.openxmlformats.org/officeDocument/2006/relationships/tags" Target="../tags/tag267.xml"/><Relationship Id="rId3" Type="http://schemas.openxmlformats.org/officeDocument/2006/relationships/tags" Target="../tags/tag262.xml"/><Relationship Id="rId12" Type="http://schemas.openxmlformats.org/officeDocument/2006/relationships/tags" Target="../tags/tag271.xml"/><Relationship Id="rId17" Type="http://schemas.openxmlformats.org/officeDocument/2006/relationships/tags" Target="../tags/tag276.xml"/><Relationship Id="rId25" Type="http://schemas.openxmlformats.org/officeDocument/2006/relationships/tags" Target="../tags/tag284.xml"/><Relationship Id="rId33" Type="http://schemas.openxmlformats.org/officeDocument/2006/relationships/tags" Target="../tags/tag292.xml"/><Relationship Id="rId38" Type="http://schemas.openxmlformats.org/officeDocument/2006/relationships/tags" Target="../tags/tag297.xml"/><Relationship Id="rId46" Type="http://schemas.openxmlformats.org/officeDocument/2006/relationships/slideMaster" Target="../slideMasters/slideMaster1.xml"/><Relationship Id="rId20" Type="http://schemas.openxmlformats.org/officeDocument/2006/relationships/tags" Target="../tags/tag279.xml"/><Relationship Id="rId41" Type="http://schemas.openxmlformats.org/officeDocument/2006/relationships/tags" Target="../tags/tag300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309.xml"/><Relationship Id="rId10" Type="http://schemas.openxmlformats.org/officeDocument/2006/relationships/tags" Target="../tags/tag314.xml"/><Relationship Id="rId4" Type="http://schemas.openxmlformats.org/officeDocument/2006/relationships/tags" Target="../tags/tag308.xml"/><Relationship Id="rId9" Type="http://schemas.openxmlformats.org/officeDocument/2006/relationships/tags" Target="../tags/tag313.xml"/></Relationships>
</file>

<file path=ppt/slideLayouts/_rels/slideLayout12.xml.rels><?xml version="1.0" encoding="UTF-8" standalone="yes"?>
<Relationships xmlns="http://schemas.openxmlformats.org/package/2006/relationships"><Relationship Id="rId13" Type="http://schemas.openxmlformats.org/officeDocument/2006/relationships/tags" Target="../tags/tag327.xml"/><Relationship Id="rId18" Type="http://schemas.openxmlformats.org/officeDocument/2006/relationships/tags" Target="../tags/tag332.xml"/><Relationship Id="rId26" Type="http://schemas.openxmlformats.org/officeDocument/2006/relationships/tags" Target="../tags/tag340.xml"/><Relationship Id="rId39" Type="http://schemas.openxmlformats.org/officeDocument/2006/relationships/tags" Target="../tags/tag353.xml"/><Relationship Id="rId21" Type="http://schemas.openxmlformats.org/officeDocument/2006/relationships/tags" Target="../tags/tag335.xml"/><Relationship Id="rId34" Type="http://schemas.openxmlformats.org/officeDocument/2006/relationships/tags" Target="../tags/tag348.xml"/><Relationship Id="rId42" Type="http://schemas.openxmlformats.org/officeDocument/2006/relationships/tags" Target="../tags/tag356.xml"/><Relationship Id="rId47" Type="http://schemas.openxmlformats.org/officeDocument/2006/relationships/tags" Target="../tags/tag361.xml"/><Relationship Id="rId7" Type="http://schemas.openxmlformats.org/officeDocument/2006/relationships/tags" Target="../tags/tag321.xml"/><Relationship Id="rId2" Type="http://schemas.openxmlformats.org/officeDocument/2006/relationships/tags" Target="../tags/tag316.xml"/><Relationship Id="rId16" Type="http://schemas.openxmlformats.org/officeDocument/2006/relationships/tags" Target="../tags/tag330.xml"/><Relationship Id="rId29" Type="http://schemas.openxmlformats.org/officeDocument/2006/relationships/tags" Target="../tags/tag343.xml"/><Relationship Id="rId11" Type="http://schemas.openxmlformats.org/officeDocument/2006/relationships/tags" Target="../tags/tag325.xml"/><Relationship Id="rId24" Type="http://schemas.openxmlformats.org/officeDocument/2006/relationships/tags" Target="../tags/tag338.xml"/><Relationship Id="rId32" Type="http://schemas.openxmlformats.org/officeDocument/2006/relationships/tags" Target="../tags/tag346.xml"/><Relationship Id="rId37" Type="http://schemas.openxmlformats.org/officeDocument/2006/relationships/tags" Target="../tags/tag351.xml"/><Relationship Id="rId40" Type="http://schemas.openxmlformats.org/officeDocument/2006/relationships/tags" Target="../tags/tag354.xml"/><Relationship Id="rId45" Type="http://schemas.openxmlformats.org/officeDocument/2006/relationships/tags" Target="../tags/tag359.xml"/><Relationship Id="rId5" Type="http://schemas.openxmlformats.org/officeDocument/2006/relationships/tags" Target="../tags/tag319.xml"/><Relationship Id="rId15" Type="http://schemas.openxmlformats.org/officeDocument/2006/relationships/tags" Target="../tags/tag329.xml"/><Relationship Id="rId23" Type="http://schemas.openxmlformats.org/officeDocument/2006/relationships/tags" Target="../tags/tag337.xml"/><Relationship Id="rId28" Type="http://schemas.openxmlformats.org/officeDocument/2006/relationships/tags" Target="../tags/tag342.xml"/><Relationship Id="rId36" Type="http://schemas.openxmlformats.org/officeDocument/2006/relationships/tags" Target="../tags/tag350.xml"/><Relationship Id="rId49" Type="http://schemas.openxmlformats.org/officeDocument/2006/relationships/slideMaster" Target="../slideMasters/slideMaster1.xml"/><Relationship Id="rId10" Type="http://schemas.openxmlformats.org/officeDocument/2006/relationships/tags" Target="../tags/tag324.xml"/><Relationship Id="rId19" Type="http://schemas.openxmlformats.org/officeDocument/2006/relationships/tags" Target="../tags/tag333.xml"/><Relationship Id="rId31" Type="http://schemas.openxmlformats.org/officeDocument/2006/relationships/tags" Target="../tags/tag345.xml"/><Relationship Id="rId44" Type="http://schemas.openxmlformats.org/officeDocument/2006/relationships/tags" Target="../tags/tag358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tags" Target="../tags/tag328.xml"/><Relationship Id="rId22" Type="http://schemas.openxmlformats.org/officeDocument/2006/relationships/tags" Target="../tags/tag336.xml"/><Relationship Id="rId27" Type="http://schemas.openxmlformats.org/officeDocument/2006/relationships/tags" Target="../tags/tag341.xml"/><Relationship Id="rId30" Type="http://schemas.openxmlformats.org/officeDocument/2006/relationships/tags" Target="../tags/tag344.xml"/><Relationship Id="rId35" Type="http://schemas.openxmlformats.org/officeDocument/2006/relationships/tags" Target="../tags/tag349.xml"/><Relationship Id="rId43" Type="http://schemas.openxmlformats.org/officeDocument/2006/relationships/tags" Target="../tags/tag357.xml"/><Relationship Id="rId48" Type="http://schemas.openxmlformats.org/officeDocument/2006/relationships/tags" Target="../tags/tag362.xml"/><Relationship Id="rId8" Type="http://schemas.openxmlformats.org/officeDocument/2006/relationships/tags" Target="../tags/tag322.xml"/><Relationship Id="rId3" Type="http://schemas.openxmlformats.org/officeDocument/2006/relationships/tags" Target="../tags/tag317.xml"/><Relationship Id="rId12" Type="http://schemas.openxmlformats.org/officeDocument/2006/relationships/tags" Target="../tags/tag326.xml"/><Relationship Id="rId17" Type="http://schemas.openxmlformats.org/officeDocument/2006/relationships/tags" Target="../tags/tag331.xml"/><Relationship Id="rId25" Type="http://schemas.openxmlformats.org/officeDocument/2006/relationships/tags" Target="../tags/tag339.xml"/><Relationship Id="rId33" Type="http://schemas.openxmlformats.org/officeDocument/2006/relationships/tags" Target="../tags/tag347.xml"/><Relationship Id="rId38" Type="http://schemas.openxmlformats.org/officeDocument/2006/relationships/tags" Target="../tags/tag352.xml"/><Relationship Id="rId46" Type="http://schemas.openxmlformats.org/officeDocument/2006/relationships/tags" Target="../tags/tag360.xml"/><Relationship Id="rId20" Type="http://schemas.openxmlformats.org/officeDocument/2006/relationships/tags" Target="../tags/tag334.xml"/><Relationship Id="rId41" Type="http://schemas.openxmlformats.org/officeDocument/2006/relationships/tags" Target="../tags/tag355.xml"/><Relationship Id="rId1" Type="http://schemas.openxmlformats.org/officeDocument/2006/relationships/tags" Target="../tags/tag315.xml"/><Relationship Id="rId6" Type="http://schemas.openxmlformats.org/officeDocument/2006/relationships/tags" Target="../tags/tag320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370.xml"/><Relationship Id="rId13" Type="http://schemas.openxmlformats.org/officeDocument/2006/relationships/tags" Target="../tags/tag375.xml"/><Relationship Id="rId18" Type="http://schemas.openxmlformats.org/officeDocument/2006/relationships/tags" Target="../tags/tag380.xml"/><Relationship Id="rId3" Type="http://schemas.openxmlformats.org/officeDocument/2006/relationships/tags" Target="../tags/tag365.xml"/><Relationship Id="rId21" Type="http://schemas.openxmlformats.org/officeDocument/2006/relationships/tags" Target="../tags/tag383.xml"/><Relationship Id="rId7" Type="http://schemas.openxmlformats.org/officeDocument/2006/relationships/tags" Target="../tags/tag369.xml"/><Relationship Id="rId12" Type="http://schemas.openxmlformats.org/officeDocument/2006/relationships/tags" Target="../tags/tag374.xml"/><Relationship Id="rId17" Type="http://schemas.openxmlformats.org/officeDocument/2006/relationships/tags" Target="../tags/tag379.xml"/><Relationship Id="rId2" Type="http://schemas.openxmlformats.org/officeDocument/2006/relationships/tags" Target="../tags/tag364.xml"/><Relationship Id="rId16" Type="http://schemas.openxmlformats.org/officeDocument/2006/relationships/tags" Target="../tags/tag378.xml"/><Relationship Id="rId20" Type="http://schemas.openxmlformats.org/officeDocument/2006/relationships/tags" Target="../tags/tag382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5" Type="http://schemas.openxmlformats.org/officeDocument/2006/relationships/tags" Target="../tags/tag367.xml"/><Relationship Id="rId15" Type="http://schemas.openxmlformats.org/officeDocument/2006/relationships/tags" Target="../tags/tag377.xml"/><Relationship Id="rId10" Type="http://schemas.openxmlformats.org/officeDocument/2006/relationships/tags" Target="../tags/tag372.xml"/><Relationship Id="rId19" Type="http://schemas.openxmlformats.org/officeDocument/2006/relationships/tags" Target="../tags/tag381.xml"/><Relationship Id="rId4" Type="http://schemas.openxmlformats.org/officeDocument/2006/relationships/tags" Target="../tags/tag366.xml"/><Relationship Id="rId9" Type="http://schemas.openxmlformats.org/officeDocument/2006/relationships/tags" Target="../tags/tag371.xml"/><Relationship Id="rId14" Type="http://schemas.openxmlformats.org/officeDocument/2006/relationships/tags" Target="../tags/tag376.xml"/><Relationship Id="rId2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391.xml"/><Relationship Id="rId13" Type="http://schemas.openxmlformats.org/officeDocument/2006/relationships/tags" Target="../tags/tag396.xml"/><Relationship Id="rId18" Type="http://schemas.openxmlformats.org/officeDocument/2006/relationships/tags" Target="../tags/tag401.xml"/><Relationship Id="rId3" Type="http://schemas.openxmlformats.org/officeDocument/2006/relationships/tags" Target="../tags/tag386.xml"/><Relationship Id="rId7" Type="http://schemas.openxmlformats.org/officeDocument/2006/relationships/tags" Target="../tags/tag390.xml"/><Relationship Id="rId12" Type="http://schemas.openxmlformats.org/officeDocument/2006/relationships/tags" Target="../tags/tag395.xml"/><Relationship Id="rId17" Type="http://schemas.openxmlformats.org/officeDocument/2006/relationships/tags" Target="../tags/tag400.xml"/><Relationship Id="rId2" Type="http://schemas.openxmlformats.org/officeDocument/2006/relationships/tags" Target="../tags/tag385.xml"/><Relationship Id="rId16" Type="http://schemas.openxmlformats.org/officeDocument/2006/relationships/tags" Target="../tags/tag399.xml"/><Relationship Id="rId20" Type="http://schemas.openxmlformats.org/officeDocument/2006/relationships/slideMaster" Target="../slideMasters/slideMaster1.xml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tags" Target="../tags/tag394.xml"/><Relationship Id="rId5" Type="http://schemas.openxmlformats.org/officeDocument/2006/relationships/tags" Target="../tags/tag388.xml"/><Relationship Id="rId15" Type="http://schemas.openxmlformats.org/officeDocument/2006/relationships/tags" Target="../tags/tag398.xml"/><Relationship Id="rId10" Type="http://schemas.openxmlformats.org/officeDocument/2006/relationships/tags" Target="../tags/tag393.xml"/><Relationship Id="rId19" Type="http://schemas.openxmlformats.org/officeDocument/2006/relationships/tags" Target="../tags/tag402.xml"/><Relationship Id="rId4" Type="http://schemas.openxmlformats.org/officeDocument/2006/relationships/tags" Target="../tags/tag387.xml"/><Relationship Id="rId9" Type="http://schemas.openxmlformats.org/officeDocument/2006/relationships/tags" Target="../tags/tag392.xml"/><Relationship Id="rId14" Type="http://schemas.openxmlformats.org/officeDocument/2006/relationships/tags" Target="../tags/tag39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410.xml"/><Relationship Id="rId3" Type="http://schemas.openxmlformats.org/officeDocument/2006/relationships/tags" Target="../tags/tag405.xml"/><Relationship Id="rId7" Type="http://schemas.openxmlformats.org/officeDocument/2006/relationships/tags" Target="../tags/tag409.xml"/><Relationship Id="rId2" Type="http://schemas.openxmlformats.org/officeDocument/2006/relationships/tags" Target="../tags/tag404.xml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407.xml"/><Relationship Id="rId10" Type="http://schemas.openxmlformats.org/officeDocument/2006/relationships/tags" Target="../tags/tag412.xml"/><Relationship Id="rId4" Type="http://schemas.openxmlformats.org/officeDocument/2006/relationships/tags" Target="../tags/tag406.xml"/><Relationship Id="rId9" Type="http://schemas.openxmlformats.org/officeDocument/2006/relationships/tags" Target="../tags/tag41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420.xml"/><Relationship Id="rId3" Type="http://schemas.openxmlformats.org/officeDocument/2006/relationships/tags" Target="../tags/tag415.xml"/><Relationship Id="rId7" Type="http://schemas.openxmlformats.org/officeDocument/2006/relationships/tags" Target="../tags/tag419.xml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5" Type="http://schemas.openxmlformats.org/officeDocument/2006/relationships/tags" Target="../tags/tag417.xml"/><Relationship Id="rId4" Type="http://schemas.openxmlformats.org/officeDocument/2006/relationships/tags" Target="../tags/tag416.xml"/><Relationship Id="rId9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425.xml"/><Relationship Id="rId10" Type="http://schemas.openxmlformats.org/officeDocument/2006/relationships/tags" Target="../tags/tag430.xml"/><Relationship Id="rId4" Type="http://schemas.openxmlformats.org/officeDocument/2006/relationships/tags" Target="../tags/tag424.xml"/><Relationship Id="rId9" Type="http://schemas.openxmlformats.org/officeDocument/2006/relationships/tags" Target="../tags/tag429.xml"/></Relationships>
</file>

<file path=ppt/slideLayouts/_rels/slideLayout18.xml.rels><?xml version="1.0" encoding="UTF-8" standalone="yes"?>
<Relationships xmlns="http://schemas.openxmlformats.org/package/2006/relationships"><Relationship Id="rId13" Type="http://schemas.openxmlformats.org/officeDocument/2006/relationships/tags" Target="../tags/tag443.xml"/><Relationship Id="rId18" Type="http://schemas.openxmlformats.org/officeDocument/2006/relationships/tags" Target="../tags/tag448.xml"/><Relationship Id="rId26" Type="http://schemas.openxmlformats.org/officeDocument/2006/relationships/tags" Target="../tags/tag456.xml"/><Relationship Id="rId3" Type="http://schemas.openxmlformats.org/officeDocument/2006/relationships/tags" Target="../tags/tag433.xml"/><Relationship Id="rId21" Type="http://schemas.openxmlformats.org/officeDocument/2006/relationships/tags" Target="../tags/tag451.xml"/><Relationship Id="rId34" Type="http://schemas.openxmlformats.org/officeDocument/2006/relationships/slideMaster" Target="../slideMasters/slideMaster1.xml"/><Relationship Id="rId7" Type="http://schemas.openxmlformats.org/officeDocument/2006/relationships/tags" Target="../tags/tag437.xml"/><Relationship Id="rId12" Type="http://schemas.openxmlformats.org/officeDocument/2006/relationships/tags" Target="../tags/tag442.xml"/><Relationship Id="rId17" Type="http://schemas.openxmlformats.org/officeDocument/2006/relationships/tags" Target="../tags/tag447.xml"/><Relationship Id="rId25" Type="http://schemas.openxmlformats.org/officeDocument/2006/relationships/tags" Target="../tags/tag455.xml"/><Relationship Id="rId33" Type="http://schemas.openxmlformats.org/officeDocument/2006/relationships/tags" Target="../tags/tag463.xml"/><Relationship Id="rId2" Type="http://schemas.openxmlformats.org/officeDocument/2006/relationships/tags" Target="../tags/tag432.xml"/><Relationship Id="rId16" Type="http://schemas.openxmlformats.org/officeDocument/2006/relationships/tags" Target="../tags/tag446.xml"/><Relationship Id="rId20" Type="http://schemas.openxmlformats.org/officeDocument/2006/relationships/tags" Target="../tags/tag450.xml"/><Relationship Id="rId29" Type="http://schemas.openxmlformats.org/officeDocument/2006/relationships/tags" Target="../tags/tag459.xml"/><Relationship Id="rId1" Type="http://schemas.openxmlformats.org/officeDocument/2006/relationships/tags" Target="../tags/tag431.xml"/><Relationship Id="rId6" Type="http://schemas.openxmlformats.org/officeDocument/2006/relationships/tags" Target="../tags/tag436.xml"/><Relationship Id="rId11" Type="http://schemas.openxmlformats.org/officeDocument/2006/relationships/tags" Target="../tags/tag441.xml"/><Relationship Id="rId24" Type="http://schemas.openxmlformats.org/officeDocument/2006/relationships/tags" Target="../tags/tag454.xml"/><Relationship Id="rId32" Type="http://schemas.openxmlformats.org/officeDocument/2006/relationships/tags" Target="../tags/tag462.xml"/><Relationship Id="rId5" Type="http://schemas.openxmlformats.org/officeDocument/2006/relationships/tags" Target="../tags/tag435.xml"/><Relationship Id="rId15" Type="http://schemas.openxmlformats.org/officeDocument/2006/relationships/tags" Target="../tags/tag445.xml"/><Relationship Id="rId23" Type="http://schemas.openxmlformats.org/officeDocument/2006/relationships/tags" Target="../tags/tag453.xml"/><Relationship Id="rId28" Type="http://schemas.openxmlformats.org/officeDocument/2006/relationships/tags" Target="../tags/tag458.xml"/><Relationship Id="rId10" Type="http://schemas.openxmlformats.org/officeDocument/2006/relationships/tags" Target="../tags/tag440.xml"/><Relationship Id="rId19" Type="http://schemas.openxmlformats.org/officeDocument/2006/relationships/tags" Target="../tags/tag449.xml"/><Relationship Id="rId31" Type="http://schemas.openxmlformats.org/officeDocument/2006/relationships/tags" Target="../tags/tag461.xml"/><Relationship Id="rId4" Type="http://schemas.openxmlformats.org/officeDocument/2006/relationships/tags" Target="../tags/tag434.xml"/><Relationship Id="rId9" Type="http://schemas.openxmlformats.org/officeDocument/2006/relationships/tags" Target="../tags/tag439.xml"/><Relationship Id="rId14" Type="http://schemas.openxmlformats.org/officeDocument/2006/relationships/tags" Target="../tags/tag444.xml"/><Relationship Id="rId22" Type="http://schemas.openxmlformats.org/officeDocument/2006/relationships/tags" Target="../tags/tag452.xml"/><Relationship Id="rId27" Type="http://schemas.openxmlformats.org/officeDocument/2006/relationships/tags" Target="../tags/tag457.xml"/><Relationship Id="rId30" Type="http://schemas.openxmlformats.org/officeDocument/2006/relationships/tags" Target="../tags/tag460.xml"/><Relationship Id="rId8" Type="http://schemas.openxmlformats.org/officeDocument/2006/relationships/tags" Target="../tags/tag438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4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26" Type="http://schemas.openxmlformats.org/officeDocument/2006/relationships/tags" Target="../tags/tag55.xml"/><Relationship Id="rId3" Type="http://schemas.openxmlformats.org/officeDocument/2006/relationships/tags" Target="../tags/tag32.xml"/><Relationship Id="rId21" Type="http://schemas.openxmlformats.org/officeDocument/2006/relationships/tags" Target="../tags/tag50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5" Type="http://schemas.openxmlformats.org/officeDocument/2006/relationships/tags" Target="../tags/tag54.xml"/><Relationship Id="rId3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29" Type="http://schemas.openxmlformats.org/officeDocument/2006/relationships/tags" Target="../tags/tag58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tags" Target="../tags/tag53.xml"/><Relationship Id="rId32" Type="http://schemas.openxmlformats.org/officeDocument/2006/relationships/tags" Target="../tags/tag61.xml"/><Relationship Id="rId5" Type="http://schemas.openxmlformats.org/officeDocument/2006/relationships/tags" Target="../tags/tag34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28" Type="http://schemas.openxmlformats.org/officeDocument/2006/relationships/tags" Target="../tags/tag57.xml"/><Relationship Id="rId10" Type="http://schemas.openxmlformats.org/officeDocument/2006/relationships/tags" Target="../tags/tag39.xml"/><Relationship Id="rId19" Type="http://schemas.openxmlformats.org/officeDocument/2006/relationships/tags" Target="../tags/tag48.xml"/><Relationship Id="rId31" Type="http://schemas.openxmlformats.org/officeDocument/2006/relationships/tags" Target="../tags/tag60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tags" Target="../tags/tag51.xml"/><Relationship Id="rId27" Type="http://schemas.openxmlformats.org/officeDocument/2006/relationships/tags" Target="../tags/tag56.xml"/><Relationship Id="rId30" Type="http://schemas.openxmlformats.org/officeDocument/2006/relationships/tags" Target="../tags/tag59.xml"/><Relationship Id="rId8" Type="http://schemas.openxmlformats.org/officeDocument/2006/relationships/tags" Target="../tags/tag37.xml"/></Relationships>
</file>

<file path=ppt/slideLayouts/_rels/slideLayout4.xml.rels><?xml version="1.0" encoding="UTF-8" standalone="yes"?>
<Relationships xmlns="http://schemas.openxmlformats.org/package/2006/relationships"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tags" Target="../tags/tag87.xml"/><Relationship Id="rId39" Type="http://schemas.openxmlformats.org/officeDocument/2006/relationships/tags" Target="../tags/tag100.xml"/><Relationship Id="rId21" Type="http://schemas.openxmlformats.org/officeDocument/2006/relationships/tags" Target="../tags/tag82.xml"/><Relationship Id="rId34" Type="http://schemas.openxmlformats.org/officeDocument/2006/relationships/tags" Target="../tags/tag95.xml"/><Relationship Id="rId42" Type="http://schemas.openxmlformats.org/officeDocument/2006/relationships/tags" Target="../tags/tag103.xml"/><Relationship Id="rId47" Type="http://schemas.openxmlformats.org/officeDocument/2006/relationships/tags" Target="../tags/tag108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9" Type="http://schemas.openxmlformats.org/officeDocument/2006/relationships/tags" Target="../tags/tag90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32" Type="http://schemas.openxmlformats.org/officeDocument/2006/relationships/tags" Target="../tags/tag93.xml"/><Relationship Id="rId37" Type="http://schemas.openxmlformats.org/officeDocument/2006/relationships/tags" Target="../tags/tag98.xml"/><Relationship Id="rId40" Type="http://schemas.openxmlformats.org/officeDocument/2006/relationships/tags" Target="../tags/tag101.xml"/><Relationship Id="rId45" Type="http://schemas.openxmlformats.org/officeDocument/2006/relationships/tags" Target="../tags/tag106.xml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28" Type="http://schemas.openxmlformats.org/officeDocument/2006/relationships/tags" Target="../tags/tag89.xml"/><Relationship Id="rId36" Type="http://schemas.openxmlformats.org/officeDocument/2006/relationships/tags" Target="../tags/tag97.xml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31" Type="http://schemas.openxmlformats.org/officeDocument/2006/relationships/tags" Target="../tags/tag92.xml"/><Relationship Id="rId44" Type="http://schemas.openxmlformats.org/officeDocument/2006/relationships/tags" Target="../tags/tag105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tags" Target="../tags/tag88.xml"/><Relationship Id="rId30" Type="http://schemas.openxmlformats.org/officeDocument/2006/relationships/tags" Target="../tags/tag91.xml"/><Relationship Id="rId35" Type="http://schemas.openxmlformats.org/officeDocument/2006/relationships/tags" Target="../tags/tag96.xml"/><Relationship Id="rId43" Type="http://schemas.openxmlformats.org/officeDocument/2006/relationships/tags" Target="../tags/tag104.xml"/><Relationship Id="rId48" Type="http://schemas.openxmlformats.org/officeDocument/2006/relationships/slideMaster" Target="../slideMasters/slideMaster1.xml"/><Relationship Id="rId8" Type="http://schemas.openxmlformats.org/officeDocument/2006/relationships/tags" Target="../tags/tag69.xml"/><Relationship Id="rId3" Type="http://schemas.openxmlformats.org/officeDocument/2006/relationships/tags" Target="../tags/tag64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tags" Target="../tags/tag86.xml"/><Relationship Id="rId33" Type="http://schemas.openxmlformats.org/officeDocument/2006/relationships/tags" Target="../tags/tag94.xml"/><Relationship Id="rId38" Type="http://schemas.openxmlformats.org/officeDocument/2006/relationships/tags" Target="../tags/tag99.xml"/><Relationship Id="rId46" Type="http://schemas.openxmlformats.org/officeDocument/2006/relationships/tags" Target="../tags/tag107.xml"/><Relationship Id="rId20" Type="http://schemas.openxmlformats.org/officeDocument/2006/relationships/tags" Target="../tags/tag81.xml"/><Relationship Id="rId41" Type="http://schemas.openxmlformats.org/officeDocument/2006/relationships/tags" Target="../tags/tag102.xml"/></Relationships>
</file>

<file path=ppt/slideLayouts/_rels/slideLayout5.xml.rels><?xml version="1.0" encoding="UTF-8" standalone="yes"?>
<Relationships xmlns="http://schemas.openxmlformats.org/package/2006/relationships"><Relationship Id="rId13" Type="http://schemas.openxmlformats.org/officeDocument/2006/relationships/tags" Target="../tags/tag121.xml"/><Relationship Id="rId18" Type="http://schemas.openxmlformats.org/officeDocument/2006/relationships/tags" Target="../tags/tag126.xml"/><Relationship Id="rId26" Type="http://schemas.openxmlformats.org/officeDocument/2006/relationships/tags" Target="../tags/tag134.xml"/><Relationship Id="rId39" Type="http://schemas.openxmlformats.org/officeDocument/2006/relationships/tags" Target="../tags/tag147.xml"/><Relationship Id="rId21" Type="http://schemas.openxmlformats.org/officeDocument/2006/relationships/tags" Target="../tags/tag129.xml"/><Relationship Id="rId34" Type="http://schemas.openxmlformats.org/officeDocument/2006/relationships/tags" Target="../tags/tag142.xml"/><Relationship Id="rId42" Type="http://schemas.openxmlformats.org/officeDocument/2006/relationships/tags" Target="../tags/tag150.xml"/><Relationship Id="rId47" Type="http://schemas.openxmlformats.org/officeDocument/2006/relationships/tags" Target="../tags/tag155.xml"/><Relationship Id="rId50" Type="http://schemas.openxmlformats.org/officeDocument/2006/relationships/slideMaster" Target="../slideMasters/slideMaster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6" Type="http://schemas.openxmlformats.org/officeDocument/2006/relationships/tags" Target="../tags/tag124.xml"/><Relationship Id="rId29" Type="http://schemas.openxmlformats.org/officeDocument/2006/relationships/tags" Target="../tags/tag137.xml"/><Relationship Id="rId11" Type="http://schemas.openxmlformats.org/officeDocument/2006/relationships/tags" Target="../tags/tag119.xml"/><Relationship Id="rId24" Type="http://schemas.openxmlformats.org/officeDocument/2006/relationships/tags" Target="../tags/tag132.xml"/><Relationship Id="rId32" Type="http://schemas.openxmlformats.org/officeDocument/2006/relationships/tags" Target="../tags/tag140.xml"/><Relationship Id="rId37" Type="http://schemas.openxmlformats.org/officeDocument/2006/relationships/tags" Target="../tags/tag145.xml"/><Relationship Id="rId40" Type="http://schemas.openxmlformats.org/officeDocument/2006/relationships/tags" Target="../tags/tag148.xml"/><Relationship Id="rId45" Type="http://schemas.openxmlformats.org/officeDocument/2006/relationships/tags" Target="../tags/tag153.xml"/><Relationship Id="rId5" Type="http://schemas.openxmlformats.org/officeDocument/2006/relationships/tags" Target="../tags/tag113.xml"/><Relationship Id="rId15" Type="http://schemas.openxmlformats.org/officeDocument/2006/relationships/tags" Target="../tags/tag123.xml"/><Relationship Id="rId23" Type="http://schemas.openxmlformats.org/officeDocument/2006/relationships/tags" Target="../tags/tag131.xml"/><Relationship Id="rId28" Type="http://schemas.openxmlformats.org/officeDocument/2006/relationships/tags" Target="../tags/tag136.xml"/><Relationship Id="rId36" Type="http://schemas.openxmlformats.org/officeDocument/2006/relationships/tags" Target="../tags/tag144.xml"/><Relationship Id="rId49" Type="http://schemas.openxmlformats.org/officeDocument/2006/relationships/tags" Target="../tags/tag157.xml"/><Relationship Id="rId10" Type="http://schemas.openxmlformats.org/officeDocument/2006/relationships/tags" Target="../tags/tag118.xml"/><Relationship Id="rId19" Type="http://schemas.openxmlformats.org/officeDocument/2006/relationships/tags" Target="../tags/tag127.xml"/><Relationship Id="rId31" Type="http://schemas.openxmlformats.org/officeDocument/2006/relationships/tags" Target="../tags/tag139.xml"/><Relationship Id="rId44" Type="http://schemas.openxmlformats.org/officeDocument/2006/relationships/tags" Target="../tags/tag152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tags" Target="../tags/tag122.xml"/><Relationship Id="rId22" Type="http://schemas.openxmlformats.org/officeDocument/2006/relationships/tags" Target="../tags/tag130.xml"/><Relationship Id="rId27" Type="http://schemas.openxmlformats.org/officeDocument/2006/relationships/tags" Target="../tags/tag135.xml"/><Relationship Id="rId30" Type="http://schemas.openxmlformats.org/officeDocument/2006/relationships/tags" Target="../tags/tag138.xml"/><Relationship Id="rId35" Type="http://schemas.openxmlformats.org/officeDocument/2006/relationships/tags" Target="../tags/tag143.xml"/><Relationship Id="rId43" Type="http://schemas.openxmlformats.org/officeDocument/2006/relationships/tags" Target="../tags/tag151.xml"/><Relationship Id="rId48" Type="http://schemas.openxmlformats.org/officeDocument/2006/relationships/tags" Target="../tags/tag156.xml"/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12" Type="http://schemas.openxmlformats.org/officeDocument/2006/relationships/tags" Target="../tags/tag120.xml"/><Relationship Id="rId17" Type="http://schemas.openxmlformats.org/officeDocument/2006/relationships/tags" Target="../tags/tag125.xml"/><Relationship Id="rId25" Type="http://schemas.openxmlformats.org/officeDocument/2006/relationships/tags" Target="../tags/tag133.xml"/><Relationship Id="rId33" Type="http://schemas.openxmlformats.org/officeDocument/2006/relationships/tags" Target="../tags/tag141.xml"/><Relationship Id="rId38" Type="http://schemas.openxmlformats.org/officeDocument/2006/relationships/tags" Target="../tags/tag146.xml"/><Relationship Id="rId46" Type="http://schemas.openxmlformats.org/officeDocument/2006/relationships/tags" Target="../tags/tag154.xml"/><Relationship Id="rId20" Type="http://schemas.openxmlformats.org/officeDocument/2006/relationships/tags" Target="../tags/tag128.xml"/><Relationship Id="rId41" Type="http://schemas.openxmlformats.org/officeDocument/2006/relationships/tags" Target="../tags/tag149.xml"/><Relationship Id="rId1" Type="http://schemas.openxmlformats.org/officeDocument/2006/relationships/tags" Target="../tags/tag109.xml"/><Relationship Id="rId6" Type="http://schemas.openxmlformats.org/officeDocument/2006/relationships/tags" Target="../tags/tag1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6.xml"/><Relationship Id="rId4" Type="http://schemas.openxmlformats.org/officeDocument/2006/relationships/tags" Target="../tags/tag165.xml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tags" Target="../tags/tag179.xml"/><Relationship Id="rId18" Type="http://schemas.openxmlformats.org/officeDocument/2006/relationships/tags" Target="../tags/tag184.xml"/><Relationship Id="rId26" Type="http://schemas.openxmlformats.org/officeDocument/2006/relationships/tags" Target="../tags/tag192.xml"/><Relationship Id="rId39" Type="http://schemas.openxmlformats.org/officeDocument/2006/relationships/tags" Target="../tags/tag205.xml"/><Relationship Id="rId21" Type="http://schemas.openxmlformats.org/officeDocument/2006/relationships/tags" Target="../tags/tag187.xml"/><Relationship Id="rId34" Type="http://schemas.openxmlformats.org/officeDocument/2006/relationships/tags" Target="../tags/tag200.xml"/><Relationship Id="rId42" Type="http://schemas.openxmlformats.org/officeDocument/2006/relationships/tags" Target="../tags/tag208.xml"/><Relationship Id="rId47" Type="http://schemas.openxmlformats.org/officeDocument/2006/relationships/tags" Target="../tags/tag213.xml"/><Relationship Id="rId7" Type="http://schemas.openxmlformats.org/officeDocument/2006/relationships/tags" Target="../tags/tag173.xml"/><Relationship Id="rId2" Type="http://schemas.openxmlformats.org/officeDocument/2006/relationships/tags" Target="../tags/tag168.xml"/><Relationship Id="rId16" Type="http://schemas.openxmlformats.org/officeDocument/2006/relationships/tags" Target="../tags/tag182.xml"/><Relationship Id="rId29" Type="http://schemas.openxmlformats.org/officeDocument/2006/relationships/tags" Target="../tags/tag195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tags" Target="../tags/tag177.xml"/><Relationship Id="rId24" Type="http://schemas.openxmlformats.org/officeDocument/2006/relationships/tags" Target="../tags/tag190.xml"/><Relationship Id="rId32" Type="http://schemas.openxmlformats.org/officeDocument/2006/relationships/tags" Target="../tags/tag198.xml"/><Relationship Id="rId37" Type="http://schemas.openxmlformats.org/officeDocument/2006/relationships/tags" Target="../tags/tag203.xml"/><Relationship Id="rId40" Type="http://schemas.openxmlformats.org/officeDocument/2006/relationships/tags" Target="../tags/tag206.xml"/><Relationship Id="rId45" Type="http://schemas.openxmlformats.org/officeDocument/2006/relationships/tags" Target="../tags/tag211.xml"/><Relationship Id="rId5" Type="http://schemas.openxmlformats.org/officeDocument/2006/relationships/tags" Target="../tags/tag171.xml"/><Relationship Id="rId15" Type="http://schemas.openxmlformats.org/officeDocument/2006/relationships/tags" Target="../tags/tag181.xml"/><Relationship Id="rId23" Type="http://schemas.openxmlformats.org/officeDocument/2006/relationships/tags" Target="../tags/tag189.xml"/><Relationship Id="rId28" Type="http://schemas.openxmlformats.org/officeDocument/2006/relationships/tags" Target="../tags/tag194.xml"/><Relationship Id="rId36" Type="http://schemas.openxmlformats.org/officeDocument/2006/relationships/tags" Target="../tags/tag202.xml"/><Relationship Id="rId10" Type="http://schemas.openxmlformats.org/officeDocument/2006/relationships/tags" Target="../tags/tag176.xml"/><Relationship Id="rId19" Type="http://schemas.openxmlformats.org/officeDocument/2006/relationships/tags" Target="../tags/tag185.xml"/><Relationship Id="rId31" Type="http://schemas.openxmlformats.org/officeDocument/2006/relationships/tags" Target="../tags/tag197.xml"/><Relationship Id="rId44" Type="http://schemas.openxmlformats.org/officeDocument/2006/relationships/tags" Target="../tags/tag210.xml"/><Relationship Id="rId4" Type="http://schemas.openxmlformats.org/officeDocument/2006/relationships/tags" Target="../tags/tag170.xml"/><Relationship Id="rId9" Type="http://schemas.openxmlformats.org/officeDocument/2006/relationships/tags" Target="../tags/tag175.xml"/><Relationship Id="rId14" Type="http://schemas.openxmlformats.org/officeDocument/2006/relationships/tags" Target="../tags/tag180.xml"/><Relationship Id="rId22" Type="http://schemas.openxmlformats.org/officeDocument/2006/relationships/tags" Target="../tags/tag188.xml"/><Relationship Id="rId27" Type="http://schemas.openxmlformats.org/officeDocument/2006/relationships/tags" Target="../tags/tag193.xml"/><Relationship Id="rId30" Type="http://schemas.openxmlformats.org/officeDocument/2006/relationships/tags" Target="../tags/tag196.xml"/><Relationship Id="rId35" Type="http://schemas.openxmlformats.org/officeDocument/2006/relationships/tags" Target="../tags/tag201.xml"/><Relationship Id="rId43" Type="http://schemas.openxmlformats.org/officeDocument/2006/relationships/tags" Target="../tags/tag209.xml"/><Relationship Id="rId48" Type="http://schemas.openxmlformats.org/officeDocument/2006/relationships/slideMaster" Target="../slideMasters/slideMaster1.xml"/><Relationship Id="rId8" Type="http://schemas.openxmlformats.org/officeDocument/2006/relationships/tags" Target="../tags/tag174.xml"/><Relationship Id="rId3" Type="http://schemas.openxmlformats.org/officeDocument/2006/relationships/tags" Target="../tags/tag169.xml"/><Relationship Id="rId12" Type="http://schemas.openxmlformats.org/officeDocument/2006/relationships/tags" Target="../tags/tag178.xml"/><Relationship Id="rId17" Type="http://schemas.openxmlformats.org/officeDocument/2006/relationships/tags" Target="../tags/tag183.xml"/><Relationship Id="rId25" Type="http://schemas.openxmlformats.org/officeDocument/2006/relationships/tags" Target="../tags/tag191.xml"/><Relationship Id="rId33" Type="http://schemas.openxmlformats.org/officeDocument/2006/relationships/tags" Target="../tags/tag199.xml"/><Relationship Id="rId38" Type="http://schemas.openxmlformats.org/officeDocument/2006/relationships/tags" Target="../tags/tag204.xml"/><Relationship Id="rId46" Type="http://schemas.openxmlformats.org/officeDocument/2006/relationships/tags" Target="../tags/tag212.xml"/><Relationship Id="rId20" Type="http://schemas.openxmlformats.org/officeDocument/2006/relationships/tags" Target="../tags/tag186.xml"/><Relationship Id="rId41" Type="http://schemas.openxmlformats.org/officeDocument/2006/relationships/tags" Target="../tags/tag207.xml"/></Relationships>
</file>

<file path=ppt/slideLayouts/_rels/slideLayout9.xml.rels><?xml version="1.0" encoding="UTF-8" standalone="yes"?>
<Relationships xmlns="http://schemas.openxmlformats.org/package/2006/relationships"><Relationship Id="rId13" Type="http://schemas.openxmlformats.org/officeDocument/2006/relationships/tags" Target="../tags/tag226.xml"/><Relationship Id="rId18" Type="http://schemas.openxmlformats.org/officeDocument/2006/relationships/tags" Target="../tags/tag231.xml"/><Relationship Id="rId26" Type="http://schemas.openxmlformats.org/officeDocument/2006/relationships/tags" Target="../tags/tag239.xml"/><Relationship Id="rId39" Type="http://schemas.openxmlformats.org/officeDocument/2006/relationships/tags" Target="../tags/tag252.xml"/><Relationship Id="rId21" Type="http://schemas.openxmlformats.org/officeDocument/2006/relationships/tags" Target="../tags/tag234.xml"/><Relationship Id="rId34" Type="http://schemas.openxmlformats.org/officeDocument/2006/relationships/tags" Target="../tags/tag247.xml"/><Relationship Id="rId42" Type="http://schemas.openxmlformats.org/officeDocument/2006/relationships/tags" Target="../tags/tag255.xml"/><Relationship Id="rId47" Type="http://schemas.openxmlformats.org/officeDocument/2006/relationships/slideMaster" Target="../slideMasters/slideMaster1.xml"/><Relationship Id="rId7" Type="http://schemas.openxmlformats.org/officeDocument/2006/relationships/tags" Target="../tags/tag220.xml"/><Relationship Id="rId2" Type="http://schemas.openxmlformats.org/officeDocument/2006/relationships/tags" Target="../tags/tag215.xml"/><Relationship Id="rId16" Type="http://schemas.openxmlformats.org/officeDocument/2006/relationships/tags" Target="../tags/tag229.xml"/><Relationship Id="rId29" Type="http://schemas.openxmlformats.org/officeDocument/2006/relationships/tags" Target="../tags/tag242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tags" Target="../tags/tag224.xml"/><Relationship Id="rId24" Type="http://schemas.openxmlformats.org/officeDocument/2006/relationships/tags" Target="../tags/tag237.xml"/><Relationship Id="rId32" Type="http://schemas.openxmlformats.org/officeDocument/2006/relationships/tags" Target="../tags/tag245.xml"/><Relationship Id="rId37" Type="http://schemas.openxmlformats.org/officeDocument/2006/relationships/tags" Target="../tags/tag250.xml"/><Relationship Id="rId40" Type="http://schemas.openxmlformats.org/officeDocument/2006/relationships/tags" Target="../tags/tag253.xml"/><Relationship Id="rId45" Type="http://schemas.openxmlformats.org/officeDocument/2006/relationships/tags" Target="../tags/tag258.xml"/><Relationship Id="rId5" Type="http://schemas.openxmlformats.org/officeDocument/2006/relationships/tags" Target="../tags/tag218.xml"/><Relationship Id="rId15" Type="http://schemas.openxmlformats.org/officeDocument/2006/relationships/tags" Target="../tags/tag228.xml"/><Relationship Id="rId23" Type="http://schemas.openxmlformats.org/officeDocument/2006/relationships/tags" Target="../tags/tag236.xml"/><Relationship Id="rId28" Type="http://schemas.openxmlformats.org/officeDocument/2006/relationships/tags" Target="../tags/tag241.xml"/><Relationship Id="rId36" Type="http://schemas.openxmlformats.org/officeDocument/2006/relationships/tags" Target="../tags/tag249.xml"/><Relationship Id="rId10" Type="http://schemas.openxmlformats.org/officeDocument/2006/relationships/tags" Target="../tags/tag223.xml"/><Relationship Id="rId19" Type="http://schemas.openxmlformats.org/officeDocument/2006/relationships/tags" Target="../tags/tag232.xml"/><Relationship Id="rId31" Type="http://schemas.openxmlformats.org/officeDocument/2006/relationships/tags" Target="../tags/tag244.xml"/><Relationship Id="rId44" Type="http://schemas.openxmlformats.org/officeDocument/2006/relationships/tags" Target="../tags/tag257.xml"/><Relationship Id="rId4" Type="http://schemas.openxmlformats.org/officeDocument/2006/relationships/tags" Target="../tags/tag217.xml"/><Relationship Id="rId9" Type="http://schemas.openxmlformats.org/officeDocument/2006/relationships/tags" Target="../tags/tag222.xml"/><Relationship Id="rId14" Type="http://schemas.openxmlformats.org/officeDocument/2006/relationships/tags" Target="../tags/tag227.xml"/><Relationship Id="rId22" Type="http://schemas.openxmlformats.org/officeDocument/2006/relationships/tags" Target="../tags/tag235.xml"/><Relationship Id="rId27" Type="http://schemas.openxmlformats.org/officeDocument/2006/relationships/tags" Target="../tags/tag240.xml"/><Relationship Id="rId30" Type="http://schemas.openxmlformats.org/officeDocument/2006/relationships/tags" Target="../tags/tag243.xml"/><Relationship Id="rId35" Type="http://schemas.openxmlformats.org/officeDocument/2006/relationships/tags" Target="../tags/tag248.xml"/><Relationship Id="rId43" Type="http://schemas.openxmlformats.org/officeDocument/2006/relationships/tags" Target="../tags/tag256.xml"/><Relationship Id="rId8" Type="http://schemas.openxmlformats.org/officeDocument/2006/relationships/tags" Target="../tags/tag221.xml"/><Relationship Id="rId3" Type="http://schemas.openxmlformats.org/officeDocument/2006/relationships/tags" Target="../tags/tag216.xml"/><Relationship Id="rId12" Type="http://schemas.openxmlformats.org/officeDocument/2006/relationships/tags" Target="../tags/tag225.xml"/><Relationship Id="rId17" Type="http://schemas.openxmlformats.org/officeDocument/2006/relationships/tags" Target="../tags/tag230.xml"/><Relationship Id="rId25" Type="http://schemas.openxmlformats.org/officeDocument/2006/relationships/tags" Target="../tags/tag238.xml"/><Relationship Id="rId33" Type="http://schemas.openxmlformats.org/officeDocument/2006/relationships/tags" Target="../tags/tag246.xml"/><Relationship Id="rId38" Type="http://schemas.openxmlformats.org/officeDocument/2006/relationships/tags" Target="../tags/tag251.xml"/><Relationship Id="rId46" Type="http://schemas.openxmlformats.org/officeDocument/2006/relationships/tags" Target="../tags/tag259.xml"/><Relationship Id="rId20" Type="http://schemas.openxmlformats.org/officeDocument/2006/relationships/tags" Target="../tags/tag233.xml"/><Relationship Id="rId41" Type="http://schemas.openxmlformats.org/officeDocument/2006/relationships/tags" Target="../tags/tag2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5185611"/>
            <a:ext cx="12192000" cy="1672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570621"/>
            <a:ext cx="12192000" cy="128737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0" y="5570621"/>
            <a:ext cx="12192000" cy="204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8"/>
          <p:cNvSpPr/>
          <p:nvPr userDrawn="1">
            <p:custDataLst>
              <p:tags r:id="rId4"/>
            </p:custDataLst>
          </p:nvPr>
        </p:nvSpPr>
        <p:spPr bwMode="auto">
          <a:xfrm>
            <a:off x="407779" y="493458"/>
            <a:ext cx="1320800" cy="776287"/>
          </a:xfrm>
          <a:custGeom>
            <a:avLst/>
            <a:gdLst>
              <a:gd name="T0" fmla="*/ 234 w 312"/>
              <a:gd name="T1" fmla="*/ 67 h 181"/>
              <a:gd name="T2" fmla="*/ 233 w 312"/>
              <a:gd name="T3" fmla="*/ 67 h 181"/>
              <a:gd name="T4" fmla="*/ 234 w 312"/>
              <a:gd name="T5" fmla="*/ 58 h 181"/>
              <a:gd name="T6" fmla="*/ 156 w 312"/>
              <a:gd name="T7" fmla="*/ 0 h 181"/>
              <a:gd name="T8" fmla="*/ 78 w 312"/>
              <a:gd name="T9" fmla="*/ 58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8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8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399659" y="1403120"/>
            <a:ext cx="7784498" cy="190643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399659" y="3401626"/>
            <a:ext cx="7784498" cy="113747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39" name="日期占位符 38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2024-08-03</a:t>
            </a:fld>
            <a:endParaRPr lang="zh-CN" altLang="en-US" dirty="0"/>
          </a:p>
        </p:txBody>
      </p:sp>
      <p:sp>
        <p:nvSpPr>
          <p:cNvPr id="40" name="页脚占位符 39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1" name="灯片编号占位符 40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5455" y="4077335"/>
            <a:ext cx="2675890" cy="26441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4859"/>
          <a:stretch>
            <a:fillRect/>
          </a:stretch>
        </p:blipFill>
        <p:spPr>
          <a:xfrm rot="2062752">
            <a:off x="264160" y="4588026"/>
            <a:ext cx="1774825" cy="237426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5"/>
          <p:cNvSpPr/>
          <p:nvPr>
            <p:custDataLst>
              <p:tags r:id="rId3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6"/>
          <p:cNvSpPr/>
          <p:nvPr>
            <p:custDataLst>
              <p:tags r:id="rId4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9407148" y="5334413"/>
            <a:ext cx="2398032" cy="1155086"/>
            <a:chOff x="3727" y="1975"/>
            <a:chExt cx="3712" cy="1788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>
              <p:custDataLst>
                <p:tags r:id="rId22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"/>
            <p:cNvSpPr/>
            <p:nvPr>
              <p:custDataLst>
                <p:tags r:id="rId23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>
              <p:custDataLst>
                <p:tags r:id="rId24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/>
            <p:nvPr>
              <p:custDataLst>
                <p:tags r:id="rId25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>
              <p:custDataLst>
                <p:tags r:id="rId26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>
              <p:custDataLst>
                <p:tags r:id="rId27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28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Oval 1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13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4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5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6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1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20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40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23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42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43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26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45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Group 23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395288" y="5481638"/>
            <a:ext cx="1376362" cy="1117600"/>
            <a:chOff x="249" y="3453"/>
            <a:chExt cx="867" cy="704"/>
          </a:xfrm>
        </p:grpSpPr>
        <p:sp>
          <p:nvSpPr>
            <p:cNvPr id="37" name="AutoShape 22"/>
            <p:cNvSpPr>
              <a:spLocks noChangeAspect="1" noChangeArrowheads="1" noTextEdit="1"/>
            </p:cNvSpPr>
            <p:nvPr>
              <p:custDataLst>
                <p:tags r:id="rId11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0"/>
            <p:cNvSpPr/>
            <p:nvPr>
              <p:custDataLst>
                <p:tags r:id="rId12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Oval 3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2"/>
            <p:cNvSpPr/>
            <p:nvPr>
              <p:custDataLst>
                <p:tags r:id="rId14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3"/>
            <p:cNvSpPr/>
            <p:nvPr>
              <p:custDataLst>
                <p:tags r:id="rId15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4"/>
            <p:cNvSpPr/>
            <p:nvPr>
              <p:custDataLst>
                <p:tags r:id="rId16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Oval 3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6"/>
            <p:cNvSpPr/>
            <p:nvPr>
              <p:custDataLst>
                <p:tags r:id="rId18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7"/>
            <p:cNvSpPr/>
            <p:nvPr>
              <p:custDataLst>
                <p:tags r:id="rId19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8"/>
            <p:cNvSpPr/>
            <p:nvPr>
              <p:custDataLst>
                <p:tags r:id="rId20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9"/>
            <p:cNvSpPr/>
            <p:nvPr>
              <p:custDataLst>
                <p:tags r:id="rId21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71145" y="551544"/>
            <a:ext cx="9613893" cy="50428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占位符 3"/>
          <p:cNvSpPr txBox="1"/>
          <p:nvPr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97B5FA-0921-464F-AAE1-844C04324D75}" type="datetimeFigureOut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  <a:t>2024-08-03</a:t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6" name="灯片编号占位符 5"/>
          <p:cNvSpPr txBox="1"/>
          <p:nvPr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5CE74E-AB26-4998-AD42-012C4C1AD076}" type="slidenum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  <a:t>‹#›</a:t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0" y="5185611"/>
            <a:ext cx="12192000" cy="1672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0" y="5570621"/>
            <a:ext cx="12192000" cy="128737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0" y="5570621"/>
            <a:ext cx="12192000" cy="204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Freeform 5"/>
          <p:cNvSpPr/>
          <p:nvPr>
            <p:custDataLst>
              <p:tags r:id="rId9"/>
            </p:custDataLst>
          </p:nvPr>
        </p:nvSpPr>
        <p:spPr bwMode="auto">
          <a:xfrm>
            <a:off x="10136188" y="692150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reeform 6"/>
          <p:cNvSpPr/>
          <p:nvPr>
            <p:custDataLst>
              <p:tags r:id="rId10"/>
            </p:custDataLst>
          </p:nvPr>
        </p:nvSpPr>
        <p:spPr bwMode="auto">
          <a:xfrm>
            <a:off x="10013852" y="818147"/>
            <a:ext cx="768365" cy="451599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1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 bwMode="auto">
          <a:xfrm>
            <a:off x="5906511" y="5313363"/>
            <a:ext cx="6048375" cy="1544637"/>
            <a:chOff x="3581" y="3143"/>
            <a:chExt cx="3810" cy="973"/>
          </a:xfrm>
        </p:grpSpPr>
        <p:sp>
          <p:nvSpPr>
            <p:cNvPr id="7" name="Freeform 72"/>
            <p:cNvSpPr/>
            <p:nvPr>
              <p:custDataLst>
                <p:tags r:id="rId6"/>
              </p:custDataLst>
            </p:nvPr>
          </p:nvSpPr>
          <p:spPr bwMode="auto">
            <a:xfrm>
              <a:off x="5457" y="3732"/>
              <a:ext cx="57" cy="375"/>
            </a:xfrm>
            <a:custGeom>
              <a:avLst/>
              <a:gdLst>
                <a:gd name="T0" fmla="*/ 36 w 36"/>
                <a:gd name="T1" fmla="*/ 219 h 237"/>
                <a:gd name="T2" fmla="*/ 18 w 36"/>
                <a:gd name="T3" fmla="*/ 237 h 237"/>
                <a:gd name="T4" fmla="*/ 18 w 36"/>
                <a:gd name="T5" fmla="*/ 237 h 237"/>
                <a:gd name="T6" fmla="*/ 0 w 36"/>
                <a:gd name="T7" fmla="*/ 219 h 237"/>
                <a:gd name="T8" fmla="*/ 0 w 36"/>
                <a:gd name="T9" fmla="*/ 18 h 237"/>
                <a:gd name="T10" fmla="*/ 18 w 36"/>
                <a:gd name="T11" fmla="*/ 0 h 237"/>
                <a:gd name="T12" fmla="*/ 18 w 36"/>
                <a:gd name="T13" fmla="*/ 0 h 237"/>
                <a:gd name="T14" fmla="*/ 36 w 36"/>
                <a:gd name="T15" fmla="*/ 18 h 237"/>
                <a:gd name="T16" fmla="*/ 36 w 36"/>
                <a:gd name="T17" fmla="*/ 21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37">
                  <a:moveTo>
                    <a:pt x="36" y="219"/>
                  </a:moveTo>
                  <a:cubicBezTo>
                    <a:pt x="36" y="229"/>
                    <a:pt x="28" y="237"/>
                    <a:pt x="18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8" y="237"/>
                    <a:pt x="0" y="229"/>
                    <a:pt x="0" y="2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lnTo>
                    <a:pt x="36" y="21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3"/>
            <p:cNvSpPr/>
            <p:nvPr>
              <p:custDataLst>
                <p:tags r:id="rId7"/>
              </p:custDataLst>
            </p:nvPr>
          </p:nvSpPr>
          <p:spPr bwMode="auto">
            <a:xfrm>
              <a:off x="5472" y="3732"/>
              <a:ext cx="42" cy="375"/>
            </a:xfrm>
            <a:custGeom>
              <a:avLst/>
              <a:gdLst>
                <a:gd name="T0" fmla="*/ 9 w 27"/>
                <a:gd name="T1" fmla="*/ 0 h 237"/>
                <a:gd name="T2" fmla="*/ 0 w 27"/>
                <a:gd name="T3" fmla="*/ 2 h 237"/>
                <a:gd name="T4" fmla="*/ 9 w 27"/>
                <a:gd name="T5" fmla="*/ 18 h 237"/>
                <a:gd name="T6" fmla="*/ 9 w 27"/>
                <a:gd name="T7" fmla="*/ 219 h 237"/>
                <a:gd name="T8" fmla="*/ 0 w 27"/>
                <a:gd name="T9" fmla="*/ 235 h 237"/>
                <a:gd name="T10" fmla="*/ 9 w 27"/>
                <a:gd name="T11" fmla="*/ 237 h 237"/>
                <a:gd name="T12" fmla="*/ 27 w 27"/>
                <a:gd name="T13" fmla="*/ 219 h 237"/>
                <a:gd name="T14" fmla="*/ 27 w 27"/>
                <a:gd name="T15" fmla="*/ 18 h 237"/>
                <a:gd name="T16" fmla="*/ 9 w 27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37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5" y="5"/>
                    <a:pt x="9" y="11"/>
                    <a:pt x="9" y="18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9" y="226"/>
                    <a:pt x="5" y="232"/>
                    <a:pt x="0" y="235"/>
                  </a:cubicBezTo>
                  <a:cubicBezTo>
                    <a:pt x="3" y="236"/>
                    <a:pt x="6" y="237"/>
                    <a:pt x="9" y="237"/>
                  </a:cubicBezTo>
                  <a:cubicBezTo>
                    <a:pt x="19" y="237"/>
                    <a:pt x="27" y="229"/>
                    <a:pt x="27" y="2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8"/>
                    <a:pt x="19" y="0"/>
                    <a:pt x="9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74"/>
            <p:cNvSpPr/>
            <p:nvPr>
              <p:custDataLst>
                <p:tags r:id="rId8"/>
              </p:custDataLst>
            </p:nvPr>
          </p:nvSpPr>
          <p:spPr bwMode="auto">
            <a:xfrm>
              <a:off x="5409" y="3153"/>
              <a:ext cx="154" cy="704"/>
            </a:xfrm>
            <a:custGeom>
              <a:avLst/>
              <a:gdLst>
                <a:gd name="T0" fmla="*/ 98 w 98"/>
                <a:gd name="T1" fmla="*/ 441 h 445"/>
                <a:gd name="T2" fmla="*/ 93 w 98"/>
                <a:gd name="T3" fmla="*/ 445 h 445"/>
                <a:gd name="T4" fmla="*/ 5 w 98"/>
                <a:gd name="T5" fmla="*/ 445 h 445"/>
                <a:gd name="T6" fmla="*/ 0 w 98"/>
                <a:gd name="T7" fmla="*/ 441 h 445"/>
                <a:gd name="T8" fmla="*/ 0 w 98"/>
                <a:gd name="T9" fmla="*/ 4 h 445"/>
                <a:gd name="T10" fmla="*/ 5 w 98"/>
                <a:gd name="T11" fmla="*/ 0 h 445"/>
                <a:gd name="T12" fmla="*/ 93 w 98"/>
                <a:gd name="T13" fmla="*/ 0 h 445"/>
                <a:gd name="T14" fmla="*/ 98 w 98"/>
                <a:gd name="T15" fmla="*/ 4 h 445"/>
                <a:gd name="T16" fmla="*/ 98 w 98"/>
                <a:gd name="T17" fmla="*/ 44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45">
                  <a:moveTo>
                    <a:pt x="98" y="441"/>
                  </a:moveTo>
                  <a:cubicBezTo>
                    <a:pt x="98" y="443"/>
                    <a:pt x="96" y="445"/>
                    <a:pt x="93" y="445"/>
                  </a:cubicBezTo>
                  <a:cubicBezTo>
                    <a:pt x="5" y="445"/>
                    <a:pt x="5" y="445"/>
                    <a:pt x="5" y="445"/>
                  </a:cubicBezTo>
                  <a:cubicBezTo>
                    <a:pt x="2" y="445"/>
                    <a:pt x="0" y="443"/>
                    <a:pt x="0" y="4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6" y="0"/>
                    <a:pt x="98" y="2"/>
                    <a:pt x="98" y="4"/>
                  </a:cubicBezTo>
                  <a:lnTo>
                    <a:pt x="98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5"/>
            <p:cNvSpPr/>
            <p:nvPr>
              <p:custDataLst>
                <p:tags r:id="rId9"/>
              </p:custDataLst>
            </p:nvPr>
          </p:nvSpPr>
          <p:spPr bwMode="auto">
            <a:xfrm>
              <a:off x="5500" y="3153"/>
              <a:ext cx="63" cy="704"/>
            </a:xfrm>
            <a:custGeom>
              <a:avLst/>
              <a:gdLst>
                <a:gd name="T0" fmla="*/ 35 w 40"/>
                <a:gd name="T1" fmla="*/ 0 h 445"/>
                <a:gd name="T2" fmla="*/ 0 w 40"/>
                <a:gd name="T3" fmla="*/ 0 h 445"/>
                <a:gd name="T4" fmla="*/ 4 w 40"/>
                <a:gd name="T5" fmla="*/ 4 h 445"/>
                <a:gd name="T6" fmla="*/ 4 w 40"/>
                <a:gd name="T7" fmla="*/ 441 h 445"/>
                <a:gd name="T8" fmla="*/ 0 w 40"/>
                <a:gd name="T9" fmla="*/ 445 h 445"/>
                <a:gd name="T10" fmla="*/ 35 w 40"/>
                <a:gd name="T11" fmla="*/ 445 h 445"/>
                <a:gd name="T12" fmla="*/ 40 w 40"/>
                <a:gd name="T13" fmla="*/ 441 h 445"/>
                <a:gd name="T14" fmla="*/ 40 w 40"/>
                <a:gd name="T15" fmla="*/ 4 h 445"/>
                <a:gd name="T16" fmla="*/ 35 w 40"/>
                <a:gd name="T1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45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2"/>
                    <a:pt x="4" y="4"/>
                  </a:cubicBezTo>
                  <a:cubicBezTo>
                    <a:pt x="4" y="441"/>
                    <a:pt x="4" y="441"/>
                    <a:pt x="4" y="441"/>
                  </a:cubicBezTo>
                  <a:cubicBezTo>
                    <a:pt x="4" y="443"/>
                    <a:pt x="2" y="445"/>
                    <a:pt x="0" y="445"/>
                  </a:cubicBezTo>
                  <a:cubicBezTo>
                    <a:pt x="35" y="445"/>
                    <a:pt x="35" y="445"/>
                    <a:pt x="35" y="445"/>
                  </a:cubicBezTo>
                  <a:cubicBezTo>
                    <a:pt x="38" y="445"/>
                    <a:pt x="40" y="443"/>
                    <a:pt x="40" y="441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6"/>
            <p:cNvSpPr/>
            <p:nvPr>
              <p:custDataLst>
                <p:tags r:id="rId10"/>
              </p:custDataLst>
            </p:nvPr>
          </p:nvSpPr>
          <p:spPr bwMode="auto">
            <a:xfrm>
              <a:off x="5409" y="3200"/>
              <a:ext cx="154" cy="91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77"/>
            <p:cNvSpPr/>
            <p:nvPr>
              <p:custDataLst>
                <p:tags r:id="rId11"/>
              </p:custDataLst>
            </p:nvPr>
          </p:nvSpPr>
          <p:spPr bwMode="auto">
            <a:xfrm>
              <a:off x="5409" y="3319"/>
              <a:ext cx="154" cy="90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78"/>
            <p:cNvSpPr/>
            <p:nvPr>
              <p:custDataLst>
                <p:tags r:id="rId12"/>
              </p:custDataLst>
            </p:nvPr>
          </p:nvSpPr>
          <p:spPr bwMode="auto">
            <a:xfrm>
              <a:off x="5409" y="3438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3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79"/>
            <p:cNvSpPr/>
            <p:nvPr>
              <p:custDataLst>
                <p:tags r:id="rId13"/>
              </p:custDataLst>
            </p:nvPr>
          </p:nvSpPr>
          <p:spPr bwMode="auto">
            <a:xfrm>
              <a:off x="5409" y="3556"/>
              <a:ext cx="154" cy="92"/>
            </a:xfrm>
            <a:custGeom>
              <a:avLst/>
              <a:gdLst>
                <a:gd name="T0" fmla="*/ 0 w 98"/>
                <a:gd name="T1" fmla="*/ 58 h 58"/>
                <a:gd name="T2" fmla="*/ 98 w 98"/>
                <a:gd name="T3" fmla="*/ 23 h 58"/>
                <a:gd name="T4" fmla="*/ 98 w 98"/>
                <a:gd name="T5" fmla="*/ 0 h 58"/>
                <a:gd name="T6" fmla="*/ 0 w 98"/>
                <a:gd name="T7" fmla="*/ 38 h 58"/>
                <a:gd name="T8" fmla="*/ 0 w 9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8">
                  <a:moveTo>
                    <a:pt x="0" y="58"/>
                  </a:moveTo>
                  <a:cubicBezTo>
                    <a:pt x="29" y="53"/>
                    <a:pt x="67" y="44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80"/>
            <p:cNvSpPr/>
            <p:nvPr>
              <p:custDataLst>
                <p:tags r:id="rId14"/>
              </p:custDataLst>
            </p:nvPr>
          </p:nvSpPr>
          <p:spPr bwMode="auto">
            <a:xfrm>
              <a:off x="5409" y="3677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2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2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1"/>
            <p:cNvSpPr/>
            <p:nvPr>
              <p:custDataLst>
                <p:tags r:id="rId15"/>
              </p:custDataLst>
            </p:nvPr>
          </p:nvSpPr>
          <p:spPr bwMode="auto">
            <a:xfrm>
              <a:off x="4592" y="3620"/>
              <a:ext cx="76" cy="496"/>
            </a:xfrm>
            <a:custGeom>
              <a:avLst/>
              <a:gdLst>
                <a:gd name="T0" fmla="*/ 48 w 48"/>
                <a:gd name="T1" fmla="*/ 290 h 314"/>
                <a:gd name="T2" fmla="*/ 24 w 48"/>
                <a:gd name="T3" fmla="*/ 314 h 314"/>
                <a:gd name="T4" fmla="*/ 24 w 48"/>
                <a:gd name="T5" fmla="*/ 314 h 314"/>
                <a:gd name="T6" fmla="*/ 0 w 48"/>
                <a:gd name="T7" fmla="*/ 290 h 314"/>
                <a:gd name="T8" fmla="*/ 0 w 48"/>
                <a:gd name="T9" fmla="*/ 24 h 314"/>
                <a:gd name="T10" fmla="*/ 24 w 48"/>
                <a:gd name="T11" fmla="*/ 0 h 314"/>
                <a:gd name="T12" fmla="*/ 24 w 48"/>
                <a:gd name="T13" fmla="*/ 0 h 314"/>
                <a:gd name="T14" fmla="*/ 48 w 48"/>
                <a:gd name="T15" fmla="*/ 24 h 314"/>
                <a:gd name="T16" fmla="*/ 48 w 48"/>
                <a:gd name="T17" fmla="*/ 29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14">
                  <a:moveTo>
                    <a:pt x="48" y="290"/>
                  </a:moveTo>
                  <a:cubicBezTo>
                    <a:pt x="48" y="303"/>
                    <a:pt x="37" y="314"/>
                    <a:pt x="24" y="314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11" y="314"/>
                    <a:pt x="0" y="303"/>
                    <a:pt x="0" y="29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82"/>
            <p:cNvSpPr/>
            <p:nvPr>
              <p:custDataLst>
                <p:tags r:id="rId16"/>
              </p:custDataLst>
            </p:nvPr>
          </p:nvSpPr>
          <p:spPr bwMode="auto">
            <a:xfrm>
              <a:off x="4611" y="3620"/>
              <a:ext cx="57" cy="496"/>
            </a:xfrm>
            <a:custGeom>
              <a:avLst/>
              <a:gdLst>
                <a:gd name="T0" fmla="*/ 12 w 36"/>
                <a:gd name="T1" fmla="*/ 0 h 314"/>
                <a:gd name="T2" fmla="*/ 0 w 36"/>
                <a:gd name="T3" fmla="*/ 4 h 314"/>
                <a:gd name="T4" fmla="*/ 12 w 36"/>
                <a:gd name="T5" fmla="*/ 24 h 314"/>
                <a:gd name="T6" fmla="*/ 12 w 36"/>
                <a:gd name="T7" fmla="*/ 290 h 314"/>
                <a:gd name="T8" fmla="*/ 0 w 36"/>
                <a:gd name="T9" fmla="*/ 310 h 314"/>
                <a:gd name="T10" fmla="*/ 12 w 36"/>
                <a:gd name="T11" fmla="*/ 314 h 314"/>
                <a:gd name="T12" fmla="*/ 36 w 36"/>
                <a:gd name="T13" fmla="*/ 290 h 314"/>
                <a:gd name="T14" fmla="*/ 36 w 36"/>
                <a:gd name="T15" fmla="*/ 24 h 314"/>
                <a:gd name="T16" fmla="*/ 12 w 36"/>
                <a:gd name="T1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14">
                  <a:moveTo>
                    <a:pt x="12" y="0"/>
                  </a:moveTo>
                  <a:cubicBezTo>
                    <a:pt x="8" y="0"/>
                    <a:pt x="4" y="2"/>
                    <a:pt x="0" y="4"/>
                  </a:cubicBezTo>
                  <a:cubicBezTo>
                    <a:pt x="7" y="8"/>
                    <a:pt x="12" y="15"/>
                    <a:pt x="12" y="24"/>
                  </a:cubicBezTo>
                  <a:cubicBezTo>
                    <a:pt x="12" y="290"/>
                    <a:pt x="12" y="290"/>
                    <a:pt x="12" y="290"/>
                  </a:cubicBezTo>
                  <a:cubicBezTo>
                    <a:pt x="12" y="299"/>
                    <a:pt x="7" y="306"/>
                    <a:pt x="0" y="310"/>
                  </a:cubicBezTo>
                  <a:cubicBezTo>
                    <a:pt x="4" y="312"/>
                    <a:pt x="8" y="314"/>
                    <a:pt x="12" y="314"/>
                  </a:cubicBezTo>
                  <a:cubicBezTo>
                    <a:pt x="25" y="314"/>
                    <a:pt x="36" y="303"/>
                    <a:pt x="36" y="29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11"/>
                    <a:pt x="25" y="0"/>
                    <a:pt x="1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Oval 8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484" y="3162"/>
              <a:ext cx="256" cy="2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84"/>
            <p:cNvSpPr/>
            <p:nvPr>
              <p:custDataLst>
                <p:tags r:id="rId18"/>
              </p:custDataLst>
            </p:nvPr>
          </p:nvSpPr>
          <p:spPr bwMode="auto">
            <a:xfrm>
              <a:off x="4468" y="3143"/>
              <a:ext cx="326" cy="610"/>
            </a:xfrm>
            <a:custGeom>
              <a:avLst/>
              <a:gdLst>
                <a:gd name="T0" fmla="*/ 148 w 207"/>
                <a:gd name="T1" fmla="*/ 0 h 385"/>
                <a:gd name="T2" fmla="*/ 102 w 207"/>
                <a:gd name="T3" fmla="*/ 0 h 385"/>
                <a:gd name="T4" fmla="*/ 103 w 207"/>
                <a:gd name="T5" fmla="*/ 15 h 385"/>
                <a:gd name="T6" fmla="*/ 14 w 207"/>
                <a:gd name="T7" fmla="*/ 104 h 385"/>
                <a:gd name="T8" fmla="*/ 0 w 207"/>
                <a:gd name="T9" fmla="*/ 103 h 385"/>
                <a:gd name="T10" fmla="*/ 0 w 207"/>
                <a:gd name="T11" fmla="*/ 385 h 385"/>
                <a:gd name="T12" fmla="*/ 207 w 207"/>
                <a:gd name="T13" fmla="*/ 385 h 385"/>
                <a:gd name="T14" fmla="*/ 207 w 207"/>
                <a:gd name="T15" fmla="*/ 59 h 385"/>
                <a:gd name="T16" fmla="*/ 148 w 207"/>
                <a:gd name="T17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85">
                  <a:moveTo>
                    <a:pt x="148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5"/>
                    <a:pt x="103" y="10"/>
                    <a:pt x="103" y="15"/>
                  </a:cubicBezTo>
                  <a:cubicBezTo>
                    <a:pt x="103" y="64"/>
                    <a:pt x="63" y="104"/>
                    <a:pt x="14" y="104"/>
                  </a:cubicBezTo>
                  <a:cubicBezTo>
                    <a:pt x="9" y="104"/>
                    <a:pt x="4" y="104"/>
                    <a:pt x="0" y="103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27"/>
                    <a:pt x="180" y="0"/>
                    <a:pt x="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85"/>
            <p:cNvSpPr/>
            <p:nvPr>
              <p:custDataLst>
                <p:tags r:id="rId19"/>
              </p:custDataLst>
            </p:nvPr>
          </p:nvSpPr>
          <p:spPr bwMode="auto">
            <a:xfrm>
              <a:off x="4629" y="3143"/>
              <a:ext cx="165" cy="610"/>
            </a:xfrm>
            <a:custGeom>
              <a:avLst/>
              <a:gdLst>
                <a:gd name="T0" fmla="*/ 46 w 105"/>
                <a:gd name="T1" fmla="*/ 0 h 385"/>
                <a:gd name="T2" fmla="*/ 0 w 105"/>
                <a:gd name="T3" fmla="*/ 0 h 385"/>
                <a:gd name="T4" fmla="*/ 0 w 105"/>
                <a:gd name="T5" fmla="*/ 2 h 385"/>
                <a:gd name="T6" fmla="*/ 46 w 105"/>
                <a:gd name="T7" fmla="*/ 59 h 385"/>
                <a:gd name="T8" fmla="*/ 46 w 105"/>
                <a:gd name="T9" fmla="*/ 385 h 385"/>
                <a:gd name="T10" fmla="*/ 105 w 105"/>
                <a:gd name="T11" fmla="*/ 385 h 385"/>
                <a:gd name="T12" fmla="*/ 105 w 105"/>
                <a:gd name="T13" fmla="*/ 59 h 385"/>
                <a:gd name="T14" fmla="*/ 46 w 105"/>
                <a:gd name="T15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385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7" y="8"/>
                    <a:pt x="46" y="31"/>
                    <a:pt x="46" y="59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27"/>
                    <a:pt x="78" y="0"/>
                    <a:pt x="4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86"/>
            <p:cNvSpPr/>
            <p:nvPr>
              <p:custDataLst>
                <p:tags r:id="rId20"/>
              </p:custDataLst>
            </p:nvPr>
          </p:nvSpPr>
          <p:spPr bwMode="auto">
            <a:xfrm>
              <a:off x="6098" y="3567"/>
              <a:ext cx="325" cy="543"/>
            </a:xfrm>
            <a:custGeom>
              <a:avLst/>
              <a:gdLst>
                <a:gd name="T0" fmla="*/ 204 w 207"/>
                <a:gd name="T1" fmla="*/ 5 h 343"/>
                <a:gd name="T2" fmla="*/ 193 w 207"/>
                <a:gd name="T3" fmla="*/ 0 h 343"/>
                <a:gd name="T4" fmla="*/ 13 w 207"/>
                <a:gd name="T5" fmla="*/ 0 h 343"/>
                <a:gd name="T6" fmla="*/ 3 w 207"/>
                <a:gd name="T7" fmla="*/ 5 h 343"/>
                <a:gd name="T8" fmla="*/ 1 w 207"/>
                <a:gd name="T9" fmla="*/ 16 h 343"/>
                <a:gd name="T10" fmla="*/ 91 w 207"/>
                <a:gd name="T11" fmla="*/ 333 h 343"/>
                <a:gd name="T12" fmla="*/ 103 w 207"/>
                <a:gd name="T13" fmla="*/ 343 h 343"/>
                <a:gd name="T14" fmla="*/ 116 w 207"/>
                <a:gd name="T15" fmla="*/ 333 h 343"/>
                <a:gd name="T16" fmla="*/ 206 w 207"/>
                <a:gd name="T17" fmla="*/ 16 h 343"/>
                <a:gd name="T18" fmla="*/ 204 w 207"/>
                <a:gd name="T19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343">
                  <a:moveTo>
                    <a:pt x="204" y="5"/>
                  </a:moveTo>
                  <a:cubicBezTo>
                    <a:pt x="201" y="2"/>
                    <a:pt x="197" y="0"/>
                    <a:pt x="19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5" y="2"/>
                    <a:pt x="3" y="5"/>
                  </a:cubicBezTo>
                  <a:cubicBezTo>
                    <a:pt x="1" y="8"/>
                    <a:pt x="0" y="12"/>
                    <a:pt x="1" y="16"/>
                  </a:cubicBezTo>
                  <a:cubicBezTo>
                    <a:pt x="91" y="333"/>
                    <a:pt x="91" y="333"/>
                    <a:pt x="91" y="333"/>
                  </a:cubicBezTo>
                  <a:cubicBezTo>
                    <a:pt x="92" y="339"/>
                    <a:pt x="98" y="343"/>
                    <a:pt x="103" y="343"/>
                  </a:cubicBezTo>
                  <a:cubicBezTo>
                    <a:pt x="109" y="343"/>
                    <a:pt x="114" y="339"/>
                    <a:pt x="116" y="333"/>
                  </a:cubicBezTo>
                  <a:cubicBezTo>
                    <a:pt x="206" y="16"/>
                    <a:pt x="206" y="16"/>
                    <a:pt x="206" y="16"/>
                  </a:cubicBezTo>
                  <a:cubicBezTo>
                    <a:pt x="207" y="12"/>
                    <a:pt x="206" y="8"/>
                    <a:pt x="204" y="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7"/>
            <p:cNvSpPr/>
            <p:nvPr>
              <p:custDataLst>
                <p:tags r:id="rId21"/>
              </p:custDataLst>
            </p:nvPr>
          </p:nvSpPr>
          <p:spPr bwMode="auto">
            <a:xfrm>
              <a:off x="6245" y="3567"/>
              <a:ext cx="178" cy="543"/>
            </a:xfrm>
            <a:custGeom>
              <a:avLst/>
              <a:gdLst>
                <a:gd name="T0" fmla="*/ 110 w 113"/>
                <a:gd name="T1" fmla="*/ 5 h 343"/>
                <a:gd name="T2" fmla="*/ 99 w 113"/>
                <a:gd name="T3" fmla="*/ 0 h 343"/>
                <a:gd name="T4" fmla="*/ 80 w 113"/>
                <a:gd name="T5" fmla="*/ 0 h 343"/>
                <a:gd name="T6" fmla="*/ 91 w 113"/>
                <a:gd name="T7" fmla="*/ 5 h 343"/>
                <a:gd name="T8" fmla="*/ 93 w 113"/>
                <a:gd name="T9" fmla="*/ 16 h 343"/>
                <a:gd name="T10" fmla="*/ 3 w 113"/>
                <a:gd name="T11" fmla="*/ 333 h 343"/>
                <a:gd name="T12" fmla="*/ 0 w 113"/>
                <a:gd name="T13" fmla="*/ 339 h 343"/>
                <a:gd name="T14" fmla="*/ 9 w 113"/>
                <a:gd name="T15" fmla="*/ 343 h 343"/>
                <a:gd name="T16" fmla="*/ 22 w 113"/>
                <a:gd name="T17" fmla="*/ 333 h 343"/>
                <a:gd name="T18" fmla="*/ 112 w 113"/>
                <a:gd name="T19" fmla="*/ 16 h 343"/>
                <a:gd name="T20" fmla="*/ 110 w 113"/>
                <a:gd name="T21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343">
                  <a:moveTo>
                    <a:pt x="110" y="5"/>
                  </a:moveTo>
                  <a:cubicBezTo>
                    <a:pt x="107" y="2"/>
                    <a:pt x="103" y="0"/>
                    <a:pt x="99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2"/>
                    <a:pt x="91" y="5"/>
                  </a:cubicBezTo>
                  <a:cubicBezTo>
                    <a:pt x="93" y="8"/>
                    <a:pt x="94" y="12"/>
                    <a:pt x="93" y="16"/>
                  </a:cubicBezTo>
                  <a:cubicBezTo>
                    <a:pt x="3" y="333"/>
                    <a:pt x="3" y="333"/>
                    <a:pt x="3" y="333"/>
                  </a:cubicBezTo>
                  <a:cubicBezTo>
                    <a:pt x="2" y="335"/>
                    <a:pt x="1" y="337"/>
                    <a:pt x="0" y="339"/>
                  </a:cubicBezTo>
                  <a:cubicBezTo>
                    <a:pt x="2" y="341"/>
                    <a:pt x="6" y="343"/>
                    <a:pt x="9" y="343"/>
                  </a:cubicBezTo>
                  <a:cubicBezTo>
                    <a:pt x="15" y="343"/>
                    <a:pt x="20" y="339"/>
                    <a:pt x="22" y="333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3" y="12"/>
                    <a:pt x="112" y="8"/>
                    <a:pt x="110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8"/>
            <p:cNvSpPr/>
            <p:nvPr>
              <p:custDataLst>
                <p:tags r:id="rId22"/>
              </p:custDataLst>
            </p:nvPr>
          </p:nvSpPr>
          <p:spPr bwMode="auto">
            <a:xfrm>
              <a:off x="6201" y="3567"/>
              <a:ext cx="134" cy="440"/>
            </a:xfrm>
            <a:custGeom>
              <a:avLst/>
              <a:gdLst>
                <a:gd name="T0" fmla="*/ 81 w 85"/>
                <a:gd name="T1" fmla="*/ 5 h 278"/>
                <a:gd name="T2" fmla="*/ 71 w 85"/>
                <a:gd name="T3" fmla="*/ 0 h 278"/>
                <a:gd name="T4" fmla="*/ 52 w 85"/>
                <a:gd name="T5" fmla="*/ 0 h 278"/>
                <a:gd name="T6" fmla="*/ 62 w 85"/>
                <a:gd name="T7" fmla="*/ 5 h 278"/>
                <a:gd name="T8" fmla="*/ 64 w 85"/>
                <a:gd name="T9" fmla="*/ 16 h 278"/>
                <a:gd name="T10" fmla="*/ 0 w 85"/>
                <a:gd name="T11" fmla="*/ 245 h 278"/>
                <a:gd name="T12" fmla="*/ 9 w 85"/>
                <a:gd name="T13" fmla="*/ 278 h 278"/>
                <a:gd name="T14" fmla="*/ 84 w 85"/>
                <a:gd name="T15" fmla="*/ 16 h 278"/>
                <a:gd name="T16" fmla="*/ 81 w 85"/>
                <a:gd name="T17" fmla="*/ 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278">
                  <a:moveTo>
                    <a:pt x="81" y="5"/>
                  </a:moveTo>
                  <a:cubicBezTo>
                    <a:pt x="79" y="2"/>
                    <a:pt x="75" y="0"/>
                    <a:pt x="71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60" y="2"/>
                    <a:pt x="62" y="5"/>
                  </a:cubicBezTo>
                  <a:cubicBezTo>
                    <a:pt x="65" y="8"/>
                    <a:pt x="66" y="12"/>
                    <a:pt x="64" y="16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9" y="278"/>
                    <a:pt x="9" y="278"/>
                    <a:pt x="9" y="27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2"/>
                    <a:pt x="84" y="8"/>
                    <a:pt x="81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9"/>
            <p:cNvSpPr/>
            <p:nvPr>
              <p:custDataLst>
                <p:tags r:id="rId23"/>
              </p:custDataLst>
            </p:nvPr>
          </p:nvSpPr>
          <p:spPr bwMode="auto">
            <a:xfrm>
              <a:off x="6157" y="3567"/>
              <a:ext cx="88" cy="284"/>
            </a:xfrm>
            <a:custGeom>
              <a:avLst/>
              <a:gdLst>
                <a:gd name="T0" fmla="*/ 53 w 56"/>
                <a:gd name="T1" fmla="*/ 5 h 179"/>
                <a:gd name="T2" fmla="*/ 43 w 56"/>
                <a:gd name="T3" fmla="*/ 0 h 179"/>
                <a:gd name="T4" fmla="*/ 24 w 56"/>
                <a:gd name="T5" fmla="*/ 0 h 179"/>
                <a:gd name="T6" fmla="*/ 34 w 56"/>
                <a:gd name="T7" fmla="*/ 5 h 179"/>
                <a:gd name="T8" fmla="*/ 36 w 56"/>
                <a:gd name="T9" fmla="*/ 16 h 179"/>
                <a:gd name="T10" fmla="*/ 0 w 56"/>
                <a:gd name="T11" fmla="*/ 145 h 179"/>
                <a:gd name="T12" fmla="*/ 9 w 56"/>
                <a:gd name="T13" fmla="*/ 179 h 179"/>
                <a:gd name="T14" fmla="*/ 55 w 56"/>
                <a:gd name="T15" fmla="*/ 16 h 179"/>
                <a:gd name="T16" fmla="*/ 53 w 56"/>
                <a:gd name="T17" fmla="*/ 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79">
                  <a:moveTo>
                    <a:pt x="53" y="5"/>
                  </a:moveTo>
                  <a:cubicBezTo>
                    <a:pt x="51" y="2"/>
                    <a:pt x="47" y="0"/>
                    <a:pt x="4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36" y="8"/>
                    <a:pt x="37" y="12"/>
                    <a:pt x="36" y="16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2"/>
                    <a:pt x="56" y="8"/>
                    <a:pt x="53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90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230" y="3368"/>
              <a:ext cx="273" cy="2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6323" y="3368"/>
              <a:ext cx="180" cy="275"/>
            </a:xfrm>
            <a:custGeom>
              <a:avLst/>
              <a:gdLst>
                <a:gd name="T0" fmla="*/ 28 w 115"/>
                <a:gd name="T1" fmla="*/ 0 h 174"/>
                <a:gd name="T2" fmla="*/ 0 w 115"/>
                <a:gd name="T3" fmla="*/ 4 h 174"/>
                <a:gd name="T4" fmla="*/ 59 w 115"/>
                <a:gd name="T5" fmla="*/ 87 h 174"/>
                <a:gd name="T6" fmla="*/ 0 w 115"/>
                <a:gd name="T7" fmla="*/ 169 h 174"/>
                <a:gd name="T8" fmla="*/ 28 w 115"/>
                <a:gd name="T9" fmla="*/ 174 h 174"/>
                <a:gd name="T10" fmla="*/ 115 w 115"/>
                <a:gd name="T11" fmla="*/ 87 h 174"/>
                <a:gd name="T12" fmla="*/ 28 w 115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74">
                  <a:moveTo>
                    <a:pt x="28" y="0"/>
                  </a:moveTo>
                  <a:cubicBezTo>
                    <a:pt x="18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8" y="174"/>
                    <a:pt x="28" y="174"/>
                  </a:cubicBezTo>
                  <a:cubicBezTo>
                    <a:pt x="76" y="174"/>
                    <a:pt x="115" y="135"/>
                    <a:pt x="115" y="87"/>
                  </a:cubicBezTo>
                  <a:cubicBezTo>
                    <a:pt x="115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92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016" y="3368"/>
              <a:ext cx="275" cy="27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6109" y="3368"/>
              <a:ext cx="182" cy="275"/>
            </a:xfrm>
            <a:custGeom>
              <a:avLst/>
              <a:gdLst>
                <a:gd name="T0" fmla="*/ 28 w 116"/>
                <a:gd name="T1" fmla="*/ 0 h 174"/>
                <a:gd name="T2" fmla="*/ 0 w 116"/>
                <a:gd name="T3" fmla="*/ 4 h 174"/>
                <a:gd name="T4" fmla="*/ 59 w 116"/>
                <a:gd name="T5" fmla="*/ 87 h 174"/>
                <a:gd name="T6" fmla="*/ 0 w 116"/>
                <a:gd name="T7" fmla="*/ 169 h 174"/>
                <a:gd name="T8" fmla="*/ 28 w 116"/>
                <a:gd name="T9" fmla="*/ 174 h 174"/>
                <a:gd name="T10" fmla="*/ 116 w 116"/>
                <a:gd name="T11" fmla="*/ 87 h 174"/>
                <a:gd name="T12" fmla="*/ 28 w 116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74">
                  <a:moveTo>
                    <a:pt x="28" y="0"/>
                  </a:moveTo>
                  <a:cubicBezTo>
                    <a:pt x="19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9" y="174"/>
                    <a:pt x="28" y="174"/>
                  </a:cubicBezTo>
                  <a:cubicBezTo>
                    <a:pt x="76" y="174"/>
                    <a:pt x="116" y="135"/>
                    <a:pt x="116" y="87"/>
                  </a:cubicBezTo>
                  <a:cubicBezTo>
                    <a:pt x="116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6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94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123" y="3202"/>
              <a:ext cx="273" cy="2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95"/>
            <p:cNvSpPr/>
            <p:nvPr>
              <p:custDataLst>
                <p:tags r:id="rId29"/>
              </p:custDataLst>
            </p:nvPr>
          </p:nvSpPr>
          <p:spPr bwMode="auto">
            <a:xfrm>
              <a:off x="6223" y="3202"/>
              <a:ext cx="173" cy="277"/>
            </a:xfrm>
            <a:custGeom>
              <a:avLst/>
              <a:gdLst>
                <a:gd name="T0" fmla="*/ 23 w 110"/>
                <a:gd name="T1" fmla="*/ 0 h 175"/>
                <a:gd name="T2" fmla="*/ 0 w 110"/>
                <a:gd name="T3" fmla="*/ 4 h 175"/>
                <a:gd name="T4" fmla="*/ 63 w 110"/>
                <a:gd name="T5" fmla="*/ 87 h 175"/>
                <a:gd name="T6" fmla="*/ 0 w 110"/>
                <a:gd name="T7" fmla="*/ 171 h 175"/>
                <a:gd name="T8" fmla="*/ 23 w 110"/>
                <a:gd name="T9" fmla="*/ 175 h 175"/>
                <a:gd name="T10" fmla="*/ 110 w 110"/>
                <a:gd name="T11" fmla="*/ 87 h 175"/>
                <a:gd name="T12" fmla="*/ 23 w 110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75">
                  <a:moveTo>
                    <a:pt x="23" y="0"/>
                  </a:moveTo>
                  <a:cubicBezTo>
                    <a:pt x="15" y="0"/>
                    <a:pt x="7" y="1"/>
                    <a:pt x="0" y="4"/>
                  </a:cubicBezTo>
                  <a:cubicBezTo>
                    <a:pt x="36" y="14"/>
                    <a:pt x="63" y="47"/>
                    <a:pt x="63" y="87"/>
                  </a:cubicBezTo>
                  <a:cubicBezTo>
                    <a:pt x="63" y="127"/>
                    <a:pt x="36" y="161"/>
                    <a:pt x="0" y="171"/>
                  </a:cubicBezTo>
                  <a:cubicBezTo>
                    <a:pt x="7" y="173"/>
                    <a:pt x="15" y="175"/>
                    <a:pt x="23" y="175"/>
                  </a:cubicBezTo>
                  <a:cubicBezTo>
                    <a:pt x="71" y="175"/>
                    <a:pt x="110" y="135"/>
                    <a:pt x="110" y="87"/>
                  </a:cubicBezTo>
                  <a:cubicBezTo>
                    <a:pt x="110" y="39"/>
                    <a:pt x="71" y="0"/>
                    <a:pt x="2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96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208" y="3150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97"/>
            <p:cNvSpPr/>
            <p:nvPr>
              <p:custDataLst>
                <p:tags r:id="rId31"/>
              </p:custDataLst>
            </p:nvPr>
          </p:nvSpPr>
          <p:spPr bwMode="auto">
            <a:xfrm>
              <a:off x="6245" y="3150"/>
              <a:ext cx="67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2 h 66"/>
                <a:gd name="T4" fmla="*/ 23 w 42"/>
                <a:gd name="T5" fmla="*/ 33 h 66"/>
                <a:gd name="T6" fmla="*/ 0 w 42"/>
                <a:gd name="T7" fmla="*/ 65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13" y="6"/>
                    <a:pt x="23" y="18"/>
                    <a:pt x="23" y="33"/>
                  </a:cubicBezTo>
                  <a:cubicBezTo>
                    <a:pt x="23" y="48"/>
                    <a:pt x="13" y="61"/>
                    <a:pt x="0" y="65"/>
                  </a:cubicBezTo>
                  <a:cubicBezTo>
                    <a:pt x="3" y="66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8"/>
            <p:cNvSpPr/>
            <p:nvPr>
              <p:custDataLst>
                <p:tags r:id="rId32"/>
              </p:custDataLst>
            </p:nvPr>
          </p:nvSpPr>
          <p:spPr bwMode="auto">
            <a:xfrm>
              <a:off x="7210" y="3621"/>
              <a:ext cx="66" cy="431"/>
            </a:xfrm>
            <a:custGeom>
              <a:avLst/>
              <a:gdLst>
                <a:gd name="T0" fmla="*/ 42 w 42"/>
                <a:gd name="T1" fmla="*/ 251 h 272"/>
                <a:gd name="T2" fmla="*/ 21 w 42"/>
                <a:gd name="T3" fmla="*/ 272 h 272"/>
                <a:gd name="T4" fmla="*/ 21 w 42"/>
                <a:gd name="T5" fmla="*/ 272 h 272"/>
                <a:gd name="T6" fmla="*/ 0 w 42"/>
                <a:gd name="T7" fmla="*/ 251 h 272"/>
                <a:gd name="T8" fmla="*/ 0 w 42"/>
                <a:gd name="T9" fmla="*/ 21 h 272"/>
                <a:gd name="T10" fmla="*/ 21 w 42"/>
                <a:gd name="T11" fmla="*/ 0 h 272"/>
                <a:gd name="T12" fmla="*/ 21 w 42"/>
                <a:gd name="T13" fmla="*/ 0 h 272"/>
                <a:gd name="T14" fmla="*/ 42 w 42"/>
                <a:gd name="T15" fmla="*/ 21 h 272"/>
                <a:gd name="T16" fmla="*/ 42 w 42"/>
                <a:gd name="T17" fmla="*/ 25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72">
                  <a:moveTo>
                    <a:pt x="42" y="251"/>
                  </a:moveTo>
                  <a:cubicBezTo>
                    <a:pt x="42" y="262"/>
                    <a:pt x="32" y="272"/>
                    <a:pt x="21" y="272"/>
                  </a:cubicBezTo>
                  <a:cubicBezTo>
                    <a:pt x="21" y="272"/>
                    <a:pt x="21" y="272"/>
                    <a:pt x="21" y="272"/>
                  </a:cubicBezTo>
                  <a:cubicBezTo>
                    <a:pt x="10" y="272"/>
                    <a:pt x="0" y="262"/>
                    <a:pt x="0" y="25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2" y="9"/>
                    <a:pt x="42" y="21"/>
                  </a:cubicBezTo>
                  <a:lnTo>
                    <a:pt x="42" y="251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9"/>
            <p:cNvSpPr/>
            <p:nvPr>
              <p:custDataLst>
                <p:tags r:id="rId33"/>
              </p:custDataLst>
            </p:nvPr>
          </p:nvSpPr>
          <p:spPr bwMode="auto">
            <a:xfrm>
              <a:off x="7227" y="3621"/>
              <a:ext cx="49" cy="431"/>
            </a:xfrm>
            <a:custGeom>
              <a:avLst/>
              <a:gdLst>
                <a:gd name="T0" fmla="*/ 10 w 31"/>
                <a:gd name="T1" fmla="*/ 0 h 272"/>
                <a:gd name="T2" fmla="*/ 0 w 31"/>
                <a:gd name="T3" fmla="*/ 3 h 272"/>
                <a:gd name="T4" fmla="*/ 10 w 31"/>
                <a:gd name="T5" fmla="*/ 21 h 272"/>
                <a:gd name="T6" fmla="*/ 10 w 31"/>
                <a:gd name="T7" fmla="*/ 251 h 272"/>
                <a:gd name="T8" fmla="*/ 0 w 31"/>
                <a:gd name="T9" fmla="*/ 269 h 272"/>
                <a:gd name="T10" fmla="*/ 10 w 31"/>
                <a:gd name="T11" fmla="*/ 272 h 272"/>
                <a:gd name="T12" fmla="*/ 31 w 31"/>
                <a:gd name="T13" fmla="*/ 251 h 272"/>
                <a:gd name="T14" fmla="*/ 31 w 31"/>
                <a:gd name="T15" fmla="*/ 21 h 272"/>
                <a:gd name="T16" fmla="*/ 10 w 31"/>
                <a:gd name="T17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72">
                  <a:moveTo>
                    <a:pt x="10" y="0"/>
                  </a:moveTo>
                  <a:cubicBezTo>
                    <a:pt x="6" y="0"/>
                    <a:pt x="3" y="1"/>
                    <a:pt x="0" y="3"/>
                  </a:cubicBezTo>
                  <a:cubicBezTo>
                    <a:pt x="6" y="7"/>
                    <a:pt x="10" y="13"/>
                    <a:pt x="10" y="21"/>
                  </a:cubicBezTo>
                  <a:cubicBezTo>
                    <a:pt x="10" y="251"/>
                    <a:pt x="10" y="251"/>
                    <a:pt x="10" y="251"/>
                  </a:cubicBezTo>
                  <a:cubicBezTo>
                    <a:pt x="10" y="259"/>
                    <a:pt x="6" y="265"/>
                    <a:pt x="0" y="269"/>
                  </a:cubicBezTo>
                  <a:cubicBezTo>
                    <a:pt x="3" y="271"/>
                    <a:pt x="6" y="272"/>
                    <a:pt x="10" y="272"/>
                  </a:cubicBezTo>
                  <a:cubicBezTo>
                    <a:pt x="21" y="272"/>
                    <a:pt x="31" y="262"/>
                    <a:pt x="31" y="25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9"/>
                    <a:pt x="21" y="0"/>
                    <a:pt x="1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00"/>
            <p:cNvSpPr/>
            <p:nvPr>
              <p:custDataLst>
                <p:tags r:id="rId34"/>
              </p:custDataLst>
            </p:nvPr>
          </p:nvSpPr>
          <p:spPr bwMode="auto">
            <a:xfrm>
              <a:off x="7095" y="3200"/>
              <a:ext cx="296" cy="543"/>
            </a:xfrm>
            <a:custGeom>
              <a:avLst/>
              <a:gdLst>
                <a:gd name="T0" fmla="*/ 132 w 188"/>
                <a:gd name="T1" fmla="*/ 0 h 343"/>
                <a:gd name="T2" fmla="*/ 55 w 188"/>
                <a:gd name="T3" fmla="*/ 0 h 343"/>
                <a:gd name="T4" fmla="*/ 0 w 188"/>
                <a:gd name="T5" fmla="*/ 56 h 343"/>
                <a:gd name="T6" fmla="*/ 0 w 188"/>
                <a:gd name="T7" fmla="*/ 338 h 343"/>
                <a:gd name="T8" fmla="*/ 4 w 188"/>
                <a:gd name="T9" fmla="*/ 343 h 343"/>
                <a:gd name="T10" fmla="*/ 184 w 188"/>
                <a:gd name="T11" fmla="*/ 343 h 343"/>
                <a:gd name="T12" fmla="*/ 188 w 188"/>
                <a:gd name="T13" fmla="*/ 338 h 343"/>
                <a:gd name="T14" fmla="*/ 188 w 188"/>
                <a:gd name="T15" fmla="*/ 56 h 343"/>
                <a:gd name="T16" fmla="*/ 132 w 188"/>
                <a:gd name="T17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43">
                  <a:moveTo>
                    <a:pt x="132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0" y="341"/>
                    <a:pt x="2" y="343"/>
                    <a:pt x="4" y="343"/>
                  </a:cubicBezTo>
                  <a:cubicBezTo>
                    <a:pt x="184" y="343"/>
                    <a:pt x="184" y="343"/>
                    <a:pt x="184" y="343"/>
                  </a:cubicBezTo>
                  <a:cubicBezTo>
                    <a:pt x="186" y="343"/>
                    <a:pt x="188" y="341"/>
                    <a:pt x="188" y="338"/>
                  </a:cubicBezTo>
                  <a:cubicBezTo>
                    <a:pt x="188" y="56"/>
                    <a:pt x="188" y="56"/>
                    <a:pt x="188" y="56"/>
                  </a:cubicBezTo>
                  <a:cubicBezTo>
                    <a:pt x="188" y="25"/>
                    <a:pt x="163" y="0"/>
                    <a:pt x="13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01"/>
            <p:cNvSpPr/>
            <p:nvPr>
              <p:custDataLst>
                <p:tags r:id="rId35"/>
              </p:custDataLst>
            </p:nvPr>
          </p:nvSpPr>
          <p:spPr bwMode="auto">
            <a:xfrm>
              <a:off x="7136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02"/>
            <p:cNvSpPr/>
            <p:nvPr>
              <p:custDataLst>
                <p:tags r:id="rId36"/>
              </p:custDataLst>
            </p:nvPr>
          </p:nvSpPr>
          <p:spPr bwMode="auto">
            <a:xfrm>
              <a:off x="7218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03"/>
            <p:cNvSpPr/>
            <p:nvPr>
              <p:custDataLst>
                <p:tags r:id="rId37"/>
              </p:custDataLst>
            </p:nvPr>
          </p:nvSpPr>
          <p:spPr bwMode="auto">
            <a:xfrm>
              <a:off x="7299" y="3257"/>
              <a:ext cx="51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Oval 104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590" y="3291"/>
              <a:ext cx="411" cy="38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05"/>
            <p:cNvSpPr/>
            <p:nvPr>
              <p:custDataLst>
                <p:tags r:id="rId39"/>
              </p:custDataLst>
            </p:nvPr>
          </p:nvSpPr>
          <p:spPr bwMode="auto">
            <a:xfrm>
              <a:off x="3748" y="3291"/>
              <a:ext cx="253" cy="382"/>
            </a:xfrm>
            <a:custGeom>
              <a:avLst/>
              <a:gdLst>
                <a:gd name="T0" fmla="*/ 30 w 161"/>
                <a:gd name="T1" fmla="*/ 0 h 242"/>
                <a:gd name="T2" fmla="*/ 0 w 161"/>
                <a:gd name="T3" fmla="*/ 4 h 242"/>
                <a:gd name="T4" fmla="*/ 101 w 161"/>
                <a:gd name="T5" fmla="*/ 121 h 242"/>
                <a:gd name="T6" fmla="*/ 0 w 161"/>
                <a:gd name="T7" fmla="*/ 238 h 242"/>
                <a:gd name="T8" fmla="*/ 30 w 161"/>
                <a:gd name="T9" fmla="*/ 242 h 242"/>
                <a:gd name="T10" fmla="*/ 161 w 161"/>
                <a:gd name="T11" fmla="*/ 121 h 242"/>
                <a:gd name="T12" fmla="*/ 30 w 161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242">
                  <a:moveTo>
                    <a:pt x="30" y="0"/>
                  </a:moveTo>
                  <a:cubicBezTo>
                    <a:pt x="20" y="0"/>
                    <a:pt x="10" y="2"/>
                    <a:pt x="0" y="4"/>
                  </a:cubicBezTo>
                  <a:cubicBezTo>
                    <a:pt x="58" y="16"/>
                    <a:pt x="101" y="64"/>
                    <a:pt x="101" y="121"/>
                  </a:cubicBezTo>
                  <a:cubicBezTo>
                    <a:pt x="101" y="178"/>
                    <a:pt x="58" y="226"/>
                    <a:pt x="0" y="238"/>
                  </a:cubicBezTo>
                  <a:cubicBezTo>
                    <a:pt x="10" y="240"/>
                    <a:pt x="20" y="242"/>
                    <a:pt x="30" y="242"/>
                  </a:cubicBezTo>
                  <a:cubicBezTo>
                    <a:pt x="102" y="242"/>
                    <a:pt x="161" y="188"/>
                    <a:pt x="161" y="121"/>
                  </a:cubicBezTo>
                  <a:cubicBezTo>
                    <a:pt x="161" y="54"/>
                    <a:pt x="102" y="0"/>
                    <a:pt x="30" y="0"/>
                  </a:cubicBezTo>
                  <a:close/>
                </a:path>
              </a:pathLst>
            </a:custGeom>
            <a:solidFill>
              <a:schemeClr val="accent6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Oval 106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743" y="3229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7"/>
            <p:cNvSpPr/>
            <p:nvPr>
              <p:custDataLst>
                <p:tags r:id="rId41"/>
              </p:custDataLst>
            </p:nvPr>
          </p:nvSpPr>
          <p:spPr bwMode="auto">
            <a:xfrm>
              <a:off x="3781" y="3229"/>
              <a:ext cx="66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1 h 66"/>
                <a:gd name="T4" fmla="*/ 23 w 42"/>
                <a:gd name="T5" fmla="*/ 33 h 66"/>
                <a:gd name="T6" fmla="*/ 0 w 42"/>
                <a:gd name="T7" fmla="*/ 64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3" y="5"/>
                    <a:pt x="23" y="18"/>
                    <a:pt x="23" y="33"/>
                  </a:cubicBezTo>
                  <a:cubicBezTo>
                    <a:pt x="23" y="48"/>
                    <a:pt x="13" y="60"/>
                    <a:pt x="0" y="64"/>
                  </a:cubicBezTo>
                  <a:cubicBezTo>
                    <a:pt x="3" y="65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8"/>
            <p:cNvSpPr/>
            <p:nvPr>
              <p:custDataLst>
                <p:tags r:id="rId42"/>
              </p:custDataLst>
            </p:nvPr>
          </p:nvSpPr>
          <p:spPr bwMode="auto">
            <a:xfrm>
              <a:off x="3789" y="3172"/>
              <a:ext cx="12" cy="81"/>
            </a:xfrm>
            <a:custGeom>
              <a:avLst/>
              <a:gdLst>
                <a:gd name="T0" fmla="*/ 4 w 8"/>
                <a:gd name="T1" fmla="*/ 51 h 51"/>
                <a:gd name="T2" fmla="*/ 0 w 8"/>
                <a:gd name="T3" fmla="*/ 47 h 51"/>
                <a:gd name="T4" fmla="*/ 0 w 8"/>
                <a:gd name="T5" fmla="*/ 4 h 51"/>
                <a:gd name="T6" fmla="*/ 4 w 8"/>
                <a:gd name="T7" fmla="*/ 0 h 51"/>
                <a:gd name="T8" fmla="*/ 8 w 8"/>
                <a:gd name="T9" fmla="*/ 4 h 51"/>
                <a:gd name="T10" fmla="*/ 8 w 8"/>
                <a:gd name="T11" fmla="*/ 47 h 51"/>
                <a:gd name="T12" fmla="*/ 4 w 8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1">
                  <a:moveTo>
                    <a:pt x="4" y="51"/>
                  </a:moveTo>
                  <a:cubicBezTo>
                    <a:pt x="2" y="51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0"/>
                    <a:pt x="6" y="51"/>
                    <a:pt x="4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9"/>
            <p:cNvSpPr/>
            <p:nvPr>
              <p:custDataLst>
                <p:tags r:id="rId43"/>
              </p:custDataLst>
            </p:nvPr>
          </p:nvSpPr>
          <p:spPr bwMode="auto">
            <a:xfrm>
              <a:off x="3586" y="3520"/>
              <a:ext cx="420" cy="568"/>
            </a:xfrm>
            <a:custGeom>
              <a:avLst/>
              <a:gdLst>
                <a:gd name="T0" fmla="*/ 263 w 267"/>
                <a:gd name="T1" fmla="*/ 4 h 359"/>
                <a:gd name="T2" fmla="*/ 253 w 267"/>
                <a:gd name="T3" fmla="*/ 0 h 359"/>
                <a:gd name="T4" fmla="*/ 13 w 267"/>
                <a:gd name="T5" fmla="*/ 0 h 359"/>
                <a:gd name="T6" fmla="*/ 3 w 267"/>
                <a:gd name="T7" fmla="*/ 4 h 359"/>
                <a:gd name="T8" fmla="*/ 1 w 267"/>
                <a:gd name="T9" fmla="*/ 15 h 359"/>
                <a:gd name="T10" fmla="*/ 23 w 267"/>
                <a:gd name="T11" fmla="*/ 128 h 359"/>
                <a:gd name="T12" fmla="*/ 36 w 267"/>
                <a:gd name="T13" fmla="*/ 138 h 359"/>
                <a:gd name="T14" fmla="*/ 46 w 267"/>
                <a:gd name="T15" fmla="*/ 138 h 359"/>
                <a:gd name="T16" fmla="*/ 105 w 267"/>
                <a:gd name="T17" fmla="*/ 355 h 359"/>
                <a:gd name="T18" fmla="*/ 111 w 267"/>
                <a:gd name="T19" fmla="*/ 359 h 359"/>
                <a:gd name="T20" fmla="*/ 156 w 267"/>
                <a:gd name="T21" fmla="*/ 359 h 359"/>
                <a:gd name="T22" fmla="*/ 161 w 267"/>
                <a:gd name="T23" fmla="*/ 355 h 359"/>
                <a:gd name="T24" fmla="*/ 221 w 267"/>
                <a:gd name="T25" fmla="*/ 138 h 359"/>
                <a:gd name="T26" fmla="*/ 231 w 267"/>
                <a:gd name="T27" fmla="*/ 138 h 359"/>
                <a:gd name="T28" fmla="*/ 243 w 267"/>
                <a:gd name="T29" fmla="*/ 128 h 359"/>
                <a:gd name="T30" fmla="*/ 266 w 267"/>
                <a:gd name="T31" fmla="*/ 15 h 359"/>
                <a:gd name="T32" fmla="*/ 263 w 267"/>
                <a:gd name="T33" fmla="*/ 4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359">
                  <a:moveTo>
                    <a:pt x="263" y="4"/>
                  </a:moveTo>
                  <a:cubicBezTo>
                    <a:pt x="261" y="1"/>
                    <a:pt x="257" y="0"/>
                    <a:pt x="25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6" y="1"/>
                    <a:pt x="3" y="4"/>
                  </a:cubicBezTo>
                  <a:cubicBezTo>
                    <a:pt x="1" y="7"/>
                    <a:pt x="0" y="11"/>
                    <a:pt x="1" y="15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4" y="134"/>
                    <a:pt x="30" y="138"/>
                    <a:pt x="36" y="138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105" y="355"/>
                    <a:pt x="105" y="355"/>
                    <a:pt x="105" y="355"/>
                  </a:cubicBezTo>
                  <a:cubicBezTo>
                    <a:pt x="106" y="357"/>
                    <a:pt x="108" y="359"/>
                    <a:pt x="111" y="359"/>
                  </a:cubicBezTo>
                  <a:cubicBezTo>
                    <a:pt x="156" y="359"/>
                    <a:pt x="156" y="359"/>
                    <a:pt x="156" y="359"/>
                  </a:cubicBezTo>
                  <a:cubicBezTo>
                    <a:pt x="158" y="359"/>
                    <a:pt x="161" y="357"/>
                    <a:pt x="161" y="355"/>
                  </a:cubicBezTo>
                  <a:cubicBezTo>
                    <a:pt x="221" y="138"/>
                    <a:pt x="221" y="138"/>
                    <a:pt x="221" y="138"/>
                  </a:cubicBezTo>
                  <a:cubicBezTo>
                    <a:pt x="231" y="138"/>
                    <a:pt x="231" y="138"/>
                    <a:pt x="231" y="138"/>
                  </a:cubicBezTo>
                  <a:cubicBezTo>
                    <a:pt x="237" y="138"/>
                    <a:pt x="242" y="134"/>
                    <a:pt x="243" y="128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7" y="11"/>
                    <a:pt x="266" y="7"/>
                    <a:pt x="263" y="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10"/>
            <p:cNvSpPr/>
            <p:nvPr>
              <p:custDataLst>
                <p:tags r:id="rId44"/>
              </p:custDataLst>
            </p:nvPr>
          </p:nvSpPr>
          <p:spPr bwMode="auto">
            <a:xfrm>
              <a:off x="3581" y="3515"/>
              <a:ext cx="429" cy="41"/>
            </a:xfrm>
            <a:custGeom>
              <a:avLst/>
              <a:gdLst>
                <a:gd name="T0" fmla="*/ 273 w 273"/>
                <a:gd name="T1" fmla="*/ 21 h 26"/>
                <a:gd name="T2" fmla="*/ 268 w 273"/>
                <a:gd name="T3" fmla="*/ 26 h 26"/>
                <a:gd name="T4" fmla="*/ 5 w 273"/>
                <a:gd name="T5" fmla="*/ 26 h 26"/>
                <a:gd name="T6" fmla="*/ 0 w 273"/>
                <a:gd name="T7" fmla="*/ 21 h 26"/>
                <a:gd name="T8" fmla="*/ 0 w 273"/>
                <a:gd name="T9" fmla="*/ 5 h 26"/>
                <a:gd name="T10" fmla="*/ 5 w 273"/>
                <a:gd name="T11" fmla="*/ 0 h 26"/>
                <a:gd name="T12" fmla="*/ 268 w 273"/>
                <a:gd name="T13" fmla="*/ 0 h 26"/>
                <a:gd name="T14" fmla="*/ 273 w 273"/>
                <a:gd name="T15" fmla="*/ 5 h 26"/>
                <a:gd name="T16" fmla="*/ 273 w 273"/>
                <a:gd name="T17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26">
                  <a:moveTo>
                    <a:pt x="273" y="21"/>
                  </a:moveTo>
                  <a:cubicBezTo>
                    <a:pt x="273" y="24"/>
                    <a:pt x="271" y="26"/>
                    <a:pt x="268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6"/>
                    <a:pt x="0" y="24"/>
                    <a:pt x="0" y="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271" y="0"/>
                    <a:pt x="273" y="2"/>
                    <a:pt x="273" y="5"/>
                  </a:cubicBezTo>
                  <a:lnTo>
                    <a:pt x="273" y="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11"/>
            <p:cNvSpPr/>
            <p:nvPr>
              <p:custDataLst>
                <p:tags r:id="rId45"/>
              </p:custDataLst>
            </p:nvPr>
          </p:nvSpPr>
          <p:spPr bwMode="auto">
            <a:xfrm>
              <a:off x="3645" y="3585"/>
              <a:ext cx="81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12"/>
            <p:cNvSpPr/>
            <p:nvPr>
              <p:custDataLst>
                <p:tags r:id="rId46"/>
              </p:custDataLst>
            </p:nvPr>
          </p:nvSpPr>
          <p:spPr bwMode="auto">
            <a:xfrm>
              <a:off x="3756" y="3585"/>
              <a:ext cx="80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13"/>
            <p:cNvSpPr/>
            <p:nvPr>
              <p:custDataLst>
                <p:tags r:id="rId47"/>
              </p:custDataLst>
            </p:nvPr>
          </p:nvSpPr>
          <p:spPr bwMode="auto">
            <a:xfrm>
              <a:off x="3866" y="3585"/>
              <a:ext cx="80" cy="85"/>
            </a:xfrm>
            <a:custGeom>
              <a:avLst/>
              <a:gdLst>
                <a:gd name="T0" fmla="*/ 31 w 51"/>
                <a:gd name="T1" fmla="*/ 27 h 54"/>
                <a:gd name="T2" fmla="*/ 49 w 51"/>
                <a:gd name="T3" fmla="*/ 7 h 54"/>
                <a:gd name="T4" fmla="*/ 49 w 51"/>
                <a:gd name="T5" fmla="*/ 1 h 54"/>
                <a:gd name="T6" fmla="*/ 43 w 51"/>
                <a:gd name="T7" fmla="*/ 2 h 54"/>
                <a:gd name="T8" fmla="*/ 25 w 51"/>
                <a:gd name="T9" fmla="*/ 21 h 54"/>
                <a:gd name="T10" fmla="*/ 7 w 51"/>
                <a:gd name="T11" fmla="*/ 2 h 54"/>
                <a:gd name="T12" fmla="*/ 2 w 51"/>
                <a:gd name="T13" fmla="*/ 1 h 54"/>
                <a:gd name="T14" fmla="*/ 1 w 51"/>
                <a:gd name="T15" fmla="*/ 7 h 54"/>
                <a:gd name="T16" fmla="*/ 20 w 51"/>
                <a:gd name="T17" fmla="*/ 27 h 54"/>
                <a:gd name="T18" fmla="*/ 1 w 51"/>
                <a:gd name="T19" fmla="*/ 48 h 54"/>
                <a:gd name="T20" fmla="*/ 2 w 51"/>
                <a:gd name="T21" fmla="*/ 53 h 54"/>
                <a:gd name="T22" fmla="*/ 4 w 51"/>
                <a:gd name="T23" fmla="*/ 54 h 54"/>
                <a:gd name="T24" fmla="*/ 7 w 51"/>
                <a:gd name="T25" fmla="*/ 53 h 54"/>
                <a:gd name="T26" fmla="*/ 25 w 51"/>
                <a:gd name="T27" fmla="*/ 33 h 54"/>
                <a:gd name="T28" fmla="*/ 43 w 51"/>
                <a:gd name="T29" fmla="*/ 53 h 54"/>
                <a:gd name="T30" fmla="*/ 46 w 51"/>
                <a:gd name="T31" fmla="*/ 54 h 54"/>
                <a:gd name="T32" fmla="*/ 49 w 51"/>
                <a:gd name="T33" fmla="*/ 53 h 54"/>
                <a:gd name="T34" fmla="*/ 49 w 51"/>
                <a:gd name="T35" fmla="*/ 48 h 54"/>
                <a:gd name="T36" fmla="*/ 31 w 51"/>
                <a:gd name="T3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31" y="27"/>
                  </a:move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lnTo>
                    <a:pt x="31" y="2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14"/>
            <p:cNvSpPr>
              <a:spLocks noEditPoints="1"/>
            </p:cNvSpPr>
            <p:nvPr>
              <p:custDataLst>
                <p:tags r:id="rId48"/>
              </p:custDataLst>
            </p:nvPr>
          </p:nvSpPr>
          <p:spPr bwMode="auto">
            <a:xfrm>
              <a:off x="3619" y="3710"/>
              <a:ext cx="354" cy="321"/>
            </a:xfrm>
            <a:custGeom>
              <a:avLst/>
              <a:gdLst>
                <a:gd name="T0" fmla="*/ 4 w 225"/>
                <a:gd name="T1" fmla="*/ 0 h 203"/>
                <a:gd name="T2" fmla="*/ 0 w 225"/>
                <a:gd name="T3" fmla="*/ 20 h 203"/>
                <a:gd name="T4" fmla="*/ 99 w 225"/>
                <a:gd name="T5" fmla="*/ 25 h 203"/>
                <a:gd name="T6" fmla="*/ 112 w 225"/>
                <a:gd name="T7" fmla="*/ 91 h 203"/>
                <a:gd name="T8" fmla="*/ 63 w 225"/>
                <a:gd name="T9" fmla="*/ 44 h 203"/>
                <a:gd name="T10" fmla="*/ 107 w 225"/>
                <a:gd name="T11" fmla="*/ 97 h 203"/>
                <a:gd name="T12" fmla="*/ 48 w 225"/>
                <a:gd name="T13" fmla="*/ 95 h 203"/>
                <a:gd name="T14" fmla="*/ 42 w 225"/>
                <a:gd name="T15" fmla="*/ 100 h 203"/>
                <a:gd name="T16" fmla="*/ 63 w 225"/>
                <a:gd name="T17" fmla="*/ 145 h 203"/>
                <a:gd name="T18" fmla="*/ 66 w 225"/>
                <a:gd name="T19" fmla="*/ 152 h 203"/>
                <a:gd name="T20" fmla="*/ 79 w 225"/>
                <a:gd name="T21" fmla="*/ 140 h 203"/>
                <a:gd name="T22" fmla="*/ 78 w 225"/>
                <a:gd name="T23" fmla="*/ 196 h 203"/>
                <a:gd name="T24" fmla="*/ 81 w 225"/>
                <a:gd name="T25" fmla="*/ 203 h 203"/>
                <a:gd name="T26" fmla="*/ 109 w 225"/>
                <a:gd name="T27" fmla="*/ 174 h 203"/>
                <a:gd name="T28" fmla="*/ 137 w 225"/>
                <a:gd name="T29" fmla="*/ 203 h 203"/>
                <a:gd name="T30" fmla="*/ 140 w 225"/>
                <a:gd name="T31" fmla="*/ 196 h 203"/>
                <a:gd name="T32" fmla="*/ 143 w 225"/>
                <a:gd name="T33" fmla="*/ 137 h 203"/>
                <a:gd name="T34" fmla="*/ 158 w 225"/>
                <a:gd name="T35" fmla="*/ 152 h 203"/>
                <a:gd name="T36" fmla="*/ 161 w 225"/>
                <a:gd name="T37" fmla="*/ 145 h 203"/>
                <a:gd name="T38" fmla="*/ 172 w 225"/>
                <a:gd name="T39" fmla="*/ 105 h 203"/>
                <a:gd name="T40" fmla="*/ 179 w 225"/>
                <a:gd name="T41" fmla="*/ 111 h 203"/>
                <a:gd name="T42" fmla="*/ 182 w 225"/>
                <a:gd name="T43" fmla="*/ 104 h 203"/>
                <a:gd name="T44" fmla="*/ 176 w 225"/>
                <a:gd name="T45" fmla="*/ 94 h 203"/>
                <a:gd name="T46" fmla="*/ 147 w 225"/>
                <a:gd name="T47" fmla="*/ 65 h 203"/>
                <a:gd name="T48" fmla="*/ 161 w 225"/>
                <a:gd name="T49" fmla="*/ 44 h 203"/>
                <a:gd name="T50" fmla="*/ 141 w 225"/>
                <a:gd name="T51" fmla="*/ 59 h 203"/>
                <a:gd name="T52" fmla="*/ 220 w 225"/>
                <a:gd name="T53" fmla="*/ 25 h 203"/>
                <a:gd name="T54" fmla="*/ 225 w 225"/>
                <a:gd name="T55" fmla="*/ 4 h 203"/>
                <a:gd name="T56" fmla="*/ 109 w 225"/>
                <a:gd name="T57" fmla="*/ 162 h 203"/>
                <a:gd name="T58" fmla="*/ 112 w 225"/>
                <a:gd name="T59" fmla="*/ 103 h 203"/>
                <a:gd name="T60" fmla="*/ 109 w 225"/>
                <a:gd name="T61" fmla="*/ 162 h 203"/>
                <a:gd name="T62" fmla="*/ 143 w 225"/>
                <a:gd name="T63" fmla="*/ 125 h 203"/>
                <a:gd name="T64" fmla="*/ 141 w 225"/>
                <a:gd name="T65" fmla="*/ 7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5" h="203">
                  <a:moveTo>
                    <a:pt x="22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2" y="25"/>
                    <a:pt x="4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36" y="65"/>
                    <a:pt x="136" y="65"/>
                    <a:pt x="136" y="65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8" y="42"/>
                    <a:pt x="65" y="42"/>
                    <a:pt x="63" y="44"/>
                  </a:cubicBezTo>
                  <a:cubicBezTo>
                    <a:pt x="62" y="45"/>
                    <a:pt x="62" y="48"/>
                    <a:pt x="63" y="49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47" y="93"/>
                    <a:pt x="44" y="93"/>
                    <a:pt x="42" y="94"/>
                  </a:cubicBezTo>
                  <a:cubicBezTo>
                    <a:pt x="41" y="96"/>
                    <a:pt x="41" y="98"/>
                    <a:pt x="42" y="100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63" y="145"/>
                    <a:pt x="63" y="145"/>
                    <a:pt x="63" y="145"/>
                  </a:cubicBezTo>
                  <a:cubicBezTo>
                    <a:pt x="62" y="147"/>
                    <a:pt x="62" y="149"/>
                    <a:pt x="63" y="151"/>
                  </a:cubicBezTo>
                  <a:cubicBezTo>
                    <a:pt x="64" y="152"/>
                    <a:pt x="65" y="152"/>
                    <a:pt x="66" y="152"/>
                  </a:cubicBezTo>
                  <a:cubicBezTo>
                    <a:pt x="67" y="152"/>
                    <a:pt x="68" y="151"/>
                    <a:pt x="69" y="151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78" y="196"/>
                    <a:pt x="78" y="196"/>
                    <a:pt x="78" y="196"/>
                  </a:cubicBezTo>
                  <a:cubicBezTo>
                    <a:pt x="77" y="198"/>
                    <a:pt x="77" y="200"/>
                    <a:pt x="79" y="202"/>
                  </a:cubicBezTo>
                  <a:cubicBezTo>
                    <a:pt x="79" y="202"/>
                    <a:pt x="80" y="203"/>
                    <a:pt x="81" y="203"/>
                  </a:cubicBezTo>
                  <a:cubicBezTo>
                    <a:pt x="82" y="203"/>
                    <a:pt x="83" y="202"/>
                    <a:pt x="84" y="201"/>
                  </a:cubicBezTo>
                  <a:cubicBezTo>
                    <a:pt x="109" y="174"/>
                    <a:pt x="109" y="174"/>
                    <a:pt x="109" y="174"/>
                  </a:cubicBezTo>
                  <a:cubicBezTo>
                    <a:pt x="134" y="201"/>
                    <a:pt x="134" y="201"/>
                    <a:pt x="134" y="201"/>
                  </a:cubicBezTo>
                  <a:cubicBezTo>
                    <a:pt x="135" y="202"/>
                    <a:pt x="136" y="203"/>
                    <a:pt x="137" y="203"/>
                  </a:cubicBezTo>
                  <a:cubicBezTo>
                    <a:pt x="138" y="203"/>
                    <a:pt x="139" y="202"/>
                    <a:pt x="140" y="202"/>
                  </a:cubicBezTo>
                  <a:cubicBezTo>
                    <a:pt x="142" y="200"/>
                    <a:pt x="142" y="198"/>
                    <a:pt x="140" y="196"/>
                  </a:cubicBezTo>
                  <a:cubicBezTo>
                    <a:pt x="115" y="168"/>
                    <a:pt x="115" y="168"/>
                    <a:pt x="115" y="168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6" y="151"/>
                    <a:pt x="157" y="152"/>
                    <a:pt x="158" y="152"/>
                  </a:cubicBezTo>
                  <a:cubicBezTo>
                    <a:pt x="159" y="152"/>
                    <a:pt x="160" y="152"/>
                    <a:pt x="161" y="151"/>
                  </a:cubicBezTo>
                  <a:cubicBezTo>
                    <a:pt x="163" y="149"/>
                    <a:pt x="163" y="147"/>
                    <a:pt x="161" y="145"/>
                  </a:cubicBezTo>
                  <a:cubicBezTo>
                    <a:pt x="148" y="131"/>
                    <a:pt x="148" y="131"/>
                    <a:pt x="148" y="131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7" y="110"/>
                    <a:pt x="178" y="111"/>
                    <a:pt x="179" y="111"/>
                  </a:cubicBezTo>
                  <a:cubicBezTo>
                    <a:pt x="180" y="111"/>
                    <a:pt x="181" y="111"/>
                    <a:pt x="182" y="110"/>
                  </a:cubicBezTo>
                  <a:cubicBezTo>
                    <a:pt x="184" y="108"/>
                    <a:pt x="184" y="106"/>
                    <a:pt x="182" y="104"/>
                  </a:cubicBezTo>
                  <a:cubicBezTo>
                    <a:pt x="177" y="99"/>
                    <a:pt x="177" y="99"/>
                    <a:pt x="177" y="99"/>
                  </a:cubicBezTo>
                  <a:cubicBezTo>
                    <a:pt x="178" y="97"/>
                    <a:pt x="178" y="95"/>
                    <a:pt x="176" y="94"/>
                  </a:cubicBezTo>
                  <a:cubicBezTo>
                    <a:pt x="175" y="93"/>
                    <a:pt x="174" y="93"/>
                    <a:pt x="173" y="93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3" y="48"/>
                    <a:pt x="163" y="45"/>
                    <a:pt x="161" y="44"/>
                  </a:cubicBezTo>
                  <a:cubicBezTo>
                    <a:pt x="159" y="42"/>
                    <a:pt x="157" y="42"/>
                    <a:pt x="155" y="44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23" y="25"/>
                    <a:pt x="225" y="22"/>
                    <a:pt x="225" y="20"/>
                  </a:cubicBezTo>
                  <a:cubicBezTo>
                    <a:pt x="225" y="4"/>
                    <a:pt x="225" y="4"/>
                    <a:pt x="225" y="4"/>
                  </a:cubicBezTo>
                  <a:cubicBezTo>
                    <a:pt x="225" y="2"/>
                    <a:pt x="223" y="0"/>
                    <a:pt x="220" y="0"/>
                  </a:cubicBezTo>
                  <a:close/>
                  <a:moveTo>
                    <a:pt x="109" y="162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112" y="103"/>
                    <a:pt x="112" y="103"/>
                    <a:pt x="112" y="103"/>
                  </a:cubicBezTo>
                  <a:cubicBezTo>
                    <a:pt x="138" y="131"/>
                    <a:pt x="138" y="131"/>
                    <a:pt x="138" y="131"/>
                  </a:cubicBezTo>
                  <a:lnTo>
                    <a:pt x="109" y="162"/>
                  </a:lnTo>
                  <a:close/>
                  <a:moveTo>
                    <a:pt x="167" y="99"/>
                  </a:moveTo>
                  <a:cubicBezTo>
                    <a:pt x="143" y="125"/>
                    <a:pt x="143" y="125"/>
                    <a:pt x="143" y="12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41" y="71"/>
                    <a:pt x="141" y="71"/>
                    <a:pt x="141" y="71"/>
                  </a:cubicBezTo>
                  <a:lnTo>
                    <a:pt x="167" y="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0602873" y="36002"/>
            <a:ext cx="1589127" cy="745199"/>
            <a:chOff x="9482524" y="313201"/>
            <a:chExt cx="1589127" cy="745199"/>
          </a:xfrm>
        </p:grpSpPr>
        <p:sp>
          <p:nvSpPr>
            <p:cNvPr id="9" name="Freeform 5"/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10012233" y="435738"/>
              <a:ext cx="1059418" cy="622662"/>
            </a:xfrm>
            <a:custGeom>
              <a:avLst/>
              <a:gdLst>
                <a:gd name="T0" fmla="*/ 235 w 312"/>
                <a:gd name="T1" fmla="*/ 67 h 181"/>
                <a:gd name="T2" fmla="*/ 233 w 312"/>
                <a:gd name="T3" fmla="*/ 67 h 181"/>
                <a:gd name="T4" fmla="*/ 234 w 312"/>
                <a:gd name="T5" fmla="*/ 57 h 181"/>
                <a:gd name="T6" fmla="*/ 156 w 312"/>
                <a:gd name="T7" fmla="*/ 0 h 181"/>
                <a:gd name="T8" fmla="*/ 78 w 312"/>
                <a:gd name="T9" fmla="*/ 57 h 181"/>
                <a:gd name="T10" fmla="*/ 79 w 312"/>
                <a:gd name="T11" fmla="*/ 67 h 181"/>
                <a:gd name="T12" fmla="*/ 78 w 312"/>
                <a:gd name="T13" fmla="*/ 67 h 181"/>
                <a:gd name="T14" fmla="*/ 0 w 312"/>
                <a:gd name="T15" fmla="*/ 124 h 181"/>
                <a:gd name="T16" fmla="*/ 78 w 312"/>
                <a:gd name="T17" fmla="*/ 181 h 181"/>
                <a:gd name="T18" fmla="*/ 235 w 312"/>
                <a:gd name="T19" fmla="*/ 181 h 181"/>
                <a:gd name="T20" fmla="*/ 312 w 312"/>
                <a:gd name="T21" fmla="*/ 124 h 181"/>
                <a:gd name="T22" fmla="*/ 235 w 312"/>
                <a:gd name="T23" fmla="*/ 6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181">
                  <a:moveTo>
                    <a:pt x="235" y="67"/>
                  </a:moveTo>
                  <a:cubicBezTo>
                    <a:pt x="234" y="67"/>
                    <a:pt x="233" y="67"/>
                    <a:pt x="233" y="67"/>
                  </a:cubicBezTo>
                  <a:cubicBezTo>
                    <a:pt x="233" y="64"/>
                    <a:pt x="234" y="61"/>
                    <a:pt x="234" y="57"/>
                  </a:cubicBezTo>
                  <a:cubicBezTo>
                    <a:pt x="234" y="26"/>
                    <a:pt x="199" y="0"/>
                    <a:pt x="156" y="0"/>
                  </a:cubicBezTo>
                  <a:cubicBezTo>
                    <a:pt x="113" y="0"/>
                    <a:pt x="78" y="26"/>
                    <a:pt x="78" y="57"/>
                  </a:cubicBezTo>
                  <a:cubicBezTo>
                    <a:pt x="78" y="61"/>
                    <a:pt x="78" y="64"/>
                    <a:pt x="79" y="67"/>
                  </a:cubicBezTo>
                  <a:cubicBezTo>
                    <a:pt x="79" y="67"/>
                    <a:pt x="78" y="67"/>
                    <a:pt x="78" y="67"/>
                  </a:cubicBezTo>
                  <a:cubicBezTo>
                    <a:pt x="35" y="67"/>
                    <a:pt x="0" y="93"/>
                    <a:pt x="0" y="124"/>
                  </a:cubicBezTo>
                  <a:cubicBezTo>
                    <a:pt x="0" y="156"/>
                    <a:pt x="35" y="181"/>
                    <a:pt x="78" y="181"/>
                  </a:cubicBezTo>
                  <a:cubicBezTo>
                    <a:pt x="92" y="181"/>
                    <a:pt x="220" y="181"/>
                    <a:pt x="235" y="181"/>
                  </a:cubicBezTo>
                  <a:cubicBezTo>
                    <a:pt x="278" y="181"/>
                    <a:pt x="312" y="156"/>
                    <a:pt x="312" y="124"/>
                  </a:cubicBezTo>
                  <a:cubicBezTo>
                    <a:pt x="312" y="93"/>
                    <a:pt x="278" y="67"/>
                    <a:pt x="235" y="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9482524" y="313201"/>
              <a:ext cx="1059418" cy="622662"/>
            </a:xfrm>
            <a:custGeom>
              <a:avLst/>
              <a:gdLst>
                <a:gd name="T0" fmla="*/ 234 w 312"/>
                <a:gd name="T1" fmla="*/ 67 h 181"/>
                <a:gd name="T2" fmla="*/ 232 w 312"/>
                <a:gd name="T3" fmla="*/ 67 h 181"/>
                <a:gd name="T4" fmla="*/ 234 w 312"/>
                <a:gd name="T5" fmla="*/ 57 h 181"/>
                <a:gd name="T6" fmla="*/ 156 w 312"/>
                <a:gd name="T7" fmla="*/ 0 h 181"/>
                <a:gd name="T8" fmla="*/ 78 w 312"/>
                <a:gd name="T9" fmla="*/ 57 h 181"/>
                <a:gd name="T10" fmla="*/ 79 w 312"/>
                <a:gd name="T11" fmla="*/ 67 h 181"/>
                <a:gd name="T12" fmla="*/ 78 w 312"/>
                <a:gd name="T13" fmla="*/ 67 h 181"/>
                <a:gd name="T14" fmla="*/ 0 w 312"/>
                <a:gd name="T15" fmla="*/ 124 h 181"/>
                <a:gd name="T16" fmla="*/ 78 w 312"/>
                <a:gd name="T17" fmla="*/ 181 h 181"/>
                <a:gd name="T18" fmla="*/ 234 w 312"/>
                <a:gd name="T19" fmla="*/ 181 h 181"/>
                <a:gd name="T20" fmla="*/ 312 w 312"/>
                <a:gd name="T21" fmla="*/ 124 h 181"/>
                <a:gd name="T22" fmla="*/ 234 w 312"/>
                <a:gd name="T23" fmla="*/ 6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181">
                  <a:moveTo>
                    <a:pt x="234" y="67"/>
                  </a:moveTo>
                  <a:cubicBezTo>
                    <a:pt x="234" y="67"/>
                    <a:pt x="233" y="67"/>
                    <a:pt x="232" y="67"/>
                  </a:cubicBezTo>
                  <a:cubicBezTo>
                    <a:pt x="233" y="64"/>
                    <a:pt x="234" y="61"/>
                    <a:pt x="234" y="57"/>
                  </a:cubicBezTo>
                  <a:cubicBezTo>
                    <a:pt x="234" y="26"/>
                    <a:pt x="199" y="0"/>
                    <a:pt x="156" y="0"/>
                  </a:cubicBezTo>
                  <a:cubicBezTo>
                    <a:pt x="113" y="0"/>
                    <a:pt x="78" y="26"/>
                    <a:pt x="78" y="57"/>
                  </a:cubicBezTo>
                  <a:cubicBezTo>
                    <a:pt x="78" y="61"/>
                    <a:pt x="78" y="64"/>
                    <a:pt x="79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35" y="67"/>
                    <a:pt x="0" y="93"/>
                    <a:pt x="0" y="124"/>
                  </a:cubicBezTo>
                  <a:cubicBezTo>
                    <a:pt x="0" y="156"/>
                    <a:pt x="35" y="181"/>
                    <a:pt x="78" y="181"/>
                  </a:cubicBezTo>
                  <a:cubicBezTo>
                    <a:pt x="92" y="181"/>
                    <a:pt x="220" y="181"/>
                    <a:pt x="234" y="181"/>
                  </a:cubicBezTo>
                  <a:cubicBezTo>
                    <a:pt x="277" y="181"/>
                    <a:pt x="312" y="156"/>
                    <a:pt x="312" y="124"/>
                  </a:cubicBezTo>
                  <a:cubicBezTo>
                    <a:pt x="312" y="93"/>
                    <a:pt x="277" y="67"/>
                    <a:pt x="234" y="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Group 23"/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 bwMode="auto">
          <a:xfrm>
            <a:off x="-547398" y="5852966"/>
            <a:ext cx="1376362" cy="1117600"/>
            <a:chOff x="249" y="3453"/>
            <a:chExt cx="867" cy="704"/>
          </a:xfrm>
        </p:grpSpPr>
        <p:sp>
          <p:nvSpPr>
            <p:cNvPr id="12" name="AutoShape 22"/>
            <p:cNvSpPr>
              <a:spLocks noChangeAspect="1" noChangeArrowheads="1" noTextEdit="1"/>
            </p:cNvSpPr>
            <p:nvPr>
              <p:custDataLst>
                <p:tags r:id="rId9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30"/>
            <p:cNvSpPr/>
            <p:nvPr>
              <p:custDataLst>
                <p:tags r:id="rId10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Oval 3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32"/>
            <p:cNvSpPr/>
            <p:nvPr>
              <p:custDataLst>
                <p:tags r:id="rId12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33"/>
            <p:cNvSpPr/>
            <p:nvPr>
              <p:custDataLst>
                <p:tags r:id="rId13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34"/>
            <p:cNvSpPr/>
            <p:nvPr>
              <p:custDataLst>
                <p:tags r:id="rId14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Oval 3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36"/>
            <p:cNvSpPr/>
            <p:nvPr>
              <p:custDataLst>
                <p:tags r:id="rId16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37"/>
            <p:cNvSpPr/>
            <p:nvPr>
              <p:custDataLst>
                <p:tags r:id="rId17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38"/>
            <p:cNvSpPr/>
            <p:nvPr>
              <p:custDataLst>
                <p:tags r:id="rId18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39"/>
            <p:cNvSpPr/>
            <p:nvPr>
              <p:custDataLst>
                <p:tags r:id="rId19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10" name="Group 23"/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 bwMode="auto">
          <a:xfrm>
            <a:off x="-665393" y="5857200"/>
            <a:ext cx="1376362" cy="1117600"/>
            <a:chOff x="249" y="3453"/>
            <a:chExt cx="867" cy="704"/>
          </a:xfrm>
        </p:grpSpPr>
        <p:sp>
          <p:nvSpPr>
            <p:cNvPr id="11" name="AutoShape 22"/>
            <p:cNvSpPr>
              <a:spLocks noChangeAspect="1" noChangeArrowheads="1" noTextEdit="1"/>
            </p:cNvSpPr>
            <p:nvPr>
              <p:custDataLst>
                <p:tags r:id="rId9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30"/>
            <p:cNvSpPr/>
            <p:nvPr>
              <p:custDataLst>
                <p:tags r:id="rId10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Oval 3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32"/>
            <p:cNvSpPr/>
            <p:nvPr>
              <p:custDataLst>
                <p:tags r:id="rId12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33"/>
            <p:cNvSpPr/>
            <p:nvPr>
              <p:custDataLst>
                <p:tags r:id="rId13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34"/>
            <p:cNvSpPr/>
            <p:nvPr>
              <p:custDataLst>
                <p:tags r:id="rId14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3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36"/>
            <p:cNvSpPr/>
            <p:nvPr>
              <p:custDataLst>
                <p:tags r:id="rId16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37"/>
            <p:cNvSpPr/>
            <p:nvPr>
              <p:custDataLst>
                <p:tags r:id="rId17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38"/>
            <p:cNvSpPr/>
            <p:nvPr>
              <p:custDataLst>
                <p:tags r:id="rId18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39"/>
            <p:cNvSpPr/>
            <p:nvPr>
              <p:custDataLst>
                <p:tags r:id="rId19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11" name="Freeform 5"/>
          <p:cNvSpPr/>
          <p:nvPr userDrawn="1">
            <p:custDataLst>
              <p:tags r:id="rId3"/>
            </p:custDataLst>
          </p:nvPr>
        </p:nvSpPr>
        <p:spPr bwMode="auto">
          <a:xfrm>
            <a:off x="316594" y="136525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6"/>
          <p:cNvSpPr/>
          <p:nvPr userDrawn="1">
            <p:custDataLst>
              <p:tags r:id="rId4"/>
            </p:custDataLst>
          </p:nvPr>
        </p:nvSpPr>
        <p:spPr bwMode="auto">
          <a:xfrm>
            <a:off x="112229" y="136525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5"/>
          <p:cNvSpPr/>
          <p:nvPr userDrawn="1">
            <p:custDataLst>
              <p:tags r:id="rId5"/>
            </p:custDataLst>
          </p:nvPr>
        </p:nvSpPr>
        <p:spPr bwMode="auto">
          <a:xfrm>
            <a:off x="11050747" y="1929298"/>
            <a:ext cx="1055255" cy="620216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矩形 9"/>
          <p:cNvSpPr/>
          <p:nvPr userDrawn="1">
            <p:custDataLst>
              <p:tags r:id="rId3"/>
            </p:custDataLst>
          </p:nvPr>
        </p:nvSpPr>
        <p:spPr>
          <a:xfrm>
            <a:off x="4237" y="6343199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7" name="太阳形 111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25732" y="180266"/>
            <a:ext cx="553868" cy="553868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endParaRPr lang="zh-CN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 bwMode="auto">
          <a:xfrm>
            <a:off x="0" y="3916755"/>
            <a:ext cx="4114800" cy="1982021"/>
            <a:chOff x="3727" y="1975"/>
            <a:chExt cx="3712" cy="1788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>
              <p:custDataLst>
                <p:tags r:id="rId10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"/>
            <p:cNvSpPr/>
            <p:nvPr>
              <p:custDataLst>
                <p:tags r:id="rId11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"/>
            <p:cNvSpPr/>
            <p:nvPr>
              <p:custDataLst>
                <p:tags r:id="rId12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7"/>
            <p:cNvSpPr/>
            <p:nvPr>
              <p:custDataLst>
                <p:tags r:id="rId13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8"/>
            <p:cNvSpPr/>
            <p:nvPr>
              <p:custDataLst>
                <p:tags r:id="rId14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9"/>
            <p:cNvSpPr/>
            <p:nvPr>
              <p:custDataLst>
                <p:tags r:id="rId15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/>
            <p:nvPr>
              <p:custDataLst>
                <p:tags r:id="rId16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1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Oval 1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Oval 13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4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1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6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7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8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9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2"/>
            <p:cNvSpPr/>
            <p:nvPr>
              <p:custDataLst>
                <p:tags r:id="rId28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3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4"/>
            <p:cNvSpPr/>
            <p:nvPr>
              <p:custDataLst>
                <p:tags r:id="rId30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5"/>
            <p:cNvSpPr/>
            <p:nvPr>
              <p:custDataLst>
                <p:tags r:id="rId31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26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7"/>
            <p:cNvSpPr/>
            <p:nvPr>
              <p:custDataLst>
                <p:tags r:id="rId33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4" name="Freeform 5"/>
          <p:cNvSpPr/>
          <p:nvPr userDrawn="1">
            <p:custDataLst>
              <p:tags r:id="rId3"/>
            </p:custDataLst>
          </p:nvPr>
        </p:nvSpPr>
        <p:spPr bwMode="auto">
          <a:xfrm>
            <a:off x="10575424" y="106370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6"/>
          <p:cNvSpPr/>
          <p:nvPr userDrawn="1">
            <p:custDataLst>
              <p:tags r:id="rId4"/>
            </p:custDataLst>
          </p:nvPr>
        </p:nvSpPr>
        <p:spPr bwMode="auto">
          <a:xfrm>
            <a:off x="10371059" y="106370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5"/>
          <p:cNvSpPr/>
          <p:nvPr userDrawn="1">
            <p:custDataLst>
              <p:tags r:id="rId3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6"/>
          <p:cNvSpPr/>
          <p:nvPr userDrawn="1">
            <p:custDataLst>
              <p:tags r:id="rId4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365125"/>
            <a:ext cx="934675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838200" y="1825624"/>
            <a:ext cx="9346758" cy="37290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3511" y="3763119"/>
            <a:ext cx="2482209" cy="295835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701530" y="4411345"/>
            <a:ext cx="2370455" cy="2446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6304338"/>
            <a:ext cx="12192000" cy="553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 rot="6736262">
            <a:off x="1761442" y="6369454"/>
            <a:ext cx="336794" cy="3367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 rot="6736262">
            <a:off x="739905" y="5596062"/>
            <a:ext cx="336794" cy="33679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 rot="6736262">
            <a:off x="264931" y="4513390"/>
            <a:ext cx="336794" cy="33679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5"/>
            </p:custDataLst>
          </p:nvPr>
        </p:nvSpPr>
        <p:spPr>
          <a:xfrm rot="6736262">
            <a:off x="358568" y="5968676"/>
            <a:ext cx="134691" cy="13469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6"/>
            </p:custDataLst>
          </p:nvPr>
        </p:nvSpPr>
        <p:spPr>
          <a:xfrm rot="6736262">
            <a:off x="1364942" y="5590902"/>
            <a:ext cx="690482" cy="6904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 rot="6736262">
            <a:off x="2458189" y="5767745"/>
            <a:ext cx="336794" cy="33679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3" name="Freeform 8"/>
          <p:cNvSpPr/>
          <p:nvPr>
            <p:custDataLst>
              <p:tags r:id="rId11"/>
            </p:custDataLst>
          </p:nvPr>
        </p:nvSpPr>
        <p:spPr bwMode="auto">
          <a:xfrm>
            <a:off x="1933576" y="1905000"/>
            <a:ext cx="33338" cy="179388"/>
          </a:xfrm>
          <a:custGeom>
            <a:avLst/>
            <a:gdLst>
              <a:gd name="T0" fmla="*/ 2 w 8"/>
              <a:gd name="T1" fmla="*/ 42 h 42"/>
              <a:gd name="T2" fmla="*/ 2 w 8"/>
              <a:gd name="T3" fmla="*/ 42 h 42"/>
              <a:gd name="T4" fmla="*/ 0 w 8"/>
              <a:gd name="T5" fmla="*/ 40 h 42"/>
              <a:gd name="T6" fmla="*/ 4 w 8"/>
              <a:gd name="T7" fmla="*/ 2 h 42"/>
              <a:gd name="T8" fmla="*/ 6 w 8"/>
              <a:gd name="T9" fmla="*/ 0 h 42"/>
              <a:gd name="T10" fmla="*/ 8 w 8"/>
              <a:gd name="T11" fmla="*/ 3 h 42"/>
              <a:gd name="T12" fmla="*/ 4 w 8"/>
              <a:gd name="T13" fmla="*/ 40 h 42"/>
              <a:gd name="T14" fmla="*/ 2 w 8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42">
                <a:moveTo>
                  <a:pt x="2" y="42"/>
                </a:moveTo>
                <a:cubicBezTo>
                  <a:pt x="2" y="42"/>
                  <a:pt x="2" y="42"/>
                  <a:pt x="2" y="42"/>
                </a:cubicBezTo>
                <a:cubicBezTo>
                  <a:pt x="1" y="42"/>
                  <a:pt x="0" y="41"/>
                  <a:pt x="0" y="40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5" y="0"/>
                  <a:pt x="6" y="0"/>
                </a:cubicBezTo>
                <a:cubicBezTo>
                  <a:pt x="7" y="1"/>
                  <a:pt x="8" y="1"/>
                  <a:pt x="8" y="3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2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9"/>
          <p:cNvSpPr/>
          <p:nvPr>
            <p:custDataLst>
              <p:tags r:id="rId12"/>
            </p:custDataLst>
          </p:nvPr>
        </p:nvSpPr>
        <p:spPr bwMode="auto">
          <a:xfrm>
            <a:off x="1839913" y="1897062"/>
            <a:ext cx="34925" cy="177800"/>
          </a:xfrm>
          <a:custGeom>
            <a:avLst/>
            <a:gdLst>
              <a:gd name="T0" fmla="*/ 2 w 8"/>
              <a:gd name="T1" fmla="*/ 42 h 42"/>
              <a:gd name="T2" fmla="*/ 2 w 8"/>
              <a:gd name="T3" fmla="*/ 42 h 42"/>
              <a:gd name="T4" fmla="*/ 0 w 8"/>
              <a:gd name="T5" fmla="*/ 40 h 42"/>
              <a:gd name="T6" fmla="*/ 4 w 8"/>
              <a:gd name="T7" fmla="*/ 2 h 42"/>
              <a:gd name="T8" fmla="*/ 6 w 8"/>
              <a:gd name="T9" fmla="*/ 0 h 42"/>
              <a:gd name="T10" fmla="*/ 8 w 8"/>
              <a:gd name="T11" fmla="*/ 2 h 42"/>
              <a:gd name="T12" fmla="*/ 4 w 8"/>
              <a:gd name="T13" fmla="*/ 40 h 42"/>
              <a:gd name="T14" fmla="*/ 2 w 8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42">
                <a:moveTo>
                  <a:pt x="2" y="42"/>
                </a:moveTo>
                <a:cubicBezTo>
                  <a:pt x="2" y="42"/>
                  <a:pt x="2" y="42"/>
                  <a:pt x="2" y="42"/>
                </a:cubicBezTo>
                <a:cubicBezTo>
                  <a:pt x="1" y="42"/>
                  <a:pt x="0" y="41"/>
                  <a:pt x="0" y="40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5" y="0"/>
                  <a:pt x="6" y="0"/>
                </a:cubicBezTo>
                <a:cubicBezTo>
                  <a:pt x="7" y="0"/>
                  <a:pt x="8" y="1"/>
                  <a:pt x="8" y="2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1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10"/>
          <p:cNvSpPr/>
          <p:nvPr>
            <p:custDataLst>
              <p:tags r:id="rId13"/>
            </p:custDataLst>
          </p:nvPr>
        </p:nvSpPr>
        <p:spPr bwMode="auto">
          <a:xfrm>
            <a:off x="1751013" y="1887537"/>
            <a:ext cx="34925" cy="179388"/>
          </a:xfrm>
          <a:custGeom>
            <a:avLst/>
            <a:gdLst>
              <a:gd name="T0" fmla="*/ 2 w 8"/>
              <a:gd name="T1" fmla="*/ 42 h 42"/>
              <a:gd name="T2" fmla="*/ 2 w 8"/>
              <a:gd name="T3" fmla="*/ 42 h 42"/>
              <a:gd name="T4" fmla="*/ 0 w 8"/>
              <a:gd name="T5" fmla="*/ 40 h 42"/>
              <a:gd name="T6" fmla="*/ 4 w 8"/>
              <a:gd name="T7" fmla="*/ 2 h 42"/>
              <a:gd name="T8" fmla="*/ 6 w 8"/>
              <a:gd name="T9" fmla="*/ 0 h 42"/>
              <a:gd name="T10" fmla="*/ 8 w 8"/>
              <a:gd name="T11" fmla="*/ 2 h 42"/>
              <a:gd name="T12" fmla="*/ 4 w 8"/>
              <a:gd name="T13" fmla="*/ 40 h 42"/>
              <a:gd name="T14" fmla="*/ 2 w 8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42">
                <a:moveTo>
                  <a:pt x="2" y="42"/>
                </a:moveTo>
                <a:cubicBezTo>
                  <a:pt x="2" y="42"/>
                  <a:pt x="2" y="42"/>
                  <a:pt x="2" y="42"/>
                </a:cubicBezTo>
                <a:cubicBezTo>
                  <a:pt x="0" y="42"/>
                  <a:pt x="0" y="41"/>
                  <a:pt x="0" y="40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5" y="0"/>
                  <a:pt x="6" y="0"/>
                </a:cubicBezTo>
                <a:cubicBezTo>
                  <a:pt x="7" y="0"/>
                  <a:pt x="8" y="1"/>
                  <a:pt x="8" y="2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1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11"/>
          <p:cNvSpPr/>
          <p:nvPr>
            <p:custDataLst>
              <p:tags r:id="rId14"/>
            </p:custDataLst>
          </p:nvPr>
        </p:nvSpPr>
        <p:spPr bwMode="auto">
          <a:xfrm>
            <a:off x="1658938" y="1879600"/>
            <a:ext cx="28575" cy="179388"/>
          </a:xfrm>
          <a:custGeom>
            <a:avLst/>
            <a:gdLst>
              <a:gd name="T0" fmla="*/ 2 w 7"/>
              <a:gd name="T1" fmla="*/ 42 h 42"/>
              <a:gd name="T2" fmla="*/ 1 w 7"/>
              <a:gd name="T3" fmla="*/ 42 h 42"/>
              <a:gd name="T4" fmla="*/ 0 w 7"/>
              <a:gd name="T5" fmla="*/ 40 h 42"/>
              <a:gd name="T6" fmla="*/ 3 w 7"/>
              <a:gd name="T7" fmla="*/ 2 h 42"/>
              <a:gd name="T8" fmla="*/ 6 w 7"/>
              <a:gd name="T9" fmla="*/ 0 h 42"/>
              <a:gd name="T10" fmla="*/ 7 w 7"/>
              <a:gd name="T11" fmla="*/ 2 h 42"/>
              <a:gd name="T12" fmla="*/ 4 w 7"/>
              <a:gd name="T13" fmla="*/ 40 h 42"/>
              <a:gd name="T14" fmla="*/ 2 w 7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42">
                <a:moveTo>
                  <a:pt x="2" y="42"/>
                </a:moveTo>
                <a:cubicBezTo>
                  <a:pt x="2" y="42"/>
                  <a:pt x="1" y="42"/>
                  <a:pt x="1" y="42"/>
                </a:cubicBezTo>
                <a:cubicBezTo>
                  <a:pt x="0" y="42"/>
                  <a:pt x="0" y="41"/>
                  <a:pt x="0" y="4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4" y="0"/>
                  <a:pt x="6" y="0"/>
                </a:cubicBezTo>
                <a:cubicBezTo>
                  <a:pt x="7" y="0"/>
                  <a:pt x="7" y="1"/>
                  <a:pt x="7" y="2"/>
                </a:cubicBezTo>
                <a:cubicBezTo>
                  <a:pt x="4" y="40"/>
                  <a:pt x="4" y="40"/>
                  <a:pt x="4" y="40"/>
                </a:cubicBezTo>
                <a:cubicBezTo>
                  <a:pt x="3" y="41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3" name="组合 82"/>
          <p:cNvGrpSpPr/>
          <p:nvPr>
            <p:custDataLst>
              <p:tags r:id="rId15"/>
            </p:custDataLst>
          </p:nvPr>
        </p:nvGrpSpPr>
        <p:grpSpPr>
          <a:xfrm>
            <a:off x="2758168" y="330657"/>
            <a:ext cx="207963" cy="622300"/>
            <a:chOff x="2714626" y="504825"/>
            <a:chExt cx="207963" cy="622300"/>
          </a:xfrm>
        </p:grpSpPr>
        <p:sp>
          <p:nvSpPr>
            <p:cNvPr id="27" name="Freeform 12"/>
            <p:cNvSpPr/>
            <p:nvPr>
              <p:custDataLst>
                <p:tags r:id="rId31"/>
              </p:custDataLst>
            </p:nvPr>
          </p:nvSpPr>
          <p:spPr bwMode="auto">
            <a:xfrm>
              <a:off x="2714626" y="504825"/>
              <a:ext cx="207963" cy="622300"/>
            </a:xfrm>
            <a:custGeom>
              <a:avLst/>
              <a:gdLst>
                <a:gd name="T0" fmla="*/ 77 w 131"/>
                <a:gd name="T1" fmla="*/ 392 h 392"/>
                <a:gd name="T2" fmla="*/ 0 w 131"/>
                <a:gd name="T3" fmla="*/ 381 h 392"/>
                <a:gd name="T4" fmla="*/ 56 w 131"/>
                <a:gd name="T5" fmla="*/ 0 h 392"/>
                <a:gd name="T6" fmla="*/ 131 w 131"/>
                <a:gd name="T7" fmla="*/ 11 h 392"/>
                <a:gd name="T8" fmla="*/ 77 w 131"/>
                <a:gd name="T9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392">
                  <a:moveTo>
                    <a:pt x="77" y="392"/>
                  </a:moveTo>
                  <a:lnTo>
                    <a:pt x="0" y="381"/>
                  </a:lnTo>
                  <a:lnTo>
                    <a:pt x="56" y="0"/>
                  </a:lnTo>
                  <a:lnTo>
                    <a:pt x="131" y="11"/>
                  </a:lnTo>
                  <a:lnTo>
                    <a:pt x="77" y="3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3"/>
            <p:cNvSpPr/>
            <p:nvPr>
              <p:custDataLst>
                <p:tags r:id="rId32"/>
              </p:custDataLst>
            </p:nvPr>
          </p:nvSpPr>
          <p:spPr bwMode="auto">
            <a:xfrm>
              <a:off x="2757488" y="773112"/>
              <a:ext cx="127000" cy="50800"/>
            </a:xfrm>
            <a:custGeom>
              <a:avLst/>
              <a:gdLst>
                <a:gd name="T0" fmla="*/ 77 w 80"/>
                <a:gd name="T1" fmla="*/ 32 h 32"/>
                <a:gd name="T2" fmla="*/ 0 w 80"/>
                <a:gd name="T3" fmla="*/ 22 h 32"/>
                <a:gd name="T4" fmla="*/ 2 w 80"/>
                <a:gd name="T5" fmla="*/ 0 h 32"/>
                <a:gd name="T6" fmla="*/ 80 w 80"/>
                <a:gd name="T7" fmla="*/ 11 h 32"/>
                <a:gd name="T8" fmla="*/ 77 w 80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2">
                  <a:moveTo>
                    <a:pt x="77" y="32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80" y="11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>
            <p:custDataLst>
              <p:tags r:id="rId16"/>
            </p:custDataLst>
          </p:nvPr>
        </p:nvGrpSpPr>
        <p:grpSpPr>
          <a:xfrm>
            <a:off x="986289" y="165102"/>
            <a:ext cx="195263" cy="579438"/>
            <a:chOff x="1058863" y="266700"/>
            <a:chExt cx="195263" cy="579438"/>
          </a:xfrm>
        </p:grpSpPr>
        <p:sp>
          <p:nvSpPr>
            <p:cNvPr id="29" name="Freeform 14"/>
            <p:cNvSpPr/>
            <p:nvPr>
              <p:custDataLst>
                <p:tags r:id="rId29"/>
              </p:custDataLst>
            </p:nvPr>
          </p:nvSpPr>
          <p:spPr bwMode="auto">
            <a:xfrm>
              <a:off x="1058863" y="266700"/>
              <a:ext cx="195263" cy="579438"/>
            </a:xfrm>
            <a:custGeom>
              <a:avLst/>
              <a:gdLst>
                <a:gd name="T0" fmla="*/ 69 w 123"/>
                <a:gd name="T1" fmla="*/ 365 h 365"/>
                <a:gd name="T2" fmla="*/ 0 w 123"/>
                <a:gd name="T3" fmla="*/ 354 h 365"/>
                <a:gd name="T4" fmla="*/ 51 w 123"/>
                <a:gd name="T5" fmla="*/ 0 h 365"/>
                <a:gd name="T6" fmla="*/ 123 w 123"/>
                <a:gd name="T7" fmla="*/ 11 h 365"/>
                <a:gd name="T8" fmla="*/ 69 w 123"/>
                <a:gd name="T9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365">
                  <a:moveTo>
                    <a:pt x="69" y="365"/>
                  </a:moveTo>
                  <a:lnTo>
                    <a:pt x="0" y="354"/>
                  </a:lnTo>
                  <a:lnTo>
                    <a:pt x="51" y="0"/>
                  </a:lnTo>
                  <a:lnTo>
                    <a:pt x="123" y="11"/>
                  </a:lnTo>
                  <a:lnTo>
                    <a:pt x="69" y="3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5"/>
            <p:cNvSpPr/>
            <p:nvPr>
              <p:custDataLst>
                <p:tags r:id="rId30"/>
              </p:custDataLst>
            </p:nvPr>
          </p:nvSpPr>
          <p:spPr bwMode="auto">
            <a:xfrm>
              <a:off x="1096963" y="517525"/>
              <a:ext cx="119063" cy="47625"/>
            </a:xfrm>
            <a:custGeom>
              <a:avLst/>
              <a:gdLst>
                <a:gd name="T0" fmla="*/ 72 w 75"/>
                <a:gd name="T1" fmla="*/ 30 h 30"/>
                <a:gd name="T2" fmla="*/ 0 w 75"/>
                <a:gd name="T3" fmla="*/ 19 h 30"/>
                <a:gd name="T4" fmla="*/ 3 w 75"/>
                <a:gd name="T5" fmla="*/ 0 h 30"/>
                <a:gd name="T6" fmla="*/ 75 w 75"/>
                <a:gd name="T7" fmla="*/ 11 h 30"/>
                <a:gd name="T8" fmla="*/ 72 w 7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0">
                  <a:moveTo>
                    <a:pt x="72" y="30"/>
                  </a:moveTo>
                  <a:lnTo>
                    <a:pt x="0" y="19"/>
                  </a:lnTo>
                  <a:lnTo>
                    <a:pt x="3" y="0"/>
                  </a:lnTo>
                  <a:lnTo>
                    <a:pt x="75" y="11"/>
                  </a:lnTo>
                  <a:lnTo>
                    <a:pt x="72" y="30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5" name="组合 94"/>
          <p:cNvGrpSpPr/>
          <p:nvPr>
            <p:custDataLst>
              <p:tags r:id="rId17"/>
            </p:custDataLst>
          </p:nvPr>
        </p:nvGrpSpPr>
        <p:grpSpPr>
          <a:xfrm>
            <a:off x="4070351" y="-26988"/>
            <a:ext cx="6884988" cy="1285876"/>
            <a:chOff x="4070351" y="11112"/>
            <a:chExt cx="6884988" cy="1285876"/>
          </a:xfrm>
        </p:grpSpPr>
        <p:sp>
          <p:nvSpPr>
            <p:cNvPr id="34" name="Rectangl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0833101" y="11112"/>
              <a:ext cx="122238" cy="609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2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833101" y="284162"/>
              <a:ext cx="122238" cy="3333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6"/>
            <p:cNvSpPr/>
            <p:nvPr>
              <p:custDataLst>
                <p:tags r:id="rId21"/>
              </p:custDataLst>
            </p:nvPr>
          </p:nvSpPr>
          <p:spPr bwMode="auto">
            <a:xfrm>
              <a:off x="8850313" y="501650"/>
              <a:ext cx="152400" cy="612775"/>
            </a:xfrm>
            <a:custGeom>
              <a:avLst/>
              <a:gdLst>
                <a:gd name="T0" fmla="*/ 80 w 96"/>
                <a:gd name="T1" fmla="*/ 386 h 386"/>
                <a:gd name="T2" fmla="*/ 0 w 96"/>
                <a:gd name="T3" fmla="*/ 383 h 386"/>
                <a:gd name="T4" fmla="*/ 19 w 96"/>
                <a:gd name="T5" fmla="*/ 0 h 386"/>
                <a:gd name="T6" fmla="*/ 96 w 96"/>
                <a:gd name="T7" fmla="*/ 5 h 386"/>
                <a:gd name="T8" fmla="*/ 80 w 96"/>
                <a:gd name="T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86">
                  <a:moveTo>
                    <a:pt x="80" y="386"/>
                  </a:moveTo>
                  <a:lnTo>
                    <a:pt x="0" y="383"/>
                  </a:lnTo>
                  <a:lnTo>
                    <a:pt x="19" y="0"/>
                  </a:lnTo>
                  <a:lnTo>
                    <a:pt x="96" y="5"/>
                  </a:lnTo>
                  <a:lnTo>
                    <a:pt x="80" y="3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7"/>
            <p:cNvSpPr/>
            <p:nvPr>
              <p:custDataLst>
                <p:tags r:id="rId22"/>
              </p:custDataLst>
            </p:nvPr>
          </p:nvSpPr>
          <p:spPr bwMode="auto">
            <a:xfrm>
              <a:off x="8867776" y="773112"/>
              <a:ext cx="122238" cy="38100"/>
            </a:xfrm>
            <a:custGeom>
              <a:avLst/>
              <a:gdLst>
                <a:gd name="T0" fmla="*/ 77 w 77"/>
                <a:gd name="T1" fmla="*/ 24 h 24"/>
                <a:gd name="T2" fmla="*/ 0 w 77"/>
                <a:gd name="T3" fmla="*/ 22 h 24"/>
                <a:gd name="T4" fmla="*/ 0 w 77"/>
                <a:gd name="T5" fmla="*/ 0 h 24"/>
                <a:gd name="T6" fmla="*/ 77 w 77"/>
                <a:gd name="T7" fmla="*/ 3 h 24"/>
                <a:gd name="T8" fmla="*/ 77 w 7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4">
                  <a:moveTo>
                    <a:pt x="77" y="24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77" y="3"/>
                  </a:lnTo>
                  <a:lnTo>
                    <a:pt x="77" y="24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8"/>
            <p:cNvSpPr/>
            <p:nvPr>
              <p:custDataLst>
                <p:tags r:id="rId23"/>
              </p:custDataLst>
            </p:nvPr>
          </p:nvSpPr>
          <p:spPr bwMode="auto">
            <a:xfrm>
              <a:off x="7415213" y="623887"/>
              <a:ext cx="152400" cy="614363"/>
            </a:xfrm>
            <a:custGeom>
              <a:avLst/>
              <a:gdLst>
                <a:gd name="T0" fmla="*/ 80 w 96"/>
                <a:gd name="T1" fmla="*/ 387 h 387"/>
                <a:gd name="T2" fmla="*/ 0 w 96"/>
                <a:gd name="T3" fmla="*/ 384 h 387"/>
                <a:gd name="T4" fmla="*/ 19 w 96"/>
                <a:gd name="T5" fmla="*/ 0 h 387"/>
                <a:gd name="T6" fmla="*/ 96 w 96"/>
                <a:gd name="T7" fmla="*/ 3 h 387"/>
                <a:gd name="T8" fmla="*/ 80 w 96"/>
                <a:gd name="T9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87">
                  <a:moveTo>
                    <a:pt x="80" y="387"/>
                  </a:moveTo>
                  <a:lnTo>
                    <a:pt x="0" y="384"/>
                  </a:lnTo>
                  <a:lnTo>
                    <a:pt x="19" y="0"/>
                  </a:lnTo>
                  <a:lnTo>
                    <a:pt x="96" y="3"/>
                  </a:lnTo>
                  <a:lnTo>
                    <a:pt x="80" y="38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9"/>
            <p:cNvSpPr/>
            <p:nvPr>
              <p:custDataLst>
                <p:tags r:id="rId24"/>
              </p:custDataLst>
            </p:nvPr>
          </p:nvSpPr>
          <p:spPr bwMode="auto">
            <a:xfrm>
              <a:off x="7432676" y="892175"/>
              <a:ext cx="122238" cy="42863"/>
            </a:xfrm>
            <a:custGeom>
              <a:avLst/>
              <a:gdLst>
                <a:gd name="T0" fmla="*/ 77 w 77"/>
                <a:gd name="T1" fmla="*/ 27 h 27"/>
                <a:gd name="T2" fmla="*/ 0 w 77"/>
                <a:gd name="T3" fmla="*/ 22 h 27"/>
                <a:gd name="T4" fmla="*/ 0 w 77"/>
                <a:gd name="T5" fmla="*/ 0 h 27"/>
                <a:gd name="T6" fmla="*/ 77 w 77"/>
                <a:gd name="T7" fmla="*/ 6 h 27"/>
                <a:gd name="T8" fmla="*/ 77 w 7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7">
                  <a:moveTo>
                    <a:pt x="77" y="27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77" y="6"/>
                  </a:lnTo>
                  <a:lnTo>
                    <a:pt x="77" y="27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Rectangle 61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37251" y="688975"/>
              <a:ext cx="127000" cy="608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Rectangle 62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937251" y="957262"/>
              <a:ext cx="127000" cy="3333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Rectangle 63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070351" y="688975"/>
              <a:ext cx="127000" cy="608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Rectangle 64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070351" y="957262"/>
              <a:ext cx="127000" cy="3333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7" name="Freeform 68"/>
          <p:cNvSpPr/>
          <p:nvPr>
            <p:custDataLst>
              <p:tags r:id="rId18"/>
            </p:custDataLst>
          </p:nvPr>
        </p:nvSpPr>
        <p:spPr bwMode="auto">
          <a:xfrm>
            <a:off x="-7938" y="4763"/>
            <a:ext cx="12203113" cy="822325"/>
          </a:xfrm>
          <a:custGeom>
            <a:avLst/>
            <a:gdLst>
              <a:gd name="T0" fmla="*/ 1476 w 2882"/>
              <a:gd name="T1" fmla="*/ 182 h 191"/>
              <a:gd name="T2" fmla="*/ 0 w 2882"/>
              <a:gd name="T3" fmla="*/ 0 h 191"/>
              <a:gd name="T4" fmla="*/ 0 w 2882"/>
              <a:gd name="T5" fmla="*/ 10 h 191"/>
              <a:gd name="T6" fmla="*/ 1476 w 2882"/>
              <a:gd name="T7" fmla="*/ 191 h 191"/>
              <a:gd name="T8" fmla="*/ 2882 w 2882"/>
              <a:gd name="T9" fmla="*/ 20 h 191"/>
              <a:gd name="T10" fmla="*/ 2882 w 2882"/>
              <a:gd name="T11" fmla="*/ 10 h 191"/>
              <a:gd name="T12" fmla="*/ 1476 w 2882"/>
              <a:gd name="T13" fmla="*/ 182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82" h="191">
                <a:moveTo>
                  <a:pt x="1476" y="182"/>
                </a:moveTo>
                <a:cubicBezTo>
                  <a:pt x="859" y="182"/>
                  <a:pt x="347" y="88"/>
                  <a:pt x="0" y="0"/>
                </a:cubicBezTo>
                <a:cubicBezTo>
                  <a:pt x="0" y="10"/>
                  <a:pt x="0" y="10"/>
                  <a:pt x="0" y="10"/>
                </a:cubicBezTo>
                <a:cubicBezTo>
                  <a:pt x="348" y="98"/>
                  <a:pt x="860" y="191"/>
                  <a:pt x="1476" y="191"/>
                </a:cubicBezTo>
                <a:cubicBezTo>
                  <a:pt x="2068" y="191"/>
                  <a:pt x="2550" y="105"/>
                  <a:pt x="2882" y="20"/>
                </a:cubicBezTo>
                <a:cubicBezTo>
                  <a:pt x="2882" y="10"/>
                  <a:pt x="2882" y="10"/>
                  <a:pt x="2882" y="10"/>
                </a:cubicBezTo>
                <a:cubicBezTo>
                  <a:pt x="2550" y="96"/>
                  <a:pt x="2069" y="182"/>
                  <a:pt x="1476" y="1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5"/>
          <p:cNvSpPr/>
          <p:nvPr>
            <p:custDataLst>
              <p:tags r:id="rId3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6"/>
          <p:cNvSpPr/>
          <p:nvPr>
            <p:custDataLst>
              <p:tags r:id="rId4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9407148" y="5334413"/>
            <a:ext cx="2398032" cy="1155086"/>
            <a:chOff x="3727" y="1975"/>
            <a:chExt cx="3712" cy="1788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>
              <p:custDataLst>
                <p:tags r:id="rId24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"/>
            <p:cNvSpPr/>
            <p:nvPr>
              <p:custDataLst>
                <p:tags r:id="rId25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>
              <p:custDataLst>
                <p:tags r:id="rId26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"/>
            <p:cNvSpPr/>
            <p:nvPr>
              <p:custDataLst>
                <p:tags r:id="rId27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8"/>
            <p:cNvSpPr/>
            <p:nvPr>
              <p:custDataLst>
                <p:tags r:id="rId28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9"/>
            <p:cNvSpPr/>
            <p:nvPr>
              <p:custDataLst>
                <p:tags r:id="rId29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0"/>
            <p:cNvSpPr/>
            <p:nvPr>
              <p:custDataLst>
                <p:tags r:id="rId30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1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3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5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6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17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18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19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0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21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2"/>
            <p:cNvSpPr/>
            <p:nvPr>
              <p:custDataLst>
                <p:tags r:id="rId42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23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4"/>
            <p:cNvSpPr/>
            <p:nvPr>
              <p:custDataLst>
                <p:tags r:id="rId44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5"/>
            <p:cNvSpPr/>
            <p:nvPr>
              <p:custDataLst>
                <p:tags r:id="rId45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Oval 26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7"/>
            <p:cNvSpPr/>
            <p:nvPr>
              <p:custDataLst>
                <p:tags r:id="rId47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Group 23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395288" y="5481638"/>
            <a:ext cx="1376362" cy="1117600"/>
            <a:chOff x="249" y="3453"/>
            <a:chExt cx="867" cy="704"/>
          </a:xfrm>
        </p:grpSpPr>
        <p:sp>
          <p:nvSpPr>
            <p:cNvPr id="38" name="AutoShape 22"/>
            <p:cNvSpPr>
              <a:spLocks noChangeAspect="1" noChangeArrowheads="1" noTextEdit="1"/>
            </p:cNvSpPr>
            <p:nvPr>
              <p:custDataLst>
                <p:tags r:id="rId13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0"/>
            <p:cNvSpPr/>
            <p:nvPr>
              <p:custDataLst>
                <p:tags r:id="rId14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Oval 3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2"/>
            <p:cNvSpPr/>
            <p:nvPr>
              <p:custDataLst>
                <p:tags r:id="rId16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3"/>
            <p:cNvSpPr/>
            <p:nvPr>
              <p:custDataLst>
                <p:tags r:id="rId17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4"/>
            <p:cNvSpPr/>
            <p:nvPr>
              <p:custDataLst>
                <p:tags r:id="rId18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Oval 3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6"/>
            <p:cNvSpPr/>
            <p:nvPr>
              <p:custDataLst>
                <p:tags r:id="rId20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7"/>
            <p:cNvSpPr/>
            <p:nvPr>
              <p:custDataLst>
                <p:tags r:id="rId21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8"/>
            <p:cNvSpPr/>
            <p:nvPr>
              <p:custDataLst>
                <p:tags r:id="rId22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9"/>
            <p:cNvSpPr/>
            <p:nvPr>
              <p:custDataLst>
                <p:tags r:id="rId23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838201" y="1825625"/>
            <a:ext cx="4582212" cy="3794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5545095" y="1825625"/>
            <a:ext cx="4649702" cy="3794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9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934675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5"/>
          <p:cNvSpPr/>
          <p:nvPr>
            <p:custDataLst>
              <p:tags r:id="rId3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6"/>
          <p:cNvSpPr/>
          <p:nvPr>
            <p:custDataLst>
              <p:tags r:id="rId4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4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9407148" y="5334413"/>
            <a:ext cx="2398032" cy="1155086"/>
            <a:chOff x="3727" y="1975"/>
            <a:chExt cx="3712" cy="1788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>
              <p:custDataLst>
                <p:tags r:id="rId26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"/>
            <p:cNvSpPr/>
            <p:nvPr>
              <p:custDataLst>
                <p:tags r:id="rId27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>
              <p:custDataLst>
                <p:tags r:id="rId28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"/>
            <p:cNvSpPr/>
            <p:nvPr>
              <p:custDataLst>
                <p:tags r:id="rId29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8"/>
            <p:cNvSpPr/>
            <p:nvPr>
              <p:custDataLst>
                <p:tags r:id="rId30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9"/>
            <p:cNvSpPr/>
            <p:nvPr>
              <p:custDataLst>
                <p:tags r:id="rId31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0"/>
            <p:cNvSpPr/>
            <p:nvPr>
              <p:custDataLst>
                <p:tags r:id="rId32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1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2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3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4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15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16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17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18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19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20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21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2"/>
            <p:cNvSpPr/>
            <p:nvPr>
              <p:custDataLst>
                <p:tags r:id="rId44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2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4"/>
            <p:cNvSpPr/>
            <p:nvPr>
              <p:custDataLst>
                <p:tags r:id="rId46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5"/>
            <p:cNvSpPr/>
            <p:nvPr>
              <p:custDataLst>
                <p:tags r:id="rId47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Oval 26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7"/>
            <p:cNvSpPr/>
            <p:nvPr>
              <p:custDataLst>
                <p:tags r:id="rId49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9" name="Group 23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395288" y="5481638"/>
            <a:ext cx="1376362" cy="1117600"/>
            <a:chOff x="249" y="3453"/>
            <a:chExt cx="867" cy="704"/>
          </a:xfrm>
        </p:grpSpPr>
        <p:sp>
          <p:nvSpPr>
            <p:cNvPr id="40" name="AutoShape 22"/>
            <p:cNvSpPr>
              <a:spLocks noChangeAspect="1" noChangeArrowheads="1" noTextEdit="1"/>
            </p:cNvSpPr>
            <p:nvPr>
              <p:custDataLst>
                <p:tags r:id="rId15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0"/>
            <p:cNvSpPr/>
            <p:nvPr>
              <p:custDataLst>
                <p:tags r:id="rId16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Oval 3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2"/>
            <p:cNvSpPr/>
            <p:nvPr>
              <p:custDataLst>
                <p:tags r:id="rId18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3"/>
            <p:cNvSpPr/>
            <p:nvPr>
              <p:custDataLst>
                <p:tags r:id="rId19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4"/>
            <p:cNvSpPr/>
            <p:nvPr>
              <p:custDataLst>
                <p:tags r:id="rId20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Oval 3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6"/>
            <p:cNvSpPr/>
            <p:nvPr>
              <p:custDataLst>
                <p:tags r:id="rId22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7"/>
            <p:cNvSpPr/>
            <p:nvPr>
              <p:custDataLst>
                <p:tags r:id="rId23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8"/>
            <p:cNvSpPr/>
            <p:nvPr>
              <p:custDataLst>
                <p:tags r:id="rId24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9"/>
            <p:cNvSpPr/>
            <p:nvPr>
              <p:custDataLst>
                <p:tags r:id="rId25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839789" y="1744961"/>
            <a:ext cx="451880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839788" y="2615609"/>
            <a:ext cx="4518805" cy="29946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9"/>
            </p:custDataLst>
          </p:nvPr>
        </p:nvSpPr>
        <p:spPr>
          <a:xfrm>
            <a:off x="5546586" y="1744961"/>
            <a:ext cx="4661629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5546586" y="2615609"/>
            <a:ext cx="4661629" cy="29946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1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3836"/>
            <a:ext cx="9370014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5"/>
          <p:cNvSpPr/>
          <p:nvPr>
            <p:custDataLst>
              <p:tags r:id="rId3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6"/>
          <p:cNvSpPr/>
          <p:nvPr>
            <p:custDataLst>
              <p:tags r:id="rId4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9407148" y="5334413"/>
            <a:ext cx="2398032" cy="1155086"/>
            <a:chOff x="3727" y="1975"/>
            <a:chExt cx="3712" cy="1788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>
              <p:custDataLst>
                <p:tags r:id="rId24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"/>
            <p:cNvSpPr/>
            <p:nvPr>
              <p:custDataLst>
                <p:tags r:id="rId25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>
              <p:custDataLst>
                <p:tags r:id="rId26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"/>
            <p:cNvSpPr/>
            <p:nvPr>
              <p:custDataLst>
                <p:tags r:id="rId27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8"/>
            <p:cNvSpPr/>
            <p:nvPr>
              <p:custDataLst>
                <p:tags r:id="rId28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9"/>
            <p:cNvSpPr/>
            <p:nvPr>
              <p:custDataLst>
                <p:tags r:id="rId29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0"/>
            <p:cNvSpPr/>
            <p:nvPr>
              <p:custDataLst>
                <p:tags r:id="rId30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1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3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5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6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17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18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19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0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21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2"/>
            <p:cNvSpPr/>
            <p:nvPr>
              <p:custDataLst>
                <p:tags r:id="rId42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23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4"/>
            <p:cNvSpPr/>
            <p:nvPr>
              <p:custDataLst>
                <p:tags r:id="rId44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5"/>
            <p:cNvSpPr/>
            <p:nvPr>
              <p:custDataLst>
                <p:tags r:id="rId45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Oval 26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7"/>
            <p:cNvSpPr/>
            <p:nvPr>
              <p:custDataLst>
                <p:tags r:id="rId47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Group 23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395288" y="5481638"/>
            <a:ext cx="1376362" cy="1117600"/>
            <a:chOff x="249" y="3453"/>
            <a:chExt cx="867" cy="704"/>
          </a:xfrm>
        </p:grpSpPr>
        <p:sp>
          <p:nvSpPr>
            <p:cNvPr id="38" name="AutoShape 22"/>
            <p:cNvSpPr>
              <a:spLocks noChangeAspect="1" noChangeArrowheads="1" noTextEdit="1"/>
            </p:cNvSpPr>
            <p:nvPr>
              <p:custDataLst>
                <p:tags r:id="rId13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0"/>
            <p:cNvSpPr/>
            <p:nvPr>
              <p:custDataLst>
                <p:tags r:id="rId14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Oval 3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2"/>
            <p:cNvSpPr/>
            <p:nvPr>
              <p:custDataLst>
                <p:tags r:id="rId16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3"/>
            <p:cNvSpPr/>
            <p:nvPr>
              <p:custDataLst>
                <p:tags r:id="rId17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4"/>
            <p:cNvSpPr/>
            <p:nvPr>
              <p:custDataLst>
                <p:tags r:id="rId18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Oval 3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6"/>
            <p:cNvSpPr/>
            <p:nvPr>
              <p:custDataLst>
                <p:tags r:id="rId20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7"/>
            <p:cNvSpPr/>
            <p:nvPr>
              <p:custDataLst>
                <p:tags r:id="rId21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8"/>
            <p:cNvSpPr/>
            <p:nvPr>
              <p:custDataLst>
                <p:tags r:id="rId22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9"/>
            <p:cNvSpPr/>
            <p:nvPr>
              <p:custDataLst>
                <p:tags r:id="rId23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22965" y="655168"/>
            <a:ext cx="4258491" cy="1147180"/>
          </a:xfrm>
        </p:spPr>
        <p:txBody>
          <a:bodyPr anchor="t" anchorCtr="0"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8"/>
            </p:custDataLst>
          </p:nvPr>
        </p:nvSpPr>
        <p:spPr>
          <a:xfrm>
            <a:off x="5033918" y="655168"/>
            <a:ext cx="5194560" cy="486945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9"/>
            </p:custDataLst>
          </p:nvPr>
        </p:nvSpPr>
        <p:spPr>
          <a:xfrm>
            <a:off x="622965" y="1904115"/>
            <a:ext cx="4258491" cy="36352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2024-08-03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5"/>
          <p:cNvSpPr/>
          <p:nvPr>
            <p:custDataLst>
              <p:tags r:id="rId3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6"/>
          <p:cNvSpPr/>
          <p:nvPr>
            <p:custDataLst>
              <p:tags r:id="rId4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9407148" y="5334413"/>
            <a:ext cx="2398032" cy="1155086"/>
            <a:chOff x="3727" y="1975"/>
            <a:chExt cx="3712" cy="1788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>
              <p:custDataLst>
                <p:tags r:id="rId23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"/>
            <p:cNvSpPr/>
            <p:nvPr>
              <p:custDataLst>
                <p:tags r:id="rId24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>
              <p:custDataLst>
                <p:tags r:id="rId25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/>
            <p:nvPr>
              <p:custDataLst>
                <p:tags r:id="rId26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>
              <p:custDataLst>
                <p:tags r:id="rId27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>
              <p:custDataLst>
                <p:tags r:id="rId28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29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Oval 1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13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5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6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7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18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20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41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23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43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44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26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46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Group 23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395288" y="5481638"/>
            <a:ext cx="1376362" cy="1117600"/>
            <a:chOff x="249" y="3453"/>
            <a:chExt cx="867" cy="704"/>
          </a:xfrm>
        </p:grpSpPr>
        <p:sp>
          <p:nvSpPr>
            <p:cNvPr id="37" name="AutoShape 22"/>
            <p:cNvSpPr>
              <a:spLocks noChangeAspect="1" noChangeArrowheads="1" noTextEdit="1"/>
            </p:cNvSpPr>
            <p:nvPr>
              <p:custDataLst>
                <p:tags r:id="rId12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0"/>
            <p:cNvSpPr/>
            <p:nvPr>
              <p:custDataLst>
                <p:tags r:id="rId13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2"/>
            <p:cNvSpPr/>
            <p:nvPr>
              <p:custDataLst>
                <p:tags r:id="rId15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3"/>
            <p:cNvSpPr/>
            <p:nvPr>
              <p:custDataLst>
                <p:tags r:id="rId16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4"/>
            <p:cNvSpPr/>
            <p:nvPr>
              <p:custDataLst>
                <p:tags r:id="rId17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Oval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6"/>
            <p:cNvSpPr/>
            <p:nvPr>
              <p:custDataLst>
                <p:tags r:id="rId19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7"/>
            <p:cNvSpPr/>
            <p:nvPr>
              <p:custDataLst>
                <p:tags r:id="rId20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8"/>
            <p:cNvSpPr/>
            <p:nvPr>
              <p:custDataLst>
                <p:tags r:id="rId21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9"/>
            <p:cNvSpPr/>
            <p:nvPr>
              <p:custDataLst>
                <p:tags r:id="rId22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7"/>
            </p:custDataLst>
          </p:nvPr>
        </p:nvSpPr>
        <p:spPr>
          <a:xfrm>
            <a:off x="9404923" y="365124"/>
            <a:ext cx="832172" cy="5195889"/>
          </a:xfrm>
        </p:spPr>
        <p:txBody>
          <a:bodyPr vert="eaVert">
            <a:noAutofit/>
          </a:bodyPr>
          <a:lstStyle>
            <a:lvl1pPr>
              <a:defRPr sz="4400" b="1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8"/>
            </p:custDataLst>
          </p:nvPr>
        </p:nvSpPr>
        <p:spPr>
          <a:xfrm>
            <a:off x="838199" y="365125"/>
            <a:ext cx="8420364" cy="5195889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2024-08-03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66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tags" Target="../tags/tag469.xml"/><Relationship Id="rId5" Type="http://schemas.openxmlformats.org/officeDocument/2006/relationships/tags" Target="../tags/tag468.xml"/><Relationship Id="rId4" Type="http://schemas.openxmlformats.org/officeDocument/2006/relationships/tags" Target="../tags/tag467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59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554.xml"/><Relationship Id="rId7" Type="http://schemas.openxmlformats.org/officeDocument/2006/relationships/tags" Target="../tags/tag558.xml"/><Relationship Id="rId12" Type="http://schemas.openxmlformats.org/officeDocument/2006/relationships/tags" Target="../tags/tag563.xml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tags" Target="../tags/tag557.xml"/><Relationship Id="rId11" Type="http://schemas.openxmlformats.org/officeDocument/2006/relationships/tags" Target="../tags/tag562.xml"/><Relationship Id="rId5" Type="http://schemas.openxmlformats.org/officeDocument/2006/relationships/tags" Target="../tags/tag556.xml"/><Relationship Id="rId15" Type="http://schemas.openxmlformats.org/officeDocument/2006/relationships/image" Target="../media/image31.png"/><Relationship Id="rId10" Type="http://schemas.openxmlformats.org/officeDocument/2006/relationships/tags" Target="../tags/tag561.xml"/><Relationship Id="rId4" Type="http://schemas.openxmlformats.org/officeDocument/2006/relationships/tags" Target="../tags/tag555.xml"/><Relationship Id="rId9" Type="http://schemas.openxmlformats.org/officeDocument/2006/relationships/tags" Target="../tags/tag560.xml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576.xml"/><Relationship Id="rId18" Type="http://schemas.openxmlformats.org/officeDocument/2006/relationships/tags" Target="../tags/tag581.xml"/><Relationship Id="rId26" Type="http://schemas.openxmlformats.org/officeDocument/2006/relationships/tags" Target="../tags/tag589.xml"/><Relationship Id="rId39" Type="http://schemas.openxmlformats.org/officeDocument/2006/relationships/tags" Target="../tags/tag602.xml"/><Relationship Id="rId21" Type="http://schemas.openxmlformats.org/officeDocument/2006/relationships/tags" Target="../tags/tag584.xml"/><Relationship Id="rId34" Type="http://schemas.openxmlformats.org/officeDocument/2006/relationships/tags" Target="../tags/tag597.xml"/><Relationship Id="rId42" Type="http://schemas.openxmlformats.org/officeDocument/2006/relationships/tags" Target="../tags/tag605.xml"/><Relationship Id="rId47" Type="http://schemas.openxmlformats.org/officeDocument/2006/relationships/tags" Target="../tags/tag610.xml"/><Relationship Id="rId50" Type="http://schemas.openxmlformats.org/officeDocument/2006/relationships/tags" Target="../tags/tag613.xml"/><Relationship Id="rId55" Type="http://schemas.openxmlformats.org/officeDocument/2006/relationships/image" Target="../media/image32.png"/><Relationship Id="rId7" Type="http://schemas.openxmlformats.org/officeDocument/2006/relationships/tags" Target="../tags/tag570.xml"/><Relationship Id="rId2" Type="http://schemas.openxmlformats.org/officeDocument/2006/relationships/tags" Target="../tags/tag565.xml"/><Relationship Id="rId16" Type="http://schemas.openxmlformats.org/officeDocument/2006/relationships/tags" Target="../tags/tag579.xml"/><Relationship Id="rId29" Type="http://schemas.openxmlformats.org/officeDocument/2006/relationships/tags" Target="../tags/tag592.xml"/><Relationship Id="rId11" Type="http://schemas.openxmlformats.org/officeDocument/2006/relationships/tags" Target="../tags/tag574.xml"/><Relationship Id="rId24" Type="http://schemas.openxmlformats.org/officeDocument/2006/relationships/tags" Target="../tags/tag587.xml"/><Relationship Id="rId32" Type="http://schemas.openxmlformats.org/officeDocument/2006/relationships/tags" Target="../tags/tag595.xml"/><Relationship Id="rId37" Type="http://schemas.openxmlformats.org/officeDocument/2006/relationships/tags" Target="../tags/tag600.xml"/><Relationship Id="rId40" Type="http://schemas.openxmlformats.org/officeDocument/2006/relationships/tags" Target="../tags/tag603.xml"/><Relationship Id="rId45" Type="http://schemas.openxmlformats.org/officeDocument/2006/relationships/tags" Target="../tags/tag608.xml"/><Relationship Id="rId53" Type="http://schemas.openxmlformats.org/officeDocument/2006/relationships/tags" Target="../tags/tag616.xml"/><Relationship Id="rId5" Type="http://schemas.openxmlformats.org/officeDocument/2006/relationships/tags" Target="../tags/tag568.xml"/><Relationship Id="rId10" Type="http://schemas.openxmlformats.org/officeDocument/2006/relationships/tags" Target="../tags/tag573.xml"/><Relationship Id="rId19" Type="http://schemas.openxmlformats.org/officeDocument/2006/relationships/tags" Target="../tags/tag582.xml"/><Relationship Id="rId31" Type="http://schemas.openxmlformats.org/officeDocument/2006/relationships/tags" Target="../tags/tag594.xml"/><Relationship Id="rId44" Type="http://schemas.openxmlformats.org/officeDocument/2006/relationships/tags" Target="../tags/tag607.xml"/><Relationship Id="rId52" Type="http://schemas.openxmlformats.org/officeDocument/2006/relationships/tags" Target="../tags/tag615.xml"/><Relationship Id="rId4" Type="http://schemas.openxmlformats.org/officeDocument/2006/relationships/tags" Target="../tags/tag567.xml"/><Relationship Id="rId9" Type="http://schemas.openxmlformats.org/officeDocument/2006/relationships/tags" Target="../tags/tag572.xml"/><Relationship Id="rId14" Type="http://schemas.openxmlformats.org/officeDocument/2006/relationships/tags" Target="../tags/tag577.xml"/><Relationship Id="rId22" Type="http://schemas.openxmlformats.org/officeDocument/2006/relationships/tags" Target="../tags/tag585.xml"/><Relationship Id="rId27" Type="http://schemas.openxmlformats.org/officeDocument/2006/relationships/tags" Target="../tags/tag590.xml"/><Relationship Id="rId30" Type="http://schemas.openxmlformats.org/officeDocument/2006/relationships/tags" Target="../tags/tag593.xml"/><Relationship Id="rId35" Type="http://schemas.openxmlformats.org/officeDocument/2006/relationships/tags" Target="../tags/tag598.xml"/><Relationship Id="rId43" Type="http://schemas.openxmlformats.org/officeDocument/2006/relationships/tags" Target="../tags/tag606.xml"/><Relationship Id="rId48" Type="http://schemas.openxmlformats.org/officeDocument/2006/relationships/tags" Target="../tags/tag611.xml"/><Relationship Id="rId8" Type="http://schemas.openxmlformats.org/officeDocument/2006/relationships/tags" Target="../tags/tag571.xml"/><Relationship Id="rId51" Type="http://schemas.openxmlformats.org/officeDocument/2006/relationships/tags" Target="../tags/tag614.xml"/><Relationship Id="rId3" Type="http://schemas.openxmlformats.org/officeDocument/2006/relationships/tags" Target="../tags/tag566.xml"/><Relationship Id="rId12" Type="http://schemas.openxmlformats.org/officeDocument/2006/relationships/tags" Target="../tags/tag575.xml"/><Relationship Id="rId17" Type="http://schemas.openxmlformats.org/officeDocument/2006/relationships/tags" Target="../tags/tag580.xml"/><Relationship Id="rId25" Type="http://schemas.openxmlformats.org/officeDocument/2006/relationships/tags" Target="../tags/tag588.xml"/><Relationship Id="rId33" Type="http://schemas.openxmlformats.org/officeDocument/2006/relationships/tags" Target="../tags/tag596.xml"/><Relationship Id="rId38" Type="http://schemas.openxmlformats.org/officeDocument/2006/relationships/tags" Target="../tags/tag601.xml"/><Relationship Id="rId46" Type="http://schemas.openxmlformats.org/officeDocument/2006/relationships/tags" Target="../tags/tag609.xml"/><Relationship Id="rId20" Type="http://schemas.openxmlformats.org/officeDocument/2006/relationships/tags" Target="../tags/tag583.xml"/><Relationship Id="rId41" Type="http://schemas.openxmlformats.org/officeDocument/2006/relationships/tags" Target="../tags/tag604.xml"/><Relationship Id="rId54" Type="http://schemas.openxmlformats.org/officeDocument/2006/relationships/slideLayout" Target="../slideLayouts/slideLayout7.xml"/><Relationship Id="rId1" Type="http://schemas.openxmlformats.org/officeDocument/2006/relationships/tags" Target="../tags/tag564.xml"/><Relationship Id="rId6" Type="http://schemas.openxmlformats.org/officeDocument/2006/relationships/tags" Target="../tags/tag569.xml"/><Relationship Id="rId15" Type="http://schemas.openxmlformats.org/officeDocument/2006/relationships/tags" Target="../tags/tag578.xml"/><Relationship Id="rId23" Type="http://schemas.openxmlformats.org/officeDocument/2006/relationships/tags" Target="../tags/tag586.xml"/><Relationship Id="rId28" Type="http://schemas.openxmlformats.org/officeDocument/2006/relationships/tags" Target="../tags/tag591.xml"/><Relationship Id="rId36" Type="http://schemas.openxmlformats.org/officeDocument/2006/relationships/tags" Target="../tags/tag599.xml"/><Relationship Id="rId49" Type="http://schemas.openxmlformats.org/officeDocument/2006/relationships/tags" Target="../tags/tag61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629.xml"/><Relationship Id="rId18" Type="http://schemas.openxmlformats.org/officeDocument/2006/relationships/tags" Target="../tags/tag634.xml"/><Relationship Id="rId26" Type="http://schemas.openxmlformats.org/officeDocument/2006/relationships/tags" Target="../tags/tag642.xml"/><Relationship Id="rId39" Type="http://schemas.openxmlformats.org/officeDocument/2006/relationships/tags" Target="../tags/tag655.xml"/><Relationship Id="rId21" Type="http://schemas.openxmlformats.org/officeDocument/2006/relationships/tags" Target="../tags/tag637.xml"/><Relationship Id="rId34" Type="http://schemas.openxmlformats.org/officeDocument/2006/relationships/tags" Target="../tags/tag650.xml"/><Relationship Id="rId42" Type="http://schemas.openxmlformats.org/officeDocument/2006/relationships/tags" Target="../tags/tag658.xml"/><Relationship Id="rId47" Type="http://schemas.openxmlformats.org/officeDocument/2006/relationships/tags" Target="../tags/tag663.xml"/><Relationship Id="rId50" Type="http://schemas.openxmlformats.org/officeDocument/2006/relationships/tags" Target="../tags/tag666.xml"/><Relationship Id="rId55" Type="http://schemas.openxmlformats.org/officeDocument/2006/relationships/image" Target="../media/image32.png"/><Relationship Id="rId7" Type="http://schemas.openxmlformats.org/officeDocument/2006/relationships/tags" Target="../tags/tag623.xml"/><Relationship Id="rId2" Type="http://schemas.openxmlformats.org/officeDocument/2006/relationships/tags" Target="../tags/tag618.xml"/><Relationship Id="rId16" Type="http://schemas.openxmlformats.org/officeDocument/2006/relationships/tags" Target="../tags/tag632.xml"/><Relationship Id="rId29" Type="http://schemas.openxmlformats.org/officeDocument/2006/relationships/tags" Target="../tags/tag645.xml"/><Relationship Id="rId11" Type="http://schemas.openxmlformats.org/officeDocument/2006/relationships/tags" Target="../tags/tag627.xml"/><Relationship Id="rId24" Type="http://schemas.openxmlformats.org/officeDocument/2006/relationships/tags" Target="../tags/tag640.xml"/><Relationship Id="rId32" Type="http://schemas.openxmlformats.org/officeDocument/2006/relationships/tags" Target="../tags/tag648.xml"/><Relationship Id="rId37" Type="http://schemas.openxmlformats.org/officeDocument/2006/relationships/tags" Target="../tags/tag653.xml"/><Relationship Id="rId40" Type="http://schemas.openxmlformats.org/officeDocument/2006/relationships/tags" Target="../tags/tag656.xml"/><Relationship Id="rId45" Type="http://schemas.openxmlformats.org/officeDocument/2006/relationships/tags" Target="../tags/tag661.xml"/><Relationship Id="rId53" Type="http://schemas.openxmlformats.org/officeDocument/2006/relationships/tags" Target="../tags/tag669.xml"/><Relationship Id="rId5" Type="http://schemas.openxmlformats.org/officeDocument/2006/relationships/tags" Target="../tags/tag621.xml"/><Relationship Id="rId10" Type="http://schemas.openxmlformats.org/officeDocument/2006/relationships/tags" Target="../tags/tag626.xml"/><Relationship Id="rId19" Type="http://schemas.openxmlformats.org/officeDocument/2006/relationships/tags" Target="../tags/tag635.xml"/><Relationship Id="rId31" Type="http://schemas.openxmlformats.org/officeDocument/2006/relationships/tags" Target="../tags/tag647.xml"/><Relationship Id="rId44" Type="http://schemas.openxmlformats.org/officeDocument/2006/relationships/tags" Target="../tags/tag660.xml"/><Relationship Id="rId52" Type="http://schemas.openxmlformats.org/officeDocument/2006/relationships/tags" Target="../tags/tag668.xml"/><Relationship Id="rId4" Type="http://schemas.openxmlformats.org/officeDocument/2006/relationships/tags" Target="../tags/tag620.xml"/><Relationship Id="rId9" Type="http://schemas.openxmlformats.org/officeDocument/2006/relationships/tags" Target="../tags/tag625.xml"/><Relationship Id="rId14" Type="http://schemas.openxmlformats.org/officeDocument/2006/relationships/tags" Target="../tags/tag630.xml"/><Relationship Id="rId22" Type="http://schemas.openxmlformats.org/officeDocument/2006/relationships/tags" Target="../tags/tag638.xml"/><Relationship Id="rId27" Type="http://schemas.openxmlformats.org/officeDocument/2006/relationships/tags" Target="../tags/tag643.xml"/><Relationship Id="rId30" Type="http://schemas.openxmlformats.org/officeDocument/2006/relationships/tags" Target="../tags/tag646.xml"/><Relationship Id="rId35" Type="http://schemas.openxmlformats.org/officeDocument/2006/relationships/tags" Target="../tags/tag651.xml"/><Relationship Id="rId43" Type="http://schemas.openxmlformats.org/officeDocument/2006/relationships/tags" Target="../tags/tag659.xml"/><Relationship Id="rId48" Type="http://schemas.openxmlformats.org/officeDocument/2006/relationships/tags" Target="../tags/tag664.xml"/><Relationship Id="rId8" Type="http://schemas.openxmlformats.org/officeDocument/2006/relationships/tags" Target="../tags/tag624.xml"/><Relationship Id="rId51" Type="http://schemas.openxmlformats.org/officeDocument/2006/relationships/tags" Target="../tags/tag667.xml"/><Relationship Id="rId3" Type="http://schemas.openxmlformats.org/officeDocument/2006/relationships/tags" Target="../tags/tag619.xml"/><Relationship Id="rId12" Type="http://schemas.openxmlformats.org/officeDocument/2006/relationships/tags" Target="../tags/tag628.xml"/><Relationship Id="rId17" Type="http://schemas.openxmlformats.org/officeDocument/2006/relationships/tags" Target="../tags/tag633.xml"/><Relationship Id="rId25" Type="http://schemas.openxmlformats.org/officeDocument/2006/relationships/tags" Target="../tags/tag641.xml"/><Relationship Id="rId33" Type="http://schemas.openxmlformats.org/officeDocument/2006/relationships/tags" Target="../tags/tag649.xml"/><Relationship Id="rId38" Type="http://schemas.openxmlformats.org/officeDocument/2006/relationships/tags" Target="../tags/tag654.xml"/><Relationship Id="rId46" Type="http://schemas.openxmlformats.org/officeDocument/2006/relationships/tags" Target="../tags/tag662.xml"/><Relationship Id="rId20" Type="http://schemas.openxmlformats.org/officeDocument/2006/relationships/tags" Target="../tags/tag636.xml"/><Relationship Id="rId41" Type="http://schemas.openxmlformats.org/officeDocument/2006/relationships/tags" Target="../tags/tag657.xml"/><Relationship Id="rId54" Type="http://schemas.openxmlformats.org/officeDocument/2006/relationships/slideLayout" Target="../slideLayouts/slideLayout7.xml"/><Relationship Id="rId1" Type="http://schemas.openxmlformats.org/officeDocument/2006/relationships/tags" Target="../tags/tag617.xml"/><Relationship Id="rId6" Type="http://schemas.openxmlformats.org/officeDocument/2006/relationships/tags" Target="../tags/tag622.xml"/><Relationship Id="rId15" Type="http://schemas.openxmlformats.org/officeDocument/2006/relationships/tags" Target="../tags/tag631.xml"/><Relationship Id="rId23" Type="http://schemas.openxmlformats.org/officeDocument/2006/relationships/tags" Target="../tags/tag639.xml"/><Relationship Id="rId28" Type="http://schemas.openxmlformats.org/officeDocument/2006/relationships/tags" Target="../tags/tag644.xml"/><Relationship Id="rId36" Type="http://schemas.openxmlformats.org/officeDocument/2006/relationships/tags" Target="../tags/tag652.xml"/><Relationship Id="rId49" Type="http://schemas.openxmlformats.org/officeDocument/2006/relationships/tags" Target="../tags/tag6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77.xml"/><Relationship Id="rId3" Type="http://schemas.openxmlformats.org/officeDocument/2006/relationships/tags" Target="../tags/tag672.xml"/><Relationship Id="rId7" Type="http://schemas.openxmlformats.org/officeDocument/2006/relationships/tags" Target="../tags/tag676.xml"/><Relationship Id="rId12" Type="http://schemas.openxmlformats.org/officeDocument/2006/relationships/image" Target="../media/image34.gif"/><Relationship Id="rId2" Type="http://schemas.openxmlformats.org/officeDocument/2006/relationships/tags" Target="../tags/tag671.xml"/><Relationship Id="rId1" Type="http://schemas.openxmlformats.org/officeDocument/2006/relationships/tags" Target="../tags/tag670.xml"/><Relationship Id="rId6" Type="http://schemas.openxmlformats.org/officeDocument/2006/relationships/tags" Target="../tags/tag675.xml"/><Relationship Id="rId11" Type="http://schemas.openxmlformats.org/officeDocument/2006/relationships/image" Target="../media/image33.png"/><Relationship Id="rId5" Type="http://schemas.openxmlformats.org/officeDocument/2006/relationships/tags" Target="../tags/tag674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673.xml"/><Relationship Id="rId9" Type="http://schemas.openxmlformats.org/officeDocument/2006/relationships/tags" Target="../tags/tag67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86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681.xml"/><Relationship Id="rId7" Type="http://schemas.openxmlformats.org/officeDocument/2006/relationships/tags" Target="../tags/tag685.xml"/><Relationship Id="rId12" Type="http://schemas.openxmlformats.org/officeDocument/2006/relationships/tags" Target="../tags/tag690.xml"/><Relationship Id="rId2" Type="http://schemas.openxmlformats.org/officeDocument/2006/relationships/tags" Target="../tags/tag680.xml"/><Relationship Id="rId1" Type="http://schemas.openxmlformats.org/officeDocument/2006/relationships/tags" Target="../tags/tag679.xml"/><Relationship Id="rId6" Type="http://schemas.openxmlformats.org/officeDocument/2006/relationships/tags" Target="../tags/tag684.xml"/><Relationship Id="rId11" Type="http://schemas.openxmlformats.org/officeDocument/2006/relationships/tags" Target="../tags/tag689.xml"/><Relationship Id="rId5" Type="http://schemas.openxmlformats.org/officeDocument/2006/relationships/tags" Target="../tags/tag683.xml"/><Relationship Id="rId15" Type="http://schemas.openxmlformats.org/officeDocument/2006/relationships/image" Target="../media/image35.png"/><Relationship Id="rId10" Type="http://schemas.openxmlformats.org/officeDocument/2006/relationships/tags" Target="../tags/tag688.xml"/><Relationship Id="rId4" Type="http://schemas.openxmlformats.org/officeDocument/2006/relationships/tags" Target="../tags/tag682.xml"/><Relationship Id="rId9" Type="http://schemas.openxmlformats.org/officeDocument/2006/relationships/tags" Target="../tags/tag687.xml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698.xml"/><Relationship Id="rId3" Type="http://schemas.openxmlformats.org/officeDocument/2006/relationships/tags" Target="../tags/tag693.xml"/><Relationship Id="rId7" Type="http://schemas.openxmlformats.org/officeDocument/2006/relationships/tags" Target="../tags/tag697.xml"/><Relationship Id="rId12" Type="http://schemas.openxmlformats.org/officeDocument/2006/relationships/image" Target="../media/image36.jpg"/><Relationship Id="rId2" Type="http://schemas.openxmlformats.org/officeDocument/2006/relationships/tags" Target="../tags/tag692.xml"/><Relationship Id="rId1" Type="http://schemas.openxmlformats.org/officeDocument/2006/relationships/tags" Target="../tags/tag691.xml"/><Relationship Id="rId6" Type="http://schemas.openxmlformats.org/officeDocument/2006/relationships/tags" Target="../tags/tag696.xml"/><Relationship Id="rId11" Type="http://schemas.openxmlformats.org/officeDocument/2006/relationships/image" Target="../media/image11.png"/><Relationship Id="rId5" Type="http://schemas.openxmlformats.org/officeDocument/2006/relationships/tags" Target="../tags/tag69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694.xml"/><Relationship Id="rId9" Type="http://schemas.openxmlformats.org/officeDocument/2006/relationships/tags" Target="../tags/tag69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707.xml"/><Relationship Id="rId13" Type="http://schemas.openxmlformats.org/officeDocument/2006/relationships/image" Target="../media/image38.png"/><Relationship Id="rId3" Type="http://schemas.openxmlformats.org/officeDocument/2006/relationships/tags" Target="../tags/tag702.xml"/><Relationship Id="rId7" Type="http://schemas.openxmlformats.org/officeDocument/2006/relationships/tags" Target="../tags/tag706.xml"/><Relationship Id="rId12" Type="http://schemas.openxmlformats.org/officeDocument/2006/relationships/image" Target="../media/image37.jpeg"/><Relationship Id="rId2" Type="http://schemas.openxmlformats.org/officeDocument/2006/relationships/tags" Target="../tags/tag701.xml"/><Relationship Id="rId1" Type="http://schemas.openxmlformats.org/officeDocument/2006/relationships/tags" Target="../tags/tag700.xml"/><Relationship Id="rId6" Type="http://schemas.openxmlformats.org/officeDocument/2006/relationships/tags" Target="../tags/tag705.xml"/><Relationship Id="rId11" Type="http://schemas.openxmlformats.org/officeDocument/2006/relationships/image" Target="../media/image11.png"/><Relationship Id="rId5" Type="http://schemas.openxmlformats.org/officeDocument/2006/relationships/tags" Target="../tags/tag704.xml"/><Relationship Id="rId15" Type="http://schemas.openxmlformats.org/officeDocument/2006/relationships/image" Target="../media/image40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703.xml"/><Relationship Id="rId9" Type="http://schemas.openxmlformats.org/officeDocument/2006/relationships/tags" Target="../tags/tag708.xml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711.xml"/><Relationship Id="rId7" Type="http://schemas.openxmlformats.org/officeDocument/2006/relationships/image" Target="../media/image6.png"/><Relationship Id="rId2" Type="http://schemas.openxmlformats.org/officeDocument/2006/relationships/tags" Target="../tags/tag710.xml"/><Relationship Id="rId1" Type="http://schemas.openxmlformats.org/officeDocument/2006/relationships/tags" Target="../tags/tag709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713.xml"/><Relationship Id="rId4" Type="http://schemas.openxmlformats.org/officeDocument/2006/relationships/tags" Target="../tags/tag712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11.png"/><Relationship Id="rId3" Type="http://schemas.openxmlformats.org/officeDocument/2006/relationships/video" Target="../media/media1.mp4"/><Relationship Id="rId7" Type="http://schemas.openxmlformats.org/officeDocument/2006/relationships/tags" Target="../tags/tag474.xml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470.xml"/><Relationship Id="rId6" Type="http://schemas.openxmlformats.org/officeDocument/2006/relationships/tags" Target="../tags/tag473.xml"/><Relationship Id="rId11" Type="http://schemas.openxmlformats.org/officeDocument/2006/relationships/image" Target="../media/image9.png"/><Relationship Id="rId5" Type="http://schemas.openxmlformats.org/officeDocument/2006/relationships/tags" Target="../tags/tag472.xml"/><Relationship Id="rId10" Type="http://schemas.openxmlformats.org/officeDocument/2006/relationships/image" Target="../media/image8.jpg"/><Relationship Id="rId4" Type="http://schemas.openxmlformats.org/officeDocument/2006/relationships/tags" Target="../tags/tag47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477.xml"/><Relationship Id="rId7" Type="http://schemas.openxmlformats.org/officeDocument/2006/relationships/tags" Target="../tags/tag481.xml"/><Relationship Id="rId12" Type="http://schemas.openxmlformats.org/officeDocument/2006/relationships/tags" Target="../tags/tag486.xml"/><Relationship Id="rId17" Type="http://schemas.openxmlformats.org/officeDocument/2006/relationships/image" Target="../media/image15.png"/><Relationship Id="rId2" Type="http://schemas.openxmlformats.org/officeDocument/2006/relationships/tags" Target="../tags/tag476.xml"/><Relationship Id="rId16" Type="http://schemas.openxmlformats.org/officeDocument/2006/relationships/image" Target="../media/image14.png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5" Type="http://schemas.openxmlformats.org/officeDocument/2006/relationships/tags" Target="../tags/tag479.xml"/><Relationship Id="rId15" Type="http://schemas.openxmlformats.org/officeDocument/2006/relationships/image" Target="../media/image13.png"/><Relationship Id="rId10" Type="http://schemas.openxmlformats.org/officeDocument/2006/relationships/tags" Target="../tags/tag484.xml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94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489.xml"/><Relationship Id="rId7" Type="http://schemas.openxmlformats.org/officeDocument/2006/relationships/tags" Target="../tags/tag493.xml"/><Relationship Id="rId12" Type="http://schemas.openxmlformats.org/officeDocument/2006/relationships/tags" Target="../tags/tag498.xml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tags" Target="../tags/tag492.xml"/><Relationship Id="rId11" Type="http://schemas.openxmlformats.org/officeDocument/2006/relationships/tags" Target="../tags/tag497.xml"/><Relationship Id="rId5" Type="http://schemas.openxmlformats.org/officeDocument/2006/relationships/tags" Target="../tags/tag491.xml"/><Relationship Id="rId15" Type="http://schemas.openxmlformats.org/officeDocument/2006/relationships/image" Target="../media/image16.png"/><Relationship Id="rId10" Type="http://schemas.openxmlformats.org/officeDocument/2006/relationships/tags" Target="../tags/tag496.xml"/><Relationship Id="rId4" Type="http://schemas.openxmlformats.org/officeDocument/2006/relationships/tags" Target="../tags/tag490.xml"/><Relationship Id="rId9" Type="http://schemas.openxmlformats.org/officeDocument/2006/relationships/tags" Target="../tags/tag495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13" Type="http://schemas.openxmlformats.org/officeDocument/2006/relationships/image" Target="../media/image18.png"/><Relationship Id="rId3" Type="http://schemas.openxmlformats.org/officeDocument/2006/relationships/tags" Target="../tags/tag501.xml"/><Relationship Id="rId7" Type="http://schemas.openxmlformats.org/officeDocument/2006/relationships/tags" Target="../tags/tag505.xml"/><Relationship Id="rId12" Type="http://schemas.openxmlformats.org/officeDocument/2006/relationships/image" Target="../media/image17.png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03.xml"/><Relationship Id="rId10" Type="http://schemas.openxmlformats.org/officeDocument/2006/relationships/tags" Target="../tags/tag508.xml"/><Relationship Id="rId4" Type="http://schemas.openxmlformats.org/officeDocument/2006/relationships/tags" Target="../tags/tag502.xml"/><Relationship Id="rId9" Type="http://schemas.openxmlformats.org/officeDocument/2006/relationships/tags" Target="../tags/tag50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16.xml"/><Relationship Id="rId13" Type="http://schemas.openxmlformats.org/officeDocument/2006/relationships/image" Target="../media/image21.jpeg"/><Relationship Id="rId3" Type="http://schemas.openxmlformats.org/officeDocument/2006/relationships/tags" Target="../tags/tag511.xml"/><Relationship Id="rId7" Type="http://schemas.openxmlformats.org/officeDocument/2006/relationships/tags" Target="../tags/tag515.xml"/><Relationship Id="rId12" Type="http://schemas.openxmlformats.org/officeDocument/2006/relationships/image" Target="../media/image20.png"/><Relationship Id="rId2" Type="http://schemas.openxmlformats.org/officeDocument/2006/relationships/tags" Target="../tags/tag510.xml"/><Relationship Id="rId1" Type="http://schemas.openxmlformats.org/officeDocument/2006/relationships/tags" Target="../tags/tag509.xml"/><Relationship Id="rId6" Type="http://schemas.openxmlformats.org/officeDocument/2006/relationships/tags" Target="../tags/tag514.xml"/><Relationship Id="rId11" Type="http://schemas.openxmlformats.org/officeDocument/2006/relationships/image" Target="../media/image19.jpg"/><Relationship Id="rId5" Type="http://schemas.openxmlformats.org/officeDocument/2006/relationships/tags" Target="../tags/tag513.xml"/><Relationship Id="rId10" Type="http://schemas.openxmlformats.org/officeDocument/2006/relationships/slideLayout" Target="../slideLayouts/slideLayout11.xml"/><Relationship Id="rId4" Type="http://schemas.openxmlformats.org/officeDocument/2006/relationships/tags" Target="../tags/tag512.xml"/><Relationship Id="rId9" Type="http://schemas.openxmlformats.org/officeDocument/2006/relationships/tags" Target="../tags/tag5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25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520.xml"/><Relationship Id="rId7" Type="http://schemas.openxmlformats.org/officeDocument/2006/relationships/tags" Target="../tags/tag524.xml"/><Relationship Id="rId12" Type="http://schemas.openxmlformats.org/officeDocument/2006/relationships/tags" Target="../tags/tag529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tags" Target="../tags/tag523.xml"/><Relationship Id="rId11" Type="http://schemas.openxmlformats.org/officeDocument/2006/relationships/tags" Target="../tags/tag528.xml"/><Relationship Id="rId5" Type="http://schemas.openxmlformats.org/officeDocument/2006/relationships/tags" Target="../tags/tag522.xml"/><Relationship Id="rId15" Type="http://schemas.openxmlformats.org/officeDocument/2006/relationships/image" Target="../media/image22.png"/><Relationship Id="rId10" Type="http://schemas.openxmlformats.org/officeDocument/2006/relationships/tags" Target="../tags/tag527.xml"/><Relationship Id="rId4" Type="http://schemas.openxmlformats.org/officeDocument/2006/relationships/tags" Target="../tags/tag521.xml"/><Relationship Id="rId9" Type="http://schemas.openxmlformats.org/officeDocument/2006/relationships/tags" Target="../tags/tag526.xml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37.xml"/><Relationship Id="rId13" Type="http://schemas.openxmlformats.org/officeDocument/2006/relationships/image" Target="../media/image23.png"/><Relationship Id="rId3" Type="http://schemas.openxmlformats.org/officeDocument/2006/relationships/tags" Target="../tags/tag532.xml"/><Relationship Id="rId7" Type="http://schemas.openxmlformats.org/officeDocument/2006/relationships/tags" Target="../tags/tag536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11" Type="http://schemas.openxmlformats.org/officeDocument/2006/relationships/tags" Target="../tags/tag540.xml"/><Relationship Id="rId5" Type="http://schemas.openxmlformats.org/officeDocument/2006/relationships/tags" Target="../tags/tag534.xml"/><Relationship Id="rId10" Type="http://schemas.openxmlformats.org/officeDocument/2006/relationships/tags" Target="../tags/tag539.xml"/><Relationship Id="rId4" Type="http://schemas.openxmlformats.org/officeDocument/2006/relationships/tags" Target="../tags/tag533.xml"/><Relationship Id="rId9" Type="http://schemas.openxmlformats.org/officeDocument/2006/relationships/tags" Target="../tags/tag538.xml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48.xml"/><Relationship Id="rId13" Type="http://schemas.openxmlformats.org/officeDocument/2006/relationships/image" Target="../media/image23.png"/><Relationship Id="rId18" Type="http://schemas.openxmlformats.org/officeDocument/2006/relationships/image" Target="../media/image29.png"/><Relationship Id="rId3" Type="http://schemas.openxmlformats.org/officeDocument/2006/relationships/tags" Target="../tags/tag543.xml"/><Relationship Id="rId7" Type="http://schemas.openxmlformats.org/officeDocument/2006/relationships/tags" Target="../tags/tag547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8.gif"/><Relationship Id="rId2" Type="http://schemas.openxmlformats.org/officeDocument/2006/relationships/tags" Target="../tags/tag542.xml"/><Relationship Id="rId16" Type="http://schemas.openxmlformats.org/officeDocument/2006/relationships/image" Target="../media/image27.gif"/><Relationship Id="rId1" Type="http://schemas.openxmlformats.org/officeDocument/2006/relationships/tags" Target="../tags/tag541.xml"/><Relationship Id="rId6" Type="http://schemas.openxmlformats.org/officeDocument/2006/relationships/tags" Target="../tags/tag546.xml"/><Relationship Id="rId11" Type="http://schemas.openxmlformats.org/officeDocument/2006/relationships/tags" Target="../tags/tag551.xml"/><Relationship Id="rId5" Type="http://schemas.openxmlformats.org/officeDocument/2006/relationships/tags" Target="../tags/tag545.xml"/><Relationship Id="rId15" Type="http://schemas.openxmlformats.org/officeDocument/2006/relationships/image" Target="../media/image26.gif"/><Relationship Id="rId10" Type="http://schemas.openxmlformats.org/officeDocument/2006/relationships/tags" Target="../tags/tag550.xml"/><Relationship Id="rId19" Type="http://schemas.openxmlformats.org/officeDocument/2006/relationships/image" Target="../media/image30.png"/><Relationship Id="rId4" Type="http://schemas.openxmlformats.org/officeDocument/2006/relationships/tags" Target="../tags/tag544.xml"/><Relationship Id="rId9" Type="http://schemas.openxmlformats.org/officeDocument/2006/relationships/tags" Target="../tags/tag549.xml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2"/>
            </p:custDataLst>
          </p:nvPr>
        </p:nvSpPr>
        <p:spPr>
          <a:xfrm>
            <a:off x="989630" y="1739759"/>
            <a:ext cx="91871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第</a:t>
            </a:r>
            <a:r>
              <a:rPr lang="en-US" altLang="zh-C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13</a:t>
            </a:r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课  </a:t>
            </a:r>
            <a:r>
              <a:rPr lang="zh-CN" alt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线选购科普读物</a:t>
            </a:r>
          </a:p>
        </p:txBody>
      </p:sp>
      <p:sp>
        <p:nvSpPr>
          <p:cNvPr id="10" name="圆角矩形 26"/>
          <p:cNvSpPr/>
          <p:nvPr>
            <p:custDataLst>
              <p:tags r:id="rId3"/>
            </p:custDataLst>
          </p:nvPr>
        </p:nvSpPr>
        <p:spPr>
          <a:xfrm>
            <a:off x="4144119" y="4237804"/>
            <a:ext cx="3611245" cy="306070"/>
          </a:xfrm>
          <a:prstGeom prst="roundRect">
            <a:avLst/>
          </a:prstGeom>
          <a:solidFill>
            <a:srgbClr val="EFB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马鞍山市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秀山第一小学 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 晶</a:t>
            </a:r>
          </a:p>
        </p:txBody>
      </p:sp>
      <p:sp>
        <p:nvSpPr>
          <p:cNvPr id="16" name="TextBox 16"/>
          <p:cNvSpPr txBox="1"/>
          <p:nvPr>
            <p:custDataLst>
              <p:tags r:id="rId4"/>
            </p:custDataLst>
          </p:nvPr>
        </p:nvSpPr>
        <p:spPr>
          <a:xfrm>
            <a:off x="8201957" y="3020018"/>
            <a:ext cx="2714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在线选购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467717" y="753265"/>
            <a:ext cx="801552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  <a:cs typeface="阿里巴巴普惠体 M" panose="00020600040101010101" charset="-122"/>
              </a:rPr>
              <a:t>三</a:t>
            </a:r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  <a:cs typeface="汉仪综艺体简" panose="02010600000101010101" charset="-122"/>
              </a:rPr>
              <a:t>年级上册 </a:t>
            </a:r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cs typeface="汉仪综艺体简" panose="02010600000101010101" charset="-122"/>
              </a:rPr>
              <a:t>/ </a:t>
            </a:r>
            <a:r>
              <a:rPr lang="zh-CN" altLang="en-US" sz="2000" dirty="0">
                <a:latin typeface="+mj-ea"/>
                <a:ea typeface="+mj-ea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latin typeface="+mj-ea"/>
                <a:ea typeface="+mj-ea"/>
                <a:cs typeface="阿里巴巴普惠体 M" panose="00020600040101010101" charset="-122"/>
              </a:rPr>
              <a:t>4</a:t>
            </a:r>
            <a:r>
              <a:rPr lang="zh-CN" altLang="en-US" sz="2000" dirty="0">
                <a:latin typeface="+mj-ea"/>
                <a:ea typeface="+mj-ea"/>
                <a:cs typeface="阿里巴巴普惠体 M" panose="00020600040101010101" charset="-122"/>
              </a:rPr>
              <a:t>单元 在线购买科普读物</a:t>
            </a:r>
          </a:p>
          <a:p>
            <a:pPr algn="ctr"/>
            <a:endParaRPr lang="zh-CN" altLang="en-US" sz="2000" b="1" dirty="0">
              <a:solidFill>
                <a:schemeClr val="tx1"/>
              </a:solidFill>
              <a:latin typeface="+mj-ea"/>
              <a:ea typeface="+mj-ea"/>
              <a:cs typeface="汉仪综艺体简" panose="0201060000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  <p:bldP spid="16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244215" y="2531110"/>
            <a:ext cx="6061075" cy="3213735"/>
            <a:chOff x="3773842" y="2106167"/>
            <a:chExt cx="4991978" cy="2659154"/>
          </a:xfrm>
        </p:grpSpPr>
        <p:sp>
          <p:nvSpPr>
            <p:cNvPr id="17" name="图形 15"/>
            <p:cNvSpPr/>
            <p:nvPr>
              <p:custDataLst>
                <p:tags r:id="rId5"/>
              </p:custDataLst>
            </p:nvPr>
          </p:nvSpPr>
          <p:spPr>
            <a:xfrm>
              <a:off x="3773842" y="2247283"/>
              <a:ext cx="1164207" cy="723219"/>
            </a:xfrm>
            <a:custGeom>
              <a:avLst/>
              <a:gdLst>
                <a:gd name="connsiteX0" fmla="*/ 0 w 1164207"/>
                <a:gd name="connsiteY0" fmla="*/ 723220 h 723219"/>
                <a:gd name="connsiteX1" fmla="*/ 0 w 1164207"/>
                <a:gd name="connsiteY1" fmla="*/ 346616 h 723219"/>
                <a:gd name="connsiteX2" fmla="*/ 346616 w 1164207"/>
                <a:gd name="connsiteY2" fmla="*/ 0 h 723219"/>
                <a:gd name="connsiteX3" fmla="*/ 1164207 w 1164207"/>
                <a:gd name="connsiteY3" fmla="*/ 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207" h="723219">
                  <a:moveTo>
                    <a:pt x="0" y="723220"/>
                  </a:moveTo>
                  <a:lnTo>
                    <a:pt x="0" y="346616"/>
                  </a:lnTo>
                  <a:cubicBezTo>
                    <a:pt x="0" y="155228"/>
                    <a:pt x="155228" y="0"/>
                    <a:pt x="346616" y="0"/>
                  </a:cubicBezTo>
                  <a:lnTo>
                    <a:pt x="1164207" y="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图形 15"/>
            <p:cNvSpPr/>
            <p:nvPr>
              <p:custDataLst>
                <p:tags r:id="rId6"/>
              </p:custDataLst>
            </p:nvPr>
          </p:nvSpPr>
          <p:spPr>
            <a:xfrm>
              <a:off x="3773842" y="2970502"/>
              <a:ext cx="4991978" cy="1310618"/>
            </a:xfrm>
            <a:custGeom>
              <a:avLst/>
              <a:gdLst>
                <a:gd name="connsiteX0" fmla="*/ 4991979 w 4991978"/>
                <a:gd name="connsiteY0" fmla="*/ 0 h 1310618"/>
                <a:gd name="connsiteX1" fmla="*/ 4991979 w 4991978"/>
                <a:gd name="connsiteY1" fmla="*/ 963999 h 1310618"/>
                <a:gd name="connsiteX2" fmla="*/ 4645363 w 4991978"/>
                <a:gd name="connsiteY2" fmla="*/ 1310615 h 1310618"/>
                <a:gd name="connsiteX3" fmla="*/ 346616 w 4991978"/>
                <a:gd name="connsiteY3" fmla="*/ 1310615 h 1310618"/>
                <a:gd name="connsiteX4" fmla="*/ 0 w 4991978"/>
                <a:gd name="connsiteY4" fmla="*/ 963999 h 1310618"/>
                <a:gd name="connsiteX5" fmla="*/ 0 w 4991978"/>
                <a:gd name="connsiteY5" fmla="*/ 0 h 131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1978" h="1310618">
                  <a:moveTo>
                    <a:pt x="4991979" y="0"/>
                  </a:moveTo>
                  <a:lnTo>
                    <a:pt x="4991979" y="963999"/>
                  </a:lnTo>
                  <a:cubicBezTo>
                    <a:pt x="4991979" y="1155387"/>
                    <a:pt x="4836752" y="1310615"/>
                    <a:pt x="4645363" y="1310615"/>
                  </a:cubicBezTo>
                  <a:lnTo>
                    <a:pt x="346616" y="1310615"/>
                  </a:lnTo>
                  <a:cubicBezTo>
                    <a:pt x="155228" y="1311497"/>
                    <a:pt x="0" y="1156269"/>
                    <a:pt x="0" y="963999"/>
                  </a:cubicBezTo>
                  <a:lnTo>
                    <a:pt x="0" y="0"/>
                  </a:lnTo>
                </a:path>
              </a:pathLst>
            </a:custGeom>
            <a:noFill/>
            <a:ln w="70492" cap="rnd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图形 15"/>
            <p:cNvSpPr/>
            <p:nvPr>
              <p:custDataLst>
                <p:tags r:id="rId7"/>
              </p:custDataLst>
            </p:nvPr>
          </p:nvSpPr>
          <p:spPr>
            <a:xfrm>
              <a:off x="7583974" y="2247283"/>
              <a:ext cx="1181846" cy="723219"/>
            </a:xfrm>
            <a:custGeom>
              <a:avLst/>
              <a:gdLst>
                <a:gd name="connsiteX0" fmla="*/ 0 w 1181846"/>
                <a:gd name="connsiteY0" fmla="*/ 0 h 723219"/>
                <a:gd name="connsiteX1" fmla="*/ 835231 w 1181846"/>
                <a:gd name="connsiteY1" fmla="*/ 0 h 723219"/>
                <a:gd name="connsiteX2" fmla="*/ 1181847 w 1181846"/>
                <a:gd name="connsiteY2" fmla="*/ 346616 h 723219"/>
                <a:gd name="connsiteX3" fmla="*/ 1181847 w 1181846"/>
                <a:gd name="connsiteY3" fmla="*/ 72322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846" h="723219">
                  <a:moveTo>
                    <a:pt x="0" y="0"/>
                  </a:moveTo>
                  <a:lnTo>
                    <a:pt x="835231" y="0"/>
                  </a:lnTo>
                  <a:cubicBezTo>
                    <a:pt x="1026619" y="0"/>
                    <a:pt x="1181847" y="155228"/>
                    <a:pt x="1181847" y="346616"/>
                  </a:cubicBezTo>
                  <a:lnTo>
                    <a:pt x="1181847" y="72322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图形 15"/>
            <p:cNvSpPr/>
            <p:nvPr>
              <p:custDataLst>
                <p:tags r:id="rId8"/>
              </p:custDataLst>
            </p:nvPr>
          </p:nvSpPr>
          <p:spPr>
            <a:xfrm>
              <a:off x="4444143" y="4281999"/>
              <a:ext cx="3757213" cy="299871"/>
            </a:xfrm>
            <a:custGeom>
              <a:avLst/>
              <a:gdLst>
                <a:gd name="connsiteX0" fmla="*/ 3757214 w 3757213"/>
                <a:gd name="connsiteY0" fmla="*/ 0 h 299871"/>
                <a:gd name="connsiteX1" fmla="*/ 3757214 w 3757213"/>
                <a:gd name="connsiteY1" fmla="*/ 0 h 299871"/>
                <a:gd name="connsiteX2" fmla="*/ 3457342 w 3757213"/>
                <a:gd name="connsiteY2" fmla="*/ 299872 h 299871"/>
                <a:gd name="connsiteX3" fmla="*/ 0 w 3757213"/>
                <a:gd name="connsiteY3" fmla="*/ 299872 h 29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7213" h="299871">
                  <a:moveTo>
                    <a:pt x="3757214" y="0"/>
                  </a:moveTo>
                  <a:lnTo>
                    <a:pt x="3757214" y="0"/>
                  </a:lnTo>
                  <a:cubicBezTo>
                    <a:pt x="3757214" y="165811"/>
                    <a:pt x="3623154" y="299872"/>
                    <a:pt x="3457342" y="299872"/>
                  </a:cubicBezTo>
                  <a:lnTo>
                    <a:pt x="0" y="299872"/>
                  </a:lnTo>
                </a:path>
              </a:pathLst>
            </a:custGeom>
            <a:noFill/>
            <a:ln w="70492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图形 15"/>
            <p:cNvSpPr/>
            <p:nvPr>
              <p:custDataLst>
                <p:tags r:id="rId9"/>
              </p:custDataLst>
            </p:nvPr>
          </p:nvSpPr>
          <p:spPr>
            <a:xfrm>
              <a:off x="4926583" y="2106167"/>
              <a:ext cx="182568" cy="282232"/>
            </a:xfrm>
            <a:custGeom>
              <a:avLst/>
              <a:gdLst>
                <a:gd name="connsiteX0" fmla="*/ 141116 w 182568"/>
                <a:gd name="connsiteY0" fmla="*/ 282232 h 282232"/>
                <a:gd name="connsiteX1" fmla="*/ 141116 w 182568"/>
                <a:gd name="connsiteY1" fmla="*/ 282232 h 282232"/>
                <a:gd name="connsiteX2" fmla="*/ 0 w 182568"/>
                <a:gd name="connsiteY2" fmla="*/ 141116 h 282232"/>
                <a:gd name="connsiteX3" fmla="*/ 0 w 182568"/>
                <a:gd name="connsiteY3" fmla="*/ 141116 h 282232"/>
                <a:gd name="connsiteX4" fmla="*/ 141116 w 182568"/>
                <a:gd name="connsiteY4" fmla="*/ 0 h 282232"/>
                <a:gd name="connsiteX5" fmla="*/ 141116 w 182568"/>
                <a:gd name="connsiteY5" fmla="*/ 0 h 282232"/>
                <a:gd name="connsiteX6" fmla="*/ 182569 w 182568"/>
                <a:gd name="connsiteY6" fmla="*/ 41453 h 282232"/>
                <a:gd name="connsiteX7" fmla="*/ 182569 w 182568"/>
                <a:gd name="connsiteY7" fmla="*/ 241661 h 282232"/>
                <a:gd name="connsiteX8" fmla="*/ 141116 w 182568"/>
                <a:gd name="connsiteY8" fmla="*/ 282232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141116" y="282232"/>
                  </a:moveTo>
                  <a:lnTo>
                    <a:pt x="141116" y="282232"/>
                  </a:lnTo>
                  <a:cubicBezTo>
                    <a:pt x="63502" y="282232"/>
                    <a:pt x="0" y="218730"/>
                    <a:pt x="0" y="141116"/>
                  </a:cubicBezTo>
                  <a:lnTo>
                    <a:pt x="0" y="141116"/>
                  </a:lnTo>
                  <a:cubicBezTo>
                    <a:pt x="0" y="63502"/>
                    <a:pt x="63502" y="0"/>
                    <a:pt x="141116" y="0"/>
                  </a:cubicBezTo>
                  <a:lnTo>
                    <a:pt x="141116" y="0"/>
                  </a:lnTo>
                  <a:cubicBezTo>
                    <a:pt x="164047" y="0"/>
                    <a:pt x="182569" y="18521"/>
                    <a:pt x="182569" y="41453"/>
                  </a:cubicBezTo>
                  <a:lnTo>
                    <a:pt x="182569" y="241661"/>
                  </a:lnTo>
                  <a:cubicBezTo>
                    <a:pt x="181687" y="263711"/>
                    <a:pt x="163165" y="282232"/>
                    <a:pt x="141116" y="282232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图形 15"/>
            <p:cNvSpPr/>
            <p:nvPr>
              <p:custDataLst>
                <p:tags r:id="rId10"/>
              </p:custDataLst>
            </p:nvPr>
          </p:nvSpPr>
          <p:spPr>
            <a:xfrm>
              <a:off x="7410225" y="2106167"/>
              <a:ext cx="182568" cy="282232"/>
            </a:xfrm>
            <a:custGeom>
              <a:avLst/>
              <a:gdLst>
                <a:gd name="connsiteX0" fmla="*/ 41453 w 182568"/>
                <a:gd name="connsiteY0" fmla="*/ 0 h 282232"/>
                <a:gd name="connsiteX1" fmla="*/ 41453 w 182568"/>
                <a:gd name="connsiteY1" fmla="*/ 0 h 282232"/>
                <a:gd name="connsiteX2" fmla="*/ 182569 w 182568"/>
                <a:gd name="connsiteY2" fmla="*/ 141116 h 282232"/>
                <a:gd name="connsiteX3" fmla="*/ 182569 w 182568"/>
                <a:gd name="connsiteY3" fmla="*/ 141116 h 282232"/>
                <a:gd name="connsiteX4" fmla="*/ 41453 w 182568"/>
                <a:gd name="connsiteY4" fmla="*/ 282232 h 282232"/>
                <a:gd name="connsiteX5" fmla="*/ 41453 w 182568"/>
                <a:gd name="connsiteY5" fmla="*/ 282232 h 282232"/>
                <a:gd name="connsiteX6" fmla="*/ 0 w 182568"/>
                <a:gd name="connsiteY6" fmla="*/ 240779 h 282232"/>
                <a:gd name="connsiteX7" fmla="*/ 0 w 182568"/>
                <a:gd name="connsiteY7" fmla="*/ 41453 h 282232"/>
                <a:gd name="connsiteX8" fmla="*/ 41453 w 182568"/>
                <a:gd name="connsiteY8" fmla="*/ 0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41453" y="0"/>
                  </a:moveTo>
                  <a:lnTo>
                    <a:pt x="41453" y="0"/>
                  </a:lnTo>
                  <a:cubicBezTo>
                    <a:pt x="119067" y="0"/>
                    <a:pt x="182569" y="63502"/>
                    <a:pt x="182569" y="141116"/>
                  </a:cubicBezTo>
                  <a:lnTo>
                    <a:pt x="182569" y="141116"/>
                  </a:lnTo>
                  <a:cubicBezTo>
                    <a:pt x="182569" y="218730"/>
                    <a:pt x="119067" y="282232"/>
                    <a:pt x="41453" y="282232"/>
                  </a:cubicBezTo>
                  <a:lnTo>
                    <a:pt x="41453" y="282232"/>
                  </a:lnTo>
                  <a:cubicBezTo>
                    <a:pt x="18522" y="282232"/>
                    <a:pt x="0" y="263711"/>
                    <a:pt x="0" y="240779"/>
                  </a:cubicBezTo>
                  <a:lnTo>
                    <a:pt x="0" y="41453"/>
                  </a:lnTo>
                  <a:cubicBezTo>
                    <a:pt x="0" y="18521"/>
                    <a:pt x="18522" y="0"/>
                    <a:pt x="41453" y="0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图形 15"/>
            <p:cNvSpPr/>
            <p:nvPr>
              <p:custDataLst>
                <p:tags r:id="rId11"/>
              </p:custDataLst>
            </p:nvPr>
          </p:nvSpPr>
          <p:spPr>
            <a:xfrm>
              <a:off x="4095762" y="4398420"/>
              <a:ext cx="366901" cy="366901"/>
            </a:xfrm>
            <a:custGeom>
              <a:avLst/>
              <a:gdLst>
                <a:gd name="connsiteX0" fmla="*/ 366902 w 366901"/>
                <a:gd name="connsiteY0" fmla="*/ 183451 h 366901"/>
                <a:gd name="connsiteX1" fmla="*/ 183451 w 366901"/>
                <a:gd name="connsiteY1" fmla="*/ 366902 h 366901"/>
                <a:gd name="connsiteX2" fmla="*/ 0 w 366901"/>
                <a:gd name="connsiteY2" fmla="*/ 183451 h 366901"/>
                <a:gd name="connsiteX3" fmla="*/ 183451 w 366901"/>
                <a:gd name="connsiteY3" fmla="*/ 0 h 366901"/>
                <a:gd name="connsiteX4" fmla="*/ 366902 w 366901"/>
                <a:gd name="connsiteY4" fmla="*/ 183451 h 36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01" h="366901">
                  <a:moveTo>
                    <a:pt x="366902" y="183451"/>
                  </a:moveTo>
                  <a:cubicBezTo>
                    <a:pt x="366902" y="284768"/>
                    <a:pt x="284768" y="366902"/>
                    <a:pt x="183451" y="366902"/>
                  </a:cubicBezTo>
                  <a:cubicBezTo>
                    <a:pt x="82134" y="366902"/>
                    <a:pt x="0" y="284768"/>
                    <a:pt x="0" y="183451"/>
                  </a:cubicBezTo>
                  <a:cubicBezTo>
                    <a:pt x="0" y="82134"/>
                    <a:pt x="82134" y="0"/>
                    <a:pt x="183451" y="0"/>
                  </a:cubicBezTo>
                  <a:cubicBezTo>
                    <a:pt x="284768" y="0"/>
                    <a:pt x="366902" y="82134"/>
                    <a:pt x="366902" y="183451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图形 15"/>
            <p:cNvSpPr/>
            <p:nvPr>
              <p:custDataLst>
                <p:tags r:id="rId12"/>
              </p:custDataLst>
            </p:nvPr>
          </p:nvSpPr>
          <p:spPr>
            <a:xfrm>
              <a:off x="4170730" y="4473388"/>
              <a:ext cx="216965" cy="216965"/>
            </a:xfrm>
            <a:custGeom>
              <a:avLst/>
              <a:gdLst>
                <a:gd name="connsiteX0" fmla="*/ 216966 w 216965"/>
                <a:gd name="connsiteY0" fmla="*/ 108483 h 216965"/>
                <a:gd name="connsiteX1" fmla="*/ 108483 w 216965"/>
                <a:gd name="connsiteY1" fmla="*/ 216966 h 216965"/>
                <a:gd name="connsiteX2" fmla="*/ 0 w 216965"/>
                <a:gd name="connsiteY2" fmla="*/ 108483 h 216965"/>
                <a:gd name="connsiteX3" fmla="*/ 108483 w 216965"/>
                <a:gd name="connsiteY3" fmla="*/ 0 h 216965"/>
                <a:gd name="connsiteX4" fmla="*/ 216966 w 216965"/>
                <a:gd name="connsiteY4" fmla="*/ 108483 h 2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65" h="216965">
                  <a:moveTo>
                    <a:pt x="216966" y="108483"/>
                  </a:moveTo>
                  <a:cubicBezTo>
                    <a:pt x="216966" y="168396"/>
                    <a:pt x="168396" y="216966"/>
                    <a:pt x="108483" y="216966"/>
                  </a:cubicBezTo>
                  <a:cubicBezTo>
                    <a:pt x="48569" y="216966"/>
                    <a:pt x="0" y="168396"/>
                    <a:pt x="0" y="108483"/>
                  </a:cubicBezTo>
                  <a:cubicBezTo>
                    <a:pt x="0" y="48570"/>
                    <a:pt x="48569" y="0"/>
                    <a:pt x="108483" y="0"/>
                  </a:cubicBezTo>
                  <a:cubicBezTo>
                    <a:pt x="168396" y="0"/>
                    <a:pt x="216966" y="48570"/>
                    <a:pt x="216966" y="108483"/>
                  </a:cubicBezTo>
                  <a:close/>
                </a:path>
              </a:pathLst>
            </a:custGeom>
            <a:solidFill>
              <a:srgbClr val="E8F4F9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20" y="1263015"/>
            <a:ext cx="4914900" cy="19431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5E02920-848C-A36B-DAC2-8F3CB7CA37F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865497" y="3241795"/>
            <a:ext cx="3328035" cy="157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Tx/>
              <a:buSzTx/>
              <a:buFontTx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en-US" altLang="zh-CN" dirty="0">
                <a:sym typeface="+mn-ea"/>
              </a:rPr>
              <a:t>1.</a:t>
            </a:r>
            <a:r>
              <a:rPr lang="zh-CN" altLang="en-US" dirty="0">
                <a:sym typeface="+mn-ea"/>
              </a:rPr>
              <a:t>学会分类查找科普读物</a:t>
            </a:r>
            <a:endParaRPr lang="en-US" altLang="zh-CN" dirty="0">
              <a:sym typeface="+mn-ea"/>
            </a:endParaRPr>
          </a:p>
          <a:p>
            <a:r>
              <a:rPr lang="en-US" altLang="zh-CN" dirty="0"/>
              <a:t>2.</a:t>
            </a:r>
            <a:r>
              <a:rPr lang="zh-CN" altLang="en-US" dirty="0"/>
              <a:t>学会挑选科普读物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学会在线支付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 bwMode="auto">
          <a:xfrm>
            <a:off x="5906511" y="5313363"/>
            <a:ext cx="6048375" cy="1544637"/>
            <a:chOff x="3581" y="3143"/>
            <a:chExt cx="3810" cy="973"/>
          </a:xfrm>
        </p:grpSpPr>
        <p:sp>
          <p:nvSpPr>
            <p:cNvPr id="12" name="Freeform 72"/>
            <p:cNvSpPr/>
            <p:nvPr>
              <p:custDataLst>
                <p:tags r:id="rId11"/>
              </p:custDataLst>
            </p:nvPr>
          </p:nvSpPr>
          <p:spPr bwMode="auto">
            <a:xfrm>
              <a:off x="5457" y="3732"/>
              <a:ext cx="57" cy="375"/>
            </a:xfrm>
            <a:custGeom>
              <a:avLst/>
              <a:gdLst>
                <a:gd name="T0" fmla="*/ 36 w 36"/>
                <a:gd name="T1" fmla="*/ 219 h 237"/>
                <a:gd name="T2" fmla="*/ 18 w 36"/>
                <a:gd name="T3" fmla="*/ 237 h 237"/>
                <a:gd name="T4" fmla="*/ 18 w 36"/>
                <a:gd name="T5" fmla="*/ 237 h 237"/>
                <a:gd name="T6" fmla="*/ 0 w 36"/>
                <a:gd name="T7" fmla="*/ 219 h 237"/>
                <a:gd name="T8" fmla="*/ 0 w 36"/>
                <a:gd name="T9" fmla="*/ 18 h 237"/>
                <a:gd name="T10" fmla="*/ 18 w 36"/>
                <a:gd name="T11" fmla="*/ 0 h 237"/>
                <a:gd name="T12" fmla="*/ 18 w 36"/>
                <a:gd name="T13" fmla="*/ 0 h 237"/>
                <a:gd name="T14" fmla="*/ 36 w 36"/>
                <a:gd name="T15" fmla="*/ 18 h 237"/>
                <a:gd name="T16" fmla="*/ 36 w 36"/>
                <a:gd name="T17" fmla="*/ 21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37">
                  <a:moveTo>
                    <a:pt x="36" y="219"/>
                  </a:moveTo>
                  <a:cubicBezTo>
                    <a:pt x="36" y="229"/>
                    <a:pt x="28" y="237"/>
                    <a:pt x="18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8" y="237"/>
                    <a:pt x="0" y="229"/>
                    <a:pt x="0" y="2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lnTo>
                    <a:pt x="36" y="21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Freeform 73"/>
            <p:cNvSpPr/>
            <p:nvPr>
              <p:custDataLst>
                <p:tags r:id="rId12"/>
              </p:custDataLst>
            </p:nvPr>
          </p:nvSpPr>
          <p:spPr bwMode="auto">
            <a:xfrm>
              <a:off x="5472" y="3732"/>
              <a:ext cx="42" cy="375"/>
            </a:xfrm>
            <a:custGeom>
              <a:avLst/>
              <a:gdLst>
                <a:gd name="T0" fmla="*/ 9 w 27"/>
                <a:gd name="T1" fmla="*/ 0 h 237"/>
                <a:gd name="T2" fmla="*/ 0 w 27"/>
                <a:gd name="T3" fmla="*/ 2 h 237"/>
                <a:gd name="T4" fmla="*/ 9 w 27"/>
                <a:gd name="T5" fmla="*/ 18 h 237"/>
                <a:gd name="T6" fmla="*/ 9 w 27"/>
                <a:gd name="T7" fmla="*/ 219 h 237"/>
                <a:gd name="T8" fmla="*/ 0 w 27"/>
                <a:gd name="T9" fmla="*/ 235 h 237"/>
                <a:gd name="T10" fmla="*/ 9 w 27"/>
                <a:gd name="T11" fmla="*/ 237 h 237"/>
                <a:gd name="T12" fmla="*/ 27 w 27"/>
                <a:gd name="T13" fmla="*/ 219 h 237"/>
                <a:gd name="T14" fmla="*/ 27 w 27"/>
                <a:gd name="T15" fmla="*/ 18 h 237"/>
                <a:gd name="T16" fmla="*/ 9 w 27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37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5" y="5"/>
                    <a:pt x="9" y="11"/>
                    <a:pt x="9" y="18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9" y="226"/>
                    <a:pt x="5" y="232"/>
                    <a:pt x="0" y="235"/>
                  </a:cubicBezTo>
                  <a:cubicBezTo>
                    <a:pt x="3" y="236"/>
                    <a:pt x="6" y="237"/>
                    <a:pt x="9" y="237"/>
                  </a:cubicBezTo>
                  <a:cubicBezTo>
                    <a:pt x="19" y="237"/>
                    <a:pt x="27" y="229"/>
                    <a:pt x="27" y="2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8"/>
                    <a:pt x="19" y="0"/>
                    <a:pt x="9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Freeform 74"/>
            <p:cNvSpPr/>
            <p:nvPr>
              <p:custDataLst>
                <p:tags r:id="rId13"/>
              </p:custDataLst>
            </p:nvPr>
          </p:nvSpPr>
          <p:spPr bwMode="auto">
            <a:xfrm>
              <a:off x="5409" y="3153"/>
              <a:ext cx="154" cy="704"/>
            </a:xfrm>
            <a:custGeom>
              <a:avLst/>
              <a:gdLst>
                <a:gd name="T0" fmla="*/ 98 w 98"/>
                <a:gd name="T1" fmla="*/ 441 h 445"/>
                <a:gd name="T2" fmla="*/ 93 w 98"/>
                <a:gd name="T3" fmla="*/ 445 h 445"/>
                <a:gd name="T4" fmla="*/ 5 w 98"/>
                <a:gd name="T5" fmla="*/ 445 h 445"/>
                <a:gd name="T6" fmla="*/ 0 w 98"/>
                <a:gd name="T7" fmla="*/ 441 h 445"/>
                <a:gd name="T8" fmla="*/ 0 w 98"/>
                <a:gd name="T9" fmla="*/ 4 h 445"/>
                <a:gd name="T10" fmla="*/ 5 w 98"/>
                <a:gd name="T11" fmla="*/ 0 h 445"/>
                <a:gd name="T12" fmla="*/ 93 w 98"/>
                <a:gd name="T13" fmla="*/ 0 h 445"/>
                <a:gd name="T14" fmla="*/ 98 w 98"/>
                <a:gd name="T15" fmla="*/ 4 h 445"/>
                <a:gd name="T16" fmla="*/ 98 w 98"/>
                <a:gd name="T17" fmla="*/ 44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45">
                  <a:moveTo>
                    <a:pt x="98" y="441"/>
                  </a:moveTo>
                  <a:cubicBezTo>
                    <a:pt x="98" y="443"/>
                    <a:pt x="96" y="445"/>
                    <a:pt x="93" y="445"/>
                  </a:cubicBezTo>
                  <a:cubicBezTo>
                    <a:pt x="5" y="445"/>
                    <a:pt x="5" y="445"/>
                    <a:pt x="5" y="445"/>
                  </a:cubicBezTo>
                  <a:cubicBezTo>
                    <a:pt x="2" y="445"/>
                    <a:pt x="0" y="443"/>
                    <a:pt x="0" y="4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6" y="0"/>
                    <a:pt x="98" y="2"/>
                    <a:pt x="98" y="4"/>
                  </a:cubicBezTo>
                  <a:lnTo>
                    <a:pt x="98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0" name="Freeform 75"/>
            <p:cNvSpPr/>
            <p:nvPr>
              <p:custDataLst>
                <p:tags r:id="rId14"/>
              </p:custDataLst>
            </p:nvPr>
          </p:nvSpPr>
          <p:spPr bwMode="auto">
            <a:xfrm>
              <a:off x="5500" y="3153"/>
              <a:ext cx="63" cy="704"/>
            </a:xfrm>
            <a:custGeom>
              <a:avLst/>
              <a:gdLst>
                <a:gd name="T0" fmla="*/ 35 w 40"/>
                <a:gd name="T1" fmla="*/ 0 h 445"/>
                <a:gd name="T2" fmla="*/ 0 w 40"/>
                <a:gd name="T3" fmla="*/ 0 h 445"/>
                <a:gd name="T4" fmla="*/ 4 w 40"/>
                <a:gd name="T5" fmla="*/ 4 h 445"/>
                <a:gd name="T6" fmla="*/ 4 w 40"/>
                <a:gd name="T7" fmla="*/ 441 h 445"/>
                <a:gd name="T8" fmla="*/ 0 w 40"/>
                <a:gd name="T9" fmla="*/ 445 h 445"/>
                <a:gd name="T10" fmla="*/ 35 w 40"/>
                <a:gd name="T11" fmla="*/ 445 h 445"/>
                <a:gd name="T12" fmla="*/ 40 w 40"/>
                <a:gd name="T13" fmla="*/ 441 h 445"/>
                <a:gd name="T14" fmla="*/ 40 w 40"/>
                <a:gd name="T15" fmla="*/ 4 h 445"/>
                <a:gd name="T16" fmla="*/ 35 w 40"/>
                <a:gd name="T1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45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2"/>
                    <a:pt x="4" y="4"/>
                  </a:cubicBezTo>
                  <a:cubicBezTo>
                    <a:pt x="4" y="441"/>
                    <a:pt x="4" y="441"/>
                    <a:pt x="4" y="441"/>
                  </a:cubicBezTo>
                  <a:cubicBezTo>
                    <a:pt x="4" y="443"/>
                    <a:pt x="2" y="445"/>
                    <a:pt x="0" y="445"/>
                  </a:cubicBezTo>
                  <a:cubicBezTo>
                    <a:pt x="35" y="445"/>
                    <a:pt x="35" y="445"/>
                    <a:pt x="35" y="445"/>
                  </a:cubicBezTo>
                  <a:cubicBezTo>
                    <a:pt x="38" y="445"/>
                    <a:pt x="40" y="443"/>
                    <a:pt x="40" y="441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Freeform 76"/>
            <p:cNvSpPr/>
            <p:nvPr>
              <p:custDataLst>
                <p:tags r:id="rId15"/>
              </p:custDataLst>
            </p:nvPr>
          </p:nvSpPr>
          <p:spPr bwMode="auto">
            <a:xfrm>
              <a:off x="5409" y="3200"/>
              <a:ext cx="154" cy="91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Freeform 77"/>
            <p:cNvSpPr/>
            <p:nvPr>
              <p:custDataLst>
                <p:tags r:id="rId16"/>
              </p:custDataLst>
            </p:nvPr>
          </p:nvSpPr>
          <p:spPr bwMode="auto">
            <a:xfrm>
              <a:off x="5409" y="3319"/>
              <a:ext cx="154" cy="90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3" name="Freeform 78"/>
            <p:cNvSpPr/>
            <p:nvPr>
              <p:custDataLst>
                <p:tags r:id="rId17"/>
              </p:custDataLst>
            </p:nvPr>
          </p:nvSpPr>
          <p:spPr bwMode="auto">
            <a:xfrm>
              <a:off x="5409" y="3438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3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4" name="Freeform 79"/>
            <p:cNvSpPr/>
            <p:nvPr>
              <p:custDataLst>
                <p:tags r:id="rId18"/>
              </p:custDataLst>
            </p:nvPr>
          </p:nvSpPr>
          <p:spPr bwMode="auto">
            <a:xfrm>
              <a:off x="5409" y="3556"/>
              <a:ext cx="154" cy="92"/>
            </a:xfrm>
            <a:custGeom>
              <a:avLst/>
              <a:gdLst>
                <a:gd name="T0" fmla="*/ 0 w 98"/>
                <a:gd name="T1" fmla="*/ 58 h 58"/>
                <a:gd name="T2" fmla="*/ 98 w 98"/>
                <a:gd name="T3" fmla="*/ 23 h 58"/>
                <a:gd name="T4" fmla="*/ 98 w 98"/>
                <a:gd name="T5" fmla="*/ 0 h 58"/>
                <a:gd name="T6" fmla="*/ 0 w 98"/>
                <a:gd name="T7" fmla="*/ 38 h 58"/>
                <a:gd name="T8" fmla="*/ 0 w 9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8">
                  <a:moveTo>
                    <a:pt x="0" y="58"/>
                  </a:moveTo>
                  <a:cubicBezTo>
                    <a:pt x="29" y="53"/>
                    <a:pt x="67" y="44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5" name="Freeform 80"/>
            <p:cNvSpPr/>
            <p:nvPr>
              <p:custDataLst>
                <p:tags r:id="rId19"/>
              </p:custDataLst>
            </p:nvPr>
          </p:nvSpPr>
          <p:spPr bwMode="auto">
            <a:xfrm>
              <a:off x="5409" y="3677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2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2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Freeform 81"/>
            <p:cNvSpPr/>
            <p:nvPr>
              <p:custDataLst>
                <p:tags r:id="rId20"/>
              </p:custDataLst>
            </p:nvPr>
          </p:nvSpPr>
          <p:spPr bwMode="auto">
            <a:xfrm>
              <a:off x="4592" y="3620"/>
              <a:ext cx="76" cy="496"/>
            </a:xfrm>
            <a:custGeom>
              <a:avLst/>
              <a:gdLst>
                <a:gd name="T0" fmla="*/ 48 w 48"/>
                <a:gd name="T1" fmla="*/ 290 h 314"/>
                <a:gd name="T2" fmla="*/ 24 w 48"/>
                <a:gd name="T3" fmla="*/ 314 h 314"/>
                <a:gd name="T4" fmla="*/ 24 w 48"/>
                <a:gd name="T5" fmla="*/ 314 h 314"/>
                <a:gd name="T6" fmla="*/ 0 w 48"/>
                <a:gd name="T7" fmla="*/ 290 h 314"/>
                <a:gd name="T8" fmla="*/ 0 w 48"/>
                <a:gd name="T9" fmla="*/ 24 h 314"/>
                <a:gd name="T10" fmla="*/ 24 w 48"/>
                <a:gd name="T11" fmla="*/ 0 h 314"/>
                <a:gd name="T12" fmla="*/ 24 w 48"/>
                <a:gd name="T13" fmla="*/ 0 h 314"/>
                <a:gd name="T14" fmla="*/ 48 w 48"/>
                <a:gd name="T15" fmla="*/ 24 h 314"/>
                <a:gd name="T16" fmla="*/ 48 w 48"/>
                <a:gd name="T17" fmla="*/ 29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14">
                  <a:moveTo>
                    <a:pt x="48" y="290"/>
                  </a:moveTo>
                  <a:cubicBezTo>
                    <a:pt x="48" y="303"/>
                    <a:pt x="37" y="314"/>
                    <a:pt x="24" y="314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11" y="314"/>
                    <a:pt x="0" y="303"/>
                    <a:pt x="0" y="29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7" name="Freeform 82"/>
            <p:cNvSpPr/>
            <p:nvPr>
              <p:custDataLst>
                <p:tags r:id="rId21"/>
              </p:custDataLst>
            </p:nvPr>
          </p:nvSpPr>
          <p:spPr bwMode="auto">
            <a:xfrm>
              <a:off x="4611" y="3620"/>
              <a:ext cx="57" cy="496"/>
            </a:xfrm>
            <a:custGeom>
              <a:avLst/>
              <a:gdLst>
                <a:gd name="T0" fmla="*/ 12 w 36"/>
                <a:gd name="T1" fmla="*/ 0 h 314"/>
                <a:gd name="T2" fmla="*/ 0 w 36"/>
                <a:gd name="T3" fmla="*/ 4 h 314"/>
                <a:gd name="T4" fmla="*/ 12 w 36"/>
                <a:gd name="T5" fmla="*/ 24 h 314"/>
                <a:gd name="T6" fmla="*/ 12 w 36"/>
                <a:gd name="T7" fmla="*/ 290 h 314"/>
                <a:gd name="T8" fmla="*/ 0 w 36"/>
                <a:gd name="T9" fmla="*/ 310 h 314"/>
                <a:gd name="T10" fmla="*/ 12 w 36"/>
                <a:gd name="T11" fmla="*/ 314 h 314"/>
                <a:gd name="T12" fmla="*/ 36 w 36"/>
                <a:gd name="T13" fmla="*/ 290 h 314"/>
                <a:gd name="T14" fmla="*/ 36 w 36"/>
                <a:gd name="T15" fmla="*/ 24 h 314"/>
                <a:gd name="T16" fmla="*/ 12 w 36"/>
                <a:gd name="T1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14">
                  <a:moveTo>
                    <a:pt x="12" y="0"/>
                  </a:moveTo>
                  <a:cubicBezTo>
                    <a:pt x="8" y="0"/>
                    <a:pt x="4" y="2"/>
                    <a:pt x="0" y="4"/>
                  </a:cubicBezTo>
                  <a:cubicBezTo>
                    <a:pt x="7" y="8"/>
                    <a:pt x="12" y="15"/>
                    <a:pt x="12" y="24"/>
                  </a:cubicBezTo>
                  <a:cubicBezTo>
                    <a:pt x="12" y="290"/>
                    <a:pt x="12" y="290"/>
                    <a:pt x="12" y="290"/>
                  </a:cubicBezTo>
                  <a:cubicBezTo>
                    <a:pt x="12" y="299"/>
                    <a:pt x="7" y="306"/>
                    <a:pt x="0" y="310"/>
                  </a:cubicBezTo>
                  <a:cubicBezTo>
                    <a:pt x="4" y="312"/>
                    <a:pt x="8" y="314"/>
                    <a:pt x="12" y="314"/>
                  </a:cubicBezTo>
                  <a:cubicBezTo>
                    <a:pt x="25" y="314"/>
                    <a:pt x="36" y="303"/>
                    <a:pt x="36" y="29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11"/>
                    <a:pt x="25" y="0"/>
                    <a:pt x="1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1" name="Oval 8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484" y="3162"/>
              <a:ext cx="256" cy="2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Freeform 84"/>
            <p:cNvSpPr/>
            <p:nvPr>
              <p:custDataLst>
                <p:tags r:id="rId23"/>
              </p:custDataLst>
            </p:nvPr>
          </p:nvSpPr>
          <p:spPr bwMode="auto">
            <a:xfrm>
              <a:off x="4468" y="3143"/>
              <a:ext cx="326" cy="610"/>
            </a:xfrm>
            <a:custGeom>
              <a:avLst/>
              <a:gdLst>
                <a:gd name="T0" fmla="*/ 148 w 207"/>
                <a:gd name="T1" fmla="*/ 0 h 385"/>
                <a:gd name="T2" fmla="*/ 102 w 207"/>
                <a:gd name="T3" fmla="*/ 0 h 385"/>
                <a:gd name="T4" fmla="*/ 103 w 207"/>
                <a:gd name="T5" fmla="*/ 15 h 385"/>
                <a:gd name="T6" fmla="*/ 14 w 207"/>
                <a:gd name="T7" fmla="*/ 104 h 385"/>
                <a:gd name="T8" fmla="*/ 0 w 207"/>
                <a:gd name="T9" fmla="*/ 103 h 385"/>
                <a:gd name="T10" fmla="*/ 0 w 207"/>
                <a:gd name="T11" fmla="*/ 385 h 385"/>
                <a:gd name="T12" fmla="*/ 207 w 207"/>
                <a:gd name="T13" fmla="*/ 385 h 385"/>
                <a:gd name="T14" fmla="*/ 207 w 207"/>
                <a:gd name="T15" fmla="*/ 59 h 385"/>
                <a:gd name="T16" fmla="*/ 148 w 207"/>
                <a:gd name="T17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85">
                  <a:moveTo>
                    <a:pt x="148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5"/>
                    <a:pt x="103" y="10"/>
                    <a:pt x="103" y="15"/>
                  </a:cubicBezTo>
                  <a:cubicBezTo>
                    <a:pt x="103" y="64"/>
                    <a:pt x="63" y="104"/>
                    <a:pt x="14" y="104"/>
                  </a:cubicBezTo>
                  <a:cubicBezTo>
                    <a:pt x="9" y="104"/>
                    <a:pt x="4" y="104"/>
                    <a:pt x="0" y="103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27"/>
                    <a:pt x="180" y="0"/>
                    <a:pt x="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3" name="Freeform 85"/>
            <p:cNvSpPr/>
            <p:nvPr>
              <p:custDataLst>
                <p:tags r:id="rId24"/>
              </p:custDataLst>
            </p:nvPr>
          </p:nvSpPr>
          <p:spPr bwMode="auto">
            <a:xfrm>
              <a:off x="4629" y="3143"/>
              <a:ext cx="165" cy="610"/>
            </a:xfrm>
            <a:custGeom>
              <a:avLst/>
              <a:gdLst>
                <a:gd name="T0" fmla="*/ 46 w 105"/>
                <a:gd name="T1" fmla="*/ 0 h 385"/>
                <a:gd name="T2" fmla="*/ 0 w 105"/>
                <a:gd name="T3" fmla="*/ 0 h 385"/>
                <a:gd name="T4" fmla="*/ 0 w 105"/>
                <a:gd name="T5" fmla="*/ 2 h 385"/>
                <a:gd name="T6" fmla="*/ 46 w 105"/>
                <a:gd name="T7" fmla="*/ 59 h 385"/>
                <a:gd name="T8" fmla="*/ 46 w 105"/>
                <a:gd name="T9" fmla="*/ 385 h 385"/>
                <a:gd name="T10" fmla="*/ 105 w 105"/>
                <a:gd name="T11" fmla="*/ 385 h 385"/>
                <a:gd name="T12" fmla="*/ 105 w 105"/>
                <a:gd name="T13" fmla="*/ 59 h 385"/>
                <a:gd name="T14" fmla="*/ 46 w 105"/>
                <a:gd name="T15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385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7" y="8"/>
                    <a:pt x="46" y="31"/>
                    <a:pt x="46" y="59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27"/>
                    <a:pt x="78" y="0"/>
                    <a:pt x="4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4" name="Freeform 86"/>
            <p:cNvSpPr/>
            <p:nvPr>
              <p:custDataLst>
                <p:tags r:id="rId25"/>
              </p:custDataLst>
            </p:nvPr>
          </p:nvSpPr>
          <p:spPr bwMode="auto">
            <a:xfrm>
              <a:off x="6098" y="3567"/>
              <a:ext cx="325" cy="543"/>
            </a:xfrm>
            <a:custGeom>
              <a:avLst/>
              <a:gdLst>
                <a:gd name="T0" fmla="*/ 204 w 207"/>
                <a:gd name="T1" fmla="*/ 5 h 343"/>
                <a:gd name="T2" fmla="*/ 193 w 207"/>
                <a:gd name="T3" fmla="*/ 0 h 343"/>
                <a:gd name="T4" fmla="*/ 13 w 207"/>
                <a:gd name="T5" fmla="*/ 0 h 343"/>
                <a:gd name="T6" fmla="*/ 3 w 207"/>
                <a:gd name="T7" fmla="*/ 5 h 343"/>
                <a:gd name="T8" fmla="*/ 1 w 207"/>
                <a:gd name="T9" fmla="*/ 16 h 343"/>
                <a:gd name="T10" fmla="*/ 91 w 207"/>
                <a:gd name="T11" fmla="*/ 333 h 343"/>
                <a:gd name="T12" fmla="*/ 103 w 207"/>
                <a:gd name="T13" fmla="*/ 343 h 343"/>
                <a:gd name="T14" fmla="*/ 116 w 207"/>
                <a:gd name="T15" fmla="*/ 333 h 343"/>
                <a:gd name="T16" fmla="*/ 206 w 207"/>
                <a:gd name="T17" fmla="*/ 16 h 343"/>
                <a:gd name="T18" fmla="*/ 204 w 207"/>
                <a:gd name="T19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343">
                  <a:moveTo>
                    <a:pt x="204" y="5"/>
                  </a:moveTo>
                  <a:cubicBezTo>
                    <a:pt x="201" y="2"/>
                    <a:pt x="197" y="0"/>
                    <a:pt x="19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5" y="2"/>
                    <a:pt x="3" y="5"/>
                  </a:cubicBezTo>
                  <a:cubicBezTo>
                    <a:pt x="1" y="8"/>
                    <a:pt x="0" y="12"/>
                    <a:pt x="1" y="16"/>
                  </a:cubicBezTo>
                  <a:cubicBezTo>
                    <a:pt x="91" y="333"/>
                    <a:pt x="91" y="333"/>
                    <a:pt x="91" y="333"/>
                  </a:cubicBezTo>
                  <a:cubicBezTo>
                    <a:pt x="92" y="339"/>
                    <a:pt x="98" y="343"/>
                    <a:pt x="103" y="343"/>
                  </a:cubicBezTo>
                  <a:cubicBezTo>
                    <a:pt x="109" y="343"/>
                    <a:pt x="114" y="339"/>
                    <a:pt x="116" y="333"/>
                  </a:cubicBezTo>
                  <a:cubicBezTo>
                    <a:pt x="206" y="16"/>
                    <a:pt x="206" y="16"/>
                    <a:pt x="206" y="16"/>
                  </a:cubicBezTo>
                  <a:cubicBezTo>
                    <a:pt x="207" y="12"/>
                    <a:pt x="206" y="8"/>
                    <a:pt x="204" y="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5" name="Freeform 87"/>
            <p:cNvSpPr/>
            <p:nvPr>
              <p:custDataLst>
                <p:tags r:id="rId26"/>
              </p:custDataLst>
            </p:nvPr>
          </p:nvSpPr>
          <p:spPr bwMode="auto">
            <a:xfrm>
              <a:off x="6245" y="3567"/>
              <a:ext cx="178" cy="543"/>
            </a:xfrm>
            <a:custGeom>
              <a:avLst/>
              <a:gdLst>
                <a:gd name="T0" fmla="*/ 110 w 113"/>
                <a:gd name="T1" fmla="*/ 5 h 343"/>
                <a:gd name="T2" fmla="*/ 99 w 113"/>
                <a:gd name="T3" fmla="*/ 0 h 343"/>
                <a:gd name="T4" fmla="*/ 80 w 113"/>
                <a:gd name="T5" fmla="*/ 0 h 343"/>
                <a:gd name="T6" fmla="*/ 91 w 113"/>
                <a:gd name="T7" fmla="*/ 5 h 343"/>
                <a:gd name="T8" fmla="*/ 93 w 113"/>
                <a:gd name="T9" fmla="*/ 16 h 343"/>
                <a:gd name="T10" fmla="*/ 3 w 113"/>
                <a:gd name="T11" fmla="*/ 333 h 343"/>
                <a:gd name="T12" fmla="*/ 0 w 113"/>
                <a:gd name="T13" fmla="*/ 339 h 343"/>
                <a:gd name="T14" fmla="*/ 9 w 113"/>
                <a:gd name="T15" fmla="*/ 343 h 343"/>
                <a:gd name="T16" fmla="*/ 22 w 113"/>
                <a:gd name="T17" fmla="*/ 333 h 343"/>
                <a:gd name="T18" fmla="*/ 112 w 113"/>
                <a:gd name="T19" fmla="*/ 16 h 343"/>
                <a:gd name="T20" fmla="*/ 110 w 113"/>
                <a:gd name="T21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343">
                  <a:moveTo>
                    <a:pt x="110" y="5"/>
                  </a:moveTo>
                  <a:cubicBezTo>
                    <a:pt x="107" y="2"/>
                    <a:pt x="103" y="0"/>
                    <a:pt x="99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2"/>
                    <a:pt x="91" y="5"/>
                  </a:cubicBezTo>
                  <a:cubicBezTo>
                    <a:pt x="93" y="8"/>
                    <a:pt x="94" y="12"/>
                    <a:pt x="93" y="16"/>
                  </a:cubicBezTo>
                  <a:cubicBezTo>
                    <a:pt x="3" y="333"/>
                    <a:pt x="3" y="333"/>
                    <a:pt x="3" y="333"/>
                  </a:cubicBezTo>
                  <a:cubicBezTo>
                    <a:pt x="2" y="335"/>
                    <a:pt x="1" y="337"/>
                    <a:pt x="0" y="339"/>
                  </a:cubicBezTo>
                  <a:cubicBezTo>
                    <a:pt x="2" y="341"/>
                    <a:pt x="6" y="343"/>
                    <a:pt x="9" y="343"/>
                  </a:cubicBezTo>
                  <a:cubicBezTo>
                    <a:pt x="15" y="343"/>
                    <a:pt x="20" y="339"/>
                    <a:pt x="22" y="333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3" y="12"/>
                    <a:pt x="112" y="8"/>
                    <a:pt x="110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6" name="Freeform 88"/>
            <p:cNvSpPr/>
            <p:nvPr>
              <p:custDataLst>
                <p:tags r:id="rId27"/>
              </p:custDataLst>
            </p:nvPr>
          </p:nvSpPr>
          <p:spPr bwMode="auto">
            <a:xfrm>
              <a:off x="6201" y="3567"/>
              <a:ext cx="134" cy="440"/>
            </a:xfrm>
            <a:custGeom>
              <a:avLst/>
              <a:gdLst>
                <a:gd name="T0" fmla="*/ 81 w 85"/>
                <a:gd name="T1" fmla="*/ 5 h 278"/>
                <a:gd name="T2" fmla="*/ 71 w 85"/>
                <a:gd name="T3" fmla="*/ 0 h 278"/>
                <a:gd name="T4" fmla="*/ 52 w 85"/>
                <a:gd name="T5" fmla="*/ 0 h 278"/>
                <a:gd name="T6" fmla="*/ 62 w 85"/>
                <a:gd name="T7" fmla="*/ 5 h 278"/>
                <a:gd name="T8" fmla="*/ 64 w 85"/>
                <a:gd name="T9" fmla="*/ 16 h 278"/>
                <a:gd name="T10" fmla="*/ 0 w 85"/>
                <a:gd name="T11" fmla="*/ 245 h 278"/>
                <a:gd name="T12" fmla="*/ 9 w 85"/>
                <a:gd name="T13" fmla="*/ 278 h 278"/>
                <a:gd name="T14" fmla="*/ 84 w 85"/>
                <a:gd name="T15" fmla="*/ 16 h 278"/>
                <a:gd name="T16" fmla="*/ 81 w 85"/>
                <a:gd name="T17" fmla="*/ 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278">
                  <a:moveTo>
                    <a:pt x="81" y="5"/>
                  </a:moveTo>
                  <a:cubicBezTo>
                    <a:pt x="79" y="2"/>
                    <a:pt x="75" y="0"/>
                    <a:pt x="71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60" y="2"/>
                    <a:pt x="62" y="5"/>
                  </a:cubicBezTo>
                  <a:cubicBezTo>
                    <a:pt x="65" y="8"/>
                    <a:pt x="66" y="12"/>
                    <a:pt x="64" y="16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9" y="278"/>
                    <a:pt x="9" y="278"/>
                    <a:pt x="9" y="27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2"/>
                    <a:pt x="84" y="8"/>
                    <a:pt x="81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7" name="Freeform 89"/>
            <p:cNvSpPr/>
            <p:nvPr>
              <p:custDataLst>
                <p:tags r:id="rId28"/>
              </p:custDataLst>
            </p:nvPr>
          </p:nvSpPr>
          <p:spPr bwMode="auto">
            <a:xfrm>
              <a:off x="6157" y="3567"/>
              <a:ext cx="88" cy="284"/>
            </a:xfrm>
            <a:custGeom>
              <a:avLst/>
              <a:gdLst>
                <a:gd name="T0" fmla="*/ 53 w 56"/>
                <a:gd name="T1" fmla="*/ 5 h 179"/>
                <a:gd name="T2" fmla="*/ 43 w 56"/>
                <a:gd name="T3" fmla="*/ 0 h 179"/>
                <a:gd name="T4" fmla="*/ 24 w 56"/>
                <a:gd name="T5" fmla="*/ 0 h 179"/>
                <a:gd name="T6" fmla="*/ 34 w 56"/>
                <a:gd name="T7" fmla="*/ 5 h 179"/>
                <a:gd name="T8" fmla="*/ 36 w 56"/>
                <a:gd name="T9" fmla="*/ 16 h 179"/>
                <a:gd name="T10" fmla="*/ 0 w 56"/>
                <a:gd name="T11" fmla="*/ 145 h 179"/>
                <a:gd name="T12" fmla="*/ 9 w 56"/>
                <a:gd name="T13" fmla="*/ 179 h 179"/>
                <a:gd name="T14" fmla="*/ 55 w 56"/>
                <a:gd name="T15" fmla="*/ 16 h 179"/>
                <a:gd name="T16" fmla="*/ 53 w 56"/>
                <a:gd name="T17" fmla="*/ 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79">
                  <a:moveTo>
                    <a:pt x="53" y="5"/>
                  </a:moveTo>
                  <a:cubicBezTo>
                    <a:pt x="51" y="2"/>
                    <a:pt x="47" y="0"/>
                    <a:pt x="4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36" y="8"/>
                    <a:pt x="37" y="12"/>
                    <a:pt x="36" y="16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2"/>
                    <a:pt x="56" y="8"/>
                    <a:pt x="53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8" name="Oval 9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230" y="3368"/>
              <a:ext cx="273" cy="2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9" name="Freeform 91"/>
            <p:cNvSpPr/>
            <p:nvPr>
              <p:custDataLst>
                <p:tags r:id="rId30"/>
              </p:custDataLst>
            </p:nvPr>
          </p:nvSpPr>
          <p:spPr bwMode="auto">
            <a:xfrm>
              <a:off x="6323" y="3368"/>
              <a:ext cx="180" cy="275"/>
            </a:xfrm>
            <a:custGeom>
              <a:avLst/>
              <a:gdLst>
                <a:gd name="T0" fmla="*/ 28 w 115"/>
                <a:gd name="T1" fmla="*/ 0 h 174"/>
                <a:gd name="T2" fmla="*/ 0 w 115"/>
                <a:gd name="T3" fmla="*/ 4 h 174"/>
                <a:gd name="T4" fmla="*/ 59 w 115"/>
                <a:gd name="T5" fmla="*/ 87 h 174"/>
                <a:gd name="T6" fmla="*/ 0 w 115"/>
                <a:gd name="T7" fmla="*/ 169 h 174"/>
                <a:gd name="T8" fmla="*/ 28 w 115"/>
                <a:gd name="T9" fmla="*/ 174 h 174"/>
                <a:gd name="T10" fmla="*/ 115 w 115"/>
                <a:gd name="T11" fmla="*/ 87 h 174"/>
                <a:gd name="T12" fmla="*/ 28 w 115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74">
                  <a:moveTo>
                    <a:pt x="28" y="0"/>
                  </a:moveTo>
                  <a:cubicBezTo>
                    <a:pt x="18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8" y="174"/>
                    <a:pt x="28" y="174"/>
                  </a:cubicBezTo>
                  <a:cubicBezTo>
                    <a:pt x="76" y="174"/>
                    <a:pt x="115" y="135"/>
                    <a:pt x="115" y="87"/>
                  </a:cubicBezTo>
                  <a:cubicBezTo>
                    <a:pt x="115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0" name="Oval 9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016" y="3368"/>
              <a:ext cx="275" cy="27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1" name="Freeform 93"/>
            <p:cNvSpPr/>
            <p:nvPr>
              <p:custDataLst>
                <p:tags r:id="rId32"/>
              </p:custDataLst>
            </p:nvPr>
          </p:nvSpPr>
          <p:spPr bwMode="auto">
            <a:xfrm>
              <a:off x="6109" y="3368"/>
              <a:ext cx="182" cy="275"/>
            </a:xfrm>
            <a:custGeom>
              <a:avLst/>
              <a:gdLst>
                <a:gd name="T0" fmla="*/ 28 w 116"/>
                <a:gd name="T1" fmla="*/ 0 h 174"/>
                <a:gd name="T2" fmla="*/ 0 w 116"/>
                <a:gd name="T3" fmla="*/ 4 h 174"/>
                <a:gd name="T4" fmla="*/ 59 w 116"/>
                <a:gd name="T5" fmla="*/ 87 h 174"/>
                <a:gd name="T6" fmla="*/ 0 w 116"/>
                <a:gd name="T7" fmla="*/ 169 h 174"/>
                <a:gd name="T8" fmla="*/ 28 w 116"/>
                <a:gd name="T9" fmla="*/ 174 h 174"/>
                <a:gd name="T10" fmla="*/ 116 w 116"/>
                <a:gd name="T11" fmla="*/ 87 h 174"/>
                <a:gd name="T12" fmla="*/ 28 w 116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74">
                  <a:moveTo>
                    <a:pt x="28" y="0"/>
                  </a:moveTo>
                  <a:cubicBezTo>
                    <a:pt x="19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9" y="174"/>
                    <a:pt x="28" y="174"/>
                  </a:cubicBezTo>
                  <a:cubicBezTo>
                    <a:pt x="76" y="174"/>
                    <a:pt x="116" y="135"/>
                    <a:pt x="116" y="87"/>
                  </a:cubicBezTo>
                  <a:cubicBezTo>
                    <a:pt x="116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2" name="Oval 9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6123" y="3202"/>
              <a:ext cx="273" cy="2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3" name="Freeform 95"/>
            <p:cNvSpPr/>
            <p:nvPr>
              <p:custDataLst>
                <p:tags r:id="rId34"/>
              </p:custDataLst>
            </p:nvPr>
          </p:nvSpPr>
          <p:spPr bwMode="auto">
            <a:xfrm>
              <a:off x="6223" y="3202"/>
              <a:ext cx="173" cy="277"/>
            </a:xfrm>
            <a:custGeom>
              <a:avLst/>
              <a:gdLst>
                <a:gd name="T0" fmla="*/ 23 w 110"/>
                <a:gd name="T1" fmla="*/ 0 h 175"/>
                <a:gd name="T2" fmla="*/ 0 w 110"/>
                <a:gd name="T3" fmla="*/ 4 h 175"/>
                <a:gd name="T4" fmla="*/ 63 w 110"/>
                <a:gd name="T5" fmla="*/ 87 h 175"/>
                <a:gd name="T6" fmla="*/ 0 w 110"/>
                <a:gd name="T7" fmla="*/ 171 h 175"/>
                <a:gd name="T8" fmla="*/ 23 w 110"/>
                <a:gd name="T9" fmla="*/ 175 h 175"/>
                <a:gd name="T10" fmla="*/ 110 w 110"/>
                <a:gd name="T11" fmla="*/ 87 h 175"/>
                <a:gd name="T12" fmla="*/ 23 w 110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75">
                  <a:moveTo>
                    <a:pt x="23" y="0"/>
                  </a:moveTo>
                  <a:cubicBezTo>
                    <a:pt x="15" y="0"/>
                    <a:pt x="7" y="1"/>
                    <a:pt x="0" y="4"/>
                  </a:cubicBezTo>
                  <a:cubicBezTo>
                    <a:pt x="36" y="14"/>
                    <a:pt x="63" y="47"/>
                    <a:pt x="63" y="87"/>
                  </a:cubicBezTo>
                  <a:cubicBezTo>
                    <a:pt x="63" y="127"/>
                    <a:pt x="36" y="161"/>
                    <a:pt x="0" y="171"/>
                  </a:cubicBezTo>
                  <a:cubicBezTo>
                    <a:pt x="7" y="173"/>
                    <a:pt x="15" y="175"/>
                    <a:pt x="23" y="175"/>
                  </a:cubicBezTo>
                  <a:cubicBezTo>
                    <a:pt x="71" y="175"/>
                    <a:pt x="110" y="135"/>
                    <a:pt x="110" y="87"/>
                  </a:cubicBezTo>
                  <a:cubicBezTo>
                    <a:pt x="110" y="39"/>
                    <a:pt x="71" y="0"/>
                    <a:pt x="2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4" name="Oval 96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6208" y="3150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5" name="Freeform 97"/>
            <p:cNvSpPr/>
            <p:nvPr>
              <p:custDataLst>
                <p:tags r:id="rId36"/>
              </p:custDataLst>
            </p:nvPr>
          </p:nvSpPr>
          <p:spPr bwMode="auto">
            <a:xfrm>
              <a:off x="6245" y="3150"/>
              <a:ext cx="67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2 h 66"/>
                <a:gd name="T4" fmla="*/ 23 w 42"/>
                <a:gd name="T5" fmla="*/ 33 h 66"/>
                <a:gd name="T6" fmla="*/ 0 w 42"/>
                <a:gd name="T7" fmla="*/ 65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13" y="6"/>
                    <a:pt x="23" y="18"/>
                    <a:pt x="23" y="33"/>
                  </a:cubicBezTo>
                  <a:cubicBezTo>
                    <a:pt x="23" y="48"/>
                    <a:pt x="13" y="61"/>
                    <a:pt x="0" y="65"/>
                  </a:cubicBezTo>
                  <a:cubicBezTo>
                    <a:pt x="3" y="66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6" name="Freeform 98"/>
            <p:cNvSpPr/>
            <p:nvPr>
              <p:custDataLst>
                <p:tags r:id="rId37"/>
              </p:custDataLst>
            </p:nvPr>
          </p:nvSpPr>
          <p:spPr bwMode="auto">
            <a:xfrm>
              <a:off x="7210" y="3621"/>
              <a:ext cx="66" cy="431"/>
            </a:xfrm>
            <a:custGeom>
              <a:avLst/>
              <a:gdLst>
                <a:gd name="T0" fmla="*/ 42 w 42"/>
                <a:gd name="T1" fmla="*/ 251 h 272"/>
                <a:gd name="T2" fmla="*/ 21 w 42"/>
                <a:gd name="T3" fmla="*/ 272 h 272"/>
                <a:gd name="T4" fmla="*/ 21 w 42"/>
                <a:gd name="T5" fmla="*/ 272 h 272"/>
                <a:gd name="T6" fmla="*/ 0 w 42"/>
                <a:gd name="T7" fmla="*/ 251 h 272"/>
                <a:gd name="T8" fmla="*/ 0 w 42"/>
                <a:gd name="T9" fmla="*/ 21 h 272"/>
                <a:gd name="T10" fmla="*/ 21 w 42"/>
                <a:gd name="T11" fmla="*/ 0 h 272"/>
                <a:gd name="T12" fmla="*/ 21 w 42"/>
                <a:gd name="T13" fmla="*/ 0 h 272"/>
                <a:gd name="T14" fmla="*/ 42 w 42"/>
                <a:gd name="T15" fmla="*/ 21 h 272"/>
                <a:gd name="T16" fmla="*/ 42 w 42"/>
                <a:gd name="T17" fmla="*/ 25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72">
                  <a:moveTo>
                    <a:pt x="42" y="251"/>
                  </a:moveTo>
                  <a:cubicBezTo>
                    <a:pt x="42" y="262"/>
                    <a:pt x="32" y="272"/>
                    <a:pt x="21" y="272"/>
                  </a:cubicBezTo>
                  <a:cubicBezTo>
                    <a:pt x="21" y="272"/>
                    <a:pt x="21" y="272"/>
                    <a:pt x="21" y="272"/>
                  </a:cubicBezTo>
                  <a:cubicBezTo>
                    <a:pt x="10" y="272"/>
                    <a:pt x="0" y="262"/>
                    <a:pt x="0" y="25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2" y="9"/>
                    <a:pt x="42" y="21"/>
                  </a:cubicBezTo>
                  <a:lnTo>
                    <a:pt x="42" y="251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7" name="Freeform 99"/>
            <p:cNvSpPr/>
            <p:nvPr>
              <p:custDataLst>
                <p:tags r:id="rId38"/>
              </p:custDataLst>
            </p:nvPr>
          </p:nvSpPr>
          <p:spPr bwMode="auto">
            <a:xfrm>
              <a:off x="7227" y="3621"/>
              <a:ext cx="49" cy="431"/>
            </a:xfrm>
            <a:custGeom>
              <a:avLst/>
              <a:gdLst>
                <a:gd name="T0" fmla="*/ 10 w 31"/>
                <a:gd name="T1" fmla="*/ 0 h 272"/>
                <a:gd name="T2" fmla="*/ 0 w 31"/>
                <a:gd name="T3" fmla="*/ 3 h 272"/>
                <a:gd name="T4" fmla="*/ 10 w 31"/>
                <a:gd name="T5" fmla="*/ 21 h 272"/>
                <a:gd name="T6" fmla="*/ 10 w 31"/>
                <a:gd name="T7" fmla="*/ 251 h 272"/>
                <a:gd name="T8" fmla="*/ 0 w 31"/>
                <a:gd name="T9" fmla="*/ 269 h 272"/>
                <a:gd name="T10" fmla="*/ 10 w 31"/>
                <a:gd name="T11" fmla="*/ 272 h 272"/>
                <a:gd name="T12" fmla="*/ 31 w 31"/>
                <a:gd name="T13" fmla="*/ 251 h 272"/>
                <a:gd name="T14" fmla="*/ 31 w 31"/>
                <a:gd name="T15" fmla="*/ 21 h 272"/>
                <a:gd name="T16" fmla="*/ 10 w 31"/>
                <a:gd name="T17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72">
                  <a:moveTo>
                    <a:pt x="10" y="0"/>
                  </a:moveTo>
                  <a:cubicBezTo>
                    <a:pt x="6" y="0"/>
                    <a:pt x="3" y="1"/>
                    <a:pt x="0" y="3"/>
                  </a:cubicBezTo>
                  <a:cubicBezTo>
                    <a:pt x="6" y="7"/>
                    <a:pt x="10" y="13"/>
                    <a:pt x="10" y="21"/>
                  </a:cubicBezTo>
                  <a:cubicBezTo>
                    <a:pt x="10" y="251"/>
                    <a:pt x="10" y="251"/>
                    <a:pt x="10" y="251"/>
                  </a:cubicBezTo>
                  <a:cubicBezTo>
                    <a:pt x="10" y="259"/>
                    <a:pt x="6" y="265"/>
                    <a:pt x="0" y="269"/>
                  </a:cubicBezTo>
                  <a:cubicBezTo>
                    <a:pt x="3" y="271"/>
                    <a:pt x="6" y="272"/>
                    <a:pt x="10" y="272"/>
                  </a:cubicBezTo>
                  <a:cubicBezTo>
                    <a:pt x="21" y="272"/>
                    <a:pt x="31" y="262"/>
                    <a:pt x="31" y="25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9"/>
                    <a:pt x="21" y="0"/>
                    <a:pt x="1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8" name="Freeform 100"/>
            <p:cNvSpPr/>
            <p:nvPr>
              <p:custDataLst>
                <p:tags r:id="rId39"/>
              </p:custDataLst>
            </p:nvPr>
          </p:nvSpPr>
          <p:spPr bwMode="auto">
            <a:xfrm>
              <a:off x="7095" y="3200"/>
              <a:ext cx="296" cy="543"/>
            </a:xfrm>
            <a:custGeom>
              <a:avLst/>
              <a:gdLst>
                <a:gd name="T0" fmla="*/ 132 w 188"/>
                <a:gd name="T1" fmla="*/ 0 h 343"/>
                <a:gd name="T2" fmla="*/ 55 w 188"/>
                <a:gd name="T3" fmla="*/ 0 h 343"/>
                <a:gd name="T4" fmla="*/ 0 w 188"/>
                <a:gd name="T5" fmla="*/ 56 h 343"/>
                <a:gd name="T6" fmla="*/ 0 w 188"/>
                <a:gd name="T7" fmla="*/ 338 h 343"/>
                <a:gd name="T8" fmla="*/ 4 w 188"/>
                <a:gd name="T9" fmla="*/ 343 h 343"/>
                <a:gd name="T10" fmla="*/ 184 w 188"/>
                <a:gd name="T11" fmla="*/ 343 h 343"/>
                <a:gd name="T12" fmla="*/ 188 w 188"/>
                <a:gd name="T13" fmla="*/ 338 h 343"/>
                <a:gd name="T14" fmla="*/ 188 w 188"/>
                <a:gd name="T15" fmla="*/ 56 h 343"/>
                <a:gd name="T16" fmla="*/ 132 w 188"/>
                <a:gd name="T17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43">
                  <a:moveTo>
                    <a:pt x="132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0" y="341"/>
                    <a:pt x="2" y="343"/>
                    <a:pt x="4" y="343"/>
                  </a:cubicBezTo>
                  <a:cubicBezTo>
                    <a:pt x="184" y="343"/>
                    <a:pt x="184" y="343"/>
                    <a:pt x="184" y="343"/>
                  </a:cubicBezTo>
                  <a:cubicBezTo>
                    <a:pt x="186" y="343"/>
                    <a:pt x="188" y="341"/>
                    <a:pt x="188" y="338"/>
                  </a:cubicBezTo>
                  <a:cubicBezTo>
                    <a:pt x="188" y="56"/>
                    <a:pt x="188" y="56"/>
                    <a:pt x="188" y="56"/>
                  </a:cubicBezTo>
                  <a:cubicBezTo>
                    <a:pt x="188" y="25"/>
                    <a:pt x="163" y="0"/>
                    <a:pt x="13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9" name="Freeform 101"/>
            <p:cNvSpPr/>
            <p:nvPr>
              <p:custDataLst>
                <p:tags r:id="rId40"/>
              </p:custDataLst>
            </p:nvPr>
          </p:nvSpPr>
          <p:spPr bwMode="auto">
            <a:xfrm>
              <a:off x="7136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0" name="Freeform 102"/>
            <p:cNvSpPr/>
            <p:nvPr>
              <p:custDataLst>
                <p:tags r:id="rId41"/>
              </p:custDataLst>
            </p:nvPr>
          </p:nvSpPr>
          <p:spPr bwMode="auto">
            <a:xfrm>
              <a:off x="7218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1" name="Freeform 103"/>
            <p:cNvSpPr/>
            <p:nvPr>
              <p:custDataLst>
                <p:tags r:id="rId42"/>
              </p:custDataLst>
            </p:nvPr>
          </p:nvSpPr>
          <p:spPr bwMode="auto">
            <a:xfrm>
              <a:off x="7299" y="3257"/>
              <a:ext cx="51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2" name="Oval 10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590" y="3291"/>
              <a:ext cx="411" cy="38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Freeform 105"/>
            <p:cNvSpPr/>
            <p:nvPr>
              <p:custDataLst>
                <p:tags r:id="rId44"/>
              </p:custDataLst>
            </p:nvPr>
          </p:nvSpPr>
          <p:spPr bwMode="auto">
            <a:xfrm>
              <a:off x="3748" y="3291"/>
              <a:ext cx="253" cy="382"/>
            </a:xfrm>
            <a:custGeom>
              <a:avLst/>
              <a:gdLst>
                <a:gd name="T0" fmla="*/ 30 w 161"/>
                <a:gd name="T1" fmla="*/ 0 h 242"/>
                <a:gd name="T2" fmla="*/ 0 w 161"/>
                <a:gd name="T3" fmla="*/ 4 h 242"/>
                <a:gd name="T4" fmla="*/ 101 w 161"/>
                <a:gd name="T5" fmla="*/ 121 h 242"/>
                <a:gd name="T6" fmla="*/ 0 w 161"/>
                <a:gd name="T7" fmla="*/ 238 h 242"/>
                <a:gd name="T8" fmla="*/ 30 w 161"/>
                <a:gd name="T9" fmla="*/ 242 h 242"/>
                <a:gd name="T10" fmla="*/ 161 w 161"/>
                <a:gd name="T11" fmla="*/ 121 h 242"/>
                <a:gd name="T12" fmla="*/ 30 w 161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242">
                  <a:moveTo>
                    <a:pt x="30" y="0"/>
                  </a:moveTo>
                  <a:cubicBezTo>
                    <a:pt x="20" y="0"/>
                    <a:pt x="10" y="2"/>
                    <a:pt x="0" y="4"/>
                  </a:cubicBezTo>
                  <a:cubicBezTo>
                    <a:pt x="58" y="16"/>
                    <a:pt x="101" y="64"/>
                    <a:pt x="101" y="121"/>
                  </a:cubicBezTo>
                  <a:cubicBezTo>
                    <a:pt x="101" y="178"/>
                    <a:pt x="58" y="226"/>
                    <a:pt x="0" y="238"/>
                  </a:cubicBezTo>
                  <a:cubicBezTo>
                    <a:pt x="10" y="240"/>
                    <a:pt x="20" y="242"/>
                    <a:pt x="30" y="242"/>
                  </a:cubicBezTo>
                  <a:cubicBezTo>
                    <a:pt x="102" y="242"/>
                    <a:pt x="161" y="188"/>
                    <a:pt x="161" y="121"/>
                  </a:cubicBezTo>
                  <a:cubicBezTo>
                    <a:pt x="161" y="54"/>
                    <a:pt x="102" y="0"/>
                    <a:pt x="3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4" name="Oval 106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743" y="3229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Freeform 107"/>
            <p:cNvSpPr/>
            <p:nvPr>
              <p:custDataLst>
                <p:tags r:id="rId46"/>
              </p:custDataLst>
            </p:nvPr>
          </p:nvSpPr>
          <p:spPr bwMode="auto">
            <a:xfrm>
              <a:off x="3781" y="3229"/>
              <a:ext cx="66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1 h 66"/>
                <a:gd name="T4" fmla="*/ 23 w 42"/>
                <a:gd name="T5" fmla="*/ 33 h 66"/>
                <a:gd name="T6" fmla="*/ 0 w 42"/>
                <a:gd name="T7" fmla="*/ 64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3" y="5"/>
                    <a:pt x="23" y="18"/>
                    <a:pt x="23" y="33"/>
                  </a:cubicBezTo>
                  <a:cubicBezTo>
                    <a:pt x="23" y="48"/>
                    <a:pt x="13" y="60"/>
                    <a:pt x="0" y="64"/>
                  </a:cubicBezTo>
                  <a:cubicBezTo>
                    <a:pt x="3" y="65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Freeform 108"/>
            <p:cNvSpPr/>
            <p:nvPr>
              <p:custDataLst>
                <p:tags r:id="rId47"/>
              </p:custDataLst>
            </p:nvPr>
          </p:nvSpPr>
          <p:spPr bwMode="auto">
            <a:xfrm>
              <a:off x="3789" y="3172"/>
              <a:ext cx="12" cy="81"/>
            </a:xfrm>
            <a:custGeom>
              <a:avLst/>
              <a:gdLst>
                <a:gd name="T0" fmla="*/ 4 w 8"/>
                <a:gd name="T1" fmla="*/ 51 h 51"/>
                <a:gd name="T2" fmla="*/ 0 w 8"/>
                <a:gd name="T3" fmla="*/ 47 h 51"/>
                <a:gd name="T4" fmla="*/ 0 w 8"/>
                <a:gd name="T5" fmla="*/ 4 h 51"/>
                <a:gd name="T6" fmla="*/ 4 w 8"/>
                <a:gd name="T7" fmla="*/ 0 h 51"/>
                <a:gd name="T8" fmla="*/ 8 w 8"/>
                <a:gd name="T9" fmla="*/ 4 h 51"/>
                <a:gd name="T10" fmla="*/ 8 w 8"/>
                <a:gd name="T11" fmla="*/ 47 h 51"/>
                <a:gd name="T12" fmla="*/ 4 w 8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1">
                  <a:moveTo>
                    <a:pt x="4" y="51"/>
                  </a:moveTo>
                  <a:cubicBezTo>
                    <a:pt x="2" y="51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0"/>
                    <a:pt x="6" y="51"/>
                    <a:pt x="4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7" name="Freeform 109"/>
            <p:cNvSpPr/>
            <p:nvPr>
              <p:custDataLst>
                <p:tags r:id="rId48"/>
              </p:custDataLst>
            </p:nvPr>
          </p:nvSpPr>
          <p:spPr bwMode="auto">
            <a:xfrm>
              <a:off x="3586" y="3520"/>
              <a:ext cx="420" cy="568"/>
            </a:xfrm>
            <a:custGeom>
              <a:avLst/>
              <a:gdLst>
                <a:gd name="T0" fmla="*/ 263 w 267"/>
                <a:gd name="T1" fmla="*/ 4 h 359"/>
                <a:gd name="T2" fmla="*/ 253 w 267"/>
                <a:gd name="T3" fmla="*/ 0 h 359"/>
                <a:gd name="T4" fmla="*/ 13 w 267"/>
                <a:gd name="T5" fmla="*/ 0 h 359"/>
                <a:gd name="T6" fmla="*/ 3 w 267"/>
                <a:gd name="T7" fmla="*/ 4 h 359"/>
                <a:gd name="T8" fmla="*/ 1 w 267"/>
                <a:gd name="T9" fmla="*/ 15 h 359"/>
                <a:gd name="T10" fmla="*/ 23 w 267"/>
                <a:gd name="T11" fmla="*/ 128 h 359"/>
                <a:gd name="T12" fmla="*/ 36 w 267"/>
                <a:gd name="T13" fmla="*/ 138 h 359"/>
                <a:gd name="T14" fmla="*/ 46 w 267"/>
                <a:gd name="T15" fmla="*/ 138 h 359"/>
                <a:gd name="T16" fmla="*/ 105 w 267"/>
                <a:gd name="T17" fmla="*/ 355 h 359"/>
                <a:gd name="T18" fmla="*/ 111 w 267"/>
                <a:gd name="T19" fmla="*/ 359 h 359"/>
                <a:gd name="T20" fmla="*/ 156 w 267"/>
                <a:gd name="T21" fmla="*/ 359 h 359"/>
                <a:gd name="T22" fmla="*/ 161 w 267"/>
                <a:gd name="T23" fmla="*/ 355 h 359"/>
                <a:gd name="T24" fmla="*/ 221 w 267"/>
                <a:gd name="T25" fmla="*/ 138 h 359"/>
                <a:gd name="T26" fmla="*/ 231 w 267"/>
                <a:gd name="T27" fmla="*/ 138 h 359"/>
                <a:gd name="T28" fmla="*/ 243 w 267"/>
                <a:gd name="T29" fmla="*/ 128 h 359"/>
                <a:gd name="T30" fmla="*/ 266 w 267"/>
                <a:gd name="T31" fmla="*/ 15 h 359"/>
                <a:gd name="T32" fmla="*/ 263 w 267"/>
                <a:gd name="T33" fmla="*/ 4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359">
                  <a:moveTo>
                    <a:pt x="263" y="4"/>
                  </a:moveTo>
                  <a:cubicBezTo>
                    <a:pt x="261" y="1"/>
                    <a:pt x="257" y="0"/>
                    <a:pt x="25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6" y="1"/>
                    <a:pt x="3" y="4"/>
                  </a:cubicBezTo>
                  <a:cubicBezTo>
                    <a:pt x="1" y="7"/>
                    <a:pt x="0" y="11"/>
                    <a:pt x="1" y="15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4" y="134"/>
                    <a:pt x="30" y="138"/>
                    <a:pt x="36" y="138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105" y="355"/>
                    <a:pt x="105" y="355"/>
                    <a:pt x="105" y="355"/>
                  </a:cubicBezTo>
                  <a:cubicBezTo>
                    <a:pt x="106" y="357"/>
                    <a:pt x="108" y="359"/>
                    <a:pt x="111" y="359"/>
                  </a:cubicBezTo>
                  <a:cubicBezTo>
                    <a:pt x="156" y="359"/>
                    <a:pt x="156" y="359"/>
                    <a:pt x="156" y="359"/>
                  </a:cubicBezTo>
                  <a:cubicBezTo>
                    <a:pt x="158" y="359"/>
                    <a:pt x="161" y="357"/>
                    <a:pt x="161" y="355"/>
                  </a:cubicBezTo>
                  <a:cubicBezTo>
                    <a:pt x="221" y="138"/>
                    <a:pt x="221" y="138"/>
                    <a:pt x="221" y="138"/>
                  </a:cubicBezTo>
                  <a:cubicBezTo>
                    <a:pt x="231" y="138"/>
                    <a:pt x="231" y="138"/>
                    <a:pt x="231" y="138"/>
                  </a:cubicBezTo>
                  <a:cubicBezTo>
                    <a:pt x="237" y="138"/>
                    <a:pt x="242" y="134"/>
                    <a:pt x="243" y="128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7" y="11"/>
                    <a:pt x="266" y="7"/>
                    <a:pt x="263" y="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8" name="Freeform 110"/>
            <p:cNvSpPr/>
            <p:nvPr>
              <p:custDataLst>
                <p:tags r:id="rId49"/>
              </p:custDataLst>
            </p:nvPr>
          </p:nvSpPr>
          <p:spPr bwMode="auto">
            <a:xfrm>
              <a:off x="3581" y="3515"/>
              <a:ext cx="429" cy="41"/>
            </a:xfrm>
            <a:custGeom>
              <a:avLst/>
              <a:gdLst>
                <a:gd name="T0" fmla="*/ 273 w 273"/>
                <a:gd name="T1" fmla="*/ 21 h 26"/>
                <a:gd name="T2" fmla="*/ 268 w 273"/>
                <a:gd name="T3" fmla="*/ 26 h 26"/>
                <a:gd name="T4" fmla="*/ 5 w 273"/>
                <a:gd name="T5" fmla="*/ 26 h 26"/>
                <a:gd name="T6" fmla="*/ 0 w 273"/>
                <a:gd name="T7" fmla="*/ 21 h 26"/>
                <a:gd name="T8" fmla="*/ 0 w 273"/>
                <a:gd name="T9" fmla="*/ 5 h 26"/>
                <a:gd name="T10" fmla="*/ 5 w 273"/>
                <a:gd name="T11" fmla="*/ 0 h 26"/>
                <a:gd name="T12" fmla="*/ 268 w 273"/>
                <a:gd name="T13" fmla="*/ 0 h 26"/>
                <a:gd name="T14" fmla="*/ 273 w 273"/>
                <a:gd name="T15" fmla="*/ 5 h 26"/>
                <a:gd name="T16" fmla="*/ 273 w 273"/>
                <a:gd name="T17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26">
                  <a:moveTo>
                    <a:pt x="273" y="21"/>
                  </a:moveTo>
                  <a:cubicBezTo>
                    <a:pt x="273" y="24"/>
                    <a:pt x="271" y="26"/>
                    <a:pt x="268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6"/>
                    <a:pt x="0" y="24"/>
                    <a:pt x="0" y="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271" y="0"/>
                    <a:pt x="273" y="2"/>
                    <a:pt x="273" y="5"/>
                  </a:cubicBezTo>
                  <a:lnTo>
                    <a:pt x="273" y="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9" name="Freeform 111"/>
            <p:cNvSpPr/>
            <p:nvPr>
              <p:custDataLst>
                <p:tags r:id="rId50"/>
              </p:custDataLst>
            </p:nvPr>
          </p:nvSpPr>
          <p:spPr bwMode="auto">
            <a:xfrm>
              <a:off x="3645" y="3585"/>
              <a:ext cx="81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0" name="Freeform 112"/>
            <p:cNvSpPr/>
            <p:nvPr>
              <p:custDataLst>
                <p:tags r:id="rId51"/>
              </p:custDataLst>
            </p:nvPr>
          </p:nvSpPr>
          <p:spPr bwMode="auto">
            <a:xfrm>
              <a:off x="3756" y="3585"/>
              <a:ext cx="80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1" name="Freeform 113"/>
            <p:cNvSpPr/>
            <p:nvPr>
              <p:custDataLst>
                <p:tags r:id="rId52"/>
              </p:custDataLst>
            </p:nvPr>
          </p:nvSpPr>
          <p:spPr bwMode="auto">
            <a:xfrm>
              <a:off x="3866" y="3585"/>
              <a:ext cx="80" cy="85"/>
            </a:xfrm>
            <a:custGeom>
              <a:avLst/>
              <a:gdLst>
                <a:gd name="T0" fmla="*/ 31 w 51"/>
                <a:gd name="T1" fmla="*/ 27 h 54"/>
                <a:gd name="T2" fmla="*/ 49 w 51"/>
                <a:gd name="T3" fmla="*/ 7 h 54"/>
                <a:gd name="T4" fmla="*/ 49 w 51"/>
                <a:gd name="T5" fmla="*/ 1 h 54"/>
                <a:gd name="T6" fmla="*/ 43 w 51"/>
                <a:gd name="T7" fmla="*/ 2 h 54"/>
                <a:gd name="T8" fmla="*/ 25 w 51"/>
                <a:gd name="T9" fmla="*/ 21 h 54"/>
                <a:gd name="T10" fmla="*/ 7 w 51"/>
                <a:gd name="T11" fmla="*/ 2 h 54"/>
                <a:gd name="T12" fmla="*/ 2 w 51"/>
                <a:gd name="T13" fmla="*/ 1 h 54"/>
                <a:gd name="T14" fmla="*/ 1 w 51"/>
                <a:gd name="T15" fmla="*/ 7 h 54"/>
                <a:gd name="T16" fmla="*/ 20 w 51"/>
                <a:gd name="T17" fmla="*/ 27 h 54"/>
                <a:gd name="T18" fmla="*/ 1 w 51"/>
                <a:gd name="T19" fmla="*/ 48 h 54"/>
                <a:gd name="T20" fmla="*/ 2 w 51"/>
                <a:gd name="T21" fmla="*/ 53 h 54"/>
                <a:gd name="T22" fmla="*/ 4 w 51"/>
                <a:gd name="T23" fmla="*/ 54 h 54"/>
                <a:gd name="T24" fmla="*/ 7 w 51"/>
                <a:gd name="T25" fmla="*/ 53 h 54"/>
                <a:gd name="T26" fmla="*/ 25 w 51"/>
                <a:gd name="T27" fmla="*/ 33 h 54"/>
                <a:gd name="T28" fmla="*/ 43 w 51"/>
                <a:gd name="T29" fmla="*/ 53 h 54"/>
                <a:gd name="T30" fmla="*/ 46 w 51"/>
                <a:gd name="T31" fmla="*/ 54 h 54"/>
                <a:gd name="T32" fmla="*/ 49 w 51"/>
                <a:gd name="T33" fmla="*/ 53 h 54"/>
                <a:gd name="T34" fmla="*/ 49 w 51"/>
                <a:gd name="T35" fmla="*/ 48 h 54"/>
                <a:gd name="T36" fmla="*/ 31 w 51"/>
                <a:gd name="T3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31" y="27"/>
                  </a:move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lnTo>
                    <a:pt x="31" y="2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2" name="Freeform 114"/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auto">
            <a:xfrm>
              <a:off x="3619" y="3710"/>
              <a:ext cx="354" cy="321"/>
            </a:xfrm>
            <a:custGeom>
              <a:avLst/>
              <a:gdLst>
                <a:gd name="T0" fmla="*/ 4 w 225"/>
                <a:gd name="T1" fmla="*/ 0 h 203"/>
                <a:gd name="T2" fmla="*/ 0 w 225"/>
                <a:gd name="T3" fmla="*/ 20 h 203"/>
                <a:gd name="T4" fmla="*/ 99 w 225"/>
                <a:gd name="T5" fmla="*/ 25 h 203"/>
                <a:gd name="T6" fmla="*/ 112 w 225"/>
                <a:gd name="T7" fmla="*/ 91 h 203"/>
                <a:gd name="T8" fmla="*/ 63 w 225"/>
                <a:gd name="T9" fmla="*/ 44 h 203"/>
                <a:gd name="T10" fmla="*/ 107 w 225"/>
                <a:gd name="T11" fmla="*/ 97 h 203"/>
                <a:gd name="T12" fmla="*/ 48 w 225"/>
                <a:gd name="T13" fmla="*/ 95 h 203"/>
                <a:gd name="T14" fmla="*/ 42 w 225"/>
                <a:gd name="T15" fmla="*/ 100 h 203"/>
                <a:gd name="T16" fmla="*/ 63 w 225"/>
                <a:gd name="T17" fmla="*/ 145 h 203"/>
                <a:gd name="T18" fmla="*/ 66 w 225"/>
                <a:gd name="T19" fmla="*/ 152 h 203"/>
                <a:gd name="T20" fmla="*/ 79 w 225"/>
                <a:gd name="T21" fmla="*/ 140 h 203"/>
                <a:gd name="T22" fmla="*/ 78 w 225"/>
                <a:gd name="T23" fmla="*/ 196 h 203"/>
                <a:gd name="T24" fmla="*/ 81 w 225"/>
                <a:gd name="T25" fmla="*/ 203 h 203"/>
                <a:gd name="T26" fmla="*/ 109 w 225"/>
                <a:gd name="T27" fmla="*/ 174 h 203"/>
                <a:gd name="T28" fmla="*/ 137 w 225"/>
                <a:gd name="T29" fmla="*/ 203 h 203"/>
                <a:gd name="T30" fmla="*/ 140 w 225"/>
                <a:gd name="T31" fmla="*/ 196 h 203"/>
                <a:gd name="T32" fmla="*/ 143 w 225"/>
                <a:gd name="T33" fmla="*/ 137 h 203"/>
                <a:gd name="T34" fmla="*/ 158 w 225"/>
                <a:gd name="T35" fmla="*/ 152 h 203"/>
                <a:gd name="T36" fmla="*/ 161 w 225"/>
                <a:gd name="T37" fmla="*/ 145 h 203"/>
                <a:gd name="T38" fmla="*/ 172 w 225"/>
                <a:gd name="T39" fmla="*/ 105 h 203"/>
                <a:gd name="T40" fmla="*/ 179 w 225"/>
                <a:gd name="T41" fmla="*/ 111 h 203"/>
                <a:gd name="T42" fmla="*/ 182 w 225"/>
                <a:gd name="T43" fmla="*/ 104 h 203"/>
                <a:gd name="T44" fmla="*/ 176 w 225"/>
                <a:gd name="T45" fmla="*/ 94 h 203"/>
                <a:gd name="T46" fmla="*/ 147 w 225"/>
                <a:gd name="T47" fmla="*/ 65 h 203"/>
                <a:gd name="T48" fmla="*/ 161 w 225"/>
                <a:gd name="T49" fmla="*/ 44 h 203"/>
                <a:gd name="T50" fmla="*/ 141 w 225"/>
                <a:gd name="T51" fmla="*/ 59 h 203"/>
                <a:gd name="T52" fmla="*/ 220 w 225"/>
                <a:gd name="T53" fmla="*/ 25 h 203"/>
                <a:gd name="T54" fmla="*/ 225 w 225"/>
                <a:gd name="T55" fmla="*/ 4 h 203"/>
                <a:gd name="T56" fmla="*/ 109 w 225"/>
                <a:gd name="T57" fmla="*/ 162 h 203"/>
                <a:gd name="T58" fmla="*/ 112 w 225"/>
                <a:gd name="T59" fmla="*/ 103 h 203"/>
                <a:gd name="T60" fmla="*/ 109 w 225"/>
                <a:gd name="T61" fmla="*/ 162 h 203"/>
                <a:gd name="T62" fmla="*/ 143 w 225"/>
                <a:gd name="T63" fmla="*/ 125 h 203"/>
                <a:gd name="T64" fmla="*/ 141 w 225"/>
                <a:gd name="T65" fmla="*/ 7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5" h="203">
                  <a:moveTo>
                    <a:pt x="22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2" y="25"/>
                    <a:pt x="4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36" y="65"/>
                    <a:pt x="136" y="65"/>
                    <a:pt x="136" y="65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8" y="42"/>
                    <a:pt x="65" y="42"/>
                    <a:pt x="63" y="44"/>
                  </a:cubicBezTo>
                  <a:cubicBezTo>
                    <a:pt x="62" y="45"/>
                    <a:pt x="62" y="48"/>
                    <a:pt x="63" y="49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47" y="93"/>
                    <a:pt x="44" y="93"/>
                    <a:pt x="42" y="94"/>
                  </a:cubicBezTo>
                  <a:cubicBezTo>
                    <a:pt x="41" y="96"/>
                    <a:pt x="41" y="98"/>
                    <a:pt x="42" y="100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63" y="145"/>
                    <a:pt x="63" y="145"/>
                    <a:pt x="63" y="145"/>
                  </a:cubicBezTo>
                  <a:cubicBezTo>
                    <a:pt x="62" y="147"/>
                    <a:pt x="62" y="149"/>
                    <a:pt x="63" y="151"/>
                  </a:cubicBezTo>
                  <a:cubicBezTo>
                    <a:pt x="64" y="152"/>
                    <a:pt x="65" y="152"/>
                    <a:pt x="66" y="152"/>
                  </a:cubicBezTo>
                  <a:cubicBezTo>
                    <a:pt x="67" y="152"/>
                    <a:pt x="68" y="151"/>
                    <a:pt x="69" y="151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78" y="196"/>
                    <a:pt x="78" y="196"/>
                    <a:pt x="78" y="196"/>
                  </a:cubicBezTo>
                  <a:cubicBezTo>
                    <a:pt x="77" y="198"/>
                    <a:pt x="77" y="200"/>
                    <a:pt x="79" y="202"/>
                  </a:cubicBezTo>
                  <a:cubicBezTo>
                    <a:pt x="79" y="202"/>
                    <a:pt x="80" y="203"/>
                    <a:pt x="81" y="203"/>
                  </a:cubicBezTo>
                  <a:cubicBezTo>
                    <a:pt x="82" y="203"/>
                    <a:pt x="83" y="202"/>
                    <a:pt x="84" y="201"/>
                  </a:cubicBezTo>
                  <a:cubicBezTo>
                    <a:pt x="109" y="174"/>
                    <a:pt x="109" y="174"/>
                    <a:pt x="109" y="174"/>
                  </a:cubicBezTo>
                  <a:cubicBezTo>
                    <a:pt x="134" y="201"/>
                    <a:pt x="134" y="201"/>
                    <a:pt x="134" y="201"/>
                  </a:cubicBezTo>
                  <a:cubicBezTo>
                    <a:pt x="135" y="202"/>
                    <a:pt x="136" y="203"/>
                    <a:pt x="137" y="203"/>
                  </a:cubicBezTo>
                  <a:cubicBezTo>
                    <a:pt x="138" y="203"/>
                    <a:pt x="139" y="202"/>
                    <a:pt x="140" y="202"/>
                  </a:cubicBezTo>
                  <a:cubicBezTo>
                    <a:pt x="142" y="200"/>
                    <a:pt x="142" y="198"/>
                    <a:pt x="140" y="196"/>
                  </a:cubicBezTo>
                  <a:cubicBezTo>
                    <a:pt x="115" y="168"/>
                    <a:pt x="115" y="168"/>
                    <a:pt x="115" y="168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6" y="151"/>
                    <a:pt x="157" y="152"/>
                    <a:pt x="158" y="152"/>
                  </a:cubicBezTo>
                  <a:cubicBezTo>
                    <a:pt x="159" y="152"/>
                    <a:pt x="160" y="152"/>
                    <a:pt x="161" y="151"/>
                  </a:cubicBezTo>
                  <a:cubicBezTo>
                    <a:pt x="163" y="149"/>
                    <a:pt x="163" y="147"/>
                    <a:pt x="161" y="145"/>
                  </a:cubicBezTo>
                  <a:cubicBezTo>
                    <a:pt x="148" y="131"/>
                    <a:pt x="148" y="131"/>
                    <a:pt x="148" y="131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7" y="110"/>
                    <a:pt x="178" y="111"/>
                    <a:pt x="179" y="111"/>
                  </a:cubicBezTo>
                  <a:cubicBezTo>
                    <a:pt x="180" y="111"/>
                    <a:pt x="181" y="111"/>
                    <a:pt x="182" y="110"/>
                  </a:cubicBezTo>
                  <a:cubicBezTo>
                    <a:pt x="184" y="108"/>
                    <a:pt x="184" y="106"/>
                    <a:pt x="182" y="104"/>
                  </a:cubicBezTo>
                  <a:cubicBezTo>
                    <a:pt x="177" y="99"/>
                    <a:pt x="177" y="99"/>
                    <a:pt x="177" y="99"/>
                  </a:cubicBezTo>
                  <a:cubicBezTo>
                    <a:pt x="178" y="97"/>
                    <a:pt x="178" y="95"/>
                    <a:pt x="176" y="94"/>
                  </a:cubicBezTo>
                  <a:cubicBezTo>
                    <a:pt x="175" y="93"/>
                    <a:pt x="174" y="93"/>
                    <a:pt x="173" y="93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3" y="48"/>
                    <a:pt x="163" y="45"/>
                    <a:pt x="161" y="44"/>
                  </a:cubicBezTo>
                  <a:cubicBezTo>
                    <a:pt x="159" y="42"/>
                    <a:pt x="157" y="42"/>
                    <a:pt x="155" y="44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23" y="25"/>
                    <a:pt x="225" y="22"/>
                    <a:pt x="225" y="20"/>
                  </a:cubicBezTo>
                  <a:cubicBezTo>
                    <a:pt x="225" y="4"/>
                    <a:pt x="225" y="4"/>
                    <a:pt x="225" y="4"/>
                  </a:cubicBezTo>
                  <a:cubicBezTo>
                    <a:pt x="225" y="2"/>
                    <a:pt x="223" y="0"/>
                    <a:pt x="220" y="0"/>
                  </a:cubicBezTo>
                  <a:close/>
                  <a:moveTo>
                    <a:pt x="109" y="162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112" y="103"/>
                    <a:pt x="112" y="103"/>
                    <a:pt x="112" y="103"/>
                  </a:cubicBezTo>
                  <a:cubicBezTo>
                    <a:pt x="138" y="131"/>
                    <a:pt x="138" y="131"/>
                    <a:pt x="138" y="131"/>
                  </a:cubicBezTo>
                  <a:lnTo>
                    <a:pt x="109" y="162"/>
                  </a:lnTo>
                  <a:close/>
                  <a:moveTo>
                    <a:pt x="167" y="99"/>
                  </a:moveTo>
                  <a:cubicBezTo>
                    <a:pt x="143" y="125"/>
                    <a:pt x="143" y="125"/>
                    <a:pt x="143" y="12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41" y="71"/>
                    <a:pt x="141" y="71"/>
                    <a:pt x="141" y="71"/>
                  </a:cubicBezTo>
                  <a:lnTo>
                    <a:pt x="167" y="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3" name="组 6"/>
          <p:cNvGrpSpPr/>
          <p:nvPr/>
        </p:nvGrpSpPr>
        <p:grpSpPr>
          <a:xfrm>
            <a:off x="6713583" y="159657"/>
            <a:ext cx="1260000" cy="435429"/>
            <a:chOff x="5631543" y="159657"/>
            <a:chExt cx="1611086" cy="435429"/>
          </a:xfrm>
          <a:solidFill>
            <a:schemeClr val="bg1">
              <a:lumMod val="65000"/>
            </a:schemeClr>
          </a:solidFill>
        </p:grpSpPr>
        <p:sp>
          <p:nvSpPr>
            <p:cNvPr id="64" name="平行四边形 63"/>
            <p:cNvSpPr/>
            <p:nvPr>
              <p:custDataLst>
                <p:tags r:id="rId9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65" name="文本框 64"/>
            <p:cNvSpPr txBox="1"/>
            <p:nvPr>
              <p:custDataLst>
                <p:tags r:id="rId10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</a:p>
          </p:txBody>
        </p:sp>
      </p:grpSp>
      <p:grpSp>
        <p:nvGrpSpPr>
          <p:cNvPr id="66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</p:grpSpPr>
        <p:sp>
          <p:nvSpPr>
            <p:cNvPr id="67" name="平行四边形 66"/>
            <p:cNvSpPr/>
            <p:nvPr>
              <p:custDataLst>
                <p:tags r:id="rId7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文本框 67"/>
            <p:cNvSpPr txBox="1"/>
            <p:nvPr>
              <p:custDataLst>
                <p:tags r:id="rId8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</a:p>
          </p:txBody>
        </p:sp>
      </p:grpSp>
      <p:grpSp>
        <p:nvGrpSpPr>
          <p:cNvPr id="69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  <a:solidFill>
            <a:srgbClr val="557ADB"/>
          </a:solidFill>
        </p:grpSpPr>
        <p:sp>
          <p:nvSpPr>
            <p:cNvPr id="70" name="平行四边形 69"/>
            <p:cNvSpPr/>
            <p:nvPr>
              <p:custDataLst>
                <p:tags r:id="rId5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文本框 70"/>
            <p:cNvSpPr txBox="1"/>
            <p:nvPr>
              <p:custDataLst>
                <p:tags r:id="rId6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</a:p>
          </p:txBody>
        </p:sp>
      </p:grpSp>
      <p:grpSp>
        <p:nvGrpSpPr>
          <p:cNvPr id="72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73" name="平行四边形 72"/>
            <p:cNvSpPr/>
            <p:nvPr>
              <p:custDataLst>
                <p:tags r:id="rId3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文本框 73"/>
            <p:cNvSpPr txBox="1"/>
            <p:nvPr>
              <p:custDataLst>
                <p:tags r:id="rId4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</a:p>
          </p:txBody>
        </p:sp>
      </p:grpSp>
      <p:sp>
        <p:nvSpPr>
          <p:cNvPr id="4" name="文本框 2">
            <a:extLst>
              <a:ext uri="{FF2B5EF4-FFF2-40B4-BE49-F238E27FC236}">
                <a16:creationId xmlns:a16="http://schemas.microsoft.com/office/drawing/2014/main" id="{2258EABF-72B0-A1C4-1D71-F0BD2ACB1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005" y="2304416"/>
            <a:ext cx="9635681" cy="240410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indent="287020" algn="just">
              <a:lnSpc>
                <a:spcPct val="200000"/>
              </a:lnSpc>
            </a:pPr>
            <a:r>
              <a:rPr lang="zh-CN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通过目录导航中的全部</a:t>
            </a:r>
            <a:r>
              <a:rPr lang="en-US" altLang="zh-CN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图书</a:t>
            </a:r>
            <a:r>
              <a:rPr lang="en-US" altLang="zh-CN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童书</a:t>
            </a:r>
            <a:r>
              <a:rPr lang="en-US" altLang="zh-CN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endParaRPr lang="zh-CN" sz="3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科普</a:t>
            </a:r>
            <a:r>
              <a:rPr lang="en-US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\</a:t>
            </a:r>
            <a:r>
              <a:rPr lang="zh-CN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百科，选择了类型为</a:t>
            </a:r>
            <a:r>
              <a:rPr lang="en-US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____________</a:t>
            </a:r>
            <a:r>
              <a:rPr lang="zh-CN" sz="3200" b="1" kern="10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Times New Roman" panose="02020603050405020304" pitchFamily="18" charset="0"/>
              </a:rPr>
              <a:t>的图书。</a:t>
            </a:r>
            <a:endParaRPr lang="zh-CN" sz="3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C70C20-C792-BD68-29FA-1D4C551E89C9}"/>
              </a:ext>
            </a:extLst>
          </p:cNvPr>
          <p:cNvSpPr/>
          <p:nvPr/>
        </p:nvSpPr>
        <p:spPr>
          <a:xfrm>
            <a:off x="455791" y="1077575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我的收获：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D50B7A-B307-C6AF-74F3-2C7CBE689907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1" y="4183222"/>
            <a:ext cx="1541667" cy="1292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 bwMode="auto">
          <a:xfrm>
            <a:off x="5906511" y="5313363"/>
            <a:ext cx="6048375" cy="1544637"/>
            <a:chOff x="3581" y="3143"/>
            <a:chExt cx="3810" cy="973"/>
          </a:xfrm>
        </p:grpSpPr>
        <p:sp>
          <p:nvSpPr>
            <p:cNvPr id="12" name="Freeform 72"/>
            <p:cNvSpPr/>
            <p:nvPr>
              <p:custDataLst>
                <p:tags r:id="rId11"/>
              </p:custDataLst>
            </p:nvPr>
          </p:nvSpPr>
          <p:spPr bwMode="auto">
            <a:xfrm>
              <a:off x="5457" y="3732"/>
              <a:ext cx="57" cy="375"/>
            </a:xfrm>
            <a:custGeom>
              <a:avLst/>
              <a:gdLst>
                <a:gd name="T0" fmla="*/ 36 w 36"/>
                <a:gd name="T1" fmla="*/ 219 h 237"/>
                <a:gd name="T2" fmla="*/ 18 w 36"/>
                <a:gd name="T3" fmla="*/ 237 h 237"/>
                <a:gd name="T4" fmla="*/ 18 w 36"/>
                <a:gd name="T5" fmla="*/ 237 h 237"/>
                <a:gd name="T6" fmla="*/ 0 w 36"/>
                <a:gd name="T7" fmla="*/ 219 h 237"/>
                <a:gd name="T8" fmla="*/ 0 w 36"/>
                <a:gd name="T9" fmla="*/ 18 h 237"/>
                <a:gd name="T10" fmla="*/ 18 w 36"/>
                <a:gd name="T11" fmla="*/ 0 h 237"/>
                <a:gd name="T12" fmla="*/ 18 w 36"/>
                <a:gd name="T13" fmla="*/ 0 h 237"/>
                <a:gd name="T14" fmla="*/ 36 w 36"/>
                <a:gd name="T15" fmla="*/ 18 h 237"/>
                <a:gd name="T16" fmla="*/ 36 w 36"/>
                <a:gd name="T17" fmla="*/ 21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37">
                  <a:moveTo>
                    <a:pt x="36" y="219"/>
                  </a:moveTo>
                  <a:cubicBezTo>
                    <a:pt x="36" y="229"/>
                    <a:pt x="28" y="237"/>
                    <a:pt x="18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8" y="237"/>
                    <a:pt x="0" y="229"/>
                    <a:pt x="0" y="2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lnTo>
                    <a:pt x="36" y="21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Freeform 73"/>
            <p:cNvSpPr/>
            <p:nvPr>
              <p:custDataLst>
                <p:tags r:id="rId12"/>
              </p:custDataLst>
            </p:nvPr>
          </p:nvSpPr>
          <p:spPr bwMode="auto">
            <a:xfrm>
              <a:off x="5472" y="3732"/>
              <a:ext cx="42" cy="375"/>
            </a:xfrm>
            <a:custGeom>
              <a:avLst/>
              <a:gdLst>
                <a:gd name="T0" fmla="*/ 9 w 27"/>
                <a:gd name="T1" fmla="*/ 0 h 237"/>
                <a:gd name="T2" fmla="*/ 0 w 27"/>
                <a:gd name="T3" fmla="*/ 2 h 237"/>
                <a:gd name="T4" fmla="*/ 9 w 27"/>
                <a:gd name="T5" fmla="*/ 18 h 237"/>
                <a:gd name="T6" fmla="*/ 9 w 27"/>
                <a:gd name="T7" fmla="*/ 219 h 237"/>
                <a:gd name="T8" fmla="*/ 0 w 27"/>
                <a:gd name="T9" fmla="*/ 235 h 237"/>
                <a:gd name="T10" fmla="*/ 9 w 27"/>
                <a:gd name="T11" fmla="*/ 237 h 237"/>
                <a:gd name="T12" fmla="*/ 27 w 27"/>
                <a:gd name="T13" fmla="*/ 219 h 237"/>
                <a:gd name="T14" fmla="*/ 27 w 27"/>
                <a:gd name="T15" fmla="*/ 18 h 237"/>
                <a:gd name="T16" fmla="*/ 9 w 27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37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5" y="5"/>
                    <a:pt x="9" y="11"/>
                    <a:pt x="9" y="18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9" y="226"/>
                    <a:pt x="5" y="232"/>
                    <a:pt x="0" y="235"/>
                  </a:cubicBezTo>
                  <a:cubicBezTo>
                    <a:pt x="3" y="236"/>
                    <a:pt x="6" y="237"/>
                    <a:pt x="9" y="237"/>
                  </a:cubicBezTo>
                  <a:cubicBezTo>
                    <a:pt x="19" y="237"/>
                    <a:pt x="27" y="229"/>
                    <a:pt x="27" y="2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8"/>
                    <a:pt x="19" y="0"/>
                    <a:pt x="9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Freeform 74"/>
            <p:cNvSpPr/>
            <p:nvPr>
              <p:custDataLst>
                <p:tags r:id="rId13"/>
              </p:custDataLst>
            </p:nvPr>
          </p:nvSpPr>
          <p:spPr bwMode="auto">
            <a:xfrm>
              <a:off x="5409" y="3153"/>
              <a:ext cx="154" cy="704"/>
            </a:xfrm>
            <a:custGeom>
              <a:avLst/>
              <a:gdLst>
                <a:gd name="T0" fmla="*/ 98 w 98"/>
                <a:gd name="T1" fmla="*/ 441 h 445"/>
                <a:gd name="T2" fmla="*/ 93 w 98"/>
                <a:gd name="T3" fmla="*/ 445 h 445"/>
                <a:gd name="T4" fmla="*/ 5 w 98"/>
                <a:gd name="T5" fmla="*/ 445 h 445"/>
                <a:gd name="T6" fmla="*/ 0 w 98"/>
                <a:gd name="T7" fmla="*/ 441 h 445"/>
                <a:gd name="T8" fmla="*/ 0 w 98"/>
                <a:gd name="T9" fmla="*/ 4 h 445"/>
                <a:gd name="T10" fmla="*/ 5 w 98"/>
                <a:gd name="T11" fmla="*/ 0 h 445"/>
                <a:gd name="T12" fmla="*/ 93 w 98"/>
                <a:gd name="T13" fmla="*/ 0 h 445"/>
                <a:gd name="T14" fmla="*/ 98 w 98"/>
                <a:gd name="T15" fmla="*/ 4 h 445"/>
                <a:gd name="T16" fmla="*/ 98 w 98"/>
                <a:gd name="T17" fmla="*/ 44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45">
                  <a:moveTo>
                    <a:pt x="98" y="441"/>
                  </a:moveTo>
                  <a:cubicBezTo>
                    <a:pt x="98" y="443"/>
                    <a:pt x="96" y="445"/>
                    <a:pt x="93" y="445"/>
                  </a:cubicBezTo>
                  <a:cubicBezTo>
                    <a:pt x="5" y="445"/>
                    <a:pt x="5" y="445"/>
                    <a:pt x="5" y="445"/>
                  </a:cubicBezTo>
                  <a:cubicBezTo>
                    <a:pt x="2" y="445"/>
                    <a:pt x="0" y="443"/>
                    <a:pt x="0" y="4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6" y="0"/>
                    <a:pt x="98" y="2"/>
                    <a:pt x="98" y="4"/>
                  </a:cubicBezTo>
                  <a:lnTo>
                    <a:pt x="98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0" name="Freeform 75"/>
            <p:cNvSpPr/>
            <p:nvPr>
              <p:custDataLst>
                <p:tags r:id="rId14"/>
              </p:custDataLst>
            </p:nvPr>
          </p:nvSpPr>
          <p:spPr bwMode="auto">
            <a:xfrm>
              <a:off x="5500" y="3153"/>
              <a:ext cx="63" cy="704"/>
            </a:xfrm>
            <a:custGeom>
              <a:avLst/>
              <a:gdLst>
                <a:gd name="T0" fmla="*/ 35 w 40"/>
                <a:gd name="T1" fmla="*/ 0 h 445"/>
                <a:gd name="T2" fmla="*/ 0 w 40"/>
                <a:gd name="T3" fmla="*/ 0 h 445"/>
                <a:gd name="T4" fmla="*/ 4 w 40"/>
                <a:gd name="T5" fmla="*/ 4 h 445"/>
                <a:gd name="T6" fmla="*/ 4 w 40"/>
                <a:gd name="T7" fmla="*/ 441 h 445"/>
                <a:gd name="T8" fmla="*/ 0 w 40"/>
                <a:gd name="T9" fmla="*/ 445 h 445"/>
                <a:gd name="T10" fmla="*/ 35 w 40"/>
                <a:gd name="T11" fmla="*/ 445 h 445"/>
                <a:gd name="T12" fmla="*/ 40 w 40"/>
                <a:gd name="T13" fmla="*/ 441 h 445"/>
                <a:gd name="T14" fmla="*/ 40 w 40"/>
                <a:gd name="T15" fmla="*/ 4 h 445"/>
                <a:gd name="T16" fmla="*/ 35 w 40"/>
                <a:gd name="T1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45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2"/>
                    <a:pt x="4" y="4"/>
                  </a:cubicBezTo>
                  <a:cubicBezTo>
                    <a:pt x="4" y="441"/>
                    <a:pt x="4" y="441"/>
                    <a:pt x="4" y="441"/>
                  </a:cubicBezTo>
                  <a:cubicBezTo>
                    <a:pt x="4" y="443"/>
                    <a:pt x="2" y="445"/>
                    <a:pt x="0" y="445"/>
                  </a:cubicBezTo>
                  <a:cubicBezTo>
                    <a:pt x="35" y="445"/>
                    <a:pt x="35" y="445"/>
                    <a:pt x="35" y="445"/>
                  </a:cubicBezTo>
                  <a:cubicBezTo>
                    <a:pt x="38" y="445"/>
                    <a:pt x="40" y="443"/>
                    <a:pt x="40" y="441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Freeform 76"/>
            <p:cNvSpPr/>
            <p:nvPr>
              <p:custDataLst>
                <p:tags r:id="rId15"/>
              </p:custDataLst>
            </p:nvPr>
          </p:nvSpPr>
          <p:spPr bwMode="auto">
            <a:xfrm>
              <a:off x="5409" y="3200"/>
              <a:ext cx="154" cy="91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Freeform 77"/>
            <p:cNvSpPr/>
            <p:nvPr>
              <p:custDataLst>
                <p:tags r:id="rId16"/>
              </p:custDataLst>
            </p:nvPr>
          </p:nvSpPr>
          <p:spPr bwMode="auto">
            <a:xfrm>
              <a:off x="5409" y="3319"/>
              <a:ext cx="154" cy="90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3" name="Freeform 78"/>
            <p:cNvSpPr/>
            <p:nvPr>
              <p:custDataLst>
                <p:tags r:id="rId17"/>
              </p:custDataLst>
            </p:nvPr>
          </p:nvSpPr>
          <p:spPr bwMode="auto">
            <a:xfrm>
              <a:off x="5409" y="3438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3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4" name="Freeform 79"/>
            <p:cNvSpPr/>
            <p:nvPr>
              <p:custDataLst>
                <p:tags r:id="rId18"/>
              </p:custDataLst>
            </p:nvPr>
          </p:nvSpPr>
          <p:spPr bwMode="auto">
            <a:xfrm>
              <a:off x="5409" y="3556"/>
              <a:ext cx="154" cy="92"/>
            </a:xfrm>
            <a:custGeom>
              <a:avLst/>
              <a:gdLst>
                <a:gd name="T0" fmla="*/ 0 w 98"/>
                <a:gd name="T1" fmla="*/ 58 h 58"/>
                <a:gd name="T2" fmla="*/ 98 w 98"/>
                <a:gd name="T3" fmla="*/ 23 h 58"/>
                <a:gd name="T4" fmla="*/ 98 w 98"/>
                <a:gd name="T5" fmla="*/ 0 h 58"/>
                <a:gd name="T6" fmla="*/ 0 w 98"/>
                <a:gd name="T7" fmla="*/ 38 h 58"/>
                <a:gd name="T8" fmla="*/ 0 w 9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8">
                  <a:moveTo>
                    <a:pt x="0" y="58"/>
                  </a:moveTo>
                  <a:cubicBezTo>
                    <a:pt x="29" y="53"/>
                    <a:pt x="67" y="44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5" name="Freeform 80"/>
            <p:cNvSpPr/>
            <p:nvPr>
              <p:custDataLst>
                <p:tags r:id="rId19"/>
              </p:custDataLst>
            </p:nvPr>
          </p:nvSpPr>
          <p:spPr bwMode="auto">
            <a:xfrm>
              <a:off x="5409" y="3677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2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2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Freeform 81"/>
            <p:cNvSpPr/>
            <p:nvPr>
              <p:custDataLst>
                <p:tags r:id="rId20"/>
              </p:custDataLst>
            </p:nvPr>
          </p:nvSpPr>
          <p:spPr bwMode="auto">
            <a:xfrm>
              <a:off x="4592" y="3620"/>
              <a:ext cx="76" cy="496"/>
            </a:xfrm>
            <a:custGeom>
              <a:avLst/>
              <a:gdLst>
                <a:gd name="T0" fmla="*/ 48 w 48"/>
                <a:gd name="T1" fmla="*/ 290 h 314"/>
                <a:gd name="T2" fmla="*/ 24 w 48"/>
                <a:gd name="T3" fmla="*/ 314 h 314"/>
                <a:gd name="T4" fmla="*/ 24 w 48"/>
                <a:gd name="T5" fmla="*/ 314 h 314"/>
                <a:gd name="T6" fmla="*/ 0 w 48"/>
                <a:gd name="T7" fmla="*/ 290 h 314"/>
                <a:gd name="T8" fmla="*/ 0 w 48"/>
                <a:gd name="T9" fmla="*/ 24 h 314"/>
                <a:gd name="T10" fmla="*/ 24 w 48"/>
                <a:gd name="T11" fmla="*/ 0 h 314"/>
                <a:gd name="T12" fmla="*/ 24 w 48"/>
                <a:gd name="T13" fmla="*/ 0 h 314"/>
                <a:gd name="T14" fmla="*/ 48 w 48"/>
                <a:gd name="T15" fmla="*/ 24 h 314"/>
                <a:gd name="T16" fmla="*/ 48 w 48"/>
                <a:gd name="T17" fmla="*/ 29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14">
                  <a:moveTo>
                    <a:pt x="48" y="290"/>
                  </a:moveTo>
                  <a:cubicBezTo>
                    <a:pt x="48" y="303"/>
                    <a:pt x="37" y="314"/>
                    <a:pt x="24" y="314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11" y="314"/>
                    <a:pt x="0" y="303"/>
                    <a:pt x="0" y="29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7" name="Freeform 82"/>
            <p:cNvSpPr/>
            <p:nvPr>
              <p:custDataLst>
                <p:tags r:id="rId21"/>
              </p:custDataLst>
            </p:nvPr>
          </p:nvSpPr>
          <p:spPr bwMode="auto">
            <a:xfrm>
              <a:off x="4611" y="3620"/>
              <a:ext cx="57" cy="496"/>
            </a:xfrm>
            <a:custGeom>
              <a:avLst/>
              <a:gdLst>
                <a:gd name="T0" fmla="*/ 12 w 36"/>
                <a:gd name="T1" fmla="*/ 0 h 314"/>
                <a:gd name="T2" fmla="*/ 0 w 36"/>
                <a:gd name="T3" fmla="*/ 4 h 314"/>
                <a:gd name="T4" fmla="*/ 12 w 36"/>
                <a:gd name="T5" fmla="*/ 24 h 314"/>
                <a:gd name="T6" fmla="*/ 12 w 36"/>
                <a:gd name="T7" fmla="*/ 290 h 314"/>
                <a:gd name="T8" fmla="*/ 0 w 36"/>
                <a:gd name="T9" fmla="*/ 310 h 314"/>
                <a:gd name="T10" fmla="*/ 12 w 36"/>
                <a:gd name="T11" fmla="*/ 314 h 314"/>
                <a:gd name="T12" fmla="*/ 36 w 36"/>
                <a:gd name="T13" fmla="*/ 290 h 314"/>
                <a:gd name="T14" fmla="*/ 36 w 36"/>
                <a:gd name="T15" fmla="*/ 24 h 314"/>
                <a:gd name="T16" fmla="*/ 12 w 36"/>
                <a:gd name="T1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14">
                  <a:moveTo>
                    <a:pt x="12" y="0"/>
                  </a:moveTo>
                  <a:cubicBezTo>
                    <a:pt x="8" y="0"/>
                    <a:pt x="4" y="2"/>
                    <a:pt x="0" y="4"/>
                  </a:cubicBezTo>
                  <a:cubicBezTo>
                    <a:pt x="7" y="8"/>
                    <a:pt x="12" y="15"/>
                    <a:pt x="12" y="24"/>
                  </a:cubicBezTo>
                  <a:cubicBezTo>
                    <a:pt x="12" y="290"/>
                    <a:pt x="12" y="290"/>
                    <a:pt x="12" y="290"/>
                  </a:cubicBezTo>
                  <a:cubicBezTo>
                    <a:pt x="12" y="299"/>
                    <a:pt x="7" y="306"/>
                    <a:pt x="0" y="310"/>
                  </a:cubicBezTo>
                  <a:cubicBezTo>
                    <a:pt x="4" y="312"/>
                    <a:pt x="8" y="314"/>
                    <a:pt x="12" y="314"/>
                  </a:cubicBezTo>
                  <a:cubicBezTo>
                    <a:pt x="25" y="314"/>
                    <a:pt x="36" y="303"/>
                    <a:pt x="36" y="29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11"/>
                    <a:pt x="25" y="0"/>
                    <a:pt x="1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1" name="Oval 8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484" y="3162"/>
              <a:ext cx="256" cy="2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Freeform 84"/>
            <p:cNvSpPr/>
            <p:nvPr>
              <p:custDataLst>
                <p:tags r:id="rId23"/>
              </p:custDataLst>
            </p:nvPr>
          </p:nvSpPr>
          <p:spPr bwMode="auto">
            <a:xfrm>
              <a:off x="4468" y="3143"/>
              <a:ext cx="326" cy="610"/>
            </a:xfrm>
            <a:custGeom>
              <a:avLst/>
              <a:gdLst>
                <a:gd name="T0" fmla="*/ 148 w 207"/>
                <a:gd name="T1" fmla="*/ 0 h 385"/>
                <a:gd name="T2" fmla="*/ 102 w 207"/>
                <a:gd name="T3" fmla="*/ 0 h 385"/>
                <a:gd name="T4" fmla="*/ 103 w 207"/>
                <a:gd name="T5" fmla="*/ 15 h 385"/>
                <a:gd name="T6" fmla="*/ 14 w 207"/>
                <a:gd name="T7" fmla="*/ 104 h 385"/>
                <a:gd name="T8" fmla="*/ 0 w 207"/>
                <a:gd name="T9" fmla="*/ 103 h 385"/>
                <a:gd name="T10" fmla="*/ 0 w 207"/>
                <a:gd name="T11" fmla="*/ 385 h 385"/>
                <a:gd name="T12" fmla="*/ 207 w 207"/>
                <a:gd name="T13" fmla="*/ 385 h 385"/>
                <a:gd name="T14" fmla="*/ 207 w 207"/>
                <a:gd name="T15" fmla="*/ 59 h 385"/>
                <a:gd name="T16" fmla="*/ 148 w 207"/>
                <a:gd name="T17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85">
                  <a:moveTo>
                    <a:pt x="148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5"/>
                    <a:pt x="103" y="10"/>
                    <a:pt x="103" y="15"/>
                  </a:cubicBezTo>
                  <a:cubicBezTo>
                    <a:pt x="103" y="64"/>
                    <a:pt x="63" y="104"/>
                    <a:pt x="14" y="104"/>
                  </a:cubicBezTo>
                  <a:cubicBezTo>
                    <a:pt x="9" y="104"/>
                    <a:pt x="4" y="104"/>
                    <a:pt x="0" y="103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27"/>
                    <a:pt x="180" y="0"/>
                    <a:pt x="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3" name="Freeform 85"/>
            <p:cNvSpPr/>
            <p:nvPr>
              <p:custDataLst>
                <p:tags r:id="rId24"/>
              </p:custDataLst>
            </p:nvPr>
          </p:nvSpPr>
          <p:spPr bwMode="auto">
            <a:xfrm>
              <a:off x="4629" y="3143"/>
              <a:ext cx="165" cy="610"/>
            </a:xfrm>
            <a:custGeom>
              <a:avLst/>
              <a:gdLst>
                <a:gd name="T0" fmla="*/ 46 w 105"/>
                <a:gd name="T1" fmla="*/ 0 h 385"/>
                <a:gd name="T2" fmla="*/ 0 w 105"/>
                <a:gd name="T3" fmla="*/ 0 h 385"/>
                <a:gd name="T4" fmla="*/ 0 w 105"/>
                <a:gd name="T5" fmla="*/ 2 h 385"/>
                <a:gd name="T6" fmla="*/ 46 w 105"/>
                <a:gd name="T7" fmla="*/ 59 h 385"/>
                <a:gd name="T8" fmla="*/ 46 w 105"/>
                <a:gd name="T9" fmla="*/ 385 h 385"/>
                <a:gd name="T10" fmla="*/ 105 w 105"/>
                <a:gd name="T11" fmla="*/ 385 h 385"/>
                <a:gd name="T12" fmla="*/ 105 w 105"/>
                <a:gd name="T13" fmla="*/ 59 h 385"/>
                <a:gd name="T14" fmla="*/ 46 w 105"/>
                <a:gd name="T15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385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7" y="8"/>
                    <a:pt x="46" y="31"/>
                    <a:pt x="46" y="59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27"/>
                    <a:pt x="78" y="0"/>
                    <a:pt x="4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4" name="Freeform 86"/>
            <p:cNvSpPr/>
            <p:nvPr>
              <p:custDataLst>
                <p:tags r:id="rId25"/>
              </p:custDataLst>
            </p:nvPr>
          </p:nvSpPr>
          <p:spPr bwMode="auto">
            <a:xfrm>
              <a:off x="6098" y="3567"/>
              <a:ext cx="325" cy="543"/>
            </a:xfrm>
            <a:custGeom>
              <a:avLst/>
              <a:gdLst>
                <a:gd name="T0" fmla="*/ 204 w 207"/>
                <a:gd name="T1" fmla="*/ 5 h 343"/>
                <a:gd name="T2" fmla="*/ 193 w 207"/>
                <a:gd name="T3" fmla="*/ 0 h 343"/>
                <a:gd name="T4" fmla="*/ 13 w 207"/>
                <a:gd name="T5" fmla="*/ 0 h 343"/>
                <a:gd name="T6" fmla="*/ 3 w 207"/>
                <a:gd name="T7" fmla="*/ 5 h 343"/>
                <a:gd name="T8" fmla="*/ 1 w 207"/>
                <a:gd name="T9" fmla="*/ 16 h 343"/>
                <a:gd name="T10" fmla="*/ 91 w 207"/>
                <a:gd name="T11" fmla="*/ 333 h 343"/>
                <a:gd name="T12" fmla="*/ 103 w 207"/>
                <a:gd name="T13" fmla="*/ 343 h 343"/>
                <a:gd name="T14" fmla="*/ 116 w 207"/>
                <a:gd name="T15" fmla="*/ 333 h 343"/>
                <a:gd name="T16" fmla="*/ 206 w 207"/>
                <a:gd name="T17" fmla="*/ 16 h 343"/>
                <a:gd name="T18" fmla="*/ 204 w 207"/>
                <a:gd name="T19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343">
                  <a:moveTo>
                    <a:pt x="204" y="5"/>
                  </a:moveTo>
                  <a:cubicBezTo>
                    <a:pt x="201" y="2"/>
                    <a:pt x="197" y="0"/>
                    <a:pt x="19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5" y="2"/>
                    <a:pt x="3" y="5"/>
                  </a:cubicBezTo>
                  <a:cubicBezTo>
                    <a:pt x="1" y="8"/>
                    <a:pt x="0" y="12"/>
                    <a:pt x="1" y="16"/>
                  </a:cubicBezTo>
                  <a:cubicBezTo>
                    <a:pt x="91" y="333"/>
                    <a:pt x="91" y="333"/>
                    <a:pt x="91" y="333"/>
                  </a:cubicBezTo>
                  <a:cubicBezTo>
                    <a:pt x="92" y="339"/>
                    <a:pt x="98" y="343"/>
                    <a:pt x="103" y="343"/>
                  </a:cubicBezTo>
                  <a:cubicBezTo>
                    <a:pt x="109" y="343"/>
                    <a:pt x="114" y="339"/>
                    <a:pt x="116" y="333"/>
                  </a:cubicBezTo>
                  <a:cubicBezTo>
                    <a:pt x="206" y="16"/>
                    <a:pt x="206" y="16"/>
                    <a:pt x="206" y="16"/>
                  </a:cubicBezTo>
                  <a:cubicBezTo>
                    <a:pt x="207" y="12"/>
                    <a:pt x="206" y="8"/>
                    <a:pt x="204" y="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5" name="Freeform 87"/>
            <p:cNvSpPr/>
            <p:nvPr>
              <p:custDataLst>
                <p:tags r:id="rId26"/>
              </p:custDataLst>
            </p:nvPr>
          </p:nvSpPr>
          <p:spPr bwMode="auto">
            <a:xfrm>
              <a:off x="6245" y="3567"/>
              <a:ext cx="178" cy="543"/>
            </a:xfrm>
            <a:custGeom>
              <a:avLst/>
              <a:gdLst>
                <a:gd name="T0" fmla="*/ 110 w 113"/>
                <a:gd name="T1" fmla="*/ 5 h 343"/>
                <a:gd name="T2" fmla="*/ 99 w 113"/>
                <a:gd name="T3" fmla="*/ 0 h 343"/>
                <a:gd name="T4" fmla="*/ 80 w 113"/>
                <a:gd name="T5" fmla="*/ 0 h 343"/>
                <a:gd name="T6" fmla="*/ 91 w 113"/>
                <a:gd name="T7" fmla="*/ 5 h 343"/>
                <a:gd name="T8" fmla="*/ 93 w 113"/>
                <a:gd name="T9" fmla="*/ 16 h 343"/>
                <a:gd name="T10" fmla="*/ 3 w 113"/>
                <a:gd name="T11" fmla="*/ 333 h 343"/>
                <a:gd name="T12" fmla="*/ 0 w 113"/>
                <a:gd name="T13" fmla="*/ 339 h 343"/>
                <a:gd name="T14" fmla="*/ 9 w 113"/>
                <a:gd name="T15" fmla="*/ 343 h 343"/>
                <a:gd name="T16" fmla="*/ 22 w 113"/>
                <a:gd name="T17" fmla="*/ 333 h 343"/>
                <a:gd name="T18" fmla="*/ 112 w 113"/>
                <a:gd name="T19" fmla="*/ 16 h 343"/>
                <a:gd name="T20" fmla="*/ 110 w 113"/>
                <a:gd name="T21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343">
                  <a:moveTo>
                    <a:pt x="110" y="5"/>
                  </a:moveTo>
                  <a:cubicBezTo>
                    <a:pt x="107" y="2"/>
                    <a:pt x="103" y="0"/>
                    <a:pt x="99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2"/>
                    <a:pt x="91" y="5"/>
                  </a:cubicBezTo>
                  <a:cubicBezTo>
                    <a:pt x="93" y="8"/>
                    <a:pt x="94" y="12"/>
                    <a:pt x="93" y="16"/>
                  </a:cubicBezTo>
                  <a:cubicBezTo>
                    <a:pt x="3" y="333"/>
                    <a:pt x="3" y="333"/>
                    <a:pt x="3" y="333"/>
                  </a:cubicBezTo>
                  <a:cubicBezTo>
                    <a:pt x="2" y="335"/>
                    <a:pt x="1" y="337"/>
                    <a:pt x="0" y="339"/>
                  </a:cubicBezTo>
                  <a:cubicBezTo>
                    <a:pt x="2" y="341"/>
                    <a:pt x="6" y="343"/>
                    <a:pt x="9" y="343"/>
                  </a:cubicBezTo>
                  <a:cubicBezTo>
                    <a:pt x="15" y="343"/>
                    <a:pt x="20" y="339"/>
                    <a:pt x="22" y="333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3" y="12"/>
                    <a:pt x="112" y="8"/>
                    <a:pt x="110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6" name="Freeform 88"/>
            <p:cNvSpPr/>
            <p:nvPr>
              <p:custDataLst>
                <p:tags r:id="rId27"/>
              </p:custDataLst>
            </p:nvPr>
          </p:nvSpPr>
          <p:spPr bwMode="auto">
            <a:xfrm>
              <a:off x="6201" y="3567"/>
              <a:ext cx="134" cy="440"/>
            </a:xfrm>
            <a:custGeom>
              <a:avLst/>
              <a:gdLst>
                <a:gd name="T0" fmla="*/ 81 w 85"/>
                <a:gd name="T1" fmla="*/ 5 h 278"/>
                <a:gd name="T2" fmla="*/ 71 w 85"/>
                <a:gd name="T3" fmla="*/ 0 h 278"/>
                <a:gd name="T4" fmla="*/ 52 w 85"/>
                <a:gd name="T5" fmla="*/ 0 h 278"/>
                <a:gd name="T6" fmla="*/ 62 w 85"/>
                <a:gd name="T7" fmla="*/ 5 h 278"/>
                <a:gd name="T8" fmla="*/ 64 w 85"/>
                <a:gd name="T9" fmla="*/ 16 h 278"/>
                <a:gd name="T10" fmla="*/ 0 w 85"/>
                <a:gd name="T11" fmla="*/ 245 h 278"/>
                <a:gd name="T12" fmla="*/ 9 w 85"/>
                <a:gd name="T13" fmla="*/ 278 h 278"/>
                <a:gd name="T14" fmla="*/ 84 w 85"/>
                <a:gd name="T15" fmla="*/ 16 h 278"/>
                <a:gd name="T16" fmla="*/ 81 w 85"/>
                <a:gd name="T17" fmla="*/ 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278">
                  <a:moveTo>
                    <a:pt x="81" y="5"/>
                  </a:moveTo>
                  <a:cubicBezTo>
                    <a:pt x="79" y="2"/>
                    <a:pt x="75" y="0"/>
                    <a:pt x="71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60" y="2"/>
                    <a:pt x="62" y="5"/>
                  </a:cubicBezTo>
                  <a:cubicBezTo>
                    <a:pt x="65" y="8"/>
                    <a:pt x="66" y="12"/>
                    <a:pt x="64" y="16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9" y="278"/>
                    <a:pt x="9" y="278"/>
                    <a:pt x="9" y="27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2"/>
                    <a:pt x="84" y="8"/>
                    <a:pt x="81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7" name="Freeform 89"/>
            <p:cNvSpPr/>
            <p:nvPr>
              <p:custDataLst>
                <p:tags r:id="rId28"/>
              </p:custDataLst>
            </p:nvPr>
          </p:nvSpPr>
          <p:spPr bwMode="auto">
            <a:xfrm>
              <a:off x="6157" y="3567"/>
              <a:ext cx="88" cy="284"/>
            </a:xfrm>
            <a:custGeom>
              <a:avLst/>
              <a:gdLst>
                <a:gd name="T0" fmla="*/ 53 w 56"/>
                <a:gd name="T1" fmla="*/ 5 h 179"/>
                <a:gd name="T2" fmla="*/ 43 w 56"/>
                <a:gd name="T3" fmla="*/ 0 h 179"/>
                <a:gd name="T4" fmla="*/ 24 w 56"/>
                <a:gd name="T5" fmla="*/ 0 h 179"/>
                <a:gd name="T6" fmla="*/ 34 w 56"/>
                <a:gd name="T7" fmla="*/ 5 h 179"/>
                <a:gd name="T8" fmla="*/ 36 w 56"/>
                <a:gd name="T9" fmla="*/ 16 h 179"/>
                <a:gd name="T10" fmla="*/ 0 w 56"/>
                <a:gd name="T11" fmla="*/ 145 h 179"/>
                <a:gd name="T12" fmla="*/ 9 w 56"/>
                <a:gd name="T13" fmla="*/ 179 h 179"/>
                <a:gd name="T14" fmla="*/ 55 w 56"/>
                <a:gd name="T15" fmla="*/ 16 h 179"/>
                <a:gd name="T16" fmla="*/ 53 w 56"/>
                <a:gd name="T17" fmla="*/ 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79">
                  <a:moveTo>
                    <a:pt x="53" y="5"/>
                  </a:moveTo>
                  <a:cubicBezTo>
                    <a:pt x="51" y="2"/>
                    <a:pt x="47" y="0"/>
                    <a:pt x="4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36" y="8"/>
                    <a:pt x="37" y="12"/>
                    <a:pt x="36" y="16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2"/>
                    <a:pt x="56" y="8"/>
                    <a:pt x="53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8" name="Oval 9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230" y="3368"/>
              <a:ext cx="273" cy="2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9" name="Freeform 91"/>
            <p:cNvSpPr/>
            <p:nvPr>
              <p:custDataLst>
                <p:tags r:id="rId30"/>
              </p:custDataLst>
            </p:nvPr>
          </p:nvSpPr>
          <p:spPr bwMode="auto">
            <a:xfrm>
              <a:off x="6323" y="3368"/>
              <a:ext cx="180" cy="275"/>
            </a:xfrm>
            <a:custGeom>
              <a:avLst/>
              <a:gdLst>
                <a:gd name="T0" fmla="*/ 28 w 115"/>
                <a:gd name="T1" fmla="*/ 0 h 174"/>
                <a:gd name="T2" fmla="*/ 0 w 115"/>
                <a:gd name="T3" fmla="*/ 4 h 174"/>
                <a:gd name="T4" fmla="*/ 59 w 115"/>
                <a:gd name="T5" fmla="*/ 87 h 174"/>
                <a:gd name="T6" fmla="*/ 0 w 115"/>
                <a:gd name="T7" fmla="*/ 169 h 174"/>
                <a:gd name="T8" fmla="*/ 28 w 115"/>
                <a:gd name="T9" fmla="*/ 174 h 174"/>
                <a:gd name="T10" fmla="*/ 115 w 115"/>
                <a:gd name="T11" fmla="*/ 87 h 174"/>
                <a:gd name="T12" fmla="*/ 28 w 115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74">
                  <a:moveTo>
                    <a:pt x="28" y="0"/>
                  </a:moveTo>
                  <a:cubicBezTo>
                    <a:pt x="18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8" y="174"/>
                    <a:pt x="28" y="174"/>
                  </a:cubicBezTo>
                  <a:cubicBezTo>
                    <a:pt x="76" y="174"/>
                    <a:pt x="115" y="135"/>
                    <a:pt x="115" y="87"/>
                  </a:cubicBezTo>
                  <a:cubicBezTo>
                    <a:pt x="115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0" name="Oval 9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016" y="3368"/>
              <a:ext cx="275" cy="27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1" name="Freeform 93"/>
            <p:cNvSpPr/>
            <p:nvPr>
              <p:custDataLst>
                <p:tags r:id="rId32"/>
              </p:custDataLst>
            </p:nvPr>
          </p:nvSpPr>
          <p:spPr bwMode="auto">
            <a:xfrm>
              <a:off x="6109" y="3368"/>
              <a:ext cx="182" cy="275"/>
            </a:xfrm>
            <a:custGeom>
              <a:avLst/>
              <a:gdLst>
                <a:gd name="T0" fmla="*/ 28 w 116"/>
                <a:gd name="T1" fmla="*/ 0 h 174"/>
                <a:gd name="T2" fmla="*/ 0 w 116"/>
                <a:gd name="T3" fmla="*/ 4 h 174"/>
                <a:gd name="T4" fmla="*/ 59 w 116"/>
                <a:gd name="T5" fmla="*/ 87 h 174"/>
                <a:gd name="T6" fmla="*/ 0 w 116"/>
                <a:gd name="T7" fmla="*/ 169 h 174"/>
                <a:gd name="T8" fmla="*/ 28 w 116"/>
                <a:gd name="T9" fmla="*/ 174 h 174"/>
                <a:gd name="T10" fmla="*/ 116 w 116"/>
                <a:gd name="T11" fmla="*/ 87 h 174"/>
                <a:gd name="T12" fmla="*/ 28 w 116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74">
                  <a:moveTo>
                    <a:pt x="28" y="0"/>
                  </a:moveTo>
                  <a:cubicBezTo>
                    <a:pt x="19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9" y="174"/>
                    <a:pt x="28" y="174"/>
                  </a:cubicBezTo>
                  <a:cubicBezTo>
                    <a:pt x="76" y="174"/>
                    <a:pt x="116" y="135"/>
                    <a:pt x="116" y="87"/>
                  </a:cubicBezTo>
                  <a:cubicBezTo>
                    <a:pt x="116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2" name="Oval 9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6123" y="3202"/>
              <a:ext cx="273" cy="2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3" name="Freeform 95"/>
            <p:cNvSpPr/>
            <p:nvPr>
              <p:custDataLst>
                <p:tags r:id="rId34"/>
              </p:custDataLst>
            </p:nvPr>
          </p:nvSpPr>
          <p:spPr bwMode="auto">
            <a:xfrm>
              <a:off x="6223" y="3202"/>
              <a:ext cx="173" cy="277"/>
            </a:xfrm>
            <a:custGeom>
              <a:avLst/>
              <a:gdLst>
                <a:gd name="T0" fmla="*/ 23 w 110"/>
                <a:gd name="T1" fmla="*/ 0 h 175"/>
                <a:gd name="T2" fmla="*/ 0 w 110"/>
                <a:gd name="T3" fmla="*/ 4 h 175"/>
                <a:gd name="T4" fmla="*/ 63 w 110"/>
                <a:gd name="T5" fmla="*/ 87 h 175"/>
                <a:gd name="T6" fmla="*/ 0 w 110"/>
                <a:gd name="T7" fmla="*/ 171 h 175"/>
                <a:gd name="T8" fmla="*/ 23 w 110"/>
                <a:gd name="T9" fmla="*/ 175 h 175"/>
                <a:gd name="T10" fmla="*/ 110 w 110"/>
                <a:gd name="T11" fmla="*/ 87 h 175"/>
                <a:gd name="T12" fmla="*/ 23 w 110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75">
                  <a:moveTo>
                    <a:pt x="23" y="0"/>
                  </a:moveTo>
                  <a:cubicBezTo>
                    <a:pt x="15" y="0"/>
                    <a:pt x="7" y="1"/>
                    <a:pt x="0" y="4"/>
                  </a:cubicBezTo>
                  <a:cubicBezTo>
                    <a:pt x="36" y="14"/>
                    <a:pt x="63" y="47"/>
                    <a:pt x="63" y="87"/>
                  </a:cubicBezTo>
                  <a:cubicBezTo>
                    <a:pt x="63" y="127"/>
                    <a:pt x="36" y="161"/>
                    <a:pt x="0" y="171"/>
                  </a:cubicBezTo>
                  <a:cubicBezTo>
                    <a:pt x="7" y="173"/>
                    <a:pt x="15" y="175"/>
                    <a:pt x="23" y="175"/>
                  </a:cubicBezTo>
                  <a:cubicBezTo>
                    <a:pt x="71" y="175"/>
                    <a:pt x="110" y="135"/>
                    <a:pt x="110" y="87"/>
                  </a:cubicBezTo>
                  <a:cubicBezTo>
                    <a:pt x="110" y="39"/>
                    <a:pt x="71" y="0"/>
                    <a:pt x="2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4" name="Oval 96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6208" y="3150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5" name="Freeform 97"/>
            <p:cNvSpPr/>
            <p:nvPr>
              <p:custDataLst>
                <p:tags r:id="rId36"/>
              </p:custDataLst>
            </p:nvPr>
          </p:nvSpPr>
          <p:spPr bwMode="auto">
            <a:xfrm>
              <a:off x="6245" y="3150"/>
              <a:ext cx="67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2 h 66"/>
                <a:gd name="T4" fmla="*/ 23 w 42"/>
                <a:gd name="T5" fmla="*/ 33 h 66"/>
                <a:gd name="T6" fmla="*/ 0 w 42"/>
                <a:gd name="T7" fmla="*/ 65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13" y="6"/>
                    <a:pt x="23" y="18"/>
                    <a:pt x="23" y="33"/>
                  </a:cubicBezTo>
                  <a:cubicBezTo>
                    <a:pt x="23" y="48"/>
                    <a:pt x="13" y="61"/>
                    <a:pt x="0" y="65"/>
                  </a:cubicBezTo>
                  <a:cubicBezTo>
                    <a:pt x="3" y="66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6" name="Freeform 98"/>
            <p:cNvSpPr/>
            <p:nvPr>
              <p:custDataLst>
                <p:tags r:id="rId37"/>
              </p:custDataLst>
            </p:nvPr>
          </p:nvSpPr>
          <p:spPr bwMode="auto">
            <a:xfrm>
              <a:off x="7210" y="3621"/>
              <a:ext cx="66" cy="431"/>
            </a:xfrm>
            <a:custGeom>
              <a:avLst/>
              <a:gdLst>
                <a:gd name="T0" fmla="*/ 42 w 42"/>
                <a:gd name="T1" fmla="*/ 251 h 272"/>
                <a:gd name="T2" fmla="*/ 21 w 42"/>
                <a:gd name="T3" fmla="*/ 272 h 272"/>
                <a:gd name="T4" fmla="*/ 21 w 42"/>
                <a:gd name="T5" fmla="*/ 272 h 272"/>
                <a:gd name="T6" fmla="*/ 0 w 42"/>
                <a:gd name="T7" fmla="*/ 251 h 272"/>
                <a:gd name="T8" fmla="*/ 0 w 42"/>
                <a:gd name="T9" fmla="*/ 21 h 272"/>
                <a:gd name="T10" fmla="*/ 21 w 42"/>
                <a:gd name="T11" fmla="*/ 0 h 272"/>
                <a:gd name="T12" fmla="*/ 21 w 42"/>
                <a:gd name="T13" fmla="*/ 0 h 272"/>
                <a:gd name="T14" fmla="*/ 42 w 42"/>
                <a:gd name="T15" fmla="*/ 21 h 272"/>
                <a:gd name="T16" fmla="*/ 42 w 42"/>
                <a:gd name="T17" fmla="*/ 25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72">
                  <a:moveTo>
                    <a:pt x="42" y="251"/>
                  </a:moveTo>
                  <a:cubicBezTo>
                    <a:pt x="42" y="262"/>
                    <a:pt x="32" y="272"/>
                    <a:pt x="21" y="272"/>
                  </a:cubicBezTo>
                  <a:cubicBezTo>
                    <a:pt x="21" y="272"/>
                    <a:pt x="21" y="272"/>
                    <a:pt x="21" y="272"/>
                  </a:cubicBezTo>
                  <a:cubicBezTo>
                    <a:pt x="10" y="272"/>
                    <a:pt x="0" y="262"/>
                    <a:pt x="0" y="25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2" y="9"/>
                    <a:pt x="42" y="21"/>
                  </a:cubicBezTo>
                  <a:lnTo>
                    <a:pt x="42" y="251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7" name="Freeform 99"/>
            <p:cNvSpPr/>
            <p:nvPr>
              <p:custDataLst>
                <p:tags r:id="rId38"/>
              </p:custDataLst>
            </p:nvPr>
          </p:nvSpPr>
          <p:spPr bwMode="auto">
            <a:xfrm>
              <a:off x="7227" y="3621"/>
              <a:ext cx="49" cy="431"/>
            </a:xfrm>
            <a:custGeom>
              <a:avLst/>
              <a:gdLst>
                <a:gd name="T0" fmla="*/ 10 w 31"/>
                <a:gd name="T1" fmla="*/ 0 h 272"/>
                <a:gd name="T2" fmla="*/ 0 w 31"/>
                <a:gd name="T3" fmla="*/ 3 h 272"/>
                <a:gd name="T4" fmla="*/ 10 w 31"/>
                <a:gd name="T5" fmla="*/ 21 h 272"/>
                <a:gd name="T6" fmla="*/ 10 w 31"/>
                <a:gd name="T7" fmla="*/ 251 h 272"/>
                <a:gd name="T8" fmla="*/ 0 w 31"/>
                <a:gd name="T9" fmla="*/ 269 h 272"/>
                <a:gd name="T10" fmla="*/ 10 w 31"/>
                <a:gd name="T11" fmla="*/ 272 h 272"/>
                <a:gd name="T12" fmla="*/ 31 w 31"/>
                <a:gd name="T13" fmla="*/ 251 h 272"/>
                <a:gd name="T14" fmla="*/ 31 w 31"/>
                <a:gd name="T15" fmla="*/ 21 h 272"/>
                <a:gd name="T16" fmla="*/ 10 w 31"/>
                <a:gd name="T17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72">
                  <a:moveTo>
                    <a:pt x="10" y="0"/>
                  </a:moveTo>
                  <a:cubicBezTo>
                    <a:pt x="6" y="0"/>
                    <a:pt x="3" y="1"/>
                    <a:pt x="0" y="3"/>
                  </a:cubicBezTo>
                  <a:cubicBezTo>
                    <a:pt x="6" y="7"/>
                    <a:pt x="10" y="13"/>
                    <a:pt x="10" y="21"/>
                  </a:cubicBezTo>
                  <a:cubicBezTo>
                    <a:pt x="10" y="251"/>
                    <a:pt x="10" y="251"/>
                    <a:pt x="10" y="251"/>
                  </a:cubicBezTo>
                  <a:cubicBezTo>
                    <a:pt x="10" y="259"/>
                    <a:pt x="6" y="265"/>
                    <a:pt x="0" y="269"/>
                  </a:cubicBezTo>
                  <a:cubicBezTo>
                    <a:pt x="3" y="271"/>
                    <a:pt x="6" y="272"/>
                    <a:pt x="10" y="272"/>
                  </a:cubicBezTo>
                  <a:cubicBezTo>
                    <a:pt x="21" y="272"/>
                    <a:pt x="31" y="262"/>
                    <a:pt x="31" y="25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9"/>
                    <a:pt x="21" y="0"/>
                    <a:pt x="1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8" name="Freeform 100"/>
            <p:cNvSpPr/>
            <p:nvPr>
              <p:custDataLst>
                <p:tags r:id="rId39"/>
              </p:custDataLst>
            </p:nvPr>
          </p:nvSpPr>
          <p:spPr bwMode="auto">
            <a:xfrm>
              <a:off x="7095" y="3200"/>
              <a:ext cx="296" cy="543"/>
            </a:xfrm>
            <a:custGeom>
              <a:avLst/>
              <a:gdLst>
                <a:gd name="T0" fmla="*/ 132 w 188"/>
                <a:gd name="T1" fmla="*/ 0 h 343"/>
                <a:gd name="T2" fmla="*/ 55 w 188"/>
                <a:gd name="T3" fmla="*/ 0 h 343"/>
                <a:gd name="T4" fmla="*/ 0 w 188"/>
                <a:gd name="T5" fmla="*/ 56 h 343"/>
                <a:gd name="T6" fmla="*/ 0 w 188"/>
                <a:gd name="T7" fmla="*/ 338 h 343"/>
                <a:gd name="T8" fmla="*/ 4 w 188"/>
                <a:gd name="T9" fmla="*/ 343 h 343"/>
                <a:gd name="T10" fmla="*/ 184 w 188"/>
                <a:gd name="T11" fmla="*/ 343 h 343"/>
                <a:gd name="T12" fmla="*/ 188 w 188"/>
                <a:gd name="T13" fmla="*/ 338 h 343"/>
                <a:gd name="T14" fmla="*/ 188 w 188"/>
                <a:gd name="T15" fmla="*/ 56 h 343"/>
                <a:gd name="T16" fmla="*/ 132 w 188"/>
                <a:gd name="T17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43">
                  <a:moveTo>
                    <a:pt x="132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0" y="341"/>
                    <a:pt x="2" y="343"/>
                    <a:pt x="4" y="343"/>
                  </a:cubicBezTo>
                  <a:cubicBezTo>
                    <a:pt x="184" y="343"/>
                    <a:pt x="184" y="343"/>
                    <a:pt x="184" y="343"/>
                  </a:cubicBezTo>
                  <a:cubicBezTo>
                    <a:pt x="186" y="343"/>
                    <a:pt x="188" y="341"/>
                    <a:pt x="188" y="338"/>
                  </a:cubicBezTo>
                  <a:cubicBezTo>
                    <a:pt x="188" y="56"/>
                    <a:pt x="188" y="56"/>
                    <a:pt x="188" y="56"/>
                  </a:cubicBezTo>
                  <a:cubicBezTo>
                    <a:pt x="188" y="25"/>
                    <a:pt x="163" y="0"/>
                    <a:pt x="13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9" name="Freeform 101"/>
            <p:cNvSpPr/>
            <p:nvPr>
              <p:custDataLst>
                <p:tags r:id="rId40"/>
              </p:custDataLst>
            </p:nvPr>
          </p:nvSpPr>
          <p:spPr bwMode="auto">
            <a:xfrm>
              <a:off x="7136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0" name="Freeform 102"/>
            <p:cNvSpPr/>
            <p:nvPr>
              <p:custDataLst>
                <p:tags r:id="rId41"/>
              </p:custDataLst>
            </p:nvPr>
          </p:nvSpPr>
          <p:spPr bwMode="auto">
            <a:xfrm>
              <a:off x="7218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1" name="Freeform 103"/>
            <p:cNvSpPr/>
            <p:nvPr>
              <p:custDataLst>
                <p:tags r:id="rId42"/>
              </p:custDataLst>
            </p:nvPr>
          </p:nvSpPr>
          <p:spPr bwMode="auto">
            <a:xfrm>
              <a:off x="7299" y="3257"/>
              <a:ext cx="51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2" name="Oval 10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590" y="3291"/>
              <a:ext cx="411" cy="38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Freeform 105"/>
            <p:cNvSpPr/>
            <p:nvPr>
              <p:custDataLst>
                <p:tags r:id="rId44"/>
              </p:custDataLst>
            </p:nvPr>
          </p:nvSpPr>
          <p:spPr bwMode="auto">
            <a:xfrm>
              <a:off x="3748" y="3291"/>
              <a:ext cx="253" cy="382"/>
            </a:xfrm>
            <a:custGeom>
              <a:avLst/>
              <a:gdLst>
                <a:gd name="T0" fmla="*/ 30 w 161"/>
                <a:gd name="T1" fmla="*/ 0 h 242"/>
                <a:gd name="T2" fmla="*/ 0 w 161"/>
                <a:gd name="T3" fmla="*/ 4 h 242"/>
                <a:gd name="T4" fmla="*/ 101 w 161"/>
                <a:gd name="T5" fmla="*/ 121 h 242"/>
                <a:gd name="T6" fmla="*/ 0 w 161"/>
                <a:gd name="T7" fmla="*/ 238 h 242"/>
                <a:gd name="T8" fmla="*/ 30 w 161"/>
                <a:gd name="T9" fmla="*/ 242 h 242"/>
                <a:gd name="T10" fmla="*/ 161 w 161"/>
                <a:gd name="T11" fmla="*/ 121 h 242"/>
                <a:gd name="T12" fmla="*/ 30 w 161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242">
                  <a:moveTo>
                    <a:pt x="30" y="0"/>
                  </a:moveTo>
                  <a:cubicBezTo>
                    <a:pt x="20" y="0"/>
                    <a:pt x="10" y="2"/>
                    <a:pt x="0" y="4"/>
                  </a:cubicBezTo>
                  <a:cubicBezTo>
                    <a:pt x="58" y="16"/>
                    <a:pt x="101" y="64"/>
                    <a:pt x="101" y="121"/>
                  </a:cubicBezTo>
                  <a:cubicBezTo>
                    <a:pt x="101" y="178"/>
                    <a:pt x="58" y="226"/>
                    <a:pt x="0" y="238"/>
                  </a:cubicBezTo>
                  <a:cubicBezTo>
                    <a:pt x="10" y="240"/>
                    <a:pt x="20" y="242"/>
                    <a:pt x="30" y="242"/>
                  </a:cubicBezTo>
                  <a:cubicBezTo>
                    <a:pt x="102" y="242"/>
                    <a:pt x="161" y="188"/>
                    <a:pt x="161" y="121"/>
                  </a:cubicBezTo>
                  <a:cubicBezTo>
                    <a:pt x="161" y="54"/>
                    <a:pt x="102" y="0"/>
                    <a:pt x="3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4" name="Oval 106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743" y="3229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Freeform 107"/>
            <p:cNvSpPr/>
            <p:nvPr>
              <p:custDataLst>
                <p:tags r:id="rId46"/>
              </p:custDataLst>
            </p:nvPr>
          </p:nvSpPr>
          <p:spPr bwMode="auto">
            <a:xfrm>
              <a:off x="3781" y="3229"/>
              <a:ext cx="66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1 h 66"/>
                <a:gd name="T4" fmla="*/ 23 w 42"/>
                <a:gd name="T5" fmla="*/ 33 h 66"/>
                <a:gd name="T6" fmla="*/ 0 w 42"/>
                <a:gd name="T7" fmla="*/ 64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3" y="5"/>
                    <a:pt x="23" y="18"/>
                    <a:pt x="23" y="33"/>
                  </a:cubicBezTo>
                  <a:cubicBezTo>
                    <a:pt x="23" y="48"/>
                    <a:pt x="13" y="60"/>
                    <a:pt x="0" y="64"/>
                  </a:cubicBezTo>
                  <a:cubicBezTo>
                    <a:pt x="3" y="65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Freeform 108"/>
            <p:cNvSpPr/>
            <p:nvPr>
              <p:custDataLst>
                <p:tags r:id="rId47"/>
              </p:custDataLst>
            </p:nvPr>
          </p:nvSpPr>
          <p:spPr bwMode="auto">
            <a:xfrm>
              <a:off x="3789" y="3172"/>
              <a:ext cx="12" cy="81"/>
            </a:xfrm>
            <a:custGeom>
              <a:avLst/>
              <a:gdLst>
                <a:gd name="T0" fmla="*/ 4 w 8"/>
                <a:gd name="T1" fmla="*/ 51 h 51"/>
                <a:gd name="T2" fmla="*/ 0 w 8"/>
                <a:gd name="T3" fmla="*/ 47 h 51"/>
                <a:gd name="T4" fmla="*/ 0 w 8"/>
                <a:gd name="T5" fmla="*/ 4 h 51"/>
                <a:gd name="T6" fmla="*/ 4 w 8"/>
                <a:gd name="T7" fmla="*/ 0 h 51"/>
                <a:gd name="T8" fmla="*/ 8 w 8"/>
                <a:gd name="T9" fmla="*/ 4 h 51"/>
                <a:gd name="T10" fmla="*/ 8 w 8"/>
                <a:gd name="T11" fmla="*/ 47 h 51"/>
                <a:gd name="T12" fmla="*/ 4 w 8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1">
                  <a:moveTo>
                    <a:pt x="4" y="51"/>
                  </a:moveTo>
                  <a:cubicBezTo>
                    <a:pt x="2" y="51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0"/>
                    <a:pt x="6" y="51"/>
                    <a:pt x="4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7" name="Freeform 109"/>
            <p:cNvSpPr/>
            <p:nvPr>
              <p:custDataLst>
                <p:tags r:id="rId48"/>
              </p:custDataLst>
            </p:nvPr>
          </p:nvSpPr>
          <p:spPr bwMode="auto">
            <a:xfrm>
              <a:off x="3586" y="3520"/>
              <a:ext cx="420" cy="568"/>
            </a:xfrm>
            <a:custGeom>
              <a:avLst/>
              <a:gdLst>
                <a:gd name="T0" fmla="*/ 263 w 267"/>
                <a:gd name="T1" fmla="*/ 4 h 359"/>
                <a:gd name="T2" fmla="*/ 253 w 267"/>
                <a:gd name="T3" fmla="*/ 0 h 359"/>
                <a:gd name="T4" fmla="*/ 13 w 267"/>
                <a:gd name="T5" fmla="*/ 0 h 359"/>
                <a:gd name="T6" fmla="*/ 3 w 267"/>
                <a:gd name="T7" fmla="*/ 4 h 359"/>
                <a:gd name="T8" fmla="*/ 1 w 267"/>
                <a:gd name="T9" fmla="*/ 15 h 359"/>
                <a:gd name="T10" fmla="*/ 23 w 267"/>
                <a:gd name="T11" fmla="*/ 128 h 359"/>
                <a:gd name="T12" fmla="*/ 36 w 267"/>
                <a:gd name="T13" fmla="*/ 138 h 359"/>
                <a:gd name="T14" fmla="*/ 46 w 267"/>
                <a:gd name="T15" fmla="*/ 138 h 359"/>
                <a:gd name="T16" fmla="*/ 105 w 267"/>
                <a:gd name="T17" fmla="*/ 355 h 359"/>
                <a:gd name="T18" fmla="*/ 111 w 267"/>
                <a:gd name="T19" fmla="*/ 359 h 359"/>
                <a:gd name="T20" fmla="*/ 156 w 267"/>
                <a:gd name="T21" fmla="*/ 359 h 359"/>
                <a:gd name="T22" fmla="*/ 161 w 267"/>
                <a:gd name="T23" fmla="*/ 355 h 359"/>
                <a:gd name="T24" fmla="*/ 221 w 267"/>
                <a:gd name="T25" fmla="*/ 138 h 359"/>
                <a:gd name="T26" fmla="*/ 231 w 267"/>
                <a:gd name="T27" fmla="*/ 138 h 359"/>
                <a:gd name="T28" fmla="*/ 243 w 267"/>
                <a:gd name="T29" fmla="*/ 128 h 359"/>
                <a:gd name="T30" fmla="*/ 266 w 267"/>
                <a:gd name="T31" fmla="*/ 15 h 359"/>
                <a:gd name="T32" fmla="*/ 263 w 267"/>
                <a:gd name="T33" fmla="*/ 4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359">
                  <a:moveTo>
                    <a:pt x="263" y="4"/>
                  </a:moveTo>
                  <a:cubicBezTo>
                    <a:pt x="261" y="1"/>
                    <a:pt x="257" y="0"/>
                    <a:pt x="25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6" y="1"/>
                    <a:pt x="3" y="4"/>
                  </a:cubicBezTo>
                  <a:cubicBezTo>
                    <a:pt x="1" y="7"/>
                    <a:pt x="0" y="11"/>
                    <a:pt x="1" y="15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4" y="134"/>
                    <a:pt x="30" y="138"/>
                    <a:pt x="36" y="138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105" y="355"/>
                    <a:pt x="105" y="355"/>
                    <a:pt x="105" y="355"/>
                  </a:cubicBezTo>
                  <a:cubicBezTo>
                    <a:pt x="106" y="357"/>
                    <a:pt x="108" y="359"/>
                    <a:pt x="111" y="359"/>
                  </a:cubicBezTo>
                  <a:cubicBezTo>
                    <a:pt x="156" y="359"/>
                    <a:pt x="156" y="359"/>
                    <a:pt x="156" y="359"/>
                  </a:cubicBezTo>
                  <a:cubicBezTo>
                    <a:pt x="158" y="359"/>
                    <a:pt x="161" y="357"/>
                    <a:pt x="161" y="355"/>
                  </a:cubicBezTo>
                  <a:cubicBezTo>
                    <a:pt x="221" y="138"/>
                    <a:pt x="221" y="138"/>
                    <a:pt x="221" y="138"/>
                  </a:cubicBezTo>
                  <a:cubicBezTo>
                    <a:pt x="231" y="138"/>
                    <a:pt x="231" y="138"/>
                    <a:pt x="231" y="138"/>
                  </a:cubicBezTo>
                  <a:cubicBezTo>
                    <a:pt x="237" y="138"/>
                    <a:pt x="242" y="134"/>
                    <a:pt x="243" y="128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7" y="11"/>
                    <a:pt x="266" y="7"/>
                    <a:pt x="263" y="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8" name="Freeform 110"/>
            <p:cNvSpPr/>
            <p:nvPr>
              <p:custDataLst>
                <p:tags r:id="rId49"/>
              </p:custDataLst>
            </p:nvPr>
          </p:nvSpPr>
          <p:spPr bwMode="auto">
            <a:xfrm>
              <a:off x="3581" y="3515"/>
              <a:ext cx="429" cy="41"/>
            </a:xfrm>
            <a:custGeom>
              <a:avLst/>
              <a:gdLst>
                <a:gd name="T0" fmla="*/ 273 w 273"/>
                <a:gd name="T1" fmla="*/ 21 h 26"/>
                <a:gd name="T2" fmla="*/ 268 w 273"/>
                <a:gd name="T3" fmla="*/ 26 h 26"/>
                <a:gd name="T4" fmla="*/ 5 w 273"/>
                <a:gd name="T5" fmla="*/ 26 h 26"/>
                <a:gd name="T6" fmla="*/ 0 w 273"/>
                <a:gd name="T7" fmla="*/ 21 h 26"/>
                <a:gd name="T8" fmla="*/ 0 w 273"/>
                <a:gd name="T9" fmla="*/ 5 h 26"/>
                <a:gd name="T10" fmla="*/ 5 w 273"/>
                <a:gd name="T11" fmla="*/ 0 h 26"/>
                <a:gd name="T12" fmla="*/ 268 w 273"/>
                <a:gd name="T13" fmla="*/ 0 h 26"/>
                <a:gd name="T14" fmla="*/ 273 w 273"/>
                <a:gd name="T15" fmla="*/ 5 h 26"/>
                <a:gd name="T16" fmla="*/ 273 w 273"/>
                <a:gd name="T17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26">
                  <a:moveTo>
                    <a:pt x="273" y="21"/>
                  </a:moveTo>
                  <a:cubicBezTo>
                    <a:pt x="273" y="24"/>
                    <a:pt x="271" y="26"/>
                    <a:pt x="268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6"/>
                    <a:pt x="0" y="24"/>
                    <a:pt x="0" y="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271" y="0"/>
                    <a:pt x="273" y="2"/>
                    <a:pt x="273" y="5"/>
                  </a:cubicBezTo>
                  <a:lnTo>
                    <a:pt x="273" y="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9" name="Freeform 111"/>
            <p:cNvSpPr/>
            <p:nvPr>
              <p:custDataLst>
                <p:tags r:id="rId50"/>
              </p:custDataLst>
            </p:nvPr>
          </p:nvSpPr>
          <p:spPr bwMode="auto">
            <a:xfrm>
              <a:off x="3645" y="3585"/>
              <a:ext cx="81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0" name="Freeform 112"/>
            <p:cNvSpPr/>
            <p:nvPr>
              <p:custDataLst>
                <p:tags r:id="rId51"/>
              </p:custDataLst>
            </p:nvPr>
          </p:nvSpPr>
          <p:spPr bwMode="auto">
            <a:xfrm>
              <a:off x="3756" y="3585"/>
              <a:ext cx="80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1" name="Freeform 113"/>
            <p:cNvSpPr/>
            <p:nvPr>
              <p:custDataLst>
                <p:tags r:id="rId52"/>
              </p:custDataLst>
            </p:nvPr>
          </p:nvSpPr>
          <p:spPr bwMode="auto">
            <a:xfrm>
              <a:off x="3866" y="3585"/>
              <a:ext cx="80" cy="85"/>
            </a:xfrm>
            <a:custGeom>
              <a:avLst/>
              <a:gdLst>
                <a:gd name="T0" fmla="*/ 31 w 51"/>
                <a:gd name="T1" fmla="*/ 27 h 54"/>
                <a:gd name="T2" fmla="*/ 49 w 51"/>
                <a:gd name="T3" fmla="*/ 7 h 54"/>
                <a:gd name="T4" fmla="*/ 49 w 51"/>
                <a:gd name="T5" fmla="*/ 1 h 54"/>
                <a:gd name="T6" fmla="*/ 43 w 51"/>
                <a:gd name="T7" fmla="*/ 2 h 54"/>
                <a:gd name="T8" fmla="*/ 25 w 51"/>
                <a:gd name="T9" fmla="*/ 21 h 54"/>
                <a:gd name="T10" fmla="*/ 7 w 51"/>
                <a:gd name="T11" fmla="*/ 2 h 54"/>
                <a:gd name="T12" fmla="*/ 2 w 51"/>
                <a:gd name="T13" fmla="*/ 1 h 54"/>
                <a:gd name="T14" fmla="*/ 1 w 51"/>
                <a:gd name="T15" fmla="*/ 7 h 54"/>
                <a:gd name="T16" fmla="*/ 20 w 51"/>
                <a:gd name="T17" fmla="*/ 27 h 54"/>
                <a:gd name="T18" fmla="*/ 1 w 51"/>
                <a:gd name="T19" fmla="*/ 48 h 54"/>
                <a:gd name="T20" fmla="*/ 2 w 51"/>
                <a:gd name="T21" fmla="*/ 53 h 54"/>
                <a:gd name="T22" fmla="*/ 4 w 51"/>
                <a:gd name="T23" fmla="*/ 54 h 54"/>
                <a:gd name="T24" fmla="*/ 7 w 51"/>
                <a:gd name="T25" fmla="*/ 53 h 54"/>
                <a:gd name="T26" fmla="*/ 25 w 51"/>
                <a:gd name="T27" fmla="*/ 33 h 54"/>
                <a:gd name="T28" fmla="*/ 43 w 51"/>
                <a:gd name="T29" fmla="*/ 53 h 54"/>
                <a:gd name="T30" fmla="*/ 46 w 51"/>
                <a:gd name="T31" fmla="*/ 54 h 54"/>
                <a:gd name="T32" fmla="*/ 49 w 51"/>
                <a:gd name="T33" fmla="*/ 53 h 54"/>
                <a:gd name="T34" fmla="*/ 49 w 51"/>
                <a:gd name="T35" fmla="*/ 48 h 54"/>
                <a:gd name="T36" fmla="*/ 31 w 51"/>
                <a:gd name="T3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31" y="27"/>
                  </a:move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lnTo>
                    <a:pt x="31" y="2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2" name="Freeform 114"/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auto">
            <a:xfrm>
              <a:off x="3619" y="3710"/>
              <a:ext cx="354" cy="321"/>
            </a:xfrm>
            <a:custGeom>
              <a:avLst/>
              <a:gdLst>
                <a:gd name="T0" fmla="*/ 4 w 225"/>
                <a:gd name="T1" fmla="*/ 0 h 203"/>
                <a:gd name="T2" fmla="*/ 0 w 225"/>
                <a:gd name="T3" fmla="*/ 20 h 203"/>
                <a:gd name="T4" fmla="*/ 99 w 225"/>
                <a:gd name="T5" fmla="*/ 25 h 203"/>
                <a:gd name="T6" fmla="*/ 112 w 225"/>
                <a:gd name="T7" fmla="*/ 91 h 203"/>
                <a:gd name="T8" fmla="*/ 63 w 225"/>
                <a:gd name="T9" fmla="*/ 44 h 203"/>
                <a:gd name="T10" fmla="*/ 107 w 225"/>
                <a:gd name="T11" fmla="*/ 97 h 203"/>
                <a:gd name="T12" fmla="*/ 48 w 225"/>
                <a:gd name="T13" fmla="*/ 95 h 203"/>
                <a:gd name="T14" fmla="*/ 42 w 225"/>
                <a:gd name="T15" fmla="*/ 100 h 203"/>
                <a:gd name="T16" fmla="*/ 63 w 225"/>
                <a:gd name="T17" fmla="*/ 145 h 203"/>
                <a:gd name="T18" fmla="*/ 66 w 225"/>
                <a:gd name="T19" fmla="*/ 152 h 203"/>
                <a:gd name="T20" fmla="*/ 79 w 225"/>
                <a:gd name="T21" fmla="*/ 140 h 203"/>
                <a:gd name="T22" fmla="*/ 78 w 225"/>
                <a:gd name="T23" fmla="*/ 196 h 203"/>
                <a:gd name="T24" fmla="*/ 81 w 225"/>
                <a:gd name="T25" fmla="*/ 203 h 203"/>
                <a:gd name="T26" fmla="*/ 109 w 225"/>
                <a:gd name="T27" fmla="*/ 174 h 203"/>
                <a:gd name="T28" fmla="*/ 137 w 225"/>
                <a:gd name="T29" fmla="*/ 203 h 203"/>
                <a:gd name="T30" fmla="*/ 140 w 225"/>
                <a:gd name="T31" fmla="*/ 196 h 203"/>
                <a:gd name="T32" fmla="*/ 143 w 225"/>
                <a:gd name="T33" fmla="*/ 137 h 203"/>
                <a:gd name="T34" fmla="*/ 158 w 225"/>
                <a:gd name="T35" fmla="*/ 152 h 203"/>
                <a:gd name="T36" fmla="*/ 161 w 225"/>
                <a:gd name="T37" fmla="*/ 145 h 203"/>
                <a:gd name="T38" fmla="*/ 172 w 225"/>
                <a:gd name="T39" fmla="*/ 105 h 203"/>
                <a:gd name="T40" fmla="*/ 179 w 225"/>
                <a:gd name="T41" fmla="*/ 111 h 203"/>
                <a:gd name="T42" fmla="*/ 182 w 225"/>
                <a:gd name="T43" fmla="*/ 104 h 203"/>
                <a:gd name="T44" fmla="*/ 176 w 225"/>
                <a:gd name="T45" fmla="*/ 94 h 203"/>
                <a:gd name="T46" fmla="*/ 147 w 225"/>
                <a:gd name="T47" fmla="*/ 65 h 203"/>
                <a:gd name="T48" fmla="*/ 161 w 225"/>
                <a:gd name="T49" fmla="*/ 44 h 203"/>
                <a:gd name="T50" fmla="*/ 141 w 225"/>
                <a:gd name="T51" fmla="*/ 59 h 203"/>
                <a:gd name="T52" fmla="*/ 220 w 225"/>
                <a:gd name="T53" fmla="*/ 25 h 203"/>
                <a:gd name="T54" fmla="*/ 225 w 225"/>
                <a:gd name="T55" fmla="*/ 4 h 203"/>
                <a:gd name="T56" fmla="*/ 109 w 225"/>
                <a:gd name="T57" fmla="*/ 162 h 203"/>
                <a:gd name="T58" fmla="*/ 112 w 225"/>
                <a:gd name="T59" fmla="*/ 103 h 203"/>
                <a:gd name="T60" fmla="*/ 109 w 225"/>
                <a:gd name="T61" fmla="*/ 162 h 203"/>
                <a:gd name="T62" fmla="*/ 143 w 225"/>
                <a:gd name="T63" fmla="*/ 125 h 203"/>
                <a:gd name="T64" fmla="*/ 141 w 225"/>
                <a:gd name="T65" fmla="*/ 7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5" h="203">
                  <a:moveTo>
                    <a:pt x="22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2" y="25"/>
                    <a:pt x="4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36" y="65"/>
                    <a:pt x="136" y="65"/>
                    <a:pt x="136" y="65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8" y="42"/>
                    <a:pt x="65" y="42"/>
                    <a:pt x="63" y="44"/>
                  </a:cubicBezTo>
                  <a:cubicBezTo>
                    <a:pt x="62" y="45"/>
                    <a:pt x="62" y="48"/>
                    <a:pt x="63" y="49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47" y="93"/>
                    <a:pt x="44" y="93"/>
                    <a:pt x="42" y="94"/>
                  </a:cubicBezTo>
                  <a:cubicBezTo>
                    <a:pt x="41" y="96"/>
                    <a:pt x="41" y="98"/>
                    <a:pt x="42" y="100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63" y="145"/>
                    <a:pt x="63" y="145"/>
                    <a:pt x="63" y="145"/>
                  </a:cubicBezTo>
                  <a:cubicBezTo>
                    <a:pt x="62" y="147"/>
                    <a:pt x="62" y="149"/>
                    <a:pt x="63" y="151"/>
                  </a:cubicBezTo>
                  <a:cubicBezTo>
                    <a:pt x="64" y="152"/>
                    <a:pt x="65" y="152"/>
                    <a:pt x="66" y="152"/>
                  </a:cubicBezTo>
                  <a:cubicBezTo>
                    <a:pt x="67" y="152"/>
                    <a:pt x="68" y="151"/>
                    <a:pt x="69" y="151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78" y="196"/>
                    <a:pt x="78" y="196"/>
                    <a:pt x="78" y="196"/>
                  </a:cubicBezTo>
                  <a:cubicBezTo>
                    <a:pt x="77" y="198"/>
                    <a:pt x="77" y="200"/>
                    <a:pt x="79" y="202"/>
                  </a:cubicBezTo>
                  <a:cubicBezTo>
                    <a:pt x="79" y="202"/>
                    <a:pt x="80" y="203"/>
                    <a:pt x="81" y="203"/>
                  </a:cubicBezTo>
                  <a:cubicBezTo>
                    <a:pt x="82" y="203"/>
                    <a:pt x="83" y="202"/>
                    <a:pt x="84" y="201"/>
                  </a:cubicBezTo>
                  <a:cubicBezTo>
                    <a:pt x="109" y="174"/>
                    <a:pt x="109" y="174"/>
                    <a:pt x="109" y="174"/>
                  </a:cubicBezTo>
                  <a:cubicBezTo>
                    <a:pt x="134" y="201"/>
                    <a:pt x="134" y="201"/>
                    <a:pt x="134" y="201"/>
                  </a:cubicBezTo>
                  <a:cubicBezTo>
                    <a:pt x="135" y="202"/>
                    <a:pt x="136" y="203"/>
                    <a:pt x="137" y="203"/>
                  </a:cubicBezTo>
                  <a:cubicBezTo>
                    <a:pt x="138" y="203"/>
                    <a:pt x="139" y="202"/>
                    <a:pt x="140" y="202"/>
                  </a:cubicBezTo>
                  <a:cubicBezTo>
                    <a:pt x="142" y="200"/>
                    <a:pt x="142" y="198"/>
                    <a:pt x="140" y="196"/>
                  </a:cubicBezTo>
                  <a:cubicBezTo>
                    <a:pt x="115" y="168"/>
                    <a:pt x="115" y="168"/>
                    <a:pt x="115" y="168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6" y="151"/>
                    <a:pt x="157" y="152"/>
                    <a:pt x="158" y="152"/>
                  </a:cubicBezTo>
                  <a:cubicBezTo>
                    <a:pt x="159" y="152"/>
                    <a:pt x="160" y="152"/>
                    <a:pt x="161" y="151"/>
                  </a:cubicBezTo>
                  <a:cubicBezTo>
                    <a:pt x="163" y="149"/>
                    <a:pt x="163" y="147"/>
                    <a:pt x="161" y="145"/>
                  </a:cubicBezTo>
                  <a:cubicBezTo>
                    <a:pt x="148" y="131"/>
                    <a:pt x="148" y="131"/>
                    <a:pt x="148" y="131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7" y="110"/>
                    <a:pt x="178" y="111"/>
                    <a:pt x="179" y="111"/>
                  </a:cubicBezTo>
                  <a:cubicBezTo>
                    <a:pt x="180" y="111"/>
                    <a:pt x="181" y="111"/>
                    <a:pt x="182" y="110"/>
                  </a:cubicBezTo>
                  <a:cubicBezTo>
                    <a:pt x="184" y="108"/>
                    <a:pt x="184" y="106"/>
                    <a:pt x="182" y="104"/>
                  </a:cubicBezTo>
                  <a:cubicBezTo>
                    <a:pt x="177" y="99"/>
                    <a:pt x="177" y="99"/>
                    <a:pt x="177" y="99"/>
                  </a:cubicBezTo>
                  <a:cubicBezTo>
                    <a:pt x="178" y="97"/>
                    <a:pt x="178" y="95"/>
                    <a:pt x="176" y="94"/>
                  </a:cubicBezTo>
                  <a:cubicBezTo>
                    <a:pt x="175" y="93"/>
                    <a:pt x="174" y="93"/>
                    <a:pt x="173" y="93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3" y="48"/>
                    <a:pt x="163" y="45"/>
                    <a:pt x="161" y="44"/>
                  </a:cubicBezTo>
                  <a:cubicBezTo>
                    <a:pt x="159" y="42"/>
                    <a:pt x="157" y="42"/>
                    <a:pt x="155" y="44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23" y="25"/>
                    <a:pt x="225" y="22"/>
                    <a:pt x="225" y="20"/>
                  </a:cubicBezTo>
                  <a:cubicBezTo>
                    <a:pt x="225" y="4"/>
                    <a:pt x="225" y="4"/>
                    <a:pt x="225" y="4"/>
                  </a:cubicBezTo>
                  <a:cubicBezTo>
                    <a:pt x="225" y="2"/>
                    <a:pt x="223" y="0"/>
                    <a:pt x="220" y="0"/>
                  </a:cubicBezTo>
                  <a:close/>
                  <a:moveTo>
                    <a:pt x="109" y="162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112" y="103"/>
                    <a:pt x="112" y="103"/>
                    <a:pt x="112" y="103"/>
                  </a:cubicBezTo>
                  <a:cubicBezTo>
                    <a:pt x="138" y="131"/>
                    <a:pt x="138" y="131"/>
                    <a:pt x="138" y="131"/>
                  </a:cubicBezTo>
                  <a:lnTo>
                    <a:pt x="109" y="162"/>
                  </a:lnTo>
                  <a:close/>
                  <a:moveTo>
                    <a:pt x="167" y="99"/>
                  </a:moveTo>
                  <a:cubicBezTo>
                    <a:pt x="143" y="125"/>
                    <a:pt x="143" y="125"/>
                    <a:pt x="143" y="12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41" y="71"/>
                    <a:pt x="141" y="71"/>
                    <a:pt x="141" y="71"/>
                  </a:cubicBezTo>
                  <a:lnTo>
                    <a:pt x="167" y="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3" name="组 6"/>
          <p:cNvGrpSpPr/>
          <p:nvPr/>
        </p:nvGrpSpPr>
        <p:grpSpPr>
          <a:xfrm>
            <a:off x="6713583" y="159657"/>
            <a:ext cx="1260000" cy="435429"/>
            <a:chOff x="5631543" y="159657"/>
            <a:chExt cx="1611086" cy="435429"/>
          </a:xfrm>
          <a:solidFill>
            <a:schemeClr val="bg1">
              <a:lumMod val="65000"/>
            </a:schemeClr>
          </a:solidFill>
        </p:grpSpPr>
        <p:sp>
          <p:nvSpPr>
            <p:cNvPr id="64" name="平行四边形 63"/>
            <p:cNvSpPr/>
            <p:nvPr>
              <p:custDataLst>
                <p:tags r:id="rId9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65" name="文本框 64"/>
            <p:cNvSpPr txBox="1"/>
            <p:nvPr>
              <p:custDataLst>
                <p:tags r:id="rId10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</a:p>
          </p:txBody>
        </p:sp>
      </p:grpSp>
      <p:grpSp>
        <p:nvGrpSpPr>
          <p:cNvPr id="66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</p:grpSpPr>
        <p:sp>
          <p:nvSpPr>
            <p:cNvPr id="67" name="平行四边形 66"/>
            <p:cNvSpPr/>
            <p:nvPr>
              <p:custDataLst>
                <p:tags r:id="rId7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文本框 67"/>
            <p:cNvSpPr txBox="1"/>
            <p:nvPr>
              <p:custDataLst>
                <p:tags r:id="rId8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</a:p>
          </p:txBody>
        </p:sp>
      </p:grpSp>
      <p:grpSp>
        <p:nvGrpSpPr>
          <p:cNvPr id="69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  <a:solidFill>
            <a:srgbClr val="557ADB"/>
          </a:solidFill>
        </p:grpSpPr>
        <p:sp>
          <p:nvSpPr>
            <p:cNvPr id="70" name="平行四边形 69"/>
            <p:cNvSpPr/>
            <p:nvPr>
              <p:custDataLst>
                <p:tags r:id="rId5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文本框 70"/>
            <p:cNvSpPr txBox="1"/>
            <p:nvPr>
              <p:custDataLst>
                <p:tags r:id="rId6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</a:p>
          </p:txBody>
        </p:sp>
      </p:grpSp>
      <p:grpSp>
        <p:nvGrpSpPr>
          <p:cNvPr id="72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73" name="平行四边形 72"/>
            <p:cNvSpPr/>
            <p:nvPr>
              <p:custDataLst>
                <p:tags r:id="rId3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文本框 73"/>
            <p:cNvSpPr txBox="1"/>
            <p:nvPr>
              <p:custDataLst>
                <p:tags r:id="rId4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B3C70C20-C792-BD68-29FA-1D4C551E89C9}"/>
              </a:ext>
            </a:extLst>
          </p:cNvPr>
          <p:cNvSpPr/>
          <p:nvPr/>
        </p:nvSpPr>
        <p:spPr>
          <a:xfrm>
            <a:off x="366847" y="769649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我的收获：</a:t>
            </a: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68889238-88DE-AF22-E8F5-72791214A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523" y="1964442"/>
            <a:ext cx="9168866" cy="303459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l">
              <a:lnSpc>
                <a:spcPct val="200000"/>
              </a:lnSpc>
            </a:pPr>
            <a:r>
              <a:rPr lang="zh-CN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①</a:t>
            </a:r>
            <a:r>
              <a:rPr lang="zh-CN" altLang="en-US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我</a:t>
            </a:r>
            <a:r>
              <a:rPr lang="zh-CN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选择</a:t>
            </a:r>
            <a:r>
              <a:rPr lang="en-US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_________</a:t>
            </a:r>
            <a:r>
              <a:rPr lang="zh-CN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排序，进行筛选。</a:t>
            </a:r>
            <a:endParaRPr lang="zh-CN" sz="3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②通过查看图书的</a:t>
            </a:r>
            <a:r>
              <a:rPr lang="zh-CN" sz="3200" b="1" i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内容介绍</a:t>
            </a:r>
            <a:r>
              <a:rPr lang="zh-CN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和</a:t>
            </a:r>
            <a:r>
              <a:rPr lang="en-US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_____________,</a:t>
            </a:r>
            <a:r>
              <a:rPr lang="zh-CN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最终选择科普书《</a:t>
            </a:r>
            <a:r>
              <a:rPr lang="en-US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                 </a:t>
            </a:r>
            <a:r>
              <a:rPr lang="zh-CN" sz="32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》放进购物车。</a:t>
            </a:r>
            <a:endParaRPr lang="zh-CN" sz="3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1D50B7A-B307-C6AF-74F3-2C7CBE689907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1" y="4255453"/>
            <a:ext cx="1541667" cy="1292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823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 6"/>
          <p:cNvGrpSpPr/>
          <p:nvPr/>
        </p:nvGrpSpPr>
        <p:grpSpPr>
          <a:xfrm>
            <a:off x="6713583" y="159657"/>
            <a:ext cx="1260000" cy="435429"/>
            <a:chOff x="5631543" y="159657"/>
            <a:chExt cx="1611086" cy="435429"/>
          </a:xfrm>
          <a:solidFill>
            <a:schemeClr val="bg1">
              <a:lumMod val="65000"/>
            </a:schemeClr>
          </a:solidFill>
        </p:grpSpPr>
        <p:sp>
          <p:nvSpPr>
            <p:cNvPr id="64" name="平行四边形 63"/>
            <p:cNvSpPr/>
            <p:nvPr>
              <p:custDataLst>
                <p:tags r:id="rId8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65" name="文本框 64"/>
            <p:cNvSpPr txBox="1"/>
            <p:nvPr>
              <p:custDataLst>
                <p:tags r:id="rId9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</a:p>
          </p:txBody>
        </p:sp>
      </p:grpSp>
      <p:grpSp>
        <p:nvGrpSpPr>
          <p:cNvPr id="66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</p:grpSpPr>
        <p:sp>
          <p:nvSpPr>
            <p:cNvPr id="67" name="平行四边形 66"/>
            <p:cNvSpPr/>
            <p:nvPr>
              <p:custDataLst>
                <p:tags r:id="rId6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文本框 67"/>
            <p:cNvSpPr txBox="1"/>
            <p:nvPr>
              <p:custDataLst>
                <p:tags r:id="rId7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</a:p>
          </p:txBody>
        </p:sp>
      </p:grpSp>
      <p:grpSp>
        <p:nvGrpSpPr>
          <p:cNvPr id="69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  <a:solidFill>
            <a:srgbClr val="557ADB"/>
          </a:solidFill>
        </p:grpSpPr>
        <p:sp>
          <p:nvSpPr>
            <p:cNvPr id="70" name="平行四边形 69"/>
            <p:cNvSpPr/>
            <p:nvPr>
              <p:custDataLst>
                <p:tags r:id="rId4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文本框 70"/>
            <p:cNvSpPr txBox="1"/>
            <p:nvPr>
              <p:custDataLst>
                <p:tags r:id="rId5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</a:p>
          </p:txBody>
        </p:sp>
      </p:grpSp>
      <p:grpSp>
        <p:nvGrpSpPr>
          <p:cNvPr id="72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73" name="平行四边形 72"/>
            <p:cNvSpPr/>
            <p:nvPr>
              <p:custDataLst>
                <p:tags r:id="rId2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文本框 73"/>
            <p:cNvSpPr txBox="1"/>
            <p:nvPr>
              <p:custDataLst>
                <p:tags r:id="rId3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B3C70C20-C792-BD68-29FA-1D4C551E89C9}"/>
              </a:ext>
            </a:extLst>
          </p:cNvPr>
          <p:cNvSpPr/>
          <p:nvPr/>
        </p:nvSpPr>
        <p:spPr>
          <a:xfrm>
            <a:off x="495087" y="769649"/>
            <a:ext cx="340670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在线支付：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14DBC2-E229-5FD3-C1B0-07F182F26E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1737" y="1004086"/>
            <a:ext cx="4093180" cy="50744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6A9B18-C995-D32D-B39C-37E5677588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208" y="4000500"/>
            <a:ext cx="285750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741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244215" y="2531110"/>
            <a:ext cx="6061075" cy="3213735"/>
            <a:chOff x="3773842" y="2106167"/>
            <a:chExt cx="4991978" cy="2659154"/>
          </a:xfrm>
        </p:grpSpPr>
        <p:sp>
          <p:nvSpPr>
            <p:cNvPr id="17" name="图形 15"/>
            <p:cNvSpPr/>
            <p:nvPr>
              <p:custDataLst>
                <p:tags r:id="rId5"/>
              </p:custDataLst>
            </p:nvPr>
          </p:nvSpPr>
          <p:spPr>
            <a:xfrm>
              <a:off x="3773842" y="2247283"/>
              <a:ext cx="1164207" cy="723219"/>
            </a:xfrm>
            <a:custGeom>
              <a:avLst/>
              <a:gdLst>
                <a:gd name="connsiteX0" fmla="*/ 0 w 1164207"/>
                <a:gd name="connsiteY0" fmla="*/ 723220 h 723219"/>
                <a:gd name="connsiteX1" fmla="*/ 0 w 1164207"/>
                <a:gd name="connsiteY1" fmla="*/ 346616 h 723219"/>
                <a:gd name="connsiteX2" fmla="*/ 346616 w 1164207"/>
                <a:gd name="connsiteY2" fmla="*/ 0 h 723219"/>
                <a:gd name="connsiteX3" fmla="*/ 1164207 w 1164207"/>
                <a:gd name="connsiteY3" fmla="*/ 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207" h="723219">
                  <a:moveTo>
                    <a:pt x="0" y="723220"/>
                  </a:moveTo>
                  <a:lnTo>
                    <a:pt x="0" y="346616"/>
                  </a:lnTo>
                  <a:cubicBezTo>
                    <a:pt x="0" y="155228"/>
                    <a:pt x="155228" y="0"/>
                    <a:pt x="346616" y="0"/>
                  </a:cubicBezTo>
                  <a:lnTo>
                    <a:pt x="1164207" y="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图形 15"/>
            <p:cNvSpPr/>
            <p:nvPr>
              <p:custDataLst>
                <p:tags r:id="rId6"/>
              </p:custDataLst>
            </p:nvPr>
          </p:nvSpPr>
          <p:spPr>
            <a:xfrm>
              <a:off x="3773842" y="2970502"/>
              <a:ext cx="4991978" cy="1310618"/>
            </a:xfrm>
            <a:custGeom>
              <a:avLst/>
              <a:gdLst>
                <a:gd name="connsiteX0" fmla="*/ 4991979 w 4991978"/>
                <a:gd name="connsiteY0" fmla="*/ 0 h 1310618"/>
                <a:gd name="connsiteX1" fmla="*/ 4991979 w 4991978"/>
                <a:gd name="connsiteY1" fmla="*/ 963999 h 1310618"/>
                <a:gd name="connsiteX2" fmla="*/ 4645363 w 4991978"/>
                <a:gd name="connsiteY2" fmla="*/ 1310615 h 1310618"/>
                <a:gd name="connsiteX3" fmla="*/ 346616 w 4991978"/>
                <a:gd name="connsiteY3" fmla="*/ 1310615 h 1310618"/>
                <a:gd name="connsiteX4" fmla="*/ 0 w 4991978"/>
                <a:gd name="connsiteY4" fmla="*/ 963999 h 1310618"/>
                <a:gd name="connsiteX5" fmla="*/ 0 w 4991978"/>
                <a:gd name="connsiteY5" fmla="*/ 0 h 131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1978" h="1310618">
                  <a:moveTo>
                    <a:pt x="4991979" y="0"/>
                  </a:moveTo>
                  <a:lnTo>
                    <a:pt x="4991979" y="963999"/>
                  </a:lnTo>
                  <a:cubicBezTo>
                    <a:pt x="4991979" y="1155387"/>
                    <a:pt x="4836752" y="1310615"/>
                    <a:pt x="4645363" y="1310615"/>
                  </a:cubicBezTo>
                  <a:lnTo>
                    <a:pt x="346616" y="1310615"/>
                  </a:lnTo>
                  <a:cubicBezTo>
                    <a:pt x="155228" y="1311497"/>
                    <a:pt x="0" y="1156269"/>
                    <a:pt x="0" y="963999"/>
                  </a:cubicBezTo>
                  <a:lnTo>
                    <a:pt x="0" y="0"/>
                  </a:lnTo>
                </a:path>
              </a:pathLst>
            </a:custGeom>
            <a:noFill/>
            <a:ln w="70492" cap="rnd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图形 15"/>
            <p:cNvSpPr/>
            <p:nvPr>
              <p:custDataLst>
                <p:tags r:id="rId7"/>
              </p:custDataLst>
            </p:nvPr>
          </p:nvSpPr>
          <p:spPr>
            <a:xfrm>
              <a:off x="7583974" y="2247283"/>
              <a:ext cx="1181846" cy="723219"/>
            </a:xfrm>
            <a:custGeom>
              <a:avLst/>
              <a:gdLst>
                <a:gd name="connsiteX0" fmla="*/ 0 w 1181846"/>
                <a:gd name="connsiteY0" fmla="*/ 0 h 723219"/>
                <a:gd name="connsiteX1" fmla="*/ 835231 w 1181846"/>
                <a:gd name="connsiteY1" fmla="*/ 0 h 723219"/>
                <a:gd name="connsiteX2" fmla="*/ 1181847 w 1181846"/>
                <a:gd name="connsiteY2" fmla="*/ 346616 h 723219"/>
                <a:gd name="connsiteX3" fmla="*/ 1181847 w 1181846"/>
                <a:gd name="connsiteY3" fmla="*/ 72322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846" h="723219">
                  <a:moveTo>
                    <a:pt x="0" y="0"/>
                  </a:moveTo>
                  <a:lnTo>
                    <a:pt x="835231" y="0"/>
                  </a:lnTo>
                  <a:cubicBezTo>
                    <a:pt x="1026619" y="0"/>
                    <a:pt x="1181847" y="155228"/>
                    <a:pt x="1181847" y="346616"/>
                  </a:cubicBezTo>
                  <a:lnTo>
                    <a:pt x="1181847" y="72322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图形 15"/>
            <p:cNvSpPr/>
            <p:nvPr>
              <p:custDataLst>
                <p:tags r:id="rId8"/>
              </p:custDataLst>
            </p:nvPr>
          </p:nvSpPr>
          <p:spPr>
            <a:xfrm>
              <a:off x="4444143" y="4281999"/>
              <a:ext cx="3757213" cy="299871"/>
            </a:xfrm>
            <a:custGeom>
              <a:avLst/>
              <a:gdLst>
                <a:gd name="connsiteX0" fmla="*/ 3757214 w 3757213"/>
                <a:gd name="connsiteY0" fmla="*/ 0 h 299871"/>
                <a:gd name="connsiteX1" fmla="*/ 3757214 w 3757213"/>
                <a:gd name="connsiteY1" fmla="*/ 0 h 299871"/>
                <a:gd name="connsiteX2" fmla="*/ 3457342 w 3757213"/>
                <a:gd name="connsiteY2" fmla="*/ 299872 h 299871"/>
                <a:gd name="connsiteX3" fmla="*/ 0 w 3757213"/>
                <a:gd name="connsiteY3" fmla="*/ 299872 h 29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7213" h="299871">
                  <a:moveTo>
                    <a:pt x="3757214" y="0"/>
                  </a:moveTo>
                  <a:lnTo>
                    <a:pt x="3757214" y="0"/>
                  </a:lnTo>
                  <a:cubicBezTo>
                    <a:pt x="3757214" y="165811"/>
                    <a:pt x="3623154" y="299872"/>
                    <a:pt x="3457342" y="299872"/>
                  </a:cubicBezTo>
                  <a:lnTo>
                    <a:pt x="0" y="299872"/>
                  </a:lnTo>
                </a:path>
              </a:pathLst>
            </a:custGeom>
            <a:noFill/>
            <a:ln w="70492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图形 15"/>
            <p:cNvSpPr/>
            <p:nvPr>
              <p:custDataLst>
                <p:tags r:id="rId9"/>
              </p:custDataLst>
            </p:nvPr>
          </p:nvSpPr>
          <p:spPr>
            <a:xfrm>
              <a:off x="4926583" y="2106167"/>
              <a:ext cx="182568" cy="282232"/>
            </a:xfrm>
            <a:custGeom>
              <a:avLst/>
              <a:gdLst>
                <a:gd name="connsiteX0" fmla="*/ 141116 w 182568"/>
                <a:gd name="connsiteY0" fmla="*/ 282232 h 282232"/>
                <a:gd name="connsiteX1" fmla="*/ 141116 w 182568"/>
                <a:gd name="connsiteY1" fmla="*/ 282232 h 282232"/>
                <a:gd name="connsiteX2" fmla="*/ 0 w 182568"/>
                <a:gd name="connsiteY2" fmla="*/ 141116 h 282232"/>
                <a:gd name="connsiteX3" fmla="*/ 0 w 182568"/>
                <a:gd name="connsiteY3" fmla="*/ 141116 h 282232"/>
                <a:gd name="connsiteX4" fmla="*/ 141116 w 182568"/>
                <a:gd name="connsiteY4" fmla="*/ 0 h 282232"/>
                <a:gd name="connsiteX5" fmla="*/ 141116 w 182568"/>
                <a:gd name="connsiteY5" fmla="*/ 0 h 282232"/>
                <a:gd name="connsiteX6" fmla="*/ 182569 w 182568"/>
                <a:gd name="connsiteY6" fmla="*/ 41453 h 282232"/>
                <a:gd name="connsiteX7" fmla="*/ 182569 w 182568"/>
                <a:gd name="connsiteY7" fmla="*/ 241661 h 282232"/>
                <a:gd name="connsiteX8" fmla="*/ 141116 w 182568"/>
                <a:gd name="connsiteY8" fmla="*/ 282232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141116" y="282232"/>
                  </a:moveTo>
                  <a:lnTo>
                    <a:pt x="141116" y="282232"/>
                  </a:lnTo>
                  <a:cubicBezTo>
                    <a:pt x="63502" y="282232"/>
                    <a:pt x="0" y="218730"/>
                    <a:pt x="0" y="141116"/>
                  </a:cubicBezTo>
                  <a:lnTo>
                    <a:pt x="0" y="141116"/>
                  </a:lnTo>
                  <a:cubicBezTo>
                    <a:pt x="0" y="63502"/>
                    <a:pt x="63502" y="0"/>
                    <a:pt x="141116" y="0"/>
                  </a:cubicBezTo>
                  <a:lnTo>
                    <a:pt x="141116" y="0"/>
                  </a:lnTo>
                  <a:cubicBezTo>
                    <a:pt x="164047" y="0"/>
                    <a:pt x="182569" y="18521"/>
                    <a:pt x="182569" y="41453"/>
                  </a:cubicBezTo>
                  <a:lnTo>
                    <a:pt x="182569" y="241661"/>
                  </a:lnTo>
                  <a:cubicBezTo>
                    <a:pt x="181687" y="263711"/>
                    <a:pt x="163165" y="282232"/>
                    <a:pt x="141116" y="282232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图形 15"/>
            <p:cNvSpPr/>
            <p:nvPr>
              <p:custDataLst>
                <p:tags r:id="rId10"/>
              </p:custDataLst>
            </p:nvPr>
          </p:nvSpPr>
          <p:spPr>
            <a:xfrm>
              <a:off x="7410225" y="2106167"/>
              <a:ext cx="182568" cy="282232"/>
            </a:xfrm>
            <a:custGeom>
              <a:avLst/>
              <a:gdLst>
                <a:gd name="connsiteX0" fmla="*/ 41453 w 182568"/>
                <a:gd name="connsiteY0" fmla="*/ 0 h 282232"/>
                <a:gd name="connsiteX1" fmla="*/ 41453 w 182568"/>
                <a:gd name="connsiteY1" fmla="*/ 0 h 282232"/>
                <a:gd name="connsiteX2" fmla="*/ 182569 w 182568"/>
                <a:gd name="connsiteY2" fmla="*/ 141116 h 282232"/>
                <a:gd name="connsiteX3" fmla="*/ 182569 w 182568"/>
                <a:gd name="connsiteY3" fmla="*/ 141116 h 282232"/>
                <a:gd name="connsiteX4" fmla="*/ 41453 w 182568"/>
                <a:gd name="connsiteY4" fmla="*/ 282232 h 282232"/>
                <a:gd name="connsiteX5" fmla="*/ 41453 w 182568"/>
                <a:gd name="connsiteY5" fmla="*/ 282232 h 282232"/>
                <a:gd name="connsiteX6" fmla="*/ 0 w 182568"/>
                <a:gd name="connsiteY6" fmla="*/ 240779 h 282232"/>
                <a:gd name="connsiteX7" fmla="*/ 0 w 182568"/>
                <a:gd name="connsiteY7" fmla="*/ 41453 h 282232"/>
                <a:gd name="connsiteX8" fmla="*/ 41453 w 182568"/>
                <a:gd name="connsiteY8" fmla="*/ 0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41453" y="0"/>
                  </a:moveTo>
                  <a:lnTo>
                    <a:pt x="41453" y="0"/>
                  </a:lnTo>
                  <a:cubicBezTo>
                    <a:pt x="119067" y="0"/>
                    <a:pt x="182569" y="63502"/>
                    <a:pt x="182569" y="141116"/>
                  </a:cubicBezTo>
                  <a:lnTo>
                    <a:pt x="182569" y="141116"/>
                  </a:lnTo>
                  <a:cubicBezTo>
                    <a:pt x="182569" y="218730"/>
                    <a:pt x="119067" y="282232"/>
                    <a:pt x="41453" y="282232"/>
                  </a:cubicBezTo>
                  <a:lnTo>
                    <a:pt x="41453" y="282232"/>
                  </a:lnTo>
                  <a:cubicBezTo>
                    <a:pt x="18522" y="282232"/>
                    <a:pt x="0" y="263711"/>
                    <a:pt x="0" y="240779"/>
                  </a:cubicBezTo>
                  <a:lnTo>
                    <a:pt x="0" y="41453"/>
                  </a:lnTo>
                  <a:cubicBezTo>
                    <a:pt x="0" y="18521"/>
                    <a:pt x="18522" y="0"/>
                    <a:pt x="41453" y="0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图形 15"/>
            <p:cNvSpPr/>
            <p:nvPr>
              <p:custDataLst>
                <p:tags r:id="rId11"/>
              </p:custDataLst>
            </p:nvPr>
          </p:nvSpPr>
          <p:spPr>
            <a:xfrm>
              <a:off x="4095762" y="4398420"/>
              <a:ext cx="366901" cy="366901"/>
            </a:xfrm>
            <a:custGeom>
              <a:avLst/>
              <a:gdLst>
                <a:gd name="connsiteX0" fmla="*/ 366902 w 366901"/>
                <a:gd name="connsiteY0" fmla="*/ 183451 h 366901"/>
                <a:gd name="connsiteX1" fmla="*/ 183451 w 366901"/>
                <a:gd name="connsiteY1" fmla="*/ 366902 h 366901"/>
                <a:gd name="connsiteX2" fmla="*/ 0 w 366901"/>
                <a:gd name="connsiteY2" fmla="*/ 183451 h 366901"/>
                <a:gd name="connsiteX3" fmla="*/ 183451 w 366901"/>
                <a:gd name="connsiteY3" fmla="*/ 0 h 366901"/>
                <a:gd name="connsiteX4" fmla="*/ 366902 w 366901"/>
                <a:gd name="connsiteY4" fmla="*/ 183451 h 36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01" h="366901">
                  <a:moveTo>
                    <a:pt x="366902" y="183451"/>
                  </a:moveTo>
                  <a:cubicBezTo>
                    <a:pt x="366902" y="284768"/>
                    <a:pt x="284768" y="366902"/>
                    <a:pt x="183451" y="366902"/>
                  </a:cubicBezTo>
                  <a:cubicBezTo>
                    <a:pt x="82134" y="366902"/>
                    <a:pt x="0" y="284768"/>
                    <a:pt x="0" y="183451"/>
                  </a:cubicBezTo>
                  <a:cubicBezTo>
                    <a:pt x="0" y="82134"/>
                    <a:pt x="82134" y="0"/>
                    <a:pt x="183451" y="0"/>
                  </a:cubicBezTo>
                  <a:cubicBezTo>
                    <a:pt x="284768" y="0"/>
                    <a:pt x="366902" y="82134"/>
                    <a:pt x="366902" y="183451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图形 15"/>
            <p:cNvSpPr/>
            <p:nvPr>
              <p:custDataLst>
                <p:tags r:id="rId12"/>
              </p:custDataLst>
            </p:nvPr>
          </p:nvSpPr>
          <p:spPr>
            <a:xfrm>
              <a:off x="4170730" y="4473388"/>
              <a:ext cx="216965" cy="216965"/>
            </a:xfrm>
            <a:custGeom>
              <a:avLst/>
              <a:gdLst>
                <a:gd name="connsiteX0" fmla="*/ 216966 w 216965"/>
                <a:gd name="connsiteY0" fmla="*/ 108483 h 216965"/>
                <a:gd name="connsiteX1" fmla="*/ 108483 w 216965"/>
                <a:gd name="connsiteY1" fmla="*/ 216966 h 216965"/>
                <a:gd name="connsiteX2" fmla="*/ 0 w 216965"/>
                <a:gd name="connsiteY2" fmla="*/ 108483 h 216965"/>
                <a:gd name="connsiteX3" fmla="*/ 108483 w 216965"/>
                <a:gd name="connsiteY3" fmla="*/ 0 h 216965"/>
                <a:gd name="connsiteX4" fmla="*/ 216966 w 216965"/>
                <a:gd name="connsiteY4" fmla="*/ 108483 h 2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65" h="216965">
                  <a:moveTo>
                    <a:pt x="216966" y="108483"/>
                  </a:moveTo>
                  <a:cubicBezTo>
                    <a:pt x="216966" y="168396"/>
                    <a:pt x="168396" y="216966"/>
                    <a:pt x="108483" y="216966"/>
                  </a:cubicBezTo>
                  <a:cubicBezTo>
                    <a:pt x="48569" y="216966"/>
                    <a:pt x="0" y="168396"/>
                    <a:pt x="0" y="108483"/>
                  </a:cubicBezTo>
                  <a:cubicBezTo>
                    <a:pt x="0" y="48570"/>
                    <a:pt x="48569" y="0"/>
                    <a:pt x="108483" y="0"/>
                  </a:cubicBezTo>
                  <a:cubicBezTo>
                    <a:pt x="168396" y="0"/>
                    <a:pt x="216966" y="48570"/>
                    <a:pt x="216966" y="108483"/>
                  </a:cubicBezTo>
                  <a:close/>
                </a:path>
              </a:pathLst>
            </a:custGeom>
            <a:solidFill>
              <a:srgbClr val="E8F4F9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80" y="1315720"/>
            <a:ext cx="4914900" cy="19431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A9121C1B-1EA9-6F13-A6B9-2C5FC7B41F9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59778" y="3430893"/>
            <a:ext cx="3328035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Tx/>
              <a:buSzTx/>
              <a:buFontTx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en-US" altLang="zh-CN" dirty="0">
                <a:sym typeface="+mn-ea"/>
              </a:rPr>
              <a:t>1.</a:t>
            </a:r>
            <a:r>
              <a:rPr lang="zh-CN" altLang="en-US" dirty="0">
                <a:sym typeface="+mn-ea"/>
              </a:rPr>
              <a:t>分享网购经验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2.</a:t>
            </a:r>
            <a:r>
              <a:rPr lang="zh-CN" altLang="en-US" dirty="0">
                <a:sym typeface="+mn-ea"/>
              </a:rPr>
              <a:t>填写评价单</a:t>
            </a:r>
            <a:endParaRPr lang="en-US" altLang="zh-CN" dirty="0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 6"/>
          <p:cNvGrpSpPr/>
          <p:nvPr/>
        </p:nvGrpSpPr>
        <p:grpSpPr>
          <a:xfrm>
            <a:off x="6678749" y="159656"/>
            <a:ext cx="1260000" cy="435429"/>
            <a:chOff x="5631543" y="159657"/>
            <a:chExt cx="1611086" cy="435429"/>
          </a:xfrm>
          <a:solidFill>
            <a:schemeClr val="bg1">
              <a:lumMod val="65000"/>
            </a:schemeClr>
          </a:solidFill>
        </p:grpSpPr>
        <p:sp>
          <p:nvSpPr>
            <p:cNvPr id="52" name="平行四边形 51"/>
            <p:cNvSpPr/>
            <p:nvPr>
              <p:custDataLst>
                <p:tags r:id="rId8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53" name="文本框 52"/>
            <p:cNvSpPr txBox="1"/>
            <p:nvPr>
              <p:custDataLst>
                <p:tags r:id="rId9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</a:p>
          </p:txBody>
        </p:sp>
      </p:grpSp>
      <p:grpSp>
        <p:nvGrpSpPr>
          <p:cNvPr id="54" name="组 7"/>
          <p:cNvGrpSpPr/>
          <p:nvPr/>
        </p:nvGrpSpPr>
        <p:grpSpPr>
          <a:xfrm>
            <a:off x="7939315" y="159656"/>
            <a:ext cx="1260000" cy="435429"/>
            <a:chOff x="7242629" y="159657"/>
            <a:chExt cx="1611086" cy="435429"/>
          </a:xfrm>
        </p:grpSpPr>
        <p:sp>
          <p:nvSpPr>
            <p:cNvPr id="55" name="平行四边形 54"/>
            <p:cNvSpPr/>
            <p:nvPr>
              <p:custDataLst>
                <p:tags r:id="rId6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文本框 55"/>
            <p:cNvSpPr txBox="1"/>
            <p:nvPr>
              <p:custDataLst>
                <p:tags r:id="rId7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</a:p>
          </p:txBody>
        </p:sp>
      </p:grpSp>
      <p:grpSp>
        <p:nvGrpSpPr>
          <p:cNvPr id="57" name="组 8"/>
          <p:cNvGrpSpPr/>
          <p:nvPr/>
        </p:nvGrpSpPr>
        <p:grpSpPr>
          <a:xfrm>
            <a:off x="9199881" y="159656"/>
            <a:ext cx="1260000" cy="435429"/>
            <a:chOff x="8853715" y="159657"/>
            <a:chExt cx="1611086" cy="435429"/>
          </a:xfrm>
          <a:solidFill>
            <a:schemeClr val="bg1">
              <a:lumMod val="65000"/>
            </a:schemeClr>
          </a:solidFill>
        </p:grpSpPr>
        <p:sp>
          <p:nvSpPr>
            <p:cNvPr id="58" name="平行四边形 57"/>
            <p:cNvSpPr/>
            <p:nvPr>
              <p:custDataLst>
                <p:tags r:id="rId4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文本框 58"/>
            <p:cNvSpPr txBox="1"/>
            <p:nvPr>
              <p:custDataLst>
                <p:tags r:id="rId5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</a:p>
          </p:txBody>
        </p:sp>
      </p:grpSp>
      <p:grpSp>
        <p:nvGrpSpPr>
          <p:cNvPr id="60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  <a:solidFill>
            <a:srgbClr val="557ADB"/>
          </a:solidFill>
        </p:grpSpPr>
        <p:sp>
          <p:nvSpPr>
            <p:cNvPr id="61" name="平行四边形 60"/>
            <p:cNvSpPr/>
            <p:nvPr>
              <p:custDataLst>
                <p:tags r:id="rId2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文本框 61"/>
            <p:cNvSpPr txBox="1"/>
            <p:nvPr>
              <p:custDataLst>
                <p:tags r:id="rId3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</a:p>
          </p:txBody>
        </p:sp>
      </p:grpSp>
      <p:sp>
        <p:nvSpPr>
          <p:cNvPr id="3" name="云形标注 5">
            <a:extLst>
              <a:ext uri="{FF2B5EF4-FFF2-40B4-BE49-F238E27FC236}">
                <a16:creationId xmlns:a16="http://schemas.microsoft.com/office/drawing/2014/main" id="{EDDBAE5D-6114-ED93-09DC-5152BFA8F86F}"/>
              </a:ext>
            </a:extLst>
          </p:cNvPr>
          <p:cNvSpPr/>
          <p:nvPr/>
        </p:nvSpPr>
        <p:spPr>
          <a:xfrm>
            <a:off x="679269" y="1741715"/>
            <a:ext cx="3352213" cy="2355650"/>
          </a:xfrm>
          <a:prstGeom prst="cloudCallout">
            <a:avLst>
              <a:gd name="adj1" fmla="val -34611"/>
              <a:gd name="adj2" fmla="val 65149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7ACB48-C70A-049A-929E-6A93A88208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5" y="4167335"/>
            <a:ext cx="1625018" cy="21195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6C6BF08-8F73-7963-DFA6-BEFC794D28BA}"/>
              </a:ext>
            </a:extLst>
          </p:cNvPr>
          <p:cNvSpPr txBox="1"/>
          <p:nvPr/>
        </p:nvSpPr>
        <p:spPr>
          <a:xfrm>
            <a:off x="876060" y="2400531"/>
            <a:ext cx="3634979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b="1" kern="0" dirty="0">
                <a:solidFill>
                  <a:schemeClr val="accent5">
                    <a:lumMod val="75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仿宋" panose="02010609060101010101" pitchFamily="49" charset="-122"/>
              </a:rPr>
              <a:t>如何做到安全购物：</a:t>
            </a:r>
            <a:endParaRPr lang="zh-CN" altLang="zh-CN" sz="2800" kern="100" dirty="0">
              <a:solidFill>
                <a:schemeClr val="accent5">
                  <a:lumMod val="7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0FD261D6-2BE8-1D7F-8A9C-EF4261B3A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691" y="1249036"/>
            <a:ext cx="7527110" cy="3873590"/>
          </a:xfrm>
          <a:prstGeom prst="rect">
            <a:avLst/>
          </a:prstGeom>
          <a:solidFill>
            <a:srgbClr val="FFFFCC"/>
          </a:solidFill>
          <a:ln w="38100">
            <a:solidFill>
              <a:srgbClr val="557ADB"/>
            </a:solidFill>
            <a:prstDash val="dash"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30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①选择常用的购物平台。</a:t>
            </a:r>
            <a:endParaRPr lang="zh-CN" sz="3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zh-CN" sz="30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②</a:t>
            </a:r>
            <a:r>
              <a:rPr lang="en-US" sz="3000" b="1" kern="0" dirty="0">
                <a:effectLst/>
                <a:latin typeface="楷体" panose="02010609060101010101" pitchFamily="49" charset="-122"/>
                <a:ea typeface="等线" panose="02010600030101010101" pitchFamily="2" charset="-122"/>
                <a:cs typeface="仿宋" panose="02010609060101010101" pitchFamily="49" charset="-122"/>
              </a:rPr>
              <a:t>________________________________</a:t>
            </a:r>
            <a:r>
              <a:rPr lang="zh-CN" sz="30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。</a:t>
            </a:r>
            <a:endParaRPr lang="zh-CN" sz="3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sz="30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③</a:t>
            </a:r>
            <a:r>
              <a:rPr lang="en-US" sz="3000" b="1" kern="0" dirty="0">
                <a:effectLst/>
                <a:latin typeface="楷体" panose="02010609060101010101" pitchFamily="49" charset="-122"/>
                <a:ea typeface="等线" panose="02010600030101010101" pitchFamily="2" charset="-122"/>
                <a:cs typeface="仿宋" panose="02010609060101010101" pitchFamily="49" charset="-122"/>
              </a:rPr>
              <a:t>________________________________</a:t>
            </a:r>
            <a:r>
              <a:rPr lang="zh-CN" sz="3000" b="1" kern="0" dirty="0">
                <a:effectLst/>
                <a:latin typeface="等线" panose="02010600030101010101" pitchFamily="2" charset="-122"/>
                <a:ea typeface="楷体" panose="02010609060101010101" pitchFamily="49" charset="-122"/>
                <a:cs typeface="仿宋" panose="02010609060101010101" pitchFamily="49" charset="-122"/>
              </a:rPr>
              <a:t>。</a:t>
            </a:r>
            <a:endParaRPr lang="zh-CN" sz="3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0A88F8-9982-B7AD-347A-B1C603E24C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/>
          <a:stretch/>
        </p:blipFill>
        <p:spPr>
          <a:xfrm>
            <a:off x="9100894" y="3714090"/>
            <a:ext cx="3352214" cy="2817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9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 6"/>
          <p:cNvGrpSpPr/>
          <p:nvPr/>
        </p:nvGrpSpPr>
        <p:grpSpPr>
          <a:xfrm>
            <a:off x="6678749" y="159656"/>
            <a:ext cx="1260000" cy="435429"/>
            <a:chOff x="5631543" y="159657"/>
            <a:chExt cx="1611086" cy="435429"/>
          </a:xfrm>
          <a:solidFill>
            <a:schemeClr val="bg1">
              <a:lumMod val="65000"/>
            </a:schemeClr>
          </a:solidFill>
        </p:grpSpPr>
        <p:sp>
          <p:nvSpPr>
            <p:cNvPr id="52" name="平行四边形 51"/>
            <p:cNvSpPr/>
            <p:nvPr>
              <p:custDataLst>
                <p:tags r:id="rId8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53" name="文本框 52"/>
            <p:cNvSpPr txBox="1"/>
            <p:nvPr>
              <p:custDataLst>
                <p:tags r:id="rId9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</a:p>
          </p:txBody>
        </p:sp>
      </p:grpSp>
      <p:grpSp>
        <p:nvGrpSpPr>
          <p:cNvPr id="54" name="组 7"/>
          <p:cNvGrpSpPr/>
          <p:nvPr/>
        </p:nvGrpSpPr>
        <p:grpSpPr>
          <a:xfrm>
            <a:off x="7939315" y="159656"/>
            <a:ext cx="1260000" cy="435429"/>
            <a:chOff x="7242629" y="159657"/>
            <a:chExt cx="1611086" cy="435429"/>
          </a:xfrm>
        </p:grpSpPr>
        <p:sp>
          <p:nvSpPr>
            <p:cNvPr id="55" name="平行四边形 54"/>
            <p:cNvSpPr/>
            <p:nvPr>
              <p:custDataLst>
                <p:tags r:id="rId6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文本框 55"/>
            <p:cNvSpPr txBox="1"/>
            <p:nvPr>
              <p:custDataLst>
                <p:tags r:id="rId7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</a:p>
          </p:txBody>
        </p:sp>
      </p:grpSp>
      <p:grpSp>
        <p:nvGrpSpPr>
          <p:cNvPr id="57" name="组 8"/>
          <p:cNvGrpSpPr/>
          <p:nvPr/>
        </p:nvGrpSpPr>
        <p:grpSpPr>
          <a:xfrm>
            <a:off x="9199881" y="159656"/>
            <a:ext cx="1260000" cy="435429"/>
            <a:chOff x="8853715" y="159657"/>
            <a:chExt cx="1611086" cy="435429"/>
          </a:xfrm>
          <a:solidFill>
            <a:schemeClr val="bg1">
              <a:lumMod val="65000"/>
            </a:schemeClr>
          </a:solidFill>
        </p:grpSpPr>
        <p:sp>
          <p:nvSpPr>
            <p:cNvPr id="58" name="平行四边形 57"/>
            <p:cNvSpPr/>
            <p:nvPr>
              <p:custDataLst>
                <p:tags r:id="rId4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文本框 58"/>
            <p:cNvSpPr txBox="1"/>
            <p:nvPr>
              <p:custDataLst>
                <p:tags r:id="rId5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</a:p>
          </p:txBody>
        </p:sp>
      </p:grpSp>
      <p:grpSp>
        <p:nvGrpSpPr>
          <p:cNvPr id="60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  <a:solidFill>
            <a:srgbClr val="557ADB"/>
          </a:solidFill>
        </p:grpSpPr>
        <p:sp>
          <p:nvSpPr>
            <p:cNvPr id="61" name="平行四边形 60"/>
            <p:cNvSpPr/>
            <p:nvPr>
              <p:custDataLst>
                <p:tags r:id="rId2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文本框 61"/>
            <p:cNvSpPr txBox="1"/>
            <p:nvPr>
              <p:custDataLst>
                <p:tags r:id="rId3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</a:p>
          </p:txBody>
        </p:sp>
      </p:grpSp>
      <p:sp>
        <p:nvSpPr>
          <p:cNvPr id="3" name="云形标注 5">
            <a:extLst>
              <a:ext uri="{FF2B5EF4-FFF2-40B4-BE49-F238E27FC236}">
                <a16:creationId xmlns:a16="http://schemas.microsoft.com/office/drawing/2014/main" id="{EDDBAE5D-6114-ED93-09DC-5152BFA8F86F}"/>
              </a:ext>
            </a:extLst>
          </p:cNvPr>
          <p:cNvSpPr/>
          <p:nvPr/>
        </p:nvSpPr>
        <p:spPr>
          <a:xfrm>
            <a:off x="1454332" y="2185851"/>
            <a:ext cx="2577150" cy="1911513"/>
          </a:xfrm>
          <a:prstGeom prst="cloudCallout">
            <a:avLst>
              <a:gd name="adj1" fmla="val -34611"/>
              <a:gd name="adj2" fmla="val 65149"/>
            </a:avLst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7ACB48-C70A-049A-929E-6A93A88208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5" y="4167335"/>
            <a:ext cx="1625018" cy="21195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6C6BF08-8F73-7963-DFA6-BEFC794D28BA}"/>
              </a:ext>
            </a:extLst>
          </p:cNvPr>
          <p:cNvSpPr txBox="1"/>
          <p:nvPr/>
        </p:nvSpPr>
        <p:spPr>
          <a:xfrm>
            <a:off x="1947216" y="2490281"/>
            <a:ext cx="205869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000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评一评</a:t>
            </a:r>
            <a:endParaRPr lang="zh-CN" altLang="zh-CN" sz="4000" kern="1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CD6A54F-C757-EF40-52C8-29B777F247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12" y="184292"/>
            <a:ext cx="6855695" cy="667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F0129A6-8A37-90AD-11C8-593BABB831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324">
            <a:off x="7653872" y="1307958"/>
            <a:ext cx="3807109" cy="142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2">
            <a:extLst>
              <a:ext uri="{FF2B5EF4-FFF2-40B4-BE49-F238E27FC236}">
                <a16:creationId xmlns:a16="http://schemas.microsoft.com/office/drawing/2014/main" id="{E051C9FE-4FCF-A554-F3D4-32B5AD1E7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981" y="2712739"/>
            <a:ext cx="3890654" cy="195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2800" kern="10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等线" panose="02010600030101010101" pitchFamily="2" charset="-122"/>
                <a:ea typeface="幼圆" panose="02010509060101010101" pitchFamily="49" charset="-122"/>
                <a:cs typeface="Times New Roman" panose="02020603050405020304" pitchFamily="18" charset="0"/>
              </a:rPr>
              <a:t>分类查找科普读物</a:t>
            </a:r>
            <a:endParaRPr lang="zh-CN" sz="2800" kern="10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sz="2800" kern="10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等线" panose="02010600030101010101" pitchFamily="2" charset="-122"/>
                <a:ea typeface="幼圆" panose="02010509060101010101" pitchFamily="49" charset="-122"/>
                <a:cs typeface="Times New Roman" panose="02020603050405020304" pitchFamily="18" charset="0"/>
              </a:rPr>
              <a:t>挑选科普读物</a:t>
            </a:r>
            <a:endParaRPr lang="zh-CN" sz="2800" kern="10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sz="2800" kern="10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等线" panose="02010600030101010101" pitchFamily="2" charset="-122"/>
                <a:ea typeface="幼圆" panose="02010509060101010101" pitchFamily="49" charset="-122"/>
                <a:cs typeface="Times New Roman" panose="02020603050405020304" pitchFamily="18" charset="0"/>
              </a:rPr>
              <a:t>在线支付 安全防范</a:t>
            </a:r>
            <a:endParaRPr lang="zh-CN" sz="2800" kern="10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3166815-42DC-551C-7DA2-984F5533BE97}"/>
              </a:ext>
            </a:extLst>
          </p:cNvPr>
          <p:cNvGrpSpPr/>
          <p:nvPr/>
        </p:nvGrpSpPr>
        <p:grpSpPr>
          <a:xfrm>
            <a:off x="8613405" y="2695525"/>
            <a:ext cx="1870075" cy="733476"/>
            <a:chOff x="0" y="0"/>
            <a:chExt cx="1173480" cy="413385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E9DD349-C636-1964-BC03-15DC9DC7B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44500" cy="41338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1C2703E-0825-C4DF-8BB4-9422066A0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0"/>
              <a:ext cx="444500" cy="41338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F2F626E-0972-F5C5-C75A-8E140ADB6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" y="12700"/>
              <a:ext cx="430530" cy="400685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EFB05F8-3F4D-16F6-B1D6-3BB7C94E6F85}"/>
              </a:ext>
            </a:extLst>
          </p:cNvPr>
          <p:cNvGrpSpPr/>
          <p:nvPr/>
        </p:nvGrpSpPr>
        <p:grpSpPr>
          <a:xfrm>
            <a:off x="8614046" y="3330819"/>
            <a:ext cx="1870075" cy="733476"/>
            <a:chOff x="0" y="0"/>
            <a:chExt cx="1173480" cy="41338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653AD7A-E4EB-768C-6A14-BEB43071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44500" cy="413385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FE95DEE-D1C8-490C-DF84-D82AF3CE4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0"/>
              <a:ext cx="444500" cy="413385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6F9B789-E51B-5726-91D3-07B2647BE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" y="12700"/>
              <a:ext cx="430530" cy="400685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F03864E-933D-D11B-4D16-F16341E62A13}"/>
              </a:ext>
            </a:extLst>
          </p:cNvPr>
          <p:cNvGrpSpPr/>
          <p:nvPr/>
        </p:nvGrpSpPr>
        <p:grpSpPr>
          <a:xfrm>
            <a:off x="8614046" y="3989360"/>
            <a:ext cx="1870075" cy="756724"/>
            <a:chOff x="0" y="0"/>
            <a:chExt cx="1173480" cy="41338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C57C090-723A-5E17-CB6E-47C0D472C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44500" cy="41338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77D2189-3D42-5B47-8E8B-A717084B6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0" y="0"/>
              <a:ext cx="444500" cy="41338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2083F24-9AA4-40F0-69F5-D99C868B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" y="12700"/>
              <a:ext cx="430530" cy="40068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87940" y="1503143"/>
            <a:ext cx="8216120" cy="1446550"/>
            <a:chOff x="3255849" y="1384649"/>
            <a:chExt cx="6894820" cy="1446550"/>
          </a:xfrm>
        </p:grpSpPr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3255849" y="1422793"/>
              <a:ext cx="28188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汉仪综艺体简" panose="02010600000101010101" charset="-122"/>
                </a:rPr>
                <a:t>第 </a:t>
              </a:r>
              <a:r>
                <a:rPr lang="en-US" altLang="zh-CN" sz="4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汉仪综艺体简" panose="02010600000101010101" charset="-122"/>
                </a:rPr>
                <a:t>13 </a:t>
              </a:r>
              <a:r>
                <a:rPr lang="zh-CN" altLang="en-US" sz="4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汉仪综艺体简" panose="02010600000101010101" charset="-122"/>
                </a:rPr>
                <a:t>课 </a:t>
              </a:r>
            </a:p>
          </p:txBody>
        </p:sp>
        <p:sp>
          <p:nvSpPr>
            <p:cNvPr id="38" name="矩形 37"/>
            <p:cNvSpPr/>
            <p:nvPr>
              <p:custDataLst>
                <p:tags r:id="rId5"/>
              </p:custDataLst>
            </p:nvPr>
          </p:nvSpPr>
          <p:spPr>
            <a:xfrm>
              <a:off x="5848827" y="1384649"/>
              <a:ext cx="430184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400" b="1" spc="3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在线选购科普读物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546730" y="483802"/>
            <a:ext cx="670525" cy="540033"/>
          </a:xfrm>
          <a:prstGeom prst="rect">
            <a:avLst/>
          </a:prstGeom>
        </p:spPr>
      </p:pic>
      <p:pic>
        <p:nvPicPr>
          <p:cNvPr id="9" name="图片 8" descr="boshi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43861" y="3429000"/>
            <a:ext cx="3281045" cy="32810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69638C-B27A-E744-C921-F40DF7A358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71"/>
          <a:stretch/>
        </p:blipFill>
        <p:spPr>
          <a:xfrm>
            <a:off x="3332290" y="2628144"/>
            <a:ext cx="7196374" cy="268856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7642283-F21D-20FD-B3ED-9BEC53A747E4}"/>
              </a:ext>
            </a:extLst>
          </p:cNvPr>
          <p:cNvSpPr txBox="1"/>
          <p:nvPr/>
        </p:nvSpPr>
        <p:spPr>
          <a:xfrm>
            <a:off x="4952345" y="628436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在线购买科普读物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4D7BCD2-CFE7-E77C-5C9E-DC3E90231119}"/>
              </a:ext>
            </a:extLst>
          </p:cNvPr>
          <p:cNvSpPr txBox="1"/>
          <p:nvPr/>
        </p:nvSpPr>
        <p:spPr>
          <a:xfrm>
            <a:off x="1217255" y="628436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C50BEF4-4724-BDBB-0B82-D9BB3F656850}"/>
              </a:ext>
            </a:extLst>
          </p:cNvPr>
          <p:cNvSpPr txBox="1"/>
          <p:nvPr/>
        </p:nvSpPr>
        <p:spPr>
          <a:xfrm>
            <a:off x="8551976" y="6241659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9E78D6D-0C18-F771-561F-E1B93041BA57}"/>
              </a:ext>
            </a:extLst>
          </p:cNvPr>
          <p:cNvGrpSpPr/>
          <p:nvPr/>
        </p:nvGrpSpPr>
        <p:grpSpPr>
          <a:xfrm>
            <a:off x="129281" y="464790"/>
            <a:ext cx="2291343" cy="750057"/>
            <a:chOff x="471103" y="732034"/>
            <a:chExt cx="2291343" cy="750057"/>
          </a:xfrm>
        </p:grpSpPr>
        <p:grpSp>
          <p:nvGrpSpPr>
            <p:cNvPr id="10" name="组合 9"/>
            <p:cNvGrpSpPr/>
            <p:nvPr/>
          </p:nvGrpSpPr>
          <p:grpSpPr>
            <a:xfrm rot="19957694">
              <a:off x="801058" y="815255"/>
              <a:ext cx="1961388" cy="666836"/>
              <a:chOff x="8798079" y="394512"/>
              <a:chExt cx="1961388" cy="666836"/>
            </a:xfrm>
          </p:grpSpPr>
          <p:sp>
            <p:nvSpPr>
              <p:cNvPr id="12" name="稻壳儿原创设计师【幻雨工作室】_3"/>
              <p:cNvSpPr/>
              <p:nvPr>
                <p:custDataLst>
                  <p:tags r:id="rId6"/>
                </p:custDataLst>
              </p:nvPr>
            </p:nvSpPr>
            <p:spPr>
              <a:xfrm rot="797281">
                <a:off x="8798079" y="394512"/>
                <a:ext cx="1859875" cy="6668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思源黑体 CN Bold" panose="020B08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7"/>
                </p:custDataLst>
              </p:nvPr>
            </p:nvSpPr>
            <p:spPr>
              <a:xfrm rot="794881">
                <a:off x="8969750" y="566044"/>
                <a:ext cx="17897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spc="500" dirty="0">
                    <a:solidFill>
                      <a:srgbClr val="0C2C2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项目情境</a:t>
                </a:r>
                <a:endParaRPr lang="zh-CN" altLang="en-US" sz="24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55276">
              <a:off x="471103" y="732034"/>
              <a:ext cx="660847" cy="660847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071755FC-C957-4356-50A3-6980E7821D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68" y="109684"/>
            <a:ext cx="6497828" cy="6393238"/>
          </a:xfrm>
          <a:prstGeom prst="rect">
            <a:avLst/>
          </a:prstGeom>
        </p:spPr>
      </p:pic>
      <p:pic>
        <p:nvPicPr>
          <p:cNvPr id="6" name="购物">
            <a:hlinkClick r:id="" action="ppaction://media"/>
            <a:extLst>
              <a:ext uri="{FF2B5EF4-FFF2-40B4-BE49-F238E27FC236}">
                <a16:creationId xmlns:a16="http://schemas.microsoft.com/office/drawing/2014/main" id="{9F9B63DA-2A72-4763-D46F-750176CAC8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66125" y="1588352"/>
            <a:ext cx="5332837" cy="339547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7" name="图片 84">
            <a:extLst>
              <a:ext uri="{FF2B5EF4-FFF2-40B4-BE49-F238E27FC236}">
                <a16:creationId xmlns:a16="http://schemas.microsoft.com/office/drawing/2014/main" id="{1E589F72-43B6-34E3-99B6-3829A5924BB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 l="10402" t="16827" r="6425" b="21722"/>
          <a:stretch>
            <a:fillRect/>
          </a:stretch>
        </p:blipFill>
        <p:spPr bwMode="auto">
          <a:xfrm>
            <a:off x="8385716" y="2288828"/>
            <a:ext cx="2825115" cy="199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E01BCE-330C-5C57-5740-747CC437AA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4519" y="3828764"/>
            <a:ext cx="1771015" cy="231013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C1406D8-0E8C-958D-53C5-A46AC40DD01D}"/>
              </a:ext>
            </a:extLst>
          </p:cNvPr>
          <p:cNvSpPr/>
          <p:nvPr/>
        </p:nvSpPr>
        <p:spPr>
          <a:xfrm>
            <a:off x="8680018" y="2798382"/>
            <a:ext cx="22365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同学们在网</a:t>
            </a:r>
            <a:endParaRPr lang="en-US" altLang="zh-CN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上购买过商品吗？</a:t>
            </a:r>
            <a:endParaRPr lang="zh-CN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/>
          <p:cNvSpPr/>
          <p:nvPr>
            <p:custDataLst>
              <p:tags r:id="rId2"/>
            </p:custDataLst>
          </p:nvPr>
        </p:nvSpPr>
        <p:spPr bwMode="auto">
          <a:xfrm>
            <a:off x="0" y="1826078"/>
            <a:ext cx="12192635" cy="187452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26" name="AutoShape 60"/>
          <p:cNvSpPr/>
          <p:nvPr>
            <p:custDataLst>
              <p:tags r:id="rId3"/>
            </p:custDataLst>
          </p:nvPr>
        </p:nvSpPr>
        <p:spPr bwMode="auto">
          <a:xfrm>
            <a:off x="6211026" y="2415993"/>
            <a:ext cx="347345" cy="347345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73" name="图片 7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6" y="2763338"/>
            <a:ext cx="1330325" cy="52578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6" y="3110683"/>
            <a:ext cx="1329690" cy="52578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76" y="2327093"/>
            <a:ext cx="1329690" cy="52578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91" y="3002098"/>
            <a:ext cx="1329690" cy="52578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26B5584-9CA9-2129-ABD2-BD729B7E247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66221" y="1571220"/>
            <a:ext cx="3328034" cy="102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200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明确购书流程</a:t>
            </a:r>
            <a:endParaRPr lang="en-US" altLang="zh-CN" sz="2200" dirty="0"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200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了解购书平台的相关功能</a:t>
            </a:r>
            <a:endParaRPr lang="zh-CN" altLang="zh-CN" sz="2200" dirty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5153C0A-340D-79F7-E412-1E1BF003C828}"/>
              </a:ext>
            </a:extLst>
          </p:cNvPr>
          <p:cNvGrpSpPr/>
          <p:nvPr/>
        </p:nvGrpSpPr>
        <p:grpSpPr>
          <a:xfrm>
            <a:off x="3514316" y="3429000"/>
            <a:ext cx="3182757" cy="1513792"/>
            <a:chOff x="5834" y="6343"/>
            <a:chExt cx="3005" cy="305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3E4BE64-7473-2C03-077A-F605B647A2A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854" y="6343"/>
              <a:ext cx="2985" cy="3058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6DCAF37-5D06-46E0-9F35-1982C56C3F70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5834" y="7107"/>
              <a:ext cx="2874" cy="2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buClrTx/>
                <a:buSzTx/>
                <a:buFontTx/>
                <a:defRPr sz="2200"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</a:lstStyle>
            <a:p>
              <a:r>
                <a:rPr lang="zh-CN" altLang="en-US" dirty="0">
                  <a:sym typeface="+mn-ea"/>
                </a:rPr>
                <a:t>选择合适的购书平台</a:t>
              </a:r>
              <a:endParaRPr lang="en-US" altLang="zh-CN" dirty="0">
                <a:sym typeface="+mn-ea"/>
              </a:endParaRPr>
            </a:p>
            <a:p>
              <a:r>
                <a:rPr lang="zh-CN" altLang="en-US" dirty="0">
                  <a:sym typeface="+mn-ea"/>
                </a:rPr>
                <a:t>挑选科普读物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59C9F5C-624B-6371-10CA-5C4CBFE19B7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632348" y="745337"/>
            <a:ext cx="3328035" cy="153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Tx/>
              <a:buSzTx/>
              <a:buFontTx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dirty="0">
                <a:sym typeface="+mn-ea"/>
              </a:rPr>
              <a:t>学会分类查找科普读物</a:t>
            </a:r>
            <a:endParaRPr lang="en-US" altLang="zh-CN" dirty="0">
              <a:sym typeface="+mn-ea"/>
            </a:endParaRPr>
          </a:p>
          <a:p>
            <a:r>
              <a:rPr lang="zh-CN" altLang="en-US" dirty="0"/>
              <a:t>学会挑选科普读物</a:t>
            </a:r>
            <a:endParaRPr lang="en-US" altLang="zh-CN" dirty="0"/>
          </a:p>
          <a:p>
            <a:r>
              <a:rPr lang="zh-CN" altLang="en-US" dirty="0"/>
              <a:t>学会在线支付</a:t>
            </a: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18217D4-6248-7052-6DF9-829DF65259D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654993" y="3508553"/>
            <a:ext cx="3328035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Tx/>
              <a:buSzTx/>
              <a:buFontTx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分享购物经验</a:t>
            </a:r>
          </a:p>
          <a:p>
            <a:r>
              <a:rPr lang="zh-CN" altLang="en-US" dirty="0">
                <a:sym typeface="+mn-ea"/>
              </a:rPr>
              <a:t>填写评价单</a:t>
            </a:r>
            <a:endParaRPr lang="en-US" altLang="zh-CN" dirty="0"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55" y="1263650"/>
            <a:ext cx="4914900" cy="19431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244215" y="2531110"/>
            <a:ext cx="6061075" cy="3213735"/>
            <a:chOff x="3773842" y="2106167"/>
            <a:chExt cx="4991978" cy="2659154"/>
          </a:xfrm>
        </p:grpSpPr>
        <p:sp>
          <p:nvSpPr>
            <p:cNvPr id="17" name="图形 15"/>
            <p:cNvSpPr/>
            <p:nvPr>
              <p:custDataLst>
                <p:tags r:id="rId5"/>
              </p:custDataLst>
            </p:nvPr>
          </p:nvSpPr>
          <p:spPr>
            <a:xfrm>
              <a:off x="3773842" y="2247283"/>
              <a:ext cx="1164207" cy="723219"/>
            </a:xfrm>
            <a:custGeom>
              <a:avLst/>
              <a:gdLst>
                <a:gd name="connsiteX0" fmla="*/ 0 w 1164207"/>
                <a:gd name="connsiteY0" fmla="*/ 723220 h 723219"/>
                <a:gd name="connsiteX1" fmla="*/ 0 w 1164207"/>
                <a:gd name="connsiteY1" fmla="*/ 346616 h 723219"/>
                <a:gd name="connsiteX2" fmla="*/ 346616 w 1164207"/>
                <a:gd name="connsiteY2" fmla="*/ 0 h 723219"/>
                <a:gd name="connsiteX3" fmla="*/ 1164207 w 1164207"/>
                <a:gd name="connsiteY3" fmla="*/ 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207" h="723219">
                  <a:moveTo>
                    <a:pt x="0" y="723220"/>
                  </a:moveTo>
                  <a:lnTo>
                    <a:pt x="0" y="346616"/>
                  </a:lnTo>
                  <a:cubicBezTo>
                    <a:pt x="0" y="155228"/>
                    <a:pt x="155228" y="0"/>
                    <a:pt x="346616" y="0"/>
                  </a:cubicBezTo>
                  <a:lnTo>
                    <a:pt x="1164207" y="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图形 15"/>
            <p:cNvSpPr/>
            <p:nvPr>
              <p:custDataLst>
                <p:tags r:id="rId6"/>
              </p:custDataLst>
            </p:nvPr>
          </p:nvSpPr>
          <p:spPr>
            <a:xfrm>
              <a:off x="3773842" y="2970502"/>
              <a:ext cx="4991978" cy="1310618"/>
            </a:xfrm>
            <a:custGeom>
              <a:avLst/>
              <a:gdLst>
                <a:gd name="connsiteX0" fmla="*/ 4991979 w 4991978"/>
                <a:gd name="connsiteY0" fmla="*/ 0 h 1310618"/>
                <a:gd name="connsiteX1" fmla="*/ 4991979 w 4991978"/>
                <a:gd name="connsiteY1" fmla="*/ 963999 h 1310618"/>
                <a:gd name="connsiteX2" fmla="*/ 4645363 w 4991978"/>
                <a:gd name="connsiteY2" fmla="*/ 1310615 h 1310618"/>
                <a:gd name="connsiteX3" fmla="*/ 346616 w 4991978"/>
                <a:gd name="connsiteY3" fmla="*/ 1310615 h 1310618"/>
                <a:gd name="connsiteX4" fmla="*/ 0 w 4991978"/>
                <a:gd name="connsiteY4" fmla="*/ 963999 h 1310618"/>
                <a:gd name="connsiteX5" fmla="*/ 0 w 4991978"/>
                <a:gd name="connsiteY5" fmla="*/ 0 h 131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1978" h="1310618">
                  <a:moveTo>
                    <a:pt x="4991979" y="0"/>
                  </a:moveTo>
                  <a:lnTo>
                    <a:pt x="4991979" y="963999"/>
                  </a:lnTo>
                  <a:cubicBezTo>
                    <a:pt x="4991979" y="1155387"/>
                    <a:pt x="4836752" y="1310615"/>
                    <a:pt x="4645363" y="1310615"/>
                  </a:cubicBezTo>
                  <a:lnTo>
                    <a:pt x="346616" y="1310615"/>
                  </a:lnTo>
                  <a:cubicBezTo>
                    <a:pt x="155228" y="1311497"/>
                    <a:pt x="0" y="1156269"/>
                    <a:pt x="0" y="963999"/>
                  </a:cubicBezTo>
                  <a:lnTo>
                    <a:pt x="0" y="0"/>
                  </a:lnTo>
                </a:path>
              </a:pathLst>
            </a:custGeom>
            <a:noFill/>
            <a:ln w="70492" cap="rnd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图形 15"/>
            <p:cNvSpPr/>
            <p:nvPr>
              <p:custDataLst>
                <p:tags r:id="rId7"/>
              </p:custDataLst>
            </p:nvPr>
          </p:nvSpPr>
          <p:spPr>
            <a:xfrm>
              <a:off x="7583974" y="2247283"/>
              <a:ext cx="1181846" cy="723219"/>
            </a:xfrm>
            <a:custGeom>
              <a:avLst/>
              <a:gdLst>
                <a:gd name="connsiteX0" fmla="*/ 0 w 1181846"/>
                <a:gd name="connsiteY0" fmla="*/ 0 h 723219"/>
                <a:gd name="connsiteX1" fmla="*/ 835231 w 1181846"/>
                <a:gd name="connsiteY1" fmla="*/ 0 h 723219"/>
                <a:gd name="connsiteX2" fmla="*/ 1181847 w 1181846"/>
                <a:gd name="connsiteY2" fmla="*/ 346616 h 723219"/>
                <a:gd name="connsiteX3" fmla="*/ 1181847 w 1181846"/>
                <a:gd name="connsiteY3" fmla="*/ 72322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846" h="723219">
                  <a:moveTo>
                    <a:pt x="0" y="0"/>
                  </a:moveTo>
                  <a:lnTo>
                    <a:pt x="835231" y="0"/>
                  </a:lnTo>
                  <a:cubicBezTo>
                    <a:pt x="1026619" y="0"/>
                    <a:pt x="1181847" y="155228"/>
                    <a:pt x="1181847" y="346616"/>
                  </a:cubicBezTo>
                  <a:lnTo>
                    <a:pt x="1181847" y="72322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图形 15"/>
            <p:cNvSpPr/>
            <p:nvPr>
              <p:custDataLst>
                <p:tags r:id="rId8"/>
              </p:custDataLst>
            </p:nvPr>
          </p:nvSpPr>
          <p:spPr>
            <a:xfrm>
              <a:off x="4444143" y="4281999"/>
              <a:ext cx="3757213" cy="299871"/>
            </a:xfrm>
            <a:custGeom>
              <a:avLst/>
              <a:gdLst>
                <a:gd name="connsiteX0" fmla="*/ 3757214 w 3757213"/>
                <a:gd name="connsiteY0" fmla="*/ 0 h 299871"/>
                <a:gd name="connsiteX1" fmla="*/ 3757214 w 3757213"/>
                <a:gd name="connsiteY1" fmla="*/ 0 h 299871"/>
                <a:gd name="connsiteX2" fmla="*/ 3457342 w 3757213"/>
                <a:gd name="connsiteY2" fmla="*/ 299872 h 299871"/>
                <a:gd name="connsiteX3" fmla="*/ 0 w 3757213"/>
                <a:gd name="connsiteY3" fmla="*/ 299872 h 29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7213" h="299871">
                  <a:moveTo>
                    <a:pt x="3757214" y="0"/>
                  </a:moveTo>
                  <a:lnTo>
                    <a:pt x="3757214" y="0"/>
                  </a:lnTo>
                  <a:cubicBezTo>
                    <a:pt x="3757214" y="165811"/>
                    <a:pt x="3623154" y="299872"/>
                    <a:pt x="3457342" y="299872"/>
                  </a:cubicBezTo>
                  <a:lnTo>
                    <a:pt x="0" y="299872"/>
                  </a:lnTo>
                </a:path>
              </a:pathLst>
            </a:custGeom>
            <a:noFill/>
            <a:ln w="70492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图形 15"/>
            <p:cNvSpPr/>
            <p:nvPr>
              <p:custDataLst>
                <p:tags r:id="rId9"/>
              </p:custDataLst>
            </p:nvPr>
          </p:nvSpPr>
          <p:spPr>
            <a:xfrm>
              <a:off x="4926583" y="2106167"/>
              <a:ext cx="182568" cy="282232"/>
            </a:xfrm>
            <a:custGeom>
              <a:avLst/>
              <a:gdLst>
                <a:gd name="connsiteX0" fmla="*/ 141116 w 182568"/>
                <a:gd name="connsiteY0" fmla="*/ 282232 h 282232"/>
                <a:gd name="connsiteX1" fmla="*/ 141116 w 182568"/>
                <a:gd name="connsiteY1" fmla="*/ 282232 h 282232"/>
                <a:gd name="connsiteX2" fmla="*/ 0 w 182568"/>
                <a:gd name="connsiteY2" fmla="*/ 141116 h 282232"/>
                <a:gd name="connsiteX3" fmla="*/ 0 w 182568"/>
                <a:gd name="connsiteY3" fmla="*/ 141116 h 282232"/>
                <a:gd name="connsiteX4" fmla="*/ 141116 w 182568"/>
                <a:gd name="connsiteY4" fmla="*/ 0 h 282232"/>
                <a:gd name="connsiteX5" fmla="*/ 141116 w 182568"/>
                <a:gd name="connsiteY5" fmla="*/ 0 h 282232"/>
                <a:gd name="connsiteX6" fmla="*/ 182569 w 182568"/>
                <a:gd name="connsiteY6" fmla="*/ 41453 h 282232"/>
                <a:gd name="connsiteX7" fmla="*/ 182569 w 182568"/>
                <a:gd name="connsiteY7" fmla="*/ 241661 h 282232"/>
                <a:gd name="connsiteX8" fmla="*/ 141116 w 182568"/>
                <a:gd name="connsiteY8" fmla="*/ 282232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141116" y="282232"/>
                  </a:moveTo>
                  <a:lnTo>
                    <a:pt x="141116" y="282232"/>
                  </a:lnTo>
                  <a:cubicBezTo>
                    <a:pt x="63502" y="282232"/>
                    <a:pt x="0" y="218730"/>
                    <a:pt x="0" y="141116"/>
                  </a:cubicBezTo>
                  <a:lnTo>
                    <a:pt x="0" y="141116"/>
                  </a:lnTo>
                  <a:cubicBezTo>
                    <a:pt x="0" y="63502"/>
                    <a:pt x="63502" y="0"/>
                    <a:pt x="141116" y="0"/>
                  </a:cubicBezTo>
                  <a:lnTo>
                    <a:pt x="141116" y="0"/>
                  </a:lnTo>
                  <a:cubicBezTo>
                    <a:pt x="164047" y="0"/>
                    <a:pt x="182569" y="18521"/>
                    <a:pt x="182569" y="41453"/>
                  </a:cubicBezTo>
                  <a:lnTo>
                    <a:pt x="182569" y="241661"/>
                  </a:lnTo>
                  <a:cubicBezTo>
                    <a:pt x="181687" y="263711"/>
                    <a:pt x="163165" y="282232"/>
                    <a:pt x="141116" y="282232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图形 15"/>
            <p:cNvSpPr/>
            <p:nvPr>
              <p:custDataLst>
                <p:tags r:id="rId10"/>
              </p:custDataLst>
            </p:nvPr>
          </p:nvSpPr>
          <p:spPr>
            <a:xfrm>
              <a:off x="7410225" y="2106167"/>
              <a:ext cx="182568" cy="282232"/>
            </a:xfrm>
            <a:custGeom>
              <a:avLst/>
              <a:gdLst>
                <a:gd name="connsiteX0" fmla="*/ 41453 w 182568"/>
                <a:gd name="connsiteY0" fmla="*/ 0 h 282232"/>
                <a:gd name="connsiteX1" fmla="*/ 41453 w 182568"/>
                <a:gd name="connsiteY1" fmla="*/ 0 h 282232"/>
                <a:gd name="connsiteX2" fmla="*/ 182569 w 182568"/>
                <a:gd name="connsiteY2" fmla="*/ 141116 h 282232"/>
                <a:gd name="connsiteX3" fmla="*/ 182569 w 182568"/>
                <a:gd name="connsiteY3" fmla="*/ 141116 h 282232"/>
                <a:gd name="connsiteX4" fmla="*/ 41453 w 182568"/>
                <a:gd name="connsiteY4" fmla="*/ 282232 h 282232"/>
                <a:gd name="connsiteX5" fmla="*/ 41453 w 182568"/>
                <a:gd name="connsiteY5" fmla="*/ 282232 h 282232"/>
                <a:gd name="connsiteX6" fmla="*/ 0 w 182568"/>
                <a:gd name="connsiteY6" fmla="*/ 240779 h 282232"/>
                <a:gd name="connsiteX7" fmla="*/ 0 w 182568"/>
                <a:gd name="connsiteY7" fmla="*/ 41453 h 282232"/>
                <a:gd name="connsiteX8" fmla="*/ 41453 w 182568"/>
                <a:gd name="connsiteY8" fmla="*/ 0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41453" y="0"/>
                  </a:moveTo>
                  <a:lnTo>
                    <a:pt x="41453" y="0"/>
                  </a:lnTo>
                  <a:cubicBezTo>
                    <a:pt x="119067" y="0"/>
                    <a:pt x="182569" y="63502"/>
                    <a:pt x="182569" y="141116"/>
                  </a:cubicBezTo>
                  <a:lnTo>
                    <a:pt x="182569" y="141116"/>
                  </a:lnTo>
                  <a:cubicBezTo>
                    <a:pt x="182569" y="218730"/>
                    <a:pt x="119067" y="282232"/>
                    <a:pt x="41453" y="282232"/>
                  </a:cubicBezTo>
                  <a:lnTo>
                    <a:pt x="41453" y="282232"/>
                  </a:lnTo>
                  <a:cubicBezTo>
                    <a:pt x="18522" y="282232"/>
                    <a:pt x="0" y="263711"/>
                    <a:pt x="0" y="240779"/>
                  </a:cubicBezTo>
                  <a:lnTo>
                    <a:pt x="0" y="41453"/>
                  </a:lnTo>
                  <a:cubicBezTo>
                    <a:pt x="0" y="18521"/>
                    <a:pt x="18522" y="0"/>
                    <a:pt x="41453" y="0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图形 15"/>
            <p:cNvSpPr/>
            <p:nvPr>
              <p:custDataLst>
                <p:tags r:id="rId11"/>
              </p:custDataLst>
            </p:nvPr>
          </p:nvSpPr>
          <p:spPr>
            <a:xfrm>
              <a:off x="4095762" y="4398420"/>
              <a:ext cx="366901" cy="366901"/>
            </a:xfrm>
            <a:custGeom>
              <a:avLst/>
              <a:gdLst>
                <a:gd name="connsiteX0" fmla="*/ 366902 w 366901"/>
                <a:gd name="connsiteY0" fmla="*/ 183451 h 366901"/>
                <a:gd name="connsiteX1" fmla="*/ 183451 w 366901"/>
                <a:gd name="connsiteY1" fmla="*/ 366902 h 366901"/>
                <a:gd name="connsiteX2" fmla="*/ 0 w 366901"/>
                <a:gd name="connsiteY2" fmla="*/ 183451 h 366901"/>
                <a:gd name="connsiteX3" fmla="*/ 183451 w 366901"/>
                <a:gd name="connsiteY3" fmla="*/ 0 h 366901"/>
                <a:gd name="connsiteX4" fmla="*/ 366902 w 366901"/>
                <a:gd name="connsiteY4" fmla="*/ 183451 h 36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01" h="366901">
                  <a:moveTo>
                    <a:pt x="366902" y="183451"/>
                  </a:moveTo>
                  <a:cubicBezTo>
                    <a:pt x="366902" y="284768"/>
                    <a:pt x="284768" y="366902"/>
                    <a:pt x="183451" y="366902"/>
                  </a:cubicBezTo>
                  <a:cubicBezTo>
                    <a:pt x="82134" y="366902"/>
                    <a:pt x="0" y="284768"/>
                    <a:pt x="0" y="183451"/>
                  </a:cubicBezTo>
                  <a:cubicBezTo>
                    <a:pt x="0" y="82134"/>
                    <a:pt x="82134" y="0"/>
                    <a:pt x="183451" y="0"/>
                  </a:cubicBezTo>
                  <a:cubicBezTo>
                    <a:pt x="284768" y="0"/>
                    <a:pt x="366902" y="82134"/>
                    <a:pt x="366902" y="183451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图形 15"/>
            <p:cNvSpPr/>
            <p:nvPr>
              <p:custDataLst>
                <p:tags r:id="rId12"/>
              </p:custDataLst>
            </p:nvPr>
          </p:nvSpPr>
          <p:spPr>
            <a:xfrm>
              <a:off x="4170730" y="4473388"/>
              <a:ext cx="216965" cy="216965"/>
            </a:xfrm>
            <a:custGeom>
              <a:avLst/>
              <a:gdLst>
                <a:gd name="connsiteX0" fmla="*/ 216966 w 216965"/>
                <a:gd name="connsiteY0" fmla="*/ 108483 h 216965"/>
                <a:gd name="connsiteX1" fmla="*/ 108483 w 216965"/>
                <a:gd name="connsiteY1" fmla="*/ 216966 h 216965"/>
                <a:gd name="connsiteX2" fmla="*/ 0 w 216965"/>
                <a:gd name="connsiteY2" fmla="*/ 108483 h 216965"/>
                <a:gd name="connsiteX3" fmla="*/ 108483 w 216965"/>
                <a:gd name="connsiteY3" fmla="*/ 0 h 216965"/>
                <a:gd name="connsiteX4" fmla="*/ 216966 w 216965"/>
                <a:gd name="connsiteY4" fmla="*/ 108483 h 2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65" h="216965">
                  <a:moveTo>
                    <a:pt x="216966" y="108483"/>
                  </a:moveTo>
                  <a:cubicBezTo>
                    <a:pt x="216966" y="168396"/>
                    <a:pt x="168396" y="216966"/>
                    <a:pt x="108483" y="216966"/>
                  </a:cubicBezTo>
                  <a:cubicBezTo>
                    <a:pt x="48569" y="216966"/>
                    <a:pt x="0" y="168396"/>
                    <a:pt x="0" y="108483"/>
                  </a:cubicBezTo>
                  <a:cubicBezTo>
                    <a:pt x="0" y="48570"/>
                    <a:pt x="48569" y="0"/>
                    <a:pt x="108483" y="0"/>
                  </a:cubicBezTo>
                  <a:cubicBezTo>
                    <a:pt x="168396" y="0"/>
                    <a:pt x="216966" y="48570"/>
                    <a:pt x="216966" y="108483"/>
                  </a:cubicBezTo>
                  <a:close/>
                </a:path>
              </a:pathLst>
            </a:custGeom>
            <a:solidFill>
              <a:srgbClr val="E8F4F9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E41C0F-7EB4-3B03-FA7D-1FBFA61EB7D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43830" y="3563758"/>
            <a:ext cx="3930160" cy="102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200" b="1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1.</a:t>
            </a:r>
            <a:r>
              <a:rPr lang="zh-CN" altLang="en-US" sz="2200" b="1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明确购物流程</a:t>
            </a:r>
            <a:endParaRPr lang="en-US" altLang="zh-CN" sz="2200" b="1" dirty="0"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200" b="1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2.</a:t>
            </a:r>
            <a:r>
              <a:rPr lang="zh-CN" altLang="en-US" sz="2200" b="1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了解购书平台的相关功能</a:t>
            </a:r>
            <a:endParaRPr lang="zh-CN" altLang="zh-CN" sz="2200" b="1" dirty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A66577-E4CE-EEC0-0BF6-EE4890F75D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7624" y="828541"/>
            <a:ext cx="9284177" cy="5200917"/>
          </a:xfrm>
          <a:prstGeom prst="rect">
            <a:avLst/>
          </a:prstGeom>
        </p:spPr>
      </p:pic>
      <p:grpSp>
        <p:nvGrpSpPr>
          <p:cNvPr id="59" name="组 6"/>
          <p:cNvGrpSpPr/>
          <p:nvPr/>
        </p:nvGrpSpPr>
        <p:grpSpPr>
          <a:xfrm>
            <a:off x="6713583" y="159657"/>
            <a:ext cx="1260000" cy="435429"/>
            <a:chOff x="5631543" y="159657"/>
            <a:chExt cx="1611086" cy="435429"/>
          </a:xfrm>
        </p:grpSpPr>
        <p:sp>
          <p:nvSpPr>
            <p:cNvPr id="68" name="平行四边形 67"/>
            <p:cNvSpPr/>
            <p:nvPr>
              <p:custDataLst>
                <p:tags r:id="rId9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solidFill>
              <a:srgbClr val="557AD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74" name="文本框 73"/>
            <p:cNvSpPr txBox="1"/>
            <p:nvPr>
              <p:custDataLst>
                <p:tags r:id="rId10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</a:p>
          </p:txBody>
        </p:sp>
      </p:grpSp>
      <p:grpSp>
        <p:nvGrpSpPr>
          <p:cNvPr id="75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</p:grpSpPr>
        <p:sp>
          <p:nvSpPr>
            <p:cNvPr id="76" name="平行四边形 75"/>
            <p:cNvSpPr/>
            <p:nvPr>
              <p:custDataLst>
                <p:tags r:id="rId7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" name="文本框 76"/>
            <p:cNvSpPr txBox="1"/>
            <p:nvPr>
              <p:custDataLst>
                <p:tags r:id="rId8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</a:p>
          </p:txBody>
        </p:sp>
      </p:grpSp>
      <p:grpSp>
        <p:nvGrpSpPr>
          <p:cNvPr id="78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</p:grpSpPr>
        <p:sp>
          <p:nvSpPr>
            <p:cNvPr id="79" name="平行四边形 78"/>
            <p:cNvSpPr/>
            <p:nvPr>
              <p:custDataLst>
                <p:tags r:id="rId5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0" name="文本框 79"/>
            <p:cNvSpPr txBox="1"/>
            <p:nvPr>
              <p:custDataLst>
                <p:tags r:id="rId6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</a:p>
          </p:txBody>
        </p:sp>
      </p:grpSp>
      <p:grpSp>
        <p:nvGrpSpPr>
          <p:cNvPr id="81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82" name="平行四边形 81"/>
            <p:cNvSpPr/>
            <p:nvPr>
              <p:custDataLst>
                <p:tags r:id="rId3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3" name="文本框 82"/>
            <p:cNvSpPr txBox="1"/>
            <p:nvPr>
              <p:custDataLst>
                <p:tags r:id="rId4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1" y="4380937"/>
            <a:ext cx="2625193" cy="22158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D0FB2AA-2DE8-7162-ECA3-11598AEFCB64}"/>
              </a:ext>
            </a:extLst>
          </p:cNvPr>
          <p:cNvSpPr/>
          <p:nvPr/>
        </p:nvSpPr>
        <p:spPr>
          <a:xfrm>
            <a:off x="11039994" y="1878764"/>
            <a:ext cx="88036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连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一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连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 6"/>
          <p:cNvGrpSpPr/>
          <p:nvPr/>
        </p:nvGrpSpPr>
        <p:grpSpPr>
          <a:xfrm>
            <a:off x="6713583" y="159657"/>
            <a:ext cx="1260000" cy="435429"/>
            <a:chOff x="5631543" y="159657"/>
            <a:chExt cx="1611086" cy="435429"/>
          </a:xfrm>
        </p:grpSpPr>
        <p:sp>
          <p:nvSpPr>
            <p:cNvPr id="72" name="平行四边形 71"/>
            <p:cNvSpPr/>
            <p:nvPr>
              <p:custDataLst>
                <p:tags r:id="rId8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solidFill>
              <a:srgbClr val="557AD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73" name="文本框 72"/>
            <p:cNvSpPr txBox="1"/>
            <p:nvPr>
              <p:custDataLst>
                <p:tags r:id="rId9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</a:p>
          </p:txBody>
        </p:sp>
      </p:grpSp>
      <p:grpSp>
        <p:nvGrpSpPr>
          <p:cNvPr id="74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</p:grpSpPr>
        <p:sp>
          <p:nvSpPr>
            <p:cNvPr id="75" name="平行四边形 74"/>
            <p:cNvSpPr/>
            <p:nvPr>
              <p:custDataLst>
                <p:tags r:id="rId6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6" name="文本框 75"/>
            <p:cNvSpPr txBox="1"/>
            <p:nvPr>
              <p:custDataLst>
                <p:tags r:id="rId7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</a:p>
          </p:txBody>
        </p:sp>
      </p:grpSp>
      <p:grpSp>
        <p:nvGrpSpPr>
          <p:cNvPr id="77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</p:grpSpPr>
        <p:sp>
          <p:nvSpPr>
            <p:cNvPr id="78" name="平行四边形 77"/>
            <p:cNvSpPr/>
            <p:nvPr>
              <p:custDataLst>
                <p:tags r:id="rId4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9" name="文本框 78"/>
            <p:cNvSpPr txBox="1"/>
            <p:nvPr>
              <p:custDataLst>
                <p:tags r:id="rId5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</a:p>
          </p:txBody>
        </p:sp>
      </p:grpSp>
      <p:grpSp>
        <p:nvGrpSpPr>
          <p:cNvPr id="80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81" name="平行四边形 80"/>
            <p:cNvSpPr/>
            <p:nvPr>
              <p:custDataLst>
                <p:tags r:id="rId2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2" name="文本框 81"/>
            <p:cNvSpPr txBox="1"/>
            <p:nvPr>
              <p:custDataLst>
                <p:tags r:id="rId3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F2DEAA54-2084-E259-33A0-8D41D0F6E32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4" y="2492011"/>
            <a:ext cx="4033701" cy="4033701"/>
          </a:xfrm>
          <a:prstGeom prst="rect">
            <a:avLst/>
          </a:prstGeom>
        </p:spPr>
      </p:pic>
      <p:pic>
        <p:nvPicPr>
          <p:cNvPr id="4" name="图片 3" descr="boshi2">
            <a:extLst>
              <a:ext uri="{FF2B5EF4-FFF2-40B4-BE49-F238E27FC236}">
                <a16:creationId xmlns:a16="http://schemas.microsoft.com/office/drawing/2014/main" id="{C8CE8847-F4E3-E044-D530-263147B681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376015" y="3661219"/>
            <a:ext cx="2540000" cy="254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0F1AC9-249B-F0E4-7BBE-F9DEFBD60A4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45" y="1243187"/>
            <a:ext cx="4666772" cy="314593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CB8B031-3EEC-01B0-EA3D-419634EE2888}"/>
              </a:ext>
            </a:extLst>
          </p:cNvPr>
          <p:cNvSpPr/>
          <p:nvPr/>
        </p:nvSpPr>
        <p:spPr>
          <a:xfrm>
            <a:off x="5287397" y="2166146"/>
            <a:ext cx="394675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400" b="1" cap="none" spc="0" dirty="0">
                <a:ln w="0"/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你知道有哪些</a:t>
            </a:r>
            <a:endParaRPr lang="en-US" altLang="zh-CN" sz="3400" b="1" cap="none" spc="0" dirty="0">
              <a:ln w="0"/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3400" b="1" cap="none" spc="0" dirty="0">
                <a:ln w="0"/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在线购书平台吗？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grpSp>
        <p:nvGrpSpPr>
          <p:cNvPr id="4" name="组合 3" descr="7b0a202020202274657874626f78223a2022220a7d0a"/>
          <p:cNvGrpSpPr/>
          <p:nvPr/>
        </p:nvGrpSpPr>
        <p:grpSpPr>
          <a:xfrm>
            <a:off x="3244215" y="2531110"/>
            <a:ext cx="6061075" cy="3213735"/>
            <a:chOff x="5690" y="3317"/>
            <a:chExt cx="7861" cy="4188"/>
          </a:xfrm>
        </p:grpSpPr>
        <p:grpSp>
          <p:nvGrpSpPr>
            <p:cNvPr id="25" name="组合 24"/>
            <p:cNvGrpSpPr/>
            <p:nvPr/>
          </p:nvGrpSpPr>
          <p:grpSpPr>
            <a:xfrm>
              <a:off x="5690" y="3317"/>
              <a:ext cx="7861" cy="4188"/>
              <a:chOff x="3773842" y="2106167"/>
              <a:chExt cx="4991978" cy="2659154"/>
            </a:xfrm>
          </p:grpSpPr>
          <p:sp>
            <p:nvSpPr>
              <p:cNvPr id="17" name="图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3773842" y="2247283"/>
                <a:ext cx="1164207" cy="723219"/>
              </a:xfrm>
              <a:custGeom>
                <a:avLst/>
                <a:gdLst>
                  <a:gd name="connsiteX0" fmla="*/ 0 w 1164207"/>
                  <a:gd name="connsiteY0" fmla="*/ 723220 h 723219"/>
                  <a:gd name="connsiteX1" fmla="*/ 0 w 1164207"/>
                  <a:gd name="connsiteY1" fmla="*/ 346616 h 723219"/>
                  <a:gd name="connsiteX2" fmla="*/ 346616 w 1164207"/>
                  <a:gd name="connsiteY2" fmla="*/ 0 h 723219"/>
                  <a:gd name="connsiteX3" fmla="*/ 1164207 w 1164207"/>
                  <a:gd name="connsiteY3" fmla="*/ 0 h 72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4207" h="723219">
                    <a:moveTo>
                      <a:pt x="0" y="723220"/>
                    </a:moveTo>
                    <a:lnTo>
                      <a:pt x="0" y="346616"/>
                    </a:lnTo>
                    <a:cubicBezTo>
                      <a:pt x="0" y="155228"/>
                      <a:pt x="155228" y="0"/>
                      <a:pt x="346616" y="0"/>
                    </a:cubicBezTo>
                    <a:lnTo>
                      <a:pt x="1164207" y="0"/>
                    </a:lnTo>
                  </a:path>
                </a:pathLst>
              </a:custGeom>
              <a:noFill/>
              <a:ln w="17623" cap="flat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图形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3773842" y="2970502"/>
                <a:ext cx="4991978" cy="1310618"/>
              </a:xfrm>
              <a:custGeom>
                <a:avLst/>
                <a:gdLst>
                  <a:gd name="connsiteX0" fmla="*/ 4991979 w 4991978"/>
                  <a:gd name="connsiteY0" fmla="*/ 0 h 1310618"/>
                  <a:gd name="connsiteX1" fmla="*/ 4991979 w 4991978"/>
                  <a:gd name="connsiteY1" fmla="*/ 963999 h 1310618"/>
                  <a:gd name="connsiteX2" fmla="*/ 4645363 w 4991978"/>
                  <a:gd name="connsiteY2" fmla="*/ 1310615 h 1310618"/>
                  <a:gd name="connsiteX3" fmla="*/ 346616 w 4991978"/>
                  <a:gd name="connsiteY3" fmla="*/ 1310615 h 1310618"/>
                  <a:gd name="connsiteX4" fmla="*/ 0 w 4991978"/>
                  <a:gd name="connsiteY4" fmla="*/ 963999 h 1310618"/>
                  <a:gd name="connsiteX5" fmla="*/ 0 w 4991978"/>
                  <a:gd name="connsiteY5" fmla="*/ 0 h 1310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91978" h="1310618">
                    <a:moveTo>
                      <a:pt x="4991979" y="0"/>
                    </a:moveTo>
                    <a:lnTo>
                      <a:pt x="4991979" y="963999"/>
                    </a:lnTo>
                    <a:cubicBezTo>
                      <a:pt x="4991979" y="1155387"/>
                      <a:pt x="4836752" y="1310615"/>
                      <a:pt x="4645363" y="1310615"/>
                    </a:cubicBezTo>
                    <a:lnTo>
                      <a:pt x="346616" y="1310615"/>
                    </a:lnTo>
                    <a:cubicBezTo>
                      <a:pt x="155228" y="1311497"/>
                      <a:pt x="0" y="1156269"/>
                      <a:pt x="0" y="963999"/>
                    </a:cubicBezTo>
                    <a:lnTo>
                      <a:pt x="0" y="0"/>
                    </a:lnTo>
                  </a:path>
                </a:pathLst>
              </a:custGeom>
              <a:noFill/>
              <a:ln w="70492" cap="rnd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图形 15"/>
              <p:cNvSpPr/>
              <p:nvPr>
                <p:custDataLst>
                  <p:tags r:id="rId7"/>
                </p:custDataLst>
              </p:nvPr>
            </p:nvSpPr>
            <p:spPr>
              <a:xfrm>
                <a:off x="7583974" y="2247283"/>
                <a:ext cx="1181846" cy="723219"/>
              </a:xfrm>
              <a:custGeom>
                <a:avLst/>
                <a:gdLst>
                  <a:gd name="connsiteX0" fmla="*/ 0 w 1181846"/>
                  <a:gd name="connsiteY0" fmla="*/ 0 h 723219"/>
                  <a:gd name="connsiteX1" fmla="*/ 835231 w 1181846"/>
                  <a:gd name="connsiteY1" fmla="*/ 0 h 723219"/>
                  <a:gd name="connsiteX2" fmla="*/ 1181847 w 1181846"/>
                  <a:gd name="connsiteY2" fmla="*/ 346616 h 723219"/>
                  <a:gd name="connsiteX3" fmla="*/ 1181847 w 1181846"/>
                  <a:gd name="connsiteY3" fmla="*/ 723220 h 72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846" h="723219">
                    <a:moveTo>
                      <a:pt x="0" y="0"/>
                    </a:moveTo>
                    <a:lnTo>
                      <a:pt x="835231" y="0"/>
                    </a:lnTo>
                    <a:cubicBezTo>
                      <a:pt x="1026619" y="0"/>
                      <a:pt x="1181847" y="155228"/>
                      <a:pt x="1181847" y="346616"/>
                    </a:cubicBezTo>
                    <a:lnTo>
                      <a:pt x="1181847" y="723220"/>
                    </a:lnTo>
                  </a:path>
                </a:pathLst>
              </a:custGeom>
              <a:noFill/>
              <a:ln w="17623" cap="flat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图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4444143" y="4281999"/>
                <a:ext cx="3757213" cy="299871"/>
              </a:xfrm>
              <a:custGeom>
                <a:avLst/>
                <a:gdLst>
                  <a:gd name="connsiteX0" fmla="*/ 3757214 w 3757213"/>
                  <a:gd name="connsiteY0" fmla="*/ 0 h 299871"/>
                  <a:gd name="connsiteX1" fmla="*/ 3757214 w 3757213"/>
                  <a:gd name="connsiteY1" fmla="*/ 0 h 299871"/>
                  <a:gd name="connsiteX2" fmla="*/ 3457342 w 3757213"/>
                  <a:gd name="connsiteY2" fmla="*/ 299872 h 299871"/>
                  <a:gd name="connsiteX3" fmla="*/ 0 w 3757213"/>
                  <a:gd name="connsiteY3" fmla="*/ 299872 h 29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7213" h="299871">
                    <a:moveTo>
                      <a:pt x="3757214" y="0"/>
                    </a:moveTo>
                    <a:lnTo>
                      <a:pt x="3757214" y="0"/>
                    </a:lnTo>
                    <a:cubicBezTo>
                      <a:pt x="3757214" y="165811"/>
                      <a:pt x="3623154" y="299872"/>
                      <a:pt x="3457342" y="299872"/>
                    </a:cubicBezTo>
                    <a:lnTo>
                      <a:pt x="0" y="299872"/>
                    </a:lnTo>
                  </a:path>
                </a:pathLst>
              </a:custGeom>
              <a:noFill/>
              <a:ln w="70492" cap="flat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图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4926583" y="2106167"/>
                <a:ext cx="182568" cy="282232"/>
              </a:xfrm>
              <a:custGeom>
                <a:avLst/>
                <a:gdLst>
                  <a:gd name="connsiteX0" fmla="*/ 141116 w 182568"/>
                  <a:gd name="connsiteY0" fmla="*/ 282232 h 282232"/>
                  <a:gd name="connsiteX1" fmla="*/ 141116 w 182568"/>
                  <a:gd name="connsiteY1" fmla="*/ 282232 h 282232"/>
                  <a:gd name="connsiteX2" fmla="*/ 0 w 182568"/>
                  <a:gd name="connsiteY2" fmla="*/ 141116 h 282232"/>
                  <a:gd name="connsiteX3" fmla="*/ 0 w 182568"/>
                  <a:gd name="connsiteY3" fmla="*/ 141116 h 282232"/>
                  <a:gd name="connsiteX4" fmla="*/ 141116 w 182568"/>
                  <a:gd name="connsiteY4" fmla="*/ 0 h 282232"/>
                  <a:gd name="connsiteX5" fmla="*/ 141116 w 182568"/>
                  <a:gd name="connsiteY5" fmla="*/ 0 h 282232"/>
                  <a:gd name="connsiteX6" fmla="*/ 182569 w 182568"/>
                  <a:gd name="connsiteY6" fmla="*/ 41453 h 282232"/>
                  <a:gd name="connsiteX7" fmla="*/ 182569 w 182568"/>
                  <a:gd name="connsiteY7" fmla="*/ 241661 h 282232"/>
                  <a:gd name="connsiteX8" fmla="*/ 141116 w 182568"/>
                  <a:gd name="connsiteY8" fmla="*/ 282232 h 2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568" h="282232">
                    <a:moveTo>
                      <a:pt x="141116" y="282232"/>
                    </a:moveTo>
                    <a:lnTo>
                      <a:pt x="141116" y="282232"/>
                    </a:lnTo>
                    <a:cubicBezTo>
                      <a:pt x="63502" y="282232"/>
                      <a:pt x="0" y="218730"/>
                      <a:pt x="0" y="141116"/>
                    </a:cubicBezTo>
                    <a:lnTo>
                      <a:pt x="0" y="141116"/>
                    </a:lnTo>
                    <a:cubicBezTo>
                      <a:pt x="0" y="63502"/>
                      <a:pt x="63502" y="0"/>
                      <a:pt x="141116" y="0"/>
                    </a:cubicBezTo>
                    <a:lnTo>
                      <a:pt x="141116" y="0"/>
                    </a:lnTo>
                    <a:cubicBezTo>
                      <a:pt x="164047" y="0"/>
                      <a:pt x="182569" y="18521"/>
                      <a:pt x="182569" y="41453"/>
                    </a:cubicBezTo>
                    <a:lnTo>
                      <a:pt x="182569" y="241661"/>
                    </a:lnTo>
                    <a:cubicBezTo>
                      <a:pt x="181687" y="263711"/>
                      <a:pt x="163165" y="282232"/>
                      <a:pt x="141116" y="282232"/>
                    </a:cubicBezTo>
                    <a:close/>
                  </a:path>
                </a:pathLst>
              </a:custGeom>
              <a:solidFill>
                <a:srgbClr val="2EA7E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图形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7410225" y="2106167"/>
                <a:ext cx="182568" cy="282232"/>
              </a:xfrm>
              <a:custGeom>
                <a:avLst/>
                <a:gdLst>
                  <a:gd name="connsiteX0" fmla="*/ 41453 w 182568"/>
                  <a:gd name="connsiteY0" fmla="*/ 0 h 282232"/>
                  <a:gd name="connsiteX1" fmla="*/ 41453 w 182568"/>
                  <a:gd name="connsiteY1" fmla="*/ 0 h 282232"/>
                  <a:gd name="connsiteX2" fmla="*/ 182569 w 182568"/>
                  <a:gd name="connsiteY2" fmla="*/ 141116 h 282232"/>
                  <a:gd name="connsiteX3" fmla="*/ 182569 w 182568"/>
                  <a:gd name="connsiteY3" fmla="*/ 141116 h 282232"/>
                  <a:gd name="connsiteX4" fmla="*/ 41453 w 182568"/>
                  <a:gd name="connsiteY4" fmla="*/ 282232 h 282232"/>
                  <a:gd name="connsiteX5" fmla="*/ 41453 w 182568"/>
                  <a:gd name="connsiteY5" fmla="*/ 282232 h 282232"/>
                  <a:gd name="connsiteX6" fmla="*/ 0 w 182568"/>
                  <a:gd name="connsiteY6" fmla="*/ 240779 h 282232"/>
                  <a:gd name="connsiteX7" fmla="*/ 0 w 182568"/>
                  <a:gd name="connsiteY7" fmla="*/ 41453 h 282232"/>
                  <a:gd name="connsiteX8" fmla="*/ 41453 w 182568"/>
                  <a:gd name="connsiteY8" fmla="*/ 0 h 2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568" h="282232">
                    <a:moveTo>
                      <a:pt x="41453" y="0"/>
                    </a:moveTo>
                    <a:lnTo>
                      <a:pt x="41453" y="0"/>
                    </a:lnTo>
                    <a:cubicBezTo>
                      <a:pt x="119067" y="0"/>
                      <a:pt x="182569" y="63502"/>
                      <a:pt x="182569" y="141116"/>
                    </a:cubicBezTo>
                    <a:lnTo>
                      <a:pt x="182569" y="141116"/>
                    </a:lnTo>
                    <a:cubicBezTo>
                      <a:pt x="182569" y="218730"/>
                      <a:pt x="119067" y="282232"/>
                      <a:pt x="41453" y="282232"/>
                    </a:cubicBezTo>
                    <a:lnTo>
                      <a:pt x="41453" y="282232"/>
                    </a:lnTo>
                    <a:cubicBezTo>
                      <a:pt x="18522" y="282232"/>
                      <a:pt x="0" y="263711"/>
                      <a:pt x="0" y="240779"/>
                    </a:cubicBezTo>
                    <a:lnTo>
                      <a:pt x="0" y="41453"/>
                    </a:lnTo>
                    <a:cubicBezTo>
                      <a:pt x="0" y="18521"/>
                      <a:pt x="18522" y="0"/>
                      <a:pt x="41453" y="0"/>
                    </a:cubicBezTo>
                    <a:close/>
                  </a:path>
                </a:pathLst>
              </a:custGeom>
              <a:solidFill>
                <a:srgbClr val="2EA7E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图形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4095762" y="4398420"/>
                <a:ext cx="366901" cy="366901"/>
              </a:xfrm>
              <a:custGeom>
                <a:avLst/>
                <a:gdLst>
                  <a:gd name="connsiteX0" fmla="*/ 366902 w 366901"/>
                  <a:gd name="connsiteY0" fmla="*/ 183451 h 366901"/>
                  <a:gd name="connsiteX1" fmla="*/ 183451 w 366901"/>
                  <a:gd name="connsiteY1" fmla="*/ 366902 h 366901"/>
                  <a:gd name="connsiteX2" fmla="*/ 0 w 366901"/>
                  <a:gd name="connsiteY2" fmla="*/ 183451 h 366901"/>
                  <a:gd name="connsiteX3" fmla="*/ 183451 w 366901"/>
                  <a:gd name="connsiteY3" fmla="*/ 0 h 366901"/>
                  <a:gd name="connsiteX4" fmla="*/ 366902 w 366901"/>
                  <a:gd name="connsiteY4" fmla="*/ 183451 h 366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901" h="366901">
                    <a:moveTo>
                      <a:pt x="366902" y="183451"/>
                    </a:moveTo>
                    <a:cubicBezTo>
                      <a:pt x="366902" y="284768"/>
                      <a:pt x="284768" y="366902"/>
                      <a:pt x="183451" y="366902"/>
                    </a:cubicBezTo>
                    <a:cubicBezTo>
                      <a:pt x="82134" y="366902"/>
                      <a:pt x="0" y="284768"/>
                      <a:pt x="0" y="183451"/>
                    </a:cubicBezTo>
                    <a:cubicBezTo>
                      <a:pt x="0" y="82134"/>
                      <a:pt x="82134" y="0"/>
                      <a:pt x="183451" y="0"/>
                    </a:cubicBezTo>
                    <a:cubicBezTo>
                      <a:pt x="284768" y="0"/>
                      <a:pt x="366902" y="82134"/>
                      <a:pt x="366902" y="183451"/>
                    </a:cubicBezTo>
                    <a:close/>
                  </a:path>
                </a:pathLst>
              </a:custGeom>
              <a:solidFill>
                <a:srgbClr val="2EA7E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图形 15"/>
              <p:cNvSpPr/>
              <p:nvPr>
                <p:custDataLst>
                  <p:tags r:id="rId12"/>
                </p:custDataLst>
              </p:nvPr>
            </p:nvSpPr>
            <p:spPr>
              <a:xfrm>
                <a:off x="4170730" y="4473388"/>
                <a:ext cx="216965" cy="216965"/>
              </a:xfrm>
              <a:custGeom>
                <a:avLst/>
                <a:gdLst>
                  <a:gd name="connsiteX0" fmla="*/ 216966 w 216965"/>
                  <a:gd name="connsiteY0" fmla="*/ 108483 h 216965"/>
                  <a:gd name="connsiteX1" fmla="*/ 108483 w 216965"/>
                  <a:gd name="connsiteY1" fmla="*/ 216966 h 216965"/>
                  <a:gd name="connsiteX2" fmla="*/ 0 w 216965"/>
                  <a:gd name="connsiteY2" fmla="*/ 108483 h 216965"/>
                  <a:gd name="connsiteX3" fmla="*/ 108483 w 216965"/>
                  <a:gd name="connsiteY3" fmla="*/ 0 h 216965"/>
                  <a:gd name="connsiteX4" fmla="*/ 216966 w 216965"/>
                  <a:gd name="connsiteY4" fmla="*/ 108483 h 21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65" h="216965">
                    <a:moveTo>
                      <a:pt x="216966" y="108483"/>
                    </a:moveTo>
                    <a:cubicBezTo>
                      <a:pt x="216966" y="168396"/>
                      <a:pt x="168396" y="216966"/>
                      <a:pt x="108483" y="216966"/>
                    </a:cubicBezTo>
                    <a:cubicBezTo>
                      <a:pt x="48569" y="216966"/>
                      <a:pt x="0" y="168396"/>
                      <a:pt x="0" y="108483"/>
                    </a:cubicBezTo>
                    <a:cubicBezTo>
                      <a:pt x="0" y="48570"/>
                      <a:pt x="48569" y="0"/>
                      <a:pt x="108483" y="0"/>
                    </a:cubicBezTo>
                    <a:cubicBezTo>
                      <a:pt x="168396" y="0"/>
                      <a:pt x="216966" y="48570"/>
                      <a:pt x="216966" y="108483"/>
                    </a:cubicBezTo>
                    <a:close/>
                  </a:path>
                </a:pathLst>
              </a:custGeom>
              <a:solidFill>
                <a:srgbClr val="E8F4F9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" name="文本框 2" descr="7b0a20202020227461726765744d6f64756c65223a20226b6f6e6c696e65666f6e7473220a7d0a"/>
            <p:cNvSpPr txBox="1"/>
            <p:nvPr>
              <p:custDataLst>
                <p:tags r:id="rId4"/>
              </p:custDataLst>
            </p:nvPr>
          </p:nvSpPr>
          <p:spPr>
            <a:xfrm>
              <a:off x="7087" y="4363"/>
              <a:ext cx="6089" cy="1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 sz="2400" dirty="0">
                  <a:sym typeface="+mn-ea"/>
                </a:rPr>
                <a:t>选择合适的购书平台</a:t>
              </a:r>
              <a:endParaRPr lang="en-US" altLang="zh-CN" sz="2400" dirty="0"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dirty="0">
                  <a:sym typeface="+mn-ea"/>
                </a:rPr>
                <a:t>2.</a:t>
              </a:r>
              <a:r>
                <a:rPr lang="zh-CN" altLang="en-US" sz="2400" dirty="0">
                  <a:sym typeface="+mn-ea"/>
                </a:rPr>
                <a:t>挑选科普读物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05" y="1310005"/>
            <a:ext cx="4914900" cy="19431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平行四边形 58"/>
          <p:cNvSpPr/>
          <p:nvPr>
            <p:custDataLst>
              <p:tags r:id="rId2"/>
            </p:custDataLst>
          </p:nvPr>
        </p:nvSpPr>
        <p:spPr>
          <a:xfrm>
            <a:off x="6713855" y="159385"/>
            <a:ext cx="1259840" cy="43561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60" name="文本框 59"/>
          <p:cNvSpPr txBox="1"/>
          <p:nvPr>
            <p:custDataLst>
              <p:tags r:id="rId3"/>
            </p:custDataLst>
          </p:nvPr>
        </p:nvSpPr>
        <p:spPr>
          <a:xfrm>
            <a:off x="6830060" y="161925"/>
            <a:ext cx="801370" cy="42989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准备间</a:t>
            </a:r>
          </a:p>
        </p:txBody>
      </p:sp>
      <p:grpSp>
        <p:nvGrpSpPr>
          <p:cNvPr id="61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  <a:solidFill>
            <a:srgbClr val="557ADB"/>
          </a:solidFill>
        </p:grpSpPr>
        <p:sp>
          <p:nvSpPr>
            <p:cNvPr id="62" name="平行四边形 61"/>
            <p:cNvSpPr/>
            <p:nvPr>
              <p:custDataLst>
                <p:tags r:id="rId10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文本框 62"/>
            <p:cNvSpPr txBox="1"/>
            <p:nvPr>
              <p:custDataLst>
                <p:tags r:id="rId11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</a:p>
          </p:txBody>
        </p:sp>
      </p:grpSp>
      <p:grpSp>
        <p:nvGrpSpPr>
          <p:cNvPr id="64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</p:grpSpPr>
        <p:sp>
          <p:nvSpPr>
            <p:cNvPr id="65" name="平行四边形 64"/>
            <p:cNvSpPr/>
            <p:nvPr>
              <p:custDataLst>
                <p:tags r:id="rId8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6" name="文本框 65"/>
            <p:cNvSpPr txBox="1"/>
            <p:nvPr>
              <p:custDataLst>
                <p:tags r:id="rId9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</a:p>
          </p:txBody>
        </p:sp>
      </p:grpSp>
      <p:grpSp>
        <p:nvGrpSpPr>
          <p:cNvPr id="67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68" name="平行四边形 67"/>
            <p:cNvSpPr/>
            <p:nvPr>
              <p:custDataLst>
                <p:tags r:id="rId6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文本框 68"/>
            <p:cNvSpPr txBox="1"/>
            <p:nvPr>
              <p:custDataLst>
                <p:tags r:id="rId7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1FF2C410-FA59-9FB3-6EF2-C0E57ED855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5925" y="2781300"/>
            <a:ext cx="1200150" cy="1295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ED7027-E0F5-A3EB-F3BE-32A78B1DBE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5925" y="2781300"/>
            <a:ext cx="1200150" cy="12954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59A571-328E-29A8-2093-1F96EA3597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5925" y="2781300"/>
            <a:ext cx="1200150" cy="1295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F5BEAFF-DEF7-1EE0-1578-BA48D9703A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0556" y="679269"/>
            <a:ext cx="9950887" cy="5643154"/>
          </a:xfrm>
          <a:prstGeom prst="rect">
            <a:avLst/>
          </a:prstGeom>
        </p:spPr>
      </p:pic>
      <p:sp>
        <p:nvSpPr>
          <p:cNvPr id="22" name="Freeform 5"/>
          <p:cNvSpPr/>
          <p:nvPr>
            <p:custDataLst>
              <p:tags r:id="rId4"/>
            </p:custDataLst>
          </p:nvPr>
        </p:nvSpPr>
        <p:spPr bwMode="auto">
          <a:xfrm>
            <a:off x="10946425" y="53557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6"/>
          <p:cNvSpPr/>
          <p:nvPr>
            <p:custDataLst>
              <p:tags r:id="rId5"/>
            </p:custDataLst>
          </p:nvPr>
        </p:nvSpPr>
        <p:spPr bwMode="auto">
          <a:xfrm>
            <a:off x="10742060" y="53557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平行四边形 58"/>
          <p:cNvSpPr/>
          <p:nvPr>
            <p:custDataLst>
              <p:tags r:id="rId2"/>
            </p:custDataLst>
          </p:nvPr>
        </p:nvSpPr>
        <p:spPr>
          <a:xfrm>
            <a:off x="6713855" y="159385"/>
            <a:ext cx="1259840" cy="43561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60" name="文本框 59"/>
          <p:cNvSpPr txBox="1"/>
          <p:nvPr>
            <p:custDataLst>
              <p:tags r:id="rId3"/>
            </p:custDataLst>
          </p:nvPr>
        </p:nvSpPr>
        <p:spPr>
          <a:xfrm>
            <a:off x="6830060" y="161925"/>
            <a:ext cx="801370" cy="42989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准备间</a:t>
            </a:r>
          </a:p>
        </p:txBody>
      </p:sp>
      <p:grpSp>
        <p:nvGrpSpPr>
          <p:cNvPr id="61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  <a:solidFill>
            <a:srgbClr val="557ADB"/>
          </a:solidFill>
        </p:grpSpPr>
        <p:sp>
          <p:nvSpPr>
            <p:cNvPr id="62" name="平行四边形 61"/>
            <p:cNvSpPr/>
            <p:nvPr>
              <p:custDataLst>
                <p:tags r:id="rId10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文本框 62"/>
            <p:cNvSpPr txBox="1"/>
            <p:nvPr>
              <p:custDataLst>
                <p:tags r:id="rId11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</a:p>
          </p:txBody>
        </p:sp>
      </p:grpSp>
      <p:grpSp>
        <p:nvGrpSpPr>
          <p:cNvPr id="64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</p:grpSpPr>
        <p:sp>
          <p:nvSpPr>
            <p:cNvPr id="65" name="平行四边形 64"/>
            <p:cNvSpPr/>
            <p:nvPr>
              <p:custDataLst>
                <p:tags r:id="rId8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6" name="文本框 65"/>
            <p:cNvSpPr txBox="1"/>
            <p:nvPr>
              <p:custDataLst>
                <p:tags r:id="rId9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</a:p>
          </p:txBody>
        </p:sp>
      </p:grpSp>
      <p:grpSp>
        <p:nvGrpSpPr>
          <p:cNvPr id="67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68" name="平行四边形 67"/>
            <p:cNvSpPr/>
            <p:nvPr>
              <p:custDataLst>
                <p:tags r:id="rId6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文本框 68"/>
            <p:cNvSpPr txBox="1"/>
            <p:nvPr>
              <p:custDataLst>
                <p:tags r:id="rId7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1FF2C410-FA59-9FB3-6EF2-C0E57ED855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5925" y="2781300"/>
            <a:ext cx="1200150" cy="1295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ED7027-E0F5-A3EB-F3BE-32A78B1DBE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5925" y="2781300"/>
            <a:ext cx="1200150" cy="12954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59A571-328E-29A8-2093-1F96EA3597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5925" y="2781300"/>
            <a:ext cx="1200150" cy="1295400"/>
          </a:xfrm>
          <a:prstGeom prst="rect">
            <a:avLst/>
          </a:prstGeom>
        </p:spPr>
      </p:pic>
      <p:sp>
        <p:nvSpPr>
          <p:cNvPr id="22" name="Freeform 5"/>
          <p:cNvSpPr/>
          <p:nvPr>
            <p:custDataLst>
              <p:tags r:id="rId4"/>
            </p:custDataLst>
          </p:nvPr>
        </p:nvSpPr>
        <p:spPr bwMode="auto">
          <a:xfrm>
            <a:off x="10946425" y="53557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6"/>
          <p:cNvSpPr/>
          <p:nvPr>
            <p:custDataLst>
              <p:tags r:id="rId5"/>
            </p:custDataLst>
          </p:nvPr>
        </p:nvSpPr>
        <p:spPr bwMode="auto">
          <a:xfrm>
            <a:off x="10742060" y="53557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3F556F4-AEC3-E51A-5995-48FC8D2796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790" y="824375"/>
            <a:ext cx="9758270" cy="54980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A7573F-C3A7-F22F-1137-1692E4E8BD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37" y="4210194"/>
            <a:ext cx="1295400" cy="1295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DFB7BF2-FAB2-4B53-D9B1-532C0818BE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83" y="4013445"/>
            <a:ext cx="1765331" cy="1759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5C5C67-8FD1-4BC5-7DA0-41C226E018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67" y="4206970"/>
            <a:ext cx="1298624" cy="12986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A9B0347-5DC6-F608-20D8-4AF4757478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01" y="4076700"/>
            <a:ext cx="1233545" cy="12986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10B3893-4792-6AE0-AC70-12B8EEB000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9654" y="5502726"/>
            <a:ext cx="6840812" cy="562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9121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VmZGFiMmQ2Yzc4MGM0ODMwM2Y1Zjc1M2Y0ZDM2Yz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67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67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17*i*58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76744_1"/>
  <p:tag name="KSO_WM_TEMPLATE_SUBCATEGORY" val="0"/>
  <p:tag name="KSO_WM_TEMPLATE_MASTER_TYPE" val="1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76744"/>
  <p:tag name="KSO_WM_SLIDE_TYPE" val="title"/>
  <p:tag name="KSO_WM_SLIDE_SUBTYPE" val="pureTxt"/>
  <p:tag name="KSO_WM_SLIDE_LAYOUT" val="a_b"/>
  <p:tag name="KSO_WM_SLIDE_LAYOUT_CNT" val="1_1"/>
  <p:tag name="KSO_WM_SPECIAL_SOURCE" val="bdnull"/>
  <p:tag name="KSO_WM_TEMPLATE_THUMBS_INDEX" val="1、4、5、6、9、10、16、19、20、27、"/>
  <p:tag name="KSO_WM_SLIDE_CONTENT_AREA" val="{&quot;left&quot;:&quot;341.05&quot;,&quot;top&quot;:&quot;66.6&quot;,&quot;width&quot;:&quot;566.35&quot;,&quot;height&quot;:&quot;313&quot;}"/>
  <p:tag name="KSO_WM_COMBINE_RELATE_SLIDE_ID" val="background20176141_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76744_9"/>
  <p:tag name="KSO_WM_TEMPLATE_SUBCATEGORY" val="0"/>
  <p:tag name="KSO_WM_TEMPLATE_MASTER_TYPE" val="1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176744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239.35&quot;,&quot;top&quot;:&quot;108.25&quot;,&quot;width&quot;:&quot;631.05&quot;,&quot;height&quot;:&quot;301&quot;}"/>
  <p:tag name="KSO_WM_COMBINE_RELATE_SLIDE_ID" val="background20176141_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76744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76744_9"/>
  <p:tag name="KSO_WM_TEMPLATE_SUBCATEGORY" val="0"/>
  <p:tag name="KSO_WM_TEMPLATE_MASTER_TYPE" val="1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176744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239.35&quot;,&quot;top&quot;:&quot;108.25&quot;,&quot;width&quot;:&quot;631.05&quot;,&quot;height&quot;:&quot;301&quot;}"/>
  <p:tag name="KSO_WM_COMBINE_RELATE_SLIDE_ID" val="background20176141_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30228"/>
  <p:tag name="KSO_WM_SLIDE_BACKGROUND_TYPE" val="genera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76744_9"/>
  <p:tag name="KSO_WM_TEMPLATE_SUBCATEGORY" val="0"/>
  <p:tag name="KSO_WM_TEMPLATE_MASTER_TYPE" val="1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176744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239.35&quot;,&quot;top&quot;:&quot;108.25&quot;,&quot;width&quot;:&quot;631.05&quot;,&quot;height&quot;:&quot;301&quot;}"/>
  <p:tag name="KSO_WM_COMBINE_RELATE_SLIDE_ID" val="background20176141_6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30228"/>
  <p:tag name="KSO_WM_SLIDE_BACKGROUND_TYPE" val="general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30228"/>
  <p:tag name="KSO_WM_SLIDE_BACKGROUND_TYPE" val="general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76744_9"/>
  <p:tag name="KSO_WM_TEMPLATE_SUBCATEGORY" val="0"/>
  <p:tag name="KSO_WM_TEMPLATE_MASTER_TYPE" val="1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176744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239.35&quot;,&quot;top&quot;:&quot;108.25&quot;,&quot;width&quot;:&quot;631.05&quot;,&quot;height&quot;:&quot;301&quot;}"/>
  <p:tag name="KSO_WM_COMBINE_RELATE_SLIDE_ID" val="background20176141_6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15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15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8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15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15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8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76744_9"/>
  <p:tag name="KSO_WM_TEMPLATE_SUBCATEGORY" val="0"/>
  <p:tag name="KSO_WM_TEMPLATE_MASTER_TYPE" val="1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176744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239.35&quot;,&quot;top&quot;:&quot;108.25&quot;,&quot;width&quot;:&quot;631.05&quot;,&quot;height&quot;:&quot;301&quot;}"/>
  <p:tag name="KSO_WM_COMBINE_RELATE_SLIDE_ID" val="background20176141_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COMBINE_RELATE_SLIDE_ID" val="background20176141_1"/>
  <p:tag name="KSO_WM_TEMPLATE_SUBCATEGORY" val="combine"/>
  <p:tag name="KSO_WM_TEMPLATE_THUMBS_INDEX" val="1、4、5、6、9、10、16、19、20、27"/>
  <p:tag name="KSO_WM_TAG_VERSION" val="1.0"/>
  <p:tag name="KSO_WM_BEAUTIFY_FLAG" val="#wm#"/>
  <p:tag name="KSO_WM_TEMPLATE_CATEGORY" val="custom"/>
  <p:tag name="KSO_WM_TEMPLATE_INDEX" val="20176744"/>
  <p:tag name="KSO_WM_TEMPLATE_MASTER_TYPE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76744_27"/>
  <p:tag name="KSO_WM_TEMPLATE_SUBCATEGORY" val="0"/>
  <p:tag name="KSO_WM_TEMPLATE_MASTER_TYPE" val="1"/>
  <p:tag name="KSO_WM_TEMPLATE_COLOR_TYPE" val="0"/>
  <p:tag name="KSO_WM_SLIDE_ITEM_CNT" val="0"/>
  <p:tag name="KSO_WM_SLIDE_INDEX" val="27"/>
  <p:tag name="KSO_WM_TAG_VERSION" val="1.0"/>
  <p:tag name="KSO_WM_BEAUTIFY_FLAG" val="#wm#"/>
  <p:tag name="KSO_WM_TEMPLATE_CATEGORY" val="custom"/>
  <p:tag name="KSO_WM_TEMPLATE_INDEX" val="20176744"/>
  <p:tag name="KSO_WM_SLIDE_TYPE" val="endPage"/>
  <p:tag name="KSO_WM_SLIDE_SUBTYPE" val="pureTxt"/>
  <p:tag name="KSO_WM_SLIDE_LAYOUT" val="a"/>
  <p:tag name="KSO_WM_SLIDE_LAYOUT_CNT" val="1"/>
  <p:tag name="KSO_WM_SPECIAL_SOURCE" val="bdnull"/>
  <p:tag name="KSO_WM_SLIDE_CONTENT_AREA" val="{&quot;left&quot;:&quot;341.05&quot;,&quot;top&quot;:&quot;66.6&quot;,&quot;width&quot;:&quot;566.35&quot;,&quot;height&quot;:&quot;313&quot;}"/>
  <p:tag name="KSO_WM_COMBINE_RELATE_SLIDE_ID" val="background20176141_1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EAF5FA"/>
      </a:dk2>
      <a:lt2>
        <a:srgbClr val="FCFDFE"/>
      </a:lt2>
      <a:accent1>
        <a:srgbClr val="7BC6BC"/>
      </a:accent1>
      <a:accent2>
        <a:srgbClr val="8B6445"/>
      </a:accent2>
      <a:accent3>
        <a:srgbClr val="B28664"/>
      </a:accent3>
      <a:accent4>
        <a:srgbClr val="EB6249"/>
      </a:accent4>
      <a:accent5>
        <a:srgbClr val="F7AD4B"/>
      </a:accent5>
      <a:accent6>
        <a:srgbClr val="C3CE52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318</Words>
  <Application>Microsoft Office PowerPoint</Application>
  <PresentationFormat>宽屏</PresentationFormat>
  <Paragraphs>87</Paragraphs>
  <Slides>17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MiSans Demibold</vt:lpstr>
      <vt:lpstr>Source Han Sans CN</vt:lpstr>
      <vt:lpstr>宋体</vt:lpstr>
      <vt:lpstr>Arial</vt:lpstr>
      <vt:lpstr>Calibri</vt:lpstr>
      <vt:lpstr>Source Sans Pro Light</vt:lpstr>
      <vt:lpstr>等线</vt:lpstr>
      <vt:lpstr>黑体</vt:lpstr>
      <vt:lpstr>华文隶书</vt:lpstr>
      <vt:lpstr>楷体</vt:lpstr>
      <vt:lpstr>隶书</vt:lpstr>
      <vt:lpstr>微软雅黑</vt:lpstr>
      <vt:lpstr>幼圆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李建国</dc:creator>
  <cp:lastModifiedBy>32812548@qq.com</cp:lastModifiedBy>
  <cp:revision>13</cp:revision>
  <dcterms:created xsi:type="dcterms:W3CDTF">2023-10-17T00:57:00Z</dcterms:created>
  <dcterms:modified xsi:type="dcterms:W3CDTF">2024-08-03T12:56:14Z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B1CBA8D445D7440F96B018C9478F462F_13</vt:lpwstr>
  </property>
  <property fmtid="{D5CDD505-2E9C-101B-9397-08002B2CF9AE}" pid="3" name="KSOProductBuildVer">
    <vt:lpwstr>2052-12.1.0.15990</vt:lpwstr>
  </property>
</Properties>
</file>