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22"/>
  </p:notesMasterIdLst>
  <p:sldIdLst>
    <p:sldId id="256" r:id="rId4"/>
    <p:sldId id="258" r:id="rId5"/>
    <p:sldId id="270" r:id="rId6"/>
    <p:sldId id="260" r:id="rId7"/>
    <p:sldId id="263" r:id="rId8"/>
    <p:sldId id="276" r:id="rId9"/>
    <p:sldId id="277" r:id="rId10"/>
    <p:sldId id="278" r:id="rId11"/>
    <p:sldId id="279" r:id="rId12"/>
    <p:sldId id="282" r:id="rId13"/>
    <p:sldId id="283" r:id="rId14"/>
    <p:sldId id="281" r:id="rId15"/>
    <p:sldId id="280" r:id="rId16"/>
    <p:sldId id="284" r:id="rId17"/>
    <p:sldId id="264" r:id="rId18"/>
    <p:sldId id="285" r:id="rId19"/>
    <p:sldId id="265" r:id="rId20"/>
    <p:sldId id="261" r:id="rId21"/>
  </p:sldIdLst>
  <p:sldSz cx="12192000" cy="6858000"/>
  <p:notesSz cx="6858000" cy="9144000"/>
  <p:embeddedFontLst>
    <p:embeddedFont>
      <p:font typeface="仿宋" panose="02010609060101010101" pitchFamily="49" charset="-122"/>
      <p:regular r:id="rId28"/>
    </p:embeddedFont>
    <p:embeddedFont>
      <p:font typeface="微软雅黑" panose="020B0503020204020204" pitchFamily="34" charset="-122"/>
      <p:regular r:id="rId29"/>
    </p:embeddedFont>
    <p:embeddedFont>
      <p:font typeface="Calibri" panose="020F0502020204030204" charset="0"/>
      <p:regular r:id="rId30"/>
      <p:bold r:id="rId31"/>
      <p:italic r:id="rId32"/>
      <p:boldItalic r:id="rId33"/>
    </p:embeddedFont>
    <p:embeddedFont>
      <p:font typeface="黑体" panose="02010609060101010101" charset="-122"/>
      <p:regular r:id="rId34"/>
    </p:embeddedFont>
    <p:embeddedFont>
      <p:font typeface="华文楷体" panose="02010600040101010101" charset="-122"/>
      <p:regular r:id="rId35"/>
    </p:embeddedFont>
    <p:embeddedFont>
      <p:font typeface="Wingdings 2" panose="05020102010507070707"/>
      <p:regular r:id="rId36"/>
    </p:embeddedFont>
    <p:embeddedFont>
      <p:font typeface="Wingdings 2" panose="05020102010507070707" pitchFamily="18" charset="2"/>
      <p:regular r:id="rId37"/>
    </p:embeddedFont>
    <p:embeddedFont>
      <p:font typeface="等线" panose="02010600030101010101" charset="-122"/>
      <p:regular r:id="rId38"/>
    </p:embeddedFont>
    <p:embeddedFont>
      <p:font typeface="等线 Light" panose="02010600030101010101" charset="-122"/>
      <p:regular r:id="rId39"/>
    </p:embeddedFont>
  </p:embeddedFontLst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67CF"/>
    <a:srgbClr val="516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718" autoAdjust="0"/>
  </p:normalViewPr>
  <p:slideViewPr>
    <p:cSldViewPr snapToGrid="0" showGuides="1">
      <p:cViewPr>
        <p:scale>
          <a:sx n="70" d="100"/>
          <a:sy n="70" d="100"/>
        </p:scale>
        <p:origin x="-936" y="-432"/>
      </p:cViewPr>
      <p:guideLst>
        <p:guide orient="horz" pos="210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-295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tags" Target="tags/tag41.xml"/><Relationship Id="rId40" Type="http://schemas.openxmlformats.org/officeDocument/2006/relationships/customXml" Target="../customXml/item2.xml"/><Relationship Id="rId4" Type="http://schemas.openxmlformats.org/officeDocument/2006/relationships/slide" Target="slides/slide1.xml"/><Relationship Id="rId39" Type="http://schemas.openxmlformats.org/officeDocument/2006/relationships/font" Target="fonts/font12.fntdata"/><Relationship Id="rId38" Type="http://schemas.openxmlformats.org/officeDocument/2006/relationships/font" Target="fonts/font11.fntdata"/><Relationship Id="rId37" Type="http://schemas.openxmlformats.org/officeDocument/2006/relationships/font" Target="fonts/font10.fntdata"/><Relationship Id="rId36" Type="http://schemas.openxmlformats.org/officeDocument/2006/relationships/font" Target="fonts/font9.fntdata"/><Relationship Id="rId35" Type="http://schemas.openxmlformats.org/officeDocument/2006/relationships/font" Target="fonts/font8.fntdata"/><Relationship Id="rId34" Type="http://schemas.openxmlformats.org/officeDocument/2006/relationships/font" Target="fonts/font7.fntdata"/><Relationship Id="rId33" Type="http://schemas.openxmlformats.org/officeDocument/2006/relationships/font" Target="fonts/font6.fntdata"/><Relationship Id="rId32" Type="http://schemas.openxmlformats.org/officeDocument/2006/relationships/font" Target="fonts/font5.fntdata"/><Relationship Id="rId31" Type="http://schemas.openxmlformats.org/officeDocument/2006/relationships/font" Target="fonts/font4.fntdata"/><Relationship Id="rId30" Type="http://schemas.openxmlformats.org/officeDocument/2006/relationships/font" Target="fonts/font3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customXml" Target="../customXml/item1.xml"/><Relationship Id="rId26" Type="http://schemas.openxmlformats.org/officeDocument/2006/relationships/customXmlProps" Target="../customXml/itemProps39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3E3B5-AE4A-4CF8-9470-862DDD8DD1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78A46-E83F-4798-AF8D-E9B3AE6810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23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24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25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26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27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8.jpeg"/><Relationship Id="rId11" Type="http://schemas.openxmlformats.org/officeDocument/2006/relationships/tags" Target="../tags/tag32.xml"/><Relationship Id="rId10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37.xml"/><Relationship Id="rId10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38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8.png"/><Relationship Id="rId22" Type="http://schemas.openxmlformats.org/officeDocument/2006/relationships/slideLayout" Target="../slideLayouts/slideLayout1.xml"/><Relationship Id="rId21" Type="http://schemas.openxmlformats.org/officeDocument/2006/relationships/image" Target="../media/image10.jpeg"/><Relationship Id="rId20" Type="http://schemas.openxmlformats.org/officeDocument/2006/relationships/image" Target="../media/image9.png"/><Relationship Id="rId2" Type="http://schemas.openxmlformats.org/officeDocument/2006/relationships/image" Target="../media/image7.png"/><Relationship Id="rId19" Type="http://schemas.openxmlformats.org/officeDocument/2006/relationships/image" Target="../media/image5.png"/><Relationship Id="rId18" Type="http://schemas.openxmlformats.org/officeDocument/2006/relationships/tags" Target="../tags/tag15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10.jpeg"/><Relationship Id="rId7" Type="http://schemas.openxmlformats.org/officeDocument/2006/relationships/image" Target="../media/image12.png"/><Relationship Id="rId6" Type="http://schemas.openxmlformats.org/officeDocument/2006/relationships/tags" Target="../tags/tag16.xml"/><Relationship Id="rId5" Type="http://schemas.openxmlformats.org/officeDocument/2006/relationships/image" Target="../media/image11.png"/><Relationship Id="rId4" Type="http://schemas.openxmlformats.org/officeDocument/2006/relationships/image" Target="../media/image5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5.png"/><Relationship Id="rId7" Type="http://schemas.openxmlformats.org/officeDocument/2006/relationships/tags" Target="../tags/tag17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8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tags" Target="../tags/tag19.xml"/><Relationship Id="rId5" Type="http://schemas.openxmlformats.org/officeDocument/2006/relationships/image" Target="../media/image16.png"/><Relationship Id="rId4" Type="http://schemas.openxmlformats.org/officeDocument/2006/relationships/image" Target="../media/image5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21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2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432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12192000" cy="10972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8148"/>
            <a:ext cx="1534160" cy="1200912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2844800" y="4231828"/>
            <a:ext cx="541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B05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制作人：芜湖市三山中心小学  李婷婷</a:t>
            </a:r>
            <a:endParaRPr lang="zh-CN" altLang="en-US" sz="2400" b="1" dirty="0">
              <a:solidFill>
                <a:srgbClr val="00B050"/>
              </a:solidFill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09" y="135245"/>
            <a:ext cx="771075" cy="620287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097424" y="323334"/>
            <a:ext cx="6627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 smtClean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 smtClean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 smtClean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 smtClean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三年级上册 </a:t>
            </a:r>
            <a:r>
              <a:rPr lang="en-US" altLang="zh-CN" dirty="0" smtClean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/ </a:t>
            </a:r>
            <a:r>
              <a:rPr lang="zh-CN" altLang="en-US" dirty="0" smtClean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 smtClean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dirty="0" smtClean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准备家庭旅游攻略</a:t>
            </a:r>
            <a:endParaRPr lang="zh-CN" altLang="en-US" dirty="0"/>
          </a:p>
        </p:txBody>
      </p:sp>
      <p:sp>
        <p:nvSpPr>
          <p:cNvPr id="31" name="矩形 259"/>
          <p:cNvSpPr>
            <a:spLocks noChangeArrowheads="1"/>
          </p:cNvSpPr>
          <p:nvPr/>
        </p:nvSpPr>
        <p:spPr bwMode="auto">
          <a:xfrm>
            <a:off x="3169706" y="1836720"/>
            <a:ext cx="6428808" cy="16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di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</a:rPr>
              <a:t>第</a:t>
            </a:r>
            <a:r>
              <a:rPr lang="en-US" altLang="zh-CN" sz="4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</a:rPr>
              <a:t>9</a:t>
            </a:r>
            <a:r>
              <a:rPr lang="zh-CN" alt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</a:rPr>
              <a:t>课 推荐家庭旅游景点</a:t>
            </a:r>
            <a:endParaRPr lang="en-US" altLang="zh-CN" sz="4000" b="1" dirty="0">
              <a:solidFill>
                <a:schemeClr val="accent6">
                  <a:lumMod val="75000"/>
                </a:schemeClr>
              </a:solidFill>
              <a:effectLst>
                <a:glow rad="292100">
                  <a:schemeClr val="bg1">
                    <a:alpha val="12000"/>
                  </a:schemeClr>
                </a:glow>
              </a:effectLst>
            </a:endParaRPr>
          </a:p>
          <a:p>
            <a:pPr algn="r">
              <a:lnSpc>
                <a:spcPct val="150000"/>
              </a:lnSpc>
              <a:buNone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</a:rPr>
              <a:t> </a:t>
            </a: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信息搜索</a:t>
            </a:r>
            <a:endParaRPr sz="2800" b="1" dirty="0">
              <a:solidFill>
                <a:schemeClr val="accent6">
                  <a:lumMod val="75000"/>
                </a:schemeClr>
              </a:solidFill>
              <a:effectLst>
                <a:glow rad="292100">
                  <a:schemeClr val="bg1">
                    <a:alpha val="12000"/>
                  </a:schemeClr>
                </a:glow>
              </a:effectLst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400" y="907421"/>
            <a:ext cx="3472044" cy="2597154"/>
          </a:xfrm>
          <a:prstGeom prst="rect">
            <a:avLst/>
          </a:prstGeom>
        </p:spPr>
      </p:pic>
      <p:cxnSp>
        <p:nvCxnSpPr>
          <p:cNvPr id="35" name="直接连接符 34"/>
          <p:cNvCxnSpPr/>
          <p:nvPr/>
        </p:nvCxnSpPr>
        <p:spPr>
          <a:xfrm>
            <a:off x="1104900" y="787400"/>
            <a:ext cx="65880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409700" y="850900"/>
            <a:ext cx="65880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10.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38" t="13863" r="16744" b="6936"/>
          <a:stretch>
            <a:fillRect/>
          </a:stretch>
        </p:blipFill>
        <p:spPr>
          <a:xfrm>
            <a:off x="8215953" y="3306128"/>
            <a:ext cx="3766782" cy="35518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342900" y="318770"/>
            <a:ext cx="11658600" cy="5727700"/>
          </a:xfrm>
          <a:prstGeom prst="roundRect">
            <a:avLst>
              <a:gd name="adj" fmla="val 102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pic>
        <p:nvPicPr>
          <p:cNvPr id="9" name="图片 8" descr="6506cc2bd34951694944299361.png"/>
          <p:cNvPicPr>
            <a:picLocks noChangeAspect="1"/>
          </p:cNvPicPr>
          <p:nvPr/>
        </p:nvPicPr>
        <p:blipFill>
          <a:blip r:embed="rId4" cstate="print"/>
          <a:srcRect l="22292" t="6042" r="18125" b="5833"/>
          <a:stretch>
            <a:fillRect/>
          </a:stretch>
        </p:blipFill>
        <p:spPr>
          <a:xfrm>
            <a:off x="0" y="546100"/>
            <a:ext cx="2082800" cy="5372100"/>
          </a:xfrm>
          <a:prstGeom prst="rect">
            <a:avLst/>
          </a:prstGeom>
        </p:spPr>
      </p:pic>
      <p:pic>
        <p:nvPicPr>
          <p:cNvPr id="17" name="图片 16" descr="咪呢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129" y="825500"/>
            <a:ext cx="672772" cy="8775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8000" y="207010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提出问题</a:t>
            </a:r>
            <a:endParaRPr lang="zh-CN" altLang="en-US" dirty="0" smtClean="0"/>
          </a:p>
        </p:txBody>
      </p:sp>
      <p:sp>
        <p:nvSpPr>
          <p:cNvPr id="19" name="矩形 18"/>
          <p:cNvSpPr/>
          <p:nvPr/>
        </p:nvSpPr>
        <p:spPr>
          <a:xfrm>
            <a:off x="393700" y="3670300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08000" y="2867025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设计实验</a:t>
            </a:r>
            <a:endParaRPr lang="zh-CN" alt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08000" y="366395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</a:rPr>
              <a:t>分组实验</a:t>
            </a:r>
            <a:endParaRPr lang="zh-CN" altLang="en-US" b="1" dirty="0" smtClean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000" y="4460875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实验结论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8000" y="525780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结论应用</a:t>
            </a:r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2821305" y="2311400"/>
            <a:ext cx="8799195" cy="2367280"/>
            <a:chOff x="4443" y="3640"/>
            <a:chExt cx="13857" cy="3728"/>
          </a:xfrm>
        </p:grpSpPr>
        <p:sp>
          <p:nvSpPr>
            <p:cNvPr id="4" name="文本框 3"/>
            <p:cNvSpPr txBox="1"/>
            <p:nvPr/>
          </p:nvSpPr>
          <p:spPr>
            <a:xfrm>
              <a:off x="4443" y="3640"/>
              <a:ext cx="13857" cy="372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indent="0" algn="l" defTabSz="914400">
                <a:lnSpc>
                  <a:spcPct val="100000"/>
                </a:lnSpc>
                <a:spcBef>
                  <a:spcPts val="2200"/>
                </a:spcBef>
                <a:buClr>
                  <a:srgbClr val="004A82"/>
                </a:buClr>
                <a:buSzTx/>
                <a:buFont typeface="Wingdings" panose="05000000000000000000" charset="0"/>
                <a:buNone/>
              </a:pPr>
              <a:r>
                <a:rPr lang="zh-CN" altLang="en-US" sz="3600" b="1" dirty="0">
                  <a:solidFill>
                    <a:srgbClr val="5166CF"/>
                  </a:solidFill>
                  <a:latin typeface="华文楷体" panose="02010600040101010101" charset="-122"/>
                  <a:ea typeface="华文楷体" panose="02010600040101010101" charset="-122"/>
                </a:rPr>
                <a:t>实验</a:t>
              </a:r>
              <a:r>
                <a:rPr lang="zh-CN" sz="3600" b="1" dirty="0">
                  <a:solidFill>
                    <a:srgbClr val="5166CF"/>
                  </a:solidFill>
                  <a:latin typeface="华文楷体" panose="02010600040101010101" charset="-122"/>
                  <a:ea typeface="华文楷体" panose="02010600040101010101" charset="-122"/>
                </a:rPr>
                <a:t>过程</a:t>
              </a:r>
              <a:r>
                <a:rPr lang="zh-CN" altLang="en-US" sz="3600" b="1" dirty="0">
                  <a:solidFill>
                    <a:srgbClr val="5166CF"/>
                  </a:solidFill>
                  <a:latin typeface="华文楷体" panose="02010600040101010101" charset="-122"/>
                  <a:ea typeface="华文楷体" panose="02010600040101010101" charset="-122"/>
                </a:rPr>
                <a:t>：</a:t>
              </a:r>
              <a:r>
                <a:rPr lang="en-US" altLang="zh-CN" sz="3600" b="1" dirty="0">
                  <a:solidFill>
                    <a:srgbClr val="5166CF"/>
                  </a:solidFill>
                  <a:latin typeface="华文楷体" panose="02010600040101010101" charset="-122"/>
                  <a:ea typeface="华文楷体" panose="02010600040101010101" charset="-122"/>
                </a:rPr>
                <a:t> </a:t>
              </a:r>
              <a:endParaRPr lang="zh-CN" altLang="en-US" sz="3200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  <a:p>
              <a:pPr indent="0" algn="l" defTabSz="914400">
                <a:lnSpc>
                  <a:spcPct val="100000"/>
                </a:lnSpc>
                <a:spcBef>
                  <a:spcPts val="2200"/>
                </a:spcBef>
                <a:buClr>
                  <a:srgbClr val="004A82"/>
                </a:buClr>
                <a:buSzTx/>
                <a:buFont typeface="Wingdings" panose="05000000000000000000" charset="0"/>
                <a:buNone/>
              </a:pPr>
              <a:r>
                <a:rPr lang="zh-CN" altLang="en-US" sz="3200" dirty="0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</a:rPr>
                <a:t>我们使用了</a:t>
              </a:r>
              <a:r>
                <a:rPr lang="en-US" altLang="zh-CN" sz="3200" dirty="0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</a:rPr>
                <a:t>                                   </a:t>
              </a:r>
              <a:r>
                <a:rPr lang="zh-CN" altLang="en-US" sz="3200" dirty="0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</a:rPr>
                <a:t>查询景点；                                                                  </a:t>
              </a:r>
              <a:endParaRPr lang="zh-CN" altLang="en-US" sz="32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  <a:p>
              <a:pPr indent="0" algn="l" defTabSz="914400">
                <a:lnSpc>
                  <a:spcPct val="100000"/>
                </a:lnSpc>
                <a:spcBef>
                  <a:spcPts val="2200"/>
                </a:spcBef>
                <a:buClr>
                  <a:srgbClr val="004A82"/>
                </a:buClr>
                <a:buSzTx/>
                <a:buFont typeface="Wingdings" panose="05000000000000000000" charset="0"/>
                <a:buNone/>
              </a:pPr>
              <a:r>
                <a:rPr lang="zh-CN" altLang="en-US" sz="3200" dirty="0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</a:rPr>
                <a:t>我们初步推荐的景点是</a:t>
              </a:r>
              <a:r>
                <a:rPr lang="en-US" altLang="zh-CN" sz="3200" dirty="0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</a:rPr>
                <a:t>                                </a:t>
              </a:r>
              <a:r>
                <a:rPr lang="zh-CN" altLang="en-US" sz="3200" dirty="0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</a:rPr>
                <a:t>。 </a:t>
              </a:r>
              <a:r>
                <a:rPr lang="en-US" altLang="zh-CN" sz="3200" u="sng" dirty="0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</a:rPr>
                <a:t>  </a:t>
              </a:r>
              <a:r>
                <a:rPr lang="en-US" altLang="zh-CN" sz="3200" dirty="0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</a:rPr>
                <a:t> </a:t>
              </a:r>
              <a:r>
                <a:rPr lang="en-US" altLang="zh-CN" sz="3200" u="sng" dirty="0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</a:rPr>
                <a:t>      </a:t>
              </a:r>
              <a:endParaRPr lang="en-US" altLang="zh-CN" sz="3200" u="sng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7810" y="5717"/>
              <a:ext cx="541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11132" y="6903"/>
              <a:ext cx="4995" cy="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3484292" y="888280"/>
            <a:ext cx="7110730" cy="1187450"/>
            <a:chOff x="5702" y="1300"/>
            <a:chExt cx="11198" cy="1870"/>
          </a:xfrm>
        </p:grpSpPr>
        <p:pic>
          <p:nvPicPr>
            <p:cNvPr id="8" name="图片 7" descr="图片2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02" y="1300"/>
              <a:ext cx="11199" cy="1871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>
              <p:custDataLst>
                <p:tags r:id="rId7"/>
              </p:custDataLst>
            </p:nvPr>
          </p:nvSpPr>
          <p:spPr>
            <a:xfrm>
              <a:off x="7327" y="1841"/>
              <a:ext cx="7883" cy="841"/>
            </a:xfrm>
            <a:prstGeom prst="rect">
              <a:avLst/>
            </a:prstGeom>
            <a:solidFill>
              <a:srgbClr val="5166CF"/>
            </a:solidFill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algn="l">
                <a:buClr>
                  <a:srgbClr val="C00000"/>
                </a:buClr>
                <a:buSzTx/>
                <a:buFont typeface="Wingdings" panose="05000000000000000000" pitchFamily="2" charset="2"/>
                <a:buNone/>
              </a:pP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</a:t>
              </a:r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：在线获取景点信息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1" name="直接连接符 20"/>
          <p:cNvCxnSpPr/>
          <p:nvPr/>
        </p:nvCxnSpPr>
        <p:spPr>
          <a:xfrm>
            <a:off x="2238234" y="723332"/>
            <a:ext cx="0" cy="506331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342900" y="381000"/>
            <a:ext cx="11658600" cy="5727700"/>
          </a:xfrm>
          <a:prstGeom prst="roundRect">
            <a:avLst>
              <a:gd name="adj" fmla="val 102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pic>
        <p:nvPicPr>
          <p:cNvPr id="9" name="图片 8" descr="6506cc2bd34951694944299361.png"/>
          <p:cNvPicPr>
            <a:picLocks noChangeAspect="1"/>
          </p:cNvPicPr>
          <p:nvPr/>
        </p:nvPicPr>
        <p:blipFill>
          <a:blip r:embed="rId4" cstate="print"/>
          <a:srcRect l="22292" t="6042" r="18125" b="5833"/>
          <a:stretch>
            <a:fillRect/>
          </a:stretch>
        </p:blipFill>
        <p:spPr>
          <a:xfrm>
            <a:off x="0" y="546100"/>
            <a:ext cx="2082800" cy="5372100"/>
          </a:xfrm>
          <a:prstGeom prst="rect">
            <a:avLst/>
          </a:prstGeom>
        </p:spPr>
      </p:pic>
      <p:pic>
        <p:nvPicPr>
          <p:cNvPr id="17" name="图片 16" descr="咪呢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129" y="825500"/>
            <a:ext cx="672772" cy="8775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8000" y="207010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提出问题</a:t>
            </a:r>
            <a:endParaRPr lang="zh-CN" altLang="en-US" dirty="0" smtClean="0"/>
          </a:p>
        </p:txBody>
      </p:sp>
      <p:sp>
        <p:nvSpPr>
          <p:cNvPr id="19" name="矩形 18"/>
          <p:cNvSpPr/>
          <p:nvPr/>
        </p:nvSpPr>
        <p:spPr>
          <a:xfrm>
            <a:off x="393700" y="3670300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08000" y="2867025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设计实验</a:t>
            </a:r>
            <a:endParaRPr lang="zh-CN" alt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08000" y="366395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</a:rPr>
              <a:t>分组实验</a:t>
            </a:r>
            <a:endParaRPr lang="zh-CN" altLang="en-US" b="1" dirty="0" smtClean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000" y="4460875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实验结论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8000" y="525780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结论应用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97505" y="2476500"/>
            <a:ext cx="8354695" cy="23672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zh-CN" altLang="en-US" sz="36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实验小结</a:t>
            </a:r>
            <a:r>
              <a:rPr lang="en-US" altLang="zh-CN" sz="36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1</a:t>
            </a:r>
            <a:r>
              <a:rPr lang="zh-CN" altLang="en-US" sz="36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：</a:t>
            </a:r>
            <a:r>
              <a:rPr lang="en-US" altLang="zh-CN" sz="36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 </a:t>
            </a:r>
            <a:endParaRPr lang="zh-CN" altLang="en-US" sz="3200" dirty="0">
              <a:solidFill>
                <a:srgbClr val="5166CF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indent="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zh-CN" altLang="en-US" sz="32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                      </a:t>
            </a:r>
            <a:endParaRPr lang="en-US" altLang="zh-CN" sz="3200" u="sng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620770" y="723900"/>
            <a:ext cx="7110730" cy="1187450"/>
            <a:chOff x="5702" y="1300"/>
            <a:chExt cx="11198" cy="1870"/>
          </a:xfrm>
        </p:grpSpPr>
        <p:pic>
          <p:nvPicPr>
            <p:cNvPr id="3" name="图片 2" descr="图片2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02" y="1300"/>
              <a:ext cx="11199" cy="1871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>
              <p:custDataLst>
                <p:tags r:id="rId7"/>
              </p:custDataLst>
            </p:nvPr>
          </p:nvSpPr>
          <p:spPr>
            <a:xfrm>
              <a:off x="7327" y="1841"/>
              <a:ext cx="7883" cy="841"/>
            </a:xfrm>
            <a:prstGeom prst="rect">
              <a:avLst/>
            </a:prstGeom>
            <a:solidFill>
              <a:srgbClr val="5166CF"/>
            </a:solidFill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algn="l">
                <a:buClr>
                  <a:srgbClr val="C00000"/>
                </a:buClr>
                <a:buSzTx/>
                <a:buFont typeface="Wingdings" panose="05000000000000000000" pitchFamily="2" charset="2"/>
                <a:buNone/>
              </a:pP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</a:t>
              </a:r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：在线获取景点信息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1" name="直接连接符 20"/>
          <p:cNvCxnSpPr/>
          <p:nvPr/>
        </p:nvCxnSpPr>
        <p:spPr>
          <a:xfrm>
            <a:off x="2238234" y="723332"/>
            <a:ext cx="0" cy="506331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57095" y="3343701"/>
            <a:ext cx="77246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>
              <a:lnSpc>
                <a:spcPct val="150000"/>
              </a:lnSpc>
              <a:spcBef>
                <a:spcPts val="2200"/>
              </a:spcBef>
              <a:buClr>
                <a:srgbClr val="004A82"/>
              </a:buClr>
            </a:pPr>
            <a:r>
              <a:rPr lang="zh-CN" altLang="en-US" sz="3200" dirty="0" smtClean="0">
                <a:latin typeface="华文楷体" panose="02010600040101010101" charset="-122"/>
                <a:ea typeface="华文楷体" panose="02010600040101010101" charset="-122"/>
              </a:rPr>
              <a:t>在线搜索信息时，可以应用搜索引擎工具，</a:t>
            </a:r>
            <a:r>
              <a:rPr lang="zh-CN" altLang="en-US" sz="3200" u="sng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输入关键词</a:t>
            </a:r>
            <a:r>
              <a:rPr lang="zh-CN" altLang="en-US" sz="3200" dirty="0" smtClean="0">
                <a:latin typeface="华文楷体" panose="02010600040101010101" charset="-122"/>
                <a:ea typeface="华文楷体" panose="02010600040101010101" charset="-122"/>
              </a:rPr>
              <a:t>进行搜索。 </a:t>
            </a:r>
            <a:r>
              <a:rPr lang="en-US" altLang="zh-CN" sz="3200" u="sng" dirty="0" smtClean="0">
                <a:latin typeface="华文楷体" panose="02010600040101010101" charset="-122"/>
                <a:ea typeface="华文楷体" panose="02010600040101010101" charset="-122"/>
              </a:rPr>
              <a:t>  </a:t>
            </a:r>
            <a:r>
              <a:rPr lang="en-US" altLang="zh-CN" sz="3200" dirty="0" smtClean="0">
                <a:latin typeface="华文楷体" panose="02010600040101010101" charset="-122"/>
                <a:ea typeface="华文楷体" panose="02010600040101010101" charset="-122"/>
              </a:rPr>
              <a:t> </a:t>
            </a:r>
            <a:r>
              <a:rPr lang="en-US" altLang="zh-CN" sz="3200" u="sng" dirty="0" smtClean="0">
                <a:latin typeface="华文楷体" panose="02010600040101010101" charset="-122"/>
                <a:ea typeface="华文楷体" panose="02010600040101010101" charset="-122"/>
              </a:rPr>
              <a:t>      </a:t>
            </a:r>
            <a:endParaRPr lang="en-US" altLang="zh-CN" sz="3200" u="sng" dirty="0" smtClean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342900" y="381000"/>
            <a:ext cx="11658600" cy="5727700"/>
          </a:xfrm>
          <a:prstGeom prst="roundRect">
            <a:avLst>
              <a:gd name="adj" fmla="val 102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pic>
        <p:nvPicPr>
          <p:cNvPr id="9" name="图片 8" descr="6506cc2bd34951694944299361.png"/>
          <p:cNvPicPr>
            <a:picLocks noChangeAspect="1"/>
          </p:cNvPicPr>
          <p:nvPr/>
        </p:nvPicPr>
        <p:blipFill>
          <a:blip r:embed="rId4" cstate="print"/>
          <a:srcRect l="22292" t="6042" r="18125" b="5833"/>
          <a:stretch>
            <a:fillRect/>
          </a:stretch>
        </p:blipFill>
        <p:spPr>
          <a:xfrm>
            <a:off x="0" y="546100"/>
            <a:ext cx="2082800" cy="5372100"/>
          </a:xfrm>
          <a:prstGeom prst="rect">
            <a:avLst/>
          </a:prstGeom>
        </p:spPr>
      </p:pic>
      <p:pic>
        <p:nvPicPr>
          <p:cNvPr id="17" name="图片 16" descr="咪呢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129" y="825500"/>
            <a:ext cx="672772" cy="8775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8000" y="207010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提出问题</a:t>
            </a:r>
            <a:endParaRPr lang="zh-CN" altLang="en-US" dirty="0" smtClean="0"/>
          </a:p>
        </p:txBody>
      </p:sp>
      <p:sp>
        <p:nvSpPr>
          <p:cNvPr id="19" name="矩形 18"/>
          <p:cNvSpPr/>
          <p:nvPr/>
        </p:nvSpPr>
        <p:spPr>
          <a:xfrm>
            <a:off x="393700" y="3670300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08000" y="2867025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设计实验</a:t>
            </a:r>
            <a:endParaRPr lang="zh-CN" alt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08000" y="366395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</a:rPr>
              <a:t>分组实验</a:t>
            </a:r>
            <a:endParaRPr lang="zh-CN" altLang="en-US" b="1" dirty="0" smtClean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000" y="4460875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实验结论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8000" y="525780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结论应用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950845" y="2388235"/>
            <a:ext cx="2658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zh-CN" altLang="en-US" sz="36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实验要求：</a:t>
            </a:r>
            <a:r>
              <a:rPr lang="en-US" altLang="zh-CN" sz="36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 </a:t>
            </a:r>
            <a:endParaRPr lang="zh-CN" altLang="en-US" sz="3200" dirty="0">
              <a:solidFill>
                <a:srgbClr val="5166C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620770" y="723900"/>
            <a:ext cx="7110730" cy="1187450"/>
            <a:chOff x="5702" y="1300"/>
            <a:chExt cx="11198" cy="1870"/>
          </a:xfrm>
        </p:grpSpPr>
        <p:pic>
          <p:nvPicPr>
            <p:cNvPr id="4" name="图片 3" descr="图片2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02" y="1300"/>
              <a:ext cx="11199" cy="1871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>
              <p:custDataLst>
                <p:tags r:id="rId7"/>
              </p:custDataLst>
            </p:nvPr>
          </p:nvSpPr>
          <p:spPr>
            <a:xfrm>
              <a:off x="7327" y="1841"/>
              <a:ext cx="7883" cy="841"/>
            </a:xfrm>
            <a:prstGeom prst="rect">
              <a:avLst/>
            </a:prstGeom>
            <a:solidFill>
              <a:srgbClr val="5166CF"/>
            </a:solidFill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algn="l">
                <a:buClr>
                  <a:srgbClr val="C00000"/>
                </a:buClr>
                <a:buSzTx/>
                <a:buFont typeface="Wingdings" panose="05000000000000000000" pitchFamily="2" charset="2"/>
                <a:buNone/>
              </a:pP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</a:t>
              </a:r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：在线获取景点信息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1" name="直接连接符 20"/>
          <p:cNvCxnSpPr/>
          <p:nvPr/>
        </p:nvCxnSpPr>
        <p:spPr>
          <a:xfrm>
            <a:off x="2238234" y="723332"/>
            <a:ext cx="0" cy="506331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47916" y="3275462"/>
            <a:ext cx="842066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>
              <a:lnSpc>
                <a:spcPct val="150000"/>
              </a:lnSpc>
              <a:buClr>
                <a:srgbClr val="004A82"/>
              </a:buClr>
            </a:pPr>
            <a:r>
              <a:rPr lang="zh-CN" altLang="en-US" sz="3200" dirty="0" smtClean="0">
                <a:latin typeface="华文楷体" panose="02010600040101010101" charset="-122"/>
                <a:ea typeface="华文楷体" panose="02010600040101010101" charset="-122"/>
              </a:rPr>
              <a:t>为了验证景点可行性，需要再次运用在线搜索工具进行验证，优化推荐方案。</a:t>
            </a:r>
            <a:endParaRPr lang="zh-CN" altLang="en-US" sz="3200" dirty="0" smtClean="0">
              <a:latin typeface="华文楷体" panose="02010600040101010101" charset="-122"/>
              <a:ea typeface="华文楷体" panose="02010600040101010101" charset="-122"/>
            </a:endParaRPr>
          </a:p>
          <a:p>
            <a:pPr indent="720090">
              <a:lnSpc>
                <a:spcPct val="150000"/>
              </a:lnSpc>
            </a:pP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342900" y="381000"/>
            <a:ext cx="11658600" cy="5727700"/>
          </a:xfrm>
          <a:prstGeom prst="roundRect">
            <a:avLst>
              <a:gd name="adj" fmla="val 102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pic>
        <p:nvPicPr>
          <p:cNvPr id="9" name="图片 8" descr="6506cc2bd34951694944299361.png"/>
          <p:cNvPicPr>
            <a:picLocks noChangeAspect="1"/>
          </p:cNvPicPr>
          <p:nvPr/>
        </p:nvPicPr>
        <p:blipFill>
          <a:blip r:embed="rId4" cstate="print"/>
          <a:srcRect l="22292" t="6042" r="18125" b="5833"/>
          <a:stretch>
            <a:fillRect/>
          </a:stretch>
        </p:blipFill>
        <p:spPr>
          <a:xfrm>
            <a:off x="0" y="546100"/>
            <a:ext cx="2082800" cy="5372100"/>
          </a:xfrm>
          <a:prstGeom prst="rect">
            <a:avLst/>
          </a:prstGeom>
        </p:spPr>
      </p:pic>
      <p:pic>
        <p:nvPicPr>
          <p:cNvPr id="17" name="图片 16" descr="咪呢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129" y="825500"/>
            <a:ext cx="672772" cy="8775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8000" y="207010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提出问题</a:t>
            </a:r>
            <a:endParaRPr lang="zh-CN" altLang="en-US" dirty="0" smtClean="0"/>
          </a:p>
        </p:txBody>
      </p:sp>
      <p:sp>
        <p:nvSpPr>
          <p:cNvPr id="19" name="矩形 18"/>
          <p:cNvSpPr/>
          <p:nvPr/>
        </p:nvSpPr>
        <p:spPr>
          <a:xfrm>
            <a:off x="393700" y="3670300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08000" y="2867025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设计实验</a:t>
            </a:r>
            <a:endParaRPr lang="zh-CN" alt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08000" y="366395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</a:rPr>
              <a:t>分组实验</a:t>
            </a:r>
            <a:endParaRPr lang="zh-CN" altLang="en-US" b="1" dirty="0" smtClean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000" y="4460875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实验结论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8000" y="525780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结论应用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59405" y="2070100"/>
            <a:ext cx="2722529" cy="68674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zh-CN" altLang="en-US" sz="36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实验</a:t>
            </a:r>
            <a:r>
              <a:rPr lang="zh-CN" sz="36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过程</a:t>
            </a:r>
            <a:r>
              <a:rPr lang="zh-CN" altLang="en-US" sz="36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：</a:t>
            </a:r>
            <a:r>
              <a:rPr lang="en-US" altLang="zh-CN" sz="36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 </a:t>
            </a:r>
            <a:endParaRPr lang="zh-CN" altLang="en-US" sz="3200" dirty="0">
              <a:solidFill>
                <a:srgbClr val="5166CF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indent="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zh-CN" altLang="en-US" sz="32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 </a:t>
            </a:r>
            <a:r>
              <a:rPr lang="en-US" altLang="zh-CN" sz="3200" u="sng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  </a:t>
            </a:r>
            <a:r>
              <a:rPr lang="en-US" altLang="zh-CN" sz="32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 </a:t>
            </a:r>
            <a:r>
              <a:rPr lang="en-US" altLang="zh-CN" sz="3200" u="sng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      </a:t>
            </a:r>
            <a:endParaRPr lang="en-US" altLang="zh-CN" sz="3200" u="sng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4337050" y="3406774"/>
          <a:ext cx="4248150" cy="2130426"/>
        </p:xfrm>
        <a:graphic>
          <a:graphicData uri="http://schemas.openxmlformats.org/drawingml/2006/table">
            <a:tbl>
              <a:tblPr/>
              <a:tblGrid>
                <a:gridCol w="2254386"/>
                <a:gridCol w="1993764"/>
              </a:tblGrid>
              <a:tr h="806666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2400" kern="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推荐景点</a:t>
                      </a:r>
                      <a:endParaRPr lang="zh-CN" sz="24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2400" kern="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推荐理由</a:t>
                      </a:r>
                      <a:endParaRPr lang="zh-CN" sz="24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661880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en-US" sz="2400" kern="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en-US" sz="2400" kern="0" dirty="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880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en-US" sz="2400" kern="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en-US" sz="2400" kern="0" dirty="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305300" y="2804468"/>
            <a:ext cx="38862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优化的景点推荐方案</a:t>
            </a:r>
            <a:endParaRPr kumimoji="0" 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620770" y="774700"/>
            <a:ext cx="7110730" cy="1187450"/>
            <a:chOff x="5702" y="1300"/>
            <a:chExt cx="11198" cy="1870"/>
          </a:xfrm>
        </p:grpSpPr>
        <p:pic>
          <p:nvPicPr>
            <p:cNvPr id="6" name="图片 5" descr="图片2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02" y="1300"/>
              <a:ext cx="11199" cy="1871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>
              <p:custDataLst>
                <p:tags r:id="rId7"/>
              </p:custDataLst>
            </p:nvPr>
          </p:nvSpPr>
          <p:spPr>
            <a:xfrm>
              <a:off x="7327" y="1841"/>
              <a:ext cx="7883" cy="841"/>
            </a:xfrm>
            <a:prstGeom prst="rect">
              <a:avLst/>
            </a:prstGeom>
            <a:solidFill>
              <a:srgbClr val="5166CF"/>
            </a:solidFill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algn="l">
                <a:buClr>
                  <a:srgbClr val="C00000"/>
                </a:buClr>
                <a:buSzTx/>
                <a:buFont typeface="Wingdings" panose="05000000000000000000" pitchFamily="2" charset="2"/>
                <a:buNone/>
              </a:pP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</a:t>
              </a:r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：在线获取景点信息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1" name="直接连接符 20"/>
          <p:cNvCxnSpPr/>
          <p:nvPr/>
        </p:nvCxnSpPr>
        <p:spPr>
          <a:xfrm>
            <a:off x="2238234" y="723332"/>
            <a:ext cx="0" cy="506331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342900" y="381000"/>
            <a:ext cx="11658600" cy="5727700"/>
          </a:xfrm>
          <a:prstGeom prst="roundRect">
            <a:avLst>
              <a:gd name="adj" fmla="val 102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pic>
        <p:nvPicPr>
          <p:cNvPr id="9" name="图片 8" descr="6506cc2bd34951694944299361.png"/>
          <p:cNvPicPr>
            <a:picLocks noChangeAspect="1"/>
          </p:cNvPicPr>
          <p:nvPr/>
        </p:nvPicPr>
        <p:blipFill>
          <a:blip r:embed="rId4" cstate="print"/>
          <a:srcRect l="22292" t="6042" r="18125" b="5833"/>
          <a:stretch>
            <a:fillRect/>
          </a:stretch>
        </p:blipFill>
        <p:spPr>
          <a:xfrm>
            <a:off x="0" y="546100"/>
            <a:ext cx="2082800" cy="5372100"/>
          </a:xfrm>
          <a:prstGeom prst="rect">
            <a:avLst/>
          </a:prstGeom>
        </p:spPr>
      </p:pic>
      <p:pic>
        <p:nvPicPr>
          <p:cNvPr id="17" name="图片 16" descr="咪呢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129" y="825500"/>
            <a:ext cx="672772" cy="8775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8000" y="207010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提出问题</a:t>
            </a:r>
            <a:endParaRPr lang="zh-CN" altLang="en-US" dirty="0" smtClean="0"/>
          </a:p>
        </p:txBody>
      </p:sp>
      <p:sp>
        <p:nvSpPr>
          <p:cNvPr id="19" name="矩形 18"/>
          <p:cNvSpPr/>
          <p:nvPr/>
        </p:nvSpPr>
        <p:spPr>
          <a:xfrm>
            <a:off x="393700" y="3670300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08000" y="2867025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设计实验</a:t>
            </a:r>
            <a:endParaRPr lang="zh-CN" alt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08000" y="366395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</a:rPr>
              <a:t>分组实验</a:t>
            </a:r>
            <a:endParaRPr lang="zh-CN" altLang="en-US" b="1" dirty="0" smtClean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000" y="4460875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实验结论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8000" y="525780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结论应用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04814" y="2237039"/>
            <a:ext cx="8976995" cy="29959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zh-CN" altLang="en-US" sz="36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实验小结</a:t>
            </a:r>
            <a:r>
              <a:rPr lang="en-US" altLang="zh-CN" sz="36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2</a:t>
            </a:r>
            <a:r>
              <a:rPr lang="zh-CN" altLang="en-US" sz="36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：</a:t>
            </a:r>
            <a:r>
              <a:rPr lang="en-US" altLang="zh-CN" sz="36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 </a:t>
            </a:r>
            <a:endParaRPr lang="zh-CN" altLang="en-US" sz="3200" dirty="0">
              <a:solidFill>
                <a:srgbClr val="5166CF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indent="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zh-CN" altLang="en-US" sz="32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通过实验探究，我发现：</a:t>
            </a:r>
            <a:endParaRPr lang="zh-CN" altLang="en-US" sz="32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indent="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zh-CN" altLang="en-US" sz="32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通过</a:t>
            </a:r>
            <a:r>
              <a:rPr lang="zh-CN" altLang="en-US" sz="3200" u="sng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在线搜索</a:t>
            </a:r>
            <a:r>
              <a:rPr lang="zh-CN" altLang="en-US" sz="32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的方式能够获取有用的景点信息；</a:t>
            </a:r>
            <a:endParaRPr lang="zh-CN" altLang="en-US" sz="32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indent="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zh-CN" altLang="en-US" sz="3200" u="sng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在线搜索</a:t>
            </a:r>
            <a:r>
              <a:rPr lang="zh-CN" altLang="en-US" sz="32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十分便捷。 </a:t>
            </a:r>
            <a:r>
              <a:rPr lang="en-US" altLang="zh-CN" sz="3200" u="sng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  </a:t>
            </a:r>
            <a:r>
              <a:rPr lang="en-US" altLang="zh-CN" sz="32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 </a:t>
            </a:r>
            <a:r>
              <a:rPr lang="en-US" altLang="zh-CN" sz="3200" u="sng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      </a:t>
            </a:r>
            <a:endParaRPr lang="en-US" altLang="zh-CN" sz="3200" u="sng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265170" y="490220"/>
            <a:ext cx="7110730" cy="1187450"/>
            <a:chOff x="5702" y="1300"/>
            <a:chExt cx="11198" cy="1870"/>
          </a:xfrm>
        </p:grpSpPr>
        <p:pic>
          <p:nvPicPr>
            <p:cNvPr id="3" name="图片 2" descr="图片2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02" y="1300"/>
              <a:ext cx="11199" cy="1871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>
              <p:custDataLst>
                <p:tags r:id="rId7"/>
              </p:custDataLst>
            </p:nvPr>
          </p:nvSpPr>
          <p:spPr>
            <a:xfrm>
              <a:off x="7327" y="1841"/>
              <a:ext cx="7883" cy="841"/>
            </a:xfrm>
            <a:prstGeom prst="rect">
              <a:avLst/>
            </a:prstGeom>
            <a:solidFill>
              <a:srgbClr val="5166CF"/>
            </a:solidFill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algn="l">
                <a:buClr>
                  <a:srgbClr val="C00000"/>
                </a:buClr>
                <a:buSzTx/>
                <a:buFont typeface="Wingdings" panose="05000000000000000000" pitchFamily="2" charset="2"/>
                <a:buNone/>
              </a:pP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</a:t>
              </a:r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：在线获取景点信息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1" name="直接连接符 20"/>
          <p:cNvCxnSpPr/>
          <p:nvPr/>
        </p:nvCxnSpPr>
        <p:spPr>
          <a:xfrm>
            <a:off x="2238234" y="723332"/>
            <a:ext cx="0" cy="506331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342900" y="381000"/>
            <a:ext cx="11658600" cy="5727700"/>
          </a:xfrm>
          <a:prstGeom prst="roundRect">
            <a:avLst>
              <a:gd name="adj" fmla="val 102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pic>
        <p:nvPicPr>
          <p:cNvPr id="9" name="图片 8" descr="6506cc2bd34951694944299361.png"/>
          <p:cNvPicPr>
            <a:picLocks noChangeAspect="1"/>
          </p:cNvPicPr>
          <p:nvPr/>
        </p:nvPicPr>
        <p:blipFill>
          <a:blip r:embed="rId4" cstate="print"/>
          <a:srcRect l="22292" t="6042" r="18125" b="5833"/>
          <a:stretch>
            <a:fillRect/>
          </a:stretch>
        </p:blipFill>
        <p:spPr>
          <a:xfrm>
            <a:off x="0" y="546100"/>
            <a:ext cx="2082800" cy="5372100"/>
          </a:xfrm>
          <a:prstGeom prst="rect">
            <a:avLst/>
          </a:prstGeom>
        </p:spPr>
      </p:pic>
      <p:pic>
        <p:nvPicPr>
          <p:cNvPr id="17" name="图片 16" descr="咪呢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129" y="825500"/>
            <a:ext cx="672772" cy="877529"/>
          </a:xfrm>
          <a:prstGeom prst="rect">
            <a:avLst/>
          </a:prstGeom>
        </p:spPr>
      </p:pic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508000" y="207010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提出问题</a:t>
            </a:r>
            <a:endParaRPr lang="zh-CN" altLang="en-US" dirty="0" smtClean="0"/>
          </a:p>
        </p:txBody>
      </p:sp>
      <p:sp>
        <p:nvSpPr>
          <p:cNvPr id="18" name="矩形 17"/>
          <p:cNvSpPr/>
          <p:nvPr/>
        </p:nvSpPr>
        <p:spPr>
          <a:xfrm>
            <a:off x="419100" y="4470400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508000" y="2867025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设计实验</a:t>
            </a:r>
            <a:endParaRPr lang="zh-CN" altLang="en-US" b="1" dirty="0" smtClean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508000" y="366395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分组实验</a:t>
            </a:r>
            <a:endParaRPr lang="zh-CN" altLang="en-US" dirty="0"/>
          </a:p>
        </p:txBody>
      </p:sp>
      <p:sp>
        <p:nvSpPr>
          <p:cNvPr id="13" name="TextBox 12"/>
          <p:cNvSpPr txBox="1"/>
          <p:nvPr>
            <p:custDataLst>
              <p:tags r:id="rId9"/>
            </p:custDataLst>
          </p:nvPr>
        </p:nvSpPr>
        <p:spPr>
          <a:xfrm>
            <a:off x="508000" y="4460875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</a:rPr>
              <a:t>实验结论</a:t>
            </a:r>
            <a:endParaRPr lang="zh-CN" altLang="en-US" b="1" dirty="0" smtClean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8000" y="525780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结论应用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37790" y="2305685"/>
            <a:ext cx="8089900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3600"/>
              </a:spcAft>
            </a:pPr>
            <a:endParaRPr lang="zh-CN" altLang="zh-CN" sz="3200" dirty="0" smtClean="0">
              <a:latin typeface="思源黑体 CN"/>
            </a:endParaRPr>
          </a:p>
          <a:p>
            <a:pPr indent="457200">
              <a:lnSpc>
                <a:spcPct val="150000"/>
              </a:lnSpc>
            </a:pPr>
            <a:endParaRPr lang="zh-CN" altLang="en-US" sz="2400" dirty="0">
              <a:latin typeface="思源黑体 CN"/>
            </a:endParaRPr>
          </a:p>
        </p:txBody>
      </p:sp>
      <p:pic>
        <p:nvPicPr>
          <p:cNvPr id="8" name="Picture 2" descr="C:/Users/admin/Desktop/图片1.png图片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87" b="87"/>
          <a:stretch>
            <a:fillRect/>
          </a:stretch>
        </p:blipFill>
        <p:spPr bwMode="auto">
          <a:xfrm>
            <a:off x="2409360" y="1112420"/>
            <a:ext cx="3295650" cy="1057276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>
            <p:custDataLst>
              <p:tags r:id="rId11"/>
            </p:custDataLst>
          </p:nvPr>
        </p:nvSpPr>
        <p:spPr>
          <a:xfrm>
            <a:off x="3033574" y="1379117"/>
            <a:ext cx="1992630" cy="534035"/>
          </a:xfrm>
          <a:prstGeom prst="rect">
            <a:avLst/>
          </a:prstGeom>
          <a:solidFill>
            <a:srgbClr val="5166CF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成果汇报：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70045" y="2512184"/>
            <a:ext cx="7629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l" defTabSz="914400">
              <a:lnSpc>
                <a:spcPct val="150000"/>
              </a:lnSpc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sz="36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汇报</a:t>
            </a:r>
            <a:r>
              <a:rPr lang="zh-CN" sz="36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本组</a:t>
            </a:r>
            <a:r>
              <a:rPr sz="3600" dirty="0" err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解决问题的思路和实验成果</a:t>
            </a:r>
            <a:r>
              <a:rPr sz="36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。</a:t>
            </a:r>
            <a:r>
              <a:rPr sz="3600" dirty="0" err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谈谈</a:t>
            </a:r>
            <a:r>
              <a:rPr lang="zh-CN" sz="36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本次实验的</a:t>
            </a:r>
            <a:r>
              <a:rPr sz="36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收获。</a:t>
            </a:r>
            <a:endParaRPr sz="36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2238234" y="723332"/>
            <a:ext cx="0" cy="506331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 descr="15.2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9" t="29023" r="5437" b="9811"/>
          <a:stretch>
            <a:fillRect/>
          </a:stretch>
        </p:blipFill>
        <p:spPr>
          <a:xfrm>
            <a:off x="8093123" y="4080680"/>
            <a:ext cx="3753134" cy="2115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342900" y="381000"/>
            <a:ext cx="11658600" cy="5727700"/>
          </a:xfrm>
          <a:prstGeom prst="roundRect">
            <a:avLst>
              <a:gd name="adj" fmla="val 102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pic>
        <p:nvPicPr>
          <p:cNvPr id="9" name="图片 8" descr="6506cc2bd34951694944299361.png"/>
          <p:cNvPicPr>
            <a:picLocks noChangeAspect="1"/>
          </p:cNvPicPr>
          <p:nvPr/>
        </p:nvPicPr>
        <p:blipFill>
          <a:blip r:embed="rId4" cstate="print"/>
          <a:srcRect l="22292" t="6042" r="18125" b="5833"/>
          <a:stretch>
            <a:fillRect/>
          </a:stretch>
        </p:blipFill>
        <p:spPr>
          <a:xfrm>
            <a:off x="0" y="546100"/>
            <a:ext cx="2082800" cy="5372100"/>
          </a:xfrm>
          <a:prstGeom prst="rect">
            <a:avLst/>
          </a:prstGeom>
        </p:spPr>
      </p:pic>
      <p:pic>
        <p:nvPicPr>
          <p:cNvPr id="17" name="图片 16" descr="咪呢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129" y="825500"/>
            <a:ext cx="672772" cy="877529"/>
          </a:xfrm>
          <a:prstGeom prst="rect">
            <a:avLst/>
          </a:prstGeom>
        </p:spPr>
      </p:pic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508000" y="207010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提出问题</a:t>
            </a:r>
            <a:endParaRPr lang="zh-CN" altLang="en-US" dirty="0" smtClean="0"/>
          </a:p>
        </p:txBody>
      </p:sp>
      <p:sp>
        <p:nvSpPr>
          <p:cNvPr id="18" name="矩形 17"/>
          <p:cNvSpPr/>
          <p:nvPr/>
        </p:nvSpPr>
        <p:spPr>
          <a:xfrm>
            <a:off x="419100" y="4470400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508000" y="2867025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设计实验</a:t>
            </a:r>
            <a:endParaRPr lang="zh-CN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508000" y="366395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分组实验</a:t>
            </a:r>
            <a:endParaRPr lang="zh-CN" altLang="en-US" dirty="0"/>
          </a:p>
        </p:txBody>
      </p:sp>
      <p:sp>
        <p:nvSpPr>
          <p:cNvPr id="13" name="TextBox 12"/>
          <p:cNvSpPr txBox="1"/>
          <p:nvPr>
            <p:custDataLst>
              <p:tags r:id="rId9"/>
            </p:custDataLst>
          </p:nvPr>
        </p:nvSpPr>
        <p:spPr>
          <a:xfrm>
            <a:off x="508000" y="4460875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</a:rPr>
              <a:t>实验结论</a:t>
            </a:r>
            <a:endParaRPr lang="zh-CN" altLang="en-US" b="1" dirty="0" smtClean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8000" y="525780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结论应用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11444" y="2911352"/>
            <a:ext cx="920496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zh-CN" sz="2800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在线搜索（</a:t>
            </a:r>
            <a:r>
              <a:rPr lang="en-US" altLang="zh-CN" sz="2800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Wingdings 2" panose="05020102010507070707"/>
              </a:rPr>
              <a:t></a:t>
            </a:r>
            <a:r>
              <a:rPr lang="zh-CN" altLang="zh-CN" sz="2800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是 </a:t>
            </a:r>
            <a:r>
              <a:rPr lang="en-US" altLang="zh-CN" sz="2800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Wingdings 2" panose="05020102010507070707"/>
              </a:rPr>
              <a:t></a:t>
            </a:r>
            <a:r>
              <a:rPr lang="zh-CN" altLang="zh-CN" sz="2800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否）十分便捷；</a:t>
            </a:r>
            <a:endParaRPr lang="zh-CN" altLang="zh-CN" sz="2800" dirty="0" smtClean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indent="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zh-CN" sz="2800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在线搜索信息时，我们可以通过</a:t>
            </a:r>
            <a:r>
              <a:rPr lang="zh-CN" altLang="zh-CN" sz="2800" u="sng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关键词</a:t>
            </a:r>
            <a:r>
              <a:rPr lang="zh-CN" altLang="zh-CN" sz="2800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进行搜索；</a:t>
            </a:r>
            <a:endParaRPr lang="zh-CN" altLang="zh-CN" sz="2800" dirty="0" smtClean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indent="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zh-CN" sz="2800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</a:t>
            </a:r>
            <a:r>
              <a:rPr lang="en-US" altLang="zh-CN" sz="2800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Wingdings 2" panose="05020102010507070707"/>
              </a:rPr>
              <a:t></a:t>
            </a:r>
            <a:r>
              <a:rPr lang="zh-CN" altLang="zh-CN" sz="2800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能够 </a:t>
            </a:r>
            <a:r>
              <a:rPr lang="en-US" altLang="zh-CN" sz="2800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Wingdings 2" panose="05020102010507070707"/>
              </a:rPr>
              <a:t></a:t>
            </a:r>
            <a:r>
              <a:rPr lang="zh-CN" altLang="zh-CN" sz="2800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不能）利用在线工具设计黄山景点推荐方案。</a:t>
            </a:r>
            <a:endParaRPr lang="zh-CN" altLang="zh-CN" sz="2400" dirty="0" smtClean="0">
              <a:latin typeface="思源黑体 CN"/>
            </a:endParaRPr>
          </a:p>
          <a:p>
            <a:pPr indent="457200">
              <a:lnSpc>
                <a:spcPct val="150000"/>
              </a:lnSpc>
            </a:pPr>
            <a:endParaRPr lang="zh-CN" altLang="en-US" sz="2400" dirty="0">
              <a:latin typeface="思源黑体 CN"/>
            </a:endParaRPr>
          </a:p>
        </p:txBody>
      </p:sp>
      <p:pic>
        <p:nvPicPr>
          <p:cNvPr id="8" name="Picture 2" descr="C:/Users/admin/Desktop/图片1.png图片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87" b="87"/>
          <a:stretch>
            <a:fillRect/>
          </a:stretch>
        </p:blipFill>
        <p:spPr bwMode="auto">
          <a:xfrm>
            <a:off x="2122760" y="825817"/>
            <a:ext cx="3295650" cy="1057276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>
            <p:custDataLst>
              <p:tags r:id="rId11"/>
            </p:custDataLst>
          </p:nvPr>
        </p:nvSpPr>
        <p:spPr>
          <a:xfrm>
            <a:off x="2774270" y="1078865"/>
            <a:ext cx="1992630" cy="534035"/>
          </a:xfrm>
          <a:prstGeom prst="rect">
            <a:avLst/>
          </a:prstGeom>
          <a:solidFill>
            <a:srgbClr val="5166CF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实验总结：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40820" y="2108409"/>
            <a:ext cx="1910857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36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我发现</a:t>
            </a:r>
            <a:endParaRPr lang="zh-CN" altLang="en-US" sz="3600" b="1" dirty="0">
              <a:solidFill>
                <a:srgbClr val="5166CF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2238234" y="723332"/>
            <a:ext cx="0" cy="506331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342900" y="381000"/>
            <a:ext cx="11658600" cy="5727700"/>
          </a:xfrm>
          <a:prstGeom prst="roundRect">
            <a:avLst>
              <a:gd name="adj" fmla="val 102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说一说，自己还想搜索哪些信息，解决什么生活和学习问题？</a:t>
            </a:r>
            <a:endParaRPr lang="zh-CN" altLang="en-US" dirty="0"/>
          </a:p>
          <a:p>
            <a:pPr algn="ctr"/>
            <a:r>
              <a:rPr lang="zh-CN" altLang="en-US" dirty="0"/>
              <a:t>完成项目评价，对自己探究学习情况进行反馈。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pic>
        <p:nvPicPr>
          <p:cNvPr id="9" name="图片 8" descr="6506cc2bd34951694944299361.png"/>
          <p:cNvPicPr>
            <a:picLocks noChangeAspect="1"/>
          </p:cNvPicPr>
          <p:nvPr/>
        </p:nvPicPr>
        <p:blipFill>
          <a:blip r:embed="rId4" cstate="print"/>
          <a:srcRect l="22292" t="6042" r="18125" b="5833"/>
          <a:stretch>
            <a:fillRect/>
          </a:stretch>
        </p:blipFill>
        <p:spPr>
          <a:xfrm>
            <a:off x="0" y="546100"/>
            <a:ext cx="2082800" cy="5372100"/>
          </a:xfrm>
          <a:prstGeom prst="rect">
            <a:avLst/>
          </a:prstGeom>
        </p:spPr>
      </p:pic>
      <p:pic>
        <p:nvPicPr>
          <p:cNvPr id="17" name="图片 16" descr="咪呢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129" y="825500"/>
            <a:ext cx="672772" cy="8775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8000" y="207010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提出问题</a:t>
            </a:r>
            <a:endParaRPr lang="zh-CN" alt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08000" y="2867025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设计实验</a:t>
            </a:r>
            <a:endParaRPr lang="zh-CN" alt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08000" y="366395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分组实验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8000" y="4460875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实验结论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06400" y="5270500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08000" y="525780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</a:rPr>
              <a:t>结论应用</a:t>
            </a:r>
            <a:endParaRPr lang="zh-CN" altLang="en-US" b="1" dirty="0" smtClean="0">
              <a:solidFill>
                <a:srgbClr val="7030A0"/>
              </a:solidFill>
            </a:endParaRPr>
          </a:p>
        </p:txBody>
      </p:sp>
      <p:pic>
        <p:nvPicPr>
          <p:cNvPr id="8" name="Picture 2" descr="C:/Users/admin/Desktop/图片1.png图片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87" b="87"/>
          <a:stretch>
            <a:fillRect/>
          </a:stretch>
        </p:blipFill>
        <p:spPr bwMode="auto">
          <a:xfrm>
            <a:off x="2150056" y="825817"/>
            <a:ext cx="3295650" cy="1057276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2774270" y="1078865"/>
            <a:ext cx="1992630" cy="534035"/>
          </a:xfrm>
          <a:prstGeom prst="rect">
            <a:avLst/>
          </a:prstGeom>
          <a:solidFill>
            <a:srgbClr val="5166CF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拓展应用：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32877" y="2708606"/>
            <a:ext cx="7103195" cy="1358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zh-CN" sz="32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结合你的生活和学习经验</a:t>
            </a:r>
            <a:r>
              <a:rPr sz="32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说一说，</a:t>
            </a:r>
            <a:endParaRPr sz="32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indent="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sz="32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还想搜索哪些信息，解决什么问题？</a:t>
            </a:r>
            <a:endParaRPr sz="32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238234" y="723332"/>
            <a:ext cx="0" cy="506331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432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12192000" cy="10972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8148"/>
            <a:ext cx="1534160" cy="1200912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4455414" y="3609528"/>
            <a:ext cx="34947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你学会了吗？</a:t>
            </a:r>
            <a:endParaRPr lang="zh-CN" altLang="en-US" sz="4000" b="1" dirty="0">
              <a:solidFill>
                <a:schemeClr val="accent6">
                  <a:lumMod val="75000"/>
                </a:schemeClr>
              </a:solidFill>
              <a:effectLst>
                <a:glow rad="292100">
                  <a:schemeClr val="bg1">
                    <a:alpha val="12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09" y="135245"/>
            <a:ext cx="771075" cy="620287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097424" y="323334"/>
            <a:ext cx="6696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 smtClean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 smtClean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 smtClean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 smtClean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en-US" altLang="zh-CN" dirty="0" smtClean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</a:t>
            </a:r>
            <a:r>
              <a:rPr lang="zh-CN" altLang="en-US" dirty="0" smtClean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年级上册 </a:t>
            </a:r>
            <a:r>
              <a:rPr lang="en-US" altLang="zh-CN" dirty="0" smtClean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/ </a:t>
            </a:r>
            <a:r>
              <a:rPr lang="zh-CN" altLang="en-US" dirty="0" smtClean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 smtClean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smtClean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准备家庭</a:t>
            </a:r>
            <a:r>
              <a:rPr lang="zh-CN" altLang="en-US" dirty="0" smtClean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旅游攻略</a:t>
            </a:r>
            <a:endParaRPr lang="zh-CN" altLang="en-US" dirty="0"/>
          </a:p>
        </p:txBody>
      </p:sp>
      <p:sp>
        <p:nvSpPr>
          <p:cNvPr id="31" name="矩形 259"/>
          <p:cNvSpPr>
            <a:spLocks noChangeArrowheads="1"/>
          </p:cNvSpPr>
          <p:nvPr/>
        </p:nvSpPr>
        <p:spPr bwMode="auto">
          <a:xfrm>
            <a:off x="3245906" y="2293920"/>
            <a:ext cx="6428808" cy="81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di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</a:rPr>
              <a:t>探究学习之旅结束！</a:t>
            </a:r>
            <a:endParaRPr sz="2800" b="1" dirty="0">
              <a:solidFill>
                <a:schemeClr val="accent6">
                  <a:lumMod val="75000"/>
                </a:schemeClr>
              </a:solidFill>
              <a:effectLst>
                <a:glow rad="292100">
                  <a:schemeClr val="bg1">
                    <a:alpha val="12000"/>
                  </a:schemeClr>
                </a:glow>
              </a:effectLst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148721"/>
            <a:ext cx="3472044" cy="2597154"/>
          </a:xfrm>
          <a:prstGeom prst="rect">
            <a:avLst/>
          </a:prstGeom>
        </p:spPr>
      </p:pic>
      <p:cxnSp>
        <p:nvCxnSpPr>
          <p:cNvPr id="35" name="直接连接符 34"/>
          <p:cNvCxnSpPr/>
          <p:nvPr/>
        </p:nvCxnSpPr>
        <p:spPr>
          <a:xfrm>
            <a:off x="1104900" y="787400"/>
            <a:ext cx="65880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409700" y="850900"/>
            <a:ext cx="65880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10.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38" t="13863" r="16744" b="6936"/>
          <a:stretch>
            <a:fillRect/>
          </a:stretch>
        </p:blipFill>
        <p:spPr>
          <a:xfrm>
            <a:off x="8215953" y="3306128"/>
            <a:ext cx="3766782" cy="35518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241300" y="508000"/>
            <a:ext cx="11658600" cy="5727700"/>
          </a:xfrm>
          <a:prstGeom prst="roundRect">
            <a:avLst>
              <a:gd name="adj" fmla="val 102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cxnSp>
        <p:nvCxnSpPr>
          <p:cNvPr id="65" name="直接连接符 64"/>
          <p:cNvCxnSpPr/>
          <p:nvPr/>
        </p:nvCxnSpPr>
        <p:spPr>
          <a:xfrm>
            <a:off x="4483100" y="1193800"/>
            <a:ext cx="0" cy="441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组合 65"/>
          <p:cNvGrpSpPr/>
          <p:nvPr>
            <p:custDataLst>
              <p:tags r:id="rId4"/>
            </p:custDataLst>
          </p:nvPr>
        </p:nvGrpSpPr>
        <p:grpSpPr>
          <a:xfrm>
            <a:off x="5681707" y="916214"/>
            <a:ext cx="4090034" cy="721489"/>
            <a:chOff x="1993264" y="2023510"/>
            <a:chExt cx="3870506" cy="85153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7" name="矩形: 圆角 35"/>
            <p:cNvSpPr/>
            <p:nvPr>
              <p:custDataLst>
                <p:tags r:id="rId5"/>
              </p:custDataLst>
            </p:nvPr>
          </p:nvSpPr>
          <p:spPr>
            <a:xfrm>
              <a:off x="1993264" y="2023510"/>
              <a:ext cx="851536" cy="85153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latin typeface="思源黑体 CN"/>
                  <a:ea typeface="仿宋" panose="02010609060101010101" pitchFamily="49" charset="-122"/>
                  <a:cs typeface="阿里巴巴普惠体 H" panose="00020600040101010101" pitchFamily="18" charset="-122"/>
                </a:rPr>
                <a:t>一</a:t>
              </a:r>
              <a:endParaRPr lang="zh-CN" altLang="en-US" sz="3200" b="1" dirty="0">
                <a:solidFill>
                  <a:schemeClr val="bg1"/>
                </a:solidFill>
                <a:latin typeface="思源黑体 CN"/>
                <a:ea typeface="仿宋" panose="02010609060101010101" pitchFamily="49" charset="-122"/>
                <a:cs typeface="阿里巴巴普惠体 H" panose="00020600040101010101" pitchFamily="18" charset="-122"/>
              </a:endParaRPr>
            </a:p>
          </p:txBody>
        </p:sp>
        <p:sp>
          <p:nvSpPr>
            <p:cNvPr id="68" name="矩形: 圆角 9"/>
            <p:cNvSpPr/>
            <p:nvPr>
              <p:custDataLst>
                <p:tags r:id="rId6"/>
              </p:custDataLst>
            </p:nvPr>
          </p:nvSpPr>
          <p:spPr>
            <a:xfrm>
              <a:off x="2994748" y="2023510"/>
              <a:ext cx="2869022" cy="85153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latin typeface="思源黑体 CN"/>
                  <a:ea typeface="仿宋" panose="02010609060101010101" pitchFamily="49" charset="-122"/>
                  <a:cs typeface="阿里巴巴普惠体 H" panose="00020600040101010101" pitchFamily="18" charset="-122"/>
                </a:rPr>
                <a:t>提出问题</a:t>
              </a:r>
              <a:endParaRPr lang="zh-CN" altLang="en-US" sz="3200" b="1" dirty="0" smtClean="0">
                <a:solidFill>
                  <a:schemeClr val="bg1"/>
                </a:solidFill>
                <a:latin typeface="思源黑体 CN"/>
                <a:ea typeface="仿宋" panose="02010609060101010101" pitchFamily="49" charset="-122"/>
                <a:cs typeface="阿里巴巴普惠体 H" panose="00020600040101010101" pitchFamily="18" charset="-122"/>
              </a:endParaRPr>
            </a:p>
          </p:txBody>
        </p:sp>
      </p:grpSp>
      <p:grpSp>
        <p:nvGrpSpPr>
          <p:cNvPr id="69" name="组合 68"/>
          <p:cNvGrpSpPr/>
          <p:nvPr>
            <p:custDataLst>
              <p:tags r:id="rId7"/>
            </p:custDataLst>
          </p:nvPr>
        </p:nvGrpSpPr>
        <p:grpSpPr>
          <a:xfrm>
            <a:off x="5694407" y="2006146"/>
            <a:ext cx="4090035" cy="721489"/>
            <a:chOff x="1993264" y="2023510"/>
            <a:chExt cx="3870507" cy="85153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0" name="矩形: 圆角 14"/>
            <p:cNvSpPr/>
            <p:nvPr>
              <p:custDataLst>
                <p:tags r:id="rId8"/>
              </p:custDataLst>
            </p:nvPr>
          </p:nvSpPr>
          <p:spPr>
            <a:xfrm>
              <a:off x="1993264" y="2023510"/>
              <a:ext cx="851536" cy="85153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latin typeface="思源黑体 CN"/>
                  <a:ea typeface="仿宋" panose="02010609060101010101" pitchFamily="49" charset="-122"/>
                  <a:cs typeface="阿里巴巴普惠体 H" panose="00020600040101010101" pitchFamily="18" charset="-122"/>
                </a:rPr>
                <a:t>二</a:t>
              </a:r>
              <a:endParaRPr lang="zh-CN" altLang="en-US" sz="3200" b="1" dirty="0" smtClean="0">
                <a:solidFill>
                  <a:schemeClr val="bg1"/>
                </a:solidFill>
                <a:latin typeface="思源黑体 CN"/>
                <a:ea typeface="仿宋" panose="02010609060101010101" pitchFamily="49" charset="-122"/>
                <a:cs typeface="阿里巴巴普惠体 H" panose="00020600040101010101" pitchFamily="18" charset="-122"/>
              </a:endParaRPr>
            </a:p>
          </p:txBody>
        </p:sp>
        <p:sp>
          <p:nvSpPr>
            <p:cNvPr id="71" name="矩形: 圆角 34"/>
            <p:cNvSpPr/>
            <p:nvPr>
              <p:custDataLst>
                <p:tags r:id="rId9"/>
              </p:custDataLst>
            </p:nvPr>
          </p:nvSpPr>
          <p:spPr>
            <a:xfrm>
              <a:off x="2994749" y="2023510"/>
              <a:ext cx="2869022" cy="85153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latin typeface="思源黑体 CN"/>
                  <a:ea typeface="仿宋" panose="02010609060101010101" pitchFamily="49" charset="-122"/>
                  <a:cs typeface="阿里巴巴普惠体 H" panose="00020600040101010101" pitchFamily="18" charset="-122"/>
                </a:rPr>
                <a:t>设计实验</a:t>
              </a:r>
              <a:endParaRPr lang="zh-CN" altLang="en-US" sz="3200" b="1" dirty="0" smtClean="0">
                <a:solidFill>
                  <a:schemeClr val="bg1"/>
                </a:solidFill>
                <a:latin typeface="思源黑体 CN"/>
                <a:ea typeface="仿宋" panose="02010609060101010101" pitchFamily="49" charset="-122"/>
                <a:cs typeface="阿里巴巴普惠体 H" panose="00020600040101010101" pitchFamily="18" charset="-122"/>
              </a:endParaRPr>
            </a:p>
          </p:txBody>
        </p:sp>
      </p:grpSp>
      <p:grpSp>
        <p:nvGrpSpPr>
          <p:cNvPr id="72" name="组合 71"/>
          <p:cNvGrpSpPr/>
          <p:nvPr>
            <p:custDataLst>
              <p:tags r:id="rId10"/>
            </p:custDataLst>
          </p:nvPr>
        </p:nvGrpSpPr>
        <p:grpSpPr>
          <a:xfrm>
            <a:off x="5681707" y="3045278"/>
            <a:ext cx="4090035" cy="721489"/>
            <a:chOff x="1993264" y="2023510"/>
            <a:chExt cx="3870507" cy="85153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3" name="矩形: 圆角 40"/>
            <p:cNvSpPr/>
            <p:nvPr>
              <p:custDataLst>
                <p:tags r:id="rId11"/>
              </p:custDataLst>
            </p:nvPr>
          </p:nvSpPr>
          <p:spPr>
            <a:xfrm>
              <a:off x="1993264" y="2023510"/>
              <a:ext cx="851536" cy="85153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latin typeface="思源黑体 CN"/>
                  <a:ea typeface="仿宋" panose="02010609060101010101" pitchFamily="49" charset="-122"/>
                  <a:cs typeface="阿里巴巴普惠体 H" panose="00020600040101010101" pitchFamily="18" charset="-122"/>
                </a:rPr>
                <a:t>三</a:t>
              </a:r>
              <a:endParaRPr lang="zh-CN" altLang="en-US" sz="3200" b="1" dirty="0" smtClean="0">
                <a:solidFill>
                  <a:schemeClr val="bg1"/>
                </a:solidFill>
                <a:latin typeface="思源黑体 CN"/>
                <a:ea typeface="仿宋" panose="02010609060101010101" pitchFamily="49" charset="-122"/>
                <a:cs typeface="阿里巴巴普惠体 H" panose="00020600040101010101" pitchFamily="18" charset="-122"/>
              </a:endParaRPr>
            </a:p>
          </p:txBody>
        </p:sp>
        <p:sp>
          <p:nvSpPr>
            <p:cNvPr id="74" name="矩形: 圆角 41"/>
            <p:cNvSpPr/>
            <p:nvPr>
              <p:custDataLst>
                <p:tags r:id="rId12"/>
              </p:custDataLst>
            </p:nvPr>
          </p:nvSpPr>
          <p:spPr>
            <a:xfrm>
              <a:off x="2994749" y="2023510"/>
              <a:ext cx="2869022" cy="85153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latin typeface="思源黑体 CN"/>
                  <a:ea typeface="仿宋" panose="02010609060101010101" pitchFamily="49" charset="-122"/>
                  <a:cs typeface="阿里巴巴普惠体 H" panose="00020600040101010101" pitchFamily="18" charset="-122"/>
                </a:rPr>
                <a:t>分组实验</a:t>
              </a:r>
              <a:endParaRPr lang="zh-CN" altLang="en-US" sz="3200" b="1" dirty="0" smtClean="0">
                <a:solidFill>
                  <a:schemeClr val="bg1"/>
                </a:solidFill>
                <a:latin typeface="思源黑体 CN"/>
                <a:ea typeface="仿宋" panose="02010609060101010101" pitchFamily="49" charset="-122"/>
                <a:cs typeface="阿里巴巴普惠体 H" panose="00020600040101010101" pitchFamily="18" charset="-122"/>
              </a:endParaRPr>
            </a:p>
          </p:txBody>
        </p:sp>
      </p:grpSp>
      <p:grpSp>
        <p:nvGrpSpPr>
          <p:cNvPr id="75" name="组合 74"/>
          <p:cNvGrpSpPr/>
          <p:nvPr>
            <p:custDataLst>
              <p:tags r:id="rId13"/>
            </p:custDataLst>
          </p:nvPr>
        </p:nvGrpSpPr>
        <p:grpSpPr>
          <a:xfrm>
            <a:off x="5681707" y="4109810"/>
            <a:ext cx="4090035" cy="721489"/>
            <a:chOff x="1993264" y="2023510"/>
            <a:chExt cx="3870507" cy="85153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6" name="矩形: 圆角 48"/>
            <p:cNvSpPr/>
            <p:nvPr>
              <p:custDataLst>
                <p:tags r:id="rId14"/>
              </p:custDataLst>
            </p:nvPr>
          </p:nvSpPr>
          <p:spPr>
            <a:xfrm>
              <a:off x="1993264" y="2023510"/>
              <a:ext cx="851536" cy="85153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latin typeface="思源黑体 CN"/>
                  <a:ea typeface="仿宋" panose="02010609060101010101" pitchFamily="49" charset="-122"/>
                  <a:cs typeface="阿里巴巴普惠体 H" panose="00020600040101010101" pitchFamily="18" charset="-122"/>
                </a:rPr>
                <a:t>四</a:t>
              </a:r>
              <a:endParaRPr lang="zh-CN" altLang="en-US" sz="3200" b="1" dirty="0" smtClean="0">
                <a:solidFill>
                  <a:schemeClr val="bg1"/>
                </a:solidFill>
                <a:latin typeface="思源黑体 CN"/>
                <a:ea typeface="仿宋" panose="02010609060101010101" pitchFamily="49" charset="-122"/>
                <a:cs typeface="阿里巴巴普惠体 H" panose="00020600040101010101" pitchFamily="18" charset="-122"/>
              </a:endParaRPr>
            </a:p>
          </p:txBody>
        </p:sp>
        <p:sp>
          <p:nvSpPr>
            <p:cNvPr id="77" name="矩形: 圆角 49"/>
            <p:cNvSpPr/>
            <p:nvPr>
              <p:custDataLst>
                <p:tags r:id="rId15"/>
              </p:custDataLst>
            </p:nvPr>
          </p:nvSpPr>
          <p:spPr>
            <a:xfrm>
              <a:off x="2994749" y="2023510"/>
              <a:ext cx="2869022" cy="85153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latin typeface="思源黑体 CN"/>
                  <a:ea typeface="仿宋" panose="02010609060101010101" pitchFamily="49" charset="-122"/>
                  <a:cs typeface="阿里巴巴普惠体 H" panose="00020600040101010101" pitchFamily="18" charset="-122"/>
                </a:rPr>
                <a:t>实验发现</a:t>
              </a:r>
              <a:endParaRPr lang="zh-CN" altLang="en-US" sz="3200" b="1" dirty="0" smtClean="0">
                <a:solidFill>
                  <a:schemeClr val="bg1"/>
                </a:solidFill>
                <a:latin typeface="思源黑体 CN"/>
                <a:ea typeface="仿宋" panose="02010609060101010101" pitchFamily="49" charset="-122"/>
                <a:cs typeface="阿里巴巴普惠体 H" panose="00020600040101010101" pitchFamily="18" charset="-122"/>
              </a:endParaRPr>
            </a:p>
          </p:txBody>
        </p:sp>
      </p:grpSp>
      <p:grpSp>
        <p:nvGrpSpPr>
          <p:cNvPr id="78" name="组合 77"/>
          <p:cNvGrpSpPr/>
          <p:nvPr>
            <p:custDataLst>
              <p:tags r:id="rId16"/>
            </p:custDataLst>
          </p:nvPr>
        </p:nvGrpSpPr>
        <p:grpSpPr>
          <a:xfrm>
            <a:off x="5681707" y="5174344"/>
            <a:ext cx="4090035" cy="721489"/>
            <a:chOff x="1993264" y="2023510"/>
            <a:chExt cx="3870507" cy="85153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9" name="矩形: 圆角 48"/>
            <p:cNvSpPr/>
            <p:nvPr>
              <p:custDataLst>
                <p:tags r:id="rId17"/>
              </p:custDataLst>
            </p:nvPr>
          </p:nvSpPr>
          <p:spPr>
            <a:xfrm>
              <a:off x="1993264" y="2023510"/>
              <a:ext cx="851536" cy="85153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latin typeface="思源黑体 CN"/>
                  <a:ea typeface="仿宋" panose="02010609060101010101" pitchFamily="49" charset="-122"/>
                  <a:cs typeface="阿里巴巴普惠体 H" panose="00020600040101010101" pitchFamily="18" charset="-122"/>
                </a:rPr>
                <a:t>五</a:t>
              </a:r>
              <a:endParaRPr lang="zh-CN" altLang="en-US" sz="3200" b="1" dirty="0" smtClean="0">
                <a:solidFill>
                  <a:schemeClr val="bg1"/>
                </a:solidFill>
                <a:latin typeface="思源黑体 CN"/>
                <a:ea typeface="仿宋" panose="02010609060101010101" pitchFamily="49" charset="-122"/>
                <a:cs typeface="阿里巴巴普惠体 H" panose="00020600040101010101" pitchFamily="18" charset="-122"/>
              </a:endParaRPr>
            </a:p>
          </p:txBody>
        </p:sp>
        <p:sp>
          <p:nvSpPr>
            <p:cNvPr id="80" name="矩形: 圆角 49"/>
            <p:cNvSpPr/>
            <p:nvPr>
              <p:custDataLst>
                <p:tags r:id="rId18"/>
              </p:custDataLst>
            </p:nvPr>
          </p:nvSpPr>
          <p:spPr>
            <a:xfrm>
              <a:off x="2994749" y="2023510"/>
              <a:ext cx="2869022" cy="85153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latin typeface="思源黑体 CN"/>
                  <a:ea typeface="仿宋" panose="02010609060101010101" pitchFamily="49" charset="-122"/>
                  <a:cs typeface="阿里巴巴普惠体 H" panose="00020600040101010101" pitchFamily="18" charset="-122"/>
                </a:rPr>
                <a:t>结论应用</a:t>
              </a:r>
              <a:endParaRPr lang="zh-CN" altLang="en-US" sz="3200" b="1" dirty="0" smtClean="0">
                <a:solidFill>
                  <a:schemeClr val="bg1"/>
                </a:solidFill>
                <a:latin typeface="思源黑体 CN"/>
                <a:ea typeface="仿宋" panose="02010609060101010101" pitchFamily="49" charset="-122"/>
                <a:cs typeface="阿里巴巴普惠体 H" panose="00020600040101010101" pitchFamily="18" charset="-122"/>
              </a:endParaRPr>
            </a:p>
          </p:txBody>
        </p:sp>
      </p:grpSp>
      <p:pic>
        <p:nvPicPr>
          <p:cNvPr id="81" name="图片 8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9356" y="-591179"/>
            <a:ext cx="3472044" cy="2597154"/>
          </a:xfrm>
          <a:prstGeom prst="rect">
            <a:avLst/>
          </a:prstGeom>
        </p:spPr>
      </p:pic>
      <p:pic>
        <p:nvPicPr>
          <p:cNvPr id="8194" name="Picture 2" descr="C:\Users\ADMINI~1\AppData\Local\Temp\QQ_1721636649156.pn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875" y="1350645"/>
            <a:ext cx="3372485" cy="1082040"/>
          </a:xfrm>
          <a:prstGeom prst="rect">
            <a:avLst/>
          </a:prstGeom>
          <a:noFill/>
        </p:spPr>
      </p:pic>
      <p:pic>
        <p:nvPicPr>
          <p:cNvPr id="27" name="图片 26" descr="9.1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806400" y="2920143"/>
            <a:ext cx="3219689" cy="24578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241300" y="508000"/>
            <a:ext cx="11658600" cy="5727700"/>
          </a:xfrm>
          <a:prstGeom prst="roundRect">
            <a:avLst>
              <a:gd name="adj" fmla="val 102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cxnSp>
        <p:nvCxnSpPr>
          <p:cNvPr id="65" name="直接连接符 64"/>
          <p:cNvCxnSpPr/>
          <p:nvPr/>
        </p:nvCxnSpPr>
        <p:spPr>
          <a:xfrm>
            <a:off x="4483100" y="1193800"/>
            <a:ext cx="0" cy="441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图片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9356" y="-591179"/>
            <a:ext cx="3472044" cy="259715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982210" y="2757170"/>
            <a:ext cx="6945630" cy="1358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en-US" altLang="zh-CN" sz="3200" dirty="0">
                <a:solidFill>
                  <a:srgbClr val="004A82"/>
                </a:solidFill>
                <a:latin typeface="华文楷体" panose="02010600040101010101" charset="-122"/>
                <a:ea typeface="华文楷体" panose="02010600040101010101" charset="-122"/>
              </a:rPr>
              <a:t>                </a:t>
            </a:r>
            <a:r>
              <a:rPr lang="zh-CN" altLang="en-US" sz="3200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黄山美景这么多，</a:t>
            </a:r>
            <a:endParaRPr lang="zh-CN" altLang="en-US" sz="3200" dirty="0">
              <a:solidFill>
                <a:srgbClr val="5166CF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indent="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zh-CN" altLang="en-US" sz="3200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我们该怎样选择合适的旅游景点呢？</a:t>
            </a:r>
            <a:endParaRPr lang="zh-CN" altLang="en-US" sz="3200" dirty="0">
              <a:solidFill>
                <a:srgbClr val="5166C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77875" y="1350645"/>
            <a:ext cx="3295650" cy="1057275"/>
            <a:chOff x="1225" y="2127"/>
            <a:chExt cx="5190" cy="1665"/>
          </a:xfrm>
        </p:grpSpPr>
        <p:pic>
          <p:nvPicPr>
            <p:cNvPr id="8194" name="Picture 2" descr="C:/Users/admin/Desktop/图片22.png图片2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-10" t="87" r="10" b="87"/>
            <a:stretch>
              <a:fillRect/>
            </a:stretch>
          </p:blipFill>
          <p:spPr bwMode="auto">
            <a:xfrm>
              <a:off x="1225" y="2127"/>
              <a:ext cx="5190" cy="1665"/>
            </a:xfrm>
            <a:prstGeom prst="rect">
              <a:avLst/>
            </a:prstGeom>
            <a:noFill/>
          </p:spPr>
        </p:pic>
        <p:sp>
          <p:nvSpPr>
            <p:cNvPr id="15" name="文本框 14"/>
            <p:cNvSpPr txBox="1"/>
            <p:nvPr>
              <p:custDataLst>
                <p:tags r:id="rId6"/>
              </p:custDataLst>
            </p:nvPr>
          </p:nvSpPr>
          <p:spPr>
            <a:xfrm>
              <a:off x="2251" y="2540"/>
              <a:ext cx="3138" cy="841"/>
            </a:xfrm>
            <a:prstGeom prst="rect">
              <a:avLst/>
            </a:prstGeom>
            <a:solidFill>
              <a:srgbClr val="5166CF"/>
            </a:solidFill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algn="l">
                <a:buClr>
                  <a:srgbClr val="C00000"/>
                </a:buClr>
                <a:buSzTx/>
                <a:buFont typeface="Wingdings" panose="05000000000000000000" pitchFamily="2" charset="2"/>
                <a:buNone/>
              </a:pP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交流讨论：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" name="https://photo-static-api.fotomore.com/creative/vcg/400/new/VCG41N831600798.jpg?uid=386&amp;timestamp=1722047652&amp;sign=67757cb03e44a25bdf245c1110c72e4c" descr="彩色问号。气球字体。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44185" y="1894840"/>
            <a:ext cx="1068070" cy="1068070"/>
          </a:xfrm>
          <a:prstGeom prst="rect">
            <a:avLst/>
          </a:prstGeom>
        </p:spPr>
      </p:pic>
      <p:pic>
        <p:nvPicPr>
          <p:cNvPr id="17" name="图片 16" descr="9.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6400" y="2920143"/>
            <a:ext cx="3219689" cy="24578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342900" y="381000"/>
            <a:ext cx="11658600" cy="5727700"/>
          </a:xfrm>
          <a:prstGeom prst="roundRect">
            <a:avLst>
              <a:gd name="adj" fmla="val 102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中怎样搜索需要的景点信息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pic>
        <p:nvPicPr>
          <p:cNvPr id="9" name="图片 8" descr="6506cc2bd34951694944299361.png"/>
          <p:cNvPicPr>
            <a:picLocks noChangeAspect="1"/>
          </p:cNvPicPr>
          <p:nvPr/>
        </p:nvPicPr>
        <p:blipFill>
          <a:blip r:embed="rId4" cstate="print"/>
          <a:srcRect l="22292" t="6042" r="18125" b="5833"/>
          <a:stretch>
            <a:fillRect/>
          </a:stretch>
        </p:blipFill>
        <p:spPr>
          <a:xfrm>
            <a:off x="0" y="546100"/>
            <a:ext cx="2082800" cy="5372100"/>
          </a:xfrm>
          <a:prstGeom prst="rect">
            <a:avLst/>
          </a:prstGeom>
        </p:spPr>
      </p:pic>
      <p:pic>
        <p:nvPicPr>
          <p:cNvPr id="17" name="图片 16" descr="咪呢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129" y="825500"/>
            <a:ext cx="672772" cy="87752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31800" y="2870200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08000" y="207010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提出问题</a:t>
            </a:r>
            <a:endParaRPr lang="zh-CN" alt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08000" y="2867025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</a:rPr>
              <a:t>设计实验</a:t>
            </a:r>
            <a:endParaRPr lang="zh-CN" altLang="en-US" b="1" dirty="0" smtClean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8000" y="366395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分组实验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8000" y="4460875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实验结论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8000" y="525780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结论应用</a:t>
            </a:r>
            <a:endParaRPr lang="zh-CN" altLang="en-US" dirty="0"/>
          </a:p>
        </p:txBody>
      </p:sp>
      <p:pic>
        <p:nvPicPr>
          <p:cNvPr id="8" name="Picture 2" descr="C:/Users/admin/Desktop/图片22.png图片2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87" b="87"/>
          <a:stretch>
            <a:fillRect/>
          </a:stretch>
        </p:blipFill>
        <p:spPr bwMode="auto">
          <a:xfrm>
            <a:off x="2327480" y="825817"/>
            <a:ext cx="3295650" cy="1057276"/>
          </a:xfrm>
          <a:prstGeom prst="rect">
            <a:avLst/>
          </a:prstGeom>
          <a:noFill/>
        </p:spPr>
      </p:pic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2869806" y="1087120"/>
            <a:ext cx="1992630" cy="534035"/>
          </a:xfrm>
          <a:prstGeom prst="rect">
            <a:avLst/>
          </a:prstGeom>
          <a:solidFill>
            <a:srgbClr val="5166CF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关键问题：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001279" y="1160420"/>
            <a:ext cx="6135294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en-US" altLang="zh-CN" sz="3200" dirty="0">
                <a:solidFill>
                  <a:srgbClr val="004A82"/>
                </a:solidFill>
                <a:latin typeface="华文楷体" panose="02010600040101010101" charset="-122"/>
                <a:ea typeface="华文楷体" panose="02010600040101010101" charset="-122"/>
              </a:rPr>
              <a:t>      </a:t>
            </a:r>
            <a:r>
              <a:rPr lang="zh-CN" altLang="en-US" sz="3200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怎样搜索需要的景点信息？</a:t>
            </a:r>
            <a:endParaRPr lang="zh-CN" altLang="en-US" sz="3200" dirty="0">
              <a:solidFill>
                <a:srgbClr val="5166C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24" name="C9F754DE-2CAD-44b6-B708-469DEB6407EB-1" descr="C:/Users/admin/AppData/Local/Temp/wpp.YaKJtIwp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79489" y="2262505"/>
            <a:ext cx="7258050" cy="3228975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>
            <a:off x="2238234" y="723332"/>
            <a:ext cx="0" cy="506331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342900" y="381000"/>
            <a:ext cx="11658600" cy="5727700"/>
          </a:xfrm>
          <a:prstGeom prst="roundRect">
            <a:avLst>
              <a:gd name="adj" fmla="val 102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pic>
        <p:nvPicPr>
          <p:cNvPr id="9" name="图片 8" descr="6506cc2bd34951694944299361.png"/>
          <p:cNvPicPr>
            <a:picLocks noChangeAspect="1"/>
          </p:cNvPicPr>
          <p:nvPr/>
        </p:nvPicPr>
        <p:blipFill>
          <a:blip r:embed="rId4" cstate="print"/>
          <a:srcRect l="22292" t="6042" r="18125" b="5833"/>
          <a:stretch>
            <a:fillRect/>
          </a:stretch>
        </p:blipFill>
        <p:spPr>
          <a:xfrm>
            <a:off x="0" y="546100"/>
            <a:ext cx="2082800" cy="5372100"/>
          </a:xfrm>
          <a:prstGeom prst="rect">
            <a:avLst/>
          </a:prstGeom>
        </p:spPr>
      </p:pic>
      <p:pic>
        <p:nvPicPr>
          <p:cNvPr id="17" name="图片 16" descr="咪呢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129" y="825500"/>
            <a:ext cx="672772" cy="8775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8000" y="207010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提出问题</a:t>
            </a:r>
            <a:endParaRPr lang="zh-CN" altLang="en-US" dirty="0" smtClean="0"/>
          </a:p>
        </p:txBody>
      </p:sp>
      <p:sp>
        <p:nvSpPr>
          <p:cNvPr id="19" name="矩形 18"/>
          <p:cNvSpPr/>
          <p:nvPr/>
        </p:nvSpPr>
        <p:spPr>
          <a:xfrm>
            <a:off x="393700" y="3670300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08000" y="2867025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设计实验</a:t>
            </a:r>
            <a:endParaRPr lang="zh-CN" alt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08000" y="366395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</a:rPr>
              <a:t>分组实验</a:t>
            </a:r>
            <a:endParaRPr lang="zh-CN" altLang="en-US" b="1" dirty="0" smtClean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000" y="4460875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实验结论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8000" y="525780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结论应用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2267585" y="514985"/>
            <a:ext cx="8520430" cy="1187450"/>
            <a:chOff x="3571" y="811"/>
            <a:chExt cx="13418" cy="1870"/>
          </a:xfrm>
        </p:grpSpPr>
        <p:pic>
          <p:nvPicPr>
            <p:cNvPr id="4" name="图片 3" descr="图片2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71" y="811"/>
              <a:ext cx="13418" cy="1871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>
              <p:custDataLst>
                <p:tags r:id="rId7"/>
              </p:custDataLst>
            </p:nvPr>
          </p:nvSpPr>
          <p:spPr>
            <a:xfrm>
              <a:off x="5169" y="1300"/>
              <a:ext cx="9874" cy="841"/>
            </a:xfrm>
            <a:prstGeom prst="rect">
              <a:avLst/>
            </a:prstGeom>
            <a:solidFill>
              <a:srgbClr val="5166CF"/>
            </a:solidFill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algn="l">
                <a:buClr>
                  <a:srgbClr val="C00000"/>
                </a:buClr>
                <a:buSzTx/>
                <a:buFont typeface="Wingdings" panose="05000000000000000000" pitchFamily="2" charset="2"/>
                <a:buNone/>
              </a:pP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</a:t>
              </a:r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：选择恰当的信息获取方式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449830" y="2402840"/>
            <a:ext cx="5820713" cy="142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en-US" altLang="zh-CN" sz="3200" dirty="0">
                <a:solidFill>
                  <a:srgbClr val="004A82"/>
                </a:solidFill>
                <a:latin typeface="华文楷体" panose="02010600040101010101" charset="-122"/>
                <a:ea typeface="华文楷体" panose="02010600040101010101" charset="-122"/>
              </a:rPr>
              <a:t>   </a:t>
            </a:r>
            <a:r>
              <a:rPr lang="zh-CN" altLang="en-US" sz="36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实验要求：</a:t>
            </a:r>
            <a:r>
              <a:rPr lang="en-US" altLang="zh-CN" sz="36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 </a:t>
            </a:r>
            <a:endParaRPr lang="zh-CN" altLang="en-US" sz="3200" dirty="0">
              <a:solidFill>
                <a:srgbClr val="5166CF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indent="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en-US" altLang="zh-CN" sz="32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                 </a:t>
            </a:r>
            <a:endParaRPr lang="zh-CN" altLang="en-US" sz="32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83215" y="3370997"/>
            <a:ext cx="7621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>
              <a:lnSpc>
                <a:spcPct val="150000"/>
              </a:lnSpc>
            </a:pPr>
            <a:r>
              <a:rPr lang="zh-CN" altLang="en-US" sz="3200" dirty="0" smtClean="0">
                <a:latin typeface="华文楷体" panose="02010600040101010101" charset="-122"/>
                <a:ea typeface="华文楷体" panose="02010600040101010101" charset="-122"/>
              </a:rPr>
              <a:t>和同伴讨论交流，对比多种方式，选择目前可行性最高效、便捷的方式。</a:t>
            </a:r>
            <a:endParaRPr lang="zh-CN" altLang="en-US" sz="3200" dirty="0"/>
          </a:p>
        </p:txBody>
      </p:sp>
      <p:cxnSp>
        <p:nvCxnSpPr>
          <p:cNvPr id="22" name="直接连接符 21"/>
          <p:cNvCxnSpPr/>
          <p:nvPr/>
        </p:nvCxnSpPr>
        <p:spPr>
          <a:xfrm>
            <a:off x="2238234" y="723332"/>
            <a:ext cx="0" cy="506331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241300" y="508000"/>
            <a:ext cx="11658600" cy="5727700"/>
          </a:xfrm>
          <a:prstGeom prst="roundRect">
            <a:avLst>
              <a:gd name="adj" fmla="val 102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80220" y="-591185"/>
            <a:ext cx="3091180" cy="231203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459057" y="715569"/>
            <a:ext cx="2840355" cy="1057275"/>
            <a:chOff x="1225" y="783"/>
            <a:chExt cx="4473" cy="1665"/>
          </a:xfrm>
        </p:grpSpPr>
        <p:pic>
          <p:nvPicPr>
            <p:cNvPr id="8194" name="Picture 2" descr="C:\Users\ADMINI~1\AppData\Local\Temp\QQ_1721636649156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25" y="783"/>
              <a:ext cx="4473" cy="1665"/>
            </a:xfrm>
            <a:prstGeom prst="rect">
              <a:avLst/>
            </a:prstGeom>
            <a:noFill/>
          </p:spPr>
        </p:pic>
        <p:sp>
          <p:nvSpPr>
            <p:cNvPr id="15" name="文本框 14"/>
            <p:cNvSpPr txBox="1"/>
            <p:nvPr>
              <p:custDataLst>
                <p:tags r:id="rId6"/>
              </p:custDataLst>
            </p:nvPr>
          </p:nvSpPr>
          <p:spPr>
            <a:xfrm>
              <a:off x="2251" y="1196"/>
              <a:ext cx="2436" cy="841"/>
            </a:xfrm>
            <a:prstGeom prst="rect">
              <a:avLst/>
            </a:prstGeom>
            <a:solidFill>
              <a:srgbClr val="5166CF"/>
            </a:solidFill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algn="l">
                <a:buClr>
                  <a:srgbClr val="C00000"/>
                </a:buClr>
                <a:buSzTx/>
                <a:buFont typeface="Wingdings" panose="05000000000000000000" pitchFamily="2" charset="2"/>
                <a:buNone/>
              </a:pP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</a:t>
              </a:r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2776514" y="2575626"/>
          <a:ext cx="7964275" cy="3306561"/>
        </p:xfrm>
        <a:graphic>
          <a:graphicData uri="http://schemas.openxmlformats.org/drawingml/2006/table">
            <a:tbl>
              <a:tblPr/>
              <a:tblGrid>
                <a:gridCol w="1591615"/>
                <a:gridCol w="1593165"/>
                <a:gridCol w="1593165"/>
                <a:gridCol w="1593165"/>
                <a:gridCol w="1593165"/>
              </a:tblGrid>
              <a:tr h="587940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2000" kern="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黑体" panose="02010609060101010101" charset="-122"/>
                          <a:cs typeface="黑体" panose="02010609060101010101" charset="-122"/>
                        </a:rPr>
                        <a:t>获取方式</a:t>
                      </a:r>
                      <a:endParaRPr lang="zh-CN" sz="20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2000" kern="0">
                          <a:solidFill>
                            <a:srgbClr val="000000"/>
                          </a:solidFill>
                          <a:latin typeface="Times New Roman" panose="02020603050405020304"/>
                          <a:ea typeface="黑体" panose="02010609060101010101" charset="-122"/>
                          <a:cs typeface="黑体" panose="02010609060101010101" charset="-122"/>
                        </a:rPr>
                        <a:t>是否便捷</a:t>
                      </a:r>
                      <a:endParaRPr lang="zh-CN" sz="20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2000" kern="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黑体" panose="02010609060101010101" charset="-122"/>
                          <a:cs typeface="黑体" panose="02010609060101010101" charset="-122"/>
                        </a:rPr>
                        <a:t>是否高效</a:t>
                      </a:r>
                      <a:endParaRPr lang="zh-CN" sz="20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2000" kern="0">
                          <a:solidFill>
                            <a:srgbClr val="000000"/>
                          </a:solidFill>
                          <a:latin typeface="Times New Roman" panose="02020603050405020304"/>
                          <a:ea typeface="黑体" panose="02010609060101010101" charset="-122"/>
                          <a:cs typeface="黑体" panose="02010609060101010101" charset="-122"/>
                        </a:rPr>
                        <a:t>是否真实</a:t>
                      </a:r>
                      <a:endParaRPr lang="zh-CN" sz="20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2000" kern="0">
                          <a:solidFill>
                            <a:srgbClr val="000000"/>
                          </a:solidFill>
                          <a:latin typeface="Times New Roman" panose="02020603050405020304"/>
                          <a:ea typeface="黑体" panose="02010609060101010101" charset="-122"/>
                          <a:cs typeface="黑体" panose="02010609060101010101" charset="-122"/>
                        </a:rPr>
                        <a:t>是否全面</a:t>
                      </a:r>
                      <a:endParaRPr lang="zh-CN" sz="20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549739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询问同伴</a:t>
                      </a:r>
                      <a:endParaRPr lang="zh-CN" sz="20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是 </a:t>
                      </a:r>
                      <a:r>
                        <a:rPr lang="en-US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否</a:t>
                      </a:r>
                      <a:endParaRPr lang="zh-CN" sz="20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是 </a:t>
                      </a:r>
                      <a:r>
                        <a:rPr lang="en-US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否</a:t>
                      </a:r>
                      <a:endParaRPr lang="zh-CN" sz="20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是 </a:t>
                      </a:r>
                      <a:r>
                        <a:rPr lang="en-US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否</a:t>
                      </a:r>
                      <a:endParaRPr lang="zh-CN" sz="20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是 </a:t>
                      </a:r>
                      <a:r>
                        <a:rPr lang="en-US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否</a:t>
                      </a:r>
                      <a:endParaRPr lang="zh-CN" sz="20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701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网络查询</a:t>
                      </a:r>
                      <a:endParaRPr lang="zh-CN" sz="20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是 </a:t>
                      </a:r>
                      <a:r>
                        <a:rPr lang="en-US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否</a:t>
                      </a:r>
                      <a:endParaRPr lang="zh-CN" sz="20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是 </a:t>
                      </a:r>
                      <a:r>
                        <a:rPr lang="en-US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否</a:t>
                      </a:r>
                      <a:endParaRPr lang="zh-CN" sz="20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是 </a:t>
                      </a:r>
                      <a:r>
                        <a:rPr lang="en-US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否</a:t>
                      </a:r>
                      <a:endParaRPr lang="zh-CN" sz="20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是 </a:t>
                      </a:r>
                      <a:r>
                        <a:rPr lang="en-US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否</a:t>
                      </a:r>
                      <a:endParaRPr lang="zh-CN" sz="20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40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查阅书籍</a:t>
                      </a:r>
                      <a:endParaRPr lang="zh-CN" sz="20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是 </a:t>
                      </a:r>
                      <a:r>
                        <a:rPr lang="en-US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否</a:t>
                      </a:r>
                      <a:endParaRPr lang="zh-CN" sz="20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是 </a:t>
                      </a:r>
                      <a:r>
                        <a:rPr lang="en-US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否</a:t>
                      </a:r>
                      <a:endParaRPr lang="zh-CN" sz="20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是 </a:t>
                      </a:r>
                      <a:r>
                        <a:rPr lang="en-US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否</a:t>
                      </a:r>
                      <a:endParaRPr lang="zh-CN" sz="20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是 </a:t>
                      </a:r>
                      <a:r>
                        <a:rPr lang="en-US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否</a:t>
                      </a:r>
                      <a:endParaRPr lang="zh-CN" sz="20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701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实践验证</a:t>
                      </a:r>
                      <a:endParaRPr lang="zh-CN" sz="20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是 </a:t>
                      </a:r>
                      <a:r>
                        <a:rPr lang="en-US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否</a:t>
                      </a:r>
                      <a:endParaRPr lang="zh-CN" sz="20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是 </a:t>
                      </a:r>
                      <a:r>
                        <a:rPr lang="en-US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否</a:t>
                      </a:r>
                      <a:endParaRPr lang="zh-CN" sz="20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是 </a:t>
                      </a:r>
                      <a:r>
                        <a:rPr lang="en-US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否</a:t>
                      </a:r>
                      <a:endParaRPr lang="zh-CN" sz="20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是 </a:t>
                      </a:r>
                      <a:r>
                        <a:rPr lang="en-US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否</a:t>
                      </a:r>
                      <a:endParaRPr lang="zh-CN" sz="20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40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其他：</a:t>
                      </a:r>
                      <a:endParaRPr lang="zh-CN" sz="20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是 </a:t>
                      </a:r>
                      <a:r>
                        <a:rPr lang="en-US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否</a:t>
                      </a:r>
                      <a:endParaRPr lang="zh-CN" sz="20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是 </a:t>
                      </a:r>
                      <a:r>
                        <a:rPr lang="en-US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否</a:t>
                      </a:r>
                      <a:endParaRPr lang="zh-CN" sz="20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是 </a:t>
                      </a:r>
                      <a:r>
                        <a:rPr lang="en-US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否</a:t>
                      </a:r>
                      <a:endParaRPr lang="zh-CN" sz="20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20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是 </a:t>
                      </a:r>
                      <a:r>
                        <a:rPr lang="en-US" sz="20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  <a:sym typeface="Wingdings 2" panose="05020102010507070707"/>
                        </a:rPr>
                        <a:t></a:t>
                      </a:r>
                      <a:r>
                        <a:rPr lang="zh-CN" sz="20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否</a:t>
                      </a:r>
                      <a:endParaRPr lang="zh-CN" sz="20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2123905" y="1966226"/>
            <a:ext cx="592391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en-US" altLang="zh-CN" sz="3200" dirty="0">
                <a:solidFill>
                  <a:srgbClr val="004A82"/>
                </a:solidFill>
                <a:latin typeface="华文楷体" panose="02010600040101010101" charset="-122"/>
                <a:ea typeface="华文楷体" panose="02010600040101010101" charset="-122"/>
              </a:rPr>
              <a:t>      </a:t>
            </a:r>
            <a:r>
              <a:rPr lang="zh-CN" altLang="en-US" sz="3200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讨论交流，完成表格。</a:t>
            </a:r>
            <a:endParaRPr lang="zh-CN" altLang="en-US" sz="3200" dirty="0">
              <a:solidFill>
                <a:srgbClr val="5166C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16" name="图片 15" descr="6506cc2bd34951694944299361.png"/>
          <p:cNvPicPr>
            <a:picLocks noChangeAspect="1"/>
          </p:cNvPicPr>
          <p:nvPr/>
        </p:nvPicPr>
        <p:blipFill>
          <a:blip r:embed="rId7" cstate="print"/>
          <a:srcRect l="22292" t="6042" r="18125" b="5833"/>
          <a:stretch>
            <a:fillRect/>
          </a:stretch>
        </p:blipFill>
        <p:spPr>
          <a:xfrm>
            <a:off x="0" y="546100"/>
            <a:ext cx="2082800" cy="5372100"/>
          </a:xfrm>
          <a:prstGeom prst="rect">
            <a:avLst/>
          </a:prstGeom>
        </p:spPr>
      </p:pic>
      <p:pic>
        <p:nvPicPr>
          <p:cNvPr id="17" name="图片 16" descr="咪呢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6129" y="825500"/>
            <a:ext cx="672772" cy="87752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08000" y="207010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提出问题</a:t>
            </a:r>
            <a:endParaRPr lang="zh-CN" altLang="en-US" dirty="0" smtClean="0"/>
          </a:p>
        </p:txBody>
      </p:sp>
      <p:sp>
        <p:nvSpPr>
          <p:cNvPr id="22" name="矩形 21"/>
          <p:cNvSpPr/>
          <p:nvPr/>
        </p:nvSpPr>
        <p:spPr>
          <a:xfrm>
            <a:off x="393700" y="3670300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508000" y="2867025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设计实验</a:t>
            </a:r>
            <a:endParaRPr lang="zh-CN" altLang="en-US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508000" y="366395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</a:rPr>
              <a:t>分组实验</a:t>
            </a:r>
            <a:endParaRPr lang="zh-CN" altLang="en-US" b="1" dirty="0" smtClean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8000" y="4460875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实验结论</a:t>
            </a:r>
            <a:endParaRPr lang="zh-CN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08000" y="525780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结论应用</a:t>
            </a:r>
            <a:endParaRPr lang="zh-CN" altLang="en-US" dirty="0"/>
          </a:p>
        </p:txBody>
      </p:sp>
      <p:cxnSp>
        <p:nvCxnSpPr>
          <p:cNvPr id="28" name="直接连接符 27"/>
          <p:cNvCxnSpPr/>
          <p:nvPr/>
        </p:nvCxnSpPr>
        <p:spPr>
          <a:xfrm>
            <a:off x="2238234" y="723332"/>
            <a:ext cx="0" cy="506331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342900" y="381000"/>
            <a:ext cx="11658600" cy="5727700"/>
          </a:xfrm>
          <a:prstGeom prst="roundRect">
            <a:avLst>
              <a:gd name="adj" fmla="val 102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pic>
        <p:nvPicPr>
          <p:cNvPr id="9" name="图片 8" descr="6506cc2bd34951694944299361.png"/>
          <p:cNvPicPr>
            <a:picLocks noChangeAspect="1"/>
          </p:cNvPicPr>
          <p:nvPr/>
        </p:nvPicPr>
        <p:blipFill>
          <a:blip r:embed="rId4" cstate="print"/>
          <a:srcRect l="22292" t="6042" r="18125" b="5833"/>
          <a:stretch>
            <a:fillRect/>
          </a:stretch>
        </p:blipFill>
        <p:spPr>
          <a:xfrm>
            <a:off x="0" y="546100"/>
            <a:ext cx="2082800" cy="5372100"/>
          </a:xfrm>
          <a:prstGeom prst="rect">
            <a:avLst/>
          </a:prstGeom>
        </p:spPr>
      </p:pic>
      <p:pic>
        <p:nvPicPr>
          <p:cNvPr id="17" name="图片 16" descr="咪呢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129" y="825500"/>
            <a:ext cx="672772" cy="8775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8000" y="207010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提出问题</a:t>
            </a:r>
            <a:endParaRPr lang="zh-CN" altLang="en-US" dirty="0" smtClean="0"/>
          </a:p>
        </p:txBody>
      </p:sp>
      <p:sp>
        <p:nvSpPr>
          <p:cNvPr id="19" name="矩形 18"/>
          <p:cNvSpPr/>
          <p:nvPr/>
        </p:nvSpPr>
        <p:spPr>
          <a:xfrm>
            <a:off x="393700" y="3670300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08000" y="2867025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设计实验</a:t>
            </a:r>
            <a:endParaRPr lang="zh-CN" alt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08000" y="366395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</a:rPr>
              <a:t>分组实验</a:t>
            </a:r>
            <a:endParaRPr lang="zh-CN" altLang="en-US" b="1" dirty="0" smtClean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000" y="4460875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实验结论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8000" y="525780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结论应用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3289897" y="2607897"/>
            <a:ext cx="6918629" cy="23672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zh-CN" altLang="en-US" sz="36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实验小结：</a:t>
            </a:r>
            <a:r>
              <a:rPr lang="en-US" altLang="zh-CN" sz="36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 </a:t>
            </a:r>
            <a:endParaRPr lang="zh-CN" altLang="en-US" sz="3200" dirty="0">
              <a:solidFill>
                <a:srgbClr val="5166CF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indent="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zh-CN" altLang="en-US" sz="32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为了全面高效的完成实验，本组最终</a:t>
            </a:r>
            <a:endParaRPr lang="zh-CN" altLang="en-US" sz="32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indent="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zh-CN" altLang="en-US" sz="32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选择的景点信息获取方式是</a:t>
            </a:r>
            <a:r>
              <a:rPr lang="zh-CN" altLang="en-US" sz="3200" u="sng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网络查询</a:t>
            </a:r>
            <a:r>
              <a:rPr lang="zh-CN" altLang="en-US" sz="32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。 </a:t>
            </a:r>
            <a:r>
              <a:rPr lang="en-US" altLang="zh-CN" sz="3200" u="sng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  </a:t>
            </a:r>
            <a:r>
              <a:rPr lang="en-US" altLang="zh-CN" sz="32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 </a:t>
            </a:r>
            <a:r>
              <a:rPr lang="en-US" altLang="zh-CN" sz="3200" u="sng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      </a:t>
            </a:r>
            <a:endParaRPr lang="en-US" altLang="zh-CN" sz="3200" u="sng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499360" y="664845"/>
            <a:ext cx="8520430" cy="1188085"/>
            <a:chOff x="3936" y="1047"/>
            <a:chExt cx="13418" cy="1871"/>
          </a:xfrm>
        </p:grpSpPr>
        <p:pic>
          <p:nvPicPr>
            <p:cNvPr id="4" name="图片 3" descr="图片2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36" y="1047"/>
              <a:ext cx="13418" cy="1871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>
              <p:custDataLst>
                <p:tags r:id="rId7"/>
              </p:custDataLst>
            </p:nvPr>
          </p:nvSpPr>
          <p:spPr>
            <a:xfrm>
              <a:off x="5470" y="1558"/>
              <a:ext cx="9874" cy="841"/>
            </a:xfrm>
            <a:prstGeom prst="rect">
              <a:avLst/>
            </a:prstGeom>
            <a:solidFill>
              <a:srgbClr val="5166CF"/>
            </a:solidFill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algn="l">
                <a:buClr>
                  <a:srgbClr val="C00000"/>
                </a:buClr>
                <a:buSzTx/>
                <a:buFont typeface="Wingdings" panose="05000000000000000000" pitchFamily="2" charset="2"/>
                <a:buNone/>
              </a:pP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</a:t>
              </a:r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：选择恰当的信息获取方式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1" name="直接连接符 20"/>
          <p:cNvCxnSpPr/>
          <p:nvPr/>
        </p:nvCxnSpPr>
        <p:spPr>
          <a:xfrm>
            <a:off x="2238234" y="723332"/>
            <a:ext cx="0" cy="506331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342900" y="381000"/>
            <a:ext cx="11658600" cy="5727700"/>
          </a:xfrm>
          <a:prstGeom prst="roundRect">
            <a:avLst>
              <a:gd name="adj" fmla="val 102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pic>
        <p:nvPicPr>
          <p:cNvPr id="9" name="图片 8" descr="6506cc2bd34951694944299361.png"/>
          <p:cNvPicPr>
            <a:picLocks noChangeAspect="1"/>
          </p:cNvPicPr>
          <p:nvPr/>
        </p:nvPicPr>
        <p:blipFill>
          <a:blip r:embed="rId4" cstate="print"/>
          <a:srcRect l="22292" t="6042" r="18125" b="5833"/>
          <a:stretch>
            <a:fillRect/>
          </a:stretch>
        </p:blipFill>
        <p:spPr>
          <a:xfrm>
            <a:off x="0" y="546100"/>
            <a:ext cx="2082800" cy="5372100"/>
          </a:xfrm>
          <a:prstGeom prst="rect">
            <a:avLst/>
          </a:prstGeom>
        </p:spPr>
      </p:pic>
      <p:pic>
        <p:nvPicPr>
          <p:cNvPr id="17" name="图片 16" descr="咪呢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129" y="825500"/>
            <a:ext cx="672772" cy="8775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8000" y="207010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提出问题</a:t>
            </a:r>
            <a:endParaRPr lang="zh-CN" altLang="en-US" dirty="0" smtClean="0"/>
          </a:p>
        </p:txBody>
      </p:sp>
      <p:sp>
        <p:nvSpPr>
          <p:cNvPr id="19" name="矩形 18"/>
          <p:cNvSpPr/>
          <p:nvPr/>
        </p:nvSpPr>
        <p:spPr>
          <a:xfrm>
            <a:off x="393700" y="3670300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08000" y="2867025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设计实验</a:t>
            </a:r>
            <a:endParaRPr lang="zh-CN" alt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08000" y="366395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</a:rPr>
              <a:t>分组实验</a:t>
            </a:r>
            <a:endParaRPr lang="zh-CN" altLang="en-US" b="1" dirty="0" smtClean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000" y="4460875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实验结论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8000" y="525780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结论应用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3291205" y="2250440"/>
            <a:ext cx="8268449" cy="1419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zh-CN" altLang="en-US" sz="36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实验准备：</a:t>
            </a:r>
            <a:r>
              <a:rPr lang="en-US" altLang="zh-CN" sz="36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 </a:t>
            </a:r>
            <a:endParaRPr lang="zh-CN" altLang="en-US" sz="3200" dirty="0">
              <a:solidFill>
                <a:srgbClr val="5166CF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indent="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en-US" altLang="zh-CN" sz="32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                 选择在线实验工具</a:t>
            </a:r>
            <a:endParaRPr lang="zh-CN" altLang="en-US" sz="32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22830" y="4033520"/>
            <a:ext cx="9170035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altLang="zh-CN" sz="3200" b="0" i="0" u="none" strike="noStrike" cap="none" normalizeH="0" baseline="0" dirty="0">
                <a:latin typeface="华文楷体" panose="02010600040101010101" charset="-122"/>
                <a:ea typeface="华文楷体" panose="02010600040101010101" charset="-122"/>
                <a:sym typeface="Wingdings 2" panose="05020102010507070707" pitchFamily="18" charset="2"/>
              </a:rPr>
              <a:t>                  </a:t>
            </a:r>
            <a:r>
              <a:rPr kumimoji="0" lang="en-US" altLang="zh-CN" sz="3200" b="0" i="0" u="none" strike="noStrike" cap="none" normalizeH="0" baseline="0" dirty="0">
                <a:latin typeface="华文楷体" panose="02010600040101010101" charset="-122"/>
                <a:ea typeface="华文楷体" panose="02010600040101010101" charset="-122"/>
              </a:rPr>
              <a:t>旅游网站  </a:t>
            </a:r>
            <a:r>
              <a:rPr kumimoji="0" lang="en-US" altLang="zh-CN" sz="3200" b="0" i="0" u="none" strike="noStrike" cap="none" normalizeH="0" baseline="0" dirty="0">
                <a:latin typeface="华文楷体" panose="02010600040101010101" charset="-122"/>
                <a:ea typeface="华文楷体" panose="02010600040101010101" charset="-122"/>
                <a:sym typeface="Wingdings 2" panose="05020102010507070707" pitchFamily="18" charset="2"/>
              </a:rPr>
              <a:t>     </a:t>
            </a:r>
            <a:r>
              <a:rPr kumimoji="0" lang="en-US" altLang="zh-CN" sz="3200" b="0" i="0" u="none" strike="noStrike" cap="none" normalizeH="0" baseline="0" dirty="0">
                <a:latin typeface="华文楷体" panose="02010600040101010101" charset="-122"/>
                <a:ea typeface="华文楷体" panose="02010600040101010101" charset="-122"/>
              </a:rPr>
              <a:t>搜索引擎</a:t>
            </a:r>
            <a:endParaRPr kumimoji="0" lang="en-US" altLang="zh-CN" sz="3200" b="0" i="0" u="none" strike="noStrike" cap="none" normalizeH="0" baseline="0" dirty="0">
              <a:latin typeface="华文楷体" panose="02010600040101010101" charset="-122"/>
              <a:ea typeface="华文楷体" panose="02010600040101010101" charset="-122"/>
              <a:sym typeface="Wingdings 2" panose="05020102010507070707" pitchFamily="18" charset="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620770" y="825500"/>
            <a:ext cx="7110730" cy="1187450"/>
            <a:chOff x="5702" y="1300"/>
            <a:chExt cx="11198" cy="1870"/>
          </a:xfrm>
        </p:grpSpPr>
        <p:pic>
          <p:nvPicPr>
            <p:cNvPr id="4" name="图片 3" descr="图片2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02" y="1300"/>
              <a:ext cx="11199" cy="1871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>
              <p:custDataLst>
                <p:tags r:id="rId7"/>
              </p:custDataLst>
            </p:nvPr>
          </p:nvSpPr>
          <p:spPr>
            <a:xfrm>
              <a:off x="7327" y="1841"/>
              <a:ext cx="7883" cy="841"/>
            </a:xfrm>
            <a:prstGeom prst="rect">
              <a:avLst/>
            </a:prstGeom>
            <a:solidFill>
              <a:srgbClr val="5166CF"/>
            </a:solidFill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algn="l">
                <a:buClr>
                  <a:srgbClr val="C00000"/>
                </a:buClr>
                <a:buSzTx/>
                <a:buFont typeface="Wingdings" panose="05000000000000000000" pitchFamily="2" charset="2"/>
                <a:buNone/>
              </a:pP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</a:t>
              </a:r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：在线获取景点信息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1" name="直接连接符 20"/>
          <p:cNvCxnSpPr/>
          <p:nvPr/>
        </p:nvCxnSpPr>
        <p:spPr>
          <a:xfrm>
            <a:off x="2238234" y="723332"/>
            <a:ext cx="0" cy="506331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342900" y="381000"/>
            <a:ext cx="11658600" cy="5727700"/>
          </a:xfrm>
          <a:prstGeom prst="roundRect">
            <a:avLst>
              <a:gd name="adj" fmla="val 102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pic>
        <p:nvPicPr>
          <p:cNvPr id="9" name="图片 8" descr="6506cc2bd34951694944299361.png"/>
          <p:cNvPicPr>
            <a:picLocks noChangeAspect="1"/>
          </p:cNvPicPr>
          <p:nvPr/>
        </p:nvPicPr>
        <p:blipFill>
          <a:blip r:embed="rId4" cstate="print"/>
          <a:srcRect l="22292" t="6042" r="18125" b="5833"/>
          <a:stretch>
            <a:fillRect/>
          </a:stretch>
        </p:blipFill>
        <p:spPr>
          <a:xfrm>
            <a:off x="0" y="546100"/>
            <a:ext cx="2082800" cy="5372100"/>
          </a:xfrm>
          <a:prstGeom prst="rect">
            <a:avLst/>
          </a:prstGeom>
        </p:spPr>
      </p:pic>
      <p:pic>
        <p:nvPicPr>
          <p:cNvPr id="17" name="图片 16" descr="咪呢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129" y="825500"/>
            <a:ext cx="672772" cy="8775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8000" y="207010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提出问题</a:t>
            </a:r>
            <a:endParaRPr lang="zh-CN" altLang="en-US" dirty="0" smtClean="0"/>
          </a:p>
        </p:txBody>
      </p:sp>
      <p:sp>
        <p:nvSpPr>
          <p:cNvPr id="19" name="矩形 18"/>
          <p:cNvSpPr/>
          <p:nvPr/>
        </p:nvSpPr>
        <p:spPr>
          <a:xfrm>
            <a:off x="393700" y="3670300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08000" y="2867025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设计实验</a:t>
            </a:r>
            <a:endParaRPr lang="zh-CN" alt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08000" y="366395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</a:rPr>
              <a:t>分组实验</a:t>
            </a:r>
            <a:endParaRPr lang="zh-CN" altLang="en-US" b="1" dirty="0" smtClean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000" y="4460875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实验结论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8000" y="525780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结论应用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963545" y="1994535"/>
            <a:ext cx="9742170" cy="2194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zh-CN" altLang="en-US" sz="36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实验要求：</a:t>
            </a:r>
            <a:r>
              <a:rPr lang="en-US" altLang="zh-CN" sz="36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 </a:t>
            </a:r>
            <a:endParaRPr lang="zh-CN" altLang="en-US" sz="3200" dirty="0">
              <a:solidFill>
                <a:srgbClr val="5166CF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indent="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en-US" altLang="zh-CN" sz="32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选择在线实验工具</a:t>
            </a:r>
            <a:r>
              <a:rPr lang="zh-CN" sz="32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后</a:t>
            </a:r>
            <a:r>
              <a:rPr lang="en-US" altLang="zh-CN" sz="32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，明确需要查找的信息</a:t>
            </a:r>
            <a:r>
              <a:rPr lang="zh-CN" altLang="en-US" sz="32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，</a:t>
            </a:r>
            <a:endParaRPr lang="en-US" altLang="zh-CN" sz="32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indent="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zh-CN" altLang="en-US" sz="32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查询景点相关信息，制定初步推荐方案。</a:t>
            </a:r>
            <a:endParaRPr lang="zh-CN" altLang="en-US" sz="32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63545" y="4579620"/>
            <a:ext cx="796353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algn="r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Tx/>
            </a:pPr>
            <a:r>
              <a:rPr lang="zh-CN" altLang="en-US" sz="32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学习支架：微课《用网络获取信息的方法》</a:t>
            </a:r>
            <a:endParaRPr lang="zh-CN" altLang="en-US" sz="3200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620770" y="662940"/>
            <a:ext cx="7110730" cy="1187450"/>
            <a:chOff x="5702" y="1300"/>
            <a:chExt cx="11198" cy="1870"/>
          </a:xfrm>
        </p:grpSpPr>
        <p:pic>
          <p:nvPicPr>
            <p:cNvPr id="4" name="图片 3" descr="图片2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02" y="1300"/>
              <a:ext cx="11199" cy="1871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>
              <p:custDataLst>
                <p:tags r:id="rId7"/>
              </p:custDataLst>
            </p:nvPr>
          </p:nvSpPr>
          <p:spPr>
            <a:xfrm>
              <a:off x="7327" y="1841"/>
              <a:ext cx="7883" cy="841"/>
            </a:xfrm>
            <a:prstGeom prst="rect">
              <a:avLst/>
            </a:prstGeom>
            <a:solidFill>
              <a:srgbClr val="5166CF"/>
            </a:solidFill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algn="l">
                <a:buClr>
                  <a:srgbClr val="C00000"/>
                </a:buClr>
                <a:buSzTx/>
                <a:buFont typeface="Wingdings" panose="05000000000000000000" pitchFamily="2" charset="2"/>
                <a:buNone/>
              </a:pP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</a:t>
              </a:r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：在线获取景点信息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1" name="直接连接符 20"/>
          <p:cNvCxnSpPr/>
          <p:nvPr/>
        </p:nvCxnSpPr>
        <p:spPr>
          <a:xfrm>
            <a:off x="2238234" y="723332"/>
            <a:ext cx="0" cy="506331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392.0959842519685,&quot;left&quot;:447.37850393700785,&quot;top&quot;:72.1428346456693,&quot;width&quot;:323.05}"/>
</p:tagLst>
</file>

<file path=ppt/tags/tag10.xml><?xml version="1.0" encoding="utf-8"?>
<p:tagLst xmlns:p="http://schemas.openxmlformats.org/presentationml/2006/main">
  <p:tag name="KSO_WM_DIAGRAM_VIRTUALLY_FRAME" val="{&quot;height&quot;:392.0959842519685,&quot;left&quot;:447.37850393700785,&quot;top&quot;:72.1428346456693,&quot;width&quot;:323.05}"/>
</p:tagLst>
</file>

<file path=ppt/tags/tag11.xml><?xml version="1.0" encoding="utf-8"?>
<p:tagLst xmlns:p="http://schemas.openxmlformats.org/presentationml/2006/main">
  <p:tag name="KSO_WM_DIAGRAM_VIRTUALLY_FRAME" val="{&quot;height&quot;:392.0959842519685,&quot;left&quot;:447.37850393700785,&quot;top&quot;:72.1428346456693,&quot;width&quot;:323.05}"/>
</p:tagLst>
</file>

<file path=ppt/tags/tag12.xml><?xml version="1.0" encoding="utf-8"?>
<p:tagLst xmlns:p="http://schemas.openxmlformats.org/presentationml/2006/main">
  <p:tag name="KSO_WM_DIAGRAM_VIRTUALLY_FRAME" val="{&quot;height&quot;:392.0959842519685,&quot;left&quot;:447.37850393700785,&quot;top&quot;:72.1428346456693,&quot;width&quot;:323.05}"/>
</p:tagLst>
</file>

<file path=ppt/tags/tag13.xml><?xml version="1.0" encoding="utf-8"?>
<p:tagLst xmlns:p="http://schemas.openxmlformats.org/presentationml/2006/main">
  <p:tag name="KSO_WM_DIAGRAM_VIRTUALLY_FRAME" val="{&quot;height&quot;:392.0959842519685,&quot;left&quot;:447.37850393700785,&quot;top&quot;:72.1428346456693,&quot;width&quot;:323.05}"/>
</p:tagLst>
</file>

<file path=ppt/tags/tag14.xml><?xml version="1.0" encoding="utf-8"?>
<p:tagLst xmlns:p="http://schemas.openxmlformats.org/presentationml/2006/main">
  <p:tag name="KSO_WM_DIAGRAM_VIRTUALLY_FRAME" val="{&quot;height&quot;:392.0959842519685,&quot;left&quot;:447.37850393700785,&quot;top&quot;:72.1428346456693,&quot;width&quot;:323.05}"/>
</p:tagLst>
</file>

<file path=ppt/tags/tag15.xml><?xml version="1.0" encoding="utf-8"?>
<p:tagLst xmlns:p="http://schemas.openxmlformats.org/presentationml/2006/main">
  <p:tag name="KSO_WM_DIAGRAM_VIRTUALLY_FRAME" val="{&quot;height&quot;:392.0959842519685,&quot;left&quot;:447.37850393700785,&quot;top&quot;:72.1428346456693,&quot;width&quot;:323.05}"/>
</p:tagLst>
</file>

<file path=ppt/tags/tag16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17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18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19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2.xml><?xml version="1.0" encoding="utf-8"?>
<p:tagLst xmlns:p="http://schemas.openxmlformats.org/presentationml/2006/main">
  <p:tag name="KSO_WM_DIAGRAM_VIRTUALLY_FRAME" val="{&quot;height&quot;:392.0959842519685,&quot;left&quot;:447.37850393700785,&quot;top&quot;:72.1428346456693,&quot;width&quot;:323.05}"/>
</p:tagLst>
</file>

<file path=ppt/tags/tag20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21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22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23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24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25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26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27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28.xml><?xml version="1.0" encoding="utf-8"?>
<p:tagLst xmlns:p="http://schemas.openxmlformats.org/presentationml/2006/main">
  <p:tag name="KSO_WM_DIAGRAM_VIRTUALLY_FRAME" val="{&quot;height&quot;:217.3312598425197,&quot;left&quot;:40,&quot;top&quot;:163,&quot;width&quot;:95}"/>
</p:tagLst>
</file>

<file path=ppt/tags/tag29.xml><?xml version="1.0" encoding="utf-8"?>
<p:tagLst xmlns:p="http://schemas.openxmlformats.org/presentationml/2006/main">
  <p:tag name="KSO_WM_DIAGRAM_VIRTUALLY_FRAME" val="{&quot;height&quot;:217.3312598425197,&quot;left&quot;:40,&quot;top&quot;:163,&quot;width&quot;:95}"/>
</p:tagLst>
</file>

<file path=ppt/tags/tag3.xml><?xml version="1.0" encoding="utf-8"?>
<p:tagLst xmlns:p="http://schemas.openxmlformats.org/presentationml/2006/main">
  <p:tag name="KSO_WM_DIAGRAM_VIRTUALLY_FRAME" val="{&quot;height&quot;:392.0959842519685,&quot;left&quot;:447.37850393700785,&quot;top&quot;:72.1428346456693,&quot;width&quot;:323.05}"/>
</p:tagLst>
</file>

<file path=ppt/tags/tag30.xml><?xml version="1.0" encoding="utf-8"?>
<p:tagLst xmlns:p="http://schemas.openxmlformats.org/presentationml/2006/main">
  <p:tag name="KSO_WM_DIAGRAM_VIRTUALLY_FRAME" val="{&quot;height&quot;:217.3312598425197,&quot;left&quot;:40,&quot;top&quot;:163,&quot;width&quot;:95}"/>
</p:tagLst>
</file>

<file path=ppt/tags/tag31.xml><?xml version="1.0" encoding="utf-8"?>
<p:tagLst xmlns:p="http://schemas.openxmlformats.org/presentationml/2006/main">
  <p:tag name="KSO_WM_DIAGRAM_VIRTUALLY_FRAME" val="{&quot;height&quot;:217.3312598425197,&quot;left&quot;:40,&quot;top&quot;:163,&quot;width&quot;:95}"/>
</p:tagLst>
</file>

<file path=ppt/tags/tag32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33.xml><?xml version="1.0" encoding="utf-8"?>
<p:tagLst xmlns:p="http://schemas.openxmlformats.org/presentationml/2006/main">
  <p:tag name="KSO_WM_DIAGRAM_VIRTUALLY_FRAME" val="{&quot;height&quot;:217.3312598425197,&quot;left&quot;:40,&quot;top&quot;:163,&quot;width&quot;:95}"/>
</p:tagLst>
</file>

<file path=ppt/tags/tag34.xml><?xml version="1.0" encoding="utf-8"?>
<p:tagLst xmlns:p="http://schemas.openxmlformats.org/presentationml/2006/main">
  <p:tag name="KSO_WM_DIAGRAM_VIRTUALLY_FRAME" val="{&quot;height&quot;:217.3312598425197,&quot;left&quot;:40,&quot;top&quot;:163,&quot;width&quot;:95}"/>
</p:tagLst>
</file>

<file path=ppt/tags/tag35.xml><?xml version="1.0" encoding="utf-8"?>
<p:tagLst xmlns:p="http://schemas.openxmlformats.org/presentationml/2006/main">
  <p:tag name="KSO_WM_DIAGRAM_VIRTUALLY_FRAME" val="{&quot;height&quot;:217.3312598425197,&quot;left&quot;:40,&quot;top&quot;:163,&quot;width&quot;:95}"/>
</p:tagLst>
</file>

<file path=ppt/tags/tag36.xml><?xml version="1.0" encoding="utf-8"?>
<p:tagLst xmlns:p="http://schemas.openxmlformats.org/presentationml/2006/main">
  <p:tag name="KSO_WM_DIAGRAM_VIRTUALLY_FRAME" val="{&quot;height&quot;:217.3312598425197,&quot;left&quot;:40,&quot;top&quot;:163,&quot;width&quot;:95}"/>
</p:tagLst>
</file>

<file path=ppt/tags/tag37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38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4.xml><?xml version="1.0" encoding="utf-8"?>
<p:tagLst xmlns:p="http://schemas.openxmlformats.org/presentationml/2006/main">
  <p:tag name="KSO_WM_DIAGRAM_VIRTUALLY_FRAME" val="{&quot;height&quot;:392.0959842519685,&quot;left&quot;:447.37850393700785,&quot;top&quot;:72.1428346456693,&quot;width&quot;:323.05}"/>
</p:tagLst>
</file>

<file path=ppt/tags/tag41.xml><?xml version="1.0" encoding="utf-8"?>
<p:tagLst xmlns:p="http://schemas.openxmlformats.org/presentationml/2006/main">
  <p:tag name="commondata" val="eyJoZGlkIjoiOTlkY2IyNGY5N2Y5NWYyZDRlOWNlNzlhZWEzNDMwYTIifQ=="/>
</p:tagLst>
</file>

<file path=ppt/tags/tag5.xml><?xml version="1.0" encoding="utf-8"?>
<p:tagLst xmlns:p="http://schemas.openxmlformats.org/presentationml/2006/main">
  <p:tag name="KSO_WM_DIAGRAM_VIRTUALLY_FRAME" val="{&quot;height&quot;:392.0959842519685,&quot;left&quot;:447.37850393700785,&quot;top&quot;:72.1428346456693,&quot;width&quot;:323.05}"/>
</p:tagLst>
</file>

<file path=ppt/tags/tag6.xml><?xml version="1.0" encoding="utf-8"?>
<p:tagLst xmlns:p="http://schemas.openxmlformats.org/presentationml/2006/main">
  <p:tag name="KSO_WM_DIAGRAM_VIRTUALLY_FRAME" val="{&quot;height&quot;:392.0959842519685,&quot;left&quot;:447.37850393700785,&quot;top&quot;:72.1428346456693,&quot;width&quot;:323.05}"/>
</p:tagLst>
</file>

<file path=ppt/tags/tag7.xml><?xml version="1.0" encoding="utf-8"?>
<p:tagLst xmlns:p="http://schemas.openxmlformats.org/presentationml/2006/main">
  <p:tag name="KSO_WM_DIAGRAM_VIRTUALLY_FRAME" val="{&quot;height&quot;:392.0959842519685,&quot;left&quot;:447.37850393700785,&quot;top&quot;:72.1428346456693,&quot;width&quot;:323.05}"/>
</p:tagLst>
</file>

<file path=ppt/tags/tag8.xml><?xml version="1.0" encoding="utf-8"?>
<p:tagLst xmlns:p="http://schemas.openxmlformats.org/presentationml/2006/main">
  <p:tag name="KSO_WM_DIAGRAM_VIRTUALLY_FRAME" val="{&quot;height&quot;:392.0959842519685,&quot;left&quot;:447.37850393700785,&quot;top&quot;:72.1428346456693,&quot;width&quot;:323.05}"/>
</p:tagLst>
</file>

<file path=ppt/tags/tag9.xml><?xml version="1.0" encoding="utf-8"?>
<p:tagLst xmlns:p="http://schemas.openxmlformats.org/presentationml/2006/main">
  <p:tag name="KSO_WM_DIAGRAM_VIRTUALLY_FRAME" val="{&quot;height&quot;:392.0959842519685,&quot;left&quot;:447.37850393700785,&quot;top&quot;:72.1428346456693,&quot;width&quot;:323.0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MzA0MzczMjYwNDA3IiwKCSJHcm91cElkIiA6ICI0ODA3Njg1NTYiLAoJIkltYWdlIiA6ICJpVkJPUncwS0dnb0FBQUFOU1VoRVVnQUFBdm9BQUFGVENBWUFBQUJJNUtodUFBQUFBWE5TUjBJQXJzNGM2UUFBSUFCSlJFRlVlSnpzM1hkNGxGWGFQL0R2MUpUSnBGZENRa0lLTGZRbVNGY0VSWXBnUjdDeDFIMWQzOVVmQ0t0TFhXRkZYSEZYRVlIRmd2b0tDaGhXSUNBc0VBeWRFRm9ncENja0lZMGtrekxKWkdaK2Z3d3paakk5UkdLRzcrZTZ1QzR5ejNtZTUwd0ltZnM1NXo3M0VUUTBOR2hCUkVSRVJFUk9SZGpXSFNBaUlpSWlvdGJIUUorSWlJaUl5QWt4MENjaUlpSWlja0lNOUltSWlJaUluQkFEZlNJaUlpSWlKOFJBbjRpSWlJaklDVEhRSnlJaUlpSnlRZ3owaVlpSWlJaWNFQU45SWlJaUlpSW54RUNmaUlpSWlNZ0pNZEFuSWlJaUluSkNEUFNKaUlpSWlKd1FBMzBpSWlJaUlpZkVRSitJaUlpSXlBa3gwQ2NpSWlJaWNrSU05SW1JaUlpSW5CQURmU0lpSWlJaUo4UkFuNGlJaUlqSUNUSFFKeUlpSWlKeVFnejBpWWlJaUlpY0VBTjlJaUlpSWlJbnhFQ2ZpSWlJaU1nSk1kQW5JaUlpSW5KQ0RQU0ppSWlJaUp3UUEzMGlJaUlpSWlmRVFKK0lpSWlJeUFreDBDY2lJaUlpY2tJTTlJbUlpSWlJbkJBRGZTSWlJaUlpSjhSQW40aUlpSWpJQ1RIUUp5SWlJaUp5UWd6MGlZaUlpSWljRUFOOUlpSWlJaUlueEVDZmlJaUlpTWdKTWRBbklpSWlJbkpDRFBTSmlJaUlpSndRQTMwaUlpSWlJaWZFUUorSWlJaUl5QWt4MENjaUlpSWlja0lNOUltSWlJaUluQkFEZlNJaUlpSWlKOFJBbjRpSWlJaklDVEhRSnlJaUlpSnlRZ3owaVlpSWlJaWNFQU45SWlJaUlpSW5KRzdyRGxEckt5c3JRMGxKQ2FxcnF5R1ZTbkg3OXUyMjdoTGRaN3k5dmFGU3FlRGg0WUhBd0VENCt2cTJkWmVJaUlqdU80S0doZ1p0VzNlQ1drOWFXaG9Bd01mSEIzSzVISEs1dkkxN1JQY3JoVUlCaFVLQnNySXlpRVFpeE1URXRIV1hpSWlJN2lzTTlKMUlhbW9xZkh4OEVCWVcxdFpkSVRLU201dUx5c3BLZE8zYXRhMjdRa1JFZE45Z2pyNlRTRXRMWTVCUHYxdmg0ZUh3OHZMQ2pSczMycm9yUkVSRTl3MEcrazZndExRVUFCamswKzlhZUhnNE5Cb055c3ZMMjdvclJFUkU5d1VHK2s2Z3RMUVVQajQrYmQwTklwdDhmSHhRVWxMUzF0MGdJaUs2THpEUWR3TFYxZFZjZEV2dGdsd3VSM1YxZFZ0M2c0aUk2TDdBUU44SlNDUVNCdnJVTG5oNmVrSXNabFZmSWlLaWU0R0J2aE9vcUtobzZ5NFEyWTAvcjBSRVJQY0dBMzBpSWlJaUlpZkVRSitJaUlpSXlBa3gwQ2NpSWlJaWNrSU05SW1JaUlpSW5CQURmU0lpSWlJaUo4UkFuNGlJaUlqSUNUSFFKeUlpSWlKeVFnejBpWWlJaUlpY0VBTjlJaUlpSWlJbnhFQ2ZISEw0OEdHc1hMa1NseTlmYnV1dTJGUlRVNE5qeDQ2aG9LREE1TmpKa3llUmxKVFVCcjF5ek55NWMvSGFhNisxZFRlSWlJaW9IUkszZFFlb2ZkbTFheGV1WGJ1RzU1OS92dFd1bVpxYWlxS2lJclBIK3ZYckI1bE1oc1RFUkxQSGUvWHFCVDgvUDdQSGlvcUtzSExsU2l4WXNBQlRwa3d4T3ZibGwxOUNyVlpqNk5DaGR2VXhQajRlbXpadHNxdXRPYjE3OThhcVZhc2NQcStvcUFnU2lhVEY5d1dBdXJvNlZGVlZRU2FUd2NQRDQ2NnVSVVJFUk8wSEEzMHlvdFZxb1ZLcHpCN0x5OHZEdFd2WEVCc2JpN0N3TURRME5OaDlYYWxVQ3BWS2hmMzc5eHU5SGhnWWlLTkhqK0xnd1lObXovdnd3dy9ScVZNbnZQdnV1MmFQcjF5NTBoRG9GeGNYSXo4L0g5MjdkNGVycTZ2ZGZXc3FMeThQSXBFSUhUcDBNSHE5c2JFUlNxVVNzMmZQaG8rUGowUFgzTGh4bzBQZkszUHE2dXBzdGhHSlJKQktwUUFBcFZLSitQaDRIRGh3QURrNU9ZWTI0ZUhobUQ1OU9zYU1HWE5YL1NFaUlxTGZQd2I2WkNRN094dXpaOCsyMmlZdExRMFRKa3h3NkxyNzkrOUhmWDA5UHZyb0k2UFhCd3dZZ0tWTGwyTCsvUG1ZTVdNR2hnNGRpbm56NXVITW1UTjQ5OTEzSVJUK21sMzIwa3N2NFpGSEhnRUFiTml3QVltSmlVWUIrZEdqUi9IWlo1OWh5NVl0Q0E4UGQ2aC9XcTBXOGZIeCtPeXp6K0RyNjR2Tm16ZkR4Y1hGcEYxUVVCQUNBZ0ljdXJaWWZIZi96U29xS2pCcDBpU2I3ZnIyN1l2MzNuc1BBSkNRa0lCTm16YkIxZFVWZmZyMGdZdUxDekl6TTVHYm00dlZxMWVqcXFyS1pKYURpSWlJbkFzRGZUTGk2ZWxwTm9ndkxpN0dtVE5uRUJ3Y2pQNzkrenQ4WFlGQVlQajduRGx6TUdIQ0JDeGF0QWdBREtQdldxMFdycTZ1OFBEd01CdGt5MlF5QkFRRVFLMVc0OEtGQzRpSmliRXJvRTlPVGphYXBSZzNicHpSOGV6c2JIenl5U2RJVGs1R1RFd01GaTVjYVBiK2dHNEdvU1hDd3NKYWRCNmcrLzVNbmp6WlpydlEwRkREM3dVQ0FaNTk5bGxNbno3ZDhQMVZxOVg0OU5OUHNYdjNibXpac2dYang0OXY4Y3dIRVJFUi9mNHgwQ2NqZm41K2VQMzExMDFlWDd4NE1RRGd6VGZmUk8vZXZlL3FIbUt4R0c1dWJrYWo5UUNnMFdnTW85OWFyUmFBTGgybHVaU1VGQ2dVQ3N5Y09kT3UreVVsSlJrdHZCMHdZQUFBWFRyTSt2WHJzWGZ2WG9oRUlzeWNPUlBQUC8rODJYdnFiZGl3QWNIQndYYmRWMi9ldkhrT3RXL08xZFVWczJiTmN1aWNjZVBHbVR5c2lFUWl6Smt6Qi92MjdZTlNxVVJtWmlhNmQrOStWMzBqSWlLaTN5OEcrbVRUMGFOSGNmYnNXWXdaTSthdWczeHIxR3ExSWNqV2FEUUFqR2NDOUk0Y09RS0pSR0ozbnJsK0JrRlBId0FYRmhaaTc5NjlHRHQyTEdiT25JbkF3RUNiMXpwMzdoeTh2YjN0dXErZVVxbDBxSDFyc0RRaklSYUw0ZUhoZ2ZyNmVvdHRpSWlJeURrdzBDZXJTa3BLc0g3OWVnQkFZbUtpUXlVcDMzampEWXdhTmNwbXV3OC8vQkNIRGgxQ1EwTURkdTdjaVQxNzlrQ3RWZ09BeWFoL2ZYMDlqaDA3aG1IRGhzSFQwOU91ZnVobkVKcno5ZlhGMnJWclRkSi9EaDA2QkE4UER3d2FOTWprUWVQcnI3ODI2Wk10dGJXMVZvOHZXTEFBdWJtNVpvL3BIeEltVHB4bzhmeCsvZnBoK2ZMbGR2VWxMeThQWldWbGtNdmxkNVZPUkVSRVJMOS9EUFRKSXJWYWpiLzk3VzlRS0JTSWpZMUYxNjVkN1Rvdkp5Y0hLU2twYUd4c3RLdjlxRkdqRUJVVmhZOCsrZ2dEQnc3RW9FR0RjUDM2ZFNRa0pKZ0UxYi84OGd0cWFtcnNXcHhxaTdlM3Q5a2MvK1BIaitQMDZkUDR6My8rWTNpdFY2OWVtRGR2SHNhTkd3ZVpUR2JVUGo0K0h0dTJiY082ZGV2TUJzOEpDUWttNXpSVlgxK1ArdnA2UFB6d3d3NzFYNlZTNGNpUkkzWlg5RkVxbFZpN2RpMEE0SVVYWGpCVTZDRWlJaUxueEVDZnpOSnF0VmkzYmgydVhMa0NRSmZYL3ZMTEw5dDE3cDQ5ZTVDU2ttTDN2ZnIwNllPNHVEaDg5TkZINk42OU95Wk9uQWczTnplemdYNXFhaW9BR0ViOEhhWFJhR3llVzFCUWdORFFVQWdFQXV6YnQ4K29mdjYyYmR0TTJxdlZhdFRXMW1MdTNMbFcwMkUrK09BRHhNWEZZY1dLRlNiSHhHSXhGaTVjNk1BN0FTb3JLM0hreUJHNzJwYVVsT0NkZDk1QlJrWUdIbnZzTVV5ZE90V2hleEVSRVZIN3cwQ2Z6TnEwYVJNT0hqd0lEdzhQVkZkWC8rYjMwNDlLNnplSDB1Zm9Ody8wWDM3NVphU2twR0Q1OHVYWXVIR2oxVktYVlZWVkFJRHo1ODhqUFQwZFdWbFp5TTdPeHNLRkN5RVdpdzNIbTFJb0ZNakx5OE93WWNNQUFMR3hzWGpoaFJmdS9nM2U0ZS92MzJyWHNsZCtmajdlZlBOTmxKV1Y0Zm5ubjdmN2dhMjlLU3NydytuVHArSGg0V0hZSEV3bWt4bitmcmRsVG9tSWlOb2JmdktSRWExV2kwOC8vUlE3ZCs1RWNIQXc1c3laZytYTGwrUENoUXZZdkhtelhkZkl5TWh3K0w3NlBIYjlpTGcrN2FkNW9PL3U3bzYzM25vTDgrYk53K2JObTdGNDhXSVVGeGNqTFMwTmx5OWZCZ0NzV3JVS3hjWEZxS21wQVFDY09IRUNBQkFRRUlCZXZYb2hNREFRNGVIaFNFMU54YXBWcTlDNWMyY0loVUtvVkNva0ppWkNwVkpoOU9qUkFJQ29xQ2hFUlVVQnNHL1RLa3ZFWXZGZDczRGJVaXRYcmtSWldSbm16cDJMYWRPbXRVa2Y3Z1ZYVjFjRUJRV2h1cm9hdDI3ZE1sbjM0T1hsaFk0ZE82Smp4NDVtMTJ3UUVSRTVHd2I2Wk9Uenp6L0h6cDA3NGUvdmp6VnIxaGhHdmE5ZnY0N016RXk3cnVGb1drMXljckloU05lbjV1aS9ObGZxc25Qbnpuam9vWWR3Nk5BaHpKOC9IeWRPbk1DLy92VXZ3L0hhMmxyRXhjVWhNaklTNGVIaGhqOU5nenQvZjM5VVZsWWlKU1VGcDA2ZE10d3JNREFRcjcvK09vWU1HV0owejdxNnVydGFGekJqeGd5N3k0RzJwdXpzYkdSbVppSW1Kc2FwZzN4QXQ4OUN2Mzc5REY4M05qWkNvVkNndXJvYVZWVlZ1SFhyRnE1Y3VZSXJWNjdBMjlzYm9hR2hEUHFKaU1pcE1kQW5JME9HRE1IUm8wZXhaczBhQkFjSEd3TDlaNTU1eHFFYy9lWTc0RnB6K1BCaEhEcDBDSUN1bEdkaVlxSmhSTjlTdXNXWU1XTnc4T0JCSkNjblkvRGd3WEJ4Y1VGRVJBUWlJaUxzMmdRcUlDQ2dSWnRmalJ3NTBtVERMV3RxYTJ1eGF0VXFtKzFVS3BWRDE3VlhhV2twQURpOFU3QXpFSXZGOFBIeGdZK1BEd0NnUjQ4ZXFLdXJRMkZoSVFvS0NuRDE2bFZjdVhJRjRlSGhpSXVMNCtKa0lpSnlPZ3oweVVqWHJsMnhhZE9tM3pUTlJLUFJvS0dod2JBcDFodHZ2SUdvcUNoOC9QSEgyTHg1TTBKQ1FyQno1MDVzMkxEQllxQ3ZyMjVUWEZ5TVVhTkdZZno0OFFCMEZXeGFtbUlqRUFoc1BpUUVCUVVaalJyYlltNGRnRGxDb1JDUFB2cW8zZGNGZE9zYURoNDhhTFZOVkZRVTNubm5IWWMzK1hKV2JtNXU2Tnk1TXpwMzdneVZTb1hzN0d4Y3VYSUZoWVdGNk42OU95SWpJOXU2aTBSRVJLMkdnVDZaTUJma0p5Y24yMTNHMFZhTy9vWU5HN0Jod3dZQXYrNVNlK25TSmNqbGNvU0VoQUQ0ZFhHdXBVQy8rZUpkdlNWTGx1RGl4WXQyOWJNNW9WQ0loSVFFcTIyMmI5K083ZHUzdCtqNmxqejc3TE9vcnE3R2xDbFRyTFpUcVZSRzc3ZWhvUUhSMGRGV04vcnk4ZkhCaUJFaldxMnZ6a1Fpa1NBbUpnYWhvYUc0Y09FQ1VsSlNrSjJkamI1OSt6cThLUm9SRWRIdkVRTjlza3RhV2hxeXNyTHNhbXNyUjMvRWlCSG8yYk1uQU4wSWVWVlZGVTZkT29YQmd3Y2IycWhVS2dDNllFei85OExDUXVUazVNREx5d3M3ZCs0RUFKTzY5Uk1tVE1EQWdRUHRlMVBObU51RnQ3bGh3NGFaclhlL2JOa3k5TzdkRzA4ODhZVFI2N1cxdFhqdnZmY3NYcSttcGdhSmlZbVlQbjA2QU4xc3gvdnZ2dyt0Vm90Rml4WVoybTNjdUJINzkrL0hWMTk5QlE4UER3QkFlWGs1a3BLU01IVG9VSXZYTHlnb3dIZmZmWWVCQXdjYUtnbVJNWGQzZHd3ZE9oUkZSVVZJU1VuQmtTTkg4TUFERDNBV2hJaUkyajBHK21TWDFzalJGNHZGR0R0MkxNYU9IWXUrZmZzYVh2L3l5eTlSWDErUHh4OS8zUENhUHYybWFhQ2ZsWldGV2JObUdkcDA2ZExGSkkxbXpKZ3g5cjhwQjdpNXVXSC8vdjBRQ0FRUUNBUTRmdnc0SWlJaWpCNDBBZ01EOGVDREQwS2xVbUhyMXEwWVAzNDh3c1BETVdiTUdJc1BFWjkvL2ptU2twSVFFUkdCMk5oWUNJVkM1T1RrSUQwOUhhKzg4b3FoZktpL3Z6K3FxNnVSa0pCZ1dGUXJsOHVSbFpXRjY5ZXZZOFNJRVdaTGQyN2V2Qm1KaVlsSVNFakFuajE3MnF6eVQzc1FIQndNUHo4L0hEdDJES2RQbjhhSUVTTTRzazlFUk8yYTBIWVRvdGJoNnVxS2hRc1hHZ1g1R1JrWitQYmJieEViRzJ2MCtzMmJOK0htNW1aVVhyTm56NTVZc0dBQlhuMzFWU3hldkJqdnYvKytTZm5OMzVKUUtNUXZ2L3lDdVhQbllzV0tGWWIwbythU2twS3dZOGNPdlBycXExaTBhQkhPbkRsanRsMTZlanJpNCtQaDUrZUg1NTU3enZENjhPSERvZEZvc0gvL2ZzTnI0OGFOZzZ1cksrTGo0dzFyRzJReUdXYk1tQUdsVW1teEwzRnhjUUIwRDBVTThtMlRTQ1FZTm13WVhGeGNrSlNVWkNqN1NrUkUxQjV4Uko5YW5UN0Z4OTNkM1dxNzB0SlNyRml4QWxxdEZrODg4UVRXcjE4UG1VeG1TRWxwUGxvdmw4c3Q1ckZQblRyVk1QTGZHcDU4OGttOCtPS0xBSFJsR2c4ZE9vVHQyN2NqTnpjWDN0N2VtRDE3TmlaT25BZ0FoZzNGOUtWQVI0NGNpZURnWVB6NDQ0ODRjdVFJenA4L2p3NGRPbUR5NU1rWU4yNGNaRElaR2hvYXNHYk5HbWcwR3N5Yk44OW9FZkR3NGNPeFpjc1dIRGx5QkRObXpBQUFlSGg0WU9qUW9UaDgrRERPbkRtRFFZTUdBUUFtVHB5STNidDM0OWl4WTBoTlRVVzNidDFNdmk5anhveUJwNmRucTMxdm5KMkxpd3VHRFJ1R28wZVA0cGRmZnNISWtTTlprWWVJaU5vbEJ2cDBWNnFxcXJCMDZWSjRlSGpBeGNVRjFkWFZPSGZ1SElSQ0lhS2pveTJlcDlGb3NHalJJaFFVRkdEKy9Qbm8wNmNQL3Y3M3Z4dU9SMFJFWU42OGVYYjNZL3o0OFlhU25LMmhTNWN1QUhRUExZc1hMMFpaV1JuOC9Qd3diOTQ4VEpnd0FaY3ZYOGJxMWF2aDV1YUc3T3hzQUVDSERoMk16bCs0Y0NIbXpwMkxIMy84RWJ0MjdjS0dEUnR3OWVwVnZQMzIyMGhJU0VCT1RnNEdEeDZNa1NOSEd0MDdORFFVblR0M1JrbEpDVzdmdm0wb0R6bG16QmlrcHFhaXZyN2UwRllrRW1IR2pCbFlzMllOdG0vZmpxVkxsNXE4RjZhZk9FNG1rMkhZc0dFNGR1d1lMbCsrN0ZDbEpTSWlvdDhMQnZwMFZ6dzlQWkdUa3dPRlFnRkFsOTRTRWhLQ0dUTm1XSzBHSXhRSzhkUlRUNkcwdE5Td2dIWHYzcjFRcVZRUWlVU0dIWEx0Tlh2MjdKYS9DU3M2ZGVxRXJsMjdvbi8vL2hnL2Zyd2gvY1hMeXd0SlNVa0FkT2tlQXdZTU1GcGpvT2ZwNllrWk0yYmdxYWVld3Q2OWU5R25UeDhBd09PUFB3Nk5Sb1BodzRlYnZlK3laY3NRRUJCZ1ZIVm80TUNCK09LTEwwenkvVWVQSGcyRlFtRW9NVXF0dzlQVEU3R3hzYmg2OVNwaVltSWdsOHZidWt0RVJFUU9FVFEwTkdqYnVoTjBkNDRlUFdxMkVzeTlvdEZvQU1Dd1VKWEltcDkvL3Rsa0Z1UDNTcTFXNDhDQkEvRHo4ek9rU3hFUkViVVhYSXhMZDAwb0ZFSW9GRExJSjZjakVvblFwVXNYRkJRVW9MS3lzcTI3UTBSRTVCQUcra1JFVmtSR1JzTE56UTA1T1RsdDNSVWlJaUtITU5BbklySkNJQkFnTkRRVXQyL2ZidXV1RUJFUk9ZU0JQaEdSRFo2ZW5xaW9xRENzUnlFaUltb1BHT2dURWRrZ2w4dWgxV3BSVVZIUjFsMGhJaUt5R3dOOUlpSWI5S1UxR2VnVEVWRjd3a0NmaU1nRy9YNEdEUTBOYmR3VElpSWkrekhRSnlJaUlpSnlRZ3owbllDM3QzZGJkNEhJYnZ4NUpTSWl1amNZNkRzQmxVb0ZoVUxSMXQwZ3NxbXFxZ3FOalkxdDNRMGlJcUw3QWdOOUorRGg0Y0ZBbjlvRmhVSUJEdytQdHU0R0VSSFJmWUdCdmhNSUNBaEFXVmxaVzNlRHlLYnk4bklFQkFTMGRUZUlpSWp1Q3d6MG5ZQ2ZueDlFSWhGeWMzUGJ1aXRFRnVYazVFQXNGc1BYMTdldHUwSkVSSFJmWUtEdkpHSmlZbEJaV2NsZ24zNlhjbkp5VUZWVmhlam82TGJ1Q2hFUjBYMUQzTllkb05iVHRXdFgzTGh4QTVjdVhZS3ZyeS9rY2prOFBUM2J1bHQwbjZxcXFvSkNvVUJaV1Jra0VnbTZkdTNhMWwwaUlpSzZyekRRZHpJeE1URW9MeTlIU1VrSjh2THlJQmFMdVpzbjNYTStQajVRcVZUdzhQQkFVRkFRMDNXSWlJamFBQU45SitUcjY4dkFpb2lJaU9nK3h4eDlJaUlpSWlJbnhFQ2ZpSWlJaU1nSk1kQW5JaUlpSW5KQ0RQU0ppSWlJaUp3UUEzMGlJaUlpSWlmRVFKK0lpSWlJeUFreDBDY2lJaUlpY2tJTTlJbUlpSWlJbkJBRGZTSWlJaUlpSjhSQW40aUlpSWpJQ1RIUUp5SWlJaUp5UWd6MGlZaUlpSWljRUFOOUlpSWlJaUlueEVDZmlJaUlpTWdKTWRBbklpSWlJbkpDRFBTSmlJaUlpSndRQTMwaUlpSWlJaWZFUUorSWlJaUl5QWt4MENjaUlpSWlja0lNOUltSWlJaUluQkFEZlNJaUlpSWlKOFJBbjRpSWlJaklDVEhRSnlJaUlpSnlRZ3owaVlpSWlJaWNFQU45SWlJaUlpSW54RUNmaUlpSWlNZ0pNZEFuSWlJaUluSkM0cmJ1QUJFUjNSdEhTcTRpdVNJYmViVmx5SzhyYit2dUVCSDlMblYwODBXNHV6LzZla2RnWkVDM3R1N09YV0dnVDBUazVLb2E2L0JKK2tHY3I4aHE2NjRRRWYzdTVkZVZJNyt1SEVsbGFUaGRubzU1VVdQaElYWnQ2MjYxQ0ZOM2lJaWMyT1dxUFB6NXdsY004b21JV3VETTdVeThlZkZyWEZNVXRIVlhXb1NCUGhHUkV6dDQ2eEtxR3V2YXVodEVSTzFXZVVNMTloVmRhT3R1dEFnRGZTSWlKL1ZMV1JwT2xOMW82MjRRRWJWN0o4cHU0SmV5dExidWhzTVk2Qk1ST2FtRHR5NjJkUmVJaUp4R2UveWR5a0NmaU1oSmxkUXIycm9MUkVST296MytUbVdnVDBUa2hEVFFvcXdkZmlnUkVmMWVsZFVyb05acTJyb2JEbUdnVDBUa2hJUVFRQU50VzNlRGlNaHBhS0NGU05DK1F1ZjIxVnNpSWlJaUlySUxBMzBpSWlJaUlpZmtORHZqbHBXVm9hU2tCTlhWMVpCS3BiaDkrM1piZDRub3Z1WHQ3UTJWU2dVUER3OEVCZ2JDMTllM3JidEVSRVIwMzNHS1FEOHRUVmZYMU0vUER4RVJFWkRMNVczY0l5SlNLQlJRS0JRb0xpNUdXVmtaWW1KaTJycExSRVJFOTVWMkgraW5wcWJDeDhjSFlXRmhiZDBWSW1wQ0xwZERMcGVqUTRjT3lNM054YlZyMTlDMWE5ZTI3aFlSRWRGOW8xM242S2VscFRISUoyb0h3c1BENGVYbGhSczN1RXNyRVJIUnZkSnVBLzNTMGxJQVlKQlAxRTZFaDRkRG85R2d2THk4cmJ0Q1JFUjBYMmpYZ2I2UGowOWJkNE9JSE9EajQ0T1NrcEsyN2dZUkVkRjlvZDBHK3RYVjFWeDBTOVRPeU9WeVZGZFh0M1UzaUlpSTdndnROdENYU0NRTTlJbmFHVTlQVDRqRjdiNEdBQkVSVWJ2UWJnUDlpb3FLdHU0Q0ViVUEvKzhTRVJIZEcrMDIwQ2NpSWlJaUlzc1k2Qk1SMlVtcjFiWjFGNGlJaU96R1FKK0l5QTd1N3U2b3E2dHI2MjRRRVJIWmpZRStFWkVkNUhJNUZBcEZXM2VEaUlqSWJnejBpWWpzSUpmTFVWVlYxZGJkSUNJaXNoc0RmU0lpTzNoNmVrS3RWcU8ydHJhdHUwSkVSR1FYQnZwRVJIWUlDZ3FDUUNEQXpaczMyN29yWkFjaEJGYVBXejlLUk9RY0dPZ1RFZG5CeGNVRjRlSGh1SEhqQnRScWRWdDM1M2RKTEJEaTlTNlBZV0czU1lpVUJmNW05NWtUUFJZYkJzNUNsRWVRMmVNekkwZmlmN3RPc0hxTlJkMG40N0VPZmEyMjZlam1pNUdCM1JIbTdtZDMzNFlGZE1YVXNFSHdrcmpiZlk0OXVudDF4QitpSHJMWlo3cTNvanlDRU96cVpiT2RUT3lDWHQ2ZElCVzI3dzBEZzEyOU1NUS9GajI5d3R1NksyU245djBUUjBSMEQwVkhSeU1uSndjWkdSbUlqWTF0Nis3ODdvd0ppc1BJd082NHBheEVUazNKYjNZZlg2a013YTdlWm9PbVVEZGZUQXJ0RDVGQWlNdVZlVWdvVERGcEV5c1B3V0MvR0F6MmkwRnB2UUtueTlMTjNxZS9YeFJlaWh5SnI3S1BJYSsyekd3YnNVQ0lQajZSeUswcFJYRjlKY1lHOTBRdjcwNUlMczlDcGFyMTByd2laQUY0ckVOZlhLekl3ZDZDNUZhN0xnRDRTR1VJYy9kSHVMc2Z3bVIrcUZMVjRldnM0MWJQa1FyRjhIZVJJOURWQ3gzZGZCSHE3b2M5TjgraW9PNjJvWTFZSUlSWUlHclZ2bXFnUllPbTBmQjFiKzlPR0JmU3UxWHYwVlNqVm8wUHJ2MWs4Zmo4bUhIbzdCR0lYZm1uOFdYV01ZdnRodmpIWWtITU9KUTNWR1BXcVUvaFNLSGVPSzh3OVBXSmRPQU15NVFhRlhia25tangrZjE4TytNUFVROGhvL29XM2t6K3FsWDZSTDh0QnZwTmFMVmFDQVMySjNRdlhyeUl4c1pHOU92WHIwWDNxYW1wd2JsejV4QWRIWTBPSFRvWUhUdDU4aVEwR2cyR0RoM2FvbXZmSzNQbnpvVlVLc1ZISDMzVTFsMXBjMFZGUlRoLy9qd0VBZ0ZHalJvRk56YzN1ODlWcTlVUUNBUVFDam01MWg3STVYS0VoSVRneG8wYjZOeTVNOFJpL2dyVkV3bUVtQm8yR0FDd00rOFVOQTZGTXEzblpsMDVmc2c3aGFmRGgrQ1Z6cU54cFNJUCtYWGxSbTFtUkk0QUFLUlczYlFZNUZzVDd1NlBudDdoNk9MWkFmMThJaUVUdXlDaitoYmV1dkMxb1UyMFBBU1RPdzQwT2ZmQzdXd2NLYjdxOEQxYnk2TWhmVEE4c0JzOHhLNjZQeEpYU0pvRjQ3cGc4Q1RDM1Awd0ppZ09iaUlwM01SU3lNVnU4Sks2dzB2aURyblkxZVRhVmFwYWZKdnppK0hyNXpvTnc5U3dRYTNhLzlTcW0xaVM4cTNoNjJBM2J3engvKzBldWxWYU5RRHpnWDZvbXk4NmUraG1ybjRwdVc3MU92bytuaTVMZC9oL1JqZXYwRmI3UGlvYTYrNHEwRzh0WW9FUUEzeWowTit2TXpxNSs4Tk43SUxheG5wa1Z0L0NvYUxMU0s4dWF1c3VPZzErU3QxeDhPQkJmUFBOTjNqLy9mZmg1MmQ1bWxhaFVPQ2RkOTZCaTRzTHRtN2RDcGxNNXZDOWlvcUtzSExsU2l4WXNBQlRwa3d4T3ZibGwxOUNyVmJiSGVqSHg4ZGowNlpORHZkQnIzZnYzbGkxYXBYRDV4VVZGVUVpa2JUNHZ1dldyY09SSTBkYWRPNnFWYXZRdTdmeENNNjJiZHVnVkNwYjNKL21ubnZ1T2J2K2JSVUtCZDU2NnkzY3ZIa1RNcGtNZ3dZTnNqdlFMeTR1eHZMbHl6Rnc0RUM4OU5KTFp0czBOamFpdHJZVzFkWFZxSzZ1UmsxTkRhcXFxbEJaV1luS3lrcmN2bjBiNWVYbDZOS2xDNTU3N2ptejE2aXJxME5WVlJWa01oazhQRHpzNmh0WkZoTVRnOExDUWx5OGVMSEZEL3ZPYUhMSEFRaTZrOEx3YUllK2VLUVZSbG4vZXZFNzFLb2JIRDV2ZSs0SkRQR1BSWmk3SDE3dk9nRUxrN2NaSGp3RytrWWh6aXNNS3EwYS8wcmIzNkorellnY2dRRytuUUVBVmFvNm5DaE53NFhiT1VZekRBRXVuaGdaMk4zazNKckdlcU5BL3c5UkQyRk1jSnpOZTRvRnVzR0FPTzl3ZlB2Z24renE1NnNuTjVoOC96ckpBdEROTXhTQUxvaXRhS2hCUlVNTnlodXFjVXRaaVZ2S1NoUXJLKyswOVRlYktxVFVxRkNrck1UdGhtcVVOMVNqdkw0YVpRM1Z5RlRjTW1wM3JlcW1YYk1QZy8yaTRlY2l4OUhpcTZocHJMZmF0a2haWWZUMTBlS3JTQzdQc3RoK2NzZUJlS3hEWDJ6UFBZRkRSWmVNanEzdE93T2VFamY4ejdtdGFGQ3J6SjV2TFNoL0tMZ25BT0JhVlFFeXFtOVpiS2RMMjlHbHV0ek5ROTZXak1QNHVkbDdjTVRYRDc3VzRuT2Jrd2hGQ0hiMXRydDlUV005RkkyNmZVaEMzWHp4MTU3VEVPaGltdklVS3cvQitKQStObWRJeUg0TTlPK29ycTVHZm40K1ZxNWNpWFhyMWtFa01qL2RLSmZMTVgzNmRHemF0QW5mZnZzdFpzMmFaZlBheGNYRnlNL1BSL2Z1M2VIcWFqb0tZbys4dkR5SVJDS1RHWURHeGtZb2xVck1uajBiUGo0K0RsMXo0OGFOYUdody9FTzBLWHMyRUJLSlJKQktwVWF2TlRRMFFLbFVZdHEwYVhiTm9nQkFSa1lHa3BPVHplWkg3OXk1czFWcm5FK2VQTmxtb0s5V3E3Rnk1VXJjdkhrVDBkSFJTRTlQeDVJbFMvREJCeC9ZOVpEZzZlbUptcG9hZlBQTk40aUxpOE9BQVFNQUFJY1BIOGEvL3ZVdktKVktxRlRtUDN6MGhFSWhQRDA5VFdZRWxFb2w0dVBqY2VEQUFlVGs1QmhlRHc4UHgvVHAwekZtekJpYi9TUHpmSDE5MGJGalIrVG01c0xOelEzZHVuVnI2eTYxdVVBWFR6d2RQc1R3ZFlRc29GV3VLMnBoMm9kYXE4R0dHd2Z3dDk3UDRZYWlzTW4xaEhpcDh5Z0F3TGZadnhpbG1iVEVrcFJ2a1ZwbGZuSDJxYkliMkpsM3l2QjFYOTlJTE93MnlhUmRUYU1TWmZXMmYzZkp4Szd3bHJoRHBXbTBxejBBcTdNcTY2NzlCOGRMcnRsMW5WTmxON0FqOXlRVUtpVXFWYldvMTFqL3ZhUjNwandEWjhvemJMYnI2TzRMUHhjNS9pOG55U1NRdDBXcFZrRnBJVWdIWUhod3FHNVVvcmpldUR5dS92dFRxcXlDMHM3M0pCV0tJWVFBUW9FQVk0SjZBQUQyRjE2QXE5QjQ0RXVsVlVPdDFRQUFSZ1gyZ0ZnZ3d1MkdHdHl1cjBhZ2k2ZkY2NWZVVjFuOFYrdnBIUTQzc2RUQzBYc3IzTjBmR3diYWpuLzA5aFlrWTFQR0lRQkFvS3NuQWwyOFVONVFqY1RpVkdUVmxFQ2oxU0xTSXhDUGh2U0JxMGlDSnpvT3dpMWxwZG5VTzNJTUEvMDdwa3dFekkrcEFBQWdBRWxFUVZTWmd0T25UK1BzMmJQWXVuVXJaczJhQlpWS2hjYkdScE8yNDhhTnc5bXpaOUdqUncrTGdhNkxpNHNoK0RwNjlDZysrK3d6Yk5teUJlSGhqaTFnMFdxMWlJK1B4MmVmZlFaZlgxOXMzcndaTGk0dUp1MkNnb0lRRU9EWWgrdmRwaDFVVkZSZzBpVFRENjdtK3ZidGkvZmVlOC9zc1QvODRROFdINnFhMjdObkQ1S1R6WThPZmZQTk45QnFMWCtvMWRYVlljMmFOVWhPVHNaTEw3MkVxVk9uV3IyWHJRY3lwVktKVmF0V0lUazVHYjE3OThhYU5Xdnd6VGZmNEt1dnZzTFNwVXV4WXNVS3VMdGJYNHpuNnVxS0pVdVc0TFhYWHNQcTFhdXhjZU5HK1B2N0l5b3FDZ01HRElCTUpqUDZrNVNVaEhQbnptSFpzbVdJaW9xQ1hDNjMrRUNSa0pDQVRaczJ3ZFhWRlgzNjlJR0xpd3N5TXpPUm01dUwxYXRYbzZxcXltUTJpZXpYcjE4L0tKVktYTDkrSGU3dTd1alVxVk5iZDZuTkNDSEFhMTBlaFl0UWdxVFNOUHp6K2o0QWdJdElnczhmbUE4QWVQWFVwNmkxTVZKcmpyM0JsNTQrQ0FPQXJPcGlMTHUwSFdsVmhZYVI5a2M3OUVVSE54OWsxNVFnb1ZsdzFxQnBoQVphVEFvZFlGaDgyMG5tRHdCNHdDOFdJYTY2Z1pTZmIvMDZvcW9mK1RaSG85VVk5VitsTWYwc0FZQnZjbjdCTjAzU1hTeDVyRU5mL0NIcUlWeXZLc0RTU3p0c3RyZkZVbi9NS2F1dnRqcGliYzZHZ2JNY0d2SFZuMk92djEzWmliUGxtUTVkdnpXczdQVU1ZdVVoUnErOTN1VXhvSXR4dTAwWmh3eXpHUS9mR2ZuM2tjcXdjZEJzcTlkL0llbWZxRkdiLzc4eXlDOGFnL3lpVzlqejFxVlVxNURoUUhwTllaT0hhaTJBUFRmUFlWdDJvdEY2aThTU1ZCd3NUTUc2ZmpQaEpwSmlXdGhnQnZxdGdJSCtIUUtCQUcrODhRWm16WnFGNzc3N0RuMzc5a1ZTVWhMaTQrTXRubU1wNkFTQWQ5OTlGd01IbXVabk5qKy82WWp0dUhIampJNW5aMmZqazA4K1FYSnlNbUppWXJCdzRVS3pRVDRBckZ5NTB1cTlMQWtMQzJ2UmVZQXVVSjA4ZWJMTmRxR2hvUmFQZmYvOTkzYm5wMSs5YW5uSzAxcGdYbHhjakxmZmZodFpXVmw0NUpGSERDa3VMYzJMVnlnVWVQdnR0M0gxNmxWMDY5WU55NWN2aDFnc3hzeVpNMUZUVTRPZE8zZmk5ZGRmeDZwVnF4QVlhTDN5U0d4c0xHYk9uSW10VzdkaTFhcFYrT0NERDlDcFV5Y3NXYkxFcEcxK2ZqN09uVHVIc0xBd0JBY0hXNzJ1UUNEQXM4OCtpK25UcHh1K04ycTFHcDkrK2lsMjc5Nk5MVnUyWVB6NDhTMmVZYnJmQ1lWQ1BQREFBMGhNVEVSeWNqS2tVaWxDUWtKc24raUVwa2NNUncrdk1OeHVxTUduTnc2WURjN3IxU3FIZy9hbW5neDdBQThHL0JwSkJkNUpFZnFmTG8raS9zNW83cGFNdzFnUU84NnU0REpDRm9Ddmh4cW5NYXk1dWh1bnl0TFIzemNTdmJ5Tkg5eGk1TUdJa2V2K3o2Vlc1YmY0ZmR5UHpwWm4yRXpINmVYZENUNVNHVTZYcGFQT1JxcVd2bTFUUGxLWkx0ZzJJOWhOOS9Nd1BxU1BJZDFLejBPcyt6ejlTOXhVYU82TXZqZDFwVElmMnkza3M5ZHJWSVlSKzZaY2hCS0lCTDkrdHZUMENrZUVMQUJxclFZbDllWTMzQk1MUlBCM2tRUFFyd2t3Ny9lVXVuT3pyaHh2WC95dVJlZGVyc2pGaGR2WlpvOFZLaXR3cU9nU0hnL3Rqd0FYVDhqRnJsQTB0bDVhN3YySWdYNFQvdjcrbUQ5L1BuYnQyZ1ZQVDA4TUdqUUlYbDYyeTJZQnV1QlBMcGNidm02ZVltTk9VbElTa3BLU0RGL3JVemZxNnVxd2Z2MTY3TjI3RnlLUkNETm56c1R6eno5dmRlUjd3NFlOTm9PLzV1Yk5tK2RRKytaY1hWM3RTbDJ5WnZQbXpYZDF2aTFIang3Rit2WHJEZjgrQnc0Y3dKTlBQb2tWSzFhZ1g3OSttRDU5T254OWZlMitYbXBxS2xhdlhvM0N3a0wwNmRNSHk1WXRNeHBWbnp0M0xqUWFEWGJ2M28wLy92R1BXTGh3b2VIZjFaSm5uMzBXV1ZsWmVQamhoMXR0VWU2NGNlTk1IZ3BGSWhIbXpKbURmZnYyUWFsVUlqTXpFOTI3bStZUWszM0VZakVlZlBCQkhEbHlCS2RQbjBaa1pDUzZkZXQyVjJ0WDJwdGhBVjN4eEoxRmdoL2ZTTEQ0Z2V3aWtwZ05paXhwL2xEZ0pYRXpCR3lBTHBnQ0FEK3BoeUg5d2xVa1FVNU5pZG1nMGxmcUFSK3BEQldxV290cEw5VjMrcjRyN3pTTzNzbWo3dXNUaVdFQlhaRlVtb1p6ZDFKUXJsYmV4QkIvM1VQSEc5MG1Ha2JHYjliZHhtZnBQeHRkYzNIM0tYQVY2ZnJxYWFiY1psK2ZDRXk3czREWkZ0ODdnV0NVUnpCVzlYckdyblBTRkVYNE11dW9YVzEvSzE5bEpTSzN0dFJxbStVOW40S1BWSWF0bVVkc3B1N28yemJsSXBTZ2wzY25rNG84QUF4VmZ3SmRQZUhyWXJ4R1NaOGFGaTAzL3V3VVFnQ3BVR3oxQVdYOTlYMDRVWnBtOHZyaTdsT01SdDJuaGV2K2ZROFdYY0xHOUlObXJ4WGxFWVQzKzg0QUFEUnFuTDkwYjZPTjN3VWxUZjZQYXF6TTFKTjlHT2czODhnamp4Z0ZYSU1IMi80bHJGUXE4Y0lMTDZCcjE2NVl1WEtsM1RubmMrYk13WVFKdjlaNjFnZG1oWVdGMkx0M0w4YU9IWXVaTTJmYUhCVUdnSFBuenNIYjI3RnAwdFpjdk5wUysvZnZkeWgxeDk0cVAxVlZWZmo0NDQ5eCtQQmh5R1F5ckZpeEFnY09ITUR4NDhkUlcxdUw0T0JneE1mSEl5RWhBZE9tVGNNenp6eGpOZFZHbzlFWVVuTTBHZzNHangrUFAvM3BUeWJwVHdLQkFBc1dMRUIwZERUV3IxK1B4WXNYWSt6WXNaZzdkeTQ4UGMzblpRcUZRdnpsTDM4QkFPemJ0dytmZlBLSjJYYjYyWi81OCtkYi9CbmJ1WE1uSkJLSnhaa2ZzVmdNRHc4UDFOZlhXMnhEOXBOS3BSZzFhaFF1WGJxRXpNeE01T2ZubzJmUG5uYzFVOVplOVBPSnhKKzZQQVlCZ0YzNXAzSE9TaHJGbHNGekhicjJIOC8rR3plYlZNclprdmxmYk1uOEx3REFVK0tHclEvTWh3QUNMTHUwd3loSDNsSXF4L09kaHVHcDhBZHc5TllWZkc0ajhMMVE4ZXVhRnJuRUhjTUN1aUtqdWdpSGIxMHhhZHZaSTlDUVQyMnVqR1NVUEJpeU82UEc1amJ3OHBISzBNUExzWjhWbWRqRjduTWFyQVNOTXlOSEdxb2tOYmNwL1ZDclZqMFo3QmVOMTgzc2ExQ2lyTUpyNTdZYXZUWXBkQUNlaTNqUXBPM2xpbHo4N2NvdXEvZkpyU25GLzU3L3d1ZzEvYi85bDFuSHNPZm1PYU5qV3grWUQyK0pPMTQrOFluUncyVmZud2o4TmU1Sm0rL0xsbTZlb2VqdDNRbU5XZzEreUR0cHNaM3d6Z3lBQmxxcjZ5cGVqUnFEVjZOKzIvVlZFb0hJYUVhaU9mM1B1UUFDazNVSjV1aFQ0aHpSMFYwMytGYWhxcldZeGtUMlk2QnZSdE5SMWNiR1JxeFlzUUtqUm8yeXVJRHh4eDkvUkdWbEpjTER3KzBPOGdGZDBHV3VRb3V2cnkvV3JsMXJrczkvNk5BaGVIaDRZTkNnUVNiMytmcnJyeDBlRGE2dHRWN2plY0dDQmNqTnpUVjdUUCtRTUhIaVJJdm45K3ZYRDh1WEw3ZDZENlZTYVhlL2JTMU1CWFRwS2ZIeDhmanl5eTlSWFYyTkhqMTZZTkdpUlFnSkNjR0JBd2NBQUlHQmdWaTllalZPbkRpQlR6LzlGTjk4OHczMjd0MkxsMTkrR2VQSGp6ZnBUM0p5TWpadTNJaU1qQXlJeFdMTW16Y1A0OGFOZzBxbHN0aW5FU05HSURnNEdLdFdyY0xCZ3dkeDh1UkpUSmt5QlZPbVRMRVk4QU5BU0VnSWhnOGZidmJZOWV2WGtadWJpLzc5KzF2TXpiZjE4NWVYbDRleXNqTEk1Zkw3SWhpOUY2UlNLZnIzNzQvdzhIQWtKeWZqM0xsenlNcktRcDgrZmF6K1c3ZDN6MGNNZzFnZ1JGSnBtczNxR0ZrMXhRNk56RFVmbFcxcWdHOW5tN3ZlM2lzTHpteEJXVU8xeGVPelRuMXErUHNBMzg3NFN3L3phNFBPbG1kZ1hlcC96QjRiRXh5SFZ6cVBSazFqUFQ2OC9oTlNLMjN2ekR3a0lCYXZ4VDVxdFUwSE44dkZHOXpGZHo4SVVLbXFoYXRJaWthdEdubTFaV1pMT3BwYnQzR3Q2cWJadHNWS1hkcUxvbEdKQ2xXdDFZZVkzd01CQklhZy9FQmhDa3F0TEtBVzN2bTliV3MwUC9sMk5yS3FpODBlQzNIemhrZ2dSSDV0dWRuakFBeXpiOVlzN0Q3WkpNWEpuTTRlZ1haVmYzSmswVGNBK0xuSU1UeEFWK0NnZVpVa2FwbjdQdEJYcVZRbUN6T2JsbStzcXFwQ1FVRUJWcTllamZUMGRNeWFOY3NvRUt5cnE4T09IVHZnN3U2T1o1OTl0bFg2NU8zdGJYYlI3dkhqeDNINjlHbjg1eisvZmlEMDZ0WExFSGcyRC83aTQrT3hiZHMyckZ1M3pteFFsNUNRWUxVNlRIMTlQZXJyNi9Id3d3ODcxSCtWU29ValI0N1lWZEdudFJhRWFqUWFIRGx5Qk51MmJVTmVYaDZrVWlsbXo1Nk5hZE9tV1h5UUdESmtDQVlNR0lDZE8zZGkyN1p0K01jLy9vR2Zmdm9KcjczMkdycDA2WUxpNG1MODg1Ly94TW1UdXBHWWJ0MjZJVHM3R3g5Ly9ERSsvdmhqdS9ybDZ1cUt4eDkvSEh2MzdzVlhYMzJGSFR0MllQWHExVWhPVHNZUFAveGdhTmV0V3plc1hyMGFmZnIwUVo4K2ZjeGU2NU5QUGtGdWJpNWVmZlZWaHhkMUE3cUhxclZyMXdJQVhuamhCWk5LU0hSM0FnSUM4UERERHlNMU5SWHA2ZWs0ZlBnd3ZMMjlFUlFVaE9EZ1lIaDdlenMwRVBCN3QrYnFicnpTZVRRK3RMS1prTjQ3S2QrMTJzamM3MlV4WW12U2FMVW02VW9TZ1FpdlJJM0crSkErU0ZNVTRyM1VlSk8wbzRHK1VRaDA5Y0pQQmVlTlhsZlpFUVN2dnJyYlpBOEJTenZ2RHZHUFJhU0hmVHNkYjBvL2hLeWFZcngxNFJ1ajEzZm1uYmJyL0RSRklkS2FWRXBxN3YzVVBYWmRwNjI1aWlSSVV4VEN6MFdPYjNOK2dVZ2d0SmkrcGkrZDJtZ2hQeitwSkEzNXRlWElyTDZGVzJZV2dIZnpETVc3dlo5RFZrMHgxbHpkYlhIOC9JYWkwR2JhakY2bHF0YVF6dFlTZ2E1ZUp2c3oyQ0lYdStFdlBaNkFxMGlDZ3JyYitEN1g4aXdJMmUrK0QvUUZBb0VoaDdxd3NCQVpHUmxHNVJ0OWZYMnhmdjE2TEZ1MkREdDI3RUJ1Ymk2V0xGbGlTUFA0NXovL2ljcktTc3ljT2ZPdVJ1ODBHbzNac3BGTkZSUVVJRFEwRkFLQkFQdjI3VE9xbjc5dDJ6YVQ5bXExR3JXMXRaZzdkNjdWTkkwUFB2Z0FjWEZ4V0xGaWhja3hzVmlNaFFzWE92Qk9nTXJLU3J0cjVEZC9jTExtNnRXck9IN2NkTGZHbzBlUFl2UG16U2dxMGswMUR4OCtISFBuenJVcjVVa2lrZUNaWjU3QnlKRWpzVzdkT2x5NGNBSC84ei8vZzZsVHArSzU1NTdEdFd2WElKZkxNV3ZXTER6NjZLUDQ3cnZ2N0NvcHFpZVZTakY5K25STW1qUUpHelpzUUYxZEhicDM3NDY4dkR6RHpxb1hMMTUwNkpvdFVWSlNnbmZlZVFjWkdSbDQ3TEhIYkZZZG9wWVJDb1hvMGFNSFltSmlVRkJRZ0lLQ0FseS9maDNYcjErSFJDSkJjSEF3UEQwOUlaVktJWlZLRFdsV1VxbTAzYVZTbGRZcjhGNnE1V0lGdndWUGlSdjYrMFladm83MENNUkF2MmhESHJvK3Q3bzU4WjNmTVNLaHlHeTZRYU5XYlZjQTFOSE5GN2RWTllhdlhVUVNrK3ZwMHpDa1F1TmpFalA5c2lSU0Zvalh1ejZHanU1KzJKbDNHdC9tSERmcW41dElpbGVqeHVDaG9EaG9vYXZsbjFpU2F2ZjFIZVVqbFpua3hWc2lNek1iY0s5U2QveGQ1Q2FMY3ZVUEtDTUR1eVBLSThqb21MdElOOWl4SUhhY1VSRHVJNzM3L1VicTFBMzRMUDFuZkpGNUZEMjhPbUorekNOWWMvVkhzeWxSK3JVQ3pSL1FYb29jQ2U4bTMvZkJWaDV5RzdVYVJNb0M4WGJjTkNoVTFqOVBodDFaMkw2M0lObmlROVd1L0RQNE1mK00xZXRZODQ5K0x6cFVaamZZMVJ0Lzdma2tRbHk5VVZxdndOK3U3THlyQmZ6MHEvcyswQmVMeFZpNmRDa0FZUGZ1M1daSGFtVXlHVmF2WG8yMWE5Zmk4T0hEZU8yMTE3QnExU3BjdlhvVkJ3OGVSRlJVbEVPaitWVlZ1aW5JOCtmUEl6MDlIVmxaV2NqT3pzYkNoUXNoRm9zTng1dFNLQlRJeTh2RHNHSERBT2lxdGJ6d3dnc3RlY3RtK2Z2N3Q5cTE3UEhpaXk5aXlwUXBEdFVncjZpb3dOTlBQMjB5bXUzajQ0TmJ0MjZoYjkrK21EbHpKdUxpYkc4KzAxeHdjRERXcmwyTG4zNzZDWjk5OWhtOHZMemc1ZVdGbFN0WElqUTAxTERRdXFXek5wR1JrWGp2dmZkUVYxY0hvVkNJUng5OUZJOCtxcHRhTnhkMFg3eDRFYWRQRzQrQVhibWl5eEgrNFljZmpCWitBOEF6enp4ajhwcGVmbjQrM256elRaU1ZsZUg1NTUvSHl5Ky8zS0wzUVBhVFNxV0lpSWhBUkVRRUdoc2JVVnhjakp5Y0hCUVVGQ0F2TDgvc09XS3hHSTgvL3ZnOTd1bTlzYkwzTXc2bDdteTRjY0JzT2NlUmdkMGhGZ2loYUZSQ0xuYkZpNUVqSVJXSzRTSVVZMVBHSWNSNWgyTjV6NmNzWHZmeER2M3dlQWZUVGM2YTF2ZzJKMVllZ21VOW4wSnY3MDVZblBMclNQWEhBMTYxZU02YVBzOWJQS1ozclBnYXpwUmxRcVhWcFNvRnVYcmg2ZkFoR0JYVUE0MGFOYjdNT29aTXhTMzA5b21BaTFBTUY1RUU3aUlYVE80NEFBRXVuc2lzTHNabkdUL2plbFdCMFhWUGxxWmg1b21QTFk0UU8rcEFVUXEyWmhnUDNyd2NOUXFQQlBjMnFRUmpMdTJxTlZOM3JQRVF1NXJkcEF6UUxYaHRIdWpyRFF2b2F2UGFMVld2VVdGb1FCZjR1Y2p4Vm84cGVQUDhsNmhRR2FmTjZrZjBtd2Y2Zy8xakhDNVIyczhuMHU2Mlo4c3pyYzZlM0N0aDduNVkyZXNaZUVuY1VWQjNHOHN1N2JCWW9ZZ2NkOThIK3ZZU2k4VjQ2NjIzNE9mbmh4MDdkbURCZ2dWb2JHeUVxNnNyL3ZLWHY1aXR0RkZjWEl5MHREUmN2bndaZ0M0bHFMaTRHRFUxdWhHaEV5ZDB2OHdDQWdMUXExY3ZCQVlHSWp3OEhLbXBxVmkxYWhVNmQrNE1vVkFJbFVxRnhNUkVxRlFxakI0OUdnQVFGUldGcUNqZHlOYmRqQWFMeGVKN1ZpVWtQajdlYVBNbUFQajU1NTh0dExiUHlKRWowYXRYTDJ6ZHV0VnFHVTlBRjZRLy9QRERWaXNwVFpnd0FVT0dEREZzUHRhMWErdCtBTmk3YSs3VnExZngzWGZmUVNxVkdzMTR1THE2NHZEaHc0YXZWU29WMUdvMUhuLzhjWXVCL3NxVksxRldWb2E1YytkaTJyUnBkL2NHeUc1cXRScWxwYVVvTEN4RVlXRWg2dXQxUVkxUUtJUkVJb0ZZTElaSUpJSklKSUpBSUhEcWZQNUltWDFwSDNwdUl0TzBNaUVFbU5DaEg4cnFGY2lzS2NaQTN5aHNUUDhaTXlKSDRMRU9mYUhTTk9LWDB1dG1IeEJzVmQweEYxUjBkUE5GRDYrT0FJREJmakVBZ0ZwMWcySEVIZ0JPbHQwd2xQZlUwNWQvUEZlZWFaVDY0T2NpUjF5elJiU05XclZodDFBQUNIVHh3cGdnM1VDRlZDakdTNUVqVGI4NTBPV3BiMHcvaUlUQ0ZMUDU5STFhamRGMXpiRzI3NGllc0VrQTJueDB0VkdqR3dGWGFVMlBOVmRRZDl0cTZzNkt5ejlBQ0FGVVdqV0tsQlV0RGo1emFrcE1Vb2JDWkg2WUVUa0NQOTFNUm9xRmtvN045ZmJwaExlNlcwOHJuUlUxQnRNamhwbTg3aWMxL1QyOEtmMFF1bnAyUUtpYkw5N3NOZ2wvdmZpZDBRSlYvZUxYNXFVMTU1MzViYXZTL1I2SUJFSXM2ajRaWGhKM1pOVVVZK25GN1N5bjJjb1k2RHRBSUJCZzl1elprRXFsK1BycnJ3SG9SbU10TFdvOGNlSUUvdld2ZnhtK3JxMnRSVnhjSENJakl4RWVIbTc0MHpUNDgvZjNSMlZsSlZKU1VuRHFsRzVYUlpGSWhNREFRTHorK3VzWU1tU0kwVDNxNnVyczJyVEtraGt6Wm1EbXpKa3RQdDhSNTg2ZHcvbno1MjIyYTJob2dFYWpzYXZHZStmT25kR3JWeTlEa0Q5Nzltd1VGclo4aEdMSGpoMW15MjBxRkFxc1g3Kyt4ZGQ5OWRWWFcxUm4vYU9QUGpJODBKbXpjZU5HZlAvOTl4YVBaMmRuSXpNekV6RXhNUXp5NzVINitucGN1blFKK2ZtLzFsdjM4ZkZCZEhRMFFrSkM0T0Z4OTJrQjdZMmpHMmFaR3hVZUVkZ05RYTVlMkpGNzByQ1JWV0hkYmF5NHRBT3JlaitIeVIwSElyT21HRzhtZjJWeXJpTlZkOFlHOThMWTRGNkd1dmtBa0ZsZGpOMzVaM0NxN0FZYU5JMjRXVnNPRjZFWXBmVUtrNG9pK3ZLUFgyY25JcXVteFBDNlZDaUd0OFFkdFZicXhGK3V6TVh1L0RNb1ZsYWlwRjRCUldNZDFCb054b2Iwd3BpZ0hoQUtoRGhZZUJGZlp5ZEMwYWhFUnpkZkxPMzVGREtyYitIRDYzdHQxcUFIQU5HZGdRT3RIWlZRNUdMZFo1T2pDMS9maVp1RzduY2VrbjVMaTVLL1JtNXRLWXFWbFpoeitqT3pEeDFQaHc5QlQ2OXdTQVZpbkNxN1lkZDFrMjluWTg3cHo2dyt3UGc2a041VHIxSGgvZFE5ZUsvdkMramgxUkV6SWtmZ2l5WS9oeEtoUG5YSC9DSjBBWUFYSWtiWWZUOXJzbXVLa2VqQTR0amZXbCtmQ0lTNitVSURMZFpjK1pGQi9tK0FnYjZEYnQyNmhmLys5NytHcjNmdjNvM0l5RWlNSHovZXBPM2d3WVBoNHVKaW1NSzNKM0FOQ0FobzBlWlhJMGVPTk5sd3k1cmEybHFzV3JYS1pqdVZTdVhRZGExcFhvRW5OVFVWQVFFQkptbERpeGN2eHRtelovSEREejg0dkdCVXFWUkNyVlpqMUtoUkRwMTM3dHc1bEplWFd4emxVaXFWT0hyMEtJUkNvVU45MG8rNFAvMzAwMjJ5b1ZKcHFhNStkVXNXNzVManNyS3ljT1hLRlRRMk5pSWdJQUJoWVdFSUNncHFkL24zcmExZXJVS1l6QjgzV2poU0t4YUk4SFNub2RCQWk0U2lGTXlPZXNod0xLdW1CS3V2N01LREFWMXh2UGp1QTVoSm9mM1IwZDN2emdaSENnUzdldUdYMG10R09mQ1ZLdXNWeTh4cDBEU2kyRVk2Z2hZd0JJQmlnUkNQaFBURzArRkQ0Q1Z4eCtteWRHekxUa1JlYlptaGZYV2pFcmNiYWpESUx4cnY5NTJCMVZkM0k3L0pjWFAwQ3lSZmlScURaenNaNThMck4yM1NrMHQwZ1g3eldRdGJNaFMzN0s0SDd5VnhSeGZQRGxBMDF0bFZVYWdwalZhRFFKZGZaOElrQXBIUjF4RWVnUmh3WjAzSHJ2d3pSc2ZzNFNxVXdOVkZna2F0QnVYTnFpdDllSDB2VHBXYVBqaTgwZTF4d3oyYnlxNHB3ZGZaeC9GUzVFaE03amdRbHlweWNmNTJGZ0JBTERTZm82OG5nQUJUN2FpWVk0L2pKZGZzQ3ZURkFxRmQ1VE10c2Jmc1FKaTc3dk0vdjdZTXhmV1dkNXFtbG1PZzc0QXJWNjRZMGlER2pSdUgzcjE3NC8zMzM4ZTZkZXRRVVZGaGtyOGRIQnhzZUFDb3I2OXZjWXFOUUNDdytaQVFGQlNFZnYxTWMwOHRNYmNPd0J4OVBya2pHaG9hY1BDZytZMUJtdnI3My8rT3Fxb3E3Tml4dys1YSt2WndkWFYxZUFIeHdvVUxVVjV1dVN5WjNxaFJvN0I0OFdLN3IvdkpKNTlnMXk3ckM4aCtTMUZSVVhqbm5YY2Mza3lOSEZOUlVZSHo1OCtqcXFvS25wNmU2TjI3Ti96OC9OcTZXMjFLcVZIaGljVDNBZWdXTzQ0SmlzT0tTOThqcFNMSDRqbFNvUmlOR3JYSktQa1RZUU1SNHVxTnhKSnJabE52TGxmbTRYS2wrYlVQanNxdExjUDUyMW5ZYy9NY0hnem9halo5NXMxdUV5RVhtLytkSEhrbkQzeHV6Q05RTmh0aFAxcDgxV3c5L3FaY2hCS01DdXFPYVdHREVlRGlpZFNxbTFoOWRiZEpIajZncXpQKzlzWC93NSs2UElhaC9yRlkyK2NGZkhqOUo1eHFWazJuS1gycWo5K2RkS2FtbXU4RjRIVW4wQzlyc0Z3YTBweHZja3lMSmxqeVNIQnZkUEhzZ0pPbE4vREpqUU1PM1dlSWZ5d1dkck52UnZ1dDdyWjNjYmVrU0ZsaGtrYlRvR2swTytKdmJTM0tudnl6R0I3UUZWRWVRZmhqN0hqTVA3c1pTclVLVW9FdUZMTlZMYW04b1JvTHpteHB3VHNBdW50MXhEdHg5cy9xdmhBeEhDOUVtQy8xM0pyMGFYcTJkayttbG1PZ2J3ZTFXbzBkTzNiZzg4OC9oMXF0eHBRcFV3eWJGa21sVXJ6NzdydllzbVVMS2lzck1YdjJiTE1sOUpZc1dZS0xGeSsyNlA1Q29SQUpDUWxXMjJ6ZnZoM2J0Mjl2MGZVdGVmYlpaMUZkWFcyekJLWktwVExLODI5b2FFQjBkTFRWcWpkNWVYbTRlZk1tSmsyYVpESEl0NVpxMHJGalIyellzTUhHTzJqL0RodzRZSFdoZEZxYTZjNk1UZm40K0dERWlOYVo4aVh6aW9xS2NQTGtTVWlsVXZUdDJ4ZWRPblZxNnk3ZFUwUDhZOURMT3dJSENpOGdxNllFRWJJQTlQUU94ODNhY3NPSVpWRmRCWVFRNE05ZEg4ZWZrNzgwRzZ5SHVmdmgvM1diWkJpNWJxcW5kemcwMEdLN21VV2FnRzcwME1YSzZLT3RxanQ2U28wS2ErMm9KQlRsRVF4dnFidmhXczBEUHFWR2hYRFpyLzl2OWUzTUJldDZnL3lpTWNndkdrUDhZK0F1Y2tHOVJvVTlOOC9oY21VZWdseTkwTWs5QUc0aUNkekVVcmlLcEhBWFNlRjI1NCs3MkFWYTZFbzZMdXcrR1Y5a0hrWDh6Yk5tNytOMVo0ZmUxODV0TlNuVjJMeThacXhjTnd0WmJLYWtvejBzVlVGcUtrcXVlekJLVjl5eWF3UzU2ZTYzWmZVS3M3dlRBa0NjZHpqa1lsY1VLU3VSWldiZFJsTjlmQ0xnSnBLaXRGNWhkdGJwZGtPTm1iTWNwNEVXSDZjbFlFV3ZwN0UxOHdpVWQyWks5S2s3RFRiV09taGgrck5tTDJ0N1U1aWphS3k3cStEYjMwVnVkaE81NW5ibW5jTGVndk4ybC8wa3h6SFF0eUU1T1JrYk5teEFWbFlXSkJJSi92ZC8vOWNvbFdYa3lKR1FTQ1JZdVhJbHZ2LytlMVJXVnVLTk45NHdDVjRuVEppQWdRTUh0cWdQOXRUZUhqWnNtTmw2OTh1V0xVUHYzcjN4eEJOUEdMMWVXMXVMOTk1N3orTDFhbXBxa0ppWWlPblRwd1BRbGY5OC8vMzNvZFZxc1dqUklrTzdqUnMzWXYvKy9manFxNjhNdWNmbDVlVklTa3JDMEtGRExWNS8zNzU5QUdCMUFlTEVpUk10bHQ1MGRCZmc5bXJuenAxM2RYNUJRUUcrKys0N0RCdzQwRkN4aVZwUGNYRXhUcDA2QlhkM2Q0d1lNY0t1OUR4bk15WW9EZ044bzNDenRneFpOU1hvN3RVUnIzUWVqZU1sMXd5Qi9nOTVwOURWTXhRRGZEdGpZYmRKK0V2S3R5WWY3RDVTR1VMZGZUSFZmVEN1VnhYZ1RIbUc0VmhDWVFwdUtTc3RwcVhFeUVQdzl6N1RiZmJWVXRVZHZlWTc4bG95NzR5dXRQRTdjZFBRenljU1gyUWV3ZjdDRkxOdHg0ZjB3WnpvaDFIZVVJMEVDMjBBWGNsRC9VWkJnTzdCWldKb2Ywd003Vy94SEEyMHFGZXJvRlNyY0V0WkFhVmE5NER4Y3VkUkNISHp4cWIwUXlhekl3RXVudEJBYTNZRHAyK3lqMk5uM2lsVXF1cmdKWEZIUjNmZHJKU2xUWnBzc1ZVRnFhbDVNV014TDJhc3pYWTM2OHJ4eDdQL0JnREQvZ0xOOWZIdWhBZjhZMUd2VVdIbDVlOVJVSGZiNHZVZTlPK0NJZjZ4YU5ScXNPYnFick9MdVZ0VFZrMHhacC8rekdnOWhhdEk5NEJqS3hqM2xYcll0VW1WT1k1dU12ZEQzdWw3VWw1VHFWR3hqT1p2aklGK0U4MTNpbjM3N2JjTkMyTGo0dUx3NXovLzJlekMyNkZEaDJMWnNtVll2bnc1RGg0OGlNR0RCMlBrU09QcFhrdTc2dDR0TnpjMzdOKy9Id0tCQUFLQkFNZVBIMGRFUklSUlB3TURBL0hnZ3c5Q3BWSmg2OWF0R0Q5K1BNTER3ekZtekJpTER4R2ZmLzQ1a3BLU0VCRVJnZGpZV0FpRlF1VGs1Q0E5UFIydnZQSUtBZ0owLzRIOS9mMVJYVjJOaElRRXd3aThYQzVIVmxZV3JsKy9qaEVqUnBpTVNGZFZWV0hQSHQybUo5dTNiOGZERHo5c3RtTE9TeSs5NVBTYk9pVWtKRUNoVUtDeXNoSmFyZGJrMzJQOSt2V0lqTFJjTHUzZi8vNDNkdS9lYmZINDVzMmJrWmlZaUlTRUJPelpzK2VlVlZpNkg1U1dsdUxreVpOd2RYWEZzR0hEN3NzZzMwUHNpajQrRWRCQWEzUDN5NCt1NzhOSEExNUdyRHdFejNaNjBEQnFIK2NWaHR6YVVseXN5TVd1dk5PWUZqWVlyM1Y1RkcrYy85S1EwMzZ5OUFZdVZaamZwUnNBbEdxVjFRRE5WdFVkUFVkSFBUZmUrQmtmOUp1SlAwUS9ETFZXaTRORnhyTzJnL3lpOFlmb2g2RFVxUEMzS3p1dDdxS2JVSmdDZnhkUGxOVXJVS21xUmFXcUZqV045YWhwckVkdFl6M3ExQTFZMmVzWkFNQWZUbTlFWlVPdFNaVVdBQmdlMEJXdmRYbk03R2lxVE93Q0g2a01KZlZWWmpkdnFsSFhHelkyNittdFc5ZVRYMXQyMXdza3l4cXFjYllzdytpMW9RR3hrSXZkY09qV1phTjgvcTZlSGRCSkZvRHp0N05RMHFTa3BrenNZbGNaVEcrSk8vN1VkUUlFMFAzY2xOZGIvcDczOHU2RTE3cm9VbE8velRuK213ZjVlczBYVGJ2Y0NmVHIxZFovL2hvMEtwd29NVCtERVNVUFFyaTdQNjRyQ2xCUWEvcGc0eTJWb2E5UGhNMitmWGp0SnpSb0drMStQb0pjdlV4bWdBVFEvWnhrVk44eUdYRG9wd0FBQUNBQVNVUkJWUDFmbUx3TkhkMzlrRjNUc29kRWFqME05Tzg0ZS9hc1lkT3B3NGNQbzErL2ZoZzllalR5OC9NeGMrWk1qQjQ5MnVySSt1REJnN0ZpeFFxY09uWEtKTWovclFtRlFody9maHpidG0xRFptWW1CZzRjaUhmZmZkZWtYVkpTRW5iczJJRWRPM2FnWDc5K2VPS0pKekJva09rQ24vVDBkTVRIeDhQUHp3L1BQZmVjNGZYaHc0Y2pMUzBOKy9mdng0d1pNd0FBNDhhTncrZWZmNDc0K0hoTW5Ub1ZBb0VBTXBrTU0yYk13TWNmZjR3Tkd6YmduWGZlTWJyK3YvLzlieWlWU3N5ZVBSdGZmUEVGRmkxYWhBOCsrTUN1RGE3czVlaDZDSTNtM2s4YnBxV2xHU3I1NU9mbjQ4Y2ZmelNrU1kwYU5RcFJVVkdJaUlpd1dwSnowcVJKR0RSb2tLRWNhSE54Y1hGSVRFeEVseTVkR09TM29vcUtDcHc0Y1FJU2lRVERoZzB6YktCM3Z4a1IyQTFpZ1FqbmIyZVoxQVp2VHRGWWg0L1RFakExYkpEUlRxNHZkUjZGQ0ZrQTNrdU54emZaeDlIVE94eXg4aEQ4dWR2aldITGhXMmlnaFZxclFaV1ZUWUJ5YTB2TlZ0dlJjNlRxamlPSzZ5dXg3dG9lTE9reEZmTmpIa0cwUEFoYk00NUFxVkZoV3RoZ1BOZnBRU2pWdW5TZ1RCdWo0bGNxODdFazVWdEQvdmJKMGh2WVc1QnN0bTIxU2dtVlZnMlJRSWlGM1NiaFdsVUJFZ292b0ZiZGdNU1NhOGlxS1RFNyt4RnpKeFVuWFdHNmFWTnoraFNlTStXWk50dmFjck8yREorbUc2L2I2dUxaQVhLeEc3Wm0vTmRvMStSWE80OUdKMWtBOWhVazQyeVRlNGU2K2RvVjZQZndEdE10SHBibzlsMFlHdEFGVnlyeWNLWThBMmZMTWcwTFBzZUg5TWFyVVE5QkxCRGk1MXVYc012T25YdC9DNjUzOHRRdGpXeHJvY1hPdk5Pb1ZkZmpoenpkNEtPUFZHYVVVdlJTNUVpRXUvdmp2N2V1R0dhTzNFUlN3ME5Ga0tzWEhnbnViVFh3OWhDNzRxUCtMeU9wOURxMlpTZENxVlpCTG5iRGUzMWZnTGZFSGErYzJtRDBrUExYbmsraGozY25mSmwxREx2eWYvMyt1WW1rV05YcldYUnc4OEg4czV1dHBqNDkzK2xCVE80NEVDa1ZPZmo3MVI4dDdoNU1MY2RBSDBCS1NncVdMbDBLaVVTQ2dRTUhHdkxoNTh5Wmc5R2pSOXU5Yyt1QUFRTU11K3pxVFowNkZTcFY2MDFMUGZua2szanh4UmNCQUkyTmpUaDA2QkMyYjkrTzNOeGNlSHQ3WS9iczJaZzRjU0lBb0xwYU41S2hUeU1hT1hJa2dvT0Q4ZU9QUCtMSWtTTTRmLzQ4T25Ub2dNbVRKMlBjdUhHUXlXUm9hR2pBbWpWcm9ORm9NRy9lUEtOUnl1SERoMlBMbGkwNGN1U0lJZEQzOFBEQTBLRkRjZmp3WVp3NWM4Ync0REJ4NGtUczNyMGJ4NDRkUTJwcXFtRmpyT1BIaitPbm4zN0NnQUVEOE5SVFQwRW1rK0VmLy9nSDVzeVpnMWRlZVFWang5cWV1clZGb1ZEY1ZjbFJhdzRmUG16M3JyK0E1UWVJaW9vS0xGdTJESTJOalZpNmRDbTJidDJLVHo3NUJBME5EWGppaVNjUUhCeHMxd0xhc0xBd2krVmRBZDNQMzVneFk1eTZSdnU5cGxLcGtKU1VCS0ZRaU9IRGgwTW1zMi9IVUdjMExxUTNBT0J3MFdXNzJwOHR6OEM1OGd4RE1va0F1Z0JPSkJEaWRrTU5OTkJpL2ZXOStFZS9GOUZGM2dGUGR4cUMvOHRKK20wNjMwcVNiMmRqYldvOC90eDFBaDRKN28yQnZ0RW9yTHVON2w0ZGtWOVhqdFZYZGxsTkhkRnpFVXJ3WE1TRG1CamFIMElJb05GcXNTdi90TlZaaGdHK1VlanYyeG1EL0tMeFZQZ0RPRkIwRVh0dW5yT1k0dFRuem9odWFwWDE2amJkUEVQUnpWTTN5L3JmVy9iOTIvNWUvRkp5SGIrVVhFZVVSeEFlRE9pQ0lmNWQwTWNuQW4xOEl2Q0hxSWVRVjF1RzZrYWw0ZjM5bUgrbVJROS9VcUhZN0pvQ29SMnB0czNwMTAwMFg3eXRwLzMvN2QxNWZGVDF2Zi94OTh4a0pUTlp5V0pDQW9HRUJObFhVVUFFaWxDVXRqK29TMEZiN0tKVXFKWFcyOXJISmVLOWxGcXRWeDlWZ1NweXE2TFlLblZEa0loWEFjVWlxd2dJSkpDUXNJWHN5VXpJTXBuSjc0K1lrV0dTRUNCa3lPVDFmRHp5Z0p3NTU4d253d0R2T2VmNy9Yd2xyVHEyUlZMamVnd3plb3pTNUdzRzZhV2NUUzErR1BRekdQWDBzSitvcXI1Vy8zZG1uejR0UE9nNlIwdG05eHFuaUlBUVhSZVZxbGR5Ry9lMTFsZkwyZUJVa01sZkUyTDd1ejNmRjhWWkdoTGVVOVBpaCtyZEV6dGN3OFNxSFhVcXE3T3B0emxHOS9TK1NVOGRXdGZzODVrTVJzMU1HaTJqREJvWjJVZjlRaFBhYlZJOXZ0WGxnMzU1ZWJrV0xsd29oOE9oUC83eGp4bzRjS0NXTEZtaXpNeE1mZnp4eHhvMGFKRGk0dUxVclZzM21Vd20rZnY3dS8xcXQ5dGx0OXRWVjFlbnVybzYxKytUazVNMWMrWk1UWjA2VmZYMUYzYzd1RFZwYVkxTFYrZm01dW9QZi9pRFNrcEtGQlVWcFYvKzhwZTY1WlpidEgvL2ZqMzIyR01LRGc3V3NXT05pNFBFeDhlN0hmKzczLzFPYytmTzFidnZ2cXUzMzM1Ynk1Y3YxOWRmZjYyRkN4Y3FNek5UZVhsNXpRNC9Ta2hJVU8vZXZWVlVWS1N5c2pMWFZlU0pFeWZxNE1HRHJnV0JwTVlQRjNmZmZiZisvT2MvNjQwMzN0Q2lSWXUwYTljdVBmNzQ0N0pZTFBydGIzOHJTWm8yYlpxQ2c0UDFQLy96UDNybW1XZTBmUGx5K2ZrMXZpMlhMbDBxZjM5LzE1MlVob1lHT1J3T09Sd08xZGZYcTc2K1hzbkp5VzUzSFNRcE1ERFFZOXVGWkdabXRxbi9ma0pDZ29ZUGIzbk03UG4yNzkrdm5CelBLMkl2dnZpaWlvcUtOR2ZPSEkwZE8xWTllL2JVd29VTHRXTEZDcjM1NXB2cTE2K2Z1bmZ2TG45L2Z4bU5SdGVYeVdTUzBXaFVmWDI5NjczWDlDV3AyZmtoWFdVK1EwYzVjdVNJNnVycU5HN2N1QzdaRTcvSmtQQ2VTdXJXWFJYMnMyNzl5WnU2anBoYW1JaDM3b2p4bmlIUkNqTDV5OTdnY0kwRFAxVmRwbFc1Vy9TelBoTTE1Wm9oZXZ2NER0VmU1V040RDFlZTB1ZEZXWm9RMjE4UkFTR0tDQWlSVXcxYWUyS1hTbG9aT2lJMWRycjVUdHhBL1REeE9rVUZXbVJ2Y0doMTN1ZDYrL2gydC9IMWZ1Y3MxTlcwOVl1U2JNM2RzVUkvNkRGU2srTUc2ZnNKSTNSTC9EQnRLanlnTmZuYjNJWmFHR1Z3WFJIZjFjcFZlcU1Ncm00cmU4dnozTnA1ZGlaSGJXZDAxSFpHcitSdVVXOXpqTzVPSHE4aDRUMlYyTzNiYmxpT0JxY3Mvc0VhSFpXcUw4dU9YZFJZOFFmVHBrbHBsMStuUWQ5T2VtNnRiV3V2a0doTlR4aXVHNzlaSGJyR1lYZnZtblRlQjR5WW9EQ1YxVlVwUFRSZXZjMlRkRS92bTdTakpFY2ZuOW1uM2FXNUhuTTMrcGhqZGZNMWd5UTF0bmc5OXdQbXY0dXpORFB4T2syNVpyQmIwUC9rek5lNnE5ZU42aDVvMGZYZCsycHI4V0hYWXkvbGJ0YlF5R1NOaSs2bnpOTjdkYURpMjNWRm1qZ2FuTXEybmxhYUpWNlY5dXBPKzE2NzJuWDVvQjhlSHE3ZXZYdHJ5cFFwR2pxMDhWYmxva1dMdEhYclZuMzQ0WWZLenM3V25qMTdMbnBveDRNUFBpaXBjUUduSzZGbno1NUtUMC9YOE9IRE5YWHFWTmV3akxDd01IMytlZU1WTUg5L2Y0MFlNVUszM25xcngvR2hvYUc2Kys2N2RkdHR0Mm45K3ZVYU1tU0lKT25XVzIrVjArblV1SEhOdDlWNjlORkhGUjBkN1FyamtqUnk1RWk5L1BMTEhrT2JKa3lZSUt2VnFxbFRwNnE0dUZnWkdSbHFhR2pRa2lWTDNNYnRUNWd3UVVPSER0V0dEUnYweFJkZnVGWVJYYjkrL1FWZmg0RURCM3BzQ3dnSWNFMGlicXU5ZS9lMktlaW5wYVhwVjcvNlZadlB1Mnpac21hRC9wZ3hZMVJVVktSWnMyWkphcnd5djJ6Wk1xMWZ2MTVidG16UmdRTUhaTFZhMjdSNlpaTWJicmloWGR1VXdwUGRibGRPVG82NmQrL2U1ZHRuZnYrYnZ0NGZudDdyTnJHMnFkLzR0V0VKaWdxMHREZ20zdXdYcEZuZnJDejZkY1VKMVo4ejN2ejlVN3ZWUFNoVWEwL3M3UENRSCtiZlRjR21BRGtibks2VmNXdk82eU52bEVFOVE2STFJRHhSSXlKN3EzOVlvbXQxMDhMYUNoWFZXTlUvcklkK21UcFpQMCtacU1PVnAzU3c0b1NPVlJYcHhObFNGZGRXeXU1MDZPWnJCbXRHNGlqWDRrdjdLdkwxdCt5Tk9sVmRKb3Rma052WStFbHhqZi9XVlR2cTNGNlQ0bHFyWGp6NnNmNTEvQXY5TUhHMGJyNW1rTDRUTzFBVFl2cHJTK0ZCdlpIL3VRcHFLblJqVEQ5RkJaaDFzUEprcTNjWWZ0UnJqSzRONjZFR1NhL21mdHJpZmgzaG1xQncxVGp0cW5jNjFQK2JWWVV2MUlLeVNaRFJYK2xoQ1JvWWxxVFIzVk1WSDl4NFlhck9XYStkcFRucVk0NVZiRkRqU3NRVFl3ZkkzdURRdnZKOGJTODVvdTBsUnk3WWFhZldhVzkybUVtZzBkLzFYampYc0loazJlcHJWRkpyMVZsSG5Xb2Rkb1g2Qit1SFNhTmR0UjIxdXM4Uk1CbU11aTRxUmQrTkgrcGFWYm1zcmtyclR1M1dwak1IWEgvWC9BMG1wVnNhTCtnMXZWZFBWWmZwRDN0WEt5RTRVcFBpQm1wQ2JIOWQzejFWMTNkUFZibjlyRGFmT2FCMXAvYW9xTFpTL2dhVEhrajdyb3d5YUY5RnZzZDhtNjFGaHpVejhUb2xkZXV1cEc3ZGxYKzIyUFVhYkNvOG9GdmloMmw2d25DM29IL2liSWsybnY1S1U2NFpyTHVUYi9SWXNiakpJMSs5b1d2RGVpalhWbmhKNjFQZ3dycDgwSmVrUng1NXhPTS83VEZqeG1qTW1HOFhFM0U0SEhJNm5hNHJ5azZuczlYd2Y2V3Y5Qm1OUmozNjZLTWUyMU5TVXRyVXc3NUpVRkNRWnN5WTRmcmVZRERvKzk5dnVkOXdjNHMrdFRTMHlXZzB1c2FjQndVRjZmYmJiOWZBZ1FNMWFOQWdqMzNEdzhOMTU1MTN1cTFGY083cjNmUjlVL0J0K2xCeC9nVElsU3N2cmNkd2F4MklwTVpKeCsrOTk1N2JCNXkydVAvKyszWC8vZmQ3YkwvKyt1czFZTUFBdHc5SElTRWh1dTIyMjNUYmJkOTJxV2hvYUhDOTE1cGVpNWJDZjFkZmxLa2pIRDE2VkhhN1hmMzc5L2QyS1Y3M3hOZnZhbnhNUDIwN2I5R2dBeFhIWmExdjdOcXlZdFI5c3RYWFNCNnJzQnBrOWd1UzRadEgxcDdjNVhIK2wzTGFQa1N1UFkyS1N0SDlxVGU3YldzS1lEOUpIcTkrWVFucTJTM2ExU2xGYXV4KzgyVjVuajRxK0VyL0xzcVNVdzFLRDQzWHRQaWhHaFdWb2dGaGlhNmdKalZPVHYyUDNhczBMWDZvSWdQTXlqOWJyRlc1Vzl6R3BEODc0cWV5K0FlcjFtR1gwV0J3dFEvZFhacmJiTjFsZFZWYWNmVC85TzZKbmJvcmVhekdSZmZUdUpoKzMxeUJyZEQvKythRDJicVRMYTlPbnRndFNqTVRSMyt6M3k0ZHNWMTRMUCtWTksvdlZOZUhyU2JuVDVnTjlROVdVcmZ1Nmg1b1VYUlFtSks2UmFsWFNMVGl1MFc2ZFpvcHJLM1FKMmNPYVAycFBhNzVIaW5tT0kyTlR0TU4wV21LRGd6VnNJaGtEWXRJMW4wcGszWEVXcUJ0SlZsNnE0V3grMzg5L0VHenJUMy9jTzBQTkNvcXhXUDc5M3VNMUtEd2xoY3VQRlpWcEMvTGpybHRtNXN5V2QvNTVnUGV5ZXBTdlh0aXB6NDVjMEQxRFE3OXZNOUVUWXNmcGxxblhYNEdrL3dNUmpYSXMwUFN5ZXBTdlpLN1dhL21idEVOMFdtNkpYNlkwa1BqTmIzSENIMzR6ZVR4dTVOdlZGSzM3cXB6MXV0djJaNzVJYmVxVUFVMTVZb0xDdGZZNkRTdHppdDJQYmJwek5lNkpYNlkwa0xqbFdLT2MzdlB2SkgvYjAySTdhODBTN3hHUnZaeDY2VFZwTTVaNy9Gem8zMFI5S1UyWFprem1VeXVJVHU0TkhQbXpMbW8vWnVHcTF6TWEzNmwvbndNQmtPcmsySXZoY1ZpdWVBK0JvT0I5OTVWd202MzYralJvNHFPam01eDhuTlhVdTJvYTdhbFpGVjlyUmJ2ZjB0emtzY3IyUnpUNHNKU3RVNjdUcHd0MWR2SHQ3YzZsS1NqblRoYkludURRdzVuNDJxb0h4VjhwY1BXeHY3M0o2dEw5WU1lalcyU1MrcHNPbEIrWEYrVjUybG5hWTdIMWNoRGxhZDBxUEtVZ296K0doQ2VxQUhoU1VveHh5bXhXNVJlemQyaU1udVZuanIwdm5xRlJPdmpNL3M5UGdybDJBcGQvZDBscWRKZXJWMmxPZnA3emlkcVRXRnRoWjQ2dEU3clR1MVJ6MjdScnVEMTE4UHJOYXZuV0xlcnJ1YzdmclpFNjAvdFZvbzV6alZHKzBvcHJiTXB4Qy9RWXdpSnRiNUdSYldWcW5YVTY2dnlQSVg2Qjh0a01NcnVyRmUydGNDanJ1NkJGbGMzb25QVk56aVViVHVqZmVYNTJsYWMzV3hIblNPMkFoMnhGZWlsM00xS3M4UnJiRXk2eG5SUFUwUkFpRkl0Y2NwdHg0NHh4ODhXTnh2MDZ4dWMybGw2VkM4Yytjamp0WGc5YjZ1NkI0VnF3Nms5SG91ZzVkak95S0J2MTJnb3FiUHByZU5mdUs2Mm42K3BNOVpuUllmVXh4eXI1SkFZMTUyZDhHK0dBTDJldDdYRnV6MWJpdzVyUUZpaWpwOTFiejk3eEZhZ0R3djJhbTlabm81VkZiazlWbHBuMDRjRlgybnFOWU05VmwxR3h6SFUxZFcxZld6QVZXVHo1czNOOW8wSGNIWDc2S09QT3J3elZYczRlZktrZHV6WW9mSGp4M2Vhb0gvN3RyOTZ1d1NmWXBSQi9jTVNsWGUycU5VdVFPMzluQWFEb1VPN2tYUXpCZWhzQ3hORHIwYnorazVSVEdDWVRsV1g2c1RaVXVYWXp1aUl0YURaOXFNWFlwRFVQeXhSWTZMVDlJKzh6ejArd0YwVEZLNGdrNy9PMUZSYzlHdGtNaGpsYnpRcHdPaW5BS09mRERLb3ZLN3FrdW84dDE3Sjg1N1p4Um9Xa2F3OVpibVhmWjd6TlEyRks2Z3BiK2N6ZTg4Ym95OXRMUU52NFlvK0FMU0J6V1pUUUVCQXB3bjVhSDlPTldoZlJjdjkvSy9VYytvaTV1cTBoODRVOGlWcGFWYnJLOGRmakFaSit5dU90OWo5NWZSbEJGWkhnMU1PaDlOanpzZmxhSzkzUnRQaWR1MnRhVTBJZUUvYitrWUNRQmRudFZxN2RDdE5BRURuUTlBSGdEYXdXcTFkZG1Fc0FFRG5STkFIZ0RZZzZBTUFPaHVDUGdDMGdkUHBaSjBDQUVDblF0QUhBQUFBZkZDbkRmcmg0ZUhlTGdIQUplRHZMZ0FBSGFQVEJuMjczUzZydGZtbDFRRmNuU29ySzFWZlgrL3RNZ0FBNkJJNmJkQTNtODBFZmFDVHNWcXRNcHZOM2k0REFJQXVvZE1HL2Vqb2FKV1VsSGk3REFBWG9iUzBWTkhSMGQ0dUF3Q0FMcUhUQnYyb3FDaVpUQ2JsNTNmc0tvVUFMazFlWHA3OC9Qd1VHUm5wN1ZJQUFPZ1NPbTNRbDZUVTFGUlZWRlFROW9HclhGNWVuaW9ySzVXU2t1THRVZ0FBNkRMOHZGM0E1VXBQVDFkMmRyYjI3ZHVueU1oSVdTd1doWWFHZXJzc29NdXJyS3lVMVdwVlNVbUovUDM5bFo2ZTd1MlNBQURvVWpwOTBKY2FyK3lYbHBhcXFLaEl4NDhmbDUrZm44ckx5NzFkRnRCbFJVUkV5RzYzeTJ3Mkt6WTJsdUU2QUFCNGdVOEVmVW1Lakl3a1RBQUFBQURmNk5SajlBRUFBQUEwajZBUEFBQUErQ0NDUGdENHFCUnpuTGRMQUFDZjBSbi9UU1hvQTRDUDZ0V054Y2tBb0wxMHhuOVRDZm9BNEtNbXhmYVhVUVp2bHdFQW5aNVJCazJPSGVqdE1pNGFRUjhBZkZTZmtGaE5qQm5nN1RJQW9OT2JHamRZeVNGYzBRY0FYRVh1VEx4ZUZyOWdiNWNCQUoxV2hIK0k3a3k4d2R0bFhCS0NQZ0Q0c0ZEL1lQMTF5STgxTXFLM3Qwc0JnRTVuV0hpeW5ocDh0NEpNL3Q0dTVaTDR6SUpaQUlEbW1mMkM5QjlwMDdXNTZLRDJsQjlUL3RsaW5hZ3U5WFpaQUhCVjZoRWNxY1J1VVJvYTNrczNSVi9yN1hJdUMwRWZBTHFJOGRIOU5ENjZuN2ZMQUFCMEVJYnVBQUFBQUQ2SW9BOEFBQUQ0SUlJK0FBQUE0SU1JK2dBQUFJQVBJdWdEQUFBQVBvaWdEd0FBQVBnZ2dqNEFBQURnZ3dqNkFBQUFnQThpNkFNQUFBQStpS0FQQUFBQStDQ0NQZ0FBQU9DRENQb0FBQUNBRHlMb0F3QUFBRDZJb0E4QUFBRDRJSUkrQUFBQTRJTUkrZ0FBQUlBUEl1Z0RBQUFBUG9pZ0R3QUFBUGdnZ2o0QUFBRGdnd2o2QUFBQWdBOGk2QU1BQUFBK2lLQVBBQUFBK0NDQ1BnQUFBT0NEQ1BvQUFBQ0FEeUxvQXdBQUFENklvQThBQUFENElJSStBQUFBNElNSStnQUFBSUFQOHZOMkFlaGNTa3BLVkZSVUpKdk5wb0NBQUpXVmxYbTdKRnlGd3NQRFpiZmJaVGFiRlJNVG84aklTRytYQkFCQWwwUFFSNXRsWldWSmtxS2lvdFNyVnk5WkxCWXZWNFNybWRWcWxkVnFWV0Zob1VwS1NwU2FtdXJ0a2dBQTZGSUkrbWlUZ3djUEtpSWlRb21KaWQ0dUJaMkV4V0tSeFdKUmZIeTg4dlB6ZGVqUUlhV25wM3U3TEFBQXVnekc2T09Dc3JLeUNQbTRMRWxKU1FvTEMxTjJkcmEzU3dFQW9Nc2c2S05WeGNYRmtrVEl4MlZMU2txUzArbFVhV21wdDBzQkFLQkxJT2lqVmNYRnhZcUlpUEIyR2ZBUkVSRVJLaW9xOG5ZWkFBQjBDUVI5dE1wbXN6SHBGdTNHWXJISVpyTjV1d3dBQUxvRWdqNWE1ZS92VDlCSHV3a05EWldmSHowQUFBRG9DQVI5dEtxOHZOemJKY0RIOEo0Q0FLQmpFUFFCQUFBQUgwVFFCNEEyTWhnTTNpNEJBSUEySStnRHdBVlVWVlZKa29LQ2dyeGNDUUFBYlVmUUI0QUxzRnF0a2lTejJlemxTZ0FBYUR1Q1BnQmNBRUVmQU5BWkVmUUI0QUpPbno0dGk4V2l3TUJBYjVjQ0FFQ2JFZlFCb0JWbFpXVXFMUzFWbno1OXZGMEtBQUFYaGFBUEFLM0l5c3FTeVdSU2p4NDl2RjBLQUFBWGhhQVBBQzJ3Mld3NmZmcTBldlRvd1lxK0FJQk9oNkFQcnlrdUx0YnMyYk9Wa1pIUmJ1Y3NMUzNWODg4L3IzMzc5bms4dG5YclZuM3l5U2ZOSGxkZVhxNVZxMWFwcnE3dXNtdW9xS2pROHVYTDllYWJiMTV3MzVNblQxNzI4K0hLK2ZMTEx4VVFFS0QrL2Z0N3V4UUFBQzRhbDZqZ05mLzg1ejlWV0Zpb3VYUG50dHM1S3lvcXRHYk5Ha1ZIUjJ2Z3dJR3U3WGE3WFN0V3JGQkJRWUhDdzhNMWRPaFF0K05lZU9FRmJkeTRVVWFqVWJObnozWnQzN1JwazRxS2lqeWVKeVFrUk5PbVRXdTJocGRmZmxscjE2NVYzNzU5TlhQbVRCbU56WCtlL3NjLy9xRy8vLzN2ZXZqaGh6Vmh3Z1RYOXBkZWVzblY1ZVZpeE1iRzZ2YmJiL2ZZWGwxZHJjcktTb1dFaE5BMTVpSjgrZVdYS2k0dTFxaFJveFFRRU9EdGNnQUF1R2dFZlhqRnFWT250RzdkT3ZuNStTa25KMGU1dWJrWGZZNklpQWhObno2OVRmdjYrL3ZyMFVjZjFmejU4L1hmLy8zZldycDBxZUxqNHlWSmUvYnMwY2FOR3pWZ3dBRGRlZWVkYnNldFhidFdYMzMxbGNmNWtwT1RtdzM2eDQ0ZDA3cDE2eFFiRzZ1c3JDeTk5OTU3K3NFUGZ0QnNUUU1HREpDZm41LysvT2MveTkvZlgyUEhqcFVrYmRpd1FTVWxKVzM2dWM2Vm1wcnFDdm8xTlRWNjc3MzM5T0dISHlvdkw4KzFUMUpTa21iUG5xMkpFeWRlOVBtN2trT0hEdW5Zc1dNYVBIaXc2MzBDQUVCblE5Q0hWeno3N0xPeTIrMlNwRmRmZmZXU3p0RzdkKzgyQjMxSjZ0V3JsK2JObTZmVnExZXJvcUpDOGZIeHFxcXEwbC8rOGhkRlJFUm80Y0tGTXBsTWJzZjg2VTkva3RQcGROdTJZTUdDWnErTTE5WFY2YkhISGxOQVFJQ2VldW9wUGZQTU0xcTVjcVdHRFJ1bXBLUWtqLzBIREJpZ1JZc1dLU01qUTB1V0xOSGl4WXMxWXNRSXZmVFNTMnBvYUdqMlo3ajMzbnRWVTFPalYxNTV4ZU94Yys4Y1pHWm1hc1dLRlFvS0N0S1FJVU1VR0Jpb25Kd2M1ZWZuNjdISEhsTmxaV1dMSDBDNnVxTkhqK3JRb1VOS1QwOVhjbkt5dDhzQkFPQ1NFZlRSNGQ1Ly8zM3QzTGxUa3lkUDFxOSs5U3RKMHJKbHk3Umh3d1k5OTl4enpZYmk1alFGMjRLQ0FoMDdka3lTVkZoWUtFbkt5OHZUdG0zYkpFblIwZEhhdW5XcjY3ang0OGRyeDQ0ZDJyRmpodzRjT0tDaW9pS05HalZLNjlhdGMrMHpkZXBVeGNURUtEQXdVRHQzN2xSK2ZyNW16SmdocVhIeHBPYXU4aTVkdWxRNU9UbDY0SUVIRkJNVG93VUxGdWplZSs5VlJrYUdubnZ1T1Zrc0ZvOWpSbzBhcGZuejUrdVpaNTdSSzYrOG91SERoeXNvS0tqRm45bGdNRWlTZ29PRFczMXREQWFEN3J6elRzMmVQZHQxUG9mRG9iLzk3Vzk2NTUxM3RITGxTazJkT3JYVjUrcHE3SGE3OXUzYnAvejhmUFhxMVV2cDZlbmVMZ2tBZ010QzBFZUh5czdPMXJKbHl4UVRFNk41OCthNUFtdlRsZlNBZ0lBTGh0anpiZHUyVFV1WExuWGJ0bjc5ZXExZnYxNlM5TkJERDJuVnFsV3RubVA3OXUzYXZuMjc2L3RodzRZcEppWkdVdU5RbXNPSEQ3dUNma1ZGaFVKRFE5Mk9mL1hWVjdWKy9YcE5uanpaZFpjaEtpcEtpeFl0MHU5Kzl6djk1My8rcDVZc1dkSnMySjgrZmJwTUpwTW1USmpnQ3ZLWGE4cVVLUjZMTzVsTUp0MTMzMzM2NElNUFZGTlRvNXljSEYxNzdiWHQ4bnlkWFVGQmdYYnYzaTJuMDZraFE0YW9WNjllM2k0SkFJRExSdEJIaHpsOStyUVdMbHdvaDhPaDMvLys5d29KQ2ZIWTUvWFhYMjgyREovdmpqdnVjQVh4U1pNbWFmRGd3WklhUS9sYmI3MmxPKzY0UTVNbVRaTFVPQzc5eGh0dmREdStzTEJRUC8vNXp6VjE2bFRkZi8vOUh1Yy9OeVNYbFpVcFBEeGNVdVB3bk5yYVdyZWcvOXBycitubGwxOVcvLzc5OWVDREQ3cWRaOUNnUVZxd1lJR2VmUEpKTFZpd1FILzYwNTljZFovci9QSCtEUTBOS2k0dVZsQlFVSnRlajlicVA1ZWZuNS9NWnJOcWEydFo1VldOZjU1Nzl1elI2ZE9uRlIwZGZjRTdLZ0FBZENZRWZYU0lob1lHWldSa3FMUzBWTC8rOWE4MWFOQ2dadmZidW5WcmkxMXF6dlhkNzM3WEZaZ3RGb3NyRERjTjRZbU1qSFFiWDMzK1hZS21rR3N5bVM1NEI2R3NyTXcxVktlaW9rS1NGQm9hcXBxYUdqMzk5TlA2K09PUGxaYVdwaVZMbGpUYm5XWEtsQ2x5T0J4Nit1bW45WXRmL0VMMzNYZWZ3c1BEM1NZZ0p5UWs2S2FiYm5KOVgxTlRvMW16Wm1uOCtQRmF1SERoQlYrUHRqcCsvTGhLU2twa3NWaVVtSmpZYnVmdFRPcnI2M1htekJtZE9IRkNaODZja1orZm40WVBIOTVsWHc4QWdPOGk2S05ER0F3R3paa3pSNGNPSGRLdHQ5N2E0bjdQUGZmY0pVK0FyS3FxY3V1ZlgxOWYzeTZMSEpXV2xycUd1RlJXVmtwcURQcE5JWC9vMEtFYU0yYU0xcTVkMitwNTdybm5IcjMyMm12YXNHR0Q0dUxpM0hyNlgzZmRkVzVCLzBxb3FhblJYLzd5RjBuU1hYZmQxYVZhUnA0ZjdwMU9wNktpb2pSNDhHQWxKQ1N3R0JZQXdDZnh2eHM2ek5peFkxMHRKSytFTFZ1MnVEcjViTnEwU1ptWm1Ycnl5U2Rsc1ZpMFpzMGExZGJXdXZhMTJXeVNHdWNNdlBiYWEyN242ZDI3dDY2Ly9ucEpqUk0wcTZxcUZCRVJJY2s5Nk45Nzc3MktqSXpVejM3Mk16MzAwRU02Y09CQXEvVXRYcnhZVHovOXRDSWlJaFFWRmFYZi8vNzNranlIN1Z4SWRYVzFubi8rZVkvdDk5MTNYNHZIRkJVVktTTWpRMGVQSHRXMGFkTmM4dzE4VFhWMXRXdzJtMncybTZ4V3EydzJtNnFxcW5UMjdGazFORFFvS0NoSUtTa3A2dFdybDdwMTYrYnRjZ0VBdUtJSStyaXF6SjgvdjAxRGR4NTU1QkdOSERuU2JkdUhIMzZvZnYzNjZlREJnektielRwOCtMQXlNakwwK09PUGEvWHExYzB1UXBXVmxhV3NyQ3kzYlpNblQzWUYvZExTVWtsU2ZuNiszbm5uSGVYazVFaHE3TDBmSEJ6c0N0ZVBQLzY0V3h0T3A5UHA4WE1FQmdhMjZXZTdrTnJhV3ExWnM4WmplMHRCLzhTSkUzcm9vWWRVVWxLaVdiTm02WjU3N3Juc0dxNUd4Y1hGK3V5eno5eTJtYzFtbWMxbXhjWEZLVFkydHRuNUVRQUErQ3FDUHE0cVk4YU1hZFBrMCtqb2FMZnZEeDA2cFAzNzkrdisrKy9Yd1lNSE5XTEVDSTBlUFZyUFB2dXNIbnZzTWExZXZkcXROMzFyazNIUEhjYlJGUFEvLy94emZmNzU1Njd0YjczMWxod09oMnNTY0VORGc0S0RnK1Z3T0RSdjNqeWxwYVZwd1lJRnJ2MjNiZHVtWGJ0MmFlYk1tWXFMaTd1SVY4UlRlSGk0WG56eHhUYnZ2M2p4WXBXVWxHanUzTG1hT1hQbVpUMzMxY3hzTm12SWtDRXltODBLQ1FtNTZPNU5BQUQ0R29JK3Jpby8rdEdQZE0wMTExeDA1NVBWcTFjck5qWldRNFlNY1czNzN2ZStwL3o4ZktXbXBucWNyNjJUY2Z2MjdhdTMzMzdiYlp2VDZkVE1tVE5kWTl3ZmYveHg3ZCsvWDZ0V3JYSzFDZDI1YzZmYk1SczNidFNXTFZ2YUxXaUhoWVcxYWI5ang0NHBKeWRIcWFtcFBoM3lKU2tvS0lpMm1BQUFuT1B5eHhFQTdlQW5QL21KVnE1Y3FkMjdkK3VCQng1d2piVnZpNzE3K0gxMmJRQUFCOEpKUkVGVTkrcmYvLzUzczVOODU4K2ZyeWxUcGx4eVhTYVR5VFg4byttcktlQTMvUm9mSDYrQ2dnTFhFS0RCZ3dlcnNMQlFKMCtlbE5RNHpuL0hqaDNxMTYvZkJhL20xOVRVcUtpbzZKTHJQVjl4Y2JFa3RYa1JNZ0FBNERzSSt1aHdXVmxaY2pnY2tocFhhNjJycTFONGVMaVNrcEprdFZxVm01dXJsMTkrdWRsak16TXo5ZEpMTDdsdDI3NTl1NEtEZzEwTFZaMnJ2cjVlMWRYVkhsOU5FM01kRGtlemo5ZlUxTGlkSXpzN1crKzg4NDcrK01jL2F0ZXVYWkxrdWt2UU5NRjQ4K2JOa3VTNnE3Qjc5MjdYcjlYVjFhNisvaTJ4MisxNjVKRkg5TVVYWDdTNjM4WG8wNmVQTWpJeWZIYnlMUUFBYUJsRGQ5Q2hiRGFiZnYzclgydjA2TkZhdEdpUm5uLytlYjM5OXR0NjRZVVhsSnljckx2dXVrdmJ0bTNUbTIrK3FURmp4cWhmdjM2dVl4ME9oLzcxcjM4cE56ZFgvZnYzZDAzR25USmxpb0tDZ3BwZGdPdTk5OTdUOHVYTFc2eG53NFlOMnJCaGc4ZjJrSkFRUGZQTU0zcnl5U2QxNU1nUjF4MkcwTkJRalJzM1R0SzNWL1NUazVNVkZ4ZW5yVnUzNmhlLytJVUdEUm9rZzhHZ3ZYdjNhdnIwNmZyc3M4OWtOQm8xZnZ6NEZ1dW9xNnZUZi8zWGYyblBuajJ1ODdlSGlJZ0lqOFhDQUFCQTEwRFFSNGY2N0xQUFZGOWZyK3V1dTY3WngvMzgvUFRRUXc5cDNyeDVldkxKSjdWaXhRb1pqVVlkUEhoUXFhbXBldmpoaHpWLy9udzk4Y1FUZXVHRkZ4UVJFYUdrcENUTm1qV3IyZk5kZSsyMW1qTm5qc2QybTgybU5XdldxRy9mdnJyaGhoczhIZzhJQ0ZCb2FLZ0tDZ28wZHV4WURSMDZWQU1HREZCaVlxSnJTTTY1NC81SGpCaWg5OTkvWC9uNStVcEtTbEtmUG4xVVdGaW8ydHBhZmZycHB4bytmTGhyZGQxelZWVlZ5ZWwwYXMrZVBaSWE1eWhNbno1ZDFkWFZGMzR4MitEVXFWUDY1ei8vcVpFalIxN1IxcVlBQU9EcVE5QkhoOHJNekZSQVFFQ3JWNjFUVWxJMGUvWnNwYVdsdWRwUlptUmtLQ3dzVEN0WHJ0U2NPWE8wWXNVS1BmWFVVMXE4ZUxFa3VTYkJuaTg5UFYzcDZla2Uyd3NLQ3JSbXpScWxwcVpxOXV6WkxkYnl4aHR2ZUd4ckd2WnpmdERQenM1MkJmUW5ubmhDRm90RkgzLzhzYXFxcWxvY3RyTjM3MTdYNzJmTW1LR2YvdlNuTGRaeUtWNTg4VVY5K3Vtbnlzek0xTnExYStYdjc5K3U1d2NBQUZjdnh1aWp3K1RrNUdqLy92MjY4Y1libXgxbWM2NGYvL2pIcnF2K1pXVmxxcWlvY1BWQS8rRVBmNmkrZmZ0cTI3WnQycmh4NHhXdiszeFZWVldTNU5hdFo4eVlNWHJ1dWVlVWxwWW1TYTRXb1JzM2JsUmdZS0RHakJuVDdMbWFQaGpjZlBQTm1qdDNicnZYT21EQUFFbFNXbG9hSVI4QWdDNkdLL3JvTUsrLy9yb2t1WFhIYWJvcVhsWldwdVRrNUdhUDI3NTl1NlJ2UTZ2UmFOUnZmL3RiUGZ6d3d3b05EYjJTSlRlcmFRVmNvOUdvWmN1V3RiaGZRME9EZHUvZXJjaklTUDN2Ly82dmEvdXdZY00wZXZSb1NkS2tTWk5rTXBrMGJ0dzRWVlJVNk82NzczWTd4NmVmZnVvMnliaHBrbkJ6RTQ4bGFmbnk1ZXJSbzRmcit4a3pabWppeElsZWVaMEFBSUIzRWZUUllZWU9IU3AvZjMvMTc5L2Z0YTF2Mzc2U0dvZTZqQnc1MG1NSVRtVmxwYlp0MnlhajBhaWJicnJKdGIxMzc5NWF0V3FWcXgvK2xiUnExU29kUG54WVVWRlJxcTJ0MWFaTm14UVhGNmV3c0RCOThNRUhyUjRiRUJBZ204M210bDlJU0lncjZFdHkvVngrZm40YU1XTEVaZFhhM0pvQXpjME5BQUFBdm8rZ2p3NHpiZG8wVFpzMnpXM2IyTEZqZGNjZGR5Z3pNN1BaN2pjbWswa0pDUW1hTTJlT0VoSVMzQjdyaUpBdk5RYnpwcGFYUnFOUnZYcjEwbTkrOHh1bHBhVnA3ZHExN2ZZOFpyTlppeFl0YXJmekFRQ0FyczFRVjFmWDRPMGljUFhhdkhtenZ2T2Q3M2k3akt0Q2ZYMjlqRWFqYTRJd0xzMUhIMzNVYXF0UkFBRFFQcmlpRDdTUm54OS9YUUFBUU9mQnBVa0FBQURBQnhIMEFRQUFBQjlFMEFjQUFBQjhFRUVmQUFBQThFRUVmUUFBQU1BSEVmUUJBQUFBSDBUUUJ3QUFBSHdRUVIrdENnOFA5M1lKOERHOHB3QUE2QmdFZmJUS2JyZkxhclY2dXd6NGlNcktTdFhYMTN1N0RBQUF1Z1NDUGxwbE5wc0orbWczVnF0VlpyUFoyMlVBQU5BbEVQVFJxdWpvYUpXVWxIaTdEUGlJMHRKU1JVZEhlN3NNQUFDNkJJSStXaFVWRlNXVHlhVDgvSHh2bDRKT0xpOHZUMzUrZm9xTWpQUjJLUUFBZEFrRWZWeFFhbXFxS2lvcUNQdTRaSGw1ZWFxc3JGUktTb3EzU3dFQW9Nc3cxTlhWTlhpN0NIUU8yZG5aY2pnY2lveU1sTVZpVVdob3FMZEx3bFdzc3JKU1ZxdFZKU1VsOHZmM0orUURBTkRCQ1BxNEtLV2xwU29xS3BMTlpwT2ZuNS9LeTh1OVhSS3VRaEVSRWJMYjdUS2J6WXFPam1hNERnQUFYa0RRQndBQUFId1FZL1FCQUFBQUgwVFFCd0FBQUh3UVFSOEFBQUR3UVFSOUFBQUF3QWNSOUFFQUFBQWZSTkFIQUFBQWZCQkJId0FBQVBCQkJIMEFBQURBQnhIMEFRQUFBQjlFMEFjQUFBQjhFRUVmQUFBQThFRUVmUUFBQU1BSEVmUUJBQUFBSDBUUUJ3QUFBSHdRUVI4QUFBRHdRUVI5QUFBQXdBY1I5QUVBQUFBZlJOQUhBQUFBZkJCQkh3QUFBUEJCQkgwQUFBREFCeEgwQVFBQUFCOUUwQWNBQUFCOEVFRWZBQUFBOEVFRWZRQUFBTUFIRWZRQkFBQUFIMFRRQndBQUFId1FRUjhBQUFEd1FRUjlBQUFBd0FjUjlBRUFBQUFmUk5BSEFBQUFmQkJCSHdBQUFQQkJCSDBBQUFEQUJ4SDBBUUFBQUI5RTBBY0FBQUI4RUVFZkFBQUE4RUVFZlFBQUFNQUhFZlFCQUFBQUgwVFFCd0FBQUh3UVFSOEFBQUR3UVFSOUFBQUF3QWNSOUFFQUFBQWZSTkFIQUFBQWZCQkJId0FBQVBCQi94K3RvY2RjUTVtczRRQUFBQUJKUlU1RXJrSmdnZz09IiwKCSJUaGVtZSIgOiAiIiwKCSJUeXBlIiA6ICJtaW5kIiwKCSJWZXJzaW9uIiA6ICIiCn0K"/>
    </extobj>
  </extobjs>
</s:customData>
</file>

<file path=customXml/item2.xml>��< ? x m l   v e r s i o n = " 1 . 0 "   s t a n d a l o n e = " y e s " ? > < s : c u s t o m D a t a   x m l n s = " h t t p : / / w w w . w p s . c n / o f f i c e D o c u m e n t / 2 0 1 3 / w p s C u s t o m D a t a "   x m l n s : s = " h t t p : / / w w w . w p s . c n / o f f i c e D o c u m e n t / 2 0 1 3 / w p s C u s t o m D a t a " > < e x t o b j s > < e x t o b j   n a m e = " C 9 F 7 5 4 D E - 2 C A D - 4 4 b 6 - B 7 0 8 - 4 6 9 D E B 6 4 0 7 E B - 1 " > < e x t o b j d a t a   t y p e = " C 9 F 7 5 4 D E - 2 C A D - 4 4 b 6 - B 7 0 8 - 4 6 9 D E B 6 4 0 7 E B "   d a t a = " e w o J I k Z p b G V J Z C I g O i A i M z A 0 M z c z M j Y w N D A 3 I i w K C S J H c m 9 1 c E l k I i A 6 I C I 0 O D A 3 N j g 1 N T Y i L A o J I k l t Y W d l I i A 6 I C J p V k J P U n c w S 0 d n b 0 F B Q U F O U 1 V o R V V n Q U F B d m 9 B Q U F G V E N B W U F B Q U J J N U t o d U F B Q U F B W E 5 T U j B J Q X J z N G M 2 U U F B S U F C S l J F R l V l S n p z M 1 h k N G x G W G F Q L 0 R 2 M U p U S n B G Z E N R a 0 l L T G Z R b V N G Y 0 V S W X B n U j d D e D F I M W Q z O V V m Q 0 t 0 T F h X R k Z Y S E Z Y R V l I R m d 2 b 0 t D a G h X S U N B c 0 V B e W R F R m 9 n c E N j a 0 l Z M G t r e k x K W k d a K 2 Z 3 d 3 p a a k k 5 U k d L R z c r Z T Z 1 Q z R 5 e j N t Z T U w d 0 l t Z n M 1 N X o 3 M 0 V U U T B O R 2 h C U k V S R V J F U k 9 S Z G p X S F N B a U l p S W l v d G J I U U o r S W l J a U l 5 Q W t 4 M E N j a U l p S W l j a 0 l N O U l t S W l J a U l u Q k F E Z l N J a U l p S W l K O F J B b j R p S W l J a k l D V E h R S n l J a U l p S n l R Z 3 o w a V l p S W l J a W N F Q U 4 5 S W l J a U l p S W 5 4 R U N m a U l p S W l N Z 0 p N Z E F u S W l J a U l u S k N E U F N K a U l p S W l K d 1 F B M z B p S W l J a U l p Z k V R S i t J a U l p S X l B a 3 g w Q 2 N p S W l J a W N r S U 0 5 S W 1 J a U l p S W 5 C Q U R m U 0 l p S W l J a U o 4 U k F u N G l J a U l q S U N U S F F K e U l p S W l K e V F n e j B p W W l J a U l p Y 0 V B T j l J a U l p S W l J b n h F Q 2 Z p S W l J a U 1 n S k 1 k Q W 5 J a U l p S W 5 K Q 0 R Q U 0 p p S W l J a U p 3 U U E z M G l J a U l p S W l m R V F K K 0 l p S W l J e U F r e D B D Y 2 l J a U l p Y 2 t J T T l J b U l p S W l J b k J B R G Z T S W l J a U l p S j h S Q W 4 0 a U l p S W p J Q 1 R I U U p 5 S W l J a U p 5 U W d 6 M G l Z a U l p S W l j R U F O O U l p S W l J a U l u e E V D Z m l J a U l p T W d K T W R B b k l p S W l J b k p D R F B T S m l J a U l p S n d R Q T M w a U l p S W l J a W Z F U U o r S W l J a U l 5 Q W t 4 M E N j a U l p S W l j a 0 l N O U l t S W l J a U l u Q k F E Z l N J a U l p S W l K O F J B b j R p S W l J a k l D V E h R S n l J a U l p S n l R Z 3 o w a V l p S W l J a W N F Q U 4 5 S W l J a U l p S W 5 K R z d y R G x E c k t 5 c 3 J R M G x K Q 2 F x c n F 5 R 1 Z T b k g 3 O X U y M j d o T G R a N 3 k 5 d m F G U 3 F l R G g 0 W U h B d 0 V E N C t 2 c T J k W m V J a U l q d U 8 0 S 0 d o Z 1 p 0 V z N l Q 1 d r O W F X a G 9 B d 0 1 m S E I z S z V I S E s 1 d k k x N 1 J Q Y 3 J o V U l C a F V L Q n N y S X l p R V F p e E 1 U R X R I V 1 h p S W l J N 2 l z T T l K M U l h b W 9 x Z k h 4 O E V C W V c x d F p k S V R L U 2 0 1 d U x 5 c 3 B L Z E 8 z Y X R h M j d R a 1 J F Z E 4 5 Z 2 p y N l R T R X R M W T V C U H Y x d m g 0 Z U h 3 O H Z M Q 2 p S c z M y c m 9 y U k V S R T l 3 M E c r a z Z n d E x R V U F C a m s w K z l h Z U h n N E 5 C b 0 5 5 c 3 Z M M j d v c l J F U k U 5 d 1 V H K 2 s 2 Z 3 R M U V V Q a j Q r Y m Q w T k l w d D h m S H h R V W x M U z F 0 M G d J a U s 2 T H p E U W R 3 T F Y x Z F Z j Z E V 2 d G d s d 3 V S M 1 Y x Z F Z 0 M 2 c 0 a U k 2 T D d B U U 4 4 S l N D U V N C d n J V T G 5 o N m V r S X N a b F Z m S W l L a W U 0 R 0 J 2 a E 9 v c U t o b z Z 5 N F E y W T A v c j B S R V J Q Y 0 d B M z B p S W l J a U l p Z k V R S i t J a U l p S X l B a 3 g w Q 2 N p S W l J a W N r S U 0 5 S W 1 J a U l p S W 5 C Q U R m U 0 l p S W l J a U o 4 U k F u N G l J a U l q S U N U S F F K e U l p S W l K e V F n e j B p W W l J a U l p Y 0 V B T j l J a U l p S W l J b n h F Q 2 Z I S E w 0 O E d H c 1 h M a 1 N s e T l m Y n V 1 d T J G U l R V N E 5 q e D Q 2 a G 9 L R E E 1 T m p K a 3 l l U m x K V F V C c j F 5 e k 5 5 N W M v S G F h N i s x Z F R l S W l J a W 9 I U k s z Z F F l b 2 Z k b T F h e G V 1 W G J 1 R z U 1 O S 9 2 d F d 1 b V p x Y W l x S 2 l J c l B I K 3 Z Y c k I 1 b E 1 o c 1 R F U k x Q S G U v W H F C V D g v U D d Q S G l v c U t z S E x s U 2 l 4 W X N B Q l R w a 3 d 4 T 3 Z i b G w x O U N y V l p q N k 5 D a G R 2 V X h Q a j R l b X p a d H N x d X R P Y j E 3 O T h h c V Z h c 2 N Q c S t v c U F n U 2 l h V E Y 5 d 1 d B d X J v N l Z G V l Z R U 2 F U d 2 N Q R D Q 2 N n V S V V J F U k 8 w S E E z M H l v d F Z x b 1 Z L c H p C N 0 x 5 O H Z E d F d 2 W E V C c 2 J p N 0 N 3 T U R R M E 5 O a D l Y Y W x V Q 3 B W S 2 h m M z c 5 e H U 5 S G h n W W l L T k h q K 0 x n d 1 l O b X o v d n d 3 d y 9 S c V Z N b n Z Q d n V 1 M m F Q c j F 5 N T B o R G 9 G e G N Y S X o 4 L 0 g 5 M j d k N G V y c T Z 2 Z G Z X c 3 F M e T h Q S X B F S U h U c D B N S H E 5 c 2 J F U l N x V V N z M m Z Q a G 8 r U G o w U F g z T G h 4 b z B Q Z k s z U H E 2 d X B z d G h H S l J K Q k t w U U F B c F Z L S i t Q a D R I R G h 3 Q U R r N U 9 Z W T I 0 Z U h o b U Q 1 O U 9 z Y U 1 H W E 5 Y L 1 N F a U l x T G Z Q d 2 I 2 W k N R N 0 9 4 d X p a O C s y M m l Z d E x R M F R K a 3 h 3 N k x y N z k r O U h m W D A 5 U H Z y b 0 k 2 U F h C d 3 d Z Z 0 t W T G w y T C s v U G 1 Z T V d N R 2 h n N G R p b m 5 6 N X V I T W 1 U T j Q 5 O T E z S V J U K 2 1 s M z I w a 3 N 2 N F p G S E h n R U F i T m l 3 Q V l t S m l V W U I r Z E d q U i 9 I W l o 1 O W h 5 N V l 0 Q 0 E 4 U G Q 2 a C 9 X c T B X O G Z I e C t P e X p 6 K 0 R y N j R 2 T m 1 6 Z k R 4 Y 1 h G c E Y x U V V C Q U N B Z 0 l j d X J a W W Z I Z i 9 6 U 2 9 x S 2 p C c D B p U 2 I 3 Z n I y N 1 l 2 M z N u c 1 B B S k N R a 0 l C T m 1 6 Y k I x Z F V W Z m Z y M G d Z d U x D e k l 6 T T V H Y m 0 0 d l Z x M W V q c X F y S 1 p K Y U R p S W l J b k F z R G Z U T G k 2 Z W x w T m 9 n d k x p N 0 d t V E 5 u R U J 3 Y 2 p Q N z k r e n Q 4 W F l G Q V l Q a j d u R G x 6 T U d I Q 0 J D e G F 0 Q W d B R E t Q d l d x M F d y c T Z 1 O F B E d 0 1 C d G t 5 M l F 5 Q k F R R V F L M V c 0 O E t G Q z R p S m l i R X J v R T l P V G p h Y X B S Z z N i c H p S O G V 6 c 2 J I e n l 5 U 2 R J V G s 1 R 1 R F d 0 1 G a T V j Y V B i K 2 d H N E d v U 1 h D d 3 N K Y W R C N m c r L z V N b m p 6 W l p y d l E w R k R E M 3 d V Q 0 F a N T k 5 b G x N b n o 3 Z D h Q M V Z x O V g 0 O U 5 O U H N Y d j N i b X p a c 2 d Y a n g 0 O X Y 4 Y 3 d I R V J F U i 9 m N H g w Q 2 N q Z m 4 1 K 2 V Q M z E x M D F l W D d 4 N E 1 R R G d 6 V G Z m U k 8 v Z X Z l L 3 F I b U t 4 R 0 c 1 d W J r Y W o 5 U U N n M F d n T W 8 5 O W F y U m F B T G g y b H V a U 1 V G Q 2 d V Q 3 N 5 Y 0 9 k T 3 U r e V V s S l J r d H Z C M H d Z Q U F B W F R y T S t 2 W H J z W G Z 2 W G 9 o R U l z e W N P U l B Q U C 8 r O D J Y d n F i Z G l 3 Q W N I Q n d Y Y m R W M i 9 l d k h r T 3 R X L 0 8 x Z F V W c z J i T m N 1 a W N j Z V B H b V R 5 c 2 l F U W l 6 S m t 6 Q i 9 2 M j d Z T l N x V V J t W m l h N m Q r O S t W M z B q S W l L a T N 5 O E c r b V R U M G F O S G N m Y n N X W X d a T S t h d W c z e H I x R 3 E x S W N q V 2 F E U U F q R 2 N D O U k 0 Y 0 9 R S 0 p S R 0 o z b n J s K 0 J r R l B I d 0 F Y R m h a a T c 5 N j l H R H Q y T E d i T 2 5 J b k F 3 R U N i M X p w M z d o e T h 2 Y j N 0 d X E r Z V V x b D B x S D F y c 0 R R a k l S Y U w 0 Z U h o Z 2 Z y N m V v d H R p S W l J e U R r d z B D Z X J T a 3 B L c 0 g 3 O W V n Q k F Z b U t p U X l V c D M z a m p E W X d h T m N w b X V 3 O C 8 v Q k N I R G g x Q 1 E w T U R k d T d j a V Q x N z l r Q 3 R W Z 0 9 B e W F o L 2 Z Y M D l q a D A 3 a G 1 I R G h z S F Q w O U 9 1 Z n V o b k V K c n o 5 Z l h G M n J W c l R k S i 9 E a D A 2 Q k E 4 U E R 3 d 2 F O T W p r U W V Q c n I 3 O D I 2 W k 1 0 d G J X M V Z v O H Z X T E F B d W J t N V p v L 3 B I e E l t V H B 4 b z h m e C s v Z n B o K 2 Z M b G R 2 V W x M e T h Q W l d W b G t N d m x k N V Z P U k V S R V J M O S 9 E U F R K S X J W Y W p i L z k 3 V z l R S 0 J T S W p Z M U Y x N j V k N 1 R v d k p 5 Y 0 h L U 2 t w Y U d 4 c 3 R L d j l x R k d q R U J V V m h Z O C s r Z 2 d E Q n c 3 R W 9 F R 0 R j U D M 2 Z F N R a 0 p K Z 0 U x Y i 8 4 O G d 0 c W F t c n N X c H h x a T d l M 3 Q 5 a 2 M v K 1 B I a i t Q M D Z k U D R 6 M y 8 r W T N p d F Y 2 O W V t R G R 2 S H N h T k d 3 Z V p U R 2 J V U G o 0 K 0 h 0 d T J i Y 0 8 2 Z G V 2 T U J z O E p D U W t t N X p S V l g x K 1 A r d n A 2 U F B 6 d 3 d 3 N z F Y N l Z T N G N p U k k z W l g 5 R k V x b F Z p N 2 R p M E E 0 S V V Y W G p C V T Z D R W l J a U x u e E V D Z n p O S n F 0 V m k z Y m g y d V h M a 0 N R S m Z Y L 3 Z M T E w 5 d D E 3 c D Q 5 Z T V D U 2 t t T D N 2 Z n I w N l l P N H V E a D g 5 T k Z I N k 4 2 O U 9 5 W k 9 u Q W c z T n p l e m d Y N X F h a W 9 B R 0 V i O E h h W F J h R 3 l l V z F C U W d O R F F V Q W d F Q X V 6 Y n Q 4 K 2 9 m d j Y y Y m R 0 T T J x d l Z h d F R X M W 1 M d T N M b F c w M k U r K 0 9 B R H h N W E Z Z Y 1 d L R l N i S H h H S X h G a T V j N k 1 B N 0 F T b 3 J L M 0 h r e U J H N z J w Y V V s T 0 N k Z D k 1 Q l J r W U d I b n Z z T V V 5 Z E 9 0 V 2 h l e E V S R V Z I N 3 c w Q 2 Z 6 T n E w Y V J N T 0 h q d 0 l E d z h Q V k Z k W C 8 r Y j M w N D l L N n p l S D B 1 Z m 9 O d y 8 w W D M 3 N V p h U 2 t w R 0 Q 1 O H V Y W X V I R 2 o x V k t Y V l Z W V k F J R H o 1 O D h q U F Q w Z F d W b F p 5 T T d P e H N L R k N 5 R V d p d z N I b T F J b 0 Z N a k x 5 O E 9 3 W W N N Q U F M R 3 h z W G p o a F J m d S 9 n M 2 U 0 Z S 9 2 M z J y W H N s Z C t m a j d l Z l B O T m x K V 1 Y 0 Z m 5 u b j d m N 2 d h M j l L U 3 N y d y t u V H A r S G g 0 V 0 h Z S E V 3 b W t 4 b i t m c m R s V G 9 t S W l O b 2 J m d k t S R W E x V 2 k w O C 8 v U l E 3 Z C s 1 R W N I Q X c 1 c 3 l a Z y t Y T G w r U E N o U X Z Z d k h t e l h k Z k l 5 T W h 3 K 0 w 3 N l B I Y j l p T G c r N 2 F k N W 9 P L 3 U 3 b z Y z M 2 5 v T D g r Y k 5 3 K 2 J O b T d G N D h X S V V G e G N q T F M w T m x 5 O W Z C Z 0 N z V 3 J V S 3 h j W E Z x S 2 1 w Q V F D Y 0 9 I R U N B Q k F R R U l C Z X Z Y b 2 h N R E F R N G V I a F N F M U 5 4 Y X B W c T l D N W M y Y 0 l o V U t v V k N v a 0 p p W k N w V k p o O U 9 q U k F J Q 2 9 x Q 2 h F U l V V Q n N H L 1 R L a 3 Z F W X Z G Z D c z R G J V a X R Y c m t S W l d S b m 1 6 c D J M Y W R P b X R V a 2 Y 3 Z 1 Z Y V j F j R U J R V 2 h 1 c m 9 h d D I 3 Z E 1 s b j M 0 T 1 h s a F k 0 Z E 8 2 S m p 4 N D V t M T J 3 U U V S R T V H d 2 I 2 W k 9 U e n p 6 L 0 h 6 c D A 3 N G U v d m p 6 V n I x a G h H d m E 5 Z n Y 0 N 0 1 6 R X k 3 c n V G b 1 d r M X l j c k l o U 0 5 l b j V 1 a S 9 O b G Z x c 2 5 Q b n p u a m 9 v W W R 3 N k 5 B a H p K O C 9 I e W R P b k 1 D L y 9 2 V X Z 3 L 0 h h M m x y R X h j V W h N a k l T N G V I a G h q O U 5 n e n Q v Z j M 5 V V Z s W W l K U 1 V G c D A 2 Z E 1 0 d 3 J N R E F R c j c v K 0 9 v W U 1 H V 0 o w e j d x N n V y d G F G e k J q e G d 5 N 3 k 0 R z J w d X p z Y k d S b V p p S W 1 K c 2 F w Z z N 4 Q X Q 4 O U N 2 M z c 5 R E Y 4 M 0 5 q W k N v V k N n d X J v Y V Z W V l Z 1 S F h y R n E 1 Y 3 V Z S X J W N j d B M j l z Y m 9 h R 2 h E U H F K a U 1 p c E 1 k Q W 5 J M E 9 H R E 1 I U m 8 w Z X h a c z B h Q k F j S E d 3 T D l a N T U 1 e H F F Y y 9 l W T c 0 R n B 6 K 1 B C a E h E c D B D S U N 1 b E d k a V l x S m h S T j l T d X N X W U 1 X T n c 4 T 0 J C S k N j b l k v R G d 3 W E J 4 Y 1 V G R V J B U W l J a U x z M m d R c U l D Q 2 d S W n R m a l J 3 N T B t V E R M V 3 R x Y T J 1 e G F 0 V X F t K z F V S 3 B W R D E 3 V l h h V 2 t w Q U R p O F U 3 Q X p F S X Z G O F B I e G d Z K 1 B E d 0 N n U j Q 4 Z X F L d X J R M k Z o S V F v S 0 N u R D E 2 b F Z j d V h J R j R l S G h p S X V M N C t K a 0 l p S n l P Z 3 o w e V V q W H J s M n h h Z E 9 t M 3 p U T l J L U F J v S 0 d o d 2 J B c D F o d H Z 2 S U d v c U N o O C 9 Q S E g y T H g 1 T T B K Q 1 F y Q n o 1 M D V z M k x E Q l l x Q 3 Z y M j V U W E Z 5 T V V h T k d Z Z n o 0 O F F C M E Z X e G F t b U l q R U F o c 1 B p U U V C U V V a a l J y Y l l t N G R n R G x D b 1 J D U F B 2 c W 8 z Z G N G Z E 9 z Y U R o N D h h T F Z O V k Z R V T N u b m 5 I W W M z K 1 h K V 2 J t N X U 2 T n k 1 T X p w M z d n e V Z T b 1 h z N 0 d 4 Y 3 V Y S U Z o W V d G N k 4 2 O U 9 5 S W p J O X U 2 a T B S R V J L M k d n V D Z a T U J m a 0 p 5 Y 2 4 y M T N H M F Z h T y 9 v W U 5 H N 0 J o d 3 d Z Q X Y r N V N l K 2 5 T S m N q b G N v U 0 V o Q U Q 0 Z F h H d X B V Q y 8 r Z U p k d l N W T G x 1 R G l 4 W X Q y O W J N N W 9 W Q 0 l o S V F F c T I y M m I 5 K 0 8 3 Z H U z d C t q N m x q e j c 3 T E 9 v c n E 3 R 2 x D b F R y T F p U c V Z S R z c 3 Z W h v U U h S M G R G V 0 4 v c n k 4 Z k h C a U J F a l d x M n Z 6 a 1 F p a 1 N B b U p n Y W h v Y U c 0 Y 0 9 F Q 1 V s S l N r S j J k a m I 1 O S t 6 c T h L U m 9 S R W R I d k V R T j l z a 3 R h V 2 h x e X N y T H N h b X N y U j M v R W l C S G 8 y Y k 1 u Q U 4 w S W V W V l Z G V T Z k T 2 9 Y Q m d 3 Y 2 I y c W h V S 2 d D N l l F e i 8 5 O E x D U X V U a z V N R E x 5 d 3 M 3 Z C s 0 R U F K T z Y 5 U k 1 t V E 1 E Q W d R U H R l M V B O b U 5 1 R n Q 3 b G h 3 N G F a c l h l L 2 J O a 3 k 5 T z d k R z A 4 O D h Z V F I 2 N 1 c x d F h q d n Z m Y 3 N Y c S t t c G d h S m l Z b V l Q b j A 2 Q U 4 x c 3 g v d n Z 2 d y t 0 V m 9 0 R m l 4 W V o y b T N j d U J I N z k r L 0 h W M T k 5 Q l E 4 U E R 3 Q k F l W G s 1 a 3 B L U 0 1 I V G 9 V S X Z Y T H l n b 3 d I Z m Z m W W V C Q X d j Y U t n b V J N W G Q z Z H d 3 Z E 9 o U k Z S V V Z J U 1 V u Q m t T T k g 4 T U F E R D N B V 2 h J a U k y a j B H K 2 1 T W D F z a l J G N H Z G R 0 R 0 M k x N Y U 9 I W X U r Z m Z z Y V h 2 L 3 l 5 e T l S W D E r U H h 4 O S 8 z U E N h U H Y y b W F h Q 2 Z s W l d G V 2 J O b U d k c D A 2 Z E x G S k k x b X p K Z 3 g 5 c j h w Q j d p N X V X S C 8 v d j B R Q 0 F R U U N B U T R m d n c 0 S W l J a W p C N D B B Z 0 1 E O G V D R E Q w S 2 x V b U h y M X E w W V A z N D h 3 c 1 B E T V d i T U d J c 1 B F W j k v L 2 p t U 2 t w S V F F U k d C M k 5 o W U N J V k M 1 T 1 R r S U Q w O U h h K z g 4 b 3 F o Z k t p L 3 Z 6 K 3 F x N n V S a 0 p C Z 1 d G U X J s O H V S b F p X R j Y 5 Z X Z Z O F N J R V d a T G Q y N 2 V 2 Q m 1 K a V l s S V N F a k F u a j E 3 M n F 6 e V Q z c 1 F I Q n d N U H o 4 L 0 h E d D J E S 2 R Q b j h h S U V T T T R z a z l F U k 8 y Y T B I W V R v d G J o N n V x S 2 h R c 1 h H Z 1 g 1 R 1 J r W i t Q Y m J i e E V i R z J 2 M C t z M m J O K 0 h t N W 1 a V V h y T m 5 6 N T V Z c 0 d B Q l h u M z F W U 3 h l d k J q d n Y v K y t T Z m 5 O M z V K U U t N U X Z 2 L 3 l D d V h Q b l l z V 0 t G W W I w b y t h U 2 t w S 3 d Z O G N P d l B y c X E x a T B h Q k h P b k R s a n R s M T Z l a n J p N C t Q a D U r Z U g 1 N T U 3 e n Z E N j h P S E R v Z E Z v c 0 g v L 2 Z z T n I 0 O G F O Z z Z 1 c k s r T G o 0 d z F y R z J R e U d X Y k 1 t Q U d s V W 1 t e E w z R n h j U U I w R D B V T T h t M l R T Q 1 F Z T m 1 3 W V h G e G N r S l N V W k N q N 1 N r U k U x Q j V 4 U k o 5 Y W 5 U N 0 Z 4 O T N k M 1 d x N z B 0 S l N y R m l 4 Q W x x d E Z r O D g 4 U V R X c j E 4 U G 1 V e G 1 T R W x w U G x v d m w 4 c 3 Q 1 c k Z Q b l R y V k 1 Q T G Z H c D U 4 O G t t O C t P S 0 x B S F J s R 2 c 4 Z E 9 v V H Q y N 2 N q T n p j W D N 0 N 2 V t R D E 3 T m l a T 2 5 B Z 0 F o Z z N G O U t W Q V I 0 N G N p Z U R n W V B 6 N D Q 0 O D R j d V F J e n A 4 L 2 p 3 N G R P b U R 5 N U 1 r W U 4 y N G N a R E l a R 2 h v Y X N H Y k 5 H b W c w R 3 N 5 Y k 4 4 O W 9 F Z k R 3 N G N P e F p j c 1 d I R G x 5 Q k R O b X p B Q U F l S G g 0 W U 9 q U W 9 U a D g r R E R P b k R t R F F Z T U d B U U F t V H B 5 S T N i d D M 0 O W l 4 W T B o T l R V V z N i d D F N d m k 5 a n h v e U J w N m R u c T M x d m 5 K M k x p d 3 V H R F J 1 R 2 8 w Z V A 0 c G R m Z n N I S W t T T l p r W W V J a U 5 v b E J 2 c D B W N n F x c X J C M D Z W S j R l S G p B e G N V R j F k W F Z P S G Z 1 S E l S Q 0 l h S 2 p v e T J l c D l G b 3 N H a l J J a F F V R k d E K y 9 Q b m 8 w N m N Q L 3 Y 3 M 3 Z 4 d U 9 S M F J F W U 4 2 O G V Y Y j N Z L 3 o 0 O F l h U 2 5 L M m h T N W N 1 Q U h R U E x Z c 1 h M M F p a V 1 J u O C 9 Q d 3 d i O T Q 4 V E p n d 0 F a Y 3 Z Y O G J x M W F 2 a D V 1 Y U c 3 T 3 h z Q U V D S E R o M k 1 6 b C s 0 Y 0 N I b X p w M k x I M y 8 4 R W J 0 M j d j S 0 d E U n R 3 O W V w V n Z Q M z I y M G h J U 0 V C T 1 R n N E d E e D Z N a 1 N O S E d 0 M D d O R F F V b l R 0 M 1 J r b E p D V z d m d m 0 w b 0 R 6 b G 1 6 Q m l r c H F h a X Z y N 2 U w R l l r R W 1 I R 2 p C b F l z M l l O d G 0 v Z m p x V k x s N X E 4 R j Z h Z k 9 F N G 1 r M k h Z c 0 d F N G R 1 d 1 l M b C s r N 0 Z D b E p T S W l v d D h M Q n Z w M F Z 6 d z l Q W k d U a 3 d P R l F n R k F s O T R T R W h L Q 0 d U T m 1 X S z B H S X h R S z h k U l R U N k c w d E 5 T d 2 d I W H Y z c j F R c V Z R U W l V U 0 d I W E x 0 T l h 2 M j d K Y S 9 D U 3 M 2 Z G V x R X J s M j d v b i 8 v L 2 h n L 2 Z y d 2 g v Y 1 h M e X d 0 S l N V a 0 F k T 2 t l Q X d Z T U 1 G c G p v T 2 Z w N l l r W k 0 y Y m d x Y W V l d 3 Q 2 O W U 5 R 2 5 U e D h B d 0 9 P U F B 3 N k 5 S b 1 B o d z R l Y n Z l K 3 l a Y 3 N R R U J C Z 1 Z I V m 8 0 T U N C K 0 9 L T E w w e n k v V W V Q S G c y R l F t R W 9 N V X F 0 d z l Q V E U 3 R 3 h z Y m g 2 O V N w a V l t S W d s O H Z i d W t 0 R V J F U U 9 F V F E w T k d q Y n V o T j B k N D R l U F d x M k V z e T l v d E Z v Q U 1 D d 1 V K W E l t c D k v L 3 R s a 0 Z 1 U D N T c T F X N D h D Q k E v R H o 4 e k 9 r U 3 h F U k V i V V h Y S X h M Z D A w b 0 Z F S W 9 G R E x J S j Z j a k V v b l F w V X N Y R k J R V W 9 M S 3 l z c T I 3 U T B S R T V C Q U c r a 1 J F V m t S R 1 J z T E 5 6 U T A 1 T 1 R s d D N S V W l J a U t I T U 5 B b k l y S k N J Q k F n T k R R V X Q y L 2 Z i d X V 1 R U J F U k 9 Z U 0 J Q a E d S R F o 2 Z W 5 x a W 9 x R E N z U n l F a U l t b 1 B H T 2 d U R W R r Z 2 w 4 d W g x V 3 B S V V Z I U j F s M G h J a U t 5 R 3 d O O U l p S W I 5 S 1 U x R 2 V n V E V W R j d 3 a 0 N m a U 1 n R y 9 Y N E d E U T B O Y m R 3 V E l p S W k r e k h R S n l J a U l p S n l R Z 3 o w b l l D M 3 Q z Z G J k N E h J Y n Z 4 N U p T S W l 1 a m N Z N k R z Q m x V b 0 Z o V U x S M X Q w Z 3 N x b X F x Z 3 F O a l k x d D N R M G l J c U w 3 Q W d O O U o r R G g 0 Y 0 Z B b j l v R m h V S U J E d y t Q d H U 0 R 0 V S S F J m W U d C d m h N S U N B a E F X V m x a V z N l R H l L Y n k 4 b k l F Q k F T M G R U Z U l p S W p 1 Q 3 d 6 M G 5 Z Q 2 Z u e D l F S W h G e W M z U G J 1 a X R F R n V Y a z V F Q X N G c 1 B Y M T d l d H U w S k V S S F J m W U t E d k p H S m l Z b E J a V 2 N s Z 2 4 z N l h j b k p 5 V U Z W V m h l a m 8 2 T G J 1 Q 2 h F U j B Y M U Q z T l l k b 0 5 i V H R X d F g z T G h 4 Q T V j d V h Z S 3 Z y e S 9 r Y 2 p r O F B U M 2 J 1 b H Q w b j Z x c X F v S k N v V U J a V 1 J r a 0 V n b T Z k d T N h M W w w a U l p S z Z y e k R R Z H p J e E 1 U R W 9 M e T l I U 1 V r S j h 2 T H l J Q m F M d V p z b j N Y T S t Q a j V R c V Z U d z h Q Q k F V R k F R M D N X S W l J a m F B Q U 4 5 S i t U c j Y 4 d k F p b 2 l J a U 9 n K 3 h 4 e D l J a U l p S W l J b n h F Q 2 Z p S W l J a U 1 n S k 1 k Q W 5 J a U l p S W 5 K Q 0 R Q U 0 p p S W l J a U p 3 U U E z M G l J a U l p S W l m R V F K K 0 l p S W l J e U F r e D B D Y 2 l J a U l p Y 2 t J T T l J b U l p S W l J b k J B R G Z T S W l J a U l p S j h S Q W 4 0 a U l p S W p J Q 1 R I U U p 5 S W l J a U p 5 U W d 6 M G l Z a U l p S W l j R U F O O U l p S W l J a U l u e E V D Z m l J a U l p T W d K T W R B b k l p S W l J b k p D R F B T S m l J a U l p S n d R Q T M w a U l p S W l J a W Z F U U o r S W l J a U l 5 Q W t 4 M E N j a U l p S W l j a 0 l N O U l t S W l J a U l u Q k F E Z l N J a U l p S W l K O F J B b j R p S W l J a k l D V E h R S n l J a U l p S n l R Z 3 o w a V l p S W l J a W N F Q U 4 5 S W l J a U l p S W 5 4 R U N m a U l p S W l N Z 0 p N Z E F u S W l J a U l u S k M 0 c m J 1 Q U J F U j N S d E h T c T R p d V N J Y m V i V m x 5 S z h y Y i t 2 d U V C S D l M b l Y w O D B X N H V 6 L z Z l a 2 R n W k V D M 3 R 1 N 0 9 Y V 0 d n V D B U a z V L b 2 E 2 L 0 J K K 2 t H Y 3 I 4 a H E 2 N j R R R W Y z d T V k Z V Z J N y t 1 S E V s b G F U a G R u b z U 1 V V d Q a E l Y W n Q 2 M j Y x Q 0 Z O M 2 l J a W M y T 1 d x U F B 6 N X d s Y 0 0 4 b 2 1 J V 3 V E T T d V e T h l Z k Z y W E Z N V X R I V l h X b 1 N C U G h H U k V 6 d D Q 2 e E t x R 3 V 2 Y X V o d E V S T z F X Z V V N M T l o V m R h T 3 R 1 d E F n R G Z T S W l K L 1 Z M V 1 J w T 2 x O M W 8 2 M j R R R W J W N 0 o 4 c H U 0 S m V 5 d E x i d W h z T V k 2 Q k 1 S T 2 F t R H R 5 N j J k U m V J a U p 4 R 2 U v e W R 5 a 0 N m a U 1 o S m x k U X I y c m 9 M U k V S T 2 9 6 M y t U b V d n V D B U a 2 h E V F F v c X d k Z m l n U k V m M W V s Z F V y b 0 5 a c T J y b 2 J E b U d n V D B U a 2 h J U V F R Q U 5 0 V z N l R G l N a H B h S 0 N G U 0 5 D K 1 F 1 Z j I x V n N p S W l J a U l y S U x B M z B p S W l J a U l p Z m t O R H Z q b H B X V m 9 h U 2 t C T l h W M V p C S 3 B i a D k r M 1 p i Z D R u b 3 Z 1 W H Q 3 U T J W U 2 d V U E R 3 O E V C Z 2 J D M T l l M 3 J i d E V S R V I w M z N H S 1 F E O H R U V m Z Y M U 0 v U E R 4 R V J F W k R M N V c z Y 0 l 5 S l N L Q l J R S 0 J R b 0 x p N U d X V m t a W W 1 K a T J y c E x S R V J F O T V W M k g r a W 5 w c W J D e D h j S F l X R m h i Z D B W S W 1 w Q 0 x w Z E R M c G V q U T R j T 3 l N M 0 5 4 Y l Z y M T l D M W E 5 Z T I 3 a F l S R W R G O W 8 x M 2 4 2 S 2 V s c F R I S U o y b 0 h 3 c 1 B E N G V Y b G h S c z N 1 R X N y R V J I U n Z k S n V B L z N T M G x J Q V l K Q l A x R T Z F a D R k R G 8 5 R 2 d 2 T H k 4 c m J 0 Q 1 J F U j B Y M m p Y Z 2 I 2 U G o w O W J k N E 9 J S E 9 E a j Q 0 T 1 N r c E s y N 2 d Z U k V k R j l v Z D B H K 3 R Y V j F W e D B T O V R P e U 9 W e V Z G Z F h 0 M 1 U z a U l p S T d n d n R O d E N Y U 0 N R T T l J b m F H V T l Q V D R q R j d i N E d B Q k V S V W J 2 U W J n U D l p b 3 F L d H U 0 Q 0 V i V U E v K z h T R V J I Z E c r M D I w Q 2 N p S W l J a U l z c 1 k 2 Q k 1 S M l V t c j F i W j F G N G l J a U 9 6 R 1 F K K 0 l 5 Q T d 1 N 3 U 2 b 3 E 2 d H I 2 M j R R R V J I W m p Z R S t F W k V k N U h J N U Z B c E Z X M 2 V E a U l q S W J n e j B p W W p z S U p m T F V W V l Y x Z G J k S U N J a X N o c 0 R m U 0 l p T z N o N m V r S 3 R W c U 8 y d H J h d H U w S k V S R 1 F Y Q n Z w R V J I W U l D Z 3 F D U U N E Q X p a c z M y N 2 9 y W k F j a E J G Y V B X e j l L U k 9 R Y 0 d P Z 1 R F Z G 5 C e G N V R j R l S G h 1 S E h q Q n R S c W R W d D M 1 M 2 R K T E J E a T l T N l B Z V 0 c z U 1 l p V U J m N W 0 5 N W t U U F J Z Y k J z N U N s R W V R M m V N e k k w Z m l m N 3 R P c 0 h x T l J k M G 4 0 N 0 V P Z m E y M j Z l a m 1 p N U d C M 1 J I b T d t Z D M z N F l G Z E 1 Y V X N F S H d r c m p i Z l k 0 O X V u d D F 4 Q i t p S H J M W l o 3 c T N v a n l D R U 9 6 c V p i T 2 R U T 3 l D W H Q 2 Z E l C V z I 3 d z B E Z z E y O U 1 N U S 9 G a j I 5 d 3 R 1 N k s y U 2 4 5 d j B U U j B S M E Q w V k h S e U 1 u S n d j W k d S b U l q W T F 0 N i s 3 O D d v d 0 p p c 1 B J d 0 8 2 N H B h e E V U a z N K Y j N Z Z l g 2 a 0 1 3 Y T d l W m 9 P b V V E Z G Z U Q X J 0 R D V G Q W l N d V Z l V W d v V E R G c E V 5 c 1 B 3 V 0 M v R 0 F 6 M m k w R n B 2 U U t u e T l M T j N x Z S 9 Y e F J l a W h 5 S n I 3 S 1 B J Y S s y e k d 3 Y n N V Q 0 l Q a j Z S e U s w c F J Y R j l K Y 1 l H O T B R d j c w N U l M c z l D c G F y M T B y d 2 l a Q U Y 0 c k V O Z l h L e k l 3 Z D Z D N U Z h N 0 x n R D R T R 1 V J Y y 9 k S H V M c 2 Z 3 b V I r c U Z M V j R l d n M 0 M W J Q a 1 F y R j h I Z V J J O U R W Q 3 g z Z G Z C S H E 3 b 2 M 5 T j g r a W 9 P N j J v W T F Z S U l S W U l H c l Z 2 b X F n U l l P b T B m Q j F i K z l P R 0 J m U 3 U x W H Y w V l N q V m 8 w U H J 2 M W s 4 Z m o 4 b U h I b z d C R 0 l Y Z m 1 u O F d Y V 0 1 Z d n R o d m p I W W t I T U 9 K U T N W R 1 B X c V U v a F N L S G V P S z h 3 O V B X S m R P Q U 1 5 N V F h R l h i a 2 5 t a n g r Z j E 4 T y t N U F V R O G h v L 2 9 X M 2 t 6 K 3 F s W D Z S T D h 0 Q n Z w T m F M V m F D Q V M y S j N R d l h y e U l 4 c 1 p H O U 9 2 W H I w W D N x Y W 1 w d 2 J s e j V 4 Q W R I W T B P S F R v W U h U d D U 4 a V E w R 2 c y R 0 R o M 2 F v b X Z m S z N Q b n p v V l V L c 1 Z I S D M z V T F s M X B j M F Z G U l R o L y 9 q d 0 V B Z 0 Z H a l J v R k 5 6 Y z N 1 O D l W c T l V U U N B U V F D a m 0 1 M W g 3 S T V Y S 0 V o S V R n e G 8 w Y j Z O e T V N O F J p L 2 d y V k V 3 b U V t Q m 8 y R 0 F D d 0 0 r O F V O Q T Z G T X E z b l p s M D V m c 2 c 3 a G F m R G g r Q 1 Z 6 c U 5 4 c F N J U C t Y W G x S b T F t U k k 0 Q U F L U l c z Y l F Z N U Z z V D d 1 N l B u d D d o N k 9 M W k F m M T h J a U V U d X l D a i t o Y m V 1 d k M x b 1 U y M F B B U 1 R P d z Q w T 2 Z m Q z d X d 2 N L Y j d x O E Q x Y n k 2 T W h m V E E 4 c 0 J z O H h L N j Z Q e E p Y U 0 p v R j Q 3 c G c 4 Q 1 R D M 1 A w d 0 p p Z 0 9 i a U l w M 0 1 S U 3 l N V n U 4 S k s 2 d z B 2 a U R y b l k x Z V R h V m F w Y W Z K d n p p K 0 h y N X p v T n c 5 U 3 d R Y T N h L z l T c W 0 x a V M 4 c T N o N j J B M 2 J 3 e n g v K z B l d W x W Y U 5 R R H p n W D Z v b X k 4 N m U r a G 1 y b j R w d V c 3 M U 9 2 b y t u a T V M Z C 9 o L 1 J q Z X Y w R m I 3 U G l v Y T Y r N H E w R z h 0 W W 9 F U U E z e W o w T i t 2 T X p x N S s 4 T k 4 3 S U x h e G 5 w a 1 Z 0 L 0 N v Y U x M U 0 s 4 d W F 1 c 3 V P Z z E r U 3 Q x e D h P Q k J m U F B O T j N q L y 9 m Z m g 1 M m Q 1 b W x h a F V P Q 2 R k O T Z C a T R z T H R t N 2 R D c G x N N X Z D O W l v c U t z S E x s U 2 l 4 W X N B Q l R w a 3 d 4 T 3 Z i b G w x O U N y V m J i S G V q S H g 4 Z G o w N l p O R H Z k Q n I z Z n Y z b G k x Y X B Y R D V 4 V V Z G V U V p a 2 J U N H Z 1 d l d y Y 0 9 S S T B k Y W R P N n F W Y X Z R d T d m e E N N N j J i Z H V n V k N w Y j N K L 2 1 u b n Z 1 T 2 J 2 K 2 J S V U t C Z D U 2 N n k z Y 3 Z I a 1 R N c G t N Z 3 d Z T n N q d l F M e T R 1 e H Z M b H l 6 R n c 0 R U M 4 O U 5 K T F p 0 c z B O a m F p d H J Z V z F k W F Z x S z Z 1 U m s x T k R h c X F x b E J a V 1 l u S 3 l r c m N 2 b j B i N W V Y b D Z O S 2 x D N T U 3 N 2 p t e j E 2 a X J x M E 5 W V l J W a 0 1 o a z h Q R H p z N m h 0 W k Z o T V R n O E x D U W x 5 O G V M S E Z E L 3 Z P Y U h M S E F R a T Z r O E x 3 Y U l l K 2 V L U V Z S b G 4 v Z X Z F N z F L b 2 J I R D V 2 Z S s 0 S k R Q R 1 B S W m k 3 S D E 3 d k 9 n R U x r N 2 N a S G p 3 R y t r W W h 6 a X N N S 3 E w Y S 8 w c m I z N k o r e l l n Y 2 d R R y t u U U V B V m F v N m 5 D a E 5 3 N F h i T 1 V Z e k R B R X V u a G d a M k 4 z a z N K c k d l c U 5 B L 3 c 5 U k Q y R k 1 j S n p O Z T R v R n V z R 0 F P T z l 3 Z l B 2 Z 2 4 r e n E 1 N n N u T j V o O C 9 6 c k p B d E R O T X h T Q U x v a X R h S 2 h C U l V N T n l o d X F j V X R a a V Z 2 S 1 N o U X J L K y s w O V R l Y k t x V F V x R k N r c k 1 U d G h t c V V O M V N q d k w 0 Y V p R M 1 Z 5 R l R j T W 1 w M 3 J l c W 1 Y Y k 1 Q Z y 8 y a T R l Y 2 l 4 O U h p c T Z o c H J M Z m F 0 a 2 h a W W Z U M T B l S 3 J T Q z d Q c 3 R o K 2 N z Z U J l S 3 h E W D J 6 U F B Z R k R S W m V N a n E z d E 9 3 T 2 V F a m Y 4 e j d t d G F G Q 3 J 6 S j V 2 T F N o L 0 t M Z 2 5 B T 0 J h V l F F e X F t O V p i S 2 R M M j l H b H V 0 e k 5 R O T Z X a k 1 Q N H V k b D d j T V R Y R D c 3 V z R u T 2 J r d 2 h G Q 0 h i M X R y d D l U V 0 0 5 R k k y N m Z V a E M z W H p 4 M T U 3 V E V P a G l t d k l V S 3 c v Q i t K Q S t O b W R J e U g 0 T T l P K 2 9 y c T V H Z m 4 0 K 1 Z x N W N p W F h y M W t F a 0 1 q L 2 R L S m Z M T V g z N m R H e m F 0 Q W 5 m Z n Z z d F p z M m F a Z l B h e G N Y R n l N L 1 B S L 2 Z 1 M 2 V I c W F q b 0 t Z b y s 4 d k R 5 S V J D S 1 R H W U R H e G t Z b 2 x V c k 1 u a j B i U G o 0 K 0 R s M X o 0 O G F O Y U d o d y 9 F T z B L W H M y R U J L S l J K Q k t w V W F 2 T l R R M F F L b F V Z d H E w Y V h i T m 9 n Q k F S a 1 l H a 3 B P V H p l W k g 3 O X k 1 c z F W c m 5 F K 2 V Q T m x t b 0 s 5 V 3 E 3 R n k 1 V X J j d k h r V D B k S F J T R T l Q e D V J b F M v R E J C e C 9 Z O V p E Z z Z l b U p t c G 9 h Z l B Q T k 4 0 a U x p O E 9 B Q V F N Q U F J Y 1 B I O G E v L 3 Z V d k t K V k t x R l R t U D N 6 M G h F S W h Q R D A 5 V F d Z R W x F b 2 w 0 d V B q Y 2 V E Q U F l V G s 1 Q m h l R H c 4 U H g v V H A w e k Z t e k J p Y i 9 T U H p m S D E 5 M G J G a l I r V G 0 1 c 0 x O e l E z Z H V u V n I 2 e T Y x d V V B W F R 6 d 2 R Q c 1 R 3 Z F l R c 2 9 G V 3 V L M n B o M m 9 k Y X E 4 R 0 d H d 2 Z 3 d D k 3 U D R Z Y W l z T W 4 x a E h p c D h 5 Z 0 F 3 T G Z a d n h p b G 1 i V E V r c F J 2 a 1 Z w b G Z u S D J x Y k l i M k p s M 3 l 2 Q j F Y O T l J T E 9 3 M n l h U m R U Y U 1 T W m Z X M m Y z Z k p 4 S z d 3 b H J o R H B X b T B x e j B B c T d N c T Y 2 N z l C O G R M c n R s M W 5 W T m x O N 0 F q O X l R V U t p V X F W Y l d v M T F q L 3 Z h U j N w a n d E W j h v e m J M Y n I 2 T z R M U H h j N S 9 p O G 5 5 U 1 N R d D B X c F Z r R n B J V W d I W U h o d 3 F H N V V v c m p l d U R 5 d S 9 2 d F R x c X l D M H M 3 M 0 p C V 0 t J W V F B U W 9 F Q V k 0 S j Z B Q U Q y R j E 2 Q X E 5 Q j Q 0 R X V s V l V P d D F R Q U F S Z 1 g y Z 0 Z n Z 3 d 1 M k d H d H l 1 c j B h Z 2 k 2 Z k Y 2 N W Z V V j F u O F Y r d n B I U T Q z c 2 R U Q z B Y c 3 I z T j B m R 3 d i Y W p u L z A 5 a F l r W T F Q R 0 l R Q k F v S 3 N u Q W w y O F V O N V F q Y 1 R p V k d U V m x F Q 2 o x U 0 x T S X h D U G h 2 U 0 J x M G l D S n p v T 3 d p M W x w Z G 5 V T z N J T U E v M D d w a 3 d F e k k r c E F B Q W d B R W x F U V Z T W m d 0 T 2 5 U K 1 B z M m J Q W X V u V X J a c z J h Q l p W S 2 h j Y k d S c E 8 y N D h h T n c 5 b X p a O U d q U n c r T G d h N k x p N H N o K 0 R w N j l D Z y s r K 3 d 6 Y k 5 t e U J l S G h q a T F n M F d x M W l J K 1 B 4 M m V m Z l F a Z l g x O X M z c n d a T G k 0 d U p 1 M k N n b 0 l R R U 9 E W W g r d m R w a D F V V k Z S Z z B p V F R E N j d t K 3 Z i d G k v Z m V l O C 9 z c 1 Q v O D R R O F d I N n F h M j d O b k Q 1 S 1 R 6 W T h P Z m Z Q T k 4 5 Q n F M W C t v M W R Y V l l j M m F O V W h P V H N a T E w 3 M k V x V k 9 u V 3 I y W H J R Y 3 l w V k t K V m F 0 V 0 l U a z V H Y j E 3 O T h h Y U 5 X d n d 6 V G Z m N E t 1 d n Z z T F N w V X V 4 W X N V S 3 V M d G J Y N H p u N n V x S 0 p V d V c 0 T F h Y W H N Q c T F h d X h j Z U 5 H K 1 B 2 N 0 l 5 b 3 F D Z 0 1 H R E l C T U p q U D Z r N V N V a E h Q b n p t S F p z b V d J a W 9 x Q 1 h D N j M r R U N S a 0 p D Q V R a c z J 3 Z F h W R l g z N j l J R 0 x p d 3 N 5 T X p P U m 0 1 d U w x Y X R Y b z Z x c X l t U T J p Z X p Y c j E 4 L 0 t K V k t Y T D k r S G U 3 d T d 1 a l V x V k 5 i Z D Z u T k N D S E F h M T B l a F l 0 U W d x V F N O U H p 6 K 2 o 0 Q W d J d E l n c z h m b U E 4 Q W V Q W F V w N m k x T V Z K c m p y M 0 J s N T Q r Q 0 F P Q X J P c G l M T H U w S F d s V m h Z Y V I 5 a 2 M 3 O U V V S E 5 4 O W s x N V F n b 1 Z s d z F x Q n B o Q V p h V E F v Z F l G a D g y M G 5 t R H d C N H d D O F d J Y T Y 2 Z 1 p T Z m I v M D Z v c W 9 m K 1 R a S G 8 5 V V k 5 V i t s T W Y w c 0 F Z Q n Z j b j d C T j A z U 1 h T e D V y R U 5 m L 0 N I c U l W e X Z L c 0 R T U 3 p 0 c 3 R y Z k Z V b i 9 N S 2 F 1 d n R q c G l i Y z Z H Z 2 J N Y 0 d 2 S F Z u M k 9 2 d j E z W m l i U G x t U T V k d n p X c z d Q V U 1 Z d V V o U n E r O T N 1 V X h v S X R 4 d T A w W m h 3 e X p H U S 9 m R 2 Z u M 2 t j c X d j Z E J z c T l k L 0 l l b W Z x R k d i L z c 4 e X l D O G F n L 3 l p V z l q e j F x V l V x N U R o U U h w T l l a T 0 h h a T J B U F R m U F l W d D J v d E Y 2 a T h T U 1 Z C d 3 N U T U c 2 Z m p Q a E p w S m l X d G h n Q n Z x d G d J S C t I U U t C Q U c r O D h R W m 1 6 W n F G N z c 3 N 0 R u M z c 5 a 1 Z T V W h M a T Q r T X R u b U 1 w N k F T Q W Q 5 O T l G d 0 1 I b X V a b k 5 q K y 8 2 W W p 0 d U h I a m p J N W 5 a M m Z q a z A 4 K 1 F Y S n l N b U p p W X J C d z R V S 3 p R V D R B c k Z 5 N T B 1 c T l M Q W t M Q z J 2 U m V Z Q X V V S j A 4 Z W J M T m R x R 2 h v U m F Q Z m Y v O T k z Y m 5 w M S s 5 Y W 5 u S z A x c G d Y b H h j a k x m Z m Z o d F p X V m w 0 N U p G S E R D a 3 V M Y z J M V n l n V W V Q d n R 0 M 0 g x N m x W M D Y 5 W U 5 5 N W N 2 a D F n c 3 h z e V p N M U Z U V T R P Z E 8 z Z m k 5 Z G R m e D Z w V n F 4 Q V l h T D N 5 U 0 d 4 c 0 x H Y k 9 u S W 1 0 V z d k a T F h c F Y r T 0 N E R D l D c F V 5 Y 3 N X Y k x F c E c x K 2 Z q N 0 9 u V H V I c 0 x B d 0 J B Y 0 h X N z J 1 U U N E Q X M 4 O C t p K 2 5 U c H h 1 K 0 4 y c T F H c D k r K 2 l s M j c 5 N k 5 M V n U y W V B 6 N D h T M m V Z Y n J m Q 1 l W Q 1 B Q R E F B M G h N V E V S e W N q S 2 t V a W x D U W t K c 2 4 r a U V w a 2 N N U n c r d k 1 O e H V x T U d u T n c 2 W U R j N 3 I x U 3 F I Z y 9 h b W 5 n e D d B Q T h H L 0 J w S k J k N U p F Z n F m T G 8 r a S 9 z N W 8 3 c G F N d z F n U U 8 4 N n U 0 R E p D R m 9 D d m h 4 c W 5 N Y X k 1 d W h 1 b n l 0 T F I z e m N T d m J 5 T k g 5 e G k 1 T U d J a 2 V 2 K 3 o 2 V l c 1 Y m Y 0 Z m R 5 U H p w W m 4 y R X p I N m V Y Z E N U N V N H V T Z Y c G F Q T 1 J x c V d 2 b T F U U G x L W k x 0 Z z J J O W h O O S 9 N d 1 B x U 1 B J Z D F L e j B P c y t 6 e j l T O X h V Y U 8 2 T X Z q Z D F w V E l m M n k z a 3 M 5 Z H J W S V l S K z Z a Y 2 h C S 0 l C T D k r d H Z U M E N r Z U V M Q U J x c l F Z b D l l W T M z Q k 1 M U l B C M 2 t R U F F y d 2 t 3 N y 9 l V X V u T 3 p y a H h 2 W C 9 5 d V J l Z G V y c 2 p G a G R 2 W l p v O F Z L a X R 3 c U 9 n U 0 h n L 3 R q d 0 F Y V D h q R n J s Q T B 0 b D V h N 3 Y y S W d Y N F Q v d j c r b U Q 5 L 1 B u Y n Q y Z 1 Z Q V D A 4 T U d q U U l Y b D Y y e T J Z Q n V 1 Q l B M c G N i d m 0 2 Z V l t T k 9 V b E l T a 3 B L U 0 R G L 3 J V e m Z x N n V x d 2 Z 2 M T Y 3 T j I 3 R n l L U k N E T m 5 6 c 1 R 6 e n o 5 d m R l U j d 3 N F l O T m 9 P L z V 1 Y k 5 t K 2 R R K y t a Y 1 h W M 3 R T b D J 5 W n Z Q b X p Y Z D F 2 a T F I a n g 3 R i t 2 W H J E Z j g r Q n c 0 Y 3 d K T l B Q b 2 t W S z F h Z 1 g 3 O S t t R D U 5 T 2 5 4 O W Z l M i t Y b X B x S 2 x h d l h v M 0 N 3 a 0 w w N m R N S H k 1 W X R N e H B W b n p 0 M 0 x q U W F E W G J 2 M 2 8 w L y 9 2 R 1 B X T G h 3 b 2 V I Z j F a S m 5 u M z B X V 1 Z s W m V Q a m h o M X R 0 V W U 2 N G N l T k 1 I Z 3 B G S W h I b X p K b U R m Z n Y y U W F s V U l q T X p F O T I 3 b S t Z U W s z M 0 V Z a k V l Z l B C Q k h E b H l C S 2 R Q b j B a a 1 p D U z Z k Z X Q y V j J 0 W D J w d G h B V j N 4 e E o x R m d o L 2 Z T T E Q 0 Z 2 V 3 a W t w Z 0 5 p a X h w L 2 x E Z 0 p Y R X p C R 3 l B T H B n Q 0 F E K 3 B o e U g 5 d 2 x V a 1 F V N U 5 p Z G 1 n M G x m c U F S K 3 B E Q l d x V 2 9 0 c E w 5 V j M r c j R y N 3 p T T z N z b W o 3 d X N U a V d F Q l h a R l V t b 1 p 6 Z D F K U X J s Y m V 4 Q k I v M 1 V Q S E c 5 M G 1 H a 2 J H Y j l i Z H h t Z n B Q e H R k Y z N I M 0 t Y Q V Y 2 Z n J x Y W F i Y 1 p s K 2 Z D R X k 3 c z R E W k Z 0 O D d n V 0 N V U n p C V z l Y c k d y b l B T R k V Y N E 1 1 d W 9 Y V z E v S z E 5 b E p T S z N 0 d F J x b S t V O W 4 0 S 1 B W S W F 0 b V V k c 3 B 1 N 2 8 y e m J s S X B T Z 2 w z Y 2 5 r N G 8 4 Q U F 4 V m Z 3 S m R Q Z U h y W X J 4 R 1 N a O G F G a T A z L 3 V 3 V V F n Q 3 B V R 3 o x Q V d Y O T l Y M D R V W n B t O H Z y a T d s T 0 1 S d D J u a G V 2 K 2 Z R O F d Y Y 0 x H O U l O b X J 4 W G x F W V Q z K z g 0 Q U F E U n F u T D k w Y j Z P T j N 3 V W x U Z j Z Q Y X F 6 T T F K T j l H T 2 c z O D h n a m p 4 Z 0 Z Y S U 1 I M i 8 0 b H J G U X E 4 Y 0 l M T D Z C c j E 2 N V l 1 W E t s M 1 R u b m M r Y k 1 3 W V F K d j l a N j F n Z G 1 o W V d G M k x 0 M 0 w 4 Y U 9 I W X V a T T J m Y U h C V U d n S F B u e n N I Y j I 3 R n A w d F p j d k 5 w U y s v Z n Z k e W g x e D k 0 c V A x V l Z W Z m o 0 N D Q 5 e C t Q Q m h 5 R 1 F 5 c k Z p e E F n Y 0 9 I T U R 4 N D h k U l c x d U w 0 T 0 J n e E 1 m S E l 5 R W h B Z E 9 t V G N N e n p 6 e G p O Z F Z H b z l F W V V u T T B H Z z N H a n g r U F A v M 3 B U e W J w V H d L Q k F B c 1 d M R U I w Z E R U V 3 I x K 1 B 4 W X N Y W S t 6 W X N a Z z d k e T Q 4 U G M z b l p R c U Z R d n p s T D M 4 Q k F P e m J 0 d y t m Z l B L S j J Y Y j Y y W i 8 1 O C t k Y i 9 C b m J 1 W E 1 u S k J L S n h a a 2 Z z V m d N R H c 4 U D F O Z l h X M n h E O X B O S 3 B S Z z F h a F F 1 W G J x R X p N e E 0 1 T 2 Z u b z J m U G 5 u Y z F V O V p l O V B P S n h K K z Z Q Q V l C Z 0 Y z N X A z S E 9 T a H J G b H N G e k h i c j J I O C 8 r R 3 p l Y l Z N c l p r d m x m Y k 1 u O E x 3 R E F V K 0 t H c l E v T W h 3 Q U N M T H U w d 3 l o S D N s S X F 4 L 0 9 k a H V H c D h B Z H c 5 T l l W Z k c 0 a j h M M V E 4 Z X V h R n J u R U h j T U N 1 a U t q d W d p S G I x M H h h Z H Z a S T l D U V Q y M n V q R 1 N V U E J p e U 8 2 U E c 1 a m J 3 O H B I S z B N U E x z W j h W b W R q R j d u T W F y Q V N O T X l O S E d x b 2 t O Y m N w L 1 Z D c l Z q M F o 3 Q m V O M T g z c 2 E x Q 2 l y T U p y N T d Z Y X Z U W X B k Q U N l a T N q U X B P M 2 x p b H o 4 N 2 N v d X E v Z k p y U 2 5 G L z U 3 L 3 d 1 Z z E v Y i 8 5 b D F u S H N P Z m 1 P Y U 5 q V 3 g r W U Q y K 0 p P M T Q r O F l u U n c y V m Z u d 2 o 4 T m U 1 S m 0 r L 0 x s b T Z l b 2 V q d D N R b U 5 X Z z E r e U R 0 c H N a M 3 d 6 Z 3 l B Q m x x c j Z 5 c G V q U n F E V j Z O K z I v V l Z F b 0 h J Y U V h a U 9 m M 1 B 1 U U F D a z N V S j V 1 a F Q 0 a H p S M F Y w M y t G Y W h x c l d Z e G t U M l k 2 Q n Z S d E 5 S M W N i R 1 J x e F l z U U t q U m 8 y e X V J R H h 4 e D k v U k d W b E p j T E R 3 K z B P O G d G Z D B H V 3 V R b 3 V 2 c n k v V 3 J s M X J r c z k v N k 5 B a G V I a D R Z T k N n U V N i M y t m c n J y e D B l R G E 2 d H R W N 2 p l Y 0 d D Q m N q T n p U V j d U U C t R T U h I a V J J d m 4 5 K 3 Z Y R D h 1 W E w 3 Z D Z E N l Z T Y V h l L 2 J T M U 1 C W F R w S 2 Z I e D h m a n l 5 e T l S W F Y y T k h q M T Z Z T k d p U l F n S k N j R 0 J B d 2 N B Q U l H Q m d W a T l l a l Z P b k R p Q l R 6 L z l G T j k 4 O H c z M j d 0 M k x s M T k r R 2 V Q S G p 6 Z n B U M 0 p 5 T W p a d T N J a U 1 q Q X l J e F d M T W 1 6 Y 1 A 0 O G F O Z z B x b H N 0 a W 5 F U 0 5 H S U R n N E d L d F d y Y 0 x C Z 3 d k e D h 1 U k p U S m t 5 Q l Z P b V R M R V k 4 Q U 5 B U 0 V n S W h n O G Z i d m J Z O W V 2 W G t a d W J p L z c 5 K z F 2 T X p i Z j E 4 N W V Y b D R l e X N q T E k 1 Z k w 3 S W h p O U Y 2 U l N L Z n I z N z Q v d z h I Q W t K e W Z q M 0 x s e n l N c k t R c D g r Z m F 6 K 1 c 3 Z D N 6 M G N N Z z F n Z 1 J G S n B t c z N x R 0 Z r M X h R N k 5 6 R F V m b F c x c W d H O W 5 t N 3 Z l M 2 l z T H p t e E J X V U 8 x e G V P e l R u M X E r U H N B M z g 3 N F N 3 L 3 p h N F B P b G 1 k Z 1 h l c C 9 6 Q j R i R X h 5 S F Z 6 c V B S a z F q U F Q 2 O C 9 o T l N L M j N 2 e k R 3 a 0 l C Y X Z 4 V D V x d F U w S E 4 4 d k Z H O X p G Z H o 4 S V V L b X F o Y X R J a W t h d E d u b T F a V 1 p M T 3 B w Y n Q z R 3 Q 2 c W J a d H N W S 1 h k c U x v b E d K Q 2 x X d D F Z Z V k z d 0 1 C Q k l h Z y 9 F Q m h D a 3 F 0 T E t B V z N 2 b T l i V 3 M w U C 9 s M k 5 y S 3 F p O D B l Q z N I e m h r Z 2 d S S D V 0 d W R u a k F B e X p i O V l z N 0 Q 3 W k p N W E p u T T R l Z 1 h a V m Y z S m s w V G N B K 0 x u S U 1 U e E F W K 0 N n Z V p V a 2 F w b j d Q d E J Y c V Z R b U N 6 T 2 J s b S t z c X F w Q 1 F V R U J W c T l l a m Z U M G R N e W F O Y 3 N v R U t 5 c n E 4 T 0 9 I V H Z n N 3 U 2 T 1 o 1 O T l 0 b F g 2 N U 8 z d G J Y Y l I 3 d k h q e D N I N j l H b j g 1 e i s v Z m l E M D Z 0 W E x F S G c y R C 8 3 a T Q r T 3 h i Z H M y c k Z 1 M 3 p t e F F s N U N R W U x V N l R I M T l Q Z X J y N i 9 I d 3 d 3 O D c x S C t W U 2 9 V a l I 0 N 1 l W Z E d u d F J h R W F q U W F I R G x 5 Q k 5 1 M m J V T m V Y a D Z r V W l s b X o 1 N k 5 h Z E 9 t V 1 h 5 U U d E S m t D Q V l N R 0 l D Z E 8 z Z G k y N 1 p 0 K 0 1 j L y 9 v R 2 Z m d m 9 K c j c z M k d y c D A 2 W U x p N G 1 M O D g 1 L y 9 4 T W 1 U d X B H W W J 0 M j Z J V H M 3 R 3 g 5 L y 9 E R S s v d m h q d S 9 y b D Z 1 c U t 4 e D k v S E h 2 M z d z V l h Y M z J G S F R 0 M l l Q W H E x V W h P V H N Z U F A v e G d h T m V 0 V 3 p l c 1 h y M G F m Z n I w U V o 4 K 2 Z j e G U 2 N U 5 Q U G t G d W J p N W V m Z l Z W a H h k M U E 3 c U h x c l Z y M X d J Q V h u a m h C W k 5 L U 0 h S M 0 F n S U M 4 U E R E R H l N M U 5 S W H A 2 Z W s 0 Z l B n d 3 Z M M j l F U l F V a E 9 E Z 1 l I a D d l e n M w R V B C N 3 Q r Y n F i c n p T Z V R R K 3 R M S 1 p r T j Q 3 S 2 Q r M T J z a m M 3 M l V 4 W W 1 2 U 2 F M V W 0 2 V W 9 T Z 1 F p d l J J M 0 c r S k E r U 0 Z N V T R y M 1 V l S k 8 w b z R H K 1 V R a D A 5 Y 0 p Q Q m V l T l h s Z l p F U V N 2 d n J y Y l p B O E J T e n Z 2 R H Z H U F J h U 0 h m V H N k Y j B v L 2 h L e W F Z c n g x N F J 1 a j E z Z m 1 u Y m J y L 0 R S R k l k S 2 F W R X B x N 3 Y z V V B Y W m R w N j I 1 a W l S S V V 4 V E N 6 M F d P Y j N O K 2 d V Z 2 d 0 S m k r c G k r Z D J t Z 2 h Q e i t w S k E z N X R l W E l y T D Z G V z J Z V 2 d I Z n p E T V c 3 d l o 5 R F Z r M H g x b H p k Y l h I O C 9 J Y W k w R 2 J h a k Y 2 b H F 0 Y V F 6 d F l T Z 2 E 1 Z U p 2 c 3 o y Q 0 l Y d S t F d l B a N k F x M G l D Z 3 J y Y i t E N 1 g 4 a X d J M m U r K 0 Q v U U Z B b 0 V o a D d x d 3 N C Q V p H U m x H N V J 0 O W Z Y M n h m d j E 2 T E Z 1 M k R E d D I 3 R U J 1 Y m k 2 V 0 x G b G l T U F A 0 N X o v L 2 l j c k t T c 3 l j T 2 Z P d V J 1 O D B H b z N a c 3 B G T k Z S U V V J R F E w R k F L Q k F Q d j I 3 V E 9 x b j c 5 d D J 6 Y V Q 5 b X E x R 3 J X M X R a Z z d k N j d W T k k w U F B 2 Z 0 F j W E Z 4 V 0 x G a W h j a 3 h z V m l N a F F z W E 9 2 Q k 9 n T X J L U 3 J 0 c j V E Z C 9 j T E x t N n R X c k 9 I N 2 N k T G Z H b z B l U F l 2 U G 1 6 U 2 d x M G s w M U R 4 O C t I S F B u e n J V c j V V a 2 l r Z U N a W j U 3 Q n l K R W p z V z d k T 2 x 5 N G N B S C 8 4 e i 8 v Z z Z s V H A r S z U 1 N T d E d F d 2 W E l K Z k x N V 3 Z X T E R 6 N j Z L U D Q 3 c n Z 2 N 0 N v c H F p Z V Z T a k Y 5 K 2 5 S T W 1 q U U p H e l p z U U Y x Z E h i c D M 3 N D Y 4 d k R 6 R H p x b 1 h M M T U w N k p v d F V W S l N n b m Z l Z V F j W k d S b D Q 3 T E h I Y k Z Z Z G 9 w W V J D b 1 h v M G F N S F l t S m l V R k J R Z 0 l L Q 0 F s e S 9 m a D N Y c j E r S F J D S k J j S E F 3 U E Q w O U l a V k t J W l Z L R F d s V 1 V x b T A z Y V Z T b G R Z c j h G N n E 1 V 0 l G d n d W U G l S d j Y r M F l a d m 8 3 M E N N U k F 2 M m h E S H J v K 3 Q 3 b z U 4 W j N m T V N L a H l H e T Z R Y U 5 X Y l Z j Q T F O S E 5 G N 2 R W T l l h d l h V U V N r K 3 Z w M H p D a 1 F 1 T m p F a l A 5 c 2 l S U 0 Z v a l h 1 e j Z H a n U 1 K z J K b D N H d C 9 t S E R m c W 4 1 d E l p b G V q e H V D a G 9 E a G 9 v Y X Z s b j F p U 2 F 2 Z j F I Z V V q b F p u a 3 h W c 2 l N e k 1 i Y 0 s 5 U 2 Q v e G Q 1 Q 2 F M Y 3 Z V U E t D T U R 1 e V B L S T h q b 2 1 M d E l O O W l 4 S U h h Y 1 V S R H V J N z M 3 L 1 V i c T F B M z R M U D F u Z k p G N U Z E M j h P b U o r e k N O W W M v V k h z e W x S K 3 J V Q 3 p S L 1 F Y b 2 9 j Q 2 U 4 b T M v Z k J W a D V 5 R z d V Y V J N b 0 M 4 W G J j T k N o V T F q O V B o d D F a M k w 2 M 0 l O b m l R O V d 1 L 0 R Q N E 1 m K 0 0 x Z X R Z O D Q 5 K 0 x 6 c F V a a m Z Z M V J 0 L z d m a 2 t R b H k 5 V V Z x d n d O K 3 U 3 T H l y Q m Z 6 M H E v c y s w Q m V M e F Z p N m R D a 0 F Z U G Z 1 M 1 d a S G F t V X l H V m F 2 W G 8 y M W E 5 Z m k 4 T 0 h E Z U 8 y M T E 3 Q n E x U 3 B j d l h v V k J 3 O G V S R l J V b E V P a i t W V l Z 1 a W 5 J O C t m U E l 6 M D l I V m x a V 2 N q T 3 p z Y k N o U X N o R m 9 z T n g 1 d F N L Q l R J e T h 2 R H N H S E R B T 2 l x d G J 6 d 3 d n c 3 R l Y 3 R t K 2 Z 2 N 3 Q 5 c T E 3 U E h p a X k 5 a X l w U X B E d F V n c j Z p b 3 d O T l B Q M j B 5 b X U z a j Q 0 T m J 0 M j Z o Y j k r K 2 1 E b H p K d U x p Y k c 4 K z A x e H d j R E R X c m w y T G 4 z N z Z D W j k 5 O W h t O H Z M e m c 1 Z V d G b F N 0 W E l q U T A x T E R R d X F X e k 5 w R 1 J r W G p 2 d m Z k U V Y x Y 0 h v V k N J U n g 5 O U Z J O C t x c H R h T n h k M F g 3 e D R F Y W R Q R z Q r Q V h i b W l 5 e E g r N F l j Z m p C W i t B O E F 6 e n p 4 a j h w c G V m b j Q r M 2 5 6 e l R a U 1 Z s Z U g 1 N T U v S H l 5 K y 8 z S 0 w z U V B h V F N x V 0 l p S W h B U k V R R U d o c 2 J V V n h j a k p 5 Y 0 h C U V V G Q 0 F 2 T D g v c 0 9 X S 3 h H S T g v L 3 Z n O T d 1 b T l z Y k w z T X c 2 b D d t e T R j Y 0 J z T 2 N l U m d k M G h G Z 2 l o Y U Z S Q 0 x u Y k Z p N U V q S V J X S z R T S V V Z M V B H S W N S N W g y T j V 6 N m N z W H Z m e E R 2 M 3 d l Q W Z U V G M 2 Y T F 2 Z z J K M V l l Z 2 1 V O W 4 w S n Y 3 M D V Z b l B M c l N Q W E h B M T Y x Z U 0 2 Y V B z O W J Q S 1 o z c l B n Y X p w U m x R c V h W c F N v R n V Y c m g 2 Z k F o R 0 J Y V U E 0 M G F O Y j d N T 2 9 a T X h T M z A 5 b 2 1 B a T F B T U Y 1 R U U 3 a U l Y V E 8 0 N E F B R X V u c 2 l z T H N a b k d U L 2 p l b F d C M F h W U G x x W m g 1 b 2 1 Q T F k 0 U U 8 r c E F V U X E y W m h n U D N y d 2 N O U X F Q Q l B j M n F R U m p M d T J x T l Z O M 3 J Q R V F 1 N X J k c E F 6 U U x Y a H R I d W p y R F F 2 b 2 F 2 U G F M V l d 2 V V d G b 1 F C Z j R 1 Y 2 p 4 V m 8 4 c G V Q U D h s N m h R R 2 F m T j Z r Z j B t d 2 Y 2 Z y 8 x a k h D N V I y c z h u M H U 2 M l o 4 c 3 p y Y z Z l M 0 N 0 a D d u N V k y Z X N a Z U V u Y 1 V W Q j N H O H N 1 N 2 J C W W 9 Z Z 2 N k O T h I K 3 Z Z U 2 k 4 V j Q 2 N j I z N E 9 m b m h 4 M D d k b U R C Z 2 d W b 2 J H e U V x N n N y L 3 Z L W H Y 1 a X R 0 R k Z j W E l 5 M H R E U m N 2 b n d a Z 0 M 0 b H F M a T R H R F U x d W h H a E V 5 Z D B 2 O H d D Q W d M U X E x Y 3 Z C Q V l H S W p 3 O E h L b X B x V m k x Y W h V N m Q r N E 1 v V k F J b F V x R n h N U k V x R l F x a k I 0 O U d n Q V F G U l d G c U N q Z H l O Y m R q Q W F M e G V K N 1 Z p V W t Q a j d l Y V B N b U F Q a j U 1 N T h 0 d E x i U H l K R W o w Y X R Y T D J 6 Z H V 0 V n F H V T l B R j Z R L y 9 Q R E R W a X N w V F p n d 0 F V T 0 d E R E Z z U H R h M W E r d C t B T m k 3 Y S s 3 V n E x Z n g z W G Z m U V N x V k d z M T R 1 T H E 2 N H Z E a H c 0 Y X Z W U 2 9 W M U d v M U h u L z h j W X V C L 3 N x V k s x R l d W b 2 E 1 Y y t k a T J y U n B k L 2 N H e U c 1 c X R S c W x w Y V V v T E N 4 R V l X R W g 2 d X Q x U V k x U U t J U k V J b 0 Z Z T E l a S U p J S k l K S U p B S U h E c W Z Q N U l t W D F w S D N w d U l 0 T z B N a U V F b U 5 D a E g 4 c n F G Y 2 l z S 2 N a Q T N 5 a H N U U D h a T X l K S D R M R U 9 m Y U h T T k 9 L W D B 1 d G 1 I e E J z V m Q w e E Y x U j B k U E 5 G R D Y r T 0 F J R E J m a k V B Z 0 Z w M W c y S E V I Z 0 J P b H Q w d 2 x Q Z l U w N W Q v U E Z l Z W F a V D Y 0 T 2 N p U j F 5 e l J i U 0 5 X c l Z o d D F B Q U N I V H h 3 c G d n M 1 V D R l Z D a k d T N U V q V G I 4 N T B P V 3 B i M H c v a U l U Q 0 Z M U D U 5 S T F h a m R G M X p i R z I 3 N G l l c 0 V r Q T J u e D B 0 V k d q R 3 d G W G F V M l B O V m R R Z D l 0 c T Z z N k t 5 e j l B Q 0 F G V V d q V 0 t s Q l V 0 R G o 1 e m F r c E 1 V b 2 J D W k g 2 W U V U a 0 N Q O T F N U m 9 x R m t v N 0 4 5 Z m J w a E x l N l c w O H J u U l U x Q n R N a m h w b T g 3 a W M x L 1 Q y O E t m M F F 1 b n A y U U t p Y k w 5 N 3 N O Z 2 w v d m Z p Z D B R S l Y v Z U x Y N X F V M T U 1 M z V i Y X Z T L 1 I 2 S U J F S X M 2 a j R a W G h K M 1 p O V V V Z K 2 5 G N 1 N 5 b j J j b 1 k 2 R H R B S U J C Z z l 1 e l p r R X F s K 1 B y c n J 3 S G 9 S b U 1 0 T F d v O G N l S U U v d l d 2 Z n h t K 3 J x M n R S V n h j S E N J a k l 4 R W V I b T c 0 M H p U N D g v Z j N S M l Z s S l Z K U 1 V u R H F s R z V Y U l p G S W h N R E F R T H o r K 3 V z W U 1 t U 0 k w V D N x N n V y c z J y V E t r a G t 6 W m 1 E b X p K a 3 R Q d D h S N T g 2 Z H c v b n o 1 M j I y Y T J o b 2 d F Y W p z Y X Z H Z S t m T 2 5 k R 3 J W e T l E a 0 Q 5 N z l t d 1 V G c l o 4 a E d M S G p o M W 1 5 M j B x R k F x c 1 g 3 K y t 4 Z G Q 5 O W R W W F c x U m 4 v Y U 9 Q U G p J O D B K b X p j Z U 5 H Z l A v O T l 4 Y V B a M m R u S X p N e k V 6 R X h N U X p 5 N z V I N i t u c G N 1 b l F K K 2 Z t L z F s d j M 4 Z k Z C Z E h R M F F r S k M 0 T 0 Z 4 O T J r Q j d Z M m p H M m F a R 3 h V Z U V k Z 0 5 R Y T V l M k p G N z B y Q 1 J W V 0 h k Y m F 5 N H R B T 3 J l a i t I e V I w S E l y T 2 1 H R z h t Z j J W e X J p T l Z k O F l H O T h M W T R G N k d 1 d m t B a 0 Z s Z G p O M z V a M 0 N x N 0 F Z Y U 5 J M j R X V n N P R j Z F W X B m V U t r N G 9 p K 3 Z L U F g y Y 2 5 J c X V t e F B D N l Z D a U d 0 O F F k d F Z i c X h G K 3 V 6 T V h 1 L 0 R N b 1 Z s Y W l w R j R C U l d N Z D F C b 0 5 4 b 2 I w d 3 B p Z 0 h o Q U t o R G h Z Z U J G Z l p 5 Z E M w Y W h F U n p k Z k x P M z V G R E t y Y i t I R D Y z d H Q x c U F I Q U 5 H Z G d R T 3 R I W l Z R N U d M Z F o 1 T 2 p D M S 9 m a V p 1 R z d u Y 2 V r b j V M a T V L L 1 J t N X R L W X F W b F p o e i t q T 3 p E e D F Q a H c 5 Q l Q 2 O X d T Q V Z p b k N x N 1 l k Z D F r M j l u W T g 3 c H o 2 d y t 3 U G c 2 a 0 4 1 V H I x S G g v Z F E 5 Z U s v d k M r a m g x U k V 6 S W t m Z 2 l 5 W S 9 o e E t o U G 5 Y S C 9 D S j B B W U F Y S W t i W W Z U O X J z b X V L a 2 V q Q T R 0 a m Z X b C t m Q 0 l T N i t V S U R M Z F p j K 1 p G Q i 9 t K 0 F n Y j Z E Y n Q y N m h m L y s 5 N y t H c j N m d j N v M 0 l 5 R W l N S H o v Z X B P M 2 d 3 W V B o N H V K a W 1 N S z N K M 0 F O Q 0 F o b z B l W l h J M G V P T k 5 s d 3 k 1 c m E y b H F z V 3 J Y S 1 p q d V Z T d V h R Z G E x c F h v R W 5 O V F V W Q V F F Q k p t b E R p e G N 2 e H R t e l o v S E R E e j g 0 d k d C V X F W U k N y V l p q M U t o U k R w M T M 3 d H c 1 b E p l W F d 4 e m x V a X F W T 0 h y M E t J U k N v V U 4 5 M G 8 r N F A v M z A w M j J 5 b 1 Z K c H F h N S t k V X N X N z V M a n N y S 3 l j T 1 h L R l R R M k 5 p S W d J Q U J o W V d F S U N n c H F k L 2 4 z c m E x Z X J V S 1 l 6 Q j g z V 2 p o U 0 t 4 Y U k 4 S F N u b 2 R C Q W k 0 U 2 l G T X l P Z X N o d 0 x L d W 1 C S 3 V 2 N 0 1 L R E F W M X h 2 U G p 1 Q T V o S m 9 m M 1 I w Z D N 2 e m d a S E N n U z d l d U d Y M G 1 0 R 0 9 m Q 1 Z L d X N W e T h 4 c D B E U 2 k y R V k 2 Z 2 h Z d 0 J J Q m l n U k N Q a F B U R z A r R k Q 0 Q 1 Z 4 e C t t e W R H e k x U a 1 J l Y l p t a G Z Y V 2 p F c m N i Y W p E S U x 4 c n Y 5 N T J C M V Z k M 0 k 3 L 0 p j W F A w Q 3 l S Z m l S c U R a e n N a N T h M c k 4 y M 1 N r M H Q w Z 1 g 3 e l d R d G J N a F M z N 0 s 0 S D d 5 V n h S e G Z Q R G x B M D F 0 b F Z V Y W d w a l Z h R F F K Z G Z a O E l r Q X B I U j F 4 R W V n U m h 3 W j A z S H J 2 d 3 p S c 2 Z z N F N x V X d O V k Z n a 2 F 0 Q n V Y T n F p d D l l S D B 2 V H B X Y V B q a T g w Z T F 4 d 3 o y Y n l x N H B 3 Z G Z a e C 9 G U z V F a E 0 3 a m d R b H l w e W N m N T J G Z 0 J B T E R T Z m 8 2 O G 5 n Q U J U N 2 F p W V k 0 L 2 p K Z G Z z Q 3 Z U R k F x R m Q 1 V E 1 0 c 2 J m c 1 F K a T c 3 d k 0 v d j d Z T X h m V 1 d k N X F t b G 1 P Z z c 0 Q X J W N j R Z M G l E R 2 p S d U g z c j E 3 N C 8 z M z M 4 Z T Z k Z X R R V V Z G a G t y O G R I Q n h z Z U F D b 3 I 2 O X Z j W X F O U U N D d y t a Q V F G Q l N F Z n Y x T W M w O H R N Y m N P d 0 J 4 O V B y a 2 p H a G 9 h Y 1 B D Z y t Z M U J t d n I 3 M y 8 r T 3 F x b 3 E 3 T m l 4 d y s 1 Y S t 2 W n d k W F Y x Z U F I e H d v V U x V V j V 1 d V N 5 W j N x a F J v N 0 I 0 O F d L N 3 I v d k p K N T l n M X k 3 c k M 4 a C t T M U Z S V V h q b m 5 Y Y 2 M z a 3 l O S E Z O U l V Z S H o 1 O C t q c X F v S 2 5 w N m U 2 T j I 3 T i 9 6 O C 9 O c T Z X M j F L c V Z I a G l j V D N B Z W d X T z Q 0 S m l z T 0 t T O T h q c F N M S D R q b F N v U m l O R 3 J Y S k t Q a 1 R Z U U 1 S N H V x T n h K S n J a b E 5 2 T G x m b T R Y S 2 w r Y l V Q a n N x d E x j U D U y M W 5 Z Y y 9 N Y 0 h n e m 9 h a l o 5 N X M x d U V 5 R V h t L y t k S E h r b k Q z e H V 6 Q 0 5 R T m h 0 a F A x c D g x V 3 c 5 L 3 F a Y 2 h C S 0 1 D d X F P Y V d H R E V l R G l p Z F N x b T F o O W R i Z E p I a j Z n c X p Q K z l z W C 9 3 N S s 2 U E l h a C 9 y R l k y K 2 N G Z k h q O U o 1 e H F W a z J u S 1 g y c W o 5 K 2 R k S 2 F t b X U 4 R j R I V W 4 w Q z l y c 0 Z 3 Y T B w e H Z j a 3 l M S m x q e V N I Q n Z k U E h z Z 0 p P b E 4 v R E p q U U 1 P M 1 d l S W Z 5 d 1 d k c k 5 2 U n Z 1 d D d y W j N j Y m V r U 0 Z s a G t r Y l R v R 2 s w T y t K d m J T M 0 t u d n l 6 R 0 I 3 U U Z W R W V R Z m h q N 0 h q T V A 3 c 1 p T c l V L V W 9 F d U Z M T l Z M Y W 0 4 b 1 J v T H p t e H B 3 V H N B d W 5 0 M X h E d H g 5 c y 9 x d m h B e E h D O U V t Q y 8 x M 0 p y M G F Y c T J k a y t t b G 1 P Z 2 J 3 Z T F X b z B k T z N i Z z g 4 O C 9 o M X F 0 e H B R c F V 3 e W J G a 2 1 s V X J 6 N z d y d l l z b V V M S 2 l z c k 1 Y d j J i T E 1 s O U p Z c 1 d Z S 0 x G e S s y N l A 1 Q 2 9 S Q U p D U W x X M j J 6 Z n Z o M 2 J 0 M j l 2 M G Z V d G V m Y l p a M U Z k W F c y e k J L W k t w V E x L O D I 5 b 2 F F Q j B k T F R W c W p k N W V Y b T R l Z k 1 t S m s y Y V p E S E l 0 N V p x M H J G a l I y e l l z T U h H T z J q L 0 R o d z R Z S F d o Z E Z x Y T Z j N k 1 U Z m 4 0 K 0 d E R W l O Y V o 4 a V h 6 a W 9 x S 2 N Q T G t T V W l s V X Z U d D J 4 Z W R P b l Z x N n k 3 Z F U w U D h Z O U R M T 3 d J S E N p O G d x N l l F R W J J Q T l Q U U 9 4 O D N h Y 3 N P S V p W R m R C W V F R N E 0 5 Z E g 4 Z W Z r N z g w R z Z 5 S H V m d m g v M 1 d i W k J p N W J x c W 5 k e m c w M E d L N 2 1 V V 2 F n R z c w M E 1 Y S z Z L T 3 R x a n Q 2 U 2 8 w S 2 E r M m 9 K Q l R s R V F 4 d n F i d m h X c z B E U H F W R 2 h Y R F p y L z l 2 O W U z T U J l d D Z n L 3 l p T W N n d k d r U D h Z K 0 F 1 Y 2 t H O V J v V T l O O C 9 o Y 2 1 V Z W d s e T k w T W s 5 Q U c 0 a U N k e k V V c m l L c E h B W F N l R j I 1 N C s 3 M k F W Y T Z F b z Z M d X c r R 1 Y 5 a 0 h r W D h 6 Y k 5 t N y t O M V o 0 Z m U x O D V 0 T l N u V j J M e T h a c X h j T n d 0 W m J L Y W t v e j B z V l V G c U t r c X V l e k J L V j l 5 e W F 3 U z U 2 Z T Y z W m Z V S 3 M 3 d l R B a 0 N j Z H p q a 1 l s Y 1 V L U 3 V S W l d i Z F J s T j l m Q 0 x n S n B L a X R G N W h k d G J w Z G t P T m 1 i T W N w N E V X S D Z j b F l F V 3 Z w N 0 U x O H d p V W Q y W k s 5 S 2 s 3 R F R i V 0 9 t a G g r c k 5 t T D J 0 N 1 U 1 a W p h S 3 k 3 c S t E Y j M w V n V k a E 8 1 N W 5 i b W 5 j T G V n d k 4 y b C 8 w a 3 h 6 S F F 0 e U U 1 T 1 J r Y k 5 t e E F W b F l X S k J J S i 9 2 Z C 8 v O W N v b F d Y a 3 l K R 1 F T Q 1 J Z d V h J b H Z 2 L y t l M V J X V n V L T k 4 5 N H d D V j R u V E p p Q W d R T U h 0 c W d Q O X R U Z U h q W n N t T m w 2 O T h 1 V 0 x V U H Y z c j N 4 e E J O U E d M M W V X M X V M O T k 1 N 3 o r T D F h b X B x a 0 p p W W l P b l R w d 1 B R b G Y 5 O C 8 v M z N v Z F Z x c 1 d q U k l r T z d q U n M z W X Y v K y 9 m a n F x N j h N d W N m b D V l V k l T a 3 J D M E t G R E x W N S 8 z N z U 5 Q U d C M U F l T E V p U k 1 0 b H Q 1 M G R C Z m c 5 b X J u e n A x M 2 R Y N U J R U U c r K y s 0 N 0 R C d z Q w R k N 4 a V Z w U G N Y R X h U c D A 2 Q l h k M 2 Q 0 d 1 l N Y 0 t 1 O U R 4 b k 1 5 W W 9 E Z 0 4 4 b z N D e n R n e F p O U 1 h v N 3 R V U n I z U W V q Z U 1 s M X d 5 Q i 9 n O T V w O U R W T X h R R G Z E d G p Z Y m R K K 0 V 2 S 3 R 5 W W Y 3 R D V T R 1 V M Z G Z U S F Z m V E N 1 V n h Y Z 1 R I b U c 0 V m h D W V F w d U t T c 3 R w c V h F e U V Q d z l 6 N 1 R i Z m J W V X R V Z H Z l W T c 4 b G 9 5 N z R 5 d X R Q R T d j Z F B R e n l j U 1 g y U W V 3 Z j d D R k x O d H g 0 Z j B 3 W n p v a D F I Z V V J M E V D M j B B W G N s R C 9 V W k J n T z d C W l d K b 2 Y w d 0 0 3 V y 9 4 S E E y M H F G Z X J v R l N y Y 0 V 0 W k F h V m E 5 N E R 4 Y 3 V k U k N I S H p 4 c W I w U X l h e k l 3 R X V u d E J B Y T N Z R H A y K 3 l q M k 5 u M 2 l s V X F 1 c m d K W E Z I U j N m Z H J K U 2 x U W n B z c 1 Z V R n F h b D V N V 0 1 4 T D J h c 3 p Y W T M 2 O H J 4 e D d Q L 0 J n R E Q v Z 0 x O O W Z I d W h B Z j h Z M U d 2 V V d I b D V l O V J V S G Z i N H Z V Z T l P K 0 N J Z j Z 4 Y U 5 S c X N P Y n F i c k 9 M d V Z 0 V F Z r M H h a c C 8 r e k d n O W h h d E k 5 N E J q S 3 h q M 2 x Y c l l 0 V W 1 W T 1 k 1 d U 1 2 Z E Q z d W w 3 V W w 1 V H F W R 3 h q T 1 p 2 a k l G K 0 U 4 M T N p b j M 3 N 2 J j T k M y T G o 0 d U x 3 N X o v L z J l e k M y N k Z E a D J M W n N t V l l 2 b n c 1 R G g 0 O G l N R 0 R C M l B r U 0 9 Q c F h r d T c 2 d D R 0 T n p j M z d O K y 9 I d 0 t C Q U F L Q k F N Z V B I M G R F U k l S U l B 3 T U R B L 0 h n Z 3 c 5 Q 3 B W S m g 2 O W F 0 R 0 Q 5 K 1 B N T E R 3 e k Z t e k J p T E R 4 R 2 Z m L z Q 1 a 3 B L U 0 V C R V J n Z G p Z V 0 F p R l F 1 V G s 1 Q 0 E 5 U F I y d n Z Q S U t B Z 0 o w L z R I O S 9 m M V J Y V j J O a E l R R X d 3 a T h Y Q z V I V m x Z V 3 J s K y 9 q a E V q U n B p T V N G Z F Z W V 0 h Q S H Q y b U o 5 d T N i O G Z E R H o 5 c 3 R t T E 9 T e S s 5 N V B T Y k 9 p V W t K R U N o V U t D e X N o S m F y Z G J r M z J Q O S t 2 V 0 l q T F J j T H U z Z i 8 v N D N k d S 9 l Y m Z I N D V z M m J r W m l Z a U l T R U J P e l p z K 2 V l V l Z p N k g 1 U 1 d s d U x r e V p O d 2 R Y W E Z z R 0 h E N 3 N z Z z M w U H N p a j Q r R W R C Q W E z U D N 5 N C t 1 N z h O S E E x N U d y R H d F e j N a N j B E Q n F I K 2 N W a H R 6 Y V V s e X N 5 T V d 1 d k 5 P W U Z q W V l y M 1 Y 1 R k c r Y y 8 5 S 1 E w M z Z 5 O U F Z d V Z a a m Z w U n N B b E d x V j F R R E 5 W d F V k U F V k S F B U Z m U r Q m t m O U p 1 S l A w U S 9 E T F Z X a T R O R n h y T z J n L 3 l p O F l m b 2 g 2 R F V x U E M z S 3 p 1 d D d x S 2 J V S m d D Z n h k U G x O V X J V S 2 1 x U m F X c U Z q V 0 4 5 Y W h w c k V k d F l 6 M 3 E x Q T F Z M m V z W k F N Q W Z U b T l F W l V P d F N a V V d B Q m d l M E J X d m R Y b k 0 3 R 2 l x V E 9 3 Q 0 g 2 a 0 1 K Z l Z W W m p k d n F s S F h H e l k y N i t t d F c 5 Z V R Y M X Q y M X d z a 3 l 4 c X F j Y l l z d y t p M W 9 R R 3 h r S X Z k Y 0 9 q V 1 p h T j g v c T Z l S G R C S k Z v R H p 0 N 0 5 R M H F T a 3 B r e n N Z b G N a V E c r S k 8 v N 1 V k U U l F M F A z Y 2 x O Z G I v c D c z O H U 2 R T E 3 c m 9 V b E 8 v e l R u K 2 1 3 Z j V l c z B Y V G J 2 Y 0 N m V H I x Z F o v L 2 h v M E t w d 2 9 N V C t E R V N V U F F y a T d Q N j R y Q 2 x C U W E v c G c 0 e T J W b 2 E 5 U G h N M i t m W G p 0 S n p S b 0 d r M S t Q b 0 p j d l V 4 b W d B V F E v W n h r V k 4 4 e U d Y R G 9 w d 0 F B Q U N B Q V N V U k J W U D F m b U x 3 T k h k M z l r R j N U c 2 9 k R W F q M E 0 5 T z g 0 Z S 9 h c 1 l k T 3 B 3 N G N Q b z E r L 2 Z o Z z l l a l R 5 O C 9 N e G M r W k 1 q Q j Q 5 M n V y S S t 1 R E J n N 0 Z p e F F x Y 0 9 u W E t K T W o v c l F t R l F o d y 9 m a H p i d G 0 x R F p t W W 1 C Z z R j a U h m Z m Z k Z W t Y V k p T R W 5 i c z J J R W R P M 2 F n W D c 5 K 2 V P S 0 p K e k J v a 0 9 r Q 2 4 v V D B k T V R I e D h Q U H p 3 L 1 B Q Z m V j N G Z Y a H c 0 Y 2 p M U z B O K y 9 m d n g 0 d 1 p N d 0 F B N D h h T n c r Z W Z m N D c 0 K 0 h o T W 5 U b 1 Z B b 0 V B T X B r T U 0 y Y k 1 3 T W N m Z j R 3 T k d 6 Y m d u W G Z l T W J y K 3 Y v L z l i e W l W U 3 N 5 Z V B S d G Z m U E V G R m k x Y W h B O C s r T U N 1 R G E 3 c z V l a D Z D S T N t M 2 s 4 Y n B x V 2 x H U 3 I 1 N U 9 m b j Q 4 Y 2 Z m e l N r U 1 k w Y U 5 R c F J V V k d J a U l p d 1 d w S n o w c V J K R 0 R S b 2 t L R W N h S E 5 4 Y 1 h G S V R F e E V s e T V k R 0 9 T M 2 9 v c U t D c H c 0 Y 1 F J U 2 l R V E R o Z z B 6 Y k t C M 3 Z 4 a 1 I y Q T F p Z 1 F q b m I y Z V o x Q V p 2 V H R G W W g 0 L 1 R F a k E x Y k p E U l R x N H Z k U j Z G Q 0 Z r Q T N r d U 5 4 e m Z a e D l I V E 9 4 e X g 4 a E Q 4 d W R 2 a l d I T G h X M m l n a F Z x c l F a V 1 Z U W U J 5 Y T B 2 T l Z 0 d l J j N l R x a m l P S z Z 5 d X g 3 d G 9 l T E 9 r e E Z m T m p I a 0 c w U E F o Y k 0 0 N U F x V k Z o V 3 R o Z 1 B O Z n B R U 2 p W d W 5 T Z 1 R C d W o 0 b G N x O D d F a z V W d E Q v d m J K M G h 2 W V c 1 Q n N 0 b T I x U 2 d t V l Z n M l J R S W l G M 1 N i a F d s V U J F Z 2 9 2 b 0 Z i Z G d N U 1 N h O G l x S 1 R F N y t 4 R n p K e F V u W F d H N m F W T n o r a F N l T S t X W k 5 0 d m F j c k 8 y R E o r b U c 2 L 2 I 2 d U x a Q V h L e E c 3 W m 0 v T m R v M S t S W E 8 0 O U d K M W t B O W h V a z Q y e V R l N G U 2 K 2 R v V j Z Q Z n d E d E 1 0 S H B i b z l s M F l H d E F G V n l y e W N L W T h B M m Z M T W c w T F B z Z U g 5 T W F y V V E 5 Q k x C R G k 1 M X V Y c 0 1 2 T 2 5 Y d C 9 D N j U z O H R R d G p X e H J v Y 1 h P d k 5 P b 1 Z k Z m p o e n p k N E t P U F Z H Y V V V d l J T N U V p R X U v d m p 2 N 2 V 1 R 0 d h T z N F U l N 3 M E 5 G a 0 t z W E h n b n V i V F h 3 O W h D N z R x U C t M e U 9 w O U R x M l p T Z E N x V l p C T G 5 i R G U z M W Z n T G Z F S G E r Y z J t R D B r U E x Y b m s r a G o z Y 2 5 m S m w x R E x 2 e W Y v M y t 1 W W 1 r V 0 5 Y c l d Y U n c 4 O E g 4 c z V 1 d H B q N D k z K 2 x C V E 8 0 N E V D a 1 Z P Z m o 3 M V I 4 d D d o N U 1 M Y 2 R B S D B C S 1 N n c V d M b D B L a V V T Q 2 d R T U h H d k x o N T h 5 W m c 5 R 2 p S O X U 5 Y y t 1 Q U F R T U 1 1 K 3 p x V F o w N k Z T c F Y 2 M D F M U G Z u a 2 s z a n h 4 U m N C Q U k y T m p U a D A 2 Q k M y Y j k r T z N O e G N l S H Q 3 W S 9 i c z J a Z z R j U 0 l B b 0 x w Y U 4 1 S 2 h U e U 1 h T 1 h J a 2 d v T 0 Q 4 Z U 9 Q U C t M S W t T T T R m L z Q 4 T 2 5 U b 2 d N b V R K M l B j d U h H U X l X U m 9 h R 2 p B b W p W c m 9 O R m 9 N R y 9 l U E t O U n l 1 S E R o M l B M b G k w N G N 1 U 0 l J Z E Q z O F B E Q T B L R k R j Z m p 3 W V p 3 N W M 4 Y n c 0 R E J 4 N G t U c z N y M G J 4 N D R k U T J w c X F t R m p y T 1 B I a i t P b m 4 z N 0 N n Q U V E O E 5 S V F Q w R W 1 r K 0 V m L y 9 n S D V z e V p n M W R l Z V F W a n g 5 c W V 1 c l Z G b 1 Z E Y 1 Z j b F J h d z R m U G 1 6 M 3 J y K 0 E 1 U W V J a W 9 v S 0 x G d T J E S T J O a l Z p N m R D b T J i d D J L V H o 3 N U J B M E 5 E W G p p a V N j U U h C e H M x d 0 x h c 0 x B d 2 k r V m R B Z D N Q M z V n e F k 1 e T Z S d n U 5 c G x L c G t K U 1 V C S 0 Z R a U 9 I R G g w T W 1 z M i 9 I V U d j M E x x U T N B T 0 J 3 M F d X N z J w O H R 6 O E M 1 O G d 4 R E 1 v a 0 F 1 Z 0 J P S k J E a W R r T U 5 O T k J p L 2 Z X O S t F Z S 9 G O U Z G M 2 d G U G R 4 c U M v O H R K K 2 0 w N j M w c V N i M m R q Y l d v O C 9 0 e D F B a D R K N 2 8 y Q n Z 0 R W 9 y T H V O N 2 w 0 Z G t W O V h q d F Z Y Z G x s T k h k R n p F V X J 3 W E 1 T R G 1 C a m F I M E l J b 0 5 G c X N T d i 9 0 T l Z a a G d H K 1 V l a n Y y e G 1 E L 0 t M e F Z Q Z 0 R P R k I w R V h 0 d W 5 y T 1 k 0 d F R u e m 9 o d W F w W D E 2 a m J k U E V Q U n p W T T N 5 L 3 J m V y 9 i O T I v N W U v R k p 5 S G I r V V h F Z V V S e E F l R E 9 p Q 0 l m N W Q w T W N u Q W 4 x O E l 2 Q 0 h x S W V R V j F 1 R z Z r Y W w 0 Z j M 5 b U g r b V J R O S 9 V c U h Z N 0 p v Q 2 9 S M n B 0 c z N w M T A w M F g 3 e X R w L z M v N 2 Q x N W Z G V D F 2 Z i 9 4 O T h 4 a 0 p U T l p 5 V 0 p D Q W 9 H R U J O b F h V V U F F a W x D V X R q K 2 9 T M E Z i N 0 t K V X F K W F c y O X J I S m V L O W x G c X R W e D l W Z 1 N w e X E 2 T F l L b l Z E a 0 l o W E F j V W l x d 2 d J S k p D U X N J W H N 5 V X p J T X B u S j c 0 K 1 l r V 0 d T R U N C a 3 l P V D F m R H p 5 Z 0 p 3 N T U 4 d 2 5 3 d 0 R 2 T 2 V m N y 9 Y d 2 x y V H E y U l Z M a m V n d 3 p l b 3 p T N U d z R z Z h V 2 N U U z E r R 1 B R e k d Q W D B z S i t v c X I 1 V y 8 z Z G 1 u e j R 0 U E 9 n N l I w d G 0 5 e H F u a U l B U V h S Z V Z x b G R 5 R y 9 l M T F s Z k w y Z U J V a 0 1 s Z k U y T D d 1 e j N m R j h W W k d o T G V V O V B p a C t y Z E V 6 d G N 3 O F N x S F h V c X E 3 T 3 B 0 e m x H O S 9 T K 1 N V O G R X d G Z z O D V r T V J z M U 1 H a T J q R E J v W j J V Z j l R a F B h Y l Z J O X Z 0 W G x n M z U 1 Z W J r V 0 x s d 2 9 o O E 9 o U C 8 3 e G p 4 b z R j S 0 N X T E Z t a X p N e E 1 m Z n p 4 e H h v M G F K R G k 0 d U x V c l Z z M 2 1 V d 2 0 r Z n Y 3 d S 8 x c X Q 5 d G x 0 O X R W V j F l b n V y b z Y x K y t U a z V N M W M r W k 1 U W j A 2 V m Z Y M U Y z Y z d 1 R F Z w Y V k x T F Y r Z m 0 1 d W 9 Q Z i 9 p R F N r c E t G Q l V W c F Y v K z h w Z T Y 1 W l p i d E g v L 2 Z q M z I y R 0 1 L R G c 3 V 3 N X T 0 5 p N F B F e D h l N 0 h m K z c z L z F P Y y t m T z F i d n Z 2 c X U z M z M 1 Y n k 1 Y 3 Y x O W R m Z j Y y R k N 4 Y 3 F N e k 5 U Z V h s N X p R N C 9 T a 2 h J V U 8 v Z X Z W V l V W S 1 N 5 c 2 p M W F Z l U 0 p F e W Z x N E 1 H R H J n V 0 J w T V l Q R j N m Z m Z i Z i s v T 2 M v N j Q w M z N 0 Q 2 l S W X U w Y T l j d V B m N z Q 0 N 0 p Z T F B y d G I z O H J T W m 8 y Y l p x Q 2 c 0 U D F Q L y 9 6 U D N y b W 1 X Z T B m U G x 5 K 2 Z r M X Z p M l h M b D B x Z j M 5 L z E 1 M l V o b 1 l H T 1 J 3 T 0 9 S d 0 8 x Z G Z Y c T c 2 K 1 h z b k p 5 V z U z S F N R c E 1 E R F F Z O X V G W k d a b X R x b i 9 m a 0 p D Z 2 9 Z U G I z b k 0 3 U G 4 y N z k r d m 5 C e l B L M k l 2 d n Z p a W l v c U t O R 2 Z P S E k w Z E 8 x W T l l L 2 J V d 2 9 V T H R X T E Z D c j M 1 N X B 2 c T E 2 K 2 Z 1 b m Z 2 T G 4 5 L 2 Z 4 b U 5 S d G V Y e V d T U z B X a F V m W D I 5 N j c z W D l D V 3 A y Z m t o W F d V K 1 E w Y z V j d V N J N n V y c U 5 H N 2 N 1 Q z d a R T c v S m t Q Q 2 V T d X J X W F J Y M n M y N z l 5 W n U 2 a n B o Y W 1 J a D M 3 b 2 p 4 b m l I U k N q T D V 5 O T d n Y 0 k w R F A x V m R w b F c 1 V y 9 T e l B o T T E 1 W m 9 o Z X Z 2 N E R 0 V m U 1 V 0 4 0 R D F l Z T B 1 Z E Z X W m 9 R M j E 4 U k F T R 0 t D Q W l S V X c x Y W U y S 1 h T b G 9 a T 2 l J M W R y c j V U d H h B L 1 R E e E 9 r V U Z X b V J 2 Y 0 d o M T N 1 Z D Y r L 2 g y d C 9 I M W Z 1 Y 3 M x T l c w O V l 1 U 2 J N M 2 R z V U k v N k R G U 2 s r T U c 2 Z n N K S T N S T C 9 E Q n R L a n l n T m Z u Y j N J W m F H R 1 Z 3 W F J I Z j F j c F Z l c U 1 N c m 0 0 c m U 4 d n o z T n A 1 Z G l a S G J X Z D A x S F p H c i t S d V V X O X p q T z V P S H E 4 a D R U M l Y y T z N i Y m x p T 0 J x Y 3 M v c 0 V h S F p X c U w 4 d U 9 Y Z F J Z O F F m V H B r b H B s M S t u U W Q 5 T 2 V t N n R i V 3 V 2 a 0 d o T l R 4 a X V H N z l a S G J y R 1 l Y Z n Z t b l R l Q j R 5 W W 9 E Q 1 Y x V l V w U F R S Z X Z j M l R k R S 9 2 b T d T a k p F Y 2 Z u O W 1 u M 2 F X N U h u T T M r c G h q Z G Z N M W d 5 U T F 0 b m c 5 O X d Q b X Y 0 d X p O R F B 4 T 2 s y N V p y Q m I w U C 9 r e k 5 l N n E 5 Z U 4 2 a D V v M G Z Y Z C s y c H I 4 V 0 h Y W X k v b G J 0 Y l F 5 R 1 N O a S s 2 b n p O T j d k Y U R p M j N W R m 1 q Z 2 F u T X E y b m x h Y U p W N l Y 5 d X B P K z E 2 N z J u W D V v Q j h l S H E 3 Z X Z Y d H J 5 c F F w R 2 p x M D h W Y m x v a 1 d M d E h Y c l Z u M z Q 0 W W Z L e n M 3 V 2 5 q M T d M b n B v e D R N U F B p a X B j U U d u S z Z G b n o 1 N U t U M C 9 Y O E 9 I R E 5 Y W H F W T m V 3 a k x D d 0 1 I M y t l Z U 1 W T U g 5 L 2 Y 0 M F l N V U s z M 2 5 x c n g v R 2 h v Y U c 2 K y s 2 N 2 R k d H R 0 M m 4 5 K 3 Z V Y U 1 t U 0 l K T 2 5 X V z I r V j A r b l V 1 S E h O d D l W N j l O R k h G U j B k N 1 F y a m t q U n k 1 R W k 5 L 1 B M T E h r T 2 J K a 3 l Z S U t 2 V n F x b F R w N n E 0 d U Z n W k d S b H F h R 2 p R a 2 l W T D N N Y n R U N W d 3 U V V P S E R 0 V 0 d E U n Y w e F J k Z n V G W V J Y Y j k r L 1 F W Z m g 0 R U R C M 3 B z Q 3 d n S W N F M G l i c X U 5 Z S 9 l M k t l a W 5 w Y V h w V j c v N l Z a d l B 1 M n p a c 2 1 h R C 9 w Z 3 h Z M V J V V k t S W n M y W k p h c n d 5 d j J 6 W k 1 x M W Z 2 M T V i d G 1 6 U m d R T U h a T F Z h M j d S N l p a T W J i c m l o W G R 1 V X d w U G R i b G R P V G 8 2 N m Q r L 2 U 1 Z H R u Z n Y r Y n Z 0 N G Z u d D d y T n J H M n F k L z R 0 V 0 V K a W d x M H R E Z 2 0 z d X d Y c E Z u Z n J D e j Z k Y 1 V K M V o 4 e j N 2 e j l V N 3 Z W U F N o V W E w L 3 M 3 U E N R S C t i Z l R j R 2 1 B R G t i b k s 2 V m N X d k 8 2 e U 5 2 b E V F O V E 2 S T F J R H h S S X l K N 3 E z O V l v b X Q x M D h M Y U N o W F Z X T l U v c k l k K 2 1 U c F p Q M C t a c U 1 P V n A z U 3 c 0 b 1 N P V l J Y c H h O b F N G Z G R X e X U 1 M D Z P W n J C b X R H N G l q W D R r d j d L d k w x d C t 5 T k 9 s V m R K b 3 R m a 0 5 2 W S t F b H h q Z i 9 X V l R 2 c T N G N l Q 0 b H F y W G p 6 N n N m N T E v Q X Y 5 T U h H M G J y N W 1 r T D R U T z F B V F l 2 c H J T K 0 Z C d l p I L 3 V R c H F L b l J q V E Q 5 R k J a a D F z U E p r c T N j W W Z 0 U n J q S z R O N j Z F R 1 N h L 2 1 m d H J p Z m g z a G 1 x Q n c x V G p 0 c W 5 j N j F Q K 2 J W W V V 2 M U l L e V N a R F J Y K 2 x o Q 1 J v W W x x V F I z V k 1 W S D l 4 N F l h c k 9 X Y S t k c F R u c V k 0 N V Z i R k R q U 3 N R V F l 3 Z k k z d U R R d n Z K O G J T O D V v d T B s U n k 3 W W F h Z l d h V z k y b U V t Z z B k L z F Y a m p Y c 0 l o a z J l c H J W R k p y M V Z s S G 5 X b 2 R k b 1 g 2 Q i t 1 S F N h T m R 0 U j I x d X M 4 U k 1 C b U 1 1 a T R x U m Q r T k g r c G F W Y m 1 z c m t y c l R 1 M 1 d w a k 1 I W E g v W C 9 B M G 1 w V n N h T C t n M X Z W Z F B W W m Z w R D N 0 W E t 5 R T R V c F B p Q m 1 w Q 2 J I O W Q z e j F W M T N k U F Z i b j l y R G F m T 2 F C M X A v Y W 9 x T F p T L 2 d h V E h r a j d y b 3 d 5 Y U Y 5 R n Z z Z D h t N j F G a H p V e j h U b 2 x k Z X V 1 c E c 3 Z G x Y K z I y U F V h Y k N v O G 9 G d m l o M m w 2 d 2 5 D M 2 9 I L 2 l i S W s y b n Y 1 S 1 U 2 N F p y T H V U Y i 9 S W X N i a k p J M S s 5 b 1 d 2 R G V p a l h W b m h K N j F Q Z 3 d y c D g w S m V r U n g 1 N X h P T S 8 3 V E Z q e G 1 q T W 1 H O F h F M 0 U 0 S E h J N m 5 h N H J 5 a z Z u c z l Y d 2 Y 2 V 3 Y 5 Q m 1 O U m o z N j Z L T W U y M U 5 T V X R y V X c 3 N U p V R k N R W n N 5 W T R m c m V Z R E R v K z k 5 d n V k O X d j N H M r d F R T M H l X Z z B 1 c 2 F j Q n d V R j Z m Y m J i O W Z B Z 1 F N M W F O Q W d q M z N E d z h O M T U 1 M T N 1 c T F G Y 0 8 3 c j N m U j l V L 0 J 0 K 2 x C e C 9 n V E l s U 3 N 2 c m N k d 2 F 4 M k l w T V p K e C s r O T k 1 N 2 J C N X k y d V A v K y s z W C 8 v Z m Q 3 Y k w v K y t 1 c z F Z T U F B d H c 5 S E l T R W h 1 d T I y M j N U Y m J k O T J x V 2 h v Y U h D O T E 1 c G V p N W J D Z j F k Z m x L a 2 p I R D E 2 V k h h N 1 h m M z c 5 L 2 Q y S 1 Y 3 M 3 h O Z n Z h b n h N U D I w N 2 I 5 R 2 d B e F h I W m E x d j d O c X l Z d F I 5 c 3 R Y W F N C N n J z Q n B r O W d 1 U z R a d E g x c D d j N V h I K 2 w z T G F Q a 1 N 1 U F k y S 1 N 0 S D l x V G U 3 Y l d z S 1 l E O U p I c T k r W V F u c T J T M 2 E x U 2 x G Y X V 4 K z g y V j V u a j R x K 0 V y L 0 x z c V N V d z F L R D Q z W H R Q a W h H a F d W b 2 d G a G l h N m d K a l Z P V H Y y U D N h c z B M W D Z v S W d Q T X l q O W J y R l c 1 V z l 6 R 3 B E O D c 0 c W V 5 K 0 F l c j F t R 1 g w V 0 J 3 d F E v Z F h a c m J i T j F s Z F Z W Y W N m V C 8 5 T z Z K b m J v c m V h e k d S Z m Z U d U p o K z M x e U J y Z E Q v K y t h R D J i c V R M Y T l P b n R n d F N q T V R S M y t 6 M 3 k 0 Z H N W M T R M U C t W T k s v d l Z O Z U h y U 2 J u V D V n T j l R O V d V c m Z 1 N m g 1 b 1 V Y U l F t S k s 2 U m F s W F N M V G l 1 M F c 2 Z F p v c H J L M 1 F K M m N P Y V A y c F B h N z V I a W 5 t T 0 k y T l R 0 T U 4 w V 2 1 L R G d 6 V n N J a G t E W X R J M W 4 w c G s z W E V X c U J 0 S l Z s N n E 0 V 3 g r M z g 5 L 0 V H e n J U M y 9 j T z B Q T k N v c X h X U D c 5 M 3 V N M U t E d 2 x o Y 3 V Q R l p W c E M v T G p y b H R t N X N 5 V 2 Q v N T V n U G V 5 Z X B T d l h 0 a X B 6 N D V j M E Q x R F E 3 O X Z N O U V U W X N m c G x x b l h Y N E d r L 3 d N U m p Y S X M w U F N 5 Z X B T d l p L N 1 d h L 2 1 i d E V O M F d t N k p Y N l k w a 1 B q T m I z S E N I M z R 6 Z V R 4 d T V O d l Z G S z M 3 c X B 6 M X V 0 d j J a N z V J Y m V x V U F V M T V Z b 0 x D d G Z Z N k R T d H p p d D J Q Y m J w e k 5 l N k p Y N l k w a 0 x q b F d L T 2 M z d l B 2 S k g v Y j A y S T d h O D B T N 3 h H U n Z a e D Y 2 V F Z w T T V a N y 9 G e m 8 z M F I 5 S 1 U y W F p r e m 1 V e X V J V H U 0 T k h Q b X p M b W 8 v W n V H c T F 6 T W E z N m w v b n d N Q m t P c m s y S X Z o Y 1 Z p d W V B K 0 J v T 0 I 5 O T V W d 2 0 2 M z Y r a l J v N H F P a m 0 1 e D h u T l h V d T J v Y T d h b F p G V j l y U m J 2 Z j B 0 e m t z Y 3 I y U n p U N H N K U 3 R V N j d U c H d 0 M W R 2 S H Q 3 Y z Z s S 1 N q b l R o Y k l u d U R R d z V u N D J x b 0 h 4 V j h w Y 1 B X e H Y 3 M 0 o 2 d E w 5 W U 1 l a l c y U 1 M r c H N P b E I r W E Y r V j U y b G 5 h W T d I M W N o R G x h Z D B x U E t V Z 2 9 6 K 0 d o Q 2 V x Q U h o U 1 V v e H h 5 b X h X N V J l e m Q y a U 1 u d V Z u a n I w d m 5 x R l J P d m p N L 3 M 5 U G d y b D J B c G Q v Z D B s c W R K Z X J W M m x P Z n A 3 e m l k c V R X R n R o W j Q 2 d E U 3 c l R 1 M V J 6 M j d S c n V E M T E 4 U H J O Y X Z u V 0 x l c n J 1 Y z d m c l p F N j A v d F Z v b z V 6 a l Z H K z B v c H J i T X B 4 Q y 9 R W X d p S n R i N U d S Y l d W c W 5 Y V T Y 2 d n l Q S V g 2 Q j h 0 a 0 1 N c n V y R m U y d G N D a n J 1 N k J G b G M z b 2 5 Q V k 5 6 a V V i V H V q Z m V Y N T J s Y W M z V 3 h I b l N P M k F o M n h G Z W l s M 0 0 x S 3 M 4 U n J i R X k 2 e G 5 S U F U w U k F p R k l 0 Y 2 N w d H g 0 N H h 4 O D h X T n h 2 M D Z 4 d W M y b G w 2 V k M 4 Y y t j a m p 0 W G c 5 Y j Z 1 N k I 0 V n F 3 N m s 5 S G 9 1 Z z V k a k 9 5 S 0 J 2 M T J n b 3 F i U H B y Z U 5 m d U s 2 M m 4 2 K 3 B N O V p u U l l m V X h 4 e X I 1 S k F Z M T U y Z D h H K 0 d B T D J l d D d Y R n V 6 M W J p d z V y U U Z p a W p w O T F i e j k 3 e E Z h Z 0 R 3 d j J h b T l a b m 8 1 V k Z i a z l W b H B u M D R j R l g y b n F O W U 0 5 V m w x R 3 h 6 S F U x Z F c x Z l d 6 Q V Z X V H o 1 c z N O O W 8 w S G N I W D c 2 S 0 9 Q T 3 J 3 e l Z Y c z R l Z k t r Z H V 6 W W 9 m S G p 4 M 2 V h b 0 g v N 3 R y O T Z 1 d 1 N m W X B S Q i 9 j T V N s W G U y c U 5 V d V F P M z l u Q W F E b 1 V P N 2 t Y U X p C Z W h z Q 3 h O R H I w Y n o r a z V S V E d D W V R s V 1 g 2 c 1 R a V X V Y W X p 1 a U l 0 Y U R a O X F N W F l w R F V Q e X h S W T Z M V D l J K z h 6 e j A r d 0 Y w V E Z L N G d r N y 9 P M U Z S Y z l H d G t N a G p s Y n p R c H d P a W 5 B S 0 9 m R E R L b 3 Z L N 3 F r d W 8 4 d D E 3 S j g 1 N 1 p 4 U m 9 X a 2 F 3 O V p i b V h m W j d 6 T l E y R k s 2 Z 3 B i K 2 N 6 Z T g 4 Y m 9 5 O X R M U U 5 2 N F l v K 0 F M U 0 J 6 V 1 p U U U V C Q X B 3 b j V h S D l P T l d o Z l J j d j k v S y 9 V Y y t v a T V 1 c T B o O D R V O G l W c G F W Y n J L O G R m a k F a S i t 5 d U 9 0 O W o 5 N W Z S b E J G W k h n M U 1 P a D l O a n p z Z m x h S z k z U n R Q a W R 1 M n R h V T B J Z U U v Y i t r W U N R Q m R u d F Z x N 2 R D d E 5 B R U R u U T l B S G d E Y X d X c T F k Z G 1 F c 0 F F R G 5 S T k F I Z 0 R Z Z z Z B T U F P a H V D U G d D M G d k U H B a S j B D Q U V D b l F 0 Q U h B Q U F B Z k Z D b k R m c m g 0 Z U h l T G d I Q U p l R H Z M Z 0 F B S G F Q V E J u M j c z U z Z y d G Z t b D F R R m N u U 2 9 y S z F W Z l g r L 3 R N Z 0 F B N k J J N m J k Q T N t O D B F Z m F D V H N W c X R N c H Z O M 2 k 0 R E F J Q X V v Z E 1 H L 2 V q b 2 F K V 1 V s S G k 3 R E F B W G 9 i U z B W T k h S M G Q 0 d U F 3 Q 0 F M c U h U Q n Y y b 3 F D a V p U Q 2 J s N T N m c 0 t v V U F M a z F l W H A 3 O C 9 Q d 1 V H U m 5 w N 1 Z J Q U F P Z 1 N P b T N R b D Z U V T F G U l Z W R l F R O W 9 H c l h G N W V u a W 9 y S z V X U 2 t 1 T H R V Z 0 F B N k R M O H Z G M 0 E 1 V X B Q V D F k M m R y Y j I 3 Z H V u e U 1 o S V d T d 1 d o W W F H Z X J z c 2 9 N d X J y S 3 l V M V d w V l N V b U o v U D M 5 b F o 2 Z T d 1 M l N B Q U R v V W p w O T B K Y 2 F y K 3 l Y b H B h c X F L a E l 4 N D h m b D U r Z m 4 4 c k x 5 N z F k R n R C b F J V U k V 5 R z Y z e T J 3 M k t 6 W T J s d U U 2 Q U F C N G d V O E V m V W 1 L a k l 3 a 1 R B Q U F B Q U R m N k 5 S a j l B R U F B Q U E w a j Z B U E F B Q U E r Q 0 N D U G d E N H F C U n p u T G R M Q U F D Z j B S b i 9 U U 1 h v Q T R D U D Z 0 V 0 5 4 Y 2 t B b 0 w x M H h u O V R D Z m 9 B N E t N b X h m Y V h V U V p 2 b H d F Q W 5 a N V J C a z J P S G V q d E 1 p N G F R U j h B Z k Z T Z m t G a E 5 q Q m 5 n N 1 R J Q W 9 O T 2 J H a m R Z e V N G Y z B R Y 0 F Y R V h 1 V E x 4 Z U Z y O W d i N W N C Q U o x V 2 h I K 0 k 3 a 3 k 4 d 2 R 0 b F h C S 0 N Q Z 0 Q 0 c 0 Z E L 1 l Q M T F 5 S T g x T X F L M 3 Q w c 0 J n R T V u V 0 h p e W 5 o c D h 0 N E p N L 3 Q 0 d T V a T D R 6 S U p a Q U l E b W 1 m M k M 5 Q j l w M D d X N T Z L R D J s Q j l U L 3 R s a W 5 h Z 3 U 5 W F p a Q U h C V j Z o R W N x Y 1 J 1 V V J v Y T N r c z N S V i 9 y N 1 h J d U M w R W Z B T H F J O G R I O U 5 E N j Z u N 2 Z M Q U F C M E V J Y n V B Q U F B Q U Q 2 S W 9 B O E F B Q U Q 0 S U l J K 0 F B Q U E 0 S U 1 J K 2 d B Q U F J Q V B J d W d E Q U F B Q V B v a W d E d 0 F B Q V B n Z 2 d q N E F B Q U R n Z 3 d q N k F B Q U F n Q T h p N k F N Q U F B Q S t p S 0 F Q Q U F B Q S t D Q 0 N Q Z 0 F B Q U 9 D R E N Q b 0 F B Q U N B R H l M b 0 F 3 Q U F B R D Z J b 0 E 4 Q U F B R D R J S U k r Q U F B Q T R J T U k r Z 0 F B Q U l B U E l 1 Z 0 R B Q U F B U G 9 p Z 0 R 3 Q U F B U G d n Z 2 o 0 Q U F B R G d n d 2 o 2 Q U F B Q W d B O G k 2 Q U 1 B Q U F B K 2 l L Q V B B Q U F B K 0 N D Q 1 B n Q U F B T 0 N E Q 1 B v Q U F B Q 0 F E e U x v Q X d B Q U F E N k l v Q T h B Q U F E N E l J S S t B Q U F B N E l N S S t n Q U F B S U F Q O H Z O M k F l a G N T a 3 B L V k Z S V U p K d k 5 w b 0 N B Q U p X V m x Y b T d K R n l G d 3 N Q R F p i Z m J a V G F i R l J N V G 8 4 a k l T R y t Y Q k F C Q W w w U F F S N X R s W l d W S m t x S 2 l v d F N y V n k 5 W k x C W X Z W N F N y b W R W c W x k V n F W V 0 Z o b 1 V w S 1 N w U 2 F t d X J 0 a 2 d B Q T Z G S U k r b W l U Z 3 d j U E t p S W l R b 2 1 K a W Q 0 d U J a M k V 4 V 0 t S e F d K U m Z I e T g 4 d l B 6 Z G V q U U l h V 2 5 w M 3 U 3 T E F B Q X V n e k c 2 T 0 9 D c 3 J L e U N Q b T R M R W x K U 1 F v T E M x T j J k c m E z U 3 d F Q W 9 N c 2 c 2 S 0 5 W e G N Y R m t r V E l 4 M l Z M U 2 t x U z A r b F V h V 2 1 w d D B z Q k F L Q k x J T 2 l q V m N Y R n h Z c U l p U E I y R 2 Z B U k V S R V J L a W 9 x O G 5 Z W k F B Q j B D U V I 5 d E 1 w b X N 6 S H B G d T N H W X J I S V p y T j V 1 d 3 d B Q U x v R W d q N W E 1 Z S 9 2 V D l C S H V 3 a 0 5 E W l d m S H o w Q U F B R G 9 D Q V I 5 d E t x O H Z O e m J K Y 0 R I O E o 0 Q 0 F L Q m p F U F F C Q U F B Q U g w V F F C N E E y T W h n T T N p N E J B S U E y S S t n R H d B V l V W V l Z K a 2 9 L Q 2 d y e G N D U U F B Y l V m U U I 0 Q U x z R n F 0 a 2 l T e j J l e m x T Z 0 F B Y U R 1 Q 1 B n Q m N B R U V m Q U 5 B W k V m U U I 0 Q U p P b n o 0 d G k 4 V 2 l 3 T U J B Y j V j Q 0 F F Q 2 J F Z l F C b 0 J W b F p X V X F M U z F W b n o 1 O X Z G M E t B Q U F Y a G F B U E F L M 0 l 5 c 3 F T e V d S U 2 p 4 N D l 2 R j B L Q U F B W G h h Q V B B Q z J 3 M l d 3 N m Z m c T B l d l R v d 1 l x K 0 F J Q k 9 o N k F Q c n l r d U x 0 Y n M y Y k 9 W a 1 p I U m J 1 Y 3 N M U z N W O D g 4 L 3 I z M z c 5 b m s 4 d G 5 Y c l Z u M 3 l 5 U 2 Z O S G x k Z V h x N V Z x M W F w c n E 3 d X N t d W 9 x S 2 p R O H V Y T D l l Y W J i M T V 3 M z V N b l Q x N z I 4 K 0 h L K 2 Z M T E x 4 V V F F S 0 Q r L 2 Z 0 N 3 V 4 U U F B Q z R h b D Z q Z 0 5 m L z g 1 e j l W V 0 Z p b 3 V Y U G 5 0 d H M 1 S 3 l v c X R H Y k 5 H a 1 Z I U j J 2 Z 3 d J R 3 U 3 W G E 3 W F N 0 V 3 J G Q k J R W U h D d z h N M W R P a F F 0 K 0 5 l Z U 9 F R m J k e T R V V W F q V W J O b n o z W n Q z N 1 J w a z R x S 2 l q e W V K e V F r U k 5 P b V R X d T J o c G R m Z m x s c j E 2 N V Y z N z U 5 T l h Q b V R C b U 5 6 W C t l L 3 N j L y 9 x R y 8 v L z N 2 Z X Z q a G h 6 V m h 3 Z 1 R Y O X B k Z W V z b l Y 1 Z V Z p e E 1 i R z Z 2 Y m J i L 2 Z Z W G w x Z H J j c k t T b 1 d F a E 5 B M T V p S j g r Z V d Y S 2 k 0 d T F x a F J v e F F R R U 9 E d G N n Q U F 1 R 2 d F Z l h q R n F W T 2 5 0 R z d k T 3 Z u N S t T a 2 5 K M G U 1 d W J r W G Z Z N k l p Q W h O b n o 2 O V R m d j Y r L 3 Z y M F V j Z j F m e j U 4 L 1 h m L y 8 z Z l d y c D B x Z U x q N H l W S m U v Y n M w Y 2 F O R 3 p W Z 3 d B R G R l Z W V k Y n N l d F h i d F d Y M z M x b G N m N W t w T 1 R t d z M 2 e D Q 0 Z D A 3 c D E 2 e F F i R z Z 1 c 3 J D e T k 5 O T U 3 K 3 N F U G Z 0 Q n N U U U 1 H R E p D Z m 4 1 L y s v T 2 M v e T k v Z l g y U E h q c F V r Y m R p d 1 F T V W x K V z M 2 d W M 2 V m 1 w c n F D d m 8 x T l R W N j c 3 M z M 5 T 0 d I S H l v d k w 4 K z F U M U p T a 2 1 i U G 5 x M k p F e W R l O V B t N 2 t r T 0 h E d W 5 Z c 1 d N Y V B I a X c 2 M z B D Q U V C b l E 5 Q 0 h W e n o 3 N 0 x P e T I r M l N w R m R m Z m Z X U 3 p 0 R z d k K z g y Q j M x S j Z 0 V 3 J s K 2 J O b T Z m V n E x Z X J v c U p D O G Z I e H F x c X E w b C 8 r O G h k R l J F U m 8 0 Y 0 t G T X B s T W J z Z j g 2 V T k v a 3 R Q c G R O d T J Z T U d D W n E r T T E 5 W F Y 2 Y k h I S G x O Q V F J Q 2 V l d W 9 w U G Z Q T U 0 x c T V j c V d H R F J 1 b X B L U W t q L z B I R E J p Z 1 J Z c 1 d L U 0 1 q U T B 1 V 0 x O S G l 4 W X M x W X N R S X Z m V F N T M n B v Y U d q M l o 3 a j M z b n R W V T F P a l Y x N T V 4 Z U 9 4 Y y s 4 Y 1 p H W m 1 h c 1 d L R l F v S 0 N 0 S 1 F J V U 1 V R 0 J p b 2 5 K d 2 M 1 Z W Z u N j d I S E h s T m x a V 1 d M S D B D N n V x T k h q K 3 J R b 1 V O S 1 Q w O V h j b k t 5 d D h z Q k F P Q 1 N F Z l R S N G Q 1 L y 8 z M 3 Q z T G x U a 3 l k U D F x O S s 5 U 3 R K M H J K b H k 3 U m h 3 d 1 k 5 O T l 4 e n p Z Y m k 1 a l F G M j R L Q 0 F o M D d k a 3 l T V k Z o W U t F b k t 5 O H Z U d G 0 z Y k p F b l I w Z E h h d W 5 X c j Y 3 a n g 0 O G R y e D Q 0 Z D J y R m p o d z R j T 0 t D a W 9 p S 0 5 H a l Z L N j l h d G M r M H p k Z X B V e G N U R U t E Q X d V R H Q z N 2 x S K 2 Z y N W 1 6 S m d o c V h I e H B P Y X U 4 a T V k d W x R N U 9 U b D Y 0 S U V I R k J N V G 9 3 V U x G d W p l Z S s 5 V l J r Y U d u b n Z 1 T 1 Z r c 0 Z v O W p S b z B h c G Z u e j U r d V p a N T d S S z Y r O G 9 1 S E R o e X N v S 0 t q R m 4 5 b G d N R W l T Z 2 9 P R F c z M X R E Q W F E N 3 J 6 e l R z M m V Q Z H Q x U G 9 m R G 9 i L z k 3 V z k 2 N T U x M 3 R I T G x T a z J k T 3 J Y V j U r c H E 3 S G E 3 O X U z Y n A v e j h m U F h x M V V 2 c D Z l b m V M Z 2 t B Z 0 1 0 Q z B F Z U h 5 c z d P M X J K b H l 4 U V R F N k 4 1 O C t h N U F t d l R s Z l N B Z 0 l B T G h 0 a n p i Z H U y V F V 1 W E x u W G J 0 b j c 5 Z X E x Z n Y x N l M 5 T k J E R D J u V n F s V 3 R u b V A 3 O X U z Y X Z u M j c 2 L 3 R o d z R Z c E p p W k d V d U 5 R b X N P S E Q 3 d U N m a 1 Z G a F V K R F E 5 M k 9 m L 1 h W V j d W K y 9 Y c E 5 u a n p a Z F p j a E t p c E t p e F l 0 M H U 5 K z l 6 d j k 1 M y 8 r c D V Z c 1 d k S n M y S j g r Z m J w T U p w T W 1 U S m p n Q 3 Z L W G E 4 c V V L U j Z M T z V s T U p 0 M T M z M z M 2 N E l N U F Z G T l R v N X l j S E Y x N z d i W H Q 4 b n l k W F V G Q m d Y Y n Y z a T J u M D Z r a F E 0 Y W 9 W N j l l M 2 k 0 S k F J R E x S d E J I a H p s O S t y U V d M b H d v a D h P a D M v L y s 5 d 2 9 K Q 2 Z I W T U v W F h Y M j g y R E o v d m p q d n V j Q V h 4 U 1 p N b W F m R G d 3 W k l h U S 9 s Y m I 3 M m x P K z Y 0 U T V N b V R a T F V P Q z c 5 e G h 0 d m R E d S t z T E J R U C 8 v N X p 6 V j E 2 b F R k Z i 8 v O U h 1 Y y 9 O e V N Y b F p V c F B E e G N V d V B 3 b k 5 y Y V d y Z W c v O X B y c i t u b G w x O V c v L z c 5 O W V D R E Q 3 c W R a O U N n U V Z x d 1 l J R 2 V m U E p K T F Z p d 1 F I L z Y w N T l j Z F o v c i 9 Q S C t E U T B O S 2 k 0 d V Z s Q l F V S n R l a j l i c V A 1 Z W Z u N S 9 N W n J O c W E y d F o 1 V l d O Z j U 1 N z l 1 e l I 2 Z E 9 u R l I w Z G Z j R T d L Z 0 F B Z E N Z R W Z Y U 0 l o b 1 l H W l d S a 3 F M U z B W T C 8 r O W E 4 M W F O Q 2 d a d m Z i d W 5 W c m k x M X F 6 d l h k N z M 3 W E Z a Z 3 R G b 3 N y R E R j T j R Z b U 1 q S F F i W D M z K 1 h Z S 2 1 r R 3 N 5 b V M 1 N E I 2 R 3 N y T X c x V k t l a W 9 r S 1 N G Q m 9 h c X B x Y U d q M z k 5 T l A 2 K 0 9 P U G x a Y V d w a V Z M b G p U Y m 5 X W E t s Q 2 x 5 T 0 J 4 N i t 1 b W 4 5 W X R m L 0 V M M z N Y Z W Z 3 c 1 B E M 1 N Z Z 0 p 5 U W s 2 S 2 F i Y m 5 K O V g x T l R v M W 1 6 W m 1 u O C t Q R m F 1 S E R o Q l Y r U H R q c C s v T G h L U 2 t w a 3 N W a V V t S m p Z Y n V m d F R P c n I 2 M 1 h t e k J t Z E 9 I R k N a O D Z j a 1 o r Z m 4 0 W V B I O T V s W H c 4 Q W d P O G k 2 S 0 5 E R 0 F 3 R 3 p a a 3 p S N G N P S G R L d H Q 5 N 2 E 0 b j d Q U G Z m Y 0 p V K 0 F y S 3 F x Y 3 V 1 Z l g x O W Y z e T Z M S E p X V 2 x y c U d 1 R l J X V m t w c U R Q c E 5 J W C 9 v M E t F Y U 0 y Y U 0 x c T V k M i t w N T d y b m 5 I c j M y M m 1 2 Y X N H R 0 Q 0 d U x p M 0 h y N l g z Z m R k V z V C L z B x b 3 F h b l J Y L z d 5 R j B u U 1 h Y Z m Q x Y V Z h U n A 0 Z j d w M U 9 w N k t p b 2 p S N D h H Q W x K Q 1 N 3 R 0 J Z Q X d D Z n h 2 e H M 2 e k 5 p e F k x M H R K S y t F T F Z 1 M n V E c j V i T n E w U 1 p t W m 1 Y c n l 5 U 2 R s c 1 Z p M F p z M G E x Z G J X d X Z h M T J X e V N H d W N N d l B i Y W E y N 2 4 2 Z D I 3 d D Y 2 L y 9 u c E p q U k 0 w c T Z x c U Z C R V J J Y 2 s 5 N k 4 5 N z c 3 M k t q S X p V e j M 3 M k 1 6 M z A w R U 0 2 Y 0 9 C Q X E v V X R Y c n h Z V H o v O X R D S W l J a F F W R m F Y Z i 8 v N z N r a n l I N 1 Z 4 S W R Y V z F u b i 8 r Z V k v d D k 5 M T N Y N H Z I R k J V V k t T T W p R M G V Q S H R X M G F k T m M 4 d z E 4 V F h W M X R X d z J t M n c y b T Z 4 V 3 E y d z J t N n F x c W 5 U M j d G a z F O R F F v S 0 N o S U t T a 3 A 2 d F d y b D d w M T Y r Y n R j Z 0 V B d U t J S S t y a X F 6 S j g v d j A x R G R 4 N T U 1 Q k d O S E R u U 2 J k d U h I M z Z v Z n Y z N j Z l R E J n e k t i e l R w O C t M Q X l N a k w w K 0 9 P U G E v W H E x Y z B 1 U X B X V m x h V 3 N y Q 3 k z Y l p N b l Q z W U Y v Z E x T V W t s U 2 Z u N i s z b m 5 u S G V Y a z V F a H E 3 T D B m S E J 6 c 0 N 0 Z V B Q L z Y 0 V 3 h 0 T 3 A 5 U H A 4 W E 1 F Q m d h M j Z X Z T d r T n J h V 3 E x W n M 4 W m p l M H R C L z h T S k U z c m 9 v W W R V V W x L a V d i T m 0 2 W j U 3 N 3 J u c 0 d x N U d 4 Y 1 h G K 3 V 5 e n o 5 e T J t Y z F t b W M x b X h j W E Z L V F k y d H R u N U V R Q U E r Q 3 F D U H E 0 c V k 4 Y U 1 h Z F B r M C t q b 2 F M Z n Z E e D A 2 c F A z N z k r d i s r K y 9 Y d 1 l N S E 5 X T E V D S T B l U F Z y U F B 2 d X N I b n Z z T W E x Z X Z k c X R O M z F y a z N I U E h j Y l J G U F E v L y 9 4 e m Z m N z U 1 N j d 0 Y j c z M W x o d 0 9 o M n N T Y 0 V O R G c 0 S 0 R n K 1 Z 3 T 0 R S d j N q e W x w Y V Z w d 1 l J R n J 2 M j N i Z H V t W G J 0 M m F l Y k 1 t W X F M a T d 1 S V Y 4 U l R l S G k 0 W G 5 6 e H h U Y n Z 2 M 2 p 4 W X B X V W x H a n U z T G 1 h T 1 h Q b V p U M z M x Y 3 h z T m 1 2 S W t D R X l t O D B L Q 1 F t N T Z P N U 5 B Q U Q 0 R 2 9 J K 3 J p b y 8 r d E d Q Z E 0 w M T E x e D A 1 N V B W c T F j c k 5 q W l d R N F l N Y 1 c z N z N 2 Z S t w L 3 o 4 Z k t X b X B u c W N y N j J U Y 2 Z 2 M j d h d T M z M z d i Y l p 2 V D Z k V E 1 t V E 5 k W T l 3 Z m Y v e H g 3 Z C s v W D Z 0 V 3 J Y S z F D Z D I 1 Y z Z m Y k 1 S c z N i d F N X T F Z 2 Y U x X a U h o W V c x Y W I 5 a n g 0 N H B K e W R I c W F t c F B o M 3 l K U 2 t v S 0 l p M m 1 B Q U F u T 1 B 5 e H h F Q T d l Q W 5 Q L 2 1 K V n E 1 Y 3 F k M j d k K 3 V C Q n g 1 d 2 p i V n Z p N z E 3 K 0 g x M m J R Q U F C O E p K U k V G V T k r c m Y v L z U z c z V O O D U 4 K 2 Z y e W x U c G x 4 e V h T Y V R 5 V F g 4 b y t t c k t l Q T M v U m 9 m S D Y r Q 2 d n T F h F S 0 R C Z 3 d l c n N M Q l F K M C t l b E 5 R N H p u L 0 h q a D N x M T Y v Z k J h L 2 0 x O V R V c U t p b z Z K T H J Q V j l 4 Y 2 J F a 3 R Y a 1 J N Z 0 F B N E R z S S t 1 a H d X V m x a Y 2 p n Y 2 t o c F h h N j J y c T F O N G V M a V N r c E p r d F Z x V m 0 1 d X J s M T k r d W R s a k 1 6 T X o 5 Z E p M T D d s d D I 3 N T l 1 N E t E Z z E w T F Z a M n J 2 c j V l M W R Y V k h s O U 5 F M 0 1 k R G t l e m o 5 Z l U x T G l k S X p z N 1 c r K z g 4 N D c r K 0 1 j L 2 F 0 Z X V Y W k x r d W t 2 U U 5 N R j Q 4 K 2 J O a 3 V T N n E 3 Q j c 5 M j d Y c j l Y V j F h N i s v a T J 4 M i s x N j V K R k g 5 T V V Y W D d T N j M 4 W G 8 w N m V Q T W p J e W Z I Y n l M U U F B Y U J s R G Q 5 Q 2 h i R G F i Z n Y z c l g y d j A 2 T k Z h d E d p U m 5 u L y t l Y j M 5 O X R 0 N j R Z V V h s S n l j c k x 2 d X V r d m J 0 b T N U b T I r K 3 F U R m p 4 c W h m d j M 2 d V l 4 M E 9 o L z c x c j M 4 c E 5 6 Z F g v Z n Y z Z D A z R 2 5 U S m x p b 0 t D Z 3 B w Z G d P d T k 5 O T d U O H V Y T F c 2 e G 5 3 N F l O M n J C a G c 4 Z j J r S k F R U G Z Q T U 0 z c n l 5 U 2 Q x N U 1 n U j F 4 M k c w T k J R a l J z M 1 R 0 S z N W L 1 N U a z V N V k Z 4 Z W 5 y V n U z N m h l L y t J V U d E U m 9 r Z z h H Z 3 Z Y d j N h d n I w N m Z y c 3 M 4 O W t O Q m 8 x Z n Z 6 N E Z 1 d W 9 x N n Z U Z i 8 z W G Y y b l B u a j J 1 O D d l S G l J Z 0 l q O F h D Q U F C Q T E w R F F S N G Y 2 N 0 x Q U F Z G O W Z y K 3 V 1 d T Y 3 W n g v M z g v U F R R U X c 5 c D N y e D V l d k x K S j d W a X h R b 1 p q V V l k U E h o U X F h b X B l d m p o a H p W L y 9 u d z k 4 Y 1 F U Z X V H R k Z 4 U V J F Y U d r c E N U T m 1 q V 3 I y Z k 5 k Z S s y M W 1 q T m 5 q c 2 Q y b T g y b U 5 X d l d x R y 9 m d n J y a G h o c z h I Z z h J Q 0 Z C b 2 F L Z 0 t D Z 2 8 w Z H V 4 W U R S M D Z W Q U 1 H R E Z C a V l x S n J T T T Y 1 N C 8 1 S G p C a W g 5 O T k v W C 9 u N S t V c E t T b E t m U G 4 x V V d G a W 8 y d H B h Z m Z y c H B 4 b y t m T G h y Z G Q x e l Z W V l Z 5 Z W w w Y X M r Z V B a S W E 1 e W h N b n o 1 Z D F k W F Z G M z R 4 M i t E V X F W U D Y 1 e i 8 v c V p F a l I x N 1 I x c V l B Q U 9 E c V E 5 Q k h o O H J N e k Z S Q V F F Q 3 J W N j F U V W x J M G U v W n N w Y V d s d W R w U l p t U m t L Q 3 d z V E N 0 W H J 0 U 2 N P W E 8 w W X N V S 1 B m W F V V M X E 4 Z U x F a 3 V T Y k J u a T g 5 U F Y z c D Z l a 2 U y d 3 N L Q 3 J S b X p S c W x w c V p x O X V 6 W k x k Y n l 4 a H R 2 Z U d 4 c k d 2 W n p m d E R Q e n M 1 M k J m U W 5 u b m h D R m 9 0 R k g z L z h z Y X F x c W x v Y 3 R y T j M 3 M T d Y N z J m T W 1 L R 2 Y v d l N u T G R a e U t W N T g 4 V V Y 5 K 3 V t b n l z e k 0 x T n E x Y S t Y d j c 5 K 3 U 1 d 2 N B Q U Z j d n h 1 a W p 3 K 1 R r N U d q L y 9 2 M j Y 4 Y 1 l i b X g x b W M 2 N G Y v L 2 p I c n F 2 K 1 p X V m x x c W l v Y 1 B W Q S 8 r R V B m N m k r Z m Z 0 c T I 3 W n Q y c m h 4 N H h X d i s z e F Z W V l d T N U 5 h d F o 4 e V l N W H J 1 d W V l V W x w W W 1 T Y T R X b 1 J z M 2 J s U m d Z S 0 R H a k J u V D d M b W F Q a G p j Z l B Q T m 1 q d D N i c n Z Y T 2 1 E Q U F F b F N X b G 9 h S V I 4 Q W d D N k d L L 3 J v T U s r L y 9 y b 2 t 1 W F h I Y W J v c V h s W l d w d V R r N U d h U D I 3 N T l 1 N l J 2 U T Z 2 U m F O U n Z m L 3 R i U G Z 6 d 3 d 3 b 0 5 E Y j J T S l R l c m F R V m N v O U d v W m N 1 V 3 R i a G Z R M E 9 E Z H U v Z X J j a k l T U D N 2 L y 8 2 d m E v d X d Z Y 0 0 w Z X Z S b 1 N k S 2 t T W k 5 r T X B r M G J 0 d z R W V l J V N k 8 2 N z c z W T d 4 N m V m Z n V v M n l i a H B r b k J 6 R T Q 4 b G F m b n k 1 Z X J S b z R m c i t 4 a 3 p a b W p p e E l s Z W V a M E F B S U I z R W Z U U l l Z W U 9 I U 3 A v Z j M v M T c 5 L 2 Z 0 Y T F 2 M z c 2 U 0 d v Z T Z q Q n c 1 M G 1 N S V R t V m x w Y l p 0 M n l h a j B h a W J i c n J K d G I x M z c 5 N W F 0 V 3 F W c X g v K 2 x i U n E x U 2 9 k U G 5 4 W V V W R l J x c T J 0 M W F a T m 1 4 U V h G N m V 3 c 0 R C O T h N R U h y U j R i R U J B Z 2 0 4 M 2 1 0 b D l J U 0 l n c j Z F d H k v V n g r Z m 4 0 Y U 1 X T E V a Z F h h M 0 p v Q X p j M E 5 B Q U F B d m 8 r Z 2 p 3 N H p i Z G 8 w V F p z M n p X M 2 I y T E Z q Z G N j Z G R 5 Z 3 p N N 1 B a N 2 p j b W s w a 0 p D U W 1 h T T J l T 0 V o S V M z Q j d y a U p B d k 5 R Y n p w c G F Y U n F O U n Z Y c j E w b T k r O H h 1 b H B h V n A 3 Z H E x N 2 Z Z O F p y T l p p e F l 0 Y X J m e k F R Q 0 F y c z F R V j F m W D R P M G l j U F h h d k h t e n Z 2 T 2 Q 3 M 2 k 3 a k t 0 Q 2 Z Y M j l q R W F q Y T R J d 0 x z M U h I M z N V Y X F 0 U k F B R F F Q c m l p R D d T U m 5 4 O S 9 Y U U F B U U 9 m Q n B V a 0 F B Q U R B Q n h I M E F R Q U F B Q j l F M E F j Q U F B Q j h F R U V m Q U F B Q T h F R U V m U U F B Q U 1 B S E V m U U J B Q U F B S D B U U U J 3 Q U F B S H d R U V I r d E N n O F A 5 M 1 l K O E R H O H B 3 Q U E 2 Q m d F Z m J U S 2 J y Z k x h c l Y 2 d X d 6 N G l N c k t T d F h Y M T N 1 N 0 R B Q U F 1 Z 1 N D U G x w b E 5 w c 0 o r b W c z V n F 0 V l p y U F o y M l V B Q U 5 B b E V Q V F J x d W p v Y U p X V W x I a T d E U G l J M H R K U 1 J V Z E h l N 3 N N Q U F D N k J J S S t X a F V W R l N X V H l h V D g v S H h 2 b D R K T 0 x p O H Z U M z U r Z m 9 x T W p Q U j J L U U F B Z E F r R W Z W e F F h b X F x S 2 l v c U N Q d T R a S G w 1 Z W F x c 3 J G U k t T b 3 E z U 3 d F Q W 9 N c 3 c x T l h W T l h p N 0 N I U U 8 y Z G 5 a Y 2 p n Y 2 l v e U 1 s T V Z p V V d o b 3 F M Z E x 3 b F d z c 3 J K U 1 Z x d F Z K U 1 V s O H Z m M 0 o r U U R B T k R C Q 1 B x N E t L V 2 x w U 2 9 x S 3 B M T l p w T 2 Z u N S 9 L e T h 1 O V h S S 3 V R a E V S R W J M Y j d U S 2 J 6 W X F P a m 1 h N E R n Q U F Y a 0 R R Q n d B Q U F I d 1 F Z L 1 F C Q U F B Q U g w V F F C d 0 F B Q U h 3 U V F S O E F B Q U R 3 U V F S O U F B Q U F 3 Q W N S O U F F Q U F B Q W Z S T k F I Q U F B Q W Z C Q k J I d 0 F B Q V B C Q k J I M E F B Q U R B Q n h I M E F R Q U F B Q j l F M E F j Q U F B Q j h F R U V m Q U F B Q T h F R U V m U U F B Q U 1 B S E V m U U J B Q U F B S D B U U U J 3 Q U F B S H d R U V I 4 Q U F B R H d R U V I 5 Q U F B Q X d B Y 1 I 5 Q U V B Q U F B Z l J O Q U h B Q U F B Z k J C Q k h 3 Q U F B U E J C Q k g w Q U F B R E F C e E g w Q V F B Q U F C O U U w Q W N B Q U F C O E V F R W Z B Q U F B O E V F R W Z R Q U F B T U F I R W Z R Q k F B Q U F I M F R R Q n d B Q U F I d 1 F R U j h B Q U F E d 1 F R U j l B Q U F B d 0 F j U j l B R U F B Q U F m U k 5 B S E F B Q U F m Q k J C S H d B Q U F Q Q k J C S D B B Q U F E Q U J 4 S D B B U U F B Q U I 5 R T B B Y 0 F B Q U I 4 R U V F Z k F B Q U E 4 R U V F Z l F B Q U F N Q U h F Z l F C Q U F B Q U g w V F F C d 0 F B Q U h 3 U V F S O E F B Q U R 3 U V F S O U F B Q U F 3 Q W N S O U F F Q U F B Q W Z S T k F I Q U F B Q W Z C Q k J I d 0 F B Q V B C Q i 9 4 K 3 R v Y 2 R j U T V t c z R R Q U F B Q U J K U l U 1 R X J r S m d n Z z 0 9 I i w K C S J U a G V t Z S I g O i A i I i w K C S J U e X B l I i A 6 I C J t a W 5 k I i w K C S J W Z X J z a W 9 u I i A 6 I C I i C n 0 K " / > < / e x t o b j > < / e x t o b j s > < / s : c u s t o m D a t a > 
</file>

<file path=customXml/itemProps39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customXml/itemProps40.xml><?xml version="1.0" encoding="utf-8"?>
<ds:datastoreItem xmlns:ds="http://schemas.openxmlformats.org/officeDocument/2006/customXml" ds:itemID="{5D1E56C8-9B30-4880-A160-D754DBA1D0B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1567</Words>
  <Application>WPS 演示</Application>
  <PresentationFormat>自定义</PresentationFormat>
  <Paragraphs>338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9" baseType="lpstr">
      <vt:lpstr>Arial</vt:lpstr>
      <vt:lpstr>宋体</vt:lpstr>
      <vt:lpstr>Wingdings</vt:lpstr>
      <vt:lpstr>仿宋</vt:lpstr>
      <vt:lpstr>微软雅黑</vt:lpstr>
      <vt:lpstr>阿里巴巴普惠体 M</vt:lpstr>
      <vt:lpstr>Calibri</vt:lpstr>
      <vt:lpstr>思源黑体 CN</vt:lpstr>
      <vt:lpstr>黑体</vt:lpstr>
      <vt:lpstr>阿里巴巴普惠体 H</vt:lpstr>
      <vt:lpstr>Wingdings</vt:lpstr>
      <vt:lpstr>华文楷体</vt:lpstr>
      <vt:lpstr>Times New Roman</vt:lpstr>
      <vt:lpstr>Wingdings 2</vt:lpstr>
      <vt:lpstr>Wingdings 2</vt:lpstr>
      <vt:lpstr>Times New Roman</vt:lpstr>
      <vt:lpstr>等线</vt:lpstr>
      <vt:lpstr>Arial Unicode MS</vt:lpstr>
      <vt:lpstr>等线 Light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Huahua</dc:creator>
  <cp:lastModifiedBy>婷</cp:lastModifiedBy>
  <cp:revision>41</cp:revision>
  <dcterms:created xsi:type="dcterms:W3CDTF">2021-03-27T08:30:00Z</dcterms:created>
  <dcterms:modified xsi:type="dcterms:W3CDTF">2024-08-16T06:17:49Z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D8BB00A1766242539EA25EF126D06B7A_13</vt:lpwstr>
  </property>
  <property fmtid="{D5CDD505-2E9C-101B-9397-08002B2CF9AE}" pid="3" name="KSOProductBuildVer">
    <vt:lpwstr>2052-12.1.0.16929</vt:lpwstr>
  </property>
</Properties>
</file>