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media/image39.svg" ContentType="image/svg+xml"/>
  <Override PartName="/ppt/media/image53.svg" ContentType="image/svg+xml"/>
  <Override PartName="/ppt/media/image5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6"/>
  </p:handoutMasterIdLst>
  <p:sldIdLst>
    <p:sldId id="337" r:id="rId3"/>
    <p:sldId id="291" r:id="rId5"/>
    <p:sldId id="387" r:id="rId6"/>
    <p:sldId id="378" r:id="rId7"/>
    <p:sldId id="356" r:id="rId8"/>
    <p:sldId id="292" r:id="rId9"/>
    <p:sldId id="293" r:id="rId10"/>
    <p:sldId id="383" r:id="rId11"/>
    <p:sldId id="408" r:id="rId12"/>
    <p:sldId id="320" r:id="rId13"/>
    <p:sldId id="384" r:id="rId14"/>
    <p:sldId id="357" r:id="rId15"/>
    <p:sldId id="379" r:id="rId16"/>
    <p:sldId id="380" r:id="rId17"/>
    <p:sldId id="358" r:id="rId18"/>
    <p:sldId id="316" r:id="rId19"/>
    <p:sldId id="317" r:id="rId20"/>
    <p:sldId id="382" r:id="rId21"/>
    <p:sldId id="361" r:id="rId22"/>
    <p:sldId id="360" r:id="rId23"/>
    <p:sldId id="420" r:id="rId24"/>
    <p:sldId id="318" r:id="rId25"/>
  </p:sldIdLst>
  <p:sldSz cx="12192000" cy="6858000"/>
  <p:notesSz cx="6858000" cy="9144000"/>
  <p:embeddedFontLst>
    <p:embeddedFont>
      <p:font typeface="微软雅黑" panose="020B0503020204020204" pitchFamily="34" charset="-122"/>
      <p:regular r:id="rId31"/>
    </p:embeddedFont>
    <p:embeddedFont>
      <p:font typeface="隶书" panose="02010509060101010101" pitchFamily="49" charset="-122"/>
      <p:regular r:id="rId32"/>
    </p:embeddedFont>
    <p:embeddedFont>
      <p:font typeface="珠穆朗玛—乌金苏通体" panose="01010100010101010101" pitchFamily="2" charset="0"/>
      <p:regular r:id="rId33"/>
    </p:embeddedFont>
    <p:embeddedFont>
      <p:font typeface="楷体_GB2312" panose="02010609030101010101" pitchFamily="49" charset="-122"/>
      <p:regular r:id="rId34"/>
    </p:embeddedFont>
    <p:embeddedFont>
      <p:font typeface="楷体" panose="02010609060101010101" charset="-122"/>
      <p:regular r:id="rId35"/>
    </p:embeddedFont>
    <p:embeddedFont>
      <p:font typeface="华文新魏" panose="02010800040101010101" charset="-122"/>
      <p:regular r:id="rId36"/>
    </p:embeddedFont>
    <p:embeddedFont>
      <p:font typeface="华文隶书" panose="02010800040101010101" pitchFamily="2"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1" userDrawn="1">
          <p15:clr>
            <a:srgbClr val="A4A3A4"/>
          </p15:clr>
        </p15:guide>
        <p15:guide id="2" pos="39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58263148@qq.com" initials="5" lastIdx="1" clrIdx="0"/>
  <p:cmAuthor id="2" name="作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C0D"/>
    <a:srgbClr val="C00000"/>
    <a:srgbClr val="E6833F"/>
    <a:srgbClr val="5DAEE3"/>
    <a:srgbClr val="FFFD41"/>
    <a:srgbClr val="2363A8"/>
    <a:srgbClr val="3C91D8"/>
    <a:srgbClr val="6BADE1"/>
    <a:srgbClr val="336CD4"/>
    <a:srgbClr val="6AB3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AB2C8D-7ACD-475A-8A3E-EF93530B4A66}" styleName="{68ab2c8d-7acd-475a-8a3e-ef93530b4a66}">
    <a:wholeTbl>
      <a:tcTxStyle>
        <a:fontRef idx="none">
          <a:prstClr val="black"/>
        </a:fontRef>
      </a:tcTxStyle>
      <a:tcStyle>
        <a:tcBdr>
          <a:top>
            <a:ln w="19050" cmpd="sng">
              <a:solidFill>
                <a:srgbClr val="65CDEF"/>
              </a:solidFill>
            </a:ln>
          </a:top>
          <a:bottom>
            <a:ln w="19050" cmpd="sng">
              <a:solidFill>
                <a:srgbClr val="65CDEF"/>
              </a:solidFill>
            </a:ln>
          </a:bottom>
          <a:insideV>
            <a:ln w="19050" cmpd="sng">
              <a:solidFill>
                <a:srgbClr val="65CDEF"/>
              </a:solidFill>
            </a:ln>
          </a:insideV>
        </a:tcBdr>
        <a:fill>
          <a:solidFill>
            <a:srgbClr val="FFFFFF"/>
          </a:solidFill>
        </a:fill>
      </a:tcStyle>
    </a:wholeTbl>
    <a:band1H>
      <a:tcTxStyle>
        <a:fontRef idx="none">
          <a:prstClr val="black"/>
        </a:fontRef>
      </a:tcTxStyle>
      <a:tcStyle>
        <a:tcBdr/>
        <a:fill>
          <a:solidFill>
            <a:srgbClr val="E1F5FC"/>
          </a:solidFill>
        </a:fill>
      </a:tcStyle>
    </a:band1H>
    <a:firstRow>
      <a:tcTxStyle>
        <a:fontRef idx="none">
          <a:prstClr val="black"/>
        </a:fontRef>
      </a:tcTxStyle>
      <a:tcStyle>
        <a:tcBdr>
          <a:bottom>
            <a:ln w="28575" cmpd="sng">
              <a:solidFill>
                <a:srgbClr val="65CDEF"/>
              </a:solidFill>
            </a:ln>
          </a:bottom>
        </a:tcBdr>
        <a:fill>
          <a:solidFill>
            <a:srgbClr val="AEE3F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463" autoAdjust="0"/>
  </p:normalViewPr>
  <p:slideViewPr>
    <p:cSldViewPr snapToGrid="0" showGuides="1">
      <p:cViewPr varScale="1">
        <p:scale>
          <a:sx n="97" d="100"/>
          <a:sy n="97" d="100"/>
        </p:scale>
        <p:origin x="1056" y="108"/>
      </p:cViewPr>
      <p:guideLst>
        <p:guide orient="horz" pos="2231"/>
        <p:guide pos="39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gs" Target="tags/tag79.xml"/><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cs typeface="阿里巴巴普惠体"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cs typeface="阿里巴巴普惠体" panose="00020600040101010101" charset="-122"/>
              </a:rPr>
            </a:fld>
            <a:endParaRPr lang="zh-CN" altLang="en-US" dirty="0">
              <a:latin typeface="微软雅黑" panose="020B0503020204020204" pitchFamily="34" charset="-122"/>
              <a:ea typeface="微软雅黑" panose="020B0503020204020204" pitchFamily="34" charset="-122"/>
              <a:cs typeface="阿里巴巴普惠体"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微软雅黑" panose="020B0503020204020204" pitchFamily="34" charset="-122"/>
              <a:ea typeface="微软雅黑" panose="020B0503020204020204" pitchFamily="34" charset="-122"/>
              <a:cs typeface="阿里巴巴普惠体"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cs typeface="阿里巴巴普惠体" panose="00020600040101010101" charset="-122"/>
              </a:rPr>
            </a:fld>
            <a:endParaRPr lang="zh-CN" altLang="en-US" dirty="0">
              <a:latin typeface="微软雅黑" panose="020B0503020204020204" pitchFamily="34" charset="-122"/>
              <a:ea typeface="微软雅黑" panose="020B0503020204020204" pitchFamily="34" charset="-122"/>
              <a:cs typeface="阿里巴巴普惠体"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fld id="{D2A48B96-639E-45A3-A0BA-2464DFDB1FAA}"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fld id="{A6837353-30EB-4A48-80EB-173D804AEFB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2" name="组合 1"/>
          <p:cNvGrpSpPr/>
          <p:nvPr userDrawn="1"/>
        </p:nvGrpSpPr>
        <p:grpSpPr>
          <a:xfrm>
            <a:off x="1720" y="0"/>
            <a:ext cx="12188560" cy="6858000"/>
            <a:chOff x="1720" y="0"/>
            <a:chExt cx="12188560" cy="685800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0" y="0"/>
              <a:ext cx="12188560" cy="6858000"/>
            </a:xfrm>
            <a:prstGeom prst="rect">
              <a:avLst/>
            </a:prstGeom>
          </p:spPr>
        </p:pic>
        <p:grpSp>
          <p:nvGrpSpPr>
            <p:cNvPr id="4" name="组合 3"/>
            <p:cNvGrpSpPr/>
            <p:nvPr/>
          </p:nvGrpSpPr>
          <p:grpSpPr>
            <a:xfrm>
              <a:off x="207819" y="263237"/>
              <a:ext cx="11776362" cy="6079573"/>
              <a:chOff x="1223954" y="938649"/>
              <a:chExt cx="9841073" cy="4875625"/>
            </a:xfrm>
          </p:grpSpPr>
          <p:sp>
            <p:nvSpPr>
              <p:cNvPr id="5" name="矩形: 圆角 4"/>
              <p:cNvSpPr/>
              <p:nvPr/>
            </p:nvSpPr>
            <p:spPr>
              <a:xfrm>
                <a:off x="1223954" y="938649"/>
                <a:ext cx="9744093" cy="4875625"/>
              </a:xfrm>
              <a:prstGeom prst="roundRect">
                <a:avLst>
                  <a:gd name="adj" fmla="val 6097"/>
                </a:avLst>
              </a:prstGeom>
              <a:solidFill>
                <a:srgbClr val="6A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320934" y="1035629"/>
                <a:ext cx="9744093" cy="4704250"/>
              </a:xfrm>
              <a:prstGeom prst="roundRect">
                <a:avLst>
                  <a:gd name="adj" fmla="val 60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0" y="0"/>
            <a:ext cx="12188560" cy="6858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51919"/>
          <a:stretch>
            <a:fillRect/>
          </a:stretch>
        </p:blipFill>
        <p:spPr>
          <a:xfrm>
            <a:off x="1720" y="2857500"/>
            <a:ext cx="12188560" cy="4000500"/>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a:off x="0" y="242456"/>
            <a:ext cx="1163782" cy="2715490"/>
          </a:xfrm>
          <a:prstGeom prst="rect">
            <a:avLst/>
          </a:prstGeom>
        </p:spPr>
      </p:pic>
      <p:pic>
        <p:nvPicPr>
          <p:cNvPr id="5" name="图片 4"/>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1496291" y="642886"/>
            <a:ext cx="9199418" cy="5330282"/>
          </a:xfrm>
          <a:prstGeom prst="rect">
            <a:avLst/>
          </a:prstGeom>
        </p:spPr>
      </p:pic>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84331" y="41905"/>
            <a:ext cx="3560618" cy="3560618"/>
          </a:xfrm>
          <a:prstGeom prst="rect">
            <a:avLst/>
          </a:prstGeom>
        </p:spPr>
      </p:pic>
      <p:sp>
        <p:nvSpPr>
          <p:cNvPr id="13" name="文本框 12"/>
          <p:cNvSpPr txBox="1"/>
          <p:nvPr userDrawn="1"/>
        </p:nvSpPr>
        <p:spPr>
          <a:xfrm>
            <a:off x="376989" y="232660"/>
            <a:ext cx="3953376"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小学信息科技三年级上册</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tags" Target="../tags/tag5.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2.png"/><Relationship Id="rId3" Type="http://schemas.openxmlformats.org/officeDocument/2006/relationships/tags" Target="../tags/tag39.xml"/><Relationship Id="rId2" Type="http://schemas.openxmlformats.org/officeDocument/2006/relationships/image" Target="../media/image30.jpeg"/><Relationship Id="rId1" Type="http://schemas.openxmlformats.org/officeDocument/2006/relationships/tags" Target="../tags/tag38.xml"/></Relationships>
</file>

<file path=ppt/slides/_rels/slide11.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image" Target="../media/image33.png"/><Relationship Id="rId7" Type="http://schemas.openxmlformats.org/officeDocument/2006/relationships/tags" Target="../tags/tag44.xml"/><Relationship Id="rId6" Type="http://schemas.openxmlformats.org/officeDocument/2006/relationships/image" Target="../media/image2.png"/><Relationship Id="rId5" Type="http://schemas.openxmlformats.org/officeDocument/2006/relationships/tags" Target="../tags/tag43.xml"/><Relationship Id="rId4" Type="http://schemas.openxmlformats.org/officeDocument/2006/relationships/image" Target="../media/image32.png"/><Relationship Id="rId3" Type="http://schemas.openxmlformats.org/officeDocument/2006/relationships/tags" Target="../tags/tag42.xml"/><Relationship Id="rId2" Type="http://schemas.openxmlformats.org/officeDocument/2006/relationships/tags" Target="../tags/tag41.xml"/><Relationship Id="rId19" Type="http://schemas.openxmlformats.org/officeDocument/2006/relationships/slideLayout" Target="../slideLayouts/slideLayout1.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image" Target="../media/image36.png"/><Relationship Id="rId13" Type="http://schemas.openxmlformats.org/officeDocument/2006/relationships/tags" Target="../tags/tag47.xml"/><Relationship Id="rId12" Type="http://schemas.openxmlformats.org/officeDocument/2006/relationships/image" Target="../media/image35.png"/><Relationship Id="rId11" Type="http://schemas.openxmlformats.org/officeDocument/2006/relationships/tags" Target="../tags/tag46.xml"/><Relationship Id="rId10" Type="http://schemas.openxmlformats.org/officeDocument/2006/relationships/image" Target="../media/image34.png"/><Relationship Id="rId1" Type="http://schemas.openxmlformats.org/officeDocument/2006/relationships/tags" Target="../tags/tag40.xml"/></Relationships>
</file>

<file path=ppt/slides/_rels/slide12.xml.rels><?xml version="1.0" encoding="UTF-8" standalone="yes"?>
<Relationships xmlns="http://schemas.openxmlformats.org/package/2006/relationships"><Relationship Id="rId9" Type="http://schemas.openxmlformats.org/officeDocument/2006/relationships/tags" Target="../tags/tag53.xml"/><Relationship Id="rId8" Type="http://schemas.microsoft.com/office/2007/relationships/hdphoto" Target="../media/image12.wdp"/><Relationship Id="rId7" Type="http://schemas.openxmlformats.org/officeDocument/2006/relationships/image" Target="../media/image11.png"/><Relationship Id="rId6" Type="http://schemas.openxmlformats.org/officeDocument/2006/relationships/tags" Target="../tags/tag52.xml"/><Relationship Id="rId5" Type="http://schemas.openxmlformats.org/officeDocument/2006/relationships/image" Target="../media/image7.png"/><Relationship Id="rId4" Type="http://schemas.openxmlformats.org/officeDocument/2006/relationships/image" Target="../media/image8.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notesSlide" Target="../notesSlides/notesSlide4.xml"/><Relationship Id="rId12" Type="http://schemas.openxmlformats.org/officeDocument/2006/relationships/slideLayout" Target="../slideLayouts/slideLayout1.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37.png"/><Relationship Id="rId2" Type="http://schemas.openxmlformats.org/officeDocument/2006/relationships/tags" Target="../tags/tag57.xml"/><Relationship Id="rId11" Type="http://schemas.openxmlformats.org/officeDocument/2006/relationships/slideLayout" Target="../slideLayouts/slideLayout1.xml"/><Relationship Id="rId10" Type="http://schemas.openxmlformats.org/officeDocument/2006/relationships/image" Target="../media/image39.svg"/><Relationship Id="rId1" Type="http://schemas.openxmlformats.org/officeDocument/2006/relationships/tags" Target="../tags/tag56.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0.png"/><Relationship Id="rId6" Type="http://schemas.openxmlformats.org/officeDocument/2006/relationships/image" Target="../media/image2.png"/><Relationship Id="rId5" Type="http://schemas.openxmlformats.org/officeDocument/2006/relationships/tags" Target="../tags/tag64.xml"/><Relationship Id="rId4" Type="http://schemas.openxmlformats.org/officeDocument/2006/relationships/image" Target="../media/image30.jpeg"/><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tags" Target="../tags/tag63.xml"/></Relationships>
</file>

<file path=ppt/slides/_rels/slide15.xml.rels><?xml version="1.0" encoding="UTF-8" standalone="yes"?>
<Relationships xmlns="http://schemas.openxmlformats.org/package/2006/relationships"><Relationship Id="rId9" Type="http://schemas.openxmlformats.org/officeDocument/2006/relationships/tags" Target="../tags/tag66.xml"/><Relationship Id="rId8" Type="http://schemas.microsoft.com/office/2007/relationships/hdphoto" Target="../media/image12.wdp"/><Relationship Id="rId7" Type="http://schemas.openxmlformats.org/officeDocument/2006/relationships/image" Target="../media/image11.png"/><Relationship Id="rId6" Type="http://schemas.openxmlformats.org/officeDocument/2006/relationships/tags" Target="../tags/tag65.xml"/><Relationship Id="rId5" Type="http://schemas.openxmlformats.org/officeDocument/2006/relationships/image" Target="../media/image7.png"/><Relationship Id="rId4" Type="http://schemas.openxmlformats.org/officeDocument/2006/relationships/image" Target="../media/image8.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notesSlide" Target="../notesSlides/notesSlide5.xml"/><Relationship Id="rId11" Type="http://schemas.openxmlformats.org/officeDocument/2006/relationships/slideLayout" Target="../slideLayouts/slideLayout1.xml"/><Relationship Id="rId10" Type="http://schemas.openxmlformats.org/officeDocument/2006/relationships/tags" Target="../tags/tag67.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2.jpe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5.png"/><Relationship Id="rId3" Type="http://schemas.openxmlformats.org/officeDocument/2006/relationships/image" Target="../media/image44.jpeg"/><Relationship Id="rId2" Type="http://schemas.openxmlformats.org/officeDocument/2006/relationships/tags" Target="../tags/tag69.xml"/><Relationship Id="rId1" Type="http://schemas.openxmlformats.org/officeDocument/2006/relationships/tags" Target="../tags/tag68.xml"/></Relationships>
</file>

<file path=ppt/slides/_rels/slide19.xml.rels><?xml version="1.0" encoding="UTF-8" standalone="yes"?>
<Relationships xmlns="http://schemas.openxmlformats.org/package/2006/relationships"><Relationship Id="rId9" Type="http://schemas.openxmlformats.org/officeDocument/2006/relationships/tags" Target="../tags/tag71.xml"/><Relationship Id="rId8" Type="http://schemas.microsoft.com/office/2007/relationships/hdphoto" Target="../media/image12.wdp"/><Relationship Id="rId7" Type="http://schemas.openxmlformats.org/officeDocument/2006/relationships/image" Target="../media/image11.png"/><Relationship Id="rId6" Type="http://schemas.openxmlformats.org/officeDocument/2006/relationships/tags" Target="../tags/tag70.xml"/><Relationship Id="rId5" Type="http://schemas.openxmlformats.org/officeDocument/2006/relationships/image" Target="../media/image7.png"/><Relationship Id="rId4" Type="http://schemas.openxmlformats.org/officeDocument/2006/relationships/image" Target="../media/image8.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notesSlide" Target="../notesSlides/notesSlide6.xml"/><Relationship Id="rId11" Type="http://schemas.openxmlformats.org/officeDocument/2006/relationships/slideLayout" Target="../slideLayouts/slideLayout1.xml"/><Relationship Id="rId10" Type="http://schemas.openxmlformats.org/officeDocument/2006/relationships/tags" Target="../tags/tag72.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tags" Target="../tags/tag6.xml"/><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9" Type="http://schemas.openxmlformats.org/officeDocument/2006/relationships/image" Target="../media/image54.svg"/><Relationship Id="rId8" Type="http://schemas.openxmlformats.org/officeDocument/2006/relationships/image" Target="../media/image53.svg"/><Relationship Id="rId7" Type="http://schemas.openxmlformats.org/officeDocument/2006/relationships/image" Target="../media/image52.png"/><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0" Type="http://schemas.openxmlformats.org/officeDocument/2006/relationships/slideLayout" Target="../slideLayouts/slideLayout1.xml"/><Relationship Id="rId1" Type="http://schemas.openxmlformats.org/officeDocument/2006/relationships/image" Target="../media/image46.png"/></Relationships>
</file>

<file path=ppt/slides/_rels/slide21.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image" Target="../media/image57.png"/><Relationship Id="rId7" Type="http://schemas.openxmlformats.org/officeDocument/2006/relationships/tags" Target="../tags/tag76.xml"/><Relationship Id="rId6" Type="http://schemas.openxmlformats.org/officeDocument/2006/relationships/image" Target="../media/image56.png"/><Relationship Id="rId5" Type="http://schemas.openxmlformats.org/officeDocument/2006/relationships/tags" Target="../tags/tag75.xml"/><Relationship Id="rId4" Type="http://schemas.openxmlformats.org/officeDocument/2006/relationships/image" Target="../media/image2.png"/><Relationship Id="rId3" Type="http://schemas.openxmlformats.org/officeDocument/2006/relationships/tags" Target="../tags/tag74.xml"/><Relationship Id="rId2" Type="http://schemas.openxmlformats.org/officeDocument/2006/relationships/image" Target="../media/image55.jpeg"/><Relationship Id="rId11" Type="http://schemas.openxmlformats.org/officeDocument/2006/relationships/slideLayout" Target="../slideLayouts/slideLayout1.xml"/><Relationship Id="rId10" Type="http://schemas.openxmlformats.org/officeDocument/2006/relationships/tags" Target="../tags/tag78.xml"/><Relationship Id="rId1" Type="http://schemas.openxmlformats.org/officeDocument/2006/relationships/tags" Target="../tags/tag73.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5.GIF"/><Relationship Id="rId3"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image" Target="../media/image16.png"/><Relationship Id="rId4" Type="http://schemas.openxmlformats.org/officeDocument/2006/relationships/image" Target="../media/image8.png"/><Relationship Id="rId3" Type="http://schemas.openxmlformats.org/officeDocument/2006/relationships/image" Target="../media/image3.png"/><Relationship Id="rId23" Type="http://schemas.openxmlformats.org/officeDocument/2006/relationships/notesSlide" Target="../notesSlides/notesSlide2.xml"/><Relationship Id="rId22" Type="http://schemas.openxmlformats.org/officeDocument/2006/relationships/slideLayout" Target="../slideLayouts/slideLayout1.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image" Target="../media/image2.png"/><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tags" Target="../tags/tag24.xml"/><Relationship Id="rId8" Type="http://schemas.microsoft.com/office/2007/relationships/hdphoto" Target="../media/image12.wdp"/><Relationship Id="rId7" Type="http://schemas.openxmlformats.org/officeDocument/2006/relationships/image" Target="../media/image11.png"/><Relationship Id="rId6"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8.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notesSlide" Target="../notesSlides/notesSlide3.xml"/><Relationship Id="rId12" Type="http://schemas.openxmlformats.org/officeDocument/2006/relationships/slideLayout" Target="../slideLayouts/slideLayout1.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28.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tags" Target="../tags/tag29.xml"/></Relationships>
</file>

<file path=ppt/slides/_rels/slide9.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image" Target="../media/image29.png"/><Relationship Id="rId3" Type="http://schemas.openxmlformats.org/officeDocument/2006/relationships/image" Target="../media/image2.png"/><Relationship Id="rId2" Type="http://schemas.openxmlformats.org/officeDocument/2006/relationships/tags" Target="../tags/tag31.xml"/><Relationship Id="rId11" Type="http://schemas.openxmlformats.org/officeDocument/2006/relationships/slideLayout" Target="../slideLayouts/slideLayout1.xml"/><Relationship Id="rId10" Type="http://schemas.openxmlformats.org/officeDocument/2006/relationships/tags" Target="../tags/tag37.xml"/><Relationship Id="rId1" Type="http://schemas.openxmlformats.org/officeDocument/2006/relationships/tags" Target="../tags/tag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20" y="0"/>
            <a:ext cx="12188560" cy="6858000"/>
          </a:xfrm>
          <a:prstGeom prst="rect">
            <a:avLst/>
          </a:prstGeom>
        </p:spPr>
      </p:pic>
      <p:grpSp>
        <p:nvGrpSpPr>
          <p:cNvPr id="32" name="组合 31"/>
          <p:cNvGrpSpPr/>
          <p:nvPr/>
        </p:nvGrpSpPr>
        <p:grpSpPr>
          <a:xfrm>
            <a:off x="1175464" y="890159"/>
            <a:ext cx="9841073" cy="5077683"/>
            <a:chOff x="1223954" y="938649"/>
            <a:chExt cx="9841073" cy="5077683"/>
          </a:xfrm>
        </p:grpSpPr>
        <p:sp>
          <p:nvSpPr>
            <p:cNvPr id="30" name="矩形: 圆角 29"/>
            <p:cNvSpPr/>
            <p:nvPr/>
          </p:nvSpPr>
          <p:spPr>
            <a:xfrm>
              <a:off x="1223954" y="938649"/>
              <a:ext cx="9744093" cy="4980703"/>
            </a:xfrm>
            <a:prstGeom prst="roundRect">
              <a:avLst>
                <a:gd name="adj" fmla="val 6097"/>
              </a:avLst>
            </a:prstGeom>
            <a:solidFill>
              <a:srgbClr val="6A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p:cNvSpPr/>
            <p:nvPr/>
          </p:nvSpPr>
          <p:spPr>
            <a:xfrm>
              <a:off x="1320934" y="1035629"/>
              <a:ext cx="9744093" cy="4980703"/>
            </a:xfrm>
            <a:prstGeom prst="roundRect">
              <a:avLst>
                <a:gd name="adj" fmla="val 60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51919"/>
          <a:stretch>
            <a:fillRect/>
          </a:stretch>
        </p:blipFill>
        <p:spPr>
          <a:xfrm flipH="1">
            <a:off x="0" y="3044303"/>
            <a:ext cx="12188560" cy="4070868"/>
          </a:xfrm>
          <a:prstGeom prst="rect">
            <a:avLst/>
          </a:prstGeom>
        </p:spPr>
      </p:pic>
      <p:sp>
        <p:nvSpPr>
          <p:cNvPr id="2" name="文本框 1"/>
          <p:cNvSpPr txBox="1"/>
          <p:nvPr/>
        </p:nvSpPr>
        <p:spPr>
          <a:xfrm>
            <a:off x="2033905" y="2151698"/>
            <a:ext cx="8830945" cy="922020"/>
          </a:xfrm>
          <a:prstGeom prst="rect">
            <a:avLst/>
          </a:prstGeom>
          <a:noFill/>
        </p:spPr>
        <p:txBody>
          <a:bodyPr wrap="square" rtlCol="0" anchor="ctr">
            <a:spAutoFit/>
          </a:bodyPr>
          <a:lstStyle/>
          <a:p>
            <a:r>
              <a:rPr lang="zh-CN" altLang="en-US" sz="5400" b="1" spc="-300" dirty="0">
                <a:solidFill>
                  <a:srgbClr val="3C91D8"/>
                </a:solidFill>
                <a:latin typeface="隶书" panose="02010509060101010101" pitchFamily="49" charset="-122"/>
                <a:ea typeface="隶书" panose="02010509060101010101" pitchFamily="49" charset="-122"/>
                <a:cs typeface="珠穆朗玛—乌金苏通体" panose="01010100010101010101" pitchFamily="2" charset="0"/>
              </a:rPr>
              <a:t>第 </a:t>
            </a:r>
            <a:r>
              <a:rPr lang="en-US" altLang="zh-CN" sz="5400" b="1" spc="-300" dirty="0">
                <a:solidFill>
                  <a:srgbClr val="3C91D8"/>
                </a:solidFill>
                <a:latin typeface="隶书" panose="02010509060101010101" pitchFamily="49" charset="-122"/>
                <a:ea typeface="隶书" panose="02010509060101010101" pitchFamily="49" charset="-122"/>
                <a:cs typeface="珠穆朗玛—乌金苏通体" panose="01010100010101010101" pitchFamily="2" charset="0"/>
              </a:rPr>
              <a:t>7 </a:t>
            </a:r>
            <a:r>
              <a:rPr lang="zh-CN" altLang="en-US" sz="5400" b="1" spc="-300" dirty="0">
                <a:solidFill>
                  <a:srgbClr val="3C91D8"/>
                </a:solidFill>
                <a:latin typeface="隶书" panose="02010509060101010101" pitchFamily="49" charset="-122"/>
                <a:ea typeface="隶书" panose="02010509060101010101" pitchFamily="49" charset="-122"/>
                <a:cs typeface="珠穆朗玛—乌金苏通体" panose="01010100010101010101" pitchFamily="2" charset="0"/>
              </a:rPr>
              <a:t>课</a:t>
            </a:r>
            <a:r>
              <a:rPr lang="en-US" altLang="zh-CN" sz="5400" b="1" spc="-300" dirty="0">
                <a:solidFill>
                  <a:srgbClr val="3C91D8"/>
                </a:solidFill>
                <a:latin typeface="隶书" panose="02010509060101010101" pitchFamily="49" charset="-122"/>
                <a:ea typeface="隶书" panose="02010509060101010101" pitchFamily="49" charset="-122"/>
                <a:cs typeface="珠穆朗玛—乌金苏通体" panose="01010100010101010101" pitchFamily="2" charset="0"/>
              </a:rPr>
              <a:t> </a:t>
            </a:r>
            <a:r>
              <a:rPr lang="zh-CN" altLang="en-US" sz="5400" b="1" spc="-300" dirty="0">
                <a:solidFill>
                  <a:srgbClr val="3C91D8"/>
                </a:solidFill>
                <a:latin typeface="隶书" panose="02010509060101010101" pitchFamily="49" charset="-122"/>
                <a:ea typeface="隶书" panose="02010509060101010101" pitchFamily="49" charset="-122"/>
                <a:cs typeface="珠穆朗玛—乌金苏通体" panose="01010100010101010101" pitchFamily="2" charset="0"/>
              </a:rPr>
              <a:t>逛逛在线自然博物馆</a:t>
            </a:r>
            <a:endParaRPr lang="zh-CN" altLang="en-US" sz="5400" b="1" spc="-300" dirty="0">
              <a:solidFill>
                <a:srgbClr val="3C91D8"/>
              </a:solidFill>
              <a:latin typeface="隶书" panose="02010509060101010101" pitchFamily="49" charset="-122"/>
              <a:ea typeface="隶书" panose="02010509060101010101" pitchFamily="49" charset="-122"/>
              <a:cs typeface="珠穆朗玛—乌金苏通体" panose="01010100010101010101" pitchFamily="2" charset="0"/>
            </a:endParaRPr>
          </a:p>
        </p:txBody>
      </p:sp>
      <p:sp>
        <p:nvSpPr>
          <p:cNvPr id="4" name="文本框 3"/>
          <p:cNvSpPr txBox="1"/>
          <p:nvPr/>
        </p:nvSpPr>
        <p:spPr>
          <a:xfrm>
            <a:off x="6325481" y="3359776"/>
            <a:ext cx="3578453" cy="645160"/>
          </a:xfrm>
          <a:prstGeom prst="rect">
            <a:avLst/>
          </a:prstGeom>
          <a:noFill/>
        </p:spPr>
        <p:txBody>
          <a:bodyPr wrap="square" rtlCol="0" anchor="ctr">
            <a:spAutoFit/>
          </a:bodyPr>
          <a:lstStyle/>
          <a:p>
            <a:pPr algn="ctr"/>
            <a:r>
              <a:rPr lang="en-US" altLang="zh-CN" sz="3600" b="1" dirty="0">
                <a:solidFill>
                  <a:srgbClr val="3C91D8"/>
                </a:solidFill>
                <a:latin typeface="字魂27号-布丁体" panose="00000500000000000000" pitchFamily="2" charset="-122"/>
                <a:ea typeface="字魂27号-布丁体" panose="00000500000000000000" pitchFamily="2" charset="-122"/>
              </a:rPr>
              <a:t>——</a:t>
            </a:r>
            <a:r>
              <a:rPr lang="zh-CN" altLang="en-US" sz="3600" b="1" dirty="0">
                <a:solidFill>
                  <a:srgbClr val="3C91D8"/>
                </a:solidFill>
                <a:latin typeface="楷体_GB2312" panose="02010609030101010101" pitchFamily="49" charset="-122"/>
                <a:ea typeface="楷体_GB2312" panose="02010609030101010101" pitchFamily="49" charset="-122"/>
              </a:rPr>
              <a:t>在线参观</a:t>
            </a:r>
            <a:endParaRPr lang="zh-CN" altLang="en-US" sz="3600" b="1" dirty="0">
              <a:solidFill>
                <a:srgbClr val="3C91D8"/>
              </a:solidFill>
              <a:latin typeface="楷体_GB2312" panose="02010609030101010101" pitchFamily="49" charset="-122"/>
              <a:ea typeface="楷体_GB2312" panose="02010609030101010101" pitchFamily="49" charset="-122"/>
            </a:endParaRPr>
          </a:p>
        </p:txBody>
      </p:sp>
      <p:sp>
        <p:nvSpPr>
          <p:cNvPr id="8" name="PA_圆角矩形 31"/>
          <p:cNvSpPr/>
          <p:nvPr>
            <p:custDataLst>
              <p:tags r:id="rId3"/>
            </p:custDataLst>
          </p:nvPr>
        </p:nvSpPr>
        <p:spPr>
          <a:xfrm>
            <a:off x="5075555" y="4643755"/>
            <a:ext cx="3305810" cy="373380"/>
          </a:xfrm>
          <a:prstGeom prst="roundRect">
            <a:avLst/>
          </a:prstGeom>
          <a:solidFill>
            <a:srgbClr val="5DAE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b="1" dirty="0">
                <a:solidFill>
                  <a:schemeClr val="bg1"/>
                </a:solidFill>
                <a:latin typeface="微软雅黑" panose="020B0503020204020204" pitchFamily="34" charset="-122"/>
                <a:ea typeface="微软雅黑" panose="020B0503020204020204" pitchFamily="34" charset="-122"/>
              </a:rPr>
              <a:t>阜阳市实验小学</a:t>
            </a:r>
            <a:r>
              <a:rPr lang="en-US" altLang="zh-CN" sz="1400" b="1" dirty="0">
                <a:solidFill>
                  <a:schemeClr val="bg1"/>
                </a:solidFill>
                <a:latin typeface="微软雅黑" panose="020B0503020204020204" pitchFamily="34" charset="-122"/>
                <a:ea typeface="微软雅黑" panose="020B0503020204020204" pitchFamily="34" charset="-122"/>
              </a:rPr>
              <a:t>  </a:t>
            </a:r>
            <a:r>
              <a:rPr lang="zh-CN" altLang="en-US" sz="1400" b="1" dirty="0">
                <a:solidFill>
                  <a:schemeClr val="bg1"/>
                </a:solidFill>
                <a:latin typeface="微软雅黑" panose="020B0503020204020204" pitchFamily="34" charset="-122"/>
                <a:ea typeface="微软雅黑" panose="020B0503020204020204" pitchFamily="34" charset="-122"/>
              </a:rPr>
              <a:t>马翠翠</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919" y="3273051"/>
            <a:ext cx="3741816" cy="3741816"/>
          </a:xfrm>
          <a:prstGeom prst="rect">
            <a:avLst/>
          </a:prstGeom>
        </p:spPr>
      </p:pic>
      <p:pic>
        <p:nvPicPr>
          <p:cNvPr id="42" name="图片 4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730387" flipV="1">
            <a:off x="9427689" y="546222"/>
            <a:ext cx="2146364" cy="1458681"/>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9892947" y="-156867"/>
            <a:ext cx="2247178" cy="1559749"/>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000" y="1171045"/>
            <a:ext cx="584041" cy="469828"/>
          </a:xfrm>
          <a:prstGeom prst="rect">
            <a:avLst/>
          </a:prstGeom>
        </p:spPr>
      </p:pic>
      <p:sp>
        <p:nvSpPr>
          <p:cNvPr id="13" name="文本框 12"/>
          <p:cNvSpPr txBox="1"/>
          <p:nvPr/>
        </p:nvSpPr>
        <p:spPr>
          <a:xfrm>
            <a:off x="5690086" y="1360031"/>
            <a:ext cx="3187437" cy="368300"/>
          </a:xfrm>
          <a:prstGeom prst="rect">
            <a:avLst/>
          </a:prstGeom>
          <a:noFill/>
        </p:spPr>
        <p:txBody>
          <a:bodyPr wrap="square" rtlCol="0">
            <a:spAutoFit/>
          </a:bodyPr>
          <a:lstStyle/>
          <a:p>
            <a:pPr algn="ct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单元  体验在线课余生活</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15" name="文本框 14"/>
          <p:cNvSpPr txBox="1"/>
          <p:nvPr/>
        </p:nvSpPr>
        <p:spPr>
          <a:xfrm>
            <a:off x="2065808" y="1360031"/>
            <a:ext cx="3877503" cy="369332"/>
          </a:xfrm>
          <a:prstGeom prst="rect">
            <a:avLst/>
          </a:prstGeom>
          <a:noFill/>
          <a:ln>
            <a:noFill/>
          </a:ln>
        </p:spPr>
        <p:txBody>
          <a:bodyPr wrap="square" rtlCol="0">
            <a:spAutoFit/>
          </a:bodyPr>
          <a:lstStyle/>
          <a:p>
            <a:pPr algn="ct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三</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汉仪综艺体简" panose="02010600000101010101" charset="-122"/>
              </a:rPr>
              <a:t>年级上册</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9" name="剪去同侧角的矩形 28"/>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0" name="剪去同侧角的矩形 29"/>
          <p:cNvSpPr/>
          <p:nvPr/>
        </p:nvSpPr>
        <p:spPr>
          <a:xfrm>
            <a:off x="944400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1" name="剪去同侧角的矩形 30"/>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2" name="剪去同侧角的矩形 31"/>
          <p:cNvSpPr/>
          <p:nvPr/>
        </p:nvSpPr>
        <p:spPr>
          <a:xfrm>
            <a:off x="6995090"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7168509" y="220724"/>
            <a:ext cx="877163" cy="369332"/>
          </a:xfrm>
          <a:prstGeom prst="rect">
            <a:avLst/>
          </a:prstGeom>
          <a:noFill/>
        </p:spPr>
        <p:txBody>
          <a:bodyPr wrap="none" rtlCol="0">
            <a:spAutoFit/>
          </a:bodyPr>
          <a:lstStyle/>
          <a:p>
            <a:r>
              <a:rPr lang="zh-CN" altLang="en-US" b="1" dirty="0">
                <a:solidFill>
                  <a:schemeClr val="bg1"/>
                </a:solidFill>
              </a:rPr>
              <a:t>准备间</a:t>
            </a:r>
            <a:endParaRPr lang="zh-CN" altLang="en-US" b="1" dirty="0">
              <a:solidFill>
                <a:schemeClr val="bg1"/>
              </a:solidFill>
            </a:endParaRPr>
          </a:p>
        </p:txBody>
      </p:sp>
      <p:sp>
        <p:nvSpPr>
          <p:cNvPr id="34" name="TextBox 33"/>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35" name="TextBox 34"/>
          <p:cNvSpPr txBox="1"/>
          <p:nvPr/>
        </p:nvSpPr>
        <p:spPr>
          <a:xfrm>
            <a:off x="9627927" y="220724"/>
            <a:ext cx="877163" cy="369332"/>
          </a:xfrm>
          <a:prstGeom prst="rect">
            <a:avLst/>
          </a:prstGeom>
          <a:noFill/>
        </p:spPr>
        <p:txBody>
          <a:bodyPr wrap="none" rtlCol="0">
            <a:spAutoFit/>
          </a:bodyPr>
          <a:lstStyle/>
          <a:p>
            <a:r>
              <a:rPr lang="zh-CN" altLang="en-US" dirty="0">
                <a:solidFill>
                  <a:schemeClr val="bg1"/>
                </a:solidFill>
              </a:rPr>
              <a:t>收获园</a:t>
            </a:r>
            <a:endParaRPr lang="zh-CN" altLang="en-US" dirty="0">
              <a:solidFill>
                <a:schemeClr val="bg1"/>
              </a:solidFill>
            </a:endParaRPr>
          </a:p>
        </p:txBody>
      </p:sp>
      <p:sp>
        <p:nvSpPr>
          <p:cNvPr id="36" name="TextBox 35"/>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sp>
        <p:nvSpPr>
          <p:cNvPr id="4" name="文本框 3"/>
          <p:cNvSpPr txBox="1"/>
          <p:nvPr/>
        </p:nvSpPr>
        <p:spPr>
          <a:xfrm>
            <a:off x="457200" y="1355725"/>
            <a:ext cx="5455285" cy="607695"/>
          </a:xfrm>
          <a:prstGeom prst="rect">
            <a:avLst/>
          </a:prstGeom>
          <a:noFill/>
        </p:spPr>
        <p:txBody>
          <a:bodyPr wrap="square" rtlCol="0" anchor="t">
            <a:spAutoFit/>
          </a:bodyPr>
          <a:lstStyle/>
          <a:p>
            <a:pPr>
              <a:lnSpc>
                <a:spcPct val="120000"/>
              </a:lnSpc>
              <a:spcBef>
                <a:spcPts val="0"/>
              </a:spcBef>
              <a:spcAft>
                <a:spcPts val="0"/>
              </a:spcAft>
            </a:pPr>
            <a:r>
              <a:rPr lang="en-US" altLang="zh-CN" sz="2800" dirty="0">
                <a:solidFill>
                  <a:schemeClr val="accent2"/>
                </a:solidFill>
                <a:latin typeface="宋体" panose="02010600030101010101" pitchFamily="2" charset="-122"/>
                <a:ea typeface="宋体" panose="02010600030101010101" pitchFamily="2" charset="-122"/>
                <a:cs typeface="Aa榴莲爸爸" panose="03000502000000000000" charset="-122"/>
                <a:sym typeface="+mn-ea"/>
              </a:rPr>
              <a:t>明确参观</a:t>
            </a:r>
            <a:r>
              <a:rPr lang="zh-CN" altLang="en-US" sz="2800" dirty="0">
                <a:solidFill>
                  <a:schemeClr val="accent2"/>
                </a:solidFill>
                <a:latin typeface="宋体" panose="02010600030101010101" pitchFamily="2" charset="-122"/>
                <a:ea typeface="宋体" panose="02010600030101010101" pitchFamily="2" charset="-122"/>
                <a:cs typeface="Aa榴莲爸爸" panose="03000502000000000000" charset="-122"/>
                <a:sym typeface="+mn-ea"/>
              </a:rPr>
              <a:t>需求：　　</a:t>
            </a:r>
            <a:endParaRPr lang="zh-CN" altLang="en-US" sz="2800" b="0" dirty="0">
              <a:solidFill>
                <a:srgbClr val="43436B"/>
              </a:solidFill>
              <a:latin typeface="宋体" panose="02010600030101010101" pitchFamily="2" charset="-122"/>
              <a:ea typeface="宋体" panose="02010600030101010101" pitchFamily="2" charset="-122"/>
              <a:cs typeface="Aa榴莲爸爸" panose="03000502000000000000" charset="-122"/>
              <a:sym typeface="+mn-ea"/>
            </a:endParaRPr>
          </a:p>
        </p:txBody>
      </p:sp>
      <p:sp>
        <p:nvSpPr>
          <p:cNvPr id="6" name="文本框 5"/>
          <p:cNvSpPr txBox="1"/>
          <p:nvPr>
            <p:custDataLst>
              <p:tags r:id="rId1"/>
            </p:custDataLst>
          </p:nvPr>
        </p:nvSpPr>
        <p:spPr>
          <a:xfrm>
            <a:off x="19050" y="698346"/>
            <a:ext cx="6330950" cy="977265"/>
          </a:xfrm>
          <a:prstGeom prst="rect">
            <a:avLst/>
          </a:prstGeom>
          <a:noFill/>
        </p:spPr>
        <p:txBody>
          <a:bodyPr wrap="square" rtlCol="0" anchor="t">
            <a:spAutoFit/>
          </a:bodyPr>
          <a:lstStyle/>
          <a:p>
            <a:pPr algn="ctr">
              <a:lnSpc>
                <a:spcPct val="90000"/>
              </a:lnSpc>
            </a:pPr>
            <a:r>
              <a:rPr lang="en-US" altLang="zh-CN"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rPr>
              <a:t>虚拟展厅</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90000"/>
              </a:lnSpc>
            </a:pPr>
            <a:endParaRPr lang="zh-CN" altLang="en-US"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5" name="图片 104"/>
          <p:cNvPicPr/>
          <p:nvPr/>
        </p:nvPicPr>
        <p:blipFill>
          <a:blip r:embed="rId2">
            <a:clrChange>
              <a:clrFrom>
                <a:srgbClr val="F6F6F6">
                  <a:alpha val="100000"/>
                </a:srgbClr>
              </a:clrFrom>
              <a:clrTo>
                <a:srgbClr val="F6F6F6">
                  <a:alpha val="100000"/>
                  <a:alpha val="0"/>
                </a:srgbClr>
              </a:clrTo>
            </a:clrChange>
          </a:blip>
          <a:srcRect l="8062" t="4813" r="8077" b="7385"/>
          <a:stretch>
            <a:fillRect/>
          </a:stretch>
        </p:blipFill>
        <p:spPr>
          <a:xfrm>
            <a:off x="1246505" y="3945255"/>
            <a:ext cx="4356735" cy="2004060"/>
          </a:xfrm>
          <a:prstGeom prst="rect">
            <a:avLst/>
          </a:prstGeom>
          <a:noFill/>
          <a:ln w="9525">
            <a:noFill/>
          </a:ln>
        </p:spPr>
      </p:pic>
      <p:sp>
        <p:nvSpPr>
          <p:cNvPr id="5" name="文本框 4"/>
          <p:cNvSpPr txBox="1"/>
          <p:nvPr/>
        </p:nvSpPr>
        <p:spPr>
          <a:xfrm>
            <a:off x="1479550" y="4250055"/>
            <a:ext cx="4006215" cy="1699260"/>
          </a:xfrm>
          <a:prstGeom prst="rect">
            <a:avLst/>
          </a:prstGeom>
          <a:noFill/>
          <a:ln w="9525">
            <a:noFill/>
          </a:ln>
        </p:spPr>
        <p:txBody>
          <a:bodyPr>
            <a:noAutofit/>
          </a:bodyPr>
          <a:lstStyle/>
          <a:p>
            <a:pPr marL="285750" indent="-285750">
              <a:lnSpc>
                <a:spcPct val="150000"/>
              </a:lnSpc>
              <a:buFont typeface="Wingdings" panose="05000000000000000000" charset="0"/>
              <a:buChar char="Ø"/>
            </a:pPr>
            <a:r>
              <a:rPr lang="zh-CN" b="0">
                <a:solidFill>
                  <a:srgbClr val="000000"/>
                </a:solidFill>
                <a:ea typeface="宋体" panose="02010600030101010101" pitchFamily="2" charset="-122"/>
              </a:rPr>
              <a:t>想在线参观什么？</a:t>
            </a:r>
            <a:endParaRPr lang="en-US" b="0">
              <a:solidFill>
                <a:srgbClr val="000000"/>
              </a:solidFill>
              <a:latin typeface="宋体" panose="02010600030101010101" pitchFamily="2" charset="-122"/>
            </a:endParaRPr>
          </a:p>
          <a:p>
            <a:pPr marL="285750" indent="-285750">
              <a:lnSpc>
                <a:spcPct val="150000"/>
              </a:lnSpc>
              <a:buFont typeface="Wingdings" panose="05000000000000000000" charset="0"/>
              <a:buChar char="Ø"/>
            </a:pPr>
            <a:r>
              <a:rPr lang="zh-CN" b="0">
                <a:solidFill>
                  <a:srgbClr val="000000"/>
                </a:solidFill>
                <a:ea typeface="宋体" panose="02010600030101010101" pitchFamily="2" charset="-122"/>
              </a:rPr>
              <a:t>我想了解它们的：</a:t>
            </a:r>
            <a:endParaRPr lang="zh-CN" b="0">
              <a:solidFill>
                <a:srgbClr val="000000"/>
              </a:solidFill>
              <a:ea typeface="宋体" panose="02010600030101010101" pitchFamily="2" charset="-122"/>
            </a:endParaRPr>
          </a:p>
          <a:p>
            <a:pPr indent="0">
              <a:lnSpc>
                <a:spcPct val="150000"/>
              </a:lnSpc>
              <a:buFont typeface="Wingdings" panose="05000000000000000000" charset="0"/>
              <a:buNone/>
            </a:pPr>
            <a:r>
              <a:rPr lang="zh-CN" b="0">
                <a:solidFill>
                  <a:srgbClr val="000000"/>
                </a:solidFill>
                <a:ea typeface="宋体" panose="02010600030101010101" pitchFamily="2" charset="-122"/>
              </a:rPr>
              <a:t>□名称</a:t>
            </a:r>
            <a:r>
              <a:rPr lang="en-US" b="0">
                <a:solidFill>
                  <a:srgbClr val="000000"/>
                </a:solidFill>
                <a:latin typeface="宋体" panose="02010600030101010101" pitchFamily="2" charset="-122"/>
              </a:rPr>
              <a:t> </a:t>
            </a:r>
            <a:r>
              <a:rPr lang="zh-CN" b="0">
                <a:solidFill>
                  <a:srgbClr val="000000"/>
                </a:solidFill>
                <a:ea typeface="宋体" panose="02010600030101010101" pitchFamily="2" charset="-122"/>
              </a:rPr>
              <a:t>□外形  □生活习性</a:t>
            </a:r>
            <a:r>
              <a:rPr lang="en-US" altLang="zh-CN" b="0">
                <a:solidFill>
                  <a:srgbClr val="000000"/>
                </a:solidFill>
                <a:ea typeface="宋体" panose="02010600030101010101" pitchFamily="2" charset="-122"/>
              </a:rPr>
              <a:t>   </a:t>
            </a:r>
            <a:r>
              <a:rPr lang="zh-CN" b="0">
                <a:solidFill>
                  <a:srgbClr val="000000"/>
                </a:solidFill>
                <a:ea typeface="宋体" panose="02010600030101010101" pitchFamily="2" charset="-122"/>
              </a:rPr>
              <a:t>口其他</a:t>
            </a:r>
            <a:endParaRPr lang="en-US" altLang="en-US" b="0">
              <a:solidFill>
                <a:srgbClr val="000000"/>
              </a:solidFill>
              <a:latin typeface="宋体" panose="02010600030101010101" pitchFamily="2" charset="-122"/>
            </a:endParaRPr>
          </a:p>
        </p:txBody>
      </p:sp>
      <p:pic>
        <p:nvPicPr>
          <p:cNvPr id="26" name="图片 25" descr="图片包含 建筑, 橙子, 女人, 前&#10;&#10;描述已自动生成"/>
          <p:cNvPicPr preferRelativeResize="0">
            <a:picLocks noChangeAspect="1"/>
          </p:cNvPicPr>
          <p:nvPr>
            <p:custDataLst>
              <p:tags r:id="rId3"/>
            </p:custDataLst>
          </p:nvPr>
        </p:nvPicPr>
        <p:blipFill>
          <a:blip r:embed="rId4"/>
          <a:srcRect l="22850" r="22850"/>
          <a:stretch>
            <a:fillRect/>
          </a:stretch>
        </p:blipFill>
        <p:spPr>
          <a:xfrm>
            <a:off x="6350000" y="600710"/>
            <a:ext cx="5607685" cy="5806440"/>
          </a:xfrm>
          <a:custGeom>
            <a:avLst/>
            <a:gdLst>
              <a:gd name="connsiteX0" fmla="*/ 1058157 w 6215706"/>
              <a:gd name="connsiteY0" fmla="*/ 0 h 6435648"/>
              <a:gd name="connsiteX1" fmla="*/ 6215706 w 6215706"/>
              <a:gd name="connsiteY1" fmla="*/ 0 h 6435648"/>
              <a:gd name="connsiteX2" fmla="*/ 6215706 w 6215706"/>
              <a:gd name="connsiteY2" fmla="*/ 5575447 h 6435648"/>
              <a:gd name="connsiteX3" fmla="*/ 5934725 w 6215706"/>
              <a:gd name="connsiteY3" fmla="*/ 5785561 h 6435648"/>
              <a:gd name="connsiteX4" fmla="*/ 3806484 w 6215706"/>
              <a:gd name="connsiteY4" fmla="*/ 6435648 h 6435648"/>
              <a:gd name="connsiteX5" fmla="*/ 0 w 6215706"/>
              <a:gd name="connsiteY5" fmla="*/ 2629164 h 6435648"/>
              <a:gd name="connsiteX6" fmla="*/ 869216 w 6215706"/>
              <a:gd name="connsiteY6" fmla="*/ 207887 h 643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5706" h="6435648">
                <a:moveTo>
                  <a:pt x="1058157" y="0"/>
                </a:moveTo>
                <a:lnTo>
                  <a:pt x="6215706" y="0"/>
                </a:lnTo>
                <a:lnTo>
                  <a:pt x="6215706" y="5575447"/>
                </a:lnTo>
                <a:lnTo>
                  <a:pt x="5934725" y="5785561"/>
                </a:lnTo>
                <a:cubicBezTo>
                  <a:pt x="5327207" y="6195992"/>
                  <a:pt x="4594833" y="6435648"/>
                  <a:pt x="3806484" y="6435648"/>
                </a:cubicBezTo>
                <a:cubicBezTo>
                  <a:pt x="1704221" y="6435648"/>
                  <a:pt x="0" y="4731427"/>
                  <a:pt x="0" y="2629164"/>
                </a:cubicBezTo>
                <a:cubicBezTo>
                  <a:pt x="0" y="1709424"/>
                  <a:pt x="326199" y="865872"/>
                  <a:pt x="869216" y="207887"/>
                </a:cubicBezTo>
                <a:close/>
              </a:path>
            </a:pathLst>
          </a:custGeom>
          <a:blipFill rotWithShape="1">
            <a:blip r:embed="rId5"/>
            <a:stretch>
              <a:fillRect/>
            </a:stretch>
          </a:blipFill>
          <a:ln w="9525" cap="flat" cmpd="sng" algn="ctr">
            <a:solidFill>
              <a:schemeClr val="accent1">
                <a:alpha val="50000"/>
              </a:schemeClr>
            </a:solidFill>
            <a:prstDash val="solid"/>
            <a:round/>
            <a:headEnd type="none" w="med" len="med"/>
            <a:tailEnd type="none" w="med" len="med"/>
          </a:ln>
        </p:spPr>
      </p:pic>
      <p:sp>
        <p:nvSpPr>
          <p:cNvPr id="100" name="文本框 99"/>
          <p:cNvSpPr txBox="1"/>
          <p:nvPr/>
        </p:nvSpPr>
        <p:spPr>
          <a:xfrm>
            <a:off x="720725" y="1963420"/>
            <a:ext cx="5080000" cy="1863725"/>
          </a:xfrm>
          <a:prstGeom prst="rect">
            <a:avLst/>
          </a:prstGeom>
          <a:noFill/>
          <a:ln w="9525">
            <a:noFill/>
          </a:ln>
        </p:spPr>
        <p:txBody>
          <a:bodyPr>
            <a:spAutoFit/>
          </a:bodyPr>
          <a:lstStyle/>
          <a:p>
            <a:pPr indent="157480">
              <a:lnSpc>
                <a:spcPct val="120000"/>
              </a:lnSpc>
            </a:pPr>
            <a:r>
              <a:rPr lang="en-US" sz="2400" b="0">
                <a:latin typeface="楷体" panose="02010609060101010101" charset="-122"/>
                <a:ea typeface="楷体" panose="02010609060101010101" charset="-122"/>
                <a:cs typeface="楷体" panose="02010609060101010101" charset="-122"/>
              </a:rPr>
              <a:t>   </a:t>
            </a:r>
            <a:r>
              <a:rPr lang="zh-CN" sz="2400" b="0">
                <a:latin typeface="楷体" panose="02010609060101010101" charset="-122"/>
                <a:ea typeface="楷体" panose="02010609060101010101" charset="-122"/>
                <a:cs typeface="楷体" panose="02010609060101010101" charset="-122"/>
              </a:rPr>
              <a:t>分组探索：每组选择一个在线自然博物馆进行探索。</a:t>
            </a:r>
            <a:endParaRPr lang="en-US" sz="2400" b="0">
              <a:latin typeface="楷体" panose="02010609060101010101" charset="-122"/>
              <a:ea typeface="楷体" panose="02010609060101010101" charset="-122"/>
              <a:cs typeface="楷体" panose="02010609060101010101" charset="-122"/>
            </a:endParaRPr>
          </a:p>
          <a:p>
            <a:pPr indent="157480">
              <a:lnSpc>
                <a:spcPct val="120000"/>
              </a:lnSpc>
            </a:pPr>
            <a:r>
              <a:rPr lang="en-US" altLang="zh-CN" sz="2400" b="0">
                <a:latin typeface="楷体" panose="02010609060101010101" charset="-122"/>
                <a:ea typeface="楷体" panose="02010609060101010101" charset="-122"/>
                <a:cs typeface="楷体" panose="02010609060101010101" charset="-122"/>
              </a:rPr>
              <a:t>   </a:t>
            </a:r>
            <a:r>
              <a:rPr lang="zh-CN" sz="2400" b="0">
                <a:latin typeface="楷体" panose="02010609060101010101" charset="-122"/>
                <a:ea typeface="楷体" panose="02010609060101010101" charset="-122"/>
                <a:cs typeface="楷体" panose="02010609060101010101" charset="-122"/>
              </a:rPr>
              <a:t>任务分配：每组需找到某个特定的展品或主题，并收集相关信息。</a:t>
            </a:r>
            <a:endParaRPr lang="zh-CN" altLang="en-US" sz="2400" b="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284605" y="1275080"/>
            <a:ext cx="9286240" cy="1641475"/>
          </a:xfrm>
          <a:prstGeom prst="rect">
            <a:avLst/>
          </a:prstGeom>
          <a:noFill/>
        </p:spPr>
        <p:txBody>
          <a:bodyPr wrap="square" rtlCol="0" anchor="t">
            <a:spAutoFit/>
          </a:bodyPr>
          <a:lstStyle/>
          <a:p>
            <a:pPr algn="l">
              <a:lnSpc>
                <a:spcPct val="120000"/>
              </a:lnSpc>
              <a:spcBef>
                <a:spcPts val="0"/>
              </a:spcBef>
              <a:spcAft>
                <a:spcPts val="0"/>
              </a:spcAft>
              <a:buClrTx/>
              <a:buSzTx/>
              <a:buFontTx/>
            </a:pPr>
            <a:r>
              <a:rPr lang="en-US" altLang="zh-CN" sz="2800" dirty="0">
                <a:solidFill>
                  <a:schemeClr val="accent2"/>
                </a:solidFill>
                <a:latin typeface="宋体" panose="02010600030101010101" pitchFamily="2" charset="-122"/>
                <a:ea typeface="宋体" panose="02010600030101010101" pitchFamily="2" charset="-122"/>
                <a:cs typeface="Aa榴莲爸爸" panose="03000502000000000000" charset="-122"/>
                <a:sym typeface="+mn-ea"/>
              </a:rPr>
              <a:t>拟定参观方案：</a:t>
            </a:r>
            <a:endParaRPr lang="en-US" altLang="zh-CN" sz="2800" dirty="0">
              <a:solidFill>
                <a:schemeClr val="accent2"/>
              </a:solidFill>
              <a:latin typeface="宋体" panose="02010600030101010101" pitchFamily="2" charset="-122"/>
              <a:ea typeface="宋体" panose="02010600030101010101" pitchFamily="2" charset="-122"/>
              <a:cs typeface="Aa榴莲爸爸" panose="03000502000000000000" charset="-122"/>
              <a:sym typeface="+mn-ea"/>
            </a:endParaRPr>
          </a:p>
          <a:p>
            <a:pPr algn="l">
              <a:lnSpc>
                <a:spcPct val="120000"/>
              </a:lnSpc>
              <a:spcBef>
                <a:spcPts val="0"/>
              </a:spcBef>
              <a:spcAft>
                <a:spcPts val="0"/>
              </a:spcAft>
            </a:pPr>
            <a:r>
              <a:rPr lang="zh-CN" altLang="en-US" sz="2800" dirty="0">
                <a:solidFill>
                  <a:srgbClr val="6AB3E4"/>
                </a:solidFill>
                <a:latin typeface="宋体" panose="02010600030101010101" pitchFamily="2" charset="-122"/>
                <a:ea typeface="宋体" panose="02010600030101010101" pitchFamily="2" charset="-122"/>
                <a:cs typeface="Aa榴莲爸爸" panose="03000502000000000000" charset="-122"/>
                <a:sym typeface="+mn-ea"/>
              </a:rPr>
              <a:t> </a:t>
            </a:r>
            <a:r>
              <a:rPr lang="en-US" altLang="zh-CN" sz="2800" dirty="0">
                <a:solidFill>
                  <a:srgbClr val="6AB3E4"/>
                </a:solidFill>
                <a:latin typeface="宋体" panose="02010600030101010101" pitchFamily="2" charset="-122"/>
                <a:ea typeface="宋体" panose="02010600030101010101" pitchFamily="2" charset="-122"/>
                <a:cs typeface="Aa榴莲爸爸" panose="03000502000000000000" charset="-122"/>
                <a:sym typeface="+mn-ea"/>
              </a:rPr>
              <a:t>   </a:t>
            </a:r>
            <a:r>
              <a:rPr lang="zh-CN" altLang="en-US" sz="2800" dirty="0">
                <a:solidFill>
                  <a:srgbClr val="6AB3E4"/>
                </a:solidFill>
                <a:latin typeface="楷体" panose="02010609060101010101" charset="-122"/>
                <a:ea typeface="楷体" panose="02010609060101010101" charset="-122"/>
                <a:cs typeface="Aa榴莲爸爸" panose="03000502000000000000" charset="-122"/>
                <a:sym typeface="+mn-ea"/>
              </a:rPr>
              <a:t>梳理在线参观自然博物馆的步骤，选择进入在线展馆，并记录参观路线。</a:t>
            </a:r>
            <a:endParaRPr lang="zh-CN" altLang="en-US" sz="2800" dirty="0">
              <a:solidFill>
                <a:srgbClr val="6AB3E4"/>
              </a:solidFill>
              <a:latin typeface="楷体" panose="02010609060101010101" charset="-122"/>
              <a:ea typeface="楷体" panose="02010609060101010101" charset="-122"/>
              <a:cs typeface="Aa榴莲爸爸" panose="03000502000000000000" charset="-122"/>
              <a:sym typeface="+mn-ea"/>
            </a:endParaRPr>
          </a:p>
        </p:txBody>
      </p:sp>
      <p:sp>
        <p:nvSpPr>
          <p:cNvPr id="10242" name="Rectangle 2"/>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9" name="剪去同侧角的矩形 28"/>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0" name="剪去同侧角的矩形 29"/>
          <p:cNvSpPr/>
          <p:nvPr/>
        </p:nvSpPr>
        <p:spPr>
          <a:xfrm>
            <a:off x="944400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1" name="剪去同侧角的矩形 30"/>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2" name="剪去同侧角的矩形 31"/>
          <p:cNvSpPr/>
          <p:nvPr/>
        </p:nvSpPr>
        <p:spPr>
          <a:xfrm>
            <a:off x="6995090"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7168509" y="220724"/>
            <a:ext cx="877163" cy="369332"/>
          </a:xfrm>
          <a:prstGeom prst="rect">
            <a:avLst/>
          </a:prstGeom>
          <a:noFill/>
        </p:spPr>
        <p:txBody>
          <a:bodyPr wrap="none" rtlCol="0">
            <a:spAutoFit/>
          </a:bodyPr>
          <a:lstStyle/>
          <a:p>
            <a:r>
              <a:rPr lang="zh-CN" altLang="en-US" b="1" dirty="0">
                <a:solidFill>
                  <a:schemeClr val="bg1"/>
                </a:solidFill>
              </a:rPr>
              <a:t>准备间</a:t>
            </a:r>
            <a:endParaRPr lang="zh-CN" altLang="en-US" b="1" dirty="0">
              <a:solidFill>
                <a:schemeClr val="bg1"/>
              </a:solidFill>
            </a:endParaRPr>
          </a:p>
        </p:txBody>
      </p:sp>
      <p:sp>
        <p:nvSpPr>
          <p:cNvPr id="34" name="TextBox 33"/>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35" name="TextBox 34"/>
          <p:cNvSpPr txBox="1"/>
          <p:nvPr/>
        </p:nvSpPr>
        <p:spPr>
          <a:xfrm>
            <a:off x="9627927" y="220724"/>
            <a:ext cx="877163" cy="369332"/>
          </a:xfrm>
          <a:prstGeom prst="rect">
            <a:avLst/>
          </a:prstGeom>
          <a:noFill/>
        </p:spPr>
        <p:txBody>
          <a:bodyPr wrap="none" rtlCol="0">
            <a:spAutoFit/>
          </a:bodyPr>
          <a:lstStyle/>
          <a:p>
            <a:r>
              <a:rPr lang="zh-CN" altLang="en-US" dirty="0">
                <a:solidFill>
                  <a:schemeClr val="bg1"/>
                </a:solidFill>
              </a:rPr>
              <a:t>收获园</a:t>
            </a:r>
            <a:endParaRPr lang="zh-CN" altLang="en-US" dirty="0">
              <a:solidFill>
                <a:schemeClr val="bg1"/>
              </a:solidFill>
            </a:endParaRPr>
          </a:p>
        </p:txBody>
      </p:sp>
      <p:sp>
        <p:nvSpPr>
          <p:cNvPr id="36" name="TextBox 35"/>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sp>
        <p:nvSpPr>
          <p:cNvPr id="5" name="文本框 4"/>
          <p:cNvSpPr txBox="1"/>
          <p:nvPr>
            <p:custDataLst>
              <p:tags r:id="rId2"/>
            </p:custDataLst>
          </p:nvPr>
        </p:nvSpPr>
        <p:spPr>
          <a:xfrm>
            <a:off x="2191385" y="810741"/>
            <a:ext cx="6330950" cy="977265"/>
          </a:xfrm>
          <a:prstGeom prst="rect">
            <a:avLst/>
          </a:prstGeom>
          <a:noFill/>
        </p:spPr>
        <p:txBody>
          <a:bodyPr wrap="square" rtlCol="0" anchor="t">
            <a:spAutoFit/>
          </a:bodyPr>
          <a:lstStyle/>
          <a:p>
            <a:pPr algn="ctr">
              <a:lnSpc>
                <a:spcPct val="90000"/>
              </a:lnSpc>
            </a:pPr>
            <a:r>
              <a:rPr lang="en-US" altLang="zh-CN"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rPr>
              <a:t>虚拟展厅</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90000"/>
              </a:lnSpc>
            </a:pPr>
            <a:endParaRPr lang="zh-CN" altLang="en-US"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任意多边形: 形状 12"/>
          <p:cNvSpPr/>
          <p:nvPr>
            <p:custDataLst>
              <p:tags r:id="rId3"/>
            </p:custDataLst>
          </p:nvPr>
        </p:nvSpPr>
        <p:spPr>
          <a:xfrm>
            <a:off x="558165" y="3608705"/>
            <a:ext cx="2037080" cy="1845945"/>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blipFill rotWithShape="1">
            <a:blip r:embed="rId4"/>
            <a:stretch>
              <a:fillRect/>
            </a:stretch>
          </a:bli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pic>
        <p:nvPicPr>
          <p:cNvPr id="2" name="图片 1" descr="女人坐在桌子前&#10;&#10;中度可信度描述已自动生成"/>
          <p:cNvPicPr>
            <a:picLocks noChangeAspect="1"/>
          </p:cNvPicPr>
          <p:nvPr>
            <p:custDataLst>
              <p:tags r:id="rId5"/>
            </p:custDataLst>
          </p:nvPr>
        </p:nvPicPr>
        <p:blipFill>
          <a:blip r:embed="rId6"/>
          <a:srcRect l="22487" r="22487"/>
          <a:stretch>
            <a:fillRect/>
          </a:stretch>
        </p:blipFill>
        <p:spPr>
          <a:xfrm>
            <a:off x="612140" y="3500755"/>
            <a:ext cx="2101850" cy="2212340"/>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sp>
        <p:nvSpPr>
          <p:cNvPr id="4" name="任意多边形: 形状 12"/>
          <p:cNvSpPr/>
          <p:nvPr>
            <p:custDataLst>
              <p:tags r:id="rId7"/>
            </p:custDataLst>
          </p:nvPr>
        </p:nvSpPr>
        <p:spPr>
          <a:xfrm>
            <a:off x="2842895" y="3608705"/>
            <a:ext cx="2037080" cy="1845945"/>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blipFill rotWithShape="1">
            <a:blip r:embed="rId8"/>
            <a:stretch>
              <a:fillRect/>
            </a:stretch>
          </a:bli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11" name="任意多边形: 形状 12"/>
          <p:cNvSpPr/>
          <p:nvPr>
            <p:custDataLst>
              <p:tags r:id="rId9"/>
            </p:custDataLst>
          </p:nvPr>
        </p:nvSpPr>
        <p:spPr>
          <a:xfrm>
            <a:off x="5127625" y="3608705"/>
            <a:ext cx="2037080" cy="1845945"/>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blipFill rotWithShape="1">
            <a:blip r:embed="rId10"/>
            <a:stretch>
              <a:fillRect/>
            </a:stretch>
          </a:bli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12" name="任意多边形: 形状 12"/>
          <p:cNvSpPr/>
          <p:nvPr>
            <p:custDataLst>
              <p:tags r:id="rId11"/>
            </p:custDataLst>
          </p:nvPr>
        </p:nvSpPr>
        <p:spPr>
          <a:xfrm>
            <a:off x="7412355" y="3608705"/>
            <a:ext cx="2037080" cy="1845945"/>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blipFill rotWithShape="1">
            <a:blip r:embed="rId12"/>
            <a:stretch>
              <a:fillRect/>
            </a:stretch>
          </a:bli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14" name="任意多边形: 形状 12"/>
          <p:cNvSpPr/>
          <p:nvPr>
            <p:custDataLst>
              <p:tags r:id="rId13"/>
            </p:custDataLst>
          </p:nvPr>
        </p:nvSpPr>
        <p:spPr>
          <a:xfrm>
            <a:off x="9697085" y="3608705"/>
            <a:ext cx="2037080" cy="1845945"/>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blipFill rotWithShape="1">
            <a:blip r:embed="rId14"/>
            <a:stretch>
              <a:fillRect/>
            </a:stretch>
          </a:bli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pic>
        <p:nvPicPr>
          <p:cNvPr id="15" name="图片 14" descr="女人坐在桌子前&#10;&#10;中度可信度描述已自动生成"/>
          <p:cNvPicPr>
            <a:picLocks noChangeAspect="1"/>
          </p:cNvPicPr>
          <p:nvPr>
            <p:custDataLst>
              <p:tags r:id="rId15"/>
            </p:custDataLst>
          </p:nvPr>
        </p:nvPicPr>
        <p:blipFill>
          <a:blip r:embed="rId6"/>
          <a:srcRect l="22487" r="22487"/>
          <a:stretch>
            <a:fillRect/>
          </a:stretch>
        </p:blipFill>
        <p:spPr>
          <a:xfrm>
            <a:off x="2870200" y="3493770"/>
            <a:ext cx="2101850" cy="2212340"/>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pic>
        <p:nvPicPr>
          <p:cNvPr id="16" name="图片 15" descr="女人坐在桌子前&#10;&#10;中度可信度描述已自动生成"/>
          <p:cNvPicPr>
            <a:picLocks noChangeAspect="1"/>
          </p:cNvPicPr>
          <p:nvPr>
            <p:custDataLst>
              <p:tags r:id="rId16"/>
            </p:custDataLst>
          </p:nvPr>
        </p:nvPicPr>
        <p:blipFill>
          <a:blip r:embed="rId6"/>
          <a:srcRect l="22487" r="22487"/>
          <a:stretch>
            <a:fillRect/>
          </a:stretch>
        </p:blipFill>
        <p:spPr>
          <a:xfrm>
            <a:off x="5116830" y="3493770"/>
            <a:ext cx="2101850" cy="2212340"/>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pic>
        <p:nvPicPr>
          <p:cNvPr id="17" name="图片 16" descr="女人坐在桌子前&#10;&#10;中度可信度描述已自动生成"/>
          <p:cNvPicPr>
            <a:picLocks noChangeAspect="1"/>
          </p:cNvPicPr>
          <p:nvPr>
            <p:custDataLst>
              <p:tags r:id="rId17"/>
            </p:custDataLst>
          </p:nvPr>
        </p:nvPicPr>
        <p:blipFill>
          <a:blip r:embed="rId6"/>
          <a:srcRect l="22487" r="22487"/>
          <a:stretch>
            <a:fillRect/>
          </a:stretch>
        </p:blipFill>
        <p:spPr>
          <a:xfrm>
            <a:off x="7363460" y="3493770"/>
            <a:ext cx="2101850" cy="2212340"/>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pic>
        <p:nvPicPr>
          <p:cNvPr id="18" name="图片 17" descr="女人坐在桌子前&#10;&#10;中度可信度描述已自动生成"/>
          <p:cNvPicPr>
            <a:picLocks noChangeAspect="1"/>
          </p:cNvPicPr>
          <p:nvPr>
            <p:custDataLst>
              <p:tags r:id="rId18"/>
            </p:custDataLst>
          </p:nvPr>
        </p:nvPicPr>
        <p:blipFill>
          <a:blip r:embed="rId6"/>
          <a:srcRect l="22487" r="22487"/>
          <a:stretch>
            <a:fillRect/>
          </a:stretch>
        </p:blipFill>
        <p:spPr>
          <a:xfrm>
            <a:off x="9740265" y="3500755"/>
            <a:ext cx="2101850" cy="2212340"/>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2000"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2000"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grpId="0" nodeType="withEffect">
                                  <p:stCondLst>
                                    <p:cond delay="0"/>
                                  </p:stCondLst>
                                  <p:childTnLst>
                                    <p:set>
                                      <p:cBhvr>
                                        <p:cTn id="12" dur="2000"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nodeType="withEffect">
                                  <p:stCondLst>
                                    <p:cond delay="0"/>
                                  </p:stCondLst>
                                  <p:childTnLst>
                                    <p:set>
                                      <p:cBhvr>
                                        <p:cTn id="15" dur="2000"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par>
                                <p:cTn id="17" presetID="10" presetClass="entr" presetSubtype="0" fill="hold" grpId="0" nodeType="withEffect">
                                  <p:stCondLst>
                                    <p:cond delay="0"/>
                                  </p:stCondLst>
                                  <p:childTnLst>
                                    <p:set>
                                      <p:cBhvr>
                                        <p:cTn id="18" dur="2000"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2000" fill="hold">
                                          <p:stCondLst>
                                            <p:cond delay="0"/>
                                          </p:stCondLst>
                                        </p:cTn>
                                        <p:tgtEl>
                                          <p:spTgt spid="16"/>
                                        </p:tgtEl>
                                        <p:attrNameLst>
                                          <p:attrName>style.visibility</p:attrName>
                                        </p:attrNameLst>
                                      </p:cBhvr>
                                      <p:to>
                                        <p:strVal val="visible"/>
                                      </p:to>
                                    </p:set>
                                    <p:animEffect transition="in" filter="fade">
                                      <p:cBhvr>
                                        <p:cTn id="22" dur="2000"/>
                                        <p:tgtEl>
                                          <p:spTgt spid="16"/>
                                        </p:tgtEl>
                                      </p:cBhvr>
                                    </p:animEffect>
                                  </p:childTnLst>
                                </p:cTn>
                              </p:par>
                              <p:par>
                                <p:cTn id="23" presetID="10" presetClass="entr" presetSubtype="0" fill="hold" grpId="0" nodeType="withEffect">
                                  <p:stCondLst>
                                    <p:cond delay="0"/>
                                  </p:stCondLst>
                                  <p:childTnLst>
                                    <p:set>
                                      <p:cBhvr>
                                        <p:cTn id="24" dur="2000"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par>
                                <p:cTn id="26" presetID="10" presetClass="entr" presetSubtype="0" fill="hold" nodeType="withEffect">
                                  <p:stCondLst>
                                    <p:cond delay="0"/>
                                  </p:stCondLst>
                                  <p:childTnLst>
                                    <p:set>
                                      <p:cBhvr>
                                        <p:cTn id="27" dur="2000"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par>
                                <p:cTn id="29" presetID="10" presetClass="entr" presetSubtype="0" fill="hold" grpId="0" nodeType="withEffect">
                                  <p:stCondLst>
                                    <p:cond delay="0"/>
                                  </p:stCondLst>
                                  <p:childTnLst>
                                    <p:set>
                                      <p:cBhvr>
                                        <p:cTn id="30" dur="2000"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par>
                                <p:cTn id="32" presetID="10" presetClass="entr" presetSubtype="0" fill="hold" nodeType="withEffect">
                                  <p:stCondLst>
                                    <p:cond delay="0"/>
                                  </p:stCondLst>
                                  <p:childTnLst>
                                    <p:set>
                                      <p:cBhvr>
                                        <p:cTn id="33" dur="2000"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11"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40" y="126006"/>
            <a:ext cx="12188560" cy="6858000"/>
          </a:xfrm>
          <a:prstGeom prst="rect">
            <a:avLst/>
          </a:prstGeom>
        </p:spPr>
      </p:pic>
      <p:grpSp>
        <p:nvGrpSpPr>
          <p:cNvPr id="32" name="组合 31"/>
          <p:cNvGrpSpPr/>
          <p:nvPr/>
        </p:nvGrpSpPr>
        <p:grpSpPr>
          <a:xfrm>
            <a:off x="1175464" y="890159"/>
            <a:ext cx="9841073" cy="5077683"/>
            <a:chOff x="1223954" y="938649"/>
            <a:chExt cx="9841073" cy="5077683"/>
          </a:xfrm>
        </p:grpSpPr>
        <p:sp>
          <p:nvSpPr>
            <p:cNvPr id="30" name="矩形: 圆角 29"/>
            <p:cNvSpPr/>
            <p:nvPr/>
          </p:nvSpPr>
          <p:spPr>
            <a:xfrm>
              <a:off x="1223954" y="938649"/>
              <a:ext cx="9744093" cy="4980703"/>
            </a:xfrm>
            <a:prstGeom prst="roundRect">
              <a:avLst>
                <a:gd name="adj" fmla="val 6097"/>
              </a:avLst>
            </a:prstGeom>
            <a:solidFill>
              <a:srgbClr val="6A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p:cNvSpPr/>
            <p:nvPr/>
          </p:nvSpPr>
          <p:spPr>
            <a:xfrm>
              <a:off x="1320934" y="1035629"/>
              <a:ext cx="9744093" cy="4980703"/>
            </a:xfrm>
            <a:prstGeom prst="roundRect">
              <a:avLst>
                <a:gd name="adj" fmla="val 60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51919"/>
          <a:stretch>
            <a:fillRect/>
          </a:stretch>
        </p:blipFill>
        <p:spPr>
          <a:xfrm>
            <a:off x="3440" y="4184542"/>
            <a:ext cx="12188560" cy="2872240"/>
          </a:xfrm>
          <a:prstGeom prst="rect">
            <a:avLst/>
          </a:prstGeom>
        </p:spPr>
      </p:pic>
      <p:sp>
        <p:nvSpPr>
          <p:cNvPr id="14" name="文本框 13"/>
          <p:cNvSpPr txBox="1"/>
          <p:nvPr/>
        </p:nvSpPr>
        <p:spPr>
          <a:xfrm>
            <a:off x="344369" y="215490"/>
            <a:ext cx="3953376"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小学信息科技三年级上册第</a:t>
            </a:r>
            <a:r>
              <a:rPr lang="en-US" altLang="zh-CN"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3</a:t>
            </a: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endParaRPr>
          </a:p>
        </p:txBody>
      </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0" y="242456"/>
            <a:ext cx="1163782" cy="2715490"/>
          </a:xfrm>
          <a:prstGeom prst="rect">
            <a:avLst/>
          </a:prstGeom>
        </p:spPr>
      </p:pic>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892947" y="-156867"/>
            <a:ext cx="2247178" cy="1559749"/>
          </a:xfrm>
          <a:prstGeom prst="rect">
            <a:avLst/>
          </a:prstGeom>
        </p:spPr>
      </p:pic>
      <p:pic>
        <p:nvPicPr>
          <p:cNvPr id="37" name="图片 36"/>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730387" flipV="1">
            <a:off x="9383578" y="793001"/>
            <a:ext cx="2146364" cy="1458681"/>
          </a:xfrm>
          <a:prstGeom prst="rect">
            <a:avLst/>
          </a:prstGeom>
        </p:spPr>
      </p:pic>
      <p:pic>
        <p:nvPicPr>
          <p:cNvPr id="6" name="图片 5"/>
          <p:cNvPicPr>
            <a:picLocks noChangeAspect="1"/>
          </p:cNvPicPr>
          <p:nvPr>
            <p:custDataLst>
              <p:tags r:id="rId6"/>
            </p:custDataLst>
          </p:nvPr>
        </p:nvPicPr>
        <p:blipFill>
          <a:blip r:embed="rId7" cstate="print">
            <a:extLst>
              <a:ext uri="{BEBA8EAE-BF5A-486C-A8C5-ECC9F3942E4B}">
                <a14:imgProps xmlns:a14="http://schemas.microsoft.com/office/drawing/2010/main">
                  <a14:imgLayer r:embed="rId8">
                    <a14:imgEffect>
                      <a14:backgroundRemoval t="0" b="98485" l="1878" r="94366"/>
                    </a14:imgEffect>
                  </a14:imgLayer>
                </a14:imgProps>
              </a:ext>
            </a:extLst>
          </a:blip>
          <a:stretch>
            <a:fillRect/>
          </a:stretch>
        </p:blipFill>
        <p:spPr>
          <a:xfrm rot="1262789">
            <a:off x="9803033" y="3890285"/>
            <a:ext cx="1431595" cy="2217966"/>
          </a:xfrm>
          <a:prstGeom prst="rect">
            <a:avLst/>
          </a:prstGeom>
        </p:spPr>
      </p:pic>
      <p:sp>
        <p:nvSpPr>
          <p:cNvPr id="36" name="文本框 6"/>
          <p:cNvSpPr txBox="1"/>
          <p:nvPr>
            <p:custDataLst>
              <p:tags r:id="rId9"/>
            </p:custDataLst>
          </p:nvPr>
        </p:nvSpPr>
        <p:spPr bwMode="auto">
          <a:xfrm>
            <a:off x="4836160" y="2679065"/>
            <a:ext cx="4328795" cy="1943735"/>
          </a:xfrm>
          <a:prstGeom prst="rect">
            <a:avLst/>
          </a:prstGeom>
          <a:noFill/>
        </p:spPr>
        <p:txBody>
          <a:bodyPr wrap="square">
            <a:spAutoFit/>
            <a:scene3d>
              <a:camera prst="orthographicFront"/>
              <a:lightRig rig="threePt" dir="t"/>
            </a:scene3d>
            <a:sp3d contourW="12700"/>
          </a:bodyPr>
          <a:lstStyle>
            <a:defPPr>
              <a:defRPr lang="en-US"/>
            </a:defPPr>
            <a:lvl1pPr marR="0" lvl="0" indent="0" defTabSz="914400" fontAlgn="auto">
              <a:lnSpc>
                <a:spcPct val="130000"/>
              </a:lnSpc>
              <a:spcBef>
                <a:spcPts val="0"/>
              </a:spcBef>
              <a:spcAft>
                <a:spcPts val="0"/>
              </a:spcAft>
              <a:buClrTx/>
              <a:buSzTx/>
              <a:buFontTx/>
              <a:buNone/>
              <a:defRPr kumimoji="0" sz="1000" b="0" i="0" u="none" strike="noStrike" kern="0" cap="none" spc="0" normalizeH="0" baseline="0">
                <a:ln>
                  <a:noFill/>
                </a:ln>
                <a:gradFill>
                  <a:gsLst>
                    <a:gs pos="0">
                      <a:schemeClr val="tx1">
                        <a:lumMod val="50000"/>
                        <a:lumOff val="50000"/>
                      </a:schemeClr>
                    </a:gs>
                    <a:gs pos="100000">
                      <a:schemeClr val="tx1">
                        <a:lumMod val="65000"/>
                        <a:lumOff val="35000"/>
                      </a:schemeClr>
                    </a:gs>
                  </a:gsLst>
                  <a:lin ang="5400000" scaled="1"/>
                </a:gradFill>
                <a:effectLst/>
                <a:uLnTx/>
                <a:uFillTx/>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eaLnBrk="1" hangingPunct="1">
              <a:lnSpc>
                <a:spcPct val="150000"/>
              </a:lnSpc>
              <a:defRPr/>
            </a:pP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．虚拟路线控制</a:t>
            </a:r>
            <a:endPar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eaLnBrk="1" hangingPunct="1">
              <a:lnSpc>
                <a:spcPct val="150000"/>
              </a:lnSpc>
              <a:defRPr/>
            </a:pP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内容展示控制</a:t>
            </a:r>
            <a:endParaRPr lang="zh-CN" altLang="en-US" sz="2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l" eaLnBrk="1" hangingPunct="1">
              <a:defRPr/>
            </a:pPr>
            <a:endParaRPr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pic>
        <p:nvPicPr>
          <p:cNvPr id="4" name="图片 3" descr="E:/设计素材图片2/edoardo-bortoli-hF7m76NmiWY-unsplash.jpgedoardo-bortoli-hF7m76NmiWY-unsplash"/>
          <p:cNvPicPr>
            <a:picLocks noChangeAspect="1"/>
          </p:cNvPicPr>
          <p:nvPr>
            <p:custDataLst>
              <p:tags r:id="rId10"/>
            </p:custDataLst>
          </p:nvPr>
        </p:nvPicPr>
        <p:blipFill>
          <a:blip r:embed="rId2"/>
          <a:srcRect l="21893" r="21893"/>
          <a:stretch>
            <a:fillRect/>
          </a:stretch>
        </p:blipFill>
        <p:spPr>
          <a:xfrm>
            <a:off x="1901190" y="2423160"/>
            <a:ext cx="2296160" cy="2296795"/>
          </a:xfrm>
          <a:custGeom>
            <a:avLst/>
            <a:gdLst/>
            <a:ahLst/>
            <a:cxnLst>
              <a:cxn ang="3">
                <a:pos x="hc" y="t"/>
              </a:cxn>
              <a:cxn ang="cd2">
                <a:pos x="l" y="vc"/>
              </a:cxn>
              <a:cxn ang="cd4">
                <a:pos x="hc" y="b"/>
              </a:cxn>
              <a:cxn ang="0">
                <a:pos x="r" y="vc"/>
              </a:cxn>
            </a:cxnLst>
            <a:rect l="l" t="t" r="r" b="b"/>
            <a:pathLst>
              <a:path w="6302" h="6302">
                <a:moveTo>
                  <a:pt x="3151" y="0"/>
                </a:moveTo>
                <a:cubicBezTo>
                  <a:pt x="4891" y="0"/>
                  <a:pt x="6302" y="1411"/>
                  <a:pt x="6302" y="3151"/>
                </a:cubicBezTo>
                <a:cubicBezTo>
                  <a:pt x="6302" y="4891"/>
                  <a:pt x="4891" y="6302"/>
                  <a:pt x="3151" y="6302"/>
                </a:cubicBezTo>
                <a:cubicBezTo>
                  <a:pt x="1411" y="6302"/>
                  <a:pt x="0" y="4891"/>
                  <a:pt x="0" y="3151"/>
                </a:cubicBezTo>
                <a:cubicBezTo>
                  <a:pt x="0" y="1411"/>
                  <a:pt x="1411" y="0"/>
                  <a:pt x="3151" y="0"/>
                </a:cubicBezTo>
                <a:close/>
              </a:path>
            </a:pathLst>
          </a:custGeom>
          <a:solidFill>
            <a:schemeClr val="accent1"/>
          </a:solidFill>
          <a:ln w="215900">
            <a:solidFill>
              <a:srgbClr val="FFFFFF"/>
            </a:solidFill>
          </a:ln>
          <a:effectLst>
            <a:outerShdw blurRad="228600" dist="152400" algn="l" rotWithShape="0">
              <a:prstClr val="black">
                <a:alpha val="20000"/>
              </a:prstClr>
            </a:outerShdw>
          </a:effectLst>
        </p:spPr>
      </p:pic>
      <p:sp>
        <p:nvSpPr>
          <p:cNvPr id="19" name="Text Box 7"/>
          <p:cNvSpPr txBox="1">
            <a:spLocks noChangeArrowheads="1"/>
          </p:cNvSpPr>
          <p:nvPr/>
        </p:nvSpPr>
        <p:spPr bwMode="auto">
          <a:xfrm>
            <a:off x="2101215" y="3195955"/>
            <a:ext cx="2096135" cy="70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l" eaLnBrk="1" fontAlgn="base" hangingPunct="1">
              <a:spcBef>
                <a:spcPct val="50000"/>
              </a:spcBef>
            </a:pPr>
            <a:r>
              <a:rPr lang="zh-CN" altLang="en-US" sz="4000" dirty="0">
                <a:solidFill>
                  <a:schemeClr val="tx1"/>
                </a:solidFill>
                <a:latin typeface="华文隶书" panose="02010800040101010101" pitchFamily="2" charset="-122"/>
                <a:ea typeface="华文隶书" panose="02010800040101010101" pitchFamily="2" charset="-122"/>
              </a:rPr>
              <a:t>活动室</a:t>
            </a:r>
            <a:endParaRPr lang="zh-CN" altLang="en-US" sz="4000" dirty="0">
              <a:solidFill>
                <a:schemeClr val="tx1"/>
              </a:solidFill>
              <a:latin typeface="华文隶书" panose="02010800040101010101" pitchFamily="2" charset="-122"/>
              <a:ea typeface="华文隶书" panose="02010800040101010101" pitchFamily="2" charset="-122"/>
            </a:endParaRPr>
          </a:p>
        </p:txBody>
      </p:sp>
      <p:sp>
        <p:nvSpPr>
          <p:cNvPr id="2" name="任意多边形: 形状 16"/>
          <p:cNvSpPr/>
          <p:nvPr>
            <p:custDataLst>
              <p:tags r:id="rId11"/>
            </p:custDataLst>
          </p:nvPr>
        </p:nvSpPr>
        <p:spPr>
          <a:xfrm>
            <a:off x="3357880" y="1629410"/>
            <a:ext cx="1217930" cy="1388110"/>
          </a:xfrm>
          <a:custGeom>
            <a:avLst/>
            <a:gdLst>
              <a:gd name="connsiteX0" fmla="*/ 1991760 w 1994354"/>
              <a:gd name="connsiteY0" fmla="*/ 484629 h 2027849"/>
              <a:gd name="connsiteX1" fmla="*/ 1975680 w 1994354"/>
              <a:gd name="connsiteY1" fmla="*/ 490615 h 2027849"/>
              <a:gd name="connsiteX2" fmla="*/ 1964914 w 1994354"/>
              <a:gd name="connsiteY2" fmla="*/ 476410 h 2027849"/>
              <a:gd name="connsiteX3" fmla="*/ 1976332 w 1994354"/>
              <a:gd name="connsiteY3" fmla="*/ 462086 h 2027849"/>
              <a:gd name="connsiteX4" fmla="*/ 1980754 w 1994354"/>
              <a:gd name="connsiteY4" fmla="*/ 460944 h 2027849"/>
              <a:gd name="connsiteX5" fmla="*/ 1987269 w 1994354"/>
              <a:gd name="connsiteY5" fmla="*/ 462967 h 2027849"/>
              <a:gd name="connsiteX6" fmla="*/ 1989977 w 1994354"/>
              <a:gd name="connsiteY6" fmla="*/ 465847 h 2027849"/>
              <a:gd name="connsiteX7" fmla="*/ 1991760 w 1994354"/>
              <a:gd name="connsiteY7" fmla="*/ 484629 h 2027849"/>
              <a:gd name="connsiteX8" fmla="*/ 1670160 w 1994354"/>
              <a:gd name="connsiteY8" fmla="*/ 996885 h 2027849"/>
              <a:gd name="connsiteX9" fmla="*/ 1660183 w 1994354"/>
              <a:gd name="connsiteY9" fmla="*/ 978748 h 2027849"/>
              <a:gd name="connsiteX10" fmla="*/ 1678320 w 1994354"/>
              <a:gd name="connsiteY10" fmla="*/ 968784 h 2027849"/>
              <a:gd name="connsiteX11" fmla="*/ 1678697 w 1994354"/>
              <a:gd name="connsiteY11" fmla="*/ 968894 h 2027849"/>
              <a:gd name="connsiteX12" fmla="*/ 1688674 w 1994354"/>
              <a:gd name="connsiteY12" fmla="*/ 987031 h 2027849"/>
              <a:gd name="connsiteX13" fmla="*/ 1670537 w 1994354"/>
              <a:gd name="connsiteY13" fmla="*/ 996995 h 2027849"/>
              <a:gd name="connsiteX14" fmla="*/ 1670160 w 1994354"/>
              <a:gd name="connsiteY14" fmla="*/ 996885 h 2027849"/>
              <a:gd name="connsiteX15" fmla="*/ 1712194 w 1994354"/>
              <a:gd name="connsiteY15" fmla="*/ 862015 h 2027849"/>
              <a:gd name="connsiteX16" fmla="*/ 1702183 w 1994354"/>
              <a:gd name="connsiteY16" fmla="*/ 843662 h 2027849"/>
              <a:gd name="connsiteX17" fmla="*/ 1720526 w 1994354"/>
              <a:gd name="connsiteY17" fmla="*/ 833657 h 2027849"/>
              <a:gd name="connsiteX18" fmla="*/ 1730571 w 1994354"/>
              <a:gd name="connsiteY18" fmla="*/ 851925 h 2027849"/>
              <a:gd name="connsiteX19" fmla="*/ 1712194 w 1994354"/>
              <a:gd name="connsiteY19" fmla="*/ 862015 h 2027849"/>
              <a:gd name="connsiteX20" fmla="*/ 1756526 w 1994354"/>
              <a:gd name="connsiteY20" fmla="*/ 718790 h 2027849"/>
              <a:gd name="connsiteX21" fmla="*/ 1746789 w 1994354"/>
              <a:gd name="connsiteY21" fmla="*/ 700317 h 2027849"/>
              <a:gd name="connsiteX22" fmla="*/ 1764994 w 1994354"/>
              <a:gd name="connsiteY22" fmla="*/ 690490 h 2027849"/>
              <a:gd name="connsiteX23" fmla="*/ 1774903 w 1994354"/>
              <a:gd name="connsiteY23" fmla="*/ 708926 h 2027849"/>
              <a:gd name="connsiteX24" fmla="*/ 1756526 w 1994354"/>
              <a:gd name="connsiteY24" fmla="*/ 718790 h 2027849"/>
              <a:gd name="connsiteX25" fmla="*/ 1798046 w 1994354"/>
              <a:gd name="connsiteY25" fmla="*/ 583409 h 2027849"/>
              <a:gd name="connsiteX26" fmla="*/ 1788480 w 1994354"/>
              <a:gd name="connsiteY26" fmla="*/ 565097 h 2027849"/>
              <a:gd name="connsiteX27" fmla="*/ 1806789 w 1994354"/>
              <a:gd name="connsiteY27" fmla="*/ 555532 h 2027849"/>
              <a:gd name="connsiteX28" fmla="*/ 1807269 w 1994354"/>
              <a:gd name="connsiteY28" fmla="*/ 555689 h 2027849"/>
              <a:gd name="connsiteX29" fmla="*/ 1816834 w 1994354"/>
              <a:gd name="connsiteY29" fmla="*/ 574002 h 2027849"/>
              <a:gd name="connsiteX30" fmla="*/ 1798526 w 1994354"/>
              <a:gd name="connsiteY30" fmla="*/ 583567 h 2027849"/>
              <a:gd name="connsiteX31" fmla="*/ 1798046 w 1994354"/>
              <a:gd name="connsiteY31" fmla="*/ 583409 h 2027849"/>
              <a:gd name="connsiteX32" fmla="*/ 1839874 w 1994354"/>
              <a:gd name="connsiteY32" fmla="*/ 448499 h 2027849"/>
              <a:gd name="connsiteX33" fmla="*/ 1829897 w 1994354"/>
              <a:gd name="connsiteY33" fmla="*/ 433841 h 2027849"/>
              <a:gd name="connsiteX34" fmla="*/ 1841795 w 1994354"/>
              <a:gd name="connsiteY34" fmla="*/ 420038 h 2027849"/>
              <a:gd name="connsiteX35" fmla="*/ 1846389 w 1994354"/>
              <a:gd name="connsiteY35" fmla="*/ 419260 h 2027849"/>
              <a:gd name="connsiteX36" fmla="*/ 1851600 w 1994354"/>
              <a:gd name="connsiteY36" fmla="*/ 420878 h 2027849"/>
              <a:gd name="connsiteX37" fmla="*/ 1854960 w 1994354"/>
              <a:gd name="connsiteY37" fmla="*/ 424115 h 2027849"/>
              <a:gd name="connsiteX38" fmla="*/ 1857463 w 1994354"/>
              <a:gd name="connsiteY38" fmla="*/ 441648 h 2027849"/>
              <a:gd name="connsiteX39" fmla="*/ 1839874 w 1994354"/>
              <a:gd name="connsiteY39" fmla="*/ 448499 h 2027849"/>
              <a:gd name="connsiteX40" fmla="*/ 1542446 w 1994354"/>
              <a:gd name="connsiteY40" fmla="*/ 1408602 h 2027849"/>
              <a:gd name="connsiteX41" fmla="*/ 1552149 w 1994354"/>
              <a:gd name="connsiteY41" fmla="*/ 1427033 h 2027849"/>
              <a:gd name="connsiteX42" fmla="*/ 1533566 w 1994354"/>
              <a:gd name="connsiteY42" fmla="*/ 1436610 h 2027849"/>
              <a:gd name="connsiteX43" fmla="*/ 1523966 w 1994354"/>
              <a:gd name="connsiteY43" fmla="*/ 1418095 h 2027849"/>
              <a:gd name="connsiteX44" fmla="*/ 1542446 w 1994354"/>
              <a:gd name="connsiteY44" fmla="*/ 1408602 h 2027849"/>
              <a:gd name="connsiteX45" fmla="*/ 1705269 w 1994354"/>
              <a:gd name="connsiteY45" fmla="*/ 406742 h 2027849"/>
              <a:gd name="connsiteX46" fmla="*/ 1694640 w 1994354"/>
              <a:gd name="connsiteY46" fmla="*/ 392424 h 2027849"/>
              <a:gd name="connsiteX47" fmla="*/ 1706229 w 1994354"/>
              <a:gd name="connsiteY47" fmla="*/ 378199 h 2027849"/>
              <a:gd name="connsiteX48" fmla="*/ 1710720 w 1994354"/>
              <a:gd name="connsiteY48" fmla="*/ 377171 h 2027849"/>
              <a:gd name="connsiteX49" fmla="*/ 1717234 w 1994354"/>
              <a:gd name="connsiteY49" fmla="*/ 379193 h 2027849"/>
              <a:gd name="connsiteX50" fmla="*/ 1720286 w 1994354"/>
              <a:gd name="connsiteY50" fmla="*/ 382643 h 2027849"/>
              <a:gd name="connsiteX51" fmla="*/ 1721520 w 1994354"/>
              <a:gd name="connsiteY51" fmla="*/ 400920 h 2027849"/>
              <a:gd name="connsiteX52" fmla="*/ 1705269 w 1994354"/>
              <a:gd name="connsiteY52" fmla="*/ 406742 h 2027849"/>
              <a:gd name="connsiteX53" fmla="*/ 1135269 w 1994354"/>
              <a:gd name="connsiteY53" fmla="*/ 1765992 h 2027849"/>
              <a:gd name="connsiteX54" fmla="*/ 1125326 w 1994354"/>
              <a:gd name="connsiteY54" fmla="*/ 1747920 h 2027849"/>
              <a:gd name="connsiteX55" fmla="*/ 1143394 w 1994354"/>
              <a:gd name="connsiteY55" fmla="*/ 1737988 h 2027849"/>
              <a:gd name="connsiteX56" fmla="*/ 1143703 w 1994354"/>
              <a:gd name="connsiteY56" fmla="*/ 1738077 h 2027849"/>
              <a:gd name="connsiteX57" fmla="*/ 1153886 w 1994354"/>
              <a:gd name="connsiteY57" fmla="*/ 1756015 h 2027849"/>
              <a:gd name="connsiteX58" fmla="*/ 1135955 w 1994354"/>
              <a:gd name="connsiteY58" fmla="*/ 1766195 h 2027849"/>
              <a:gd name="connsiteX59" fmla="*/ 1135269 w 1994354"/>
              <a:gd name="connsiteY59" fmla="*/ 1765992 h 2027849"/>
              <a:gd name="connsiteX60" fmla="*/ 1527943 w 1994354"/>
              <a:gd name="connsiteY60" fmla="*/ 499615 h 2027849"/>
              <a:gd name="connsiteX61" fmla="*/ 1518275 w 1994354"/>
              <a:gd name="connsiteY61" fmla="*/ 481365 h 2027849"/>
              <a:gd name="connsiteX62" fmla="*/ 1536514 w 1994354"/>
              <a:gd name="connsiteY62" fmla="*/ 471703 h 2027849"/>
              <a:gd name="connsiteX63" fmla="*/ 1536720 w 1994354"/>
              <a:gd name="connsiteY63" fmla="*/ 471761 h 2027849"/>
              <a:gd name="connsiteX64" fmla="*/ 1546663 w 1994354"/>
              <a:gd name="connsiteY64" fmla="*/ 489861 h 2027849"/>
              <a:gd name="connsiteX65" fmla="*/ 1528560 w 1994354"/>
              <a:gd name="connsiteY65" fmla="*/ 499814 h 2027849"/>
              <a:gd name="connsiteX66" fmla="*/ 1527943 w 1994354"/>
              <a:gd name="connsiteY66" fmla="*/ 499615 h 2027849"/>
              <a:gd name="connsiteX67" fmla="*/ 1569326 w 1994354"/>
              <a:gd name="connsiteY67" fmla="*/ 364553 h 2027849"/>
              <a:gd name="connsiteX68" fmla="*/ 1559554 w 1994354"/>
              <a:gd name="connsiteY68" fmla="*/ 349053 h 2027849"/>
              <a:gd name="connsiteX69" fmla="*/ 1571692 w 1994354"/>
              <a:gd name="connsiteY69" fmla="*/ 336124 h 2027849"/>
              <a:gd name="connsiteX70" fmla="*/ 1576354 w 1994354"/>
              <a:gd name="connsiteY70" fmla="*/ 335489 h 2027849"/>
              <a:gd name="connsiteX71" fmla="*/ 1581566 w 1994354"/>
              <a:gd name="connsiteY71" fmla="*/ 337108 h 2027849"/>
              <a:gd name="connsiteX72" fmla="*/ 1585269 w 1994354"/>
              <a:gd name="connsiteY72" fmla="*/ 340931 h 2027849"/>
              <a:gd name="connsiteX73" fmla="*/ 1586571 w 1994354"/>
              <a:gd name="connsiteY73" fmla="*/ 358536 h 2027849"/>
              <a:gd name="connsiteX74" fmla="*/ 1569326 w 1994354"/>
              <a:gd name="connsiteY74" fmla="*/ 364553 h 2027849"/>
              <a:gd name="connsiteX75" fmla="*/ 1450594 w 1994354"/>
              <a:gd name="connsiteY75" fmla="*/ 749925 h 2027849"/>
              <a:gd name="connsiteX76" fmla="*/ 1460160 w 1994354"/>
              <a:gd name="connsiteY76" fmla="*/ 768569 h 2027849"/>
              <a:gd name="connsiteX77" fmla="*/ 1441406 w 1994354"/>
              <a:gd name="connsiteY77" fmla="*/ 778015 h 2027849"/>
              <a:gd name="connsiteX78" fmla="*/ 1431943 w 1994354"/>
              <a:gd name="connsiteY78" fmla="*/ 759371 h 2027849"/>
              <a:gd name="connsiteX79" fmla="*/ 1450594 w 1994354"/>
              <a:gd name="connsiteY79" fmla="*/ 749915 h 2027849"/>
              <a:gd name="connsiteX80" fmla="*/ 1494617 w 1994354"/>
              <a:gd name="connsiteY80" fmla="*/ 606611 h 2027849"/>
              <a:gd name="connsiteX81" fmla="*/ 1504697 w 1994354"/>
              <a:gd name="connsiteY81" fmla="*/ 625032 h 2027849"/>
              <a:gd name="connsiteX82" fmla="*/ 1486251 w 1994354"/>
              <a:gd name="connsiteY82" fmla="*/ 634937 h 2027849"/>
              <a:gd name="connsiteX83" fmla="*/ 1476137 w 1994354"/>
              <a:gd name="connsiteY83" fmla="*/ 616660 h 2027849"/>
              <a:gd name="connsiteX84" fmla="*/ 1494446 w 1994354"/>
              <a:gd name="connsiteY84" fmla="*/ 606559 h 2027849"/>
              <a:gd name="connsiteX85" fmla="*/ 1494617 w 1994354"/>
              <a:gd name="connsiteY85" fmla="*/ 606614 h 2027849"/>
              <a:gd name="connsiteX86" fmla="*/ 1408594 w 1994354"/>
              <a:gd name="connsiteY86" fmla="*/ 885100 h 2027849"/>
              <a:gd name="connsiteX87" fmla="*/ 1418332 w 1994354"/>
              <a:gd name="connsiteY87" fmla="*/ 903371 h 2027849"/>
              <a:gd name="connsiteX88" fmla="*/ 1400057 w 1994354"/>
              <a:gd name="connsiteY88" fmla="*/ 913108 h 2027849"/>
              <a:gd name="connsiteX89" fmla="*/ 1399611 w 1994354"/>
              <a:gd name="connsiteY89" fmla="*/ 912964 h 2027849"/>
              <a:gd name="connsiteX90" fmla="*/ 1389771 w 1994354"/>
              <a:gd name="connsiteY90" fmla="*/ 894751 h 2027849"/>
              <a:gd name="connsiteX91" fmla="*/ 1407977 w 1994354"/>
              <a:gd name="connsiteY91" fmla="*/ 884904 h 2027849"/>
              <a:gd name="connsiteX92" fmla="*/ 1408594 w 1994354"/>
              <a:gd name="connsiteY92" fmla="*/ 885103 h 2027849"/>
              <a:gd name="connsiteX93" fmla="*/ 1185943 w 1994354"/>
              <a:gd name="connsiteY93" fmla="*/ 1602844 h 2027849"/>
              <a:gd name="connsiteX94" fmla="*/ 1195646 w 1994354"/>
              <a:gd name="connsiteY94" fmla="*/ 1621413 h 2027849"/>
              <a:gd name="connsiteX95" fmla="*/ 1177063 w 1994354"/>
              <a:gd name="connsiteY95" fmla="*/ 1631105 h 2027849"/>
              <a:gd name="connsiteX96" fmla="*/ 1176823 w 1994354"/>
              <a:gd name="connsiteY96" fmla="*/ 1631027 h 2027849"/>
              <a:gd name="connsiteX97" fmla="*/ 1167600 w 1994354"/>
              <a:gd name="connsiteY97" fmla="*/ 1612214 h 2027849"/>
              <a:gd name="connsiteX98" fmla="*/ 1185943 w 1994354"/>
              <a:gd name="connsiteY98" fmla="*/ 1602847 h 2027849"/>
              <a:gd name="connsiteX99" fmla="*/ 1229966 w 1994354"/>
              <a:gd name="connsiteY99" fmla="*/ 1459626 h 2027849"/>
              <a:gd name="connsiteX100" fmla="*/ 1240080 w 1994354"/>
              <a:gd name="connsiteY100" fmla="*/ 1478020 h 2027849"/>
              <a:gd name="connsiteX101" fmla="*/ 1221635 w 1994354"/>
              <a:gd name="connsiteY101" fmla="*/ 1487904 h 2027849"/>
              <a:gd name="connsiteX102" fmla="*/ 1211623 w 1994354"/>
              <a:gd name="connsiteY102" fmla="*/ 1469627 h 2027849"/>
              <a:gd name="connsiteX103" fmla="*/ 1229966 w 1994354"/>
              <a:gd name="connsiteY103" fmla="*/ 1459629 h 2027849"/>
              <a:gd name="connsiteX104" fmla="*/ 1263429 w 1994354"/>
              <a:gd name="connsiteY104" fmla="*/ 1352801 h 2027849"/>
              <a:gd name="connsiteX105" fmla="*/ 1253589 w 1994354"/>
              <a:gd name="connsiteY105" fmla="*/ 1334417 h 2027849"/>
              <a:gd name="connsiteX106" fmla="*/ 1271897 w 1994354"/>
              <a:gd name="connsiteY106" fmla="*/ 1324656 h 2027849"/>
              <a:gd name="connsiteX107" fmla="*/ 1271966 w 1994354"/>
              <a:gd name="connsiteY107" fmla="*/ 1324677 h 2027849"/>
              <a:gd name="connsiteX108" fmla="*/ 1281977 w 1994354"/>
              <a:gd name="connsiteY108" fmla="*/ 1343013 h 2027849"/>
              <a:gd name="connsiteX109" fmla="*/ 1263429 w 1994354"/>
              <a:gd name="connsiteY109" fmla="*/ 1352805 h 2027849"/>
              <a:gd name="connsiteX110" fmla="*/ 1348046 w 1994354"/>
              <a:gd name="connsiteY110" fmla="*/ 1029960 h 2027849"/>
              <a:gd name="connsiteX111" fmla="*/ 1366389 w 1994354"/>
              <a:gd name="connsiteY111" fmla="*/ 1019969 h 2027849"/>
              <a:gd name="connsiteX112" fmla="*/ 1376469 w 1994354"/>
              <a:gd name="connsiteY112" fmla="*/ 1038254 h 2027849"/>
              <a:gd name="connsiteX113" fmla="*/ 1358194 w 1994354"/>
              <a:gd name="connsiteY113" fmla="*/ 1048344 h 2027849"/>
              <a:gd name="connsiteX114" fmla="*/ 1357989 w 1994354"/>
              <a:gd name="connsiteY114" fmla="*/ 1048283 h 2027849"/>
              <a:gd name="connsiteX115" fmla="*/ 1348046 w 1994354"/>
              <a:gd name="connsiteY115" fmla="*/ 1029964 h 2027849"/>
              <a:gd name="connsiteX116" fmla="*/ 1305052 w 1994354"/>
              <a:gd name="connsiteY116" fmla="*/ 1217630 h 2027849"/>
              <a:gd name="connsiteX117" fmla="*/ 1295589 w 1994354"/>
              <a:gd name="connsiteY117" fmla="*/ 1199010 h 2027849"/>
              <a:gd name="connsiteX118" fmla="*/ 1314206 w 1994354"/>
              <a:gd name="connsiteY118" fmla="*/ 1189543 h 2027849"/>
              <a:gd name="connsiteX119" fmla="*/ 1323669 w 1994354"/>
              <a:gd name="connsiteY119" fmla="*/ 1208167 h 2027849"/>
              <a:gd name="connsiteX120" fmla="*/ 1305052 w 1994354"/>
              <a:gd name="connsiteY120" fmla="*/ 1217633 h 2027849"/>
              <a:gd name="connsiteX121" fmla="*/ 1434549 w 1994354"/>
              <a:gd name="connsiteY121" fmla="*/ 322752 h 2027849"/>
              <a:gd name="connsiteX122" fmla="*/ 1424400 w 1994354"/>
              <a:gd name="connsiteY122" fmla="*/ 308229 h 2027849"/>
              <a:gd name="connsiteX123" fmla="*/ 1436126 w 1994354"/>
              <a:gd name="connsiteY123" fmla="*/ 294278 h 2027849"/>
              <a:gd name="connsiteX124" fmla="*/ 1440686 w 1994354"/>
              <a:gd name="connsiteY124" fmla="*/ 293400 h 2027849"/>
              <a:gd name="connsiteX125" fmla="*/ 1445897 w 1994354"/>
              <a:gd name="connsiteY125" fmla="*/ 295019 h 2027849"/>
              <a:gd name="connsiteX126" fmla="*/ 1449394 w 1994354"/>
              <a:gd name="connsiteY126" fmla="*/ 298193 h 2027849"/>
              <a:gd name="connsiteX127" fmla="*/ 1451726 w 1994354"/>
              <a:gd name="connsiteY127" fmla="*/ 316310 h 2027849"/>
              <a:gd name="connsiteX128" fmla="*/ 1434549 w 1994354"/>
              <a:gd name="connsiteY128" fmla="*/ 322756 h 2027849"/>
              <a:gd name="connsiteX129" fmla="*/ 1401463 w 1994354"/>
              <a:gd name="connsiteY129" fmla="*/ 429796 h 2027849"/>
              <a:gd name="connsiteX130" fmla="*/ 1411372 w 1994354"/>
              <a:gd name="connsiteY130" fmla="*/ 447919 h 2027849"/>
              <a:gd name="connsiteX131" fmla="*/ 1393234 w 1994354"/>
              <a:gd name="connsiteY131" fmla="*/ 457828 h 2027849"/>
              <a:gd name="connsiteX132" fmla="*/ 1392857 w 1994354"/>
              <a:gd name="connsiteY132" fmla="*/ 457708 h 2027849"/>
              <a:gd name="connsiteX133" fmla="*/ 1382846 w 1994354"/>
              <a:gd name="connsiteY133" fmla="*/ 439649 h 2027849"/>
              <a:gd name="connsiteX134" fmla="*/ 1400880 w 1994354"/>
              <a:gd name="connsiteY134" fmla="*/ 429621 h 2027849"/>
              <a:gd name="connsiteX135" fmla="*/ 1401463 w 1994354"/>
              <a:gd name="connsiteY135" fmla="*/ 429799 h 2027849"/>
              <a:gd name="connsiteX136" fmla="*/ 1008686 w 1994354"/>
              <a:gd name="connsiteY136" fmla="*/ 1696173 h 2027849"/>
              <a:gd name="connsiteX137" fmla="*/ 1018080 w 1994354"/>
              <a:gd name="connsiteY137" fmla="*/ 1714540 h 2027849"/>
              <a:gd name="connsiteX138" fmla="*/ 999703 w 1994354"/>
              <a:gd name="connsiteY138" fmla="*/ 1723917 h 2027849"/>
              <a:gd name="connsiteX139" fmla="*/ 990275 w 1994354"/>
              <a:gd name="connsiteY139" fmla="*/ 1705698 h 2027849"/>
              <a:gd name="connsiteX140" fmla="*/ 1008411 w 1994354"/>
              <a:gd name="connsiteY140" fmla="*/ 1696084 h 2027849"/>
              <a:gd name="connsiteX141" fmla="*/ 1008686 w 1994354"/>
              <a:gd name="connsiteY141" fmla="*/ 1696176 h 2027849"/>
              <a:gd name="connsiteX142" fmla="*/ 1299874 w 1994354"/>
              <a:gd name="connsiteY142" fmla="*/ 280968 h 2027849"/>
              <a:gd name="connsiteX143" fmla="*/ 1289143 w 1994354"/>
              <a:gd name="connsiteY143" fmla="*/ 267429 h 2027849"/>
              <a:gd name="connsiteX144" fmla="*/ 1299257 w 1994354"/>
              <a:gd name="connsiteY144" fmla="*/ 252782 h 2027849"/>
              <a:gd name="connsiteX145" fmla="*/ 1305017 w 1994354"/>
              <a:gd name="connsiteY145" fmla="*/ 251311 h 2027849"/>
              <a:gd name="connsiteX146" fmla="*/ 1311532 w 1994354"/>
              <a:gd name="connsiteY146" fmla="*/ 253334 h 2027849"/>
              <a:gd name="connsiteX147" fmla="*/ 1315132 w 1994354"/>
              <a:gd name="connsiteY147" fmla="*/ 257236 h 2027849"/>
              <a:gd name="connsiteX148" fmla="*/ 1316057 w 1994354"/>
              <a:gd name="connsiteY148" fmla="*/ 275003 h 2027849"/>
              <a:gd name="connsiteX149" fmla="*/ 1299874 w 1994354"/>
              <a:gd name="connsiteY149" fmla="*/ 280972 h 2027849"/>
              <a:gd name="connsiteX150" fmla="*/ 729771 w 1994354"/>
              <a:gd name="connsiteY150" fmla="*/ 1640191 h 2027849"/>
              <a:gd name="connsiteX151" fmla="*/ 719657 w 1994354"/>
              <a:gd name="connsiteY151" fmla="*/ 1622212 h 2027849"/>
              <a:gd name="connsiteX152" fmla="*/ 737623 w 1994354"/>
              <a:gd name="connsiteY152" fmla="*/ 1612101 h 2027849"/>
              <a:gd name="connsiteX153" fmla="*/ 738172 w 1994354"/>
              <a:gd name="connsiteY153" fmla="*/ 1612262 h 2027849"/>
              <a:gd name="connsiteX154" fmla="*/ 748148 w 1994354"/>
              <a:gd name="connsiteY154" fmla="*/ 1630314 h 2027849"/>
              <a:gd name="connsiteX155" fmla="*/ 730115 w 1994354"/>
              <a:gd name="connsiteY155" fmla="*/ 1640294 h 2027849"/>
              <a:gd name="connsiteX156" fmla="*/ 729771 w 1994354"/>
              <a:gd name="connsiteY156" fmla="*/ 1640195 h 2027849"/>
              <a:gd name="connsiteX157" fmla="*/ 994354 w 1994354"/>
              <a:gd name="connsiteY157" fmla="*/ 787235 h 2027849"/>
              <a:gd name="connsiteX158" fmla="*/ 984617 w 1994354"/>
              <a:gd name="connsiteY158" fmla="*/ 768977 h 2027849"/>
              <a:gd name="connsiteX159" fmla="*/ 1002857 w 1994354"/>
              <a:gd name="connsiteY159" fmla="*/ 759223 h 2027849"/>
              <a:gd name="connsiteX160" fmla="*/ 1012869 w 1994354"/>
              <a:gd name="connsiteY160" fmla="*/ 777336 h 2027849"/>
              <a:gd name="connsiteX161" fmla="*/ 994766 w 1994354"/>
              <a:gd name="connsiteY161" fmla="*/ 787365 h 2027849"/>
              <a:gd name="connsiteX162" fmla="*/ 994354 w 1994354"/>
              <a:gd name="connsiteY162" fmla="*/ 787238 h 2027849"/>
              <a:gd name="connsiteX163" fmla="*/ 1122823 w 1994354"/>
              <a:gd name="connsiteY163" fmla="*/ 373934 h 2027849"/>
              <a:gd name="connsiteX164" fmla="*/ 1112571 w 1994354"/>
              <a:gd name="connsiteY164" fmla="*/ 355982 h 2027849"/>
              <a:gd name="connsiteX165" fmla="*/ 1130537 w 1994354"/>
              <a:gd name="connsiteY165" fmla="*/ 345744 h 2027849"/>
              <a:gd name="connsiteX166" fmla="*/ 1130880 w 1994354"/>
              <a:gd name="connsiteY166" fmla="*/ 345844 h 2027849"/>
              <a:gd name="connsiteX167" fmla="*/ 1140892 w 1994354"/>
              <a:gd name="connsiteY167" fmla="*/ 363919 h 2027849"/>
              <a:gd name="connsiteX168" fmla="*/ 1122823 w 1994354"/>
              <a:gd name="connsiteY168" fmla="*/ 373937 h 2027849"/>
              <a:gd name="connsiteX169" fmla="*/ 1163966 w 1994354"/>
              <a:gd name="connsiteY169" fmla="*/ 238817 h 2027849"/>
              <a:gd name="connsiteX170" fmla="*/ 1154091 w 1994354"/>
              <a:gd name="connsiteY170" fmla="*/ 223416 h 2027849"/>
              <a:gd name="connsiteX171" fmla="*/ 1166023 w 1994354"/>
              <a:gd name="connsiteY171" fmla="*/ 210357 h 2027849"/>
              <a:gd name="connsiteX172" fmla="*/ 1170652 w 1994354"/>
              <a:gd name="connsiteY172" fmla="*/ 209630 h 2027849"/>
              <a:gd name="connsiteX173" fmla="*/ 1175863 w 1994354"/>
              <a:gd name="connsiteY173" fmla="*/ 211248 h 2027849"/>
              <a:gd name="connsiteX174" fmla="*/ 1179669 w 1994354"/>
              <a:gd name="connsiteY174" fmla="*/ 215020 h 2027849"/>
              <a:gd name="connsiteX175" fmla="*/ 1181212 w 1994354"/>
              <a:gd name="connsiteY175" fmla="*/ 232618 h 2027849"/>
              <a:gd name="connsiteX176" fmla="*/ 1163966 w 1994354"/>
              <a:gd name="connsiteY176" fmla="*/ 238821 h 2027849"/>
              <a:gd name="connsiteX177" fmla="*/ 1089120 w 1994354"/>
              <a:gd name="connsiteY177" fmla="*/ 480813 h 2027849"/>
              <a:gd name="connsiteX178" fmla="*/ 1099166 w 1994354"/>
              <a:gd name="connsiteY178" fmla="*/ 499221 h 2027849"/>
              <a:gd name="connsiteX179" fmla="*/ 1080754 w 1994354"/>
              <a:gd name="connsiteY179" fmla="*/ 509143 h 2027849"/>
              <a:gd name="connsiteX180" fmla="*/ 1070469 w 1994354"/>
              <a:gd name="connsiteY180" fmla="*/ 490965 h 2027849"/>
              <a:gd name="connsiteX181" fmla="*/ 1088640 w 1994354"/>
              <a:gd name="connsiteY181" fmla="*/ 480676 h 2027849"/>
              <a:gd name="connsiteX182" fmla="*/ 1089120 w 1994354"/>
              <a:gd name="connsiteY182" fmla="*/ 480816 h 2027849"/>
              <a:gd name="connsiteX183" fmla="*/ 1045166 w 1994354"/>
              <a:gd name="connsiteY183" fmla="*/ 624127 h 2027849"/>
              <a:gd name="connsiteX184" fmla="*/ 1054526 w 1994354"/>
              <a:gd name="connsiteY184" fmla="*/ 642813 h 2027849"/>
              <a:gd name="connsiteX185" fmla="*/ 1035840 w 1994354"/>
              <a:gd name="connsiteY185" fmla="*/ 652183 h 2027849"/>
              <a:gd name="connsiteX186" fmla="*/ 1026480 w 1994354"/>
              <a:gd name="connsiteY186" fmla="*/ 633497 h 2027849"/>
              <a:gd name="connsiteX187" fmla="*/ 1045166 w 1994354"/>
              <a:gd name="connsiteY187" fmla="*/ 624134 h 2027849"/>
              <a:gd name="connsiteX188" fmla="*/ 952012 w 1994354"/>
              <a:gd name="connsiteY188" fmla="*/ 922330 h 2027849"/>
              <a:gd name="connsiteX189" fmla="*/ 942446 w 1994354"/>
              <a:gd name="connsiteY189" fmla="*/ 903775 h 2027849"/>
              <a:gd name="connsiteX190" fmla="*/ 960994 w 1994354"/>
              <a:gd name="connsiteY190" fmla="*/ 894203 h 2027849"/>
              <a:gd name="connsiteX191" fmla="*/ 961372 w 1994354"/>
              <a:gd name="connsiteY191" fmla="*/ 894329 h 2027849"/>
              <a:gd name="connsiteX192" fmla="*/ 970697 w 1994354"/>
              <a:gd name="connsiteY192" fmla="*/ 913012 h 2027849"/>
              <a:gd name="connsiteX193" fmla="*/ 952012 w 1994354"/>
              <a:gd name="connsiteY193" fmla="*/ 922337 h 2027849"/>
              <a:gd name="connsiteX194" fmla="*/ 899554 w 1994354"/>
              <a:gd name="connsiteY194" fmla="*/ 1091829 h 2027849"/>
              <a:gd name="connsiteX195" fmla="*/ 889817 w 1994354"/>
              <a:gd name="connsiteY195" fmla="*/ 1073342 h 2027849"/>
              <a:gd name="connsiteX196" fmla="*/ 908332 w 1994354"/>
              <a:gd name="connsiteY196" fmla="*/ 1063619 h 2027849"/>
              <a:gd name="connsiteX197" fmla="*/ 908709 w 1994354"/>
              <a:gd name="connsiteY197" fmla="*/ 1063745 h 2027849"/>
              <a:gd name="connsiteX198" fmla="*/ 918172 w 1994354"/>
              <a:gd name="connsiteY198" fmla="*/ 1082369 h 2027849"/>
              <a:gd name="connsiteX199" fmla="*/ 899554 w 1994354"/>
              <a:gd name="connsiteY199" fmla="*/ 1091836 h 2027849"/>
              <a:gd name="connsiteX200" fmla="*/ 866709 w 1994354"/>
              <a:gd name="connsiteY200" fmla="*/ 1198955 h 2027849"/>
              <a:gd name="connsiteX201" fmla="*/ 876343 w 1994354"/>
              <a:gd name="connsiteY201" fmla="*/ 1217441 h 2027849"/>
              <a:gd name="connsiteX202" fmla="*/ 857692 w 1994354"/>
              <a:gd name="connsiteY202" fmla="*/ 1226922 h 2027849"/>
              <a:gd name="connsiteX203" fmla="*/ 847886 w 1994354"/>
              <a:gd name="connsiteY203" fmla="*/ 1208603 h 2027849"/>
              <a:gd name="connsiteX204" fmla="*/ 866194 w 1994354"/>
              <a:gd name="connsiteY204" fmla="*/ 1198800 h 2027849"/>
              <a:gd name="connsiteX205" fmla="*/ 866709 w 1994354"/>
              <a:gd name="connsiteY205" fmla="*/ 1198961 h 2027849"/>
              <a:gd name="connsiteX206" fmla="*/ 806194 w 1994354"/>
              <a:gd name="connsiteY206" fmla="*/ 1343640 h 2027849"/>
              <a:gd name="connsiteX207" fmla="*/ 824640 w 1994354"/>
              <a:gd name="connsiteY207" fmla="*/ 1333872 h 2027849"/>
              <a:gd name="connsiteX208" fmla="*/ 834480 w 1994354"/>
              <a:gd name="connsiteY208" fmla="*/ 1352387 h 2027849"/>
              <a:gd name="connsiteX209" fmla="*/ 815966 w 1994354"/>
              <a:gd name="connsiteY209" fmla="*/ 1362052 h 2027849"/>
              <a:gd name="connsiteX210" fmla="*/ 806194 w 1994354"/>
              <a:gd name="connsiteY210" fmla="*/ 1343651 h 2027849"/>
              <a:gd name="connsiteX211" fmla="*/ 771429 w 1994354"/>
              <a:gd name="connsiteY211" fmla="*/ 1505256 h 2027849"/>
              <a:gd name="connsiteX212" fmla="*/ 761760 w 1994354"/>
              <a:gd name="connsiteY212" fmla="*/ 1486673 h 2027849"/>
              <a:gd name="connsiteX213" fmla="*/ 780343 w 1994354"/>
              <a:gd name="connsiteY213" fmla="*/ 1477005 h 2027849"/>
              <a:gd name="connsiteX214" fmla="*/ 790012 w 1994354"/>
              <a:gd name="connsiteY214" fmla="*/ 1495595 h 2027849"/>
              <a:gd name="connsiteX215" fmla="*/ 771429 w 1994354"/>
              <a:gd name="connsiteY215" fmla="*/ 1505267 h 2027849"/>
              <a:gd name="connsiteX216" fmla="*/ 1028709 w 1994354"/>
              <a:gd name="connsiteY216" fmla="*/ 196835 h 2027849"/>
              <a:gd name="connsiteX217" fmla="*/ 1018834 w 1994354"/>
              <a:gd name="connsiteY217" fmla="*/ 182675 h 2027849"/>
              <a:gd name="connsiteX218" fmla="*/ 1030457 w 1994354"/>
              <a:gd name="connsiteY218" fmla="*/ 168508 h 2027849"/>
              <a:gd name="connsiteX219" fmla="*/ 1034983 w 1994354"/>
              <a:gd name="connsiteY219" fmla="*/ 167534 h 2027849"/>
              <a:gd name="connsiteX220" fmla="*/ 1041532 w 1994354"/>
              <a:gd name="connsiteY220" fmla="*/ 169557 h 2027849"/>
              <a:gd name="connsiteX221" fmla="*/ 1044480 w 1994354"/>
              <a:gd name="connsiteY221" fmla="*/ 173030 h 2027849"/>
              <a:gd name="connsiteX222" fmla="*/ 1045646 w 1994354"/>
              <a:gd name="connsiteY222" fmla="*/ 191308 h 2027849"/>
              <a:gd name="connsiteX223" fmla="*/ 1028709 w 1994354"/>
              <a:gd name="connsiteY223" fmla="*/ 196845 h 2027849"/>
              <a:gd name="connsiteX224" fmla="*/ 724012 w 1994354"/>
              <a:gd name="connsiteY224" fmla="*/ 703368 h 2027849"/>
              <a:gd name="connsiteX225" fmla="*/ 714034 w 1994354"/>
              <a:gd name="connsiteY225" fmla="*/ 685245 h 2027849"/>
              <a:gd name="connsiteX226" fmla="*/ 732137 w 1994354"/>
              <a:gd name="connsiteY226" fmla="*/ 675254 h 2027849"/>
              <a:gd name="connsiteX227" fmla="*/ 732514 w 1994354"/>
              <a:gd name="connsiteY227" fmla="*/ 675367 h 2027849"/>
              <a:gd name="connsiteX228" fmla="*/ 742492 w 1994354"/>
              <a:gd name="connsiteY228" fmla="*/ 693490 h 2027849"/>
              <a:gd name="connsiteX229" fmla="*/ 724389 w 1994354"/>
              <a:gd name="connsiteY229" fmla="*/ 703481 h 2027849"/>
              <a:gd name="connsiteX230" fmla="*/ 724012 w 1994354"/>
              <a:gd name="connsiteY230" fmla="*/ 703368 h 2027849"/>
              <a:gd name="connsiteX231" fmla="*/ 800469 w 1994354"/>
              <a:gd name="connsiteY231" fmla="*/ 406848 h 2027849"/>
              <a:gd name="connsiteX232" fmla="*/ 818880 w 1994354"/>
              <a:gd name="connsiteY232" fmla="*/ 396984 h 2027849"/>
              <a:gd name="connsiteX233" fmla="*/ 828754 w 1994354"/>
              <a:gd name="connsiteY233" fmla="*/ 415475 h 2027849"/>
              <a:gd name="connsiteX234" fmla="*/ 810275 w 1994354"/>
              <a:gd name="connsiteY234" fmla="*/ 425243 h 2027849"/>
              <a:gd name="connsiteX235" fmla="*/ 800469 w 1994354"/>
              <a:gd name="connsiteY235" fmla="*/ 406848 h 2027849"/>
              <a:gd name="connsiteX236" fmla="*/ 765909 w 1994354"/>
              <a:gd name="connsiteY236" fmla="*/ 568451 h 2027849"/>
              <a:gd name="connsiteX237" fmla="*/ 756034 w 1994354"/>
              <a:gd name="connsiteY237" fmla="*/ 550025 h 2027849"/>
              <a:gd name="connsiteX238" fmla="*/ 774446 w 1994354"/>
              <a:gd name="connsiteY238" fmla="*/ 540155 h 2027849"/>
              <a:gd name="connsiteX239" fmla="*/ 784354 w 1994354"/>
              <a:gd name="connsiteY239" fmla="*/ 558508 h 2027849"/>
              <a:gd name="connsiteX240" fmla="*/ 765909 w 1994354"/>
              <a:gd name="connsiteY240" fmla="*/ 568451 h 2027849"/>
              <a:gd name="connsiteX241" fmla="*/ 852034 w 1994354"/>
              <a:gd name="connsiteY241" fmla="*/ 289931 h 2027849"/>
              <a:gd name="connsiteX242" fmla="*/ 842400 w 1994354"/>
              <a:gd name="connsiteY242" fmla="*/ 271649 h 2027849"/>
              <a:gd name="connsiteX243" fmla="*/ 860709 w 1994354"/>
              <a:gd name="connsiteY243" fmla="*/ 262025 h 2027849"/>
              <a:gd name="connsiteX244" fmla="*/ 860983 w 1994354"/>
              <a:gd name="connsiteY244" fmla="*/ 262118 h 2027849"/>
              <a:gd name="connsiteX245" fmla="*/ 870617 w 1994354"/>
              <a:gd name="connsiteY245" fmla="*/ 280399 h 2027849"/>
              <a:gd name="connsiteX246" fmla="*/ 852308 w 1994354"/>
              <a:gd name="connsiteY246" fmla="*/ 290023 h 2027849"/>
              <a:gd name="connsiteX247" fmla="*/ 852034 w 1994354"/>
              <a:gd name="connsiteY247" fmla="*/ 289931 h 2027849"/>
              <a:gd name="connsiteX248" fmla="*/ 894549 w 1994354"/>
              <a:gd name="connsiteY248" fmla="*/ 155219 h 2027849"/>
              <a:gd name="connsiteX249" fmla="*/ 883646 w 1994354"/>
              <a:gd name="connsiteY249" fmla="*/ 141103 h 2027849"/>
              <a:gd name="connsiteX250" fmla="*/ 893589 w 1994354"/>
              <a:gd name="connsiteY250" fmla="*/ 127022 h 2027849"/>
              <a:gd name="connsiteX251" fmla="*/ 899314 w 1994354"/>
              <a:gd name="connsiteY251" fmla="*/ 125455 h 2027849"/>
              <a:gd name="connsiteX252" fmla="*/ 905863 w 1994354"/>
              <a:gd name="connsiteY252" fmla="*/ 127481 h 2027849"/>
              <a:gd name="connsiteX253" fmla="*/ 909532 w 1994354"/>
              <a:gd name="connsiteY253" fmla="*/ 131335 h 2027849"/>
              <a:gd name="connsiteX254" fmla="*/ 911006 w 1994354"/>
              <a:gd name="connsiteY254" fmla="*/ 148454 h 2027849"/>
              <a:gd name="connsiteX255" fmla="*/ 894549 w 1994354"/>
              <a:gd name="connsiteY255" fmla="*/ 155219 h 2027849"/>
              <a:gd name="connsiteX256" fmla="*/ 758674 w 1994354"/>
              <a:gd name="connsiteY256" fmla="*/ 113078 h 2027849"/>
              <a:gd name="connsiteX257" fmla="*/ 748594 w 1994354"/>
              <a:gd name="connsiteY257" fmla="*/ 98503 h 2027849"/>
              <a:gd name="connsiteX258" fmla="*/ 760389 w 1994354"/>
              <a:gd name="connsiteY258" fmla="*/ 84611 h 2027849"/>
              <a:gd name="connsiteX259" fmla="*/ 764949 w 1994354"/>
              <a:gd name="connsiteY259" fmla="*/ 83774 h 2027849"/>
              <a:gd name="connsiteX260" fmla="*/ 770194 w 1994354"/>
              <a:gd name="connsiteY260" fmla="*/ 85392 h 2027849"/>
              <a:gd name="connsiteX261" fmla="*/ 773623 w 1994354"/>
              <a:gd name="connsiteY261" fmla="*/ 88595 h 2027849"/>
              <a:gd name="connsiteX262" fmla="*/ 775817 w 1994354"/>
              <a:gd name="connsiteY262" fmla="*/ 106697 h 2027849"/>
              <a:gd name="connsiteX263" fmla="*/ 758674 w 1994354"/>
              <a:gd name="connsiteY263" fmla="*/ 113078 h 2027849"/>
              <a:gd name="connsiteX264" fmla="*/ 725554 w 1994354"/>
              <a:gd name="connsiteY264" fmla="*/ 220108 h 2027849"/>
              <a:gd name="connsiteX265" fmla="*/ 735189 w 1994354"/>
              <a:gd name="connsiteY265" fmla="*/ 238379 h 2027849"/>
              <a:gd name="connsiteX266" fmla="*/ 716914 w 1994354"/>
              <a:gd name="connsiteY266" fmla="*/ 248023 h 2027849"/>
              <a:gd name="connsiteX267" fmla="*/ 707246 w 1994354"/>
              <a:gd name="connsiteY267" fmla="*/ 229879 h 2027849"/>
              <a:gd name="connsiteX268" fmla="*/ 725451 w 1994354"/>
              <a:gd name="connsiteY268" fmla="*/ 220080 h 2027849"/>
              <a:gd name="connsiteX269" fmla="*/ 725554 w 1994354"/>
              <a:gd name="connsiteY269" fmla="*/ 220108 h 2027849"/>
              <a:gd name="connsiteX270" fmla="*/ 332777 w 1994354"/>
              <a:gd name="connsiteY270" fmla="*/ 1486495 h 2027849"/>
              <a:gd name="connsiteX271" fmla="*/ 342240 w 1994354"/>
              <a:gd name="connsiteY271" fmla="*/ 1504821 h 2027849"/>
              <a:gd name="connsiteX272" fmla="*/ 323897 w 1994354"/>
              <a:gd name="connsiteY272" fmla="*/ 1514277 h 2027849"/>
              <a:gd name="connsiteX273" fmla="*/ 314400 w 1994354"/>
              <a:gd name="connsiteY273" fmla="*/ 1496119 h 2027849"/>
              <a:gd name="connsiteX274" fmla="*/ 332571 w 1994354"/>
              <a:gd name="connsiteY274" fmla="*/ 1486433 h 2027849"/>
              <a:gd name="connsiteX275" fmla="*/ 332777 w 1994354"/>
              <a:gd name="connsiteY275" fmla="*/ 1486495 h 2027849"/>
              <a:gd name="connsiteX276" fmla="*/ 624000 w 1994354"/>
              <a:gd name="connsiteY276" fmla="*/ 71301 h 2027849"/>
              <a:gd name="connsiteX277" fmla="*/ 613337 w 1994354"/>
              <a:gd name="connsiteY277" fmla="*/ 57031 h 2027849"/>
              <a:gd name="connsiteX278" fmla="*/ 624823 w 1994354"/>
              <a:gd name="connsiteY278" fmla="*/ 42761 h 2027849"/>
              <a:gd name="connsiteX279" fmla="*/ 629280 w 1994354"/>
              <a:gd name="connsiteY279" fmla="*/ 41685 h 2027849"/>
              <a:gd name="connsiteX280" fmla="*/ 635829 w 1994354"/>
              <a:gd name="connsiteY280" fmla="*/ 43711 h 2027849"/>
              <a:gd name="connsiteX281" fmla="*/ 638880 w 1994354"/>
              <a:gd name="connsiteY281" fmla="*/ 47140 h 2027849"/>
              <a:gd name="connsiteX282" fmla="*/ 640217 w 1994354"/>
              <a:gd name="connsiteY282" fmla="*/ 65407 h 2027849"/>
              <a:gd name="connsiteX283" fmla="*/ 624000 w 1994354"/>
              <a:gd name="connsiteY283" fmla="*/ 71301 h 2027849"/>
              <a:gd name="connsiteX284" fmla="*/ 185692 w 1994354"/>
              <a:gd name="connsiteY284" fmla="*/ 1017909 h 2027849"/>
              <a:gd name="connsiteX285" fmla="*/ 171909 w 1994354"/>
              <a:gd name="connsiteY285" fmla="*/ 1005984 h 2027849"/>
              <a:gd name="connsiteX286" fmla="*/ 170332 w 1994354"/>
              <a:gd name="connsiteY286" fmla="*/ 1000242 h 2027849"/>
              <a:gd name="connsiteX287" fmla="*/ 171532 w 1994354"/>
              <a:gd name="connsiteY287" fmla="*/ 996329 h 2027849"/>
              <a:gd name="connsiteX288" fmla="*/ 176160 w 1994354"/>
              <a:gd name="connsiteY288" fmla="*/ 992647 h 2027849"/>
              <a:gd name="connsiteX289" fmla="*/ 194332 w 1994354"/>
              <a:gd name="connsiteY289" fmla="*/ 990802 h 2027849"/>
              <a:gd name="connsiteX290" fmla="*/ 200674 w 1994354"/>
              <a:gd name="connsiteY290" fmla="*/ 1007421 h 2027849"/>
              <a:gd name="connsiteX291" fmla="*/ 185692 w 1994354"/>
              <a:gd name="connsiteY291" fmla="*/ 1017909 h 2027849"/>
              <a:gd name="connsiteX292" fmla="*/ 408720 w 1994354"/>
              <a:gd name="connsiteY292" fmla="*/ 300134 h 2027849"/>
              <a:gd name="connsiteX293" fmla="*/ 394663 w 1994354"/>
              <a:gd name="connsiteY293" fmla="*/ 288443 h 2027849"/>
              <a:gd name="connsiteX294" fmla="*/ 392880 w 1994354"/>
              <a:gd name="connsiteY294" fmla="*/ 282895 h 2027849"/>
              <a:gd name="connsiteX295" fmla="*/ 394080 w 1994354"/>
              <a:gd name="connsiteY295" fmla="*/ 278983 h 2027849"/>
              <a:gd name="connsiteX296" fmla="*/ 398606 w 1994354"/>
              <a:gd name="connsiteY296" fmla="*/ 275009 h 2027849"/>
              <a:gd name="connsiteX297" fmla="*/ 416674 w 1994354"/>
              <a:gd name="connsiteY297" fmla="*/ 272805 h 2027849"/>
              <a:gd name="connsiteX298" fmla="*/ 423291 w 1994354"/>
              <a:gd name="connsiteY298" fmla="*/ 289852 h 2027849"/>
              <a:gd name="connsiteX299" fmla="*/ 408720 w 1994354"/>
              <a:gd name="connsiteY299" fmla="*/ 300134 h 2027849"/>
              <a:gd name="connsiteX300" fmla="*/ 451029 w 1994354"/>
              <a:gd name="connsiteY300" fmla="*/ 164973 h 2027849"/>
              <a:gd name="connsiteX301" fmla="*/ 436526 w 1994354"/>
              <a:gd name="connsiteY301" fmla="*/ 153000 h 2027849"/>
              <a:gd name="connsiteX302" fmla="*/ 434949 w 1994354"/>
              <a:gd name="connsiteY302" fmla="*/ 147251 h 2027849"/>
              <a:gd name="connsiteX303" fmla="*/ 436183 w 1994354"/>
              <a:gd name="connsiteY303" fmla="*/ 143339 h 2027849"/>
              <a:gd name="connsiteX304" fmla="*/ 440743 w 1994354"/>
              <a:gd name="connsiteY304" fmla="*/ 139656 h 2027849"/>
              <a:gd name="connsiteX305" fmla="*/ 458949 w 1994354"/>
              <a:gd name="connsiteY305" fmla="*/ 137784 h 2027849"/>
              <a:gd name="connsiteX306" fmla="*/ 463680 w 1994354"/>
              <a:gd name="connsiteY306" fmla="*/ 158030 h 2027849"/>
              <a:gd name="connsiteX307" fmla="*/ 451029 w 1994354"/>
              <a:gd name="connsiteY307" fmla="*/ 164973 h 2027849"/>
              <a:gd name="connsiteX308" fmla="*/ 491280 w 1994354"/>
              <a:gd name="connsiteY308" fmla="*/ 29863 h 2027849"/>
              <a:gd name="connsiteX309" fmla="*/ 478697 w 1994354"/>
              <a:gd name="connsiteY309" fmla="*/ 18868 h 2027849"/>
              <a:gd name="connsiteX310" fmla="*/ 477017 w 1994354"/>
              <a:gd name="connsiteY310" fmla="*/ 11606 h 2027849"/>
              <a:gd name="connsiteX311" fmla="*/ 477840 w 1994354"/>
              <a:gd name="connsiteY311" fmla="*/ 8997 h 2027849"/>
              <a:gd name="connsiteX312" fmla="*/ 494949 w 1994354"/>
              <a:gd name="connsiteY312" fmla="*/ 4 h 2027849"/>
              <a:gd name="connsiteX313" fmla="*/ 500160 w 1994354"/>
              <a:gd name="connsiteY313" fmla="*/ 1622 h 2027849"/>
              <a:gd name="connsiteX314" fmla="*/ 503931 w 1994354"/>
              <a:gd name="connsiteY314" fmla="*/ 5421 h 2027849"/>
              <a:gd name="connsiteX315" fmla="*/ 506366 w 1994354"/>
              <a:gd name="connsiteY315" fmla="*/ 21353 h 2027849"/>
              <a:gd name="connsiteX316" fmla="*/ 491280 w 1994354"/>
              <a:gd name="connsiteY316" fmla="*/ 29863 h 2027849"/>
              <a:gd name="connsiteX317" fmla="*/ 372720 w 1994354"/>
              <a:gd name="connsiteY317" fmla="*/ 416133 h 2027849"/>
              <a:gd name="connsiteX318" fmla="*/ 377314 w 1994354"/>
              <a:gd name="connsiteY318" fmla="*/ 436337 h 2027849"/>
              <a:gd name="connsiteX319" fmla="*/ 363737 w 1994354"/>
              <a:gd name="connsiteY319" fmla="*/ 443133 h 2027849"/>
              <a:gd name="connsiteX320" fmla="*/ 350297 w 1994354"/>
              <a:gd name="connsiteY320" fmla="*/ 431609 h 2027849"/>
              <a:gd name="connsiteX321" fmla="*/ 348754 w 1994354"/>
              <a:gd name="connsiteY321" fmla="*/ 425061 h 2027849"/>
              <a:gd name="connsiteX322" fmla="*/ 349577 w 1994354"/>
              <a:gd name="connsiteY322" fmla="*/ 422452 h 2027849"/>
              <a:gd name="connsiteX323" fmla="*/ 354514 w 1994354"/>
              <a:gd name="connsiteY323" fmla="*/ 417844 h 2027849"/>
              <a:gd name="connsiteX324" fmla="*/ 372720 w 1994354"/>
              <a:gd name="connsiteY324" fmla="*/ 416133 h 2027849"/>
              <a:gd name="connsiteX325" fmla="*/ 330617 w 1994354"/>
              <a:gd name="connsiteY325" fmla="*/ 551150 h 2027849"/>
              <a:gd name="connsiteX326" fmla="*/ 335177 w 1994354"/>
              <a:gd name="connsiteY326" fmla="*/ 571461 h 2027849"/>
              <a:gd name="connsiteX327" fmla="*/ 314880 w 1994354"/>
              <a:gd name="connsiteY327" fmla="*/ 576034 h 2027849"/>
              <a:gd name="connsiteX328" fmla="*/ 308297 w 1994354"/>
              <a:gd name="connsiteY328" fmla="*/ 566410 h 2027849"/>
              <a:gd name="connsiteX329" fmla="*/ 306686 w 1994354"/>
              <a:gd name="connsiteY329" fmla="*/ 560702 h 2027849"/>
              <a:gd name="connsiteX330" fmla="*/ 307886 w 1994354"/>
              <a:gd name="connsiteY330" fmla="*/ 556790 h 2027849"/>
              <a:gd name="connsiteX331" fmla="*/ 312480 w 1994354"/>
              <a:gd name="connsiteY331" fmla="*/ 553046 h 2027849"/>
              <a:gd name="connsiteX332" fmla="*/ 330617 w 1994354"/>
              <a:gd name="connsiteY332" fmla="*/ 551150 h 2027849"/>
              <a:gd name="connsiteX333" fmla="*/ 288411 w 1994354"/>
              <a:gd name="connsiteY333" fmla="*/ 686054 h 2027849"/>
              <a:gd name="connsiteX334" fmla="*/ 293760 w 1994354"/>
              <a:gd name="connsiteY334" fmla="*/ 706097 h 2027849"/>
              <a:gd name="connsiteX335" fmla="*/ 280594 w 1994354"/>
              <a:gd name="connsiteY335" fmla="*/ 713407 h 2027849"/>
              <a:gd name="connsiteX336" fmla="*/ 266468 w 1994354"/>
              <a:gd name="connsiteY336" fmla="*/ 701850 h 2027849"/>
              <a:gd name="connsiteX337" fmla="*/ 264617 w 1994354"/>
              <a:gd name="connsiteY337" fmla="*/ 696347 h 2027849"/>
              <a:gd name="connsiteX338" fmla="*/ 265817 w 1994354"/>
              <a:gd name="connsiteY338" fmla="*/ 692435 h 2027849"/>
              <a:gd name="connsiteX339" fmla="*/ 270308 w 1994354"/>
              <a:gd name="connsiteY339" fmla="*/ 688416 h 2027849"/>
              <a:gd name="connsiteX340" fmla="*/ 288411 w 1994354"/>
              <a:gd name="connsiteY340" fmla="*/ 686054 h 2027849"/>
              <a:gd name="connsiteX341" fmla="*/ 236366 w 1994354"/>
              <a:gd name="connsiteY341" fmla="*/ 855868 h 2027849"/>
              <a:gd name="connsiteX342" fmla="*/ 240891 w 1994354"/>
              <a:gd name="connsiteY342" fmla="*/ 876072 h 2027849"/>
              <a:gd name="connsiteX343" fmla="*/ 227966 w 1994354"/>
              <a:gd name="connsiteY343" fmla="*/ 882857 h 2027849"/>
              <a:gd name="connsiteX344" fmla="*/ 213909 w 1994354"/>
              <a:gd name="connsiteY344" fmla="*/ 871200 h 2027849"/>
              <a:gd name="connsiteX345" fmla="*/ 212400 w 1994354"/>
              <a:gd name="connsiteY345" fmla="*/ 864614 h 2027849"/>
              <a:gd name="connsiteX346" fmla="*/ 213223 w 1994354"/>
              <a:gd name="connsiteY346" fmla="*/ 862005 h 2027849"/>
              <a:gd name="connsiteX347" fmla="*/ 218194 w 1994354"/>
              <a:gd name="connsiteY347" fmla="*/ 857448 h 2027849"/>
              <a:gd name="connsiteX348" fmla="*/ 236366 w 1994354"/>
              <a:gd name="connsiteY348" fmla="*/ 855868 h 2027849"/>
              <a:gd name="connsiteX349" fmla="*/ 152057 w 1994354"/>
              <a:gd name="connsiteY349" fmla="*/ 1125789 h 2027849"/>
              <a:gd name="connsiteX350" fmla="*/ 158640 w 1994354"/>
              <a:gd name="connsiteY350" fmla="*/ 1142843 h 2027849"/>
              <a:gd name="connsiteX351" fmla="*/ 144137 w 1994354"/>
              <a:gd name="connsiteY351" fmla="*/ 1153097 h 2027849"/>
              <a:gd name="connsiteX352" fmla="*/ 130046 w 1994354"/>
              <a:gd name="connsiteY352" fmla="*/ 1141440 h 2027849"/>
              <a:gd name="connsiteX353" fmla="*/ 128263 w 1994354"/>
              <a:gd name="connsiteY353" fmla="*/ 1135886 h 2027849"/>
              <a:gd name="connsiteX354" fmla="*/ 129463 w 1994354"/>
              <a:gd name="connsiteY354" fmla="*/ 1131974 h 2027849"/>
              <a:gd name="connsiteX355" fmla="*/ 133955 w 1994354"/>
              <a:gd name="connsiteY355" fmla="*/ 1128000 h 2027849"/>
              <a:gd name="connsiteX356" fmla="*/ 152057 w 1994354"/>
              <a:gd name="connsiteY356" fmla="*/ 1125789 h 2027849"/>
              <a:gd name="connsiteX357" fmla="*/ 107520 w 1994354"/>
              <a:gd name="connsiteY357" fmla="*/ 1268709 h 2027849"/>
              <a:gd name="connsiteX358" fmla="*/ 114308 w 1994354"/>
              <a:gd name="connsiteY358" fmla="*/ 1285817 h 2027849"/>
              <a:gd name="connsiteX359" fmla="*/ 99120 w 1994354"/>
              <a:gd name="connsiteY359" fmla="*/ 1296103 h 2027849"/>
              <a:gd name="connsiteX360" fmla="*/ 85680 w 1994354"/>
              <a:gd name="connsiteY360" fmla="*/ 1284604 h 2027849"/>
              <a:gd name="connsiteX361" fmla="*/ 84137 w 1994354"/>
              <a:gd name="connsiteY361" fmla="*/ 1278045 h 2027849"/>
              <a:gd name="connsiteX362" fmla="*/ 84960 w 1994354"/>
              <a:gd name="connsiteY362" fmla="*/ 1275439 h 2027849"/>
              <a:gd name="connsiteX363" fmla="*/ 89897 w 1994354"/>
              <a:gd name="connsiteY363" fmla="*/ 1270831 h 2027849"/>
              <a:gd name="connsiteX364" fmla="*/ 107520 w 1994354"/>
              <a:gd name="connsiteY364" fmla="*/ 1268709 h 2027849"/>
              <a:gd name="connsiteX365" fmla="*/ 66034 w 1994354"/>
              <a:gd name="connsiteY365" fmla="*/ 1404138 h 2027849"/>
              <a:gd name="connsiteX366" fmla="*/ 70800 w 1994354"/>
              <a:gd name="connsiteY366" fmla="*/ 1424383 h 2027849"/>
              <a:gd name="connsiteX367" fmla="*/ 58251 w 1994354"/>
              <a:gd name="connsiteY367" fmla="*/ 1431357 h 2027849"/>
              <a:gd name="connsiteX368" fmla="*/ 43680 w 1994354"/>
              <a:gd name="connsiteY368" fmla="*/ 1419419 h 2027849"/>
              <a:gd name="connsiteX369" fmla="*/ 42069 w 1994354"/>
              <a:gd name="connsiteY369" fmla="*/ 1413710 h 2027849"/>
              <a:gd name="connsiteX370" fmla="*/ 43269 w 1994354"/>
              <a:gd name="connsiteY370" fmla="*/ 1409798 h 2027849"/>
              <a:gd name="connsiteX371" fmla="*/ 47863 w 1994354"/>
              <a:gd name="connsiteY371" fmla="*/ 1406047 h 2027849"/>
              <a:gd name="connsiteX372" fmla="*/ 66034 w 1994354"/>
              <a:gd name="connsiteY372" fmla="*/ 1404120 h 2027849"/>
              <a:gd name="connsiteX373" fmla="*/ 24343 w 1994354"/>
              <a:gd name="connsiteY373" fmla="*/ 1539477 h 2027849"/>
              <a:gd name="connsiteX374" fmla="*/ 30206 w 1994354"/>
              <a:gd name="connsiteY374" fmla="*/ 1556812 h 2027849"/>
              <a:gd name="connsiteX375" fmla="*/ 13166 w 1994354"/>
              <a:gd name="connsiteY375" fmla="*/ 1566278 h 2027849"/>
              <a:gd name="connsiteX376" fmla="*/ 1852 w 1994354"/>
              <a:gd name="connsiteY376" fmla="*/ 1554857 h 2027849"/>
              <a:gd name="connsiteX377" fmla="*/ 0 w 1994354"/>
              <a:gd name="connsiteY377" fmla="*/ 1549355 h 2027849"/>
              <a:gd name="connsiteX378" fmla="*/ 1200 w 1994354"/>
              <a:gd name="connsiteY378" fmla="*/ 1545443 h 2027849"/>
              <a:gd name="connsiteX379" fmla="*/ 5692 w 1994354"/>
              <a:gd name="connsiteY379" fmla="*/ 1541421 h 2027849"/>
              <a:gd name="connsiteX380" fmla="*/ 24343 w 1994354"/>
              <a:gd name="connsiteY380" fmla="*/ 1539460 h 2027849"/>
              <a:gd name="connsiteX381" fmla="*/ 155897 w 1994354"/>
              <a:gd name="connsiteY381" fmla="*/ 1579526 h 2027849"/>
              <a:gd name="connsiteX382" fmla="*/ 165189 w 1994354"/>
              <a:gd name="connsiteY382" fmla="*/ 1598414 h 2027849"/>
              <a:gd name="connsiteX383" fmla="*/ 146880 w 1994354"/>
              <a:gd name="connsiteY383" fmla="*/ 1607880 h 2027849"/>
              <a:gd name="connsiteX384" fmla="*/ 137451 w 1994354"/>
              <a:gd name="connsiteY384" fmla="*/ 1589219 h 2027849"/>
              <a:gd name="connsiteX385" fmla="*/ 155897 w 1994354"/>
              <a:gd name="connsiteY385" fmla="*/ 1579509 h 2027849"/>
              <a:gd name="connsiteX386" fmla="*/ 317314 w 1994354"/>
              <a:gd name="connsiteY386" fmla="*/ 1059326 h 2027849"/>
              <a:gd name="connsiteX387" fmla="*/ 307509 w 1994354"/>
              <a:gd name="connsiteY387" fmla="*/ 1041021 h 2027849"/>
              <a:gd name="connsiteX388" fmla="*/ 307509 w 1994354"/>
              <a:gd name="connsiteY388" fmla="*/ 1041017 h 2027849"/>
              <a:gd name="connsiteX389" fmla="*/ 325749 w 1994354"/>
              <a:gd name="connsiteY389" fmla="*/ 1031325 h 2027849"/>
              <a:gd name="connsiteX390" fmla="*/ 335451 w 1994354"/>
              <a:gd name="connsiteY390" fmla="*/ 1049582 h 2027849"/>
              <a:gd name="connsiteX391" fmla="*/ 317314 w 1994354"/>
              <a:gd name="connsiteY391" fmla="*/ 1059309 h 2027849"/>
              <a:gd name="connsiteX392" fmla="*/ 590606 w 1994354"/>
              <a:gd name="connsiteY392" fmla="*/ 178252 h 2027849"/>
              <a:gd name="connsiteX393" fmla="*/ 600206 w 1994354"/>
              <a:gd name="connsiteY393" fmla="*/ 196214 h 2027849"/>
              <a:gd name="connsiteX394" fmla="*/ 600069 w 1994354"/>
              <a:gd name="connsiteY394" fmla="*/ 196629 h 2027849"/>
              <a:gd name="connsiteX395" fmla="*/ 581726 w 1994354"/>
              <a:gd name="connsiteY395" fmla="*/ 206112 h 2027849"/>
              <a:gd name="connsiteX396" fmla="*/ 572229 w 1994354"/>
              <a:gd name="connsiteY396" fmla="*/ 187756 h 2027849"/>
              <a:gd name="connsiteX397" fmla="*/ 590229 w 1994354"/>
              <a:gd name="connsiteY397" fmla="*/ 178097 h 2027849"/>
              <a:gd name="connsiteX398" fmla="*/ 590606 w 1994354"/>
              <a:gd name="connsiteY398" fmla="*/ 178221 h 2027849"/>
              <a:gd name="connsiteX399" fmla="*/ 513737 w 1994354"/>
              <a:gd name="connsiteY399" fmla="*/ 474857 h 2027849"/>
              <a:gd name="connsiteX400" fmla="*/ 495291 w 1994354"/>
              <a:gd name="connsiteY400" fmla="*/ 484159 h 2027849"/>
              <a:gd name="connsiteX401" fmla="*/ 486000 w 1994354"/>
              <a:gd name="connsiteY401" fmla="*/ 465710 h 2027849"/>
              <a:gd name="connsiteX402" fmla="*/ 504308 w 1994354"/>
              <a:gd name="connsiteY402" fmla="*/ 456367 h 2027849"/>
              <a:gd name="connsiteX403" fmla="*/ 513737 w 1994354"/>
              <a:gd name="connsiteY403" fmla="*/ 474840 h 2027849"/>
              <a:gd name="connsiteX404" fmla="*/ 548503 w 1994354"/>
              <a:gd name="connsiteY404" fmla="*/ 313115 h 2027849"/>
              <a:gd name="connsiteX405" fmla="*/ 558583 w 1994354"/>
              <a:gd name="connsiteY405" fmla="*/ 331416 h 2027849"/>
              <a:gd name="connsiteX406" fmla="*/ 540275 w 1994354"/>
              <a:gd name="connsiteY406" fmla="*/ 341493 h 2027849"/>
              <a:gd name="connsiteX407" fmla="*/ 530194 w 1994354"/>
              <a:gd name="connsiteY407" fmla="*/ 323191 h 2027849"/>
              <a:gd name="connsiteX408" fmla="*/ 530229 w 1994354"/>
              <a:gd name="connsiteY408" fmla="*/ 323095 h 2027849"/>
              <a:gd name="connsiteX409" fmla="*/ 548434 w 1994354"/>
              <a:gd name="connsiteY409" fmla="*/ 313080 h 2027849"/>
              <a:gd name="connsiteX410" fmla="*/ 548503 w 1994354"/>
              <a:gd name="connsiteY410" fmla="*/ 313097 h 2027849"/>
              <a:gd name="connsiteX411" fmla="*/ 462069 w 1994354"/>
              <a:gd name="connsiteY411" fmla="*/ 591473 h 2027849"/>
              <a:gd name="connsiteX412" fmla="*/ 472012 w 1994354"/>
              <a:gd name="connsiteY412" fmla="*/ 609641 h 2027849"/>
              <a:gd name="connsiteX413" fmla="*/ 453840 w 1994354"/>
              <a:gd name="connsiteY413" fmla="*/ 619570 h 2027849"/>
              <a:gd name="connsiteX414" fmla="*/ 443897 w 1994354"/>
              <a:gd name="connsiteY414" fmla="*/ 601416 h 2027849"/>
              <a:gd name="connsiteX415" fmla="*/ 461589 w 1994354"/>
              <a:gd name="connsiteY415" fmla="*/ 591312 h 2027849"/>
              <a:gd name="connsiteX416" fmla="*/ 462069 w 1994354"/>
              <a:gd name="connsiteY416" fmla="*/ 591456 h 2027849"/>
              <a:gd name="connsiteX417" fmla="*/ 402034 w 1994354"/>
              <a:gd name="connsiteY417" fmla="*/ 736368 h 2027849"/>
              <a:gd name="connsiteX418" fmla="*/ 420172 w 1994354"/>
              <a:gd name="connsiteY418" fmla="*/ 726487 h 2027849"/>
              <a:gd name="connsiteX419" fmla="*/ 430046 w 1994354"/>
              <a:gd name="connsiteY419" fmla="*/ 744631 h 2027849"/>
              <a:gd name="connsiteX420" fmla="*/ 429977 w 1994354"/>
              <a:gd name="connsiteY420" fmla="*/ 744902 h 2027849"/>
              <a:gd name="connsiteX421" fmla="*/ 411737 w 1994354"/>
              <a:gd name="connsiteY421" fmla="*/ 754598 h 2027849"/>
              <a:gd name="connsiteX422" fmla="*/ 402034 w 1994354"/>
              <a:gd name="connsiteY422" fmla="*/ 736351 h 2027849"/>
              <a:gd name="connsiteX423" fmla="*/ 359349 w 1994354"/>
              <a:gd name="connsiteY423" fmla="*/ 924271 h 2027849"/>
              <a:gd name="connsiteX424" fmla="*/ 349063 w 1994354"/>
              <a:gd name="connsiteY424" fmla="*/ 906093 h 2027849"/>
              <a:gd name="connsiteX425" fmla="*/ 367234 w 1994354"/>
              <a:gd name="connsiteY425" fmla="*/ 895804 h 2027849"/>
              <a:gd name="connsiteX426" fmla="*/ 377520 w 1994354"/>
              <a:gd name="connsiteY426" fmla="*/ 913982 h 2027849"/>
              <a:gd name="connsiteX427" fmla="*/ 377486 w 1994354"/>
              <a:gd name="connsiteY427" fmla="*/ 914129 h 2027849"/>
              <a:gd name="connsiteX428" fmla="*/ 359417 w 1994354"/>
              <a:gd name="connsiteY428" fmla="*/ 924271 h 2027849"/>
              <a:gd name="connsiteX429" fmla="*/ 359349 w 1994354"/>
              <a:gd name="connsiteY429" fmla="*/ 924254 h 2027849"/>
              <a:gd name="connsiteX430" fmla="*/ 283749 w 1994354"/>
              <a:gd name="connsiteY430" fmla="*/ 1166095 h 2027849"/>
              <a:gd name="connsiteX431" fmla="*/ 293931 w 1994354"/>
              <a:gd name="connsiteY431" fmla="*/ 1184284 h 2027849"/>
              <a:gd name="connsiteX432" fmla="*/ 275760 w 1994354"/>
              <a:gd name="connsiteY432" fmla="*/ 1194477 h 2027849"/>
              <a:gd name="connsiteX433" fmla="*/ 265543 w 1994354"/>
              <a:gd name="connsiteY433" fmla="*/ 1176285 h 2027849"/>
              <a:gd name="connsiteX434" fmla="*/ 265577 w 1994354"/>
              <a:gd name="connsiteY434" fmla="*/ 1176223 h 2027849"/>
              <a:gd name="connsiteX435" fmla="*/ 283611 w 1994354"/>
              <a:gd name="connsiteY435" fmla="*/ 1166040 h 2027849"/>
              <a:gd name="connsiteX436" fmla="*/ 283749 w 1994354"/>
              <a:gd name="connsiteY436" fmla="*/ 1166078 h 2027849"/>
              <a:gd name="connsiteX437" fmla="*/ 198069 w 1994354"/>
              <a:gd name="connsiteY437" fmla="*/ 1444732 h 2027849"/>
              <a:gd name="connsiteX438" fmla="*/ 207051 w 1994354"/>
              <a:gd name="connsiteY438" fmla="*/ 1463304 h 2027849"/>
              <a:gd name="connsiteX439" fmla="*/ 188468 w 1994354"/>
              <a:gd name="connsiteY439" fmla="*/ 1472280 h 2027849"/>
              <a:gd name="connsiteX440" fmla="*/ 179486 w 1994354"/>
              <a:gd name="connsiteY440" fmla="*/ 1453742 h 2027849"/>
              <a:gd name="connsiteX441" fmla="*/ 197417 w 1994354"/>
              <a:gd name="connsiteY441" fmla="*/ 1444492 h 2027849"/>
              <a:gd name="connsiteX442" fmla="*/ 198069 w 1994354"/>
              <a:gd name="connsiteY442" fmla="*/ 1444715 h 2027849"/>
              <a:gd name="connsiteX443" fmla="*/ 240069 w 1994354"/>
              <a:gd name="connsiteY443" fmla="*/ 1309433 h 2027849"/>
              <a:gd name="connsiteX444" fmla="*/ 249463 w 1994354"/>
              <a:gd name="connsiteY444" fmla="*/ 1328157 h 2027849"/>
              <a:gd name="connsiteX445" fmla="*/ 230743 w 1994354"/>
              <a:gd name="connsiteY445" fmla="*/ 1337558 h 2027849"/>
              <a:gd name="connsiteX446" fmla="*/ 221349 w 1994354"/>
              <a:gd name="connsiteY446" fmla="*/ 1318835 h 2027849"/>
              <a:gd name="connsiteX447" fmla="*/ 221417 w 1994354"/>
              <a:gd name="connsiteY447" fmla="*/ 1318622 h 2027849"/>
              <a:gd name="connsiteX448" fmla="*/ 240000 w 1994354"/>
              <a:gd name="connsiteY448" fmla="*/ 1309396 h 2027849"/>
              <a:gd name="connsiteX449" fmla="*/ 240069 w 1994354"/>
              <a:gd name="connsiteY449" fmla="*/ 1309416 h 2027849"/>
              <a:gd name="connsiteX450" fmla="*/ 291189 w 1994354"/>
              <a:gd name="connsiteY450" fmla="*/ 1621512 h 2027849"/>
              <a:gd name="connsiteX451" fmla="*/ 300583 w 1994354"/>
              <a:gd name="connsiteY451" fmla="*/ 1640191 h 2027849"/>
              <a:gd name="connsiteX452" fmla="*/ 282206 w 1994354"/>
              <a:gd name="connsiteY452" fmla="*/ 1650004 h 2027849"/>
              <a:gd name="connsiteX453" fmla="*/ 272400 w 1994354"/>
              <a:gd name="connsiteY453" fmla="*/ 1631633 h 2027849"/>
              <a:gd name="connsiteX454" fmla="*/ 272606 w 1994354"/>
              <a:gd name="connsiteY454" fmla="*/ 1631013 h 2027849"/>
              <a:gd name="connsiteX455" fmla="*/ 291189 w 1994354"/>
              <a:gd name="connsiteY455" fmla="*/ 1621495 h 2027849"/>
              <a:gd name="connsiteX456" fmla="*/ 366103 w 1994354"/>
              <a:gd name="connsiteY456" fmla="*/ 1379541 h 2027849"/>
              <a:gd name="connsiteX457" fmla="*/ 356126 w 1994354"/>
              <a:gd name="connsiteY457" fmla="*/ 1361112 h 2027849"/>
              <a:gd name="connsiteX458" fmla="*/ 374571 w 1994354"/>
              <a:gd name="connsiteY458" fmla="*/ 1351152 h 2027849"/>
              <a:gd name="connsiteX459" fmla="*/ 384514 w 1994354"/>
              <a:gd name="connsiteY459" fmla="*/ 1369581 h 2027849"/>
              <a:gd name="connsiteX460" fmla="*/ 384514 w 1994354"/>
              <a:gd name="connsiteY460" fmla="*/ 1369632 h 2027849"/>
              <a:gd name="connsiteX461" fmla="*/ 366103 w 1994354"/>
              <a:gd name="connsiteY461" fmla="*/ 1379524 h 2027849"/>
              <a:gd name="connsiteX462" fmla="*/ 410366 w 1994354"/>
              <a:gd name="connsiteY462" fmla="*/ 1236247 h 2027849"/>
              <a:gd name="connsiteX463" fmla="*/ 400766 w 1994354"/>
              <a:gd name="connsiteY463" fmla="*/ 1217733 h 2027849"/>
              <a:gd name="connsiteX464" fmla="*/ 419280 w 1994354"/>
              <a:gd name="connsiteY464" fmla="*/ 1208133 h 2027849"/>
              <a:gd name="connsiteX465" fmla="*/ 428846 w 1994354"/>
              <a:gd name="connsiteY465" fmla="*/ 1226695 h 2027849"/>
              <a:gd name="connsiteX466" fmla="*/ 410366 w 1994354"/>
              <a:gd name="connsiteY466" fmla="*/ 1236230 h 2027849"/>
              <a:gd name="connsiteX467" fmla="*/ 546720 w 1994354"/>
              <a:gd name="connsiteY467" fmla="*/ 796615 h 2027849"/>
              <a:gd name="connsiteX468" fmla="*/ 537154 w 1994354"/>
              <a:gd name="connsiteY468" fmla="*/ 778067 h 2027849"/>
              <a:gd name="connsiteX469" fmla="*/ 555703 w 1994354"/>
              <a:gd name="connsiteY469" fmla="*/ 768501 h 2027849"/>
              <a:gd name="connsiteX470" fmla="*/ 565269 w 1994354"/>
              <a:gd name="connsiteY470" fmla="*/ 787039 h 2027849"/>
              <a:gd name="connsiteX471" fmla="*/ 546720 w 1994354"/>
              <a:gd name="connsiteY471" fmla="*/ 796598 h 2027849"/>
              <a:gd name="connsiteX472" fmla="*/ 597703 w 1994354"/>
              <a:gd name="connsiteY472" fmla="*/ 633552 h 2027849"/>
              <a:gd name="connsiteX473" fmla="*/ 607029 w 1994354"/>
              <a:gd name="connsiteY473" fmla="*/ 652032 h 2027849"/>
              <a:gd name="connsiteX474" fmla="*/ 588549 w 1994354"/>
              <a:gd name="connsiteY474" fmla="*/ 661358 h 2027849"/>
              <a:gd name="connsiteX475" fmla="*/ 579223 w 1994354"/>
              <a:gd name="connsiteY475" fmla="*/ 642868 h 2027849"/>
              <a:gd name="connsiteX476" fmla="*/ 597703 w 1994354"/>
              <a:gd name="connsiteY476" fmla="*/ 633535 h 2027849"/>
              <a:gd name="connsiteX477" fmla="*/ 494023 w 1994354"/>
              <a:gd name="connsiteY477" fmla="*/ 966048 h 2027849"/>
              <a:gd name="connsiteX478" fmla="*/ 484560 w 1994354"/>
              <a:gd name="connsiteY478" fmla="*/ 947421 h 2027849"/>
              <a:gd name="connsiteX479" fmla="*/ 503177 w 1994354"/>
              <a:gd name="connsiteY479" fmla="*/ 937968 h 2027849"/>
              <a:gd name="connsiteX480" fmla="*/ 512640 w 1994354"/>
              <a:gd name="connsiteY480" fmla="*/ 956592 h 2027849"/>
              <a:gd name="connsiteX481" fmla="*/ 512640 w 1994354"/>
              <a:gd name="connsiteY481" fmla="*/ 956620 h 2027849"/>
              <a:gd name="connsiteX482" fmla="*/ 494023 w 1994354"/>
              <a:gd name="connsiteY482" fmla="*/ 966031 h 2027849"/>
              <a:gd name="connsiteX483" fmla="*/ 452537 w 1994354"/>
              <a:gd name="connsiteY483" fmla="*/ 1101254 h 2027849"/>
              <a:gd name="connsiteX484" fmla="*/ 442629 w 1994354"/>
              <a:gd name="connsiteY484" fmla="*/ 1082939 h 2027849"/>
              <a:gd name="connsiteX485" fmla="*/ 461040 w 1994354"/>
              <a:gd name="connsiteY485" fmla="*/ 1073219 h 2027849"/>
              <a:gd name="connsiteX486" fmla="*/ 470846 w 1994354"/>
              <a:gd name="connsiteY486" fmla="*/ 1091321 h 2027849"/>
              <a:gd name="connsiteX487" fmla="*/ 452537 w 1994354"/>
              <a:gd name="connsiteY487" fmla="*/ 1101237 h 2027849"/>
              <a:gd name="connsiteX488" fmla="*/ 665349 w 1994354"/>
              <a:gd name="connsiteY488" fmla="*/ 365030 h 2027849"/>
              <a:gd name="connsiteX489" fmla="*/ 683657 w 1994354"/>
              <a:gd name="connsiteY489" fmla="*/ 355056 h 2027849"/>
              <a:gd name="connsiteX490" fmla="*/ 693463 w 1994354"/>
              <a:gd name="connsiteY490" fmla="*/ 373502 h 2027849"/>
              <a:gd name="connsiteX491" fmla="*/ 675223 w 1994354"/>
              <a:gd name="connsiteY491" fmla="*/ 383359 h 2027849"/>
              <a:gd name="connsiteX492" fmla="*/ 665349 w 1994354"/>
              <a:gd name="connsiteY492" fmla="*/ 365051 h 2027849"/>
              <a:gd name="connsiteX493" fmla="*/ 665349 w 1994354"/>
              <a:gd name="connsiteY493" fmla="*/ 365013 h 2027849"/>
              <a:gd name="connsiteX494" fmla="*/ 630617 w 1994354"/>
              <a:gd name="connsiteY494" fmla="*/ 526495 h 2027849"/>
              <a:gd name="connsiteX495" fmla="*/ 620846 w 1994354"/>
              <a:gd name="connsiteY495" fmla="*/ 508008 h 2027849"/>
              <a:gd name="connsiteX496" fmla="*/ 639360 w 1994354"/>
              <a:gd name="connsiteY496" fmla="*/ 498254 h 2027849"/>
              <a:gd name="connsiteX497" fmla="*/ 649097 w 1994354"/>
              <a:gd name="connsiteY497" fmla="*/ 516741 h 2027849"/>
              <a:gd name="connsiteX498" fmla="*/ 649097 w 1994354"/>
              <a:gd name="connsiteY498" fmla="*/ 516761 h 2027849"/>
              <a:gd name="connsiteX499" fmla="*/ 630617 w 1994354"/>
              <a:gd name="connsiteY499" fmla="*/ 526478 h 2027849"/>
              <a:gd name="connsiteX500" fmla="*/ 468137 w 1994354"/>
              <a:gd name="connsiteY500" fmla="*/ 1528505 h 2027849"/>
              <a:gd name="connsiteX501" fmla="*/ 477291 w 1994354"/>
              <a:gd name="connsiteY501" fmla="*/ 1546992 h 2027849"/>
              <a:gd name="connsiteX502" fmla="*/ 458812 w 1994354"/>
              <a:gd name="connsiteY502" fmla="*/ 1556150 h 2027849"/>
              <a:gd name="connsiteX503" fmla="*/ 449589 w 1994354"/>
              <a:gd name="connsiteY503" fmla="*/ 1537852 h 2027849"/>
              <a:gd name="connsiteX504" fmla="*/ 468103 w 1994354"/>
              <a:gd name="connsiteY504" fmla="*/ 1528471 h 2027849"/>
              <a:gd name="connsiteX505" fmla="*/ 468137 w 1994354"/>
              <a:gd name="connsiteY505" fmla="*/ 1528488 h 2027849"/>
              <a:gd name="connsiteX506" fmla="*/ 425829 w 1994354"/>
              <a:gd name="connsiteY506" fmla="*/ 1663283 h 2027849"/>
              <a:gd name="connsiteX507" fmla="*/ 435943 w 1994354"/>
              <a:gd name="connsiteY507" fmla="*/ 1681643 h 2027849"/>
              <a:gd name="connsiteX508" fmla="*/ 417532 w 1994354"/>
              <a:gd name="connsiteY508" fmla="*/ 1691904 h 2027849"/>
              <a:gd name="connsiteX509" fmla="*/ 407554 w 1994354"/>
              <a:gd name="connsiteY509" fmla="*/ 1673411 h 2027849"/>
              <a:gd name="connsiteX510" fmla="*/ 425829 w 1994354"/>
              <a:gd name="connsiteY510" fmla="*/ 1663265 h 2027849"/>
              <a:gd name="connsiteX511" fmla="*/ 587726 w 1994354"/>
              <a:gd name="connsiteY511" fmla="*/ 1143192 h 2027849"/>
              <a:gd name="connsiteX512" fmla="*/ 577714 w 1994354"/>
              <a:gd name="connsiteY512" fmla="*/ 1124901 h 2027849"/>
              <a:gd name="connsiteX513" fmla="*/ 595920 w 1994354"/>
              <a:gd name="connsiteY513" fmla="*/ 1114965 h 2027849"/>
              <a:gd name="connsiteX514" fmla="*/ 595989 w 1994354"/>
              <a:gd name="connsiteY514" fmla="*/ 1114989 h 2027849"/>
              <a:gd name="connsiteX515" fmla="*/ 606103 w 1994354"/>
              <a:gd name="connsiteY515" fmla="*/ 1133232 h 2027849"/>
              <a:gd name="connsiteX516" fmla="*/ 587726 w 1994354"/>
              <a:gd name="connsiteY516" fmla="*/ 1143175 h 2027849"/>
              <a:gd name="connsiteX517" fmla="*/ 690926 w 1994354"/>
              <a:gd name="connsiteY517" fmla="*/ 810446 h 2027849"/>
              <a:gd name="connsiteX518" fmla="*/ 700629 w 1994354"/>
              <a:gd name="connsiteY518" fmla="*/ 828940 h 2027849"/>
              <a:gd name="connsiteX519" fmla="*/ 682148 w 1994354"/>
              <a:gd name="connsiteY519" fmla="*/ 838639 h 2027849"/>
              <a:gd name="connsiteX520" fmla="*/ 681771 w 1994354"/>
              <a:gd name="connsiteY520" fmla="*/ 838523 h 2027849"/>
              <a:gd name="connsiteX521" fmla="*/ 672308 w 1994354"/>
              <a:gd name="connsiteY521" fmla="*/ 819899 h 2027849"/>
              <a:gd name="connsiteX522" fmla="*/ 690926 w 1994354"/>
              <a:gd name="connsiteY522" fmla="*/ 810429 h 2027849"/>
              <a:gd name="connsiteX523" fmla="*/ 638469 w 1994354"/>
              <a:gd name="connsiteY523" fmla="*/ 979934 h 2027849"/>
              <a:gd name="connsiteX524" fmla="*/ 647795 w 1994354"/>
              <a:gd name="connsiteY524" fmla="*/ 998616 h 2027849"/>
              <a:gd name="connsiteX525" fmla="*/ 629109 w 1994354"/>
              <a:gd name="connsiteY525" fmla="*/ 1007949 h 2027849"/>
              <a:gd name="connsiteX526" fmla="*/ 619783 w 1994354"/>
              <a:gd name="connsiteY526" fmla="*/ 989270 h 2027849"/>
              <a:gd name="connsiteX527" fmla="*/ 638469 w 1994354"/>
              <a:gd name="connsiteY527" fmla="*/ 979917 h 2027849"/>
              <a:gd name="connsiteX528" fmla="*/ 545589 w 1994354"/>
              <a:gd name="connsiteY528" fmla="*/ 1278196 h 2027849"/>
              <a:gd name="connsiteX529" fmla="*/ 535886 w 1994354"/>
              <a:gd name="connsiteY529" fmla="*/ 1259819 h 2027849"/>
              <a:gd name="connsiteX530" fmla="*/ 535886 w 1994354"/>
              <a:gd name="connsiteY530" fmla="*/ 1259778 h 2027849"/>
              <a:gd name="connsiteX531" fmla="*/ 554332 w 1994354"/>
              <a:gd name="connsiteY531" fmla="*/ 1250037 h 2027849"/>
              <a:gd name="connsiteX532" fmla="*/ 564103 w 1994354"/>
              <a:gd name="connsiteY532" fmla="*/ 1268551 h 2027849"/>
              <a:gd name="connsiteX533" fmla="*/ 545589 w 1994354"/>
              <a:gd name="connsiteY533" fmla="*/ 1278179 h 2027849"/>
              <a:gd name="connsiteX534" fmla="*/ 500880 w 1994354"/>
              <a:gd name="connsiteY534" fmla="*/ 1421352 h 2027849"/>
              <a:gd name="connsiteX535" fmla="*/ 491486 w 1994354"/>
              <a:gd name="connsiteY535" fmla="*/ 1402632 h 2027849"/>
              <a:gd name="connsiteX536" fmla="*/ 510206 w 1994354"/>
              <a:gd name="connsiteY536" fmla="*/ 1393235 h 2027849"/>
              <a:gd name="connsiteX537" fmla="*/ 519600 w 1994354"/>
              <a:gd name="connsiteY537" fmla="*/ 1411951 h 2027849"/>
              <a:gd name="connsiteX538" fmla="*/ 500880 w 1994354"/>
              <a:gd name="connsiteY538" fmla="*/ 1421335 h 2027849"/>
              <a:gd name="connsiteX539" fmla="*/ 995897 w 1994354"/>
              <a:gd name="connsiteY539" fmla="*/ 303981 h 2027849"/>
              <a:gd name="connsiteX540" fmla="*/ 1005806 w 1994354"/>
              <a:gd name="connsiteY540" fmla="*/ 322121 h 2027849"/>
              <a:gd name="connsiteX541" fmla="*/ 987669 w 1994354"/>
              <a:gd name="connsiteY541" fmla="*/ 332020 h 2027849"/>
              <a:gd name="connsiteX542" fmla="*/ 987429 w 1994354"/>
              <a:gd name="connsiteY542" fmla="*/ 331951 h 2027849"/>
              <a:gd name="connsiteX543" fmla="*/ 977657 w 1994354"/>
              <a:gd name="connsiteY543" fmla="*/ 313728 h 2027849"/>
              <a:gd name="connsiteX544" fmla="*/ 995897 w 1994354"/>
              <a:gd name="connsiteY544" fmla="*/ 303971 h 2027849"/>
              <a:gd name="connsiteX545" fmla="*/ 954377 w 1994354"/>
              <a:gd name="connsiteY545" fmla="*/ 439015 h 2027849"/>
              <a:gd name="connsiteX546" fmla="*/ 963635 w 1994354"/>
              <a:gd name="connsiteY546" fmla="*/ 457670 h 2027849"/>
              <a:gd name="connsiteX547" fmla="*/ 945052 w 1994354"/>
              <a:gd name="connsiteY547" fmla="*/ 466711 h 2027849"/>
              <a:gd name="connsiteX548" fmla="*/ 936000 w 1994354"/>
              <a:gd name="connsiteY548" fmla="*/ 448118 h 2027849"/>
              <a:gd name="connsiteX549" fmla="*/ 954377 w 1994354"/>
              <a:gd name="connsiteY549" fmla="*/ 439005 h 2027849"/>
              <a:gd name="connsiteX550" fmla="*/ 909497 w 1994354"/>
              <a:gd name="connsiteY550" fmla="*/ 582052 h 2027849"/>
              <a:gd name="connsiteX551" fmla="*/ 919714 w 1994354"/>
              <a:gd name="connsiteY551" fmla="*/ 600281 h 2027849"/>
              <a:gd name="connsiteX552" fmla="*/ 901509 w 1994354"/>
              <a:gd name="connsiteY552" fmla="*/ 610509 h 2027849"/>
              <a:gd name="connsiteX553" fmla="*/ 891257 w 1994354"/>
              <a:gd name="connsiteY553" fmla="*/ 592279 h 2027849"/>
              <a:gd name="connsiteX554" fmla="*/ 891326 w 1994354"/>
              <a:gd name="connsiteY554" fmla="*/ 592073 h 2027849"/>
              <a:gd name="connsiteX555" fmla="*/ 909429 w 1994354"/>
              <a:gd name="connsiteY555" fmla="*/ 582034 h 2027849"/>
              <a:gd name="connsiteX556" fmla="*/ 909497 w 1994354"/>
              <a:gd name="connsiteY556" fmla="*/ 582052 h 2027849"/>
              <a:gd name="connsiteX557" fmla="*/ 867532 w 1994354"/>
              <a:gd name="connsiteY557" fmla="*/ 717247 h 2027849"/>
              <a:gd name="connsiteX558" fmla="*/ 877509 w 1994354"/>
              <a:gd name="connsiteY558" fmla="*/ 735384 h 2027849"/>
              <a:gd name="connsiteX559" fmla="*/ 859372 w 1994354"/>
              <a:gd name="connsiteY559" fmla="*/ 745358 h 2027849"/>
              <a:gd name="connsiteX560" fmla="*/ 849394 w 1994354"/>
              <a:gd name="connsiteY560" fmla="*/ 727221 h 2027849"/>
              <a:gd name="connsiteX561" fmla="*/ 849394 w 1994354"/>
              <a:gd name="connsiteY561" fmla="*/ 727221 h 2027849"/>
              <a:gd name="connsiteX562" fmla="*/ 867223 w 1994354"/>
              <a:gd name="connsiteY562" fmla="*/ 717158 h 2027849"/>
              <a:gd name="connsiteX563" fmla="*/ 867532 w 1994354"/>
              <a:gd name="connsiteY563" fmla="*/ 717247 h 2027849"/>
              <a:gd name="connsiteX564" fmla="*/ 782914 w 1994354"/>
              <a:gd name="connsiteY564" fmla="*/ 1040219 h 2027849"/>
              <a:gd name="connsiteX565" fmla="*/ 764503 w 1994354"/>
              <a:gd name="connsiteY565" fmla="*/ 1049620 h 2027849"/>
              <a:gd name="connsiteX566" fmla="*/ 755109 w 1994354"/>
              <a:gd name="connsiteY566" fmla="*/ 1031205 h 2027849"/>
              <a:gd name="connsiteX567" fmla="*/ 773349 w 1994354"/>
              <a:gd name="connsiteY567" fmla="*/ 1021752 h 2027849"/>
              <a:gd name="connsiteX568" fmla="*/ 782914 w 1994354"/>
              <a:gd name="connsiteY568" fmla="*/ 1040205 h 2027849"/>
              <a:gd name="connsiteX569" fmla="*/ 782914 w 1994354"/>
              <a:gd name="connsiteY569" fmla="*/ 1040225 h 2027849"/>
              <a:gd name="connsiteX570" fmla="*/ 825669 w 1994354"/>
              <a:gd name="connsiteY570" fmla="*/ 852237 h 2027849"/>
              <a:gd name="connsiteX571" fmla="*/ 835646 w 1994354"/>
              <a:gd name="connsiteY571" fmla="*/ 870559 h 2027849"/>
              <a:gd name="connsiteX572" fmla="*/ 817337 w 1994354"/>
              <a:gd name="connsiteY572" fmla="*/ 880553 h 2027849"/>
              <a:gd name="connsiteX573" fmla="*/ 807360 w 1994354"/>
              <a:gd name="connsiteY573" fmla="*/ 862231 h 2027849"/>
              <a:gd name="connsiteX574" fmla="*/ 825669 w 1994354"/>
              <a:gd name="connsiteY574" fmla="*/ 852244 h 2027849"/>
              <a:gd name="connsiteX575" fmla="*/ 731349 w 1994354"/>
              <a:gd name="connsiteY575" fmla="*/ 1156961 h 2027849"/>
              <a:gd name="connsiteX576" fmla="*/ 741120 w 1994354"/>
              <a:gd name="connsiteY576" fmla="*/ 1175294 h 2027849"/>
              <a:gd name="connsiteX577" fmla="*/ 722812 w 1994354"/>
              <a:gd name="connsiteY577" fmla="*/ 1185079 h 2027849"/>
              <a:gd name="connsiteX578" fmla="*/ 713006 w 1994354"/>
              <a:gd name="connsiteY578" fmla="*/ 1166747 h 2027849"/>
              <a:gd name="connsiteX579" fmla="*/ 713040 w 1994354"/>
              <a:gd name="connsiteY579" fmla="*/ 1166664 h 2027849"/>
              <a:gd name="connsiteX580" fmla="*/ 731040 w 1994354"/>
              <a:gd name="connsiteY580" fmla="*/ 1156876 h 2027849"/>
              <a:gd name="connsiteX581" fmla="*/ 731349 w 1994354"/>
              <a:gd name="connsiteY581" fmla="*/ 1156968 h 2027849"/>
              <a:gd name="connsiteX582" fmla="*/ 603360 w 1994354"/>
              <a:gd name="connsiteY582" fmla="*/ 1570423 h 2027849"/>
              <a:gd name="connsiteX583" fmla="*/ 612617 w 1994354"/>
              <a:gd name="connsiteY583" fmla="*/ 1588855 h 2027849"/>
              <a:gd name="connsiteX584" fmla="*/ 594206 w 1994354"/>
              <a:gd name="connsiteY584" fmla="*/ 1598126 h 2027849"/>
              <a:gd name="connsiteX585" fmla="*/ 584914 w 1994354"/>
              <a:gd name="connsiteY585" fmla="*/ 1579739 h 2027849"/>
              <a:gd name="connsiteX586" fmla="*/ 602812 w 1994354"/>
              <a:gd name="connsiteY586" fmla="*/ 1570245 h 2027849"/>
              <a:gd name="connsiteX587" fmla="*/ 603360 w 1994354"/>
              <a:gd name="connsiteY587" fmla="*/ 1570430 h 2027849"/>
              <a:gd name="connsiteX588" fmla="*/ 645257 w 1994354"/>
              <a:gd name="connsiteY588" fmla="*/ 1435091 h 2027849"/>
              <a:gd name="connsiteX589" fmla="*/ 655097 w 1994354"/>
              <a:gd name="connsiteY589" fmla="*/ 1453605 h 2027849"/>
              <a:gd name="connsiteX590" fmla="*/ 636583 w 1994354"/>
              <a:gd name="connsiteY590" fmla="*/ 1463445 h 2027849"/>
              <a:gd name="connsiteX591" fmla="*/ 626743 w 1994354"/>
              <a:gd name="connsiteY591" fmla="*/ 1444931 h 2027849"/>
              <a:gd name="connsiteX592" fmla="*/ 626812 w 1994354"/>
              <a:gd name="connsiteY592" fmla="*/ 1444718 h 2027849"/>
              <a:gd name="connsiteX593" fmla="*/ 645257 w 1994354"/>
              <a:gd name="connsiteY593" fmla="*/ 1435097 h 2027849"/>
              <a:gd name="connsiteX594" fmla="*/ 689795 w 1994354"/>
              <a:gd name="connsiteY594" fmla="*/ 1292033 h 2027849"/>
              <a:gd name="connsiteX595" fmla="*/ 699017 w 1994354"/>
              <a:gd name="connsiteY595" fmla="*/ 1310678 h 2027849"/>
              <a:gd name="connsiteX596" fmla="*/ 699017 w 1994354"/>
              <a:gd name="connsiteY596" fmla="*/ 1310712 h 2027849"/>
              <a:gd name="connsiteX597" fmla="*/ 680400 w 1994354"/>
              <a:gd name="connsiteY597" fmla="*/ 1319771 h 2027849"/>
              <a:gd name="connsiteX598" fmla="*/ 671349 w 1994354"/>
              <a:gd name="connsiteY598" fmla="*/ 1301157 h 2027849"/>
              <a:gd name="connsiteX599" fmla="*/ 689795 w 1994354"/>
              <a:gd name="connsiteY599" fmla="*/ 1292040 h 2027849"/>
              <a:gd name="connsiteX600" fmla="*/ 561463 w 1994354"/>
              <a:gd name="connsiteY600" fmla="*/ 1705327 h 2027849"/>
              <a:gd name="connsiteX601" fmla="*/ 570823 w 1994354"/>
              <a:gd name="connsiteY601" fmla="*/ 1723958 h 2027849"/>
              <a:gd name="connsiteX602" fmla="*/ 552549 w 1994354"/>
              <a:gd name="connsiteY602" fmla="*/ 1733712 h 2027849"/>
              <a:gd name="connsiteX603" fmla="*/ 542812 w 1994354"/>
              <a:gd name="connsiteY603" fmla="*/ 1715448 h 2027849"/>
              <a:gd name="connsiteX604" fmla="*/ 542983 w 1994354"/>
              <a:gd name="connsiteY604" fmla="*/ 1714907 h 2027849"/>
              <a:gd name="connsiteX605" fmla="*/ 561463 w 1994354"/>
              <a:gd name="connsiteY605" fmla="*/ 1705334 h 2027849"/>
              <a:gd name="connsiteX606" fmla="*/ 696446 w 1994354"/>
              <a:gd name="connsiteY606" fmla="*/ 1747214 h 2027849"/>
              <a:gd name="connsiteX607" fmla="*/ 706251 w 1994354"/>
              <a:gd name="connsiteY607" fmla="*/ 1765763 h 2027849"/>
              <a:gd name="connsiteX608" fmla="*/ 687600 w 1994354"/>
              <a:gd name="connsiteY608" fmla="*/ 1775675 h 2027849"/>
              <a:gd name="connsiteX609" fmla="*/ 677966 w 1994354"/>
              <a:gd name="connsiteY609" fmla="*/ 1756986 h 2027849"/>
              <a:gd name="connsiteX610" fmla="*/ 696446 w 1994354"/>
              <a:gd name="connsiteY610" fmla="*/ 1747221 h 2027849"/>
              <a:gd name="connsiteX611" fmla="*/ 1266411 w 1994354"/>
              <a:gd name="connsiteY611" fmla="*/ 387888 h 2027849"/>
              <a:gd name="connsiteX612" fmla="*/ 1275840 w 1994354"/>
              <a:gd name="connsiteY612" fmla="*/ 406283 h 2027849"/>
              <a:gd name="connsiteX613" fmla="*/ 1257463 w 1994354"/>
              <a:gd name="connsiteY613" fmla="*/ 415711 h 2027849"/>
              <a:gd name="connsiteX614" fmla="*/ 1248000 w 1994354"/>
              <a:gd name="connsiteY614" fmla="*/ 397372 h 2027849"/>
              <a:gd name="connsiteX615" fmla="*/ 1266034 w 1994354"/>
              <a:gd name="connsiteY615" fmla="*/ 387779 h 2027849"/>
              <a:gd name="connsiteX616" fmla="*/ 1266411 w 1994354"/>
              <a:gd name="connsiteY616" fmla="*/ 387895 h 2027849"/>
              <a:gd name="connsiteX617" fmla="*/ 873291 w 1994354"/>
              <a:gd name="connsiteY617" fmla="*/ 1654176 h 2027849"/>
              <a:gd name="connsiteX618" fmla="*/ 882994 w 1994354"/>
              <a:gd name="connsiteY618" fmla="*/ 1672386 h 2027849"/>
              <a:gd name="connsiteX619" fmla="*/ 864754 w 1994354"/>
              <a:gd name="connsiteY619" fmla="*/ 1682075 h 2027849"/>
              <a:gd name="connsiteX620" fmla="*/ 855052 w 1994354"/>
              <a:gd name="connsiteY620" fmla="*/ 1663968 h 2027849"/>
              <a:gd name="connsiteX621" fmla="*/ 872674 w 1994354"/>
              <a:gd name="connsiteY621" fmla="*/ 1653988 h 2027849"/>
              <a:gd name="connsiteX622" fmla="*/ 873291 w 1994354"/>
              <a:gd name="connsiteY622" fmla="*/ 1654176 h 2027849"/>
              <a:gd name="connsiteX623" fmla="*/ 831360 w 1994354"/>
              <a:gd name="connsiteY623" fmla="*/ 1789067 h 2027849"/>
              <a:gd name="connsiteX624" fmla="*/ 841269 w 1994354"/>
              <a:gd name="connsiteY624" fmla="*/ 1807389 h 2027849"/>
              <a:gd name="connsiteX625" fmla="*/ 823234 w 1994354"/>
              <a:gd name="connsiteY625" fmla="*/ 1817630 h 2027849"/>
              <a:gd name="connsiteX626" fmla="*/ 812983 w 1994354"/>
              <a:gd name="connsiteY626" fmla="*/ 1799603 h 2027849"/>
              <a:gd name="connsiteX627" fmla="*/ 813120 w 1994354"/>
              <a:gd name="connsiteY627" fmla="*/ 1799191 h 2027849"/>
              <a:gd name="connsiteX628" fmla="*/ 831360 w 1994354"/>
              <a:gd name="connsiteY628" fmla="*/ 1789067 h 2027849"/>
              <a:gd name="connsiteX629" fmla="*/ 1129611 w 1994354"/>
              <a:gd name="connsiteY629" fmla="*/ 829200 h 2027849"/>
              <a:gd name="connsiteX630" fmla="*/ 1119737 w 1994354"/>
              <a:gd name="connsiteY630" fmla="*/ 810998 h 2027849"/>
              <a:gd name="connsiteX631" fmla="*/ 1137943 w 1994354"/>
              <a:gd name="connsiteY631" fmla="*/ 801131 h 2027849"/>
              <a:gd name="connsiteX632" fmla="*/ 1147817 w 1994354"/>
              <a:gd name="connsiteY632" fmla="*/ 819316 h 2027849"/>
              <a:gd name="connsiteX633" fmla="*/ 1129886 w 1994354"/>
              <a:gd name="connsiteY633" fmla="*/ 829283 h 2027849"/>
              <a:gd name="connsiteX634" fmla="*/ 1129611 w 1994354"/>
              <a:gd name="connsiteY634" fmla="*/ 829200 h 2027849"/>
              <a:gd name="connsiteX635" fmla="*/ 1096251 w 1994354"/>
              <a:gd name="connsiteY635" fmla="*/ 936172 h 2027849"/>
              <a:gd name="connsiteX636" fmla="*/ 1106057 w 1994354"/>
              <a:gd name="connsiteY636" fmla="*/ 954604 h 2027849"/>
              <a:gd name="connsiteX637" fmla="*/ 1087646 w 1994354"/>
              <a:gd name="connsiteY637" fmla="*/ 964420 h 2027849"/>
              <a:gd name="connsiteX638" fmla="*/ 1077806 w 1994354"/>
              <a:gd name="connsiteY638" fmla="*/ 945988 h 2027849"/>
              <a:gd name="connsiteX639" fmla="*/ 1077840 w 1994354"/>
              <a:gd name="connsiteY639" fmla="*/ 945916 h 2027849"/>
              <a:gd name="connsiteX640" fmla="*/ 1096251 w 1994354"/>
              <a:gd name="connsiteY640" fmla="*/ 936162 h 2027849"/>
              <a:gd name="connsiteX641" fmla="*/ 1044206 w 1994354"/>
              <a:gd name="connsiteY641" fmla="*/ 1105811 h 2027849"/>
              <a:gd name="connsiteX642" fmla="*/ 1053326 w 1994354"/>
              <a:gd name="connsiteY642" fmla="*/ 1124603 h 2027849"/>
              <a:gd name="connsiteX643" fmla="*/ 1034537 w 1994354"/>
              <a:gd name="connsiteY643" fmla="*/ 1133712 h 2027849"/>
              <a:gd name="connsiteX644" fmla="*/ 1025417 w 1994354"/>
              <a:gd name="connsiteY644" fmla="*/ 1114924 h 2027849"/>
              <a:gd name="connsiteX645" fmla="*/ 1025451 w 1994354"/>
              <a:gd name="connsiteY645" fmla="*/ 1114817 h 2027849"/>
              <a:gd name="connsiteX646" fmla="*/ 1044206 w 1994354"/>
              <a:gd name="connsiteY646" fmla="*/ 1105800 h 2027849"/>
              <a:gd name="connsiteX647" fmla="*/ 992709 w 1994354"/>
              <a:gd name="connsiteY647" fmla="*/ 1268832 h 2027849"/>
              <a:gd name="connsiteX648" fmla="*/ 983451 w 1994354"/>
              <a:gd name="connsiteY648" fmla="*/ 1250222 h 2027849"/>
              <a:gd name="connsiteX649" fmla="*/ 1002034 w 1994354"/>
              <a:gd name="connsiteY649" fmla="*/ 1241044 h 2027849"/>
              <a:gd name="connsiteX650" fmla="*/ 1011189 w 1994354"/>
              <a:gd name="connsiteY650" fmla="*/ 1259616 h 2027849"/>
              <a:gd name="connsiteX651" fmla="*/ 992709 w 1994354"/>
              <a:gd name="connsiteY651" fmla="*/ 1268822 h 2027849"/>
              <a:gd name="connsiteX652" fmla="*/ 925097 w 1994354"/>
              <a:gd name="connsiteY652" fmla="*/ 1537214 h 2027849"/>
              <a:gd name="connsiteX653" fmla="*/ 906789 w 1994354"/>
              <a:gd name="connsiteY653" fmla="*/ 1546941 h 2027849"/>
              <a:gd name="connsiteX654" fmla="*/ 897052 w 1994354"/>
              <a:gd name="connsiteY654" fmla="*/ 1528636 h 2027849"/>
              <a:gd name="connsiteX655" fmla="*/ 915223 w 1994354"/>
              <a:gd name="connsiteY655" fmla="*/ 1518864 h 2027849"/>
              <a:gd name="connsiteX656" fmla="*/ 925097 w 1994354"/>
              <a:gd name="connsiteY656" fmla="*/ 1537204 h 2027849"/>
              <a:gd name="connsiteX657" fmla="*/ 959623 w 1994354"/>
              <a:gd name="connsiteY657" fmla="*/ 1375763 h 2027849"/>
              <a:gd name="connsiteX658" fmla="*/ 969497 w 1994354"/>
              <a:gd name="connsiteY658" fmla="*/ 1394095 h 2027849"/>
              <a:gd name="connsiteX659" fmla="*/ 951291 w 1994354"/>
              <a:gd name="connsiteY659" fmla="*/ 1404000 h 2027849"/>
              <a:gd name="connsiteX660" fmla="*/ 941383 w 1994354"/>
              <a:gd name="connsiteY660" fmla="*/ 1385791 h 2027849"/>
              <a:gd name="connsiteX661" fmla="*/ 959623 w 1994354"/>
              <a:gd name="connsiteY661" fmla="*/ 1375752 h 2027849"/>
              <a:gd name="connsiteX662" fmla="*/ 1205966 w 1994354"/>
              <a:gd name="connsiteY662" fmla="*/ 532900 h 2027849"/>
              <a:gd name="connsiteX663" fmla="*/ 1223931 w 1994354"/>
              <a:gd name="connsiteY663" fmla="*/ 522532 h 2027849"/>
              <a:gd name="connsiteX664" fmla="*/ 1234286 w 1994354"/>
              <a:gd name="connsiteY664" fmla="*/ 540494 h 2027849"/>
              <a:gd name="connsiteX665" fmla="*/ 1234149 w 1994354"/>
              <a:gd name="connsiteY665" fmla="*/ 540998 h 2027849"/>
              <a:gd name="connsiteX666" fmla="*/ 1216012 w 1994354"/>
              <a:gd name="connsiteY666" fmla="*/ 551033 h 2027849"/>
              <a:gd name="connsiteX667" fmla="*/ 1205966 w 1994354"/>
              <a:gd name="connsiteY667" fmla="*/ 532889 h 2027849"/>
              <a:gd name="connsiteX668" fmla="*/ 1171337 w 1994354"/>
              <a:gd name="connsiteY668" fmla="*/ 694242 h 2027849"/>
              <a:gd name="connsiteX669" fmla="*/ 1161497 w 1994354"/>
              <a:gd name="connsiteY669" fmla="*/ 675799 h 2027849"/>
              <a:gd name="connsiteX670" fmla="*/ 1179943 w 1994354"/>
              <a:gd name="connsiteY670" fmla="*/ 665959 h 2027849"/>
              <a:gd name="connsiteX671" fmla="*/ 1189132 w 1994354"/>
              <a:gd name="connsiteY671" fmla="*/ 684737 h 2027849"/>
              <a:gd name="connsiteX672" fmla="*/ 1171337 w 1994354"/>
              <a:gd name="connsiteY672" fmla="*/ 694221 h 2027849"/>
              <a:gd name="connsiteX673" fmla="*/ 967029 w 1994354"/>
              <a:gd name="connsiteY673" fmla="*/ 1831156 h 2027849"/>
              <a:gd name="connsiteX674" fmla="*/ 976354 w 1994354"/>
              <a:gd name="connsiteY674" fmla="*/ 1849838 h 2027849"/>
              <a:gd name="connsiteX675" fmla="*/ 958012 w 1994354"/>
              <a:gd name="connsiteY675" fmla="*/ 1859647 h 2027849"/>
              <a:gd name="connsiteX676" fmla="*/ 948206 w 1994354"/>
              <a:gd name="connsiteY676" fmla="*/ 1841304 h 2027849"/>
              <a:gd name="connsiteX677" fmla="*/ 948411 w 1994354"/>
              <a:gd name="connsiteY677" fmla="*/ 1840667 h 2027849"/>
              <a:gd name="connsiteX678" fmla="*/ 967029 w 1994354"/>
              <a:gd name="connsiteY678" fmla="*/ 1831135 h 2027849"/>
              <a:gd name="connsiteX679" fmla="*/ 1041669 w 1994354"/>
              <a:gd name="connsiteY679" fmla="*/ 1589099 h 2027849"/>
              <a:gd name="connsiteX680" fmla="*/ 1032000 w 1994354"/>
              <a:gd name="connsiteY680" fmla="*/ 1570516 h 2027849"/>
              <a:gd name="connsiteX681" fmla="*/ 1050583 w 1994354"/>
              <a:gd name="connsiteY681" fmla="*/ 1560837 h 2027849"/>
              <a:gd name="connsiteX682" fmla="*/ 1060251 w 1994354"/>
              <a:gd name="connsiteY682" fmla="*/ 1579420 h 2027849"/>
              <a:gd name="connsiteX683" fmla="*/ 1060217 w 1994354"/>
              <a:gd name="connsiteY683" fmla="*/ 1579526 h 2027849"/>
              <a:gd name="connsiteX684" fmla="*/ 1041669 w 1994354"/>
              <a:gd name="connsiteY684" fmla="*/ 1589102 h 2027849"/>
              <a:gd name="connsiteX685" fmla="*/ 1104686 w 1994354"/>
              <a:gd name="connsiteY685" fmla="*/ 1436184 h 2027849"/>
              <a:gd name="connsiteX686" fmla="*/ 1086309 w 1994354"/>
              <a:gd name="connsiteY686" fmla="*/ 1445925 h 2027849"/>
              <a:gd name="connsiteX687" fmla="*/ 1076571 w 1994354"/>
              <a:gd name="connsiteY687" fmla="*/ 1427548 h 2027849"/>
              <a:gd name="connsiteX688" fmla="*/ 1094949 w 1994354"/>
              <a:gd name="connsiteY688" fmla="*/ 1417814 h 2027849"/>
              <a:gd name="connsiteX689" fmla="*/ 1104686 w 1994354"/>
              <a:gd name="connsiteY689" fmla="*/ 1436191 h 2027849"/>
              <a:gd name="connsiteX690" fmla="*/ 1128275 w 1994354"/>
              <a:gd name="connsiteY690" fmla="*/ 1310873 h 2027849"/>
              <a:gd name="connsiteX691" fmla="*/ 1118469 w 1994354"/>
              <a:gd name="connsiteY691" fmla="*/ 1292517 h 2027849"/>
              <a:gd name="connsiteX692" fmla="*/ 1136880 w 1994354"/>
              <a:gd name="connsiteY692" fmla="*/ 1282883 h 2027849"/>
              <a:gd name="connsiteX693" fmla="*/ 1146617 w 1994354"/>
              <a:gd name="connsiteY693" fmla="*/ 1301010 h 2027849"/>
              <a:gd name="connsiteX694" fmla="*/ 1128275 w 1994354"/>
              <a:gd name="connsiteY694" fmla="*/ 1310880 h 2027849"/>
              <a:gd name="connsiteX695" fmla="*/ 1359874 w 1994354"/>
              <a:gd name="connsiteY695" fmla="*/ 564816 h 2027849"/>
              <a:gd name="connsiteX696" fmla="*/ 1369303 w 1994354"/>
              <a:gd name="connsiteY696" fmla="*/ 583457 h 2027849"/>
              <a:gd name="connsiteX697" fmla="*/ 1350652 w 1994354"/>
              <a:gd name="connsiteY697" fmla="*/ 592876 h 2027849"/>
              <a:gd name="connsiteX698" fmla="*/ 1341291 w 1994354"/>
              <a:gd name="connsiteY698" fmla="*/ 574279 h 2027849"/>
              <a:gd name="connsiteX699" fmla="*/ 1359874 w 1994354"/>
              <a:gd name="connsiteY699" fmla="*/ 564816 h 2027849"/>
              <a:gd name="connsiteX700" fmla="*/ 1314960 w 1994354"/>
              <a:gd name="connsiteY700" fmla="*/ 707836 h 2027849"/>
              <a:gd name="connsiteX701" fmla="*/ 1325109 w 1994354"/>
              <a:gd name="connsiteY701" fmla="*/ 726103 h 2027849"/>
              <a:gd name="connsiteX702" fmla="*/ 1306869 w 1994354"/>
              <a:gd name="connsiteY702" fmla="*/ 736265 h 2027849"/>
              <a:gd name="connsiteX703" fmla="*/ 1296686 w 1994354"/>
              <a:gd name="connsiteY703" fmla="*/ 717998 h 2027849"/>
              <a:gd name="connsiteX704" fmla="*/ 1296720 w 1994354"/>
              <a:gd name="connsiteY704" fmla="*/ 717909 h 2027849"/>
              <a:gd name="connsiteX705" fmla="*/ 1314960 w 1994354"/>
              <a:gd name="connsiteY705" fmla="*/ 707836 h 2027849"/>
              <a:gd name="connsiteX706" fmla="*/ 1273097 w 1994354"/>
              <a:gd name="connsiteY706" fmla="*/ 843072 h 2027849"/>
              <a:gd name="connsiteX707" fmla="*/ 1282834 w 1994354"/>
              <a:gd name="connsiteY707" fmla="*/ 861319 h 2027849"/>
              <a:gd name="connsiteX708" fmla="*/ 1264594 w 1994354"/>
              <a:gd name="connsiteY708" fmla="*/ 871070 h 2027849"/>
              <a:gd name="connsiteX709" fmla="*/ 1254823 w 1994354"/>
              <a:gd name="connsiteY709" fmla="*/ 852916 h 2027849"/>
              <a:gd name="connsiteX710" fmla="*/ 1272994 w 1994354"/>
              <a:gd name="connsiteY710" fmla="*/ 843041 h 2027849"/>
              <a:gd name="connsiteX711" fmla="*/ 1273097 w 1994354"/>
              <a:gd name="connsiteY711" fmla="*/ 843072 h 2027849"/>
              <a:gd name="connsiteX712" fmla="*/ 1212994 w 1994354"/>
              <a:gd name="connsiteY712" fmla="*/ 987813 h 2027849"/>
              <a:gd name="connsiteX713" fmla="*/ 1231440 w 1994354"/>
              <a:gd name="connsiteY713" fmla="*/ 978240 h 2027849"/>
              <a:gd name="connsiteX714" fmla="*/ 1241040 w 1994354"/>
              <a:gd name="connsiteY714" fmla="*/ 996700 h 2027849"/>
              <a:gd name="connsiteX715" fmla="*/ 1222594 w 1994354"/>
              <a:gd name="connsiteY715" fmla="*/ 1006279 h 2027849"/>
              <a:gd name="connsiteX716" fmla="*/ 1212994 w 1994354"/>
              <a:gd name="connsiteY716" fmla="*/ 987813 h 2027849"/>
              <a:gd name="connsiteX717" fmla="*/ 1170275 w 1994354"/>
              <a:gd name="connsiteY717" fmla="*/ 1175829 h 2027849"/>
              <a:gd name="connsiteX718" fmla="*/ 1160229 w 1994354"/>
              <a:gd name="connsiteY718" fmla="*/ 1157510 h 2027849"/>
              <a:gd name="connsiteX719" fmla="*/ 1178537 w 1994354"/>
              <a:gd name="connsiteY719" fmla="*/ 1147464 h 2027849"/>
              <a:gd name="connsiteX720" fmla="*/ 1188583 w 1994354"/>
              <a:gd name="connsiteY720" fmla="*/ 1165783 h 2027849"/>
              <a:gd name="connsiteX721" fmla="*/ 1188583 w 1994354"/>
              <a:gd name="connsiteY721" fmla="*/ 1165817 h 2027849"/>
              <a:gd name="connsiteX722" fmla="*/ 1170275 w 1994354"/>
              <a:gd name="connsiteY722" fmla="*/ 1175829 h 2027849"/>
              <a:gd name="connsiteX723" fmla="*/ 1101806 w 1994354"/>
              <a:gd name="connsiteY723" fmla="*/ 1872964 h 2027849"/>
              <a:gd name="connsiteX724" fmla="*/ 1111817 w 1994354"/>
              <a:gd name="connsiteY724" fmla="*/ 1891420 h 2027849"/>
              <a:gd name="connsiteX725" fmla="*/ 1093269 w 1994354"/>
              <a:gd name="connsiteY725" fmla="*/ 1901524 h 2027849"/>
              <a:gd name="connsiteX726" fmla="*/ 1083394 w 1994354"/>
              <a:gd name="connsiteY726" fmla="*/ 1882955 h 2027849"/>
              <a:gd name="connsiteX727" fmla="*/ 1101806 w 1994354"/>
              <a:gd name="connsiteY727" fmla="*/ 1872964 h 2027849"/>
              <a:gd name="connsiteX728" fmla="*/ 1671977 w 1994354"/>
              <a:gd name="connsiteY728" fmla="*/ 513710 h 2027849"/>
              <a:gd name="connsiteX729" fmla="*/ 1681543 w 1994354"/>
              <a:gd name="connsiteY729" fmla="*/ 531744 h 2027849"/>
              <a:gd name="connsiteX730" fmla="*/ 1681406 w 1994354"/>
              <a:gd name="connsiteY730" fmla="*/ 532135 h 2027849"/>
              <a:gd name="connsiteX731" fmla="*/ 1662994 w 1994354"/>
              <a:gd name="connsiteY731" fmla="*/ 541543 h 2027849"/>
              <a:gd name="connsiteX732" fmla="*/ 1653566 w 1994354"/>
              <a:gd name="connsiteY732" fmla="*/ 523121 h 2027849"/>
              <a:gd name="connsiteX733" fmla="*/ 1671977 w 1994354"/>
              <a:gd name="connsiteY733" fmla="*/ 513707 h 2027849"/>
              <a:gd name="connsiteX734" fmla="*/ 1611497 w 1994354"/>
              <a:gd name="connsiteY734" fmla="*/ 658739 h 2027849"/>
              <a:gd name="connsiteX735" fmla="*/ 1629566 w 1994354"/>
              <a:gd name="connsiteY735" fmla="*/ 648669 h 2027849"/>
              <a:gd name="connsiteX736" fmla="*/ 1639646 w 1994354"/>
              <a:gd name="connsiteY736" fmla="*/ 666751 h 2027849"/>
              <a:gd name="connsiteX737" fmla="*/ 1621577 w 1994354"/>
              <a:gd name="connsiteY737" fmla="*/ 676817 h 2027849"/>
              <a:gd name="connsiteX738" fmla="*/ 1611497 w 1994354"/>
              <a:gd name="connsiteY738" fmla="*/ 658739 h 2027849"/>
              <a:gd name="connsiteX739" fmla="*/ 1577006 w 1994354"/>
              <a:gd name="connsiteY739" fmla="*/ 820077 h 2027849"/>
              <a:gd name="connsiteX740" fmla="*/ 1566789 w 1994354"/>
              <a:gd name="connsiteY740" fmla="*/ 801833 h 2027849"/>
              <a:gd name="connsiteX741" fmla="*/ 1585029 w 1994354"/>
              <a:gd name="connsiteY741" fmla="*/ 791630 h 2027849"/>
              <a:gd name="connsiteX742" fmla="*/ 1595246 w 1994354"/>
              <a:gd name="connsiteY742" fmla="*/ 809870 h 2027849"/>
              <a:gd name="connsiteX743" fmla="*/ 1595212 w 1994354"/>
              <a:gd name="connsiteY743" fmla="*/ 809997 h 2027849"/>
              <a:gd name="connsiteX744" fmla="*/ 1577006 w 1994354"/>
              <a:gd name="connsiteY744" fmla="*/ 820077 h 2027849"/>
              <a:gd name="connsiteX745" fmla="*/ 1543714 w 1994354"/>
              <a:gd name="connsiteY745" fmla="*/ 927011 h 2027849"/>
              <a:gd name="connsiteX746" fmla="*/ 1553246 w 1994354"/>
              <a:gd name="connsiteY746" fmla="*/ 945391 h 2027849"/>
              <a:gd name="connsiteX747" fmla="*/ 1534869 w 1994354"/>
              <a:gd name="connsiteY747" fmla="*/ 954930 h 2027849"/>
              <a:gd name="connsiteX748" fmla="*/ 1525337 w 1994354"/>
              <a:gd name="connsiteY748" fmla="*/ 936549 h 2027849"/>
              <a:gd name="connsiteX749" fmla="*/ 1525337 w 1994354"/>
              <a:gd name="connsiteY749" fmla="*/ 936532 h 2027849"/>
              <a:gd name="connsiteX750" fmla="*/ 1543372 w 1994354"/>
              <a:gd name="connsiteY750" fmla="*/ 926908 h 2027849"/>
              <a:gd name="connsiteX751" fmla="*/ 1543714 w 1994354"/>
              <a:gd name="connsiteY751" fmla="*/ 927021 h 2027849"/>
              <a:gd name="connsiteX752" fmla="*/ 1501440 w 1994354"/>
              <a:gd name="connsiteY752" fmla="*/ 1061880 h 2027849"/>
              <a:gd name="connsiteX753" fmla="*/ 1511520 w 1994354"/>
              <a:gd name="connsiteY753" fmla="*/ 1080155 h 2027849"/>
              <a:gd name="connsiteX754" fmla="*/ 1493246 w 1994354"/>
              <a:gd name="connsiteY754" fmla="*/ 1090235 h 2027849"/>
              <a:gd name="connsiteX755" fmla="*/ 1483166 w 1994354"/>
              <a:gd name="connsiteY755" fmla="*/ 1071960 h 2027849"/>
              <a:gd name="connsiteX756" fmla="*/ 1501440 w 1994354"/>
              <a:gd name="connsiteY756" fmla="*/ 1061880 h 2027849"/>
              <a:gd name="connsiteX757" fmla="*/ 1449326 w 1994354"/>
              <a:gd name="connsiteY757" fmla="*/ 1231468 h 2027849"/>
              <a:gd name="connsiteX758" fmla="*/ 1459029 w 1994354"/>
              <a:gd name="connsiteY758" fmla="*/ 1249968 h 2027849"/>
              <a:gd name="connsiteX759" fmla="*/ 1440549 w 1994354"/>
              <a:gd name="connsiteY759" fmla="*/ 1259678 h 2027849"/>
              <a:gd name="connsiteX760" fmla="*/ 1430812 w 1994354"/>
              <a:gd name="connsiteY760" fmla="*/ 1241177 h 2027849"/>
              <a:gd name="connsiteX761" fmla="*/ 1430880 w 1994354"/>
              <a:gd name="connsiteY761" fmla="*/ 1241006 h 2027849"/>
              <a:gd name="connsiteX762" fmla="*/ 1449291 w 1994354"/>
              <a:gd name="connsiteY762" fmla="*/ 1231464 h 2027849"/>
              <a:gd name="connsiteX763" fmla="*/ 1449326 w 1994354"/>
              <a:gd name="connsiteY763" fmla="*/ 1231478 h 2027849"/>
              <a:gd name="connsiteX764" fmla="*/ 1312320 w 1994354"/>
              <a:gd name="connsiteY764" fmla="*/ 1673068 h 2027849"/>
              <a:gd name="connsiteX765" fmla="*/ 1302103 w 1994354"/>
              <a:gd name="connsiteY765" fmla="*/ 1654773 h 2027849"/>
              <a:gd name="connsiteX766" fmla="*/ 1320411 w 1994354"/>
              <a:gd name="connsiteY766" fmla="*/ 1644552 h 2027849"/>
              <a:gd name="connsiteX767" fmla="*/ 1330629 w 1994354"/>
              <a:gd name="connsiteY767" fmla="*/ 1662851 h 2027849"/>
              <a:gd name="connsiteX768" fmla="*/ 1330560 w 1994354"/>
              <a:gd name="connsiteY768" fmla="*/ 1663043 h 2027849"/>
              <a:gd name="connsiteX769" fmla="*/ 1312320 w 1994354"/>
              <a:gd name="connsiteY769" fmla="*/ 1673078 h 2027849"/>
              <a:gd name="connsiteX770" fmla="*/ 1366046 w 1994354"/>
              <a:gd name="connsiteY770" fmla="*/ 1501855 h 2027849"/>
              <a:gd name="connsiteX771" fmla="*/ 1374960 w 1994354"/>
              <a:gd name="connsiteY771" fmla="*/ 1520702 h 2027849"/>
              <a:gd name="connsiteX772" fmla="*/ 1356103 w 1994354"/>
              <a:gd name="connsiteY772" fmla="*/ 1529616 h 2027849"/>
              <a:gd name="connsiteX773" fmla="*/ 1347189 w 1994354"/>
              <a:gd name="connsiteY773" fmla="*/ 1510770 h 2027849"/>
              <a:gd name="connsiteX774" fmla="*/ 1347223 w 1994354"/>
              <a:gd name="connsiteY774" fmla="*/ 1510701 h 2027849"/>
              <a:gd name="connsiteX775" fmla="*/ 1365909 w 1994354"/>
              <a:gd name="connsiteY775" fmla="*/ 1501811 h 2027849"/>
              <a:gd name="connsiteX776" fmla="*/ 1366046 w 1994354"/>
              <a:gd name="connsiteY776" fmla="*/ 1501859 h 2027849"/>
              <a:gd name="connsiteX777" fmla="*/ 1407737 w 1994354"/>
              <a:gd name="connsiteY777" fmla="*/ 1366807 h 2027849"/>
              <a:gd name="connsiteX778" fmla="*/ 1416823 w 1994354"/>
              <a:gd name="connsiteY778" fmla="*/ 1385500 h 2027849"/>
              <a:gd name="connsiteX779" fmla="*/ 1398137 w 1994354"/>
              <a:gd name="connsiteY779" fmla="*/ 1394592 h 2027849"/>
              <a:gd name="connsiteX780" fmla="*/ 1389052 w 1994354"/>
              <a:gd name="connsiteY780" fmla="*/ 1375900 h 2027849"/>
              <a:gd name="connsiteX781" fmla="*/ 1389086 w 1994354"/>
              <a:gd name="connsiteY781" fmla="*/ 1375783 h 2027849"/>
              <a:gd name="connsiteX782" fmla="*/ 1407463 w 1994354"/>
              <a:gd name="connsiteY782" fmla="*/ 1366718 h 2027849"/>
              <a:gd name="connsiteX783" fmla="*/ 1407737 w 1994354"/>
              <a:gd name="connsiteY783" fmla="*/ 1366811 h 2027849"/>
              <a:gd name="connsiteX784" fmla="*/ 1278652 w 1994354"/>
              <a:gd name="connsiteY784" fmla="*/ 1779950 h 2027849"/>
              <a:gd name="connsiteX785" fmla="*/ 1288594 w 1994354"/>
              <a:gd name="connsiteY785" fmla="*/ 1798008 h 2027849"/>
              <a:gd name="connsiteX786" fmla="*/ 1270560 w 1994354"/>
              <a:gd name="connsiteY786" fmla="*/ 1807965 h 2027849"/>
              <a:gd name="connsiteX787" fmla="*/ 1260583 w 1994354"/>
              <a:gd name="connsiteY787" fmla="*/ 1789941 h 2027849"/>
              <a:gd name="connsiteX788" fmla="*/ 1278069 w 1994354"/>
              <a:gd name="connsiteY788" fmla="*/ 1779768 h 2027849"/>
              <a:gd name="connsiteX789" fmla="*/ 1278652 w 1994354"/>
              <a:gd name="connsiteY789" fmla="*/ 1779936 h 2027849"/>
              <a:gd name="connsiteX790" fmla="*/ 1236823 w 1994354"/>
              <a:gd name="connsiteY790" fmla="*/ 1914871 h 2027849"/>
              <a:gd name="connsiteX791" fmla="*/ 1246766 w 1994354"/>
              <a:gd name="connsiteY791" fmla="*/ 1933149 h 2027849"/>
              <a:gd name="connsiteX792" fmla="*/ 1246766 w 1994354"/>
              <a:gd name="connsiteY792" fmla="*/ 1933169 h 2027849"/>
              <a:gd name="connsiteX793" fmla="*/ 1228937 w 1994354"/>
              <a:gd name="connsiteY793" fmla="*/ 1943616 h 2027849"/>
              <a:gd name="connsiteX794" fmla="*/ 1218480 w 1994354"/>
              <a:gd name="connsiteY794" fmla="*/ 1925774 h 2027849"/>
              <a:gd name="connsiteX795" fmla="*/ 1218686 w 1994354"/>
              <a:gd name="connsiteY795" fmla="*/ 1925054 h 2027849"/>
              <a:gd name="connsiteX796" fmla="*/ 1236789 w 1994354"/>
              <a:gd name="connsiteY796" fmla="*/ 1914851 h 2027849"/>
              <a:gd name="connsiteX797" fmla="*/ 1236823 w 1994354"/>
              <a:gd name="connsiteY797" fmla="*/ 1914857 h 2027849"/>
              <a:gd name="connsiteX798" fmla="*/ 1414389 w 1994354"/>
              <a:gd name="connsiteY798" fmla="*/ 1822056 h 2027849"/>
              <a:gd name="connsiteX799" fmla="*/ 1423440 w 1994354"/>
              <a:gd name="connsiteY799" fmla="*/ 1840584 h 2027849"/>
              <a:gd name="connsiteX800" fmla="*/ 1404926 w 1994354"/>
              <a:gd name="connsiteY800" fmla="*/ 1849636 h 2027849"/>
              <a:gd name="connsiteX801" fmla="*/ 1395806 w 1994354"/>
              <a:gd name="connsiteY801" fmla="*/ 1831269 h 2027849"/>
              <a:gd name="connsiteX802" fmla="*/ 1414389 w 1994354"/>
              <a:gd name="connsiteY802" fmla="*/ 1822039 h 2027849"/>
              <a:gd name="connsiteX803" fmla="*/ 1414389 w 1994354"/>
              <a:gd name="connsiteY803" fmla="*/ 1822043 h 2027849"/>
              <a:gd name="connsiteX804" fmla="*/ 1372320 w 1994354"/>
              <a:gd name="connsiteY804" fmla="*/ 1956909 h 2027849"/>
              <a:gd name="connsiteX805" fmla="*/ 1381989 w 1994354"/>
              <a:gd name="connsiteY805" fmla="*/ 1975495 h 2027849"/>
              <a:gd name="connsiteX806" fmla="*/ 1363372 w 1994354"/>
              <a:gd name="connsiteY806" fmla="*/ 1985332 h 2027849"/>
              <a:gd name="connsiteX807" fmla="*/ 1353840 w 1994354"/>
              <a:gd name="connsiteY807" fmla="*/ 1966615 h 2027849"/>
              <a:gd name="connsiteX808" fmla="*/ 1372320 w 1994354"/>
              <a:gd name="connsiteY808" fmla="*/ 1956895 h 2027849"/>
              <a:gd name="connsiteX809" fmla="*/ 1456115 w 1994354"/>
              <a:gd name="connsiteY809" fmla="*/ 1686669 h 2027849"/>
              <a:gd name="connsiteX810" fmla="*/ 1465852 w 1994354"/>
              <a:gd name="connsiteY810" fmla="*/ 1705214 h 2027849"/>
              <a:gd name="connsiteX811" fmla="*/ 1447303 w 1994354"/>
              <a:gd name="connsiteY811" fmla="*/ 1714951 h 2027849"/>
              <a:gd name="connsiteX812" fmla="*/ 1437566 w 1994354"/>
              <a:gd name="connsiteY812" fmla="*/ 1696396 h 2027849"/>
              <a:gd name="connsiteX813" fmla="*/ 1456115 w 1994354"/>
              <a:gd name="connsiteY813" fmla="*/ 1686655 h 2027849"/>
              <a:gd name="connsiteX814" fmla="*/ 1500480 w 1994354"/>
              <a:gd name="connsiteY814" fmla="*/ 1543560 h 2027849"/>
              <a:gd name="connsiteX815" fmla="*/ 1510251 w 1994354"/>
              <a:gd name="connsiteY815" fmla="*/ 1562075 h 2027849"/>
              <a:gd name="connsiteX816" fmla="*/ 1491737 w 1994354"/>
              <a:gd name="connsiteY816" fmla="*/ 1571767 h 2027849"/>
              <a:gd name="connsiteX817" fmla="*/ 1482069 w 1994354"/>
              <a:gd name="connsiteY817" fmla="*/ 1553263 h 2027849"/>
              <a:gd name="connsiteX818" fmla="*/ 1500480 w 1994354"/>
              <a:gd name="connsiteY818" fmla="*/ 1543547 h 2027849"/>
              <a:gd name="connsiteX819" fmla="*/ 1575806 w 1994354"/>
              <a:gd name="connsiteY819" fmla="*/ 1301640 h 2027849"/>
              <a:gd name="connsiteX820" fmla="*/ 1565897 w 1994354"/>
              <a:gd name="connsiteY820" fmla="*/ 1283256 h 2027849"/>
              <a:gd name="connsiteX821" fmla="*/ 1584103 w 1994354"/>
              <a:gd name="connsiteY821" fmla="*/ 1273289 h 2027849"/>
              <a:gd name="connsiteX822" fmla="*/ 1594697 w 1994354"/>
              <a:gd name="connsiteY822" fmla="*/ 1291300 h 2027849"/>
              <a:gd name="connsiteX823" fmla="*/ 1576663 w 1994354"/>
              <a:gd name="connsiteY823" fmla="*/ 1301880 h 2027849"/>
              <a:gd name="connsiteX824" fmla="*/ 1575806 w 1994354"/>
              <a:gd name="connsiteY824" fmla="*/ 1301627 h 2027849"/>
              <a:gd name="connsiteX825" fmla="*/ 1628229 w 1994354"/>
              <a:gd name="connsiteY825" fmla="*/ 1132135 h 2027849"/>
              <a:gd name="connsiteX826" fmla="*/ 1618492 w 1994354"/>
              <a:gd name="connsiteY826" fmla="*/ 1113665 h 2027849"/>
              <a:gd name="connsiteX827" fmla="*/ 1636800 w 1994354"/>
              <a:gd name="connsiteY827" fmla="*/ 1103880 h 2027849"/>
              <a:gd name="connsiteX828" fmla="*/ 1646674 w 1994354"/>
              <a:gd name="connsiteY828" fmla="*/ 1122326 h 2027849"/>
              <a:gd name="connsiteX829" fmla="*/ 1628229 w 1994354"/>
              <a:gd name="connsiteY829" fmla="*/ 1132121 h 2027849"/>
              <a:gd name="connsiteX830" fmla="*/ 1507475 w 1994354"/>
              <a:gd name="connsiteY830" fmla="*/ 1998854 h 2027849"/>
              <a:gd name="connsiteX831" fmla="*/ 1517006 w 1994354"/>
              <a:gd name="connsiteY831" fmla="*/ 2016230 h 2027849"/>
              <a:gd name="connsiteX832" fmla="*/ 1516629 w 1994354"/>
              <a:gd name="connsiteY832" fmla="*/ 2017303 h 2027849"/>
              <a:gd name="connsiteX833" fmla="*/ 1499006 w 1994354"/>
              <a:gd name="connsiteY833" fmla="*/ 2027332 h 2027849"/>
              <a:gd name="connsiteX834" fmla="*/ 1498457 w 1994354"/>
              <a:gd name="connsiteY834" fmla="*/ 2027174 h 2027849"/>
              <a:gd name="connsiteX835" fmla="*/ 1488994 w 1994354"/>
              <a:gd name="connsiteY835" fmla="*/ 2008499 h 2027849"/>
              <a:gd name="connsiteX836" fmla="*/ 1507475 w 1994354"/>
              <a:gd name="connsiteY836" fmla="*/ 1998840 h 2027849"/>
              <a:gd name="connsiteX837" fmla="*/ 1626994 w 1994354"/>
              <a:gd name="connsiteY837" fmla="*/ 1613682 h 2027849"/>
              <a:gd name="connsiteX838" fmla="*/ 1617532 w 1994354"/>
              <a:gd name="connsiteY838" fmla="*/ 1595102 h 2027849"/>
              <a:gd name="connsiteX839" fmla="*/ 1635429 w 1994354"/>
              <a:gd name="connsiteY839" fmla="*/ 1585437 h 2027849"/>
              <a:gd name="connsiteX840" fmla="*/ 1644617 w 1994354"/>
              <a:gd name="connsiteY840" fmla="*/ 1604150 h 2027849"/>
              <a:gd name="connsiteX841" fmla="*/ 1626994 w 1994354"/>
              <a:gd name="connsiteY841" fmla="*/ 1613668 h 2027849"/>
              <a:gd name="connsiteX842" fmla="*/ 1814023 w 1994354"/>
              <a:gd name="connsiteY842" fmla="*/ 1010887 h 2027849"/>
              <a:gd name="connsiteX843" fmla="*/ 1822972 w 1994354"/>
              <a:gd name="connsiteY843" fmla="*/ 1029559 h 2027849"/>
              <a:gd name="connsiteX844" fmla="*/ 1805040 w 1994354"/>
              <a:gd name="connsiteY844" fmla="*/ 1038744 h 2027849"/>
              <a:gd name="connsiteX845" fmla="*/ 1795611 w 1994354"/>
              <a:gd name="connsiteY845" fmla="*/ 1020316 h 2027849"/>
              <a:gd name="connsiteX846" fmla="*/ 1814023 w 1994354"/>
              <a:gd name="connsiteY846" fmla="*/ 1010873 h 2027849"/>
              <a:gd name="connsiteX847" fmla="*/ 1855749 w 1994354"/>
              <a:gd name="connsiteY847" fmla="*/ 875599 h 2027849"/>
              <a:gd name="connsiteX848" fmla="*/ 1864972 w 1994354"/>
              <a:gd name="connsiteY848" fmla="*/ 894357 h 2027849"/>
              <a:gd name="connsiteX849" fmla="*/ 1847109 w 1994354"/>
              <a:gd name="connsiteY849" fmla="*/ 903854 h 2027849"/>
              <a:gd name="connsiteX850" fmla="*/ 1837303 w 1994354"/>
              <a:gd name="connsiteY850" fmla="*/ 885405 h 2027849"/>
              <a:gd name="connsiteX851" fmla="*/ 1855749 w 1994354"/>
              <a:gd name="connsiteY851" fmla="*/ 875592 h 2027849"/>
              <a:gd name="connsiteX852" fmla="*/ 1686789 w 1994354"/>
              <a:gd name="connsiteY852" fmla="*/ 1468807 h 2027849"/>
              <a:gd name="connsiteX853" fmla="*/ 1669783 w 1994354"/>
              <a:gd name="connsiteY853" fmla="*/ 1478863 h 2027849"/>
              <a:gd name="connsiteX854" fmla="*/ 1668686 w 1994354"/>
              <a:gd name="connsiteY854" fmla="*/ 1478538 h 2027849"/>
              <a:gd name="connsiteX855" fmla="*/ 1659291 w 1994354"/>
              <a:gd name="connsiteY855" fmla="*/ 1459999 h 2027849"/>
              <a:gd name="connsiteX856" fmla="*/ 1677532 w 1994354"/>
              <a:gd name="connsiteY856" fmla="*/ 1450512 h 2027849"/>
              <a:gd name="connsiteX857" fmla="*/ 1687166 w 1994354"/>
              <a:gd name="connsiteY857" fmla="*/ 1467635 h 2027849"/>
              <a:gd name="connsiteX858" fmla="*/ 1686789 w 1994354"/>
              <a:gd name="connsiteY858" fmla="*/ 1468793 h 2027849"/>
              <a:gd name="connsiteX859" fmla="*/ 1719223 w 1994354"/>
              <a:gd name="connsiteY859" fmla="*/ 1315207 h 2027849"/>
              <a:gd name="connsiteX860" fmla="*/ 1728686 w 1994354"/>
              <a:gd name="connsiteY860" fmla="*/ 1333828 h 2027849"/>
              <a:gd name="connsiteX861" fmla="*/ 1710857 w 1994354"/>
              <a:gd name="connsiteY861" fmla="*/ 1343534 h 2027849"/>
              <a:gd name="connsiteX862" fmla="*/ 1700880 w 1994354"/>
              <a:gd name="connsiteY862" fmla="*/ 1325181 h 2027849"/>
              <a:gd name="connsiteX863" fmla="*/ 1719223 w 1994354"/>
              <a:gd name="connsiteY863" fmla="*/ 1315193 h 2027849"/>
              <a:gd name="connsiteX864" fmla="*/ 1549543 w 1994354"/>
              <a:gd name="connsiteY864" fmla="*/ 1863988 h 2027849"/>
              <a:gd name="connsiteX865" fmla="*/ 1558457 w 1994354"/>
              <a:gd name="connsiteY865" fmla="*/ 1882584 h 2027849"/>
              <a:gd name="connsiteX866" fmla="*/ 1540251 w 1994354"/>
              <a:gd name="connsiteY866" fmla="*/ 1891636 h 2027849"/>
              <a:gd name="connsiteX867" fmla="*/ 1531063 w 1994354"/>
              <a:gd name="connsiteY867" fmla="*/ 1873159 h 2027849"/>
              <a:gd name="connsiteX868" fmla="*/ 1549543 w 1994354"/>
              <a:gd name="connsiteY868" fmla="*/ 1863974 h 2027849"/>
              <a:gd name="connsiteX869" fmla="*/ 1591372 w 1994354"/>
              <a:gd name="connsiteY869" fmla="*/ 1728635 h 2027849"/>
              <a:gd name="connsiteX870" fmla="*/ 1600697 w 1994354"/>
              <a:gd name="connsiteY870" fmla="*/ 1746384 h 2027849"/>
              <a:gd name="connsiteX871" fmla="*/ 1600423 w 1994354"/>
              <a:gd name="connsiteY871" fmla="*/ 1747149 h 2027849"/>
              <a:gd name="connsiteX872" fmla="*/ 1583383 w 1994354"/>
              <a:gd name="connsiteY872" fmla="*/ 1757119 h 2027849"/>
              <a:gd name="connsiteX873" fmla="*/ 1582251 w 1994354"/>
              <a:gd name="connsiteY873" fmla="*/ 1756776 h 2027849"/>
              <a:gd name="connsiteX874" fmla="*/ 1572720 w 1994354"/>
              <a:gd name="connsiteY874" fmla="*/ 1738139 h 2027849"/>
              <a:gd name="connsiteX875" fmla="*/ 1591372 w 1994354"/>
              <a:gd name="connsiteY875" fmla="*/ 1728621 h 2027849"/>
              <a:gd name="connsiteX876" fmla="*/ 1933132 w 1994354"/>
              <a:gd name="connsiteY876" fmla="*/ 625320 h 2027849"/>
              <a:gd name="connsiteX877" fmla="*/ 1923874 w 1994354"/>
              <a:gd name="connsiteY877" fmla="*/ 606844 h 2027849"/>
              <a:gd name="connsiteX878" fmla="*/ 1942354 w 1994354"/>
              <a:gd name="connsiteY878" fmla="*/ 597593 h 2027849"/>
              <a:gd name="connsiteX879" fmla="*/ 1951783 w 1994354"/>
              <a:gd name="connsiteY879" fmla="*/ 614729 h 2027849"/>
              <a:gd name="connsiteX880" fmla="*/ 1951337 w 1994354"/>
              <a:gd name="connsiteY880" fmla="*/ 615998 h 2027849"/>
              <a:gd name="connsiteX881" fmla="*/ 1934674 w 1994354"/>
              <a:gd name="connsiteY881" fmla="*/ 625800 h 2027849"/>
              <a:gd name="connsiteX882" fmla="*/ 1933132 w 1994354"/>
              <a:gd name="connsiteY882" fmla="*/ 625307 h 2027849"/>
              <a:gd name="connsiteX883" fmla="*/ 1909577 w 1994354"/>
              <a:gd name="connsiteY883" fmla="*/ 750669 h 2027849"/>
              <a:gd name="connsiteX884" fmla="*/ 1892640 w 1994354"/>
              <a:gd name="connsiteY884" fmla="*/ 760999 h 2027849"/>
              <a:gd name="connsiteX885" fmla="*/ 1891611 w 1994354"/>
              <a:gd name="connsiteY885" fmla="*/ 760704 h 2027849"/>
              <a:gd name="connsiteX886" fmla="*/ 1881703 w 1994354"/>
              <a:gd name="connsiteY886" fmla="*/ 742348 h 2027849"/>
              <a:gd name="connsiteX887" fmla="*/ 1900046 w 1994354"/>
              <a:gd name="connsiteY887" fmla="*/ 732429 h 2027849"/>
              <a:gd name="connsiteX888" fmla="*/ 1909955 w 1994354"/>
              <a:gd name="connsiteY888" fmla="*/ 749441 h 2027849"/>
              <a:gd name="connsiteX889" fmla="*/ 1909577 w 1994354"/>
              <a:gd name="connsiteY889" fmla="*/ 750669 h 2027849"/>
              <a:gd name="connsiteX890" fmla="*/ 1763006 w 1994354"/>
              <a:gd name="connsiteY890" fmla="*/ 1173947 h 2027849"/>
              <a:gd name="connsiteX891" fmla="*/ 1753577 w 1994354"/>
              <a:gd name="connsiteY891" fmla="*/ 1155316 h 2027849"/>
              <a:gd name="connsiteX892" fmla="*/ 1772194 w 1994354"/>
              <a:gd name="connsiteY892" fmla="*/ 1145877 h 2027849"/>
              <a:gd name="connsiteX893" fmla="*/ 1781109 w 1994354"/>
              <a:gd name="connsiteY893" fmla="*/ 1164775 h 2027849"/>
              <a:gd name="connsiteX894" fmla="*/ 1763006 w 1994354"/>
              <a:gd name="connsiteY894" fmla="*/ 1173947 h 202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994354" h="2027849">
                <a:moveTo>
                  <a:pt x="1991760" y="484629"/>
                </a:moveTo>
                <a:cubicBezTo>
                  <a:pt x="1988229" y="489871"/>
                  <a:pt x="1981783" y="492281"/>
                  <a:pt x="1975680" y="490615"/>
                </a:cubicBezTo>
                <a:cubicBezTo>
                  <a:pt x="1969372" y="488719"/>
                  <a:pt x="1965052" y="482980"/>
                  <a:pt x="1964914" y="476410"/>
                </a:cubicBezTo>
                <a:cubicBezTo>
                  <a:pt x="1964949" y="469567"/>
                  <a:pt x="1969680" y="463639"/>
                  <a:pt x="1976332" y="462086"/>
                </a:cubicBezTo>
                <a:cubicBezTo>
                  <a:pt x="1977806" y="461699"/>
                  <a:pt x="1979280" y="461325"/>
                  <a:pt x="1980754" y="460944"/>
                </a:cubicBezTo>
                <a:cubicBezTo>
                  <a:pt x="1982914" y="461630"/>
                  <a:pt x="1985109" y="462292"/>
                  <a:pt x="1987269" y="462967"/>
                </a:cubicBezTo>
                <a:cubicBezTo>
                  <a:pt x="1988160" y="463927"/>
                  <a:pt x="1989052" y="464897"/>
                  <a:pt x="1989977" y="465847"/>
                </a:cubicBezTo>
                <a:cubicBezTo>
                  <a:pt x="1995052" y="470839"/>
                  <a:pt x="1995806" y="478769"/>
                  <a:pt x="1991760" y="484629"/>
                </a:cubicBezTo>
                <a:close/>
                <a:moveTo>
                  <a:pt x="1670160" y="996885"/>
                </a:moveTo>
                <a:cubicBezTo>
                  <a:pt x="1662411" y="994629"/>
                  <a:pt x="1657955" y="986507"/>
                  <a:pt x="1660183" y="978748"/>
                </a:cubicBezTo>
                <a:cubicBezTo>
                  <a:pt x="1662446" y="970985"/>
                  <a:pt x="1670571" y="966525"/>
                  <a:pt x="1678320" y="968784"/>
                </a:cubicBezTo>
                <a:cubicBezTo>
                  <a:pt x="1678457" y="968819"/>
                  <a:pt x="1678560" y="968856"/>
                  <a:pt x="1678697" y="968894"/>
                </a:cubicBezTo>
                <a:cubicBezTo>
                  <a:pt x="1686446" y="971150"/>
                  <a:pt x="1690903" y="979272"/>
                  <a:pt x="1688674" y="987031"/>
                </a:cubicBezTo>
                <a:cubicBezTo>
                  <a:pt x="1686411" y="994793"/>
                  <a:pt x="1678286" y="999254"/>
                  <a:pt x="1670537" y="996995"/>
                </a:cubicBezTo>
                <a:cubicBezTo>
                  <a:pt x="1670400" y="996960"/>
                  <a:pt x="1670297" y="996923"/>
                  <a:pt x="1670160" y="996885"/>
                </a:cubicBezTo>
                <a:close/>
                <a:moveTo>
                  <a:pt x="1712194" y="862015"/>
                </a:moveTo>
                <a:cubicBezTo>
                  <a:pt x="1704377" y="859711"/>
                  <a:pt x="1699886" y="851493"/>
                  <a:pt x="1702183" y="843662"/>
                </a:cubicBezTo>
                <a:cubicBezTo>
                  <a:pt x="1704480" y="835831"/>
                  <a:pt x="1712709" y="831353"/>
                  <a:pt x="1720526" y="833657"/>
                </a:cubicBezTo>
                <a:cubicBezTo>
                  <a:pt x="1728343" y="835951"/>
                  <a:pt x="1732834" y="844115"/>
                  <a:pt x="1730571" y="851925"/>
                </a:cubicBezTo>
                <a:cubicBezTo>
                  <a:pt x="1728137" y="859673"/>
                  <a:pt x="1720046" y="864127"/>
                  <a:pt x="1712194" y="862015"/>
                </a:cubicBezTo>
                <a:close/>
                <a:moveTo>
                  <a:pt x="1756526" y="718790"/>
                </a:moveTo>
                <a:cubicBezTo>
                  <a:pt x="1748743" y="716380"/>
                  <a:pt x="1744354" y="708110"/>
                  <a:pt x="1746789" y="700317"/>
                </a:cubicBezTo>
                <a:cubicBezTo>
                  <a:pt x="1749154" y="692623"/>
                  <a:pt x="1757246" y="688252"/>
                  <a:pt x="1764994" y="690490"/>
                </a:cubicBezTo>
                <a:cubicBezTo>
                  <a:pt x="1772709" y="692983"/>
                  <a:pt x="1777063" y="701119"/>
                  <a:pt x="1774903" y="708926"/>
                </a:cubicBezTo>
                <a:cubicBezTo>
                  <a:pt x="1772469" y="716657"/>
                  <a:pt x="1764309" y="721039"/>
                  <a:pt x="1756526" y="718790"/>
                </a:cubicBezTo>
                <a:close/>
                <a:moveTo>
                  <a:pt x="1798046" y="583409"/>
                </a:moveTo>
                <a:cubicBezTo>
                  <a:pt x="1790332" y="580992"/>
                  <a:pt x="1786080" y="572794"/>
                  <a:pt x="1788480" y="565097"/>
                </a:cubicBezTo>
                <a:cubicBezTo>
                  <a:pt x="1790914" y="557397"/>
                  <a:pt x="1799109" y="553115"/>
                  <a:pt x="1806789" y="555532"/>
                </a:cubicBezTo>
                <a:cubicBezTo>
                  <a:pt x="1806960" y="555583"/>
                  <a:pt x="1807097" y="555635"/>
                  <a:pt x="1807269" y="555689"/>
                </a:cubicBezTo>
                <a:cubicBezTo>
                  <a:pt x="1814983" y="558106"/>
                  <a:pt x="1819234" y="566304"/>
                  <a:pt x="1816834" y="574002"/>
                </a:cubicBezTo>
                <a:cubicBezTo>
                  <a:pt x="1814400" y="581702"/>
                  <a:pt x="1806206" y="585984"/>
                  <a:pt x="1798526" y="583567"/>
                </a:cubicBezTo>
                <a:cubicBezTo>
                  <a:pt x="1798354" y="583516"/>
                  <a:pt x="1798217" y="583464"/>
                  <a:pt x="1798046" y="583409"/>
                </a:cubicBezTo>
                <a:close/>
                <a:moveTo>
                  <a:pt x="1839874" y="448499"/>
                </a:moveTo>
                <a:cubicBezTo>
                  <a:pt x="1833669" y="446359"/>
                  <a:pt x="1829623" y="440397"/>
                  <a:pt x="1829897" y="433841"/>
                </a:cubicBezTo>
                <a:cubicBezTo>
                  <a:pt x="1830137" y="427019"/>
                  <a:pt x="1835074" y="421276"/>
                  <a:pt x="1841795" y="420038"/>
                </a:cubicBezTo>
                <a:cubicBezTo>
                  <a:pt x="1843303" y="419729"/>
                  <a:pt x="1844846" y="419517"/>
                  <a:pt x="1846389" y="419260"/>
                </a:cubicBezTo>
                <a:cubicBezTo>
                  <a:pt x="1848137" y="419801"/>
                  <a:pt x="1849852" y="420340"/>
                  <a:pt x="1851600" y="420878"/>
                </a:cubicBezTo>
                <a:cubicBezTo>
                  <a:pt x="1852732" y="421955"/>
                  <a:pt x="1853897" y="422997"/>
                  <a:pt x="1854960" y="424115"/>
                </a:cubicBezTo>
                <a:cubicBezTo>
                  <a:pt x="1859589" y="428757"/>
                  <a:pt x="1860617" y="435895"/>
                  <a:pt x="1857463" y="441648"/>
                </a:cubicBezTo>
                <a:cubicBezTo>
                  <a:pt x="1853931" y="447772"/>
                  <a:pt x="1846629" y="450617"/>
                  <a:pt x="1839874" y="448499"/>
                </a:cubicBezTo>
                <a:close/>
                <a:moveTo>
                  <a:pt x="1542446" y="1408602"/>
                </a:moveTo>
                <a:cubicBezTo>
                  <a:pt x="1550160" y="1411070"/>
                  <a:pt x="1554480" y="1419271"/>
                  <a:pt x="1552149" y="1427033"/>
                </a:cubicBezTo>
                <a:cubicBezTo>
                  <a:pt x="1549543" y="1434696"/>
                  <a:pt x="1541315" y="1438924"/>
                  <a:pt x="1533566" y="1436610"/>
                </a:cubicBezTo>
                <a:cubicBezTo>
                  <a:pt x="1525852" y="1434100"/>
                  <a:pt x="1521566" y="1425854"/>
                  <a:pt x="1523966" y="1418095"/>
                </a:cubicBezTo>
                <a:cubicBezTo>
                  <a:pt x="1526434" y="1410371"/>
                  <a:pt x="1534732" y="1406119"/>
                  <a:pt x="1542446" y="1408602"/>
                </a:cubicBezTo>
                <a:close/>
                <a:moveTo>
                  <a:pt x="1705269" y="406742"/>
                </a:moveTo>
                <a:cubicBezTo>
                  <a:pt x="1698994" y="404781"/>
                  <a:pt x="1694709" y="398997"/>
                  <a:pt x="1694640" y="392424"/>
                </a:cubicBezTo>
                <a:cubicBezTo>
                  <a:pt x="1694709" y="385564"/>
                  <a:pt x="1699543" y="379667"/>
                  <a:pt x="1706229" y="378199"/>
                </a:cubicBezTo>
                <a:cubicBezTo>
                  <a:pt x="1707703" y="377832"/>
                  <a:pt x="1709212" y="377513"/>
                  <a:pt x="1710720" y="377171"/>
                </a:cubicBezTo>
                <a:cubicBezTo>
                  <a:pt x="1712880" y="377856"/>
                  <a:pt x="1715074" y="378518"/>
                  <a:pt x="1717234" y="379193"/>
                </a:cubicBezTo>
                <a:cubicBezTo>
                  <a:pt x="1718263" y="380342"/>
                  <a:pt x="1719257" y="381491"/>
                  <a:pt x="1720286" y="382643"/>
                </a:cubicBezTo>
                <a:cubicBezTo>
                  <a:pt x="1724880" y="387710"/>
                  <a:pt x="1725394" y="395280"/>
                  <a:pt x="1721520" y="400920"/>
                </a:cubicBezTo>
                <a:cubicBezTo>
                  <a:pt x="1717852" y="406060"/>
                  <a:pt x="1711372" y="408381"/>
                  <a:pt x="1705269" y="406742"/>
                </a:cubicBezTo>
                <a:close/>
                <a:moveTo>
                  <a:pt x="1135269" y="1765992"/>
                </a:moveTo>
                <a:cubicBezTo>
                  <a:pt x="1127520" y="1763747"/>
                  <a:pt x="1123097" y="1755655"/>
                  <a:pt x="1125326" y="1747920"/>
                </a:cubicBezTo>
                <a:cubicBezTo>
                  <a:pt x="1127589" y="1740189"/>
                  <a:pt x="1135680" y="1735739"/>
                  <a:pt x="1143394" y="1737988"/>
                </a:cubicBezTo>
                <a:cubicBezTo>
                  <a:pt x="1143497" y="1738015"/>
                  <a:pt x="1143600" y="1738046"/>
                  <a:pt x="1143703" y="1738077"/>
                </a:cubicBezTo>
                <a:cubicBezTo>
                  <a:pt x="1151451" y="1740220"/>
                  <a:pt x="1156012" y="1748253"/>
                  <a:pt x="1153886" y="1756015"/>
                </a:cubicBezTo>
                <a:cubicBezTo>
                  <a:pt x="1151726" y="1763781"/>
                  <a:pt x="1143703" y="1768337"/>
                  <a:pt x="1135955" y="1766195"/>
                </a:cubicBezTo>
                <a:cubicBezTo>
                  <a:pt x="1135714" y="1766133"/>
                  <a:pt x="1135509" y="1766064"/>
                  <a:pt x="1135269" y="1765992"/>
                </a:cubicBezTo>
                <a:close/>
                <a:moveTo>
                  <a:pt x="1527943" y="499615"/>
                </a:moveTo>
                <a:cubicBezTo>
                  <a:pt x="1520229" y="497243"/>
                  <a:pt x="1515909" y="489072"/>
                  <a:pt x="1518275" y="481365"/>
                </a:cubicBezTo>
                <a:cubicBezTo>
                  <a:pt x="1520640" y="473657"/>
                  <a:pt x="1528834" y="469331"/>
                  <a:pt x="1536514" y="471703"/>
                </a:cubicBezTo>
                <a:cubicBezTo>
                  <a:pt x="1536583" y="471720"/>
                  <a:pt x="1536652" y="471741"/>
                  <a:pt x="1536720" y="471761"/>
                </a:cubicBezTo>
                <a:cubicBezTo>
                  <a:pt x="1544469" y="474011"/>
                  <a:pt x="1548926" y="482112"/>
                  <a:pt x="1546663" y="489861"/>
                </a:cubicBezTo>
                <a:cubicBezTo>
                  <a:pt x="1544434" y="497606"/>
                  <a:pt x="1536309" y="502063"/>
                  <a:pt x="1528560" y="499814"/>
                </a:cubicBezTo>
                <a:cubicBezTo>
                  <a:pt x="1528354" y="499752"/>
                  <a:pt x="1528149" y="499687"/>
                  <a:pt x="1527943" y="499615"/>
                </a:cubicBezTo>
                <a:close/>
                <a:moveTo>
                  <a:pt x="1569326" y="364553"/>
                </a:moveTo>
                <a:cubicBezTo>
                  <a:pt x="1562949" y="362184"/>
                  <a:pt x="1558937" y="355831"/>
                  <a:pt x="1559554" y="349053"/>
                </a:cubicBezTo>
                <a:cubicBezTo>
                  <a:pt x="1560275" y="342525"/>
                  <a:pt x="1565212" y="337255"/>
                  <a:pt x="1571692" y="336124"/>
                </a:cubicBezTo>
                <a:cubicBezTo>
                  <a:pt x="1573234" y="335843"/>
                  <a:pt x="1574812" y="335699"/>
                  <a:pt x="1576354" y="335489"/>
                </a:cubicBezTo>
                <a:cubicBezTo>
                  <a:pt x="1578103" y="336031"/>
                  <a:pt x="1579852" y="336569"/>
                  <a:pt x="1581566" y="337108"/>
                </a:cubicBezTo>
                <a:cubicBezTo>
                  <a:pt x="1582800" y="338380"/>
                  <a:pt x="1584103" y="339593"/>
                  <a:pt x="1585269" y="340931"/>
                </a:cubicBezTo>
                <a:cubicBezTo>
                  <a:pt x="1589623" y="345827"/>
                  <a:pt x="1590172" y="353051"/>
                  <a:pt x="1586571" y="358536"/>
                </a:cubicBezTo>
                <a:cubicBezTo>
                  <a:pt x="1582903" y="364279"/>
                  <a:pt x="1575771" y="366765"/>
                  <a:pt x="1569326" y="364553"/>
                </a:cubicBezTo>
                <a:close/>
                <a:moveTo>
                  <a:pt x="1450594" y="749925"/>
                </a:moveTo>
                <a:cubicBezTo>
                  <a:pt x="1458275" y="752551"/>
                  <a:pt x="1462526" y="760793"/>
                  <a:pt x="1460160" y="768569"/>
                </a:cubicBezTo>
                <a:cubicBezTo>
                  <a:pt x="1457417" y="776198"/>
                  <a:pt x="1449189" y="780347"/>
                  <a:pt x="1441406" y="778015"/>
                </a:cubicBezTo>
                <a:cubicBezTo>
                  <a:pt x="1433657" y="775478"/>
                  <a:pt x="1429406" y="767129"/>
                  <a:pt x="1431943" y="759371"/>
                </a:cubicBezTo>
                <a:cubicBezTo>
                  <a:pt x="1434480" y="751612"/>
                  <a:pt x="1442846" y="747377"/>
                  <a:pt x="1450594" y="749915"/>
                </a:cubicBezTo>
                <a:close/>
                <a:moveTo>
                  <a:pt x="1494617" y="606611"/>
                </a:moveTo>
                <a:cubicBezTo>
                  <a:pt x="1502332" y="609100"/>
                  <a:pt x="1506754" y="617188"/>
                  <a:pt x="1504697" y="625032"/>
                </a:cubicBezTo>
                <a:cubicBezTo>
                  <a:pt x="1502229" y="632757"/>
                  <a:pt x="1494069" y="637135"/>
                  <a:pt x="1486251" y="634937"/>
                </a:cubicBezTo>
                <a:cubicBezTo>
                  <a:pt x="1478400" y="632678"/>
                  <a:pt x="1473909" y="624497"/>
                  <a:pt x="1476137" y="616660"/>
                </a:cubicBezTo>
                <a:cubicBezTo>
                  <a:pt x="1478400" y="608822"/>
                  <a:pt x="1486594" y="604300"/>
                  <a:pt x="1494446" y="606559"/>
                </a:cubicBezTo>
                <a:cubicBezTo>
                  <a:pt x="1494480" y="606576"/>
                  <a:pt x="1494549" y="606593"/>
                  <a:pt x="1494617" y="606614"/>
                </a:cubicBezTo>
                <a:close/>
                <a:moveTo>
                  <a:pt x="1408594" y="885100"/>
                </a:moveTo>
                <a:cubicBezTo>
                  <a:pt x="1416343" y="887455"/>
                  <a:pt x="1420697" y="895636"/>
                  <a:pt x="1418332" y="903371"/>
                </a:cubicBezTo>
                <a:cubicBezTo>
                  <a:pt x="1415966" y="911105"/>
                  <a:pt x="1407806" y="915467"/>
                  <a:pt x="1400057" y="913108"/>
                </a:cubicBezTo>
                <a:cubicBezTo>
                  <a:pt x="1399920" y="913063"/>
                  <a:pt x="1399749" y="913015"/>
                  <a:pt x="1399611" y="912964"/>
                </a:cubicBezTo>
                <a:cubicBezTo>
                  <a:pt x="1391863" y="910653"/>
                  <a:pt x="1387440" y="902496"/>
                  <a:pt x="1389771" y="894751"/>
                </a:cubicBezTo>
                <a:cubicBezTo>
                  <a:pt x="1392069" y="887003"/>
                  <a:pt x="1400229" y="882593"/>
                  <a:pt x="1407977" y="884904"/>
                </a:cubicBezTo>
                <a:cubicBezTo>
                  <a:pt x="1408183" y="884966"/>
                  <a:pt x="1408389" y="885031"/>
                  <a:pt x="1408594" y="885103"/>
                </a:cubicBezTo>
                <a:close/>
                <a:moveTo>
                  <a:pt x="1185943" y="1602844"/>
                </a:moveTo>
                <a:cubicBezTo>
                  <a:pt x="1193760" y="1605295"/>
                  <a:pt x="1198080" y="1613610"/>
                  <a:pt x="1195646" y="1621413"/>
                </a:cubicBezTo>
                <a:cubicBezTo>
                  <a:pt x="1193177" y="1629216"/>
                  <a:pt x="1184880" y="1633557"/>
                  <a:pt x="1177063" y="1631105"/>
                </a:cubicBezTo>
                <a:cubicBezTo>
                  <a:pt x="1176994" y="1631082"/>
                  <a:pt x="1176892" y="1631054"/>
                  <a:pt x="1176823" y="1631027"/>
                </a:cubicBezTo>
                <a:cubicBezTo>
                  <a:pt x="1169074" y="1628373"/>
                  <a:pt x="1164960" y="1619952"/>
                  <a:pt x="1167600" y="1612214"/>
                </a:cubicBezTo>
                <a:cubicBezTo>
                  <a:pt x="1170206" y="1604661"/>
                  <a:pt x="1178297" y="1600519"/>
                  <a:pt x="1185943" y="1602847"/>
                </a:cubicBezTo>
                <a:close/>
                <a:moveTo>
                  <a:pt x="1229966" y="1459626"/>
                </a:moveTo>
                <a:cubicBezTo>
                  <a:pt x="1237714" y="1462080"/>
                  <a:pt x="1242137" y="1470172"/>
                  <a:pt x="1240080" y="1478020"/>
                </a:cubicBezTo>
                <a:cubicBezTo>
                  <a:pt x="1237611" y="1485758"/>
                  <a:pt x="1229451" y="1490136"/>
                  <a:pt x="1221635" y="1487904"/>
                </a:cubicBezTo>
                <a:cubicBezTo>
                  <a:pt x="1213817" y="1485607"/>
                  <a:pt x="1209360" y="1477437"/>
                  <a:pt x="1211623" y="1469627"/>
                </a:cubicBezTo>
                <a:cubicBezTo>
                  <a:pt x="1213989" y="1461857"/>
                  <a:pt x="1222149" y="1457411"/>
                  <a:pt x="1229966" y="1459629"/>
                </a:cubicBezTo>
                <a:close/>
                <a:moveTo>
                  <a:pt x="1263429" y="1352801"/>
                </a:moveTo>
                <a:cubicBezTo>
                  <a:pt x="1255680" y="1350388"/>
                  <a:pt x="1251291" y="1342204"/>
                  <a:pt x="1253589" y="1334417"/>
                </a:cubicBezTo>
                <a:cubicBezTo>
                  <a:pt x="1255955" y="1326665"/>
                  <a:pt x="1264149" y="1322294"/>
                  <a:pt x="1271897" y="1324656"/>
                </a:cubicBezTo>
                <a:cubicBezTo>
                  <a:pt x="1271931" y="1324663"/>
                  <a:pt x="1271931" y="1324670"/>
                  <a:pt x="1271966" y="1324677"/>
                </a:cubicBezTo>
                <a:cubicBezTo>
                  <a:pt x="1279714" y="1327056"/>
                  <a:pt x="1284172" y="1335196"/>
                  <a:pt x="1281977" y="1343013"/>
                </a:cubicBezTo>
                <a:cubicBezTo>
                  <a:pt x="1279406" y="1350703"/>
                  <a:pt x="1271246" y="1355013"/>
                  <a:pt x="1263429" y="1352805"/>
                </a:cubicBezTo>
                <a:close/>
                <a:moveTo>
                  <a:pt x="1348046" y="1029960"/>
                </a:moveTo>
                <a:cubicBezTo>
                  <a:pt x="1350411" y="1022184"/>
                  <a:pt x="1358571" y="1017737"/>
                  <a:pt x="1366389" y="1019969"/>
                </a:cubicBezTo>
                <a:cubicBezTo>
                  <a:pt x="1374240" y="1022232"/>
                  <a:pt x="1378732" y="1030420"/>
                  <a:pt x="1376469" y="1038254"/>
                </a:cubicBezTo>
                <a:cubicBezTo>
                  <a:pt x="1374206" y="1046088"/>
                  <a:pt x="1366046" y="1050607"/>
                  <a:pt x="1358194" y="1048344"/>
                </a:cubicBezTo>
                <a:cubicBezTo>
                  <a:pt x="1358126" y="1048324"/>
                  <a:pt x="1358057" y="1048303"/>
                  <a:pt x="1357989" y="1048283"/>
                </a:cubicBezTo>
                <a:cubicBezTo>
                  <a:pt x="1350206" y="1045931"/>
                  <a:pt x="1345783" y="1037764"/>
                  <a:pt x="1348046" y="1029964"/>
                </a:cubicBezTo>
                <a:close/>
                <a:moveTo>
                  <a:pt x="1305052" y="1217630"/>
                </a:moveTo>
                <a:cubicBezTo>
                  <a:pt x="1297303" y="1215103"/>
                  <a:pt x="1293052" y="1206765"/>
                  <a:pt x="1295589" y="1199010"/>
                </a:cubicBezTo>
                <a:cubicBezTo>
                  <a:pt x="1298126" y="1191254"/>
                  <a:pt x="1306457" y="1187016"/>
                  <a:pt x="1314206" y="1189543"/>
                </a:cubicBezTo>
                <a:cubicBezTo>
                  <a:pt x="1321955" y="1192070"/>
                  <a:pt x="1326206" y="1200408"/>
                  <a:pt x="1323669" y="1208167"/>
                </a:cubicBezTo>
                <a:cubicBezTo>
                  <a:pt x="1321132" y="1215923"/>
                  <a:pt x="1312800" y="1220160"/>
                  <a:pt x="1305052" y="1217633"/>
                </a:cubicBezTo>
                <a:close/>
                <a:moveTo>
                  <a:pt x="1434549" y="322752"/>
                </a:moveTo>
                <a:cubicBezTo>
                  <a:pt x="1428343" y="320675"/>
                  <a:pt x="1424229" y="314777"/>
                  <a:pt x="1424400" y="308229"/>
                </a:cubicBezTo>
                <a:cubicBezTo>
                  <a:pt x="1424537" y="301396"/>
                  <a:pt x="1429406" y="295584"/>
                  <a:pt x="1436126" y="294278"/>
                </a:cubicBezTo>
                <a:cubicBezTo>
                  <a:pt x="1437635" y="293935"/>
                  <a:pt x="1439177" y="293688"/>
                  <a:pt x="1440686" y="293400"/>
                </a:cubicBezTo>
                <a:cubicBezTo>
                  <a:pt x="1442434" y="293939"/>
                  <a:pt x="1444183" y="294477"/>
                  <a:pt x="1445897" y="295019"/>
                </a:cubicBezTo>
                <a:cubicBezTo>
                  <a:pt x="1447063" y="296075"/>
                  <a:pt x="1448263" y="297076"/>
                  <a:pt x="1449394" y="298193"/>
                </a:cubicBezTo>
                <a:cubicBezTo>
                  <a:pt x="1454263" y="302976"/>
                  <a:pt x="1455223" y="310454"/>
                  <a:pt x="1451726" y="316310"/>
                </a:cubicBezTo>
                <a:cubicBezTo>
                  <a:pt x="1448091" y="322073"/>
                  <a:pt x="1441063" y="324710"/>
                  <a:pt x="1434549" y="322756"/>
                </a:cubicBezTo>
                <a:close/>
                <a:moveTo>
                  <a:pt x="1401463" y="429796"/>
                </a:moveTo>
                <a:cubicBezTo>
                  <a:pt x="1409212" y="432062"/>
                  <a:pt x="1413635" y="440177"/>
                  <a:pt x="1411372" y="447919"/>
                </a:cubicBezTo>
                <a:cubicBezTo>
                  <a:pt x="1409109" y="455661"/>
                  <a:pt x="1400983" y="460097"/>
                  <a:pt x="1393234" y="457828"/>
                </a:cubicBezTo>
                <a:cubicBezTo>
                  <a:pt x="1393132" y="457790"/>
                  <a:pt x="1392994" y="457749"/>
                  <a:pt x="1392857" y="457708"/>
                </a:cubicBezTo>
                <a:cubicBezTo>
                  <a:pt x="1385109" y="455489"/>
                  <a:pt x="1380617" y="447405"/>
                  <a:pt x="1382846" y="439649"/>
                </a:cubicBezTo>
                <a:cubicBezTo>
                  <a:pt x="1385040" y="431894"/>
                  <a:pt x="1393132" y="427406"/>
                  <a:pt x="1400880" y="429621"/>
                </a:cubicBezTo>
                <a:cubicBezTo>
                  <a:pt x="1401086" y="429676"/>
                  <a:pt x="1401257" y="429737"/>
                  <a:pt x="1401463" y="429799"/>
                </a:cubicBezTo>
                <a:close/>
                <a:moveTo>
                  <a:pt x="1008686" y="1696173"/>
                </a:moveTo>
                <a:cubicBezTo>
                  <a:pt x="1016332" y="1698655"/>
                  <a:pt x="1020549" y="1706877"/>
                  <a:pt x="1018080" y="1714540"/>
                </a:cubicBezTo>
                <a:cubicBezTo>
                  <a:pt x="1015577" y="1722199"/>
                  <a:pt x="1007349" y="1726399"/>
                  <a:pt x="999703" y="1723917"/>
                </a:cubicBezTo>
                <a:cubicBezTo>
                  <a:pt x="992091" y="1721455"/>
                  <a:pt x="987874" y="1713326"/>
                  <a:pt x="990275" y="1705698"/>
                </a:cubicBezTo>
                <a:cubicBezTo>
                  <a:pt x="992640" y="1698038"/>
                  <a:pt x="1000731" y="1693735"/>
                  <a:pt x="1008411" y="1696084"/>
                </a:cubicBezTo>
                <a:cubicBezTo>
                  <a:pt x="1008480" y="1696115"/>
                  <a:pt x="1008583" y="1696146"/>
                  <a:pt x="1008686" y="1696176"/>
                </a:cubicBezTo>
                <a:close/>
                <a:moveTo>
                  <a:pt x="1299874" y="280968"/>
                </a:moveTo>
                <a:cubicBezTo>
                  <a:pt x="1293840" y="279131"/>
                  <a:pt x="1289554" y="273737"/>
                  <a:pt x="1289143" y="267429"/>
                </a:cubicBezTo>
                <a:cubicBezTo>
                  <a:pt x="1288903" y="260846"/>
                  <a:pt x="1293017" y="254890"/>
                  <a:pt x="1299257" y="252782"/>
                </a:cubicBezTo>
                <a:cubicBezTo>
                  <a:pt x="1301143" y="252161"/>
                  <a:pt x="1303097" y="251795"/>
                  <a:pt x="1305017" y="251311"/>
                </a:cubicBezTo>
                <a:cubicBezTo>
                  <a:pt x="1307212" y="251997"/>
                  <a:pt x="1309372" y="252658"/>
                  <a:pt x="1311532" y="253334"/>
                </a:cubicBezTo>
                <a:cubicBezTo>
                  <a:pt x="1312732" y="254633"/>
                  <a:pt x="1314000" y="255885"/>
                  <a:pt x="1315132" y="257236"/>
                </a:cubicBezTo>
                <a:cubicBezTo>
                  <a:pt x="1319383" y="262289"/>
                  <a:pt x="1319760" y="269537"/>
                  <a:pt x="1316057" y="275003"/>
                </a:cubicBezTo>
                <a:cubicBezTo>
                  <a:pt x="1312457" y="280200"/>
                  <a:pt x="1305977" y="282587"/>
                  <a:pt x="1299874" y="280972"/>
                </a:cubicBezTo>
                <a:close/>
                <a:moveTo>
                  <a:pt x="729771" y="1640191"/>
                </a:moveTo>
                <a:cubicBezTo>
                  <a:pt x="722023" y="1638017"/>
                  <a:pt x="717497" y="1629971"/>
                  <a:pt x="719657" y="1622212"/>
                </a:cubicBezTo>
                <a:cubicBezTo>
                  <a:pt x="721817" y="1614456"/>
                  <a:pt x="729874" y="1609931"/>
                  <a:pt x="737623" y="1612101"/>
                </a:cubicBezTo>
                <a:cubicBezTo>
                  <a:pt x="737829" y="1612152"/>
                  <a:pt x="738000" y="1612204"/>
                  <a:pt x="738172" y="1612262"/>
                </a:cubicBezTo>
                <a:cubicBezTo>
                  <a:pt x="745920" y="1614491"/>
                  <a:pt x="750377" y="1622572"/>
                  <a:pt x="748148" y="1630314"/>
                </a:cubicBezTo>
                <a:cubicBezTo>
                  <a:pt x="745920" y="1638055"/>
                  <a:pt x="737829" y="1642523"/>
                  <a:pt x="730115" y="1640294"/>
                </a:cubicBezTo>
                <a:cubicBezTo>
                  <a:pt x="729977" y="1640263"/>
                  <a:pt x="729874" y="1640229"/>
                  <a:pt x="729771" y="1640195"/>
                </a:cubicBezTo>
                <a:close/>
                <a:moveTo>
                  <a:pt x="994354" y="787235"/>
                </a:moveTo>
                <a:cubicBezTo>
                  <a:pt x="986606" y="784886"/>
                  <a:pt x="982251" y="776712"/>
                  <a:pt x="984617" y="768977"/>
                </a:cubicBezTo>
                <a:cubicBezTo>
                  <a:pt x="986949" y="761243"/>
                  <a:pt x="995109" y="756874"/>
                  <a:pt x="1002857" y="759223"/>
                </a:cubicBezTo>
                <a:cubicBezTo>
                  <a:pt x="1010640" y="761455"/>
                  <a:pt x="1015132" y="769567"/>
                  <a:pt x="1012869" y="777336"/>
                </a:cubicBezTo>
                <a:cubicBezTo>
                  <a:pt x="1010640" y="785109"/>
                  <a:pt x="1002549" y="789597"/>
                  <a:pt x="994766" y="787365"/>
                </a:cubicBezTo>
                <a:cubicBezTo>
                  <a:pt x="994629" y="787324"/>
                  <a:pt x="994492" y="787283"/>
                  <a:pt x="994354" y="787238"/>
                </a:cubicBezTo>
                <a:close/>
                <a:moveTo>
                  <a:pt x="1122823" y="373934"/>
                </a:moveTo>
                <a:cubicBezTo>
                  <a:pt x="1115040" y="371805"/>
                  <a:pt x="1110446" y="363768"/>
                  <a:pt x="1112571" y="355982"/>
                </a:cubicBezTo>
                <a:cubicBezTo>
                  <a:pt x="1114732" y="348199"/>
                  <a:pt x="1122754" y="343615"/>
                  <a:pt x="1130537" y="345744"/>
                </a:cubicBezTo>
                <a:cubicBezTo>
                  <a:pt x="1130640" y="345775"/>
                  <a:pt x="1130777" y="345809"/>
                  <a:pt x="1130880" y="345844"/>
                </a:cubicBezTo>
                <a:cubicBezTo>
                  <a:pt x="1138629" y="348069"/>
                  <a:pt x="1143120" y="356160"/>
                  <a:pt x="1140892" y="363919"/>
                </a:cubicBezTo>
                <a:cubicBezTo>
                  <a:pt x="1138663" y="371678"/>
                  <a:pt x="1130571" y="376163"/>
                  <a:pt x="1122823" y="373937"/>
                </a:cubicBezTo>
                <a:close/>
                <a:moveTo>
                  <a:pt x="1163966" y="238817"/>
                </a:moveTo>
                <a:cubicBezTo>
                  <a:pt x="1157520" y="236555"/>
                  <a:pt x="1153475" y="230205"/>
                  <a:pt x="1154091" y="223416"/>
                </a:cubicBezTo>
                <a:cubicBezTo>
                  <a:pt x="1154674" y="216871"/>
                  <a:pt x="1159543" y="211526"/>
                  <a:pt x="1166023" y="210357"/>
                </a:cubicBezTo>
                <a:cubicBezTo>
                  <a:pt x="1167566" y="210059"/>
                  <a:pt x="1169109" y="209867"/>
                  <a:pt x="1170652" y="209630"/>
                </a:cubicBezTo>
                <a:cubicBezTo>
                  <a:pt x="1172400" y="210168"/>
                  <a:pt x="1174149" y="210707"/>
                  <a:pt x="1175863" y="211248"/>
                </a:cubicBezTo>
                <a:cubicBezTo>
                  <a:pt x="1177132" y="212500"/>
                  <a:pt x="1178469" y="213689"/>
                  <a:pt x="1179669" y="215020"/>
                </a:cubicBezTo>
                <a:cubicBezTo>
                  <a:pt x="1184091" y="219861"/>
                  <a:pt x="1184743" y="227078"/>
                  <a:pt x="1181212" y="232618"/>
                </a:cubicBezTo>
                <a:cubicBezTo>
                  <a:pt x="1177543" y="238385"/>
                  <a:pt x="1170446" y="240940"/>
                  <a:pt x="1163966" y="238821"/>
                </a:cubicBezTo>
                <a:close/>
                <a:moveTo>
                  <a:pt x="1089120" y="480813"/>
                </a:moveTo>
                <a:cubicBezTo>
                  <a:pt x="1096869" y="483275"/>
                  <a:pt x="1101291" y="491387"/>
                  <a:pt x="1099166" y="499221"/>
                </a:cubicBezTo>
                <a:cubicBezTo>
                  <a:pt x="1096732" y="506962"/>
                  <a:pt x="1088571" y="511358"/>
                  <a:pt x="1080754" y="509143"/>
                </a:cubicBezTo>
                <a:cubicBezTo>
                  <a:pt x="1072903" y="506966"/>
                  <a:pt x="1068275" y="498827"/>
                  <a:pt x="1070469" y="490965"/>
                </a:cubicBezTo>
                <a:cubicBezTo>
                  <a:pt x="1072629" y="483103"/>
                  <a:pt x="1080789" y="478498"/>
                  <a:pt x="1088640" y="480676"/>
                </a:cubicBezTo>
                <a:cubicBezTo>
                  <a:pt x="1088812" y="480720"/>
                  <a:pt x="1088949" y="480768"/>
                  <a:pt x="1089120" y="480816"/>
                </a:cubicBezTo>
                <a:close/>
                <a:moveTo>
                  <a:pt x="1045166" y="624127"/>
                </a:moveTo>
                <a:cubicBezTo>
                  <a:pt x="1052914" y="626699"/>
                  <a:pt x="1057097" y="635064"/>
                  <a:pt x="1054526" y="642813"/>
                </a:cubicBezTo>
                <a:cubicBezTo>
                  <a:pt x="1051955" y="650558"/>
                  <a:pt x="1043589" y="654755"/>
                  <a:pt x="1035840" y="652183"/>
                </a:cubicBezTo>
                <a:cubicBezTo>
                  <a:pt x="1028091" y="649608"/>
                  <a:pt x="1023909" y="641246"/>
                  <a:pt x="1026480" y="633497"/>
                </a:cubicBezTo>
                <a:cubicBezTo>
                  <a:pt x="1029120" y="625793"/>
                  <a:pt x="1037417" y="621624"/>
                  <a:pt x="1045166" y="624134"/>
                </a:cubicBezTo>
                <a:close/>
                <a:moveTo>
                  <a:pt x="952012" y="922330"/>
                </a:moveTo>
                <a:cubicBezTo>
                  <a:pt x="944229" y="919852"/>
                  <a:pt x="939943" y="911544"/>
                  <a:pt x="942446" y="903775"/>
                </a:cubicBezTo>
                <a:cubicBezTo>
                  <a:pt x="944914" y="896010"/>
                  <a:pt x="953212" y="891724"/>
                  <a:pt x="960994" y="894203"/>
                </a:cubicBezTo>
                <a:cubicBezTo>
                  <a:pt x="961132" y="894244"/>
                  <a:pt x="961234" y="894285"/>
                  <a:pt x="961372" y="894329"/>
                </a:cubicBezTo>
                <a:cubicBezTo>
                  <a:pt x="969120" y="896915"/>
                  <a:pt x="973269" y="905280"/>
                  <a:pt x="970697" y="913012"/>
                </a:cubicBezTo>
                <a:cubicBezTo>
                  <a:pt x="968126" y="920747"/>
                  <a:pt x="959760" y="924923"/>
                  <a:pt x="952012" y="922337"/>
                </a:cubicBezTo>
                <a:close/>
                <a:moveTo>
                  <a:pt x="899554" y="1091829"/>
                </a:moveTo>
                <a:cubicBezTo>
                  <a:pt x="891771" y="1089408"/>
                  <a:pt x="887417" y="1081132"/>
                  <a:pt x="889817" y="1073342"/>
                </a:cubicBezTo>
                <a:cubicBezTo>
                  <a:pt x="892251" y="1065549"/>
                  <a:pt x="900549" y="1061198"/>
                  <a:pt x="908332" y="1063619"/>
                </a:cubicBezTo>
                <a:cubicBezTo>
                  <a:pt x="908434" y="1063660"/>
                  <a:pt x="908571" y="1063701"/>
                  <a:pt x="908709" y="1063745"/>
                </a:cubicBezTo>
                <a:cubicBezTo>
                  <a:pt x="916457" y="1066272"/>
                  <a:pt x="920709" y="1074611"/>
                  <a:pt x="918172" y="1082369"/>
                </a:cubicBezTo>
                <a:cubicBezTo>
                  <a:pt x="915635" y="1090125"/>
                  <a:pt x="907303" y="1094363"/>
                  <a:pt x="899554" y="1091836"/>
                </a:cubicBezTo>
                <a:close/>
                <a:moveTo>
                  <a:pt x="866709" y="1198955"/>
                </a:moveTo>
                <a:cubicBezTo>
                  <a:pt x="874423" y="1201461"/>
                  <a:pt x="878709" y="1209683"/>
                  <a:pt x="876343" y="1217441"/>
                </a:cubicBezTo>
                <a:cubicBezTo>
                  <a:pt x="873669" y="1225091"/>
                  <a:pt x="865440" y="1229273"/>
                  <a:pt x="857692" y="1226922"/>
                </a:cubicBezTo>
                <a:cubicBezTo>
                  <a:pt x="849943" y="1224569"/>
                  <a:pt x="845520" y="1216372"/>
                  <a:pt x="847886" y="1208603"/>
                </a:cubicBezTo>
                <a:cubicBezTo>
                  <a:pt x="850251" y="1200837"/>
                  <a:pt x="858446" y="1196448"/>
                  <a:pt x="866194" y="1198800"/>
                </a:cubicBezTo>
                <a:cubicBezTo>
                  <a:pt x="866366" y="1198848"/>
                  <a:pt x="866537" y="1198903"/>
                  <a:pt x="866709" y="1198961"/>
                </a:cubicBezTo>
                <a:close/>
                <a:moveTo>
                  <a:pt x="806194" y="1343640"/>
                </a:moveTo>
                <a:cubicBezTo>
                  <a:pt x="808663" y="1335899"/>
                  <a:pt x="816857" y="1331551"/>
                  <a:pt x="824640" y="1333872"/>
                </a:cubicBezTo>
                <a:cubicBezTo>
                  <a:pt x="832354" y="1336413"/>
                  <a:pt x="836674" y="1344576"/>
                  <a:pt x="834480" y="1352387"/>
                </a:cubicBezTo>
                <a:cubicBezTo>
                  <a:pt x="831977" y="1360108"/>
                  <a:pt x="823749" y="1364404"/>
                  <a:pt x="815966" y="1362052"/>
                </a:cubicBezTo>
                <a:cubicBezTo>
                  <a:pt x="808183" y="1359665"/>
                  <a:pt x="803829" y="1351430"/>
                  <a:pt x="806194" y="1343651"/>
                </a:cubicBezTo>
                <a:close/>
                <a:moveTo>
                  <a:pt x="771429" y="1505256"/>
                </a:moveTo>
                <a:cubicBezTo>
                  <a:pt x="763611" y="1502795"/>
                  <a:pt x="759291" y="1494473"/>
                  <a:pt x="761760" y="1486673"/>
                </a:cubicBezTo>
                <a:cubicBezTo>
                  <a:pt x="764229" y="1478873"/>
                  <a:pt x="772526" y="1474543"/>
                  <a:pt x="780343" y="1477005"/>
                </a:cubicBezTo>
                <a:cubicBezTo>
                  <a:pt x="788160" y="1479467"/>
                  <a:pt x="792480" y="1487788"/>
                  <a:pt x="790012" y="1495595"/>
                </a:cubicBezTo>
                <a:cubicBezTo>
                  <a:pt x="787543" y="1503398"/>
                  <a:pt x="779246" y="1507728"/>
                  <a:pt x="771429" y="1505267"/>
                </a:cubicBezTo>
                <a:close/>
                <a:moveTo>
                  <a:pt x="1028709" y="196835"/>
                </a:moveTo>
                <a:cubicBezTo>
                  <a:pt x="1022777" y="194644"/>
                  <a:pt x="1018834" y="188993"/>
                  <a:pt x="1018834" y="182675"/>
                </a:cubicBezTo>
                <a:cubicBezTo>
                  <a:pt x="1018903" y="175814"/>
                  <a:pt x="1023737" y="169927"/>
                  <a:pt x="1030457" y="168508"/>
                </a:cubicBezTo>
                <a:cubicBezTo>
                  <a:pt x="1031966" y="168165"/>
                  <a:pt x="1033475" y="167856"/>
                  <a:pt x="1034983" y="167534"/>
                </a:cubicBezTo>
                <a:lnTo>
                  <a:pt x="1041532" y="169557"/>
                </a:lnTo>
                <a:cubicBezTo>
                  <a:pt x="1042526" y="170716"/>
                  <a:pt x="1043486" y="171875"/>
                  <a:pt x="1044480" y="173030"/>
                </a:cubicBezTo>
                <a:cubicBezTo>
                  <a:pt x="1049074" y="178115"/>
                  <a:pt x="1049554" y="185685"/>
                  <a:pt x="1045646" y="191308"/>
                </a:cubicBezTo>
                <a:cubicBezTo>
                  <a:pt x="1041806" y="196646"/>
                  <a:pt x="1034949" y="198888"/>
                  <a:pt x="1028709" y="196845"/>
                </a:cubicBezTo>
                <a:close/>
                <a:moveTo>
                  <a:pt x="724012" y="703368"/>
                </a:moveTo>
                <a:cubicBezTo>
                  <a:pt x="716263" y="701123"/>
                  <a:pt x="711771" y="693011"/>
                  <a:pt x="714034" y="685245"/>
                </a:cubicBezTo>
                <a:cubicBezTo>
                  <a:pt x="716263" y="677483"/>
                  <a:pt x="724389" y="673008"/>
                  <a:pt x="732137" y="675254"/>
                </a:cubicBezTo>
                <a:cubicBezTo>
                  <a:pt x="732275" y="675288"/>
                  <a:pt x="732377" y="675326"/>
                  <a:pt x="732514" y="675367"/>
                </a:cubicBezTo>
                <a:cubicBezTo>
                  <a:pt x="740263" y="677613"/>
                  <a:pt x="744754" y="685725"/>
                  <a:pt x="742492" y="693490"/>
                </a:cubicBezTo>
                <a:cubicBezTo>
                  <a:pt x="740263" y="701253"/>
                  <a:pt x="732137" y="705727"/>
                  <a:pt x="724389" y="703481"/>
                </a:cubicBezTo>
                <a:cubicBezTo>
                  <a:pt x="724251" y="703447"/>
                  <a:pt x="724148" y="703409"/>
                  <a:pt x="724012" y="703368"/>
                </a:cubicBezTo>
                <a:close/>
                <a:moveTo>
                  <a:pt x="800469" y="406848"/>
                </a:moveTo>
                <a:cubicBezTo>
                  <a:pt x="802903" y="399100"/>
                  <a:pt x="811097" y="394718"/>
                  <a:pt x="818880" y="396984"/>
                </a:cubicBezTo>
                <a:cubicBezTo>
                  <a:pt x="826629" y="399480"/>
                  <a:pt x="830983" y="407657"/>
                  <a:pt x="828754" y="415475"/>
                </a:cubicBezTo>
                <a:cubicBezTo>
                  <a:pt x="826286" y="423213"/>
                  <a:pt x="818057" y="427550"/>
                  <a:pt x="810275" y="425243"/>
                </a:cubicBezTo>
                <a:cubicBezTo>
                  <a:pt x="802492" y="422849"/>
                  <a:pt x="798137" y="414631"/>
                  <a:pt x="800469" y="406848"/>
                </a:cubicBezTo>
                <a:close/>
                <a:moveTo>
                  <a:pt x="765909" y="568451"/>
                </a:moveTo>
                <a:cubicBezTo>
                  <a:pt x="758091" y="566088"/>
                  <a:pt x="753669" y="557839"/>
                  <a:pt x="756034" y="550025"/>
                </a:cubicBezTo>
                <a:cubicBezTo>
                  <a:pt x="758400" y="542212"/>
                  <a:pt x="766663" y="537792"/>
                  <a:pt x="774446" y="540155"/>
                </a:cubicBezTo>
                <a:cubicBezTo>
                  <a:pt x="782263" y="542507"/>
                  <a:pt x="786686" y="550711"/>
                  <a:pt x="784354" y="558508"/>
                </a:cubicBezTo>
                <a:cubicBezTo>
                  <a:pt x="781920" y="566291"/>
                  <a:pt x="773726" y="570707"/>
                  <a:pt x="765909" y="568451"/>
                </a:cubicBezTo>
                <a:close/>
                <a:moveTo>
                  <a:pt x="852034" y="289931"/>
                </a:moveTo>
                <a:cubicBezTo>
                  <a:pt x="844320" y="287541"/>
                  <a:pt x="840034" y="279353"/>
                  <a:pt x="842400" y="271649"/>
                </a:cubicBezTo>
                <a:cubicBezTo>
                  <a:pt x="844800" y="263942"/>
                  <a:pt x="852994" y="259632"/>
                  <a:pt x="860709" y="262025"/>
                </a:cubicBezTo>
                <a:cubicBezTo>
                  <a:pt x="860777" y="262056"/>
                  <a:pt x="860880" y="262087"/>
                  <a:pt x="860983" y="262118"/>
                </a:cubicBezTo>
                <a:cubicBezTo>
                  <a:pt x="868697" y="264508"/>
                  <a:pt x="872983" y="272695"/>
                  <a:pt x="870617" y="280399"/>
                </a:cubicBezTo>
                <a:cubicBezTo>
                  <a:pt x="868217" y="288107"/>
                  <a:pt x="860023" y="292416"/>
                  <a:pt x="852308" y="290023"/>
                </a:cubicBezTo>
                <a:cubicBezTo>
                  <a:pt x="852240" y="289992"/>
                  <a:pt x="852137" y="289961"/>
                  <a:pt x="852034" y="289931"/>
                </a:cubicBezTo>
                <a:close/>
                <a:moveTo>
                  <a:pt x="894549" y="155219"/>
                </a:moveTo>
                <a:cubicBezTo>
                  <a:pt x="888206" y="153419"/>
                  <a:pt x="883783" y="147693"/>
                  <a:pt x="883646" y="141103"/>
                </a:cubicBezTo>
                <a:cubicBezTo>
                  <a:pt x="883577" y="134760"/>
                  <a:pt x="887589" y="129093"/>
                  <a:pt x="893589" y="127022"/>
                </a:cubicBezTo>
                <a:cubicBezTo>
                  <a:pt x="895475" y="126388"/>
                  <a:pt x="897429" y="125973"/>
                  <a:pt x="899314" y="125455"/>
                </a:cubicBezTo>
                <a:cubicBezTo>
                  <a:pt x="901509" y="126141"/>
                  <a:pt x="903669" y="126806"/>
                  <a:pt x="905863" y="127481"/>
                </a:cubicBezTo>
                <a:cubicBezTo>
                  <a:pt x="907063" y="128760"/>
                  <a:pt x="908366" y="129991"/>
                  <a:pt x="909532" y="131335"/>
                </a:cubicBezTo>
                <a:cubicBezTo>
                  <a:pt x="913714" y="136108"/>
                  <a:pt x="914297" y="143037"/>
                  <a:pt x="911006" y="148454"/>
                </a:cubicBezTo>
                <a:cubicBezTo>
                  <a:pt x="907646" y="154125"/>
                  <a:pt x="900926" y="156881"/>
                  <a:pt x="894549" y="155219"/>
                </a:cubicBezTo>
                <a:close/>
                <a:moveTo>
                  <a:pt x="758674" y="113078"/>
                </a:moveTo>
                <a:cubicBezTo>
                  <a:pt x="752469" y="110976"/>
                  <a:pt x="748354" y="105055"/>
                  <a:pt x="748594" y="98503"/>
                </a:cubicBezTo>
                <a:cubicBezTo>
                  <a:pt x="748766" y="91670"/>
                  <a:pt x="753669" y="85879"/>
                  <a:pt x="760389" y="84611"/>
                </a:cubicBezTo>
                <a:cubicBezTo>
                  <a:pt x="761897" y="84268"/>
                  <a:pt x="763440" y="84052"/>
                  <a:pt x="764949" y="83774"/>
                </a:cubicBezTo>
                <a:lnTo>
                  <a:pt x="770194" y="85392"/>
                </a:lnTo>
                <a:cubicBezTo>
                  <a:pt x="771326" y="86459"/>
                  <a:pt x="772526" y="87480"/>
                  <a:pt x="773623" y="88595"/>
                </a:cubicBezTo>
                <a:cubicBezTo>
                  <a:pt x="778457" y="93391"/>
                  <a:pt x="779383" y="100886"/>
                  <a:pt x="775817" y="106697"/>
                </a:cubicBezTo>
                <a:cubicBezTo>
                  <a:pt x="772217" y="112461"/>
                  <a:pt x="765189" y="115080"/>
                  <a:pt x="758674" y="113078"/>
                </a:cubicBezTo>
                <a:close/>
                <a:moveTo>
                  <a:pt x="725554" y="220108"/>
                </a:moveTo>
                <a:cubicBezTo>
                  <a:pt x="733269" y="222491"/>
                  <a:pt x="737589" y="230668"/>
                  <a:pt x="735189" y="238379"/>
                </a:cubicBezTo>
                <a:cubicBezTo>
                  <a:pt x="732823" y="246086"/>
                  <a:pt x="724629" y="250406"/>
                  <a:pt x="716914" y="248023"/>
                </a:cubicBezTo>
                <a:cubicBezTo>
                  <a:pt x="709269" y="245657"/>
                  <a:pt x="704949" y="237559"/>
                  <a:pt x="707246" y="229879"/>
                </a:cubicBezTo>
                <a:cubicBezTo>
                  <a:pt x="709577" y="222141"/>
                  <a:pt x="717737" y="217756"/>
                  <a:pt x="725451" y="220080"/>
                </a:cubicBezTo>
                <a:cubicBezTo>
                  <a:pt x="725486" y="220091"/>
                  <a:pt x="725520" y="220097"/>
                  <a:pt x="725554" y="220108"/>
                </a:cubicBezTo>
                <a:close/>
                <a:moveTo>
                  <a:pt x="332777" y="1486495"/>
                </a:moveTo>
                <a:cubicBezTo>
                  <a:pt x="340457" y="1488943"/>
                  <a:pt x="344674" y="1497148"/>
                  <a:pt x="342240" y="1504821"/>
                </a:cubicBezTo>
                <a:cubicBezTo>
                  <a:pt x="339771" y="1512491"/>
                  <a:pt x="331577" y="1516725"/>
                  <a:pt x="323897" y="1514277"/>
                </a:cubicBezTo>
                <a:cubicBezTo>
                  <a:pt x="316286" y="1511850"/>
                  <a:pt x="312069" y="1503755"/>
                  <a:pt x="314400" y="1496119"/>
                </a:cubicBezTo>
                <a:cubicBezTo>
                  <a:pt x="316731" y="1488425"/>
                  <a:pt x="324891" y="1484088"/>
                  <a:pt x="332571" y="1486433"/>
                </a:cubicBezTo>
                <a:cubicBezTo>
                  <a:pt x="332640" y="1486454"/>
                  <a:pt x="332709" y="1486475"/>
                  <a:pt x="332777" y="1486495"/>
                </a:cubicBezTo>
                <a:close/>
                <a:moveTo>
                  <a:pt x="624000" y="71301"/>
                </a:moveTo>
                <a:cubicBezTo>
                  <a:pt x="617726" y="69364"/>
                  <a:pt x="613406" y="63600"/>
                  <a:pt x="613337" y="57031"/>
                </a:cubicBezTo>
                <a:cubicBezTo>
                  <a:pt x="613372" y="50181"/>
                  <a:pt x="618137" y="44263"/>
                  <a:pt x="624823" y="42761"/>
                </a:cubicBezTo>
                <a:cubicBezTo>
                  <a:pt x="626297" y="42388"/>
                  <a:pt x="627806" y="42045"/>
                  <a:pt x="629280" y="41685"/>
                </a:cubicBezTo>
                <a:cubicBezTo>
                  <a:pt x="631475" y="42371"/>
                  <a:pt x="633635" y="43036"/>
                  <a:pt x="635829" y="43711"/>
                </a:cubicBezTo>
                <a:cubicBezTo>
                  <a:pt x="636857" y="44849"/>
                  <a:pt x="637886" y="45984"/>
                  <a:pt x="638880" y="47140"/>
                </a:cubicBezTo>
                <a:cubicBezTo>
                  <a:pt x="643509" y="52180"/>
                  <a:pt x="644057" y="59747"/>
                  <a:pt x="640217" y="65407"/>
                </a:cubicBezTo>
                <a:cubicBezTo>
                  <a:pt x="636583" y="70574"/>
                  <a:pt x="630103" y="72926"/>
                  <a:pt x="624000" y="71301"/>
                </a:cubicBezTo>
                <a:close/>
                <a:moveTo>
                  <a:pt x="185692" y="1017909"/>
                </a:moveTo>
                <a:cubicBezTo>
                  <a:pt x="178903" y="1017590"/>
                  <a:pt x="173212" y="1012663"/>
                  <a:pt x="171909" y="1005984"/>
                </a:cubicBezTo>
                <a:cubicBezTo>
                  <a:pt x="171463" y="1004051"/>
                  <a:pt x="170846" y="1002155"/>
                  <a:pt x="170332" y="1000242"/>
                </a:cubicBezTo>
                <a:cubicBezTo>
                  <a:pt x="170743" y="998939"/>
                  <a:pt x="171154" y="997632"/>
                  <a:pt x="171532" y="996329"/>
                </a:cubicBezTo>
                <a:cubicBezTo>
                  <a:pt x="173074" y="995105"/>
                  <a:pt x="174686" y="993957"/>
                  <a:pt x="176160" y="992647"/>
                </a:cubicBezTo>
                <a:cubicBezTo>
                  <a:pt x="181097" y="987971"/>
                  <a:pt x="188571" y="987213"/>
                  <a:pt x="194332" y="990802"/>
                </a:cubicBezTo>
                <a:cubicBezTo>
                  <a:pt x="199749" y="994430"/>
                  <a:pt x="202320" y="1001095"/>
                  <a:pt x="200674" y="1007421"/>
                </a:cubicBezTo>
                <a:cubicBezTo>
                  <a:pt x="198617" y="1013894"/>
                  <a:pt x="192480" y="1018190"/>
                  <a:pt x="185692" y="1017909"/>
                </a:cubicBezTo>
                <a:close/>
                <a:moveTo>
                  <a:pt x="408720" y="300134"/>
                </a:moveTo>
                <a:cubicBezTo>
                  <a:pt x="401931" y="299890"/>
                  <a:pt x="396137" y="295084"/>
                  <a:pt x="394663" y="288443"/>
                </a:cubicBezTo>
                <a:cubicBezTo>
                  <a:pt x="394217" y="286560"/>
                  <a:pt x="393463" y="284743"/>
                  <a:pt x="392880" y="282895"/>
                </a:cubicBezTo>
                <a:cubicBezTo>
                  <a:pt x="393291" y="281589"/>
                  <a:pt x="393669" y="280286"/>
                  <a:pt x="394080" y="278983"/>
                </a:cubicBezTo>
                <a:cubicBezTo>
                  <a:pt x="395589" y="277660"/>
                  <a:pt x="397132" y="276381"/>
                  <a:pt x="398606" y="275009"/>
                </a:cubicBezTo>
                <a:cubicBezTo>
                  <a:pt x="403372" y="270131"/>
                  <a:pt x="410880" y="269212"/>
                  <a:pt x="416674" y="272805"/>
                </a:cubicBezTo>
                <a:cubicBezTo>
                  <a:pt x="422468" y="276336"/>
                  <a:pt x="425212" y="283327"/>
                  <a:pt x="423291" y="289852"/>
                </a:cubicBezTo>
                <a:cubicBezTo>
                  <a:pt x="421097" y="296016"/>
                  <a:pt x="415269" y="300134"/>
                  <a:pt x="408720" y="300134"/>
                </a:cubicBezTo>
                <a:close/>
                <a:moveTo>
                  <a:pt x="451029" y="164973"/>
                </a:moveTo>
                <a:cubicBezTo>
                  <a:pt x="443966" y="164949"/>
                  <a:pt x="437897" y="159936"/>
                  <a:pt x="436526" y="153000"/>
                </a:cubicBezTo>
                <a:cubicBezTo>
                  <a:pt x="436080" y="151067"/>
                  <a:pt x="435463" y="149167"/>
                  <a:pt x="434949" y="147251"/>
                </a:cubicBezTo>
                <a:lnTo>
                  <a:pt x="436183" y="143339"/>
                </a:lnTo>
                <a:cubicBezTo>
                  <a:pt x="437692" y="142115"/>
                  <a:pt x="439303" y="140966"/>
                  <a:pt x="440743" y="139656"/>
                </a:cubicBezTo>
                <a:cubicBezTo>
                  <a:pt x="445680" y="134973"/>
                  <a:pt x="453154" y="134205"/>
                  <a:pt x="458949" y="137784"/>
                </a:cubicBezTo>
                <a:cubicBezTo>
                  <a:pt x="465840" y="142070"/>
                  <a:pt x="467966" y="151135"/>
                  <a:pt x="463680" y="158030"/>
                </a:cubicBezTo>
                <a:cubicBezTo>
                  <a:pt x="460972" y="162398"/>
                  <a:pt x="456172" y="165028"/>
                  <a:pt x="451029" y="164973"/>
                </a:cubicBezTo>
                <a:close/>
                <a:moveTo>
                  <a:pt x="491280" y="29863"/>
                </a:moveTo>
                <a:cubicBezTo>
                  <a:pt x="485246" y="29119"/>
                  <a:pt x="480240" y="24765"/>
                  <a:pt x="478697" y="18868"/>
                </a:cubicBezTo>
                <a:cubicBezTo>
                  <a:pt x="478080" y="16468"/>
                  <a:pt x="477600" y="14030"/>
                  <a:pt x="477017" y="11606"/>
                </a:cubicBezTo>
                <a:lnTo>
                  <a:pt x="477840" y="8997"/>
                </a:lnTo>
                <a:cubicBezTo>
                  <a:pt x="482674" y="4354"/>
                  <a:pt x="487577" y="-147"/>
                  <a:pt x="494949" y="4"/>
                </a:cubicBezTo>
                <a:cubicBezTo>
                  <a:pt x="496663" y="542"/>
                  <a:pt x="498411" y="1084"/>
                  <a:pt x="500160" y="1622"/>
                </a:cubicBezTo>
                <a:cubicBezTo>
                  <a:pt x="501429" y="2884"/>
                  <a:pt x="502731" y="4090"/>
                  <a:pt x="503931" y="5421"/>
                </a:cubicBezTo>
                <a:cubicBezTo>
                  <a:pt x="507806" y="9796"/>
                  <a:pt x="508766" y="16025"/>
                  <a:pt x="506366" y="21353"/>
                </a:cubicBezTo>
                <a:cubicBezTo>
                  <a:pt x="503589" y="27045"/>
                  <a:pt x="497589" y="30432"/>
                  <a:pt x="491280" y="29863"/>
                </a:cubicBezTo>
                <a:close/>
                <a:moveTo>
                  <a:pt x="372720" y="416133"/>
                </a:moveTo>
                <a:cubicBezTo>
                  <a:pt x="379577" y="420446"/>
                  <a:pt x="381635" y="429491"/>
                  <a:pt x="377314" y="436337"/>
                </a:cubicBezTo>
                <a:cubicBezTo>
                  <a:pt x="374400" y="440952"/>
                  <a:pt x="369189" y="443572"/>
                  <a:pt x="363737" y="443133"/>
                </a:cubicBezTo>
                <a:cubicBezTo>
                  <a:pt x="357154" y="442766"/>
                  <a:pt x="351669" y="438045"/>
                  <a:pt x="350297" y="431609"/>
                </a:cubicBezTo>
                <a:lnTo>
                  <a:pt x="348754" y="425061"/>
                </a:lnTo>
                <a:lnTo>
                  <a:pt x="349577" y="422452"/>
                </a:lnTo>
                <a:cubicBezTo>
                  <a:pt x="351223" y="420916"/>
                  <a:pt x="352869" y="419366"/>
                  <a:pt x="354514" y="417844"/>
                </a:cubicBezTo>
                <a:cubicBezTo>
                  <a:pt x="359451" y="413099"/>
                  <a:pt x="366994" y="412389"/>
                  <a:pt x="372720" y="416133"/>
                </a:cubicBezTo>
                <a:close/>
                <a:moveTo>
                  <a:pt x="330617" y="551150"/>
                </a:moveTo>
                <a:cubicBezTo>
                  <a:pt x="337474" y="555497"/>
                  <a:pt x="339532" y="564590"/>
                  <a:pt x="335177" y="571461"/>
                </a:cubicBezTo>
                <a:cubicBezTo>
                  <a:pt x="330857" y="578335"/>
                  <a:pt x="321737" y="580382"/>
                  <a:pt x="314880" y="576034"/>
                </a:cubicBezTo>
                <a:cubicBezTo>
                  <a:pt x="311451" y="573868"/>
                  <a:pt x="309086" y="570388"/>
                  <a:pt x="308297" y="566410"/>
                </a:cubicBezTo>
                <a:cubicBezTo>
                  <a:pt x="307852" y="564487"/>
                  <a:pt x="307234" y="562605"/>
                  <a:pt x="306686" y="560702"/>
                </a:cubicBezTo>
                <a:cubicBezTo>
                  <a:pt x="307097" y="559399"/>
                  <a:pt x="307509" y="558096"/>
                  <a:pt x="307886" y="556790"/>
                </a:cubicBezTo>
                <a:cubicBezTo>
                  <a:pt x="309429" y="555546"/>
                  <a:pt x="311006" y="554369"/>
                  <a:pt x="312480" y="553046"/>
                </a:cubicBezTo>
                <a:cubicBezTo>
                  <a:pt x="317383" y="548338"/>
                  <a:pt x="324857" y="547557"/>
                  <a:pt x="330617" y="551150"/>
                </a:cubicBezTo>
                <a:close/>
                <a:moveTo>
                  <a:pt x="288411" y="686054"/>
                </a:moveTo>
                <a:cubicBezTo>
                  <a:pt x="295406" y="690113"/>
                  <a:pt x="297806" y="699086"/>
                  <a:pt x="293760" y="706097"/>
                </a:cubicBezTo>
                <a:cubicBezTo>
                  <a:pt x="291051" y="710771"/>
                  <a:pt x="285977" y="713579"/>
                  <a:pt x="280594" y="713407"/>
                </a:cubicBezTo>
                <a:cubicBezTo>
                  <a:pt x="273771" y="713311"/>
                  <a:pt x="267909" y="708518"/>
                  <a:pt x="266468" y="701850"/>
                </a:cubicBezTo>
                <a:cubicBezTo>
                  <a:pt x="265989" y="699981"/>
                  <a:pt x="265234" y="698181"/>
                  <a:pt x="264617" y="696347"/>
                </a:cubicBezTo>
                <a:cubicBezTo>
                  <a:pt x="265029" y="695044"/>
                  <a:pt x="265406" y="693737"/>
                  <a:pt x="265817" y="692435"/>
                </a:cubicBezTo>
                <a:cubicBezTo>
                  <a:pt x="267326" y="691097"/>
                  <a:pt x="268869" y="689801"/>
                  <a:pt x="270308" y="688416"/>
                </a:cubicBezTo>
                <a:cubicBezTo>
                  <a:pt x="275074" y="683517"/>
                  <a:pt x="282549" y="682540"/>
                  <a:pt x="288411" y="686054"/>
                </a:cubicBezTo>
                <a:close/>
                <a:moveTo>
                  <a:pt x="236366" y="855868"/>
                </a:moveTo>
                <a:cubicBezTo>
                  <a:pt x="243189" y="860201"/>
                  <a:pt x="245212" y="869246"/>
                  <a:pt x="240891" y="876072"/>
                </a:cubicBezTo>
                <a:cubicBezTo>
                  <a:pt x="238080" y="880471"/>
                  <a:pt x="233177" y="883056"/>
                  <a:pt x="227966" y="882857"/>
                </a:cubicBezTo>
                <a:cubicBezTo>
                  <a:pt x="221143" y="882741"/>
                  <a:pt x="215280" y="877896"/>
                  <a:pt x="213909" y="871200"/>
                </a:cubicBezTo>
                <a:cubicBezTo>
                  <a:pt x="213394" y="869010"/>
                  <a:pt x="212914" y="866808"/>
                  <a:pt x="212400" y="864614"/>
                </a:cubicBezTo>
                <a:lnTo>
                  <a:pt x="213223" y="862005"/>
                </a:lnTo>
                <a:cubicBezTo>
                  <a:pt x="214869" y="860486"/>
                  <a:pt x="216514" y="858960"/>
                  <a:pt x="218194" y="857448"/>
                </a:cubicBezTo>
                <a:cubicBezTo>
                  <a:pt x="223132" y="852707"/>
                  <a:pt x="230709" y="852048"/>
                  <a:pt x="236366" y="855868"/>
                </a:cubicBezTo>
                <a:close/>
                <a:moveTo>
                  <a:pt x="152057" y="1125789"/>
                </a:moveTo>
                <a:cubicBezTo>
                  <a:pt x="157852" y="1129324"/>
                  <a:pt x="160560" y="1136321"/>
                  <a:pt x="158640" y="1142843"/>
                </a:cubicBezTo>
                <a:cubicBezTo>
                  <a:pt x="156514" y="1149031"/>
                  <a:pt x="150686" y="1153166"/>
                  <a:pt x="144137" y="1153097"/>
                </a:cubicBezTo>
                <a:cubicBezTo>
                  <a:pt x="137314" y="1152888"/>
                  <a:pt x="131520" y="1148088"/>
                  <a:pt x="130046" y="1141440"/>
                </a:cubicBezTo>
                <a:cubicBezTo>
                  <a:pt x="129600" y="1139555"/>
                  <a:pt x="128846" y="1137734"/>
                  <a:pt x="128263" y="1135886"/>
                </a:cubicBezTo>
                <a:cubicBezTo>
                  <a:pt x="128640" y="1134580"/>
                  <a:pt x="129051" y="1133277"/>
                  <a:pt x="129463" y="1131974"/>
                </a:cubicBezTo>
                <a:cubicBezTo>
                  <a:pt x="130972" y="1130651"/>
                  <a:pt x="132514" y="1129372"/>
                  <a:pt x="133955" y="1128000"/>
                </a:cubicBezTo>
                <a:cubicBezTo>
                  <a:pt x="138720" y="1123128"/>
                  <a:pt x="146263" y="1122213"/>
                  <a:pt x="152057" y="1125789"/>
                </a:cubicBezTo>
                <a:close/>
                <a:moveTo>
                  <a:pt x="107520" y="1268709"/>
                </a:moveTo>
                <a:cubicBezTo>
                  <a:pt x="113314" y="1272275"/>
                  <a:pt x="116091" y="1279242"/>
                  <a:pt x="114308" y="1285817"/>
                </a:cubicBezTo>
                <a:cubicBezTo>
                  <a:pt x="112183" y="1292311"/>
                  <a:pt x="105943" y="1296546"/>
                  <a:pt x="99120" y="1296103"/>
                </a:cubicBezTo>
                <a:cubicBezTo>
                  <a:pt x="92537" y="1295757"/>
                  <a:pt x="87051" y="1291039"/>
                  <a:pt x="85680" y="1284604"/>
                </a:cubicBezTo>
                <a:lnTo>
                  <a:pt x="84137" y="1278045"/>
                </a:lnTo>
                <a:lnTo>
                  <a:pt x="84960" y="1275439"/>
                </a:lnTo>
                <a:cubicBezTo>
                  <a:pt x="86606" y="1273900"/>
                  <a:pt x="88251" y="1272353"/>
                  <a:pt x="89897" y="1270831"/>
                </a:cubicBezTo>
                <a:cubicBezTo>
                  <a:pt x="94628" y="1266278"/>
                  <a:pt x="101829" y="1265414"/>
                  <a:pt x="107520" y="1268709"/>
                </a:cubicBezTo>
                <a:close/>
                <a:moveTo>
                  <a:pt x="66034" y="1404138"/>
                </a:moveTo>
                <a:cubicBezTo>
                  <a:pt x="72960" y="1408409"/>
                  <a:pt x="75086" y="1417475"/>
                  <a:pt x="70800" y="1424383"/>
                </a:cubicBezTo>
                <a:cubicBezTo>
                  <a:pt x="68126" y="1428734"/>
                  <a:pt x="63360" y="1431374"/>
                  <a:pt x="58251" y="1431357"/>
                </a:cubicBezTo>
                <a:cubicBezTo>
                  <a:pt x="51189" y="1431333"/>
                  <a:pt x="45086" y="1426348"/>
                  <a:pt x="43680" y="1419419"/>
                </a:cubicBezTo>
                <a:cubicBezTo>
                  <a:pt x="43234" y="1417495"/>
                  <a:pt x="42617" y="1415613"/>
                  <a:pt x="42069" y="1413710"/>
                </a:cubicBezTo>
                <a:cubicBezTo>
                  <a:pt x="42480" y="1412407"/>
                  <a:pt x="42891" y="1411101"/>
                  <a:pt x="43269" y="1409798"/>
                </a:cubicBezTo>
                <a:cubicBezTo>
                  <a:pt x="44812" y="1408553"/>
                  <a:pt x="46389" y="1407371"/>
                  <a:pt x="47863" y="1406047"/>
                </a:cubicBezTo>
                <a:cubicBezTo>
                  <a:pt x="52766" y="1401312"/>
                  <a:pt x="60240" y="1400517"/>
                  <a:pt x="66034" y="1404120"/>
                </a:cubicBezTo>
                <a:close/>
                <a:moveTo>
                  <a:pt x="24343" y="1539477"/>
                </a:moveTo>
                <a:cubicBezTo>
                  <a:pt x="30000" y="1543245"/>
                  <a:pt x="32434" y="1550373"/>
                  <a:pt x="30206" y="1556812"/>
                </a:cubicBezTo>
                <a:cubicBezTo>
                  <a:pt x="27532" y="1563635"/>
                  <a:pt x="20366" y="1567602"/>
                  <a:pt x="13166" y="1566278"/>
                </a:cubicBezTo>
                <a:cubicBezTo>
                  <a:pt x="7474" y="1565044"/>
                  <a:pt x="3017" y="1560566"/>
                  <a:pt x="1852" y="1554857"/>
                </a:cubicBezTo>
                <a:cubicBezTo>
                  <a:pt x="1337" y="1552989"/>
                  <a:pt x="617" y="1551185"/>
                  <a:pt x="0" y="1549355"/>
                </a:cubicBezTo>
                <a:cubicBezTo>
                  <a:pt x="377" y="1548052"/>
                  <a:pt x="789" y="1546745"/>
                  <a:pt x="1200" y="1545443"/>
                </a:cubicBezTo>
                <a:cubicBezTo>
                  <a:pt x="2709" y="1544102"/>
                  <a:pt x="4251" y="1542806"/>
                  <a:pt x="5692" y="1541421"/>
                </a:cubicBezTo>
                <a:cubicBezTo>
                  <a:pt x="10628" y="1536357"/>
                  <a:pt x="18480" y="1535531"/>
                  <a:pt x="24343" y="1539460"/>
                </a:cubicBezTo>
                <a:close/>
                <a:moveTo>
                  <a:pt x="155897" y="1579526"/>
                </a:moveTo>
                <a:cubicBezTo>
                  <a:pt x="163680" y="1582180"/>
                  <a:pt x="167829" y="1590635"/>
                  <a:pt x="165189" y="1598414"/>
                </a:cubicBezTo>
                <a:cubicBezTo>
                  <a:pt x="162617" y="1605964"/>
                  <a:pt x="154526" y="1610140"/>
                  <a:pt x="146880" y="1607880"/>
                </a:cubicBezTo>
                <a:cubicBezTo>
                  <a:pt x="139200" y="1605247"/>
                  <a:pt x="135017" y="1596967"/>
                  <a:pt x="137451" y="1589219"/>
                </a:cubicBezTo>
                <a:cubicBezTo>
                  <a:pt x="139886" y="1581463"/>
                  <a:pt x="148115" y="1577126"/>
                  <a:pt x="155897" y="1579509"/>
                </a:cubicBezTo>
                <a:close/>
                <a:moveTo>
                  <a:pt x="317314" y="1059326"/>
                </a:moveTo>
                <a:cubicBezTo>
                  <a:pt x="309566" y="1056977"/>
                  <a:pt x="305177" y="1048783"/>
                  <a:pt x="307509" y="1041021"/>
                </a:cubicBezTo>
                <a:cubicBezTo>
                  <a:pt x="307509" y="1041021"/>
                  <a:pt x="307509" y="1041017"/>
                  <a:pt x="307509" y="1041017"/>
                </a:cubicBezTo>
                <a:cubicBezTo>
                  <a:pt x="309874" y="1033300"/>
                  <a:pt x="318034" y="1028959"/>
                  <a:pt x="325749" y="1031325"/>
                </a:cubicBezTo>
                <a:cubicBezTo>
                  <a:pt x="333497" y="1033691"/>
                  <a:pt x="337817" y="1041864"/>
                  <a:pt x="335451" y="1049582"/>
                </a:cubicBezTo>
                <a:cubicBezTo>
                  <a:pt x="333120" y="1057255"/>
                  <a:pt x="324994" y="1061599"/>
                  <a:pt x="317314" y="1059309"/>
                </a:cubicBezTo>
                <a:close/>
                <a:moveTo>
                  <a:pt x="590606" y="178252"/>
                </a:moveTo>
                <a:cubicBezTo>
                  <a:pt x="598217" y="180563"/>
                  <a:pt x="602503" y="188603"/>
                  <a:pt x="600206" y="196214"/>
                </a:cubicBezTo>
                <a:cubicBezTo>
                  <a:pt x="600172" y="196354"/>
                  <a:pt x="600103" y="196492"/>
                  <a:pt x="600069" y="196629"/>
                </a:cubicBezTo>
                <a:cubicBezTo>
                  <a:pt x="597635" y="204316"/>
                  <a:pt x="589406" y="208564"/>
                  <a:pt x="581726" y="206112"/>
                </a:cubicBezTo>
                <a:cubicBezTo>
                  <a:pt x="574012" y="203661"/>
                  <a:pt x="569795" y="195443"/>
                  <a:pt x="572229" y="187756"/>
                </a:cubicBezTo>
                <a:cubicBezTo>
                  <a:pt x="574526" y="180120"/>
                  <a:pt x="582583" y="175797"/>
                  <a:pt x="590229" y="178097"/>
                </a:cubicBezTo>
                <a:cubicBezTo>
                  <a:pt x="590332" y="178139"/>
                  <a:pt x="590469" y="178180"/>
                  <a:pt x="590606" y="178221"/>
                </a:cubicBezTo>
                <a:close/>
                <a:moveTo>
                  <a:pt x="513737" y="474857"/>
                </a:moveTo>
                <a:cubicBezTo>
                  <a:pt x="511200" y="482520"/>
                  <a:pt x="502937" y="486683"/>
                  <a:pt x="495291" y="484159"/>
                </a:cubicBezTo>
                <a:cubicBezTo>
                  <a:pt x="487611" y="481632"/>
                  <a:pt x="483463" y="473373"/>
                  <a:pt x="486000" y="465710"/>
                </a:cubicBezTo>
                <a:cubicBezTo>
                  <a:pt x="488503" y="458095"/>
                  <a:pt x="496663" y="453926"/>
                  <a:pt x="504308" y="456367"/>
                </a:cubicBezTo>
                <a:cubicBezTo>
                  <a:pt x="512023" y="458867"/>
                  <a:pt x="516240" y="467136"/>
                  <a:pt x="513737" y="474840"/>
                </a:cubicBezTo>
                <a:close/>
                <a:moveTo>
                  <a:pt x="548503" y="313115"/>
                </a:moveTo>
                <a:cubicBezTo>
                  <a:pt x="556354" y="315388"/>
                  <a:pt x="560846" y="323582"/>
                  <a:pt x="558583" y="331416"/>
                </a:cubicBezTo>
                <a:cubicBezTo>
                  <a:pt x="556320" y="339254"/>
                  <a:pt x="548126" y="343766"/>
                  <a:pt x="540275" y="341493"/>
                </a:cubicBezTo>
                <a:cubicBezTo>
                  <a:pt x="532457" y="339223"/>
                  <a:pt x="527931" y="331029"/>
                  <a:pt x="530194" y="323191"/>
                </a:cubicBezTo>
                <a:cubicBezTo>
                  <a:pt x="530194" y="323160"/>
                  <a:pt x="530229" y="323126"/>
                  <a:pt x="530229" y="323095"/>
                </a:cubicBezTo>
                <a:cubicBezTo>
                  <a:pt x="532492" y="315299"/>
                  <a:pt x="540652" y="310814"/>
                  <a:pt x="548434" y="313080"/>
                </a:cubicBezTo>
                <a:cubicBezTo>
                  <a:pt x="548469" y="313087"/>
                  <a:pt x="548469" y="313091"/>
                  <a:pt x="548503" y="313097"/>
                </a:cubicBezTo>
                <a:close/>
                <a:moveTo>
                  <a:pt x="462069" y="591473"/>
                </a:moveTo>
                <a:cubicBezTo>
                  <a:pt x="469817" y="593747"/>
                  <a:pt x="474275" y="601882"/>
                  <a:pt x="472012" y="609641"/>
                </a:cubicBezTo>
                <a:cubicBezTo>
                  <a:pt x="469714" y="617400"/>
                  <a:pt x="461589" y="621844"/>
                  <a:pt x="453840" y="619570"/>
                </a:cubicBezTo>
                <a:cubicBezTo>
                  <a:pt x="446091" y="617297"/>
                  <a:pt x="441635" y="609172"/>
                  <a:pt x="443897" y="601416"/>
                </a:cubicBezTo>
                <a:cubicBezTo>
                  <a:pt x="445989" y="593743"/>
                  <a:pt x="453909" y="589221"/>
                  <a:pt x="461589" y="591312"/>
                </a:cubicBezTo>
                <a:cubicBezTo>
                  <a:pt x="461760" y="591357"/>
                  <a:pt x="461897" y="591405"/>
                  <a:pt x="462069" y="591456"/>
                </a:cubicBezTo>
                <a:close/>
                <a:moveTo>
                  <a:pt x="402034" y="736368"/>
                </a:moveTo>
                <a:cubicBezTo>
                  <a:pt x="404332" y="728630"/>
                  <a:pt x="412423" y="724204"/>
                  <a:pt x="420172" y="726487"/>
                </a:cubicBezTo>
                <a:cubicBezTo>
                  <a:pt x="427920" y="728767"/>
                  <a:pt x="432343" y="736893"/>
                  <a:pt x="430046" y="744631"/>
                </a:cubicBezTo>
                <a:cubicBezTo>
                  <a:pt x="430046" y="744720"/>
                  <a:pt x="430012" y="744813"/>
                  <a:pt x="429977" y="744902"/>
                </a:cubicBezTo>
                <a:cubicBezTo>
                  <a:pt x="427611" y="752620"/>
                  <a:pt x="419451" y="756960"/>
                  <a:pt x="411737" y="754598"/>
                </a:cubicBezTo>
                <a:cubicBezTo>
                  <a:pt x="404023" y="752236"/>
                  <a:pt x="399669" y="744069"/>
                  <a:pt x="402034" y="736351"/>
                </a:cubicBezTo>
                <a:close/>
                <a:moveTo>
                  <a:pt x="359349" y="924271"/>
                </a:moveTo>
                <a:cubicBezTo>
                  <a:pt x="351497" y="922094"/>
                  <a:pt x="346869" y="913954"/>
                  <a:pt x="349063" y="906093"/>
                </a:cubicBezTo>
                <a:cubicBezTo>
                  <a:pt x="351223" y="898231"/>
                  <a:pt x="359383" y="893627"/>
                  <a:pt x="367234" y="895804"/>
                </a:cubicBezTo>
                <a:cubicBezTo>
                  <a:pt x="375086" y="897984"/>
                  <a:pt x="379714" y="906120"/>
                  <a:pt x="377520" y="913982"/>
                </a:cubicBezTo>
                <a:cubicBezTo>
                  <a:pt x="377520" y="914030"/>
                  <a:pt x="377486" y="914082"/>
                  <a:pt x="377486" y="914129"/>
                </a:cubicBezTo>
                <a:cubicBezTo>
                  <a:pt x="375291" y="921923"/>
                  <a:pt x="367200" y="926462"/>
                  <a:pt x="359417" y="924271"/>
                </a:cubicBezTo>
                <a:cubicBezTo>
                  <a:pt x="359383" y="924264"/>
                  <a:pt x="359383" y="924261"/>
                  <a:pt x="359349" y="924254"/>
                </a:cubicBezTo>
                <a:close/>
                <a:moveTo>
                  <a:pt x="283749" y="1166095"/>
                </a:moveTo>
                <a:cubicBezTo>
                  <a:pt x="291600" y="1168303"/>
                  <a:pt x="296160" y="1176446"/>
                  <a:pt x="293931" y="1184284"/>
                </a:cubicBezTo>
                <a:cubicBezTo>
                  <a:pt x="291737" y="1192121"/>
                  <a:pt x="283577" y="1196685"/>
                  <a:pt x="275760" y="1194477"/>
                </a:cubicBezTo>
                <a:cubicBezTo>
                  <a:pt x="267909" y="1192265"/>
                  <a:pt x="263349" y="1184123"/>
                  <a:pt x="265543" y="1176285"/>
                </a:cubicBezTo>
                <a:cubicBezTo>
                  <a:pt x="265577" y="1176264"/>
                  <a:pt x="265577" y="1176244"/>
                  <a:pt x="265577" y="1176223"/>
                </a:cubicBezTo>
                <a:cubicBezTo>
                  <a:pt x="267737" y="1168430"/>
                  <a:pt x="275829" y="1163870"/>
                  <a:pt x="283611" y="1166040"/>
                </a:cubicBezTo>
                <a:cubicBezTo>
                  <a:pt x="283646" y="1166054"/>
                  <a:pt x="283714" y="1166064"/>
                  <a:pt x="283749" y="1166078"/>
                </a:cubicBezTo>
                <a:close/>
                <a:moveTo>
                  <a:pt x="198069" y="1444732"/>
                </a:moveTo>
                <a:cubicBezTo>
                  <a:pt x="205680" y="1447382"/>
                  <a:pt x="209692" y="1455696"/>
                  <a:pt x="207051" y="1463304"/>
                </a:cubicBezTo>
                <a:cubicBezTo>
                  <a:pt x="204411" y="1470909"/>
                  <a:pt x="196080" y="1474927"/>
                  <a:pt x="188468" y="1472280"/>
                </a:cubicBezTo>
                <a:cubicBezTo>
                  <a:pt x="180891" y="1469633"/>
                  <a:pt x="176846" y="1461343"/>
                  <a:pt x="179486" y="1453742"/>
                </a:cubicBezTo>
                <a:cubicBezTo>
                  <a:pt x="181886" y="1446234"/>
                  <a:pt x="189909" y="1442092"/>
                  <a:pt x="197417" y="1444492"/>
                </a:cubicBezTo>
                <a:cubicBezTo>
                  <a:pt x="197623" y="1444560"/>
                  <a:pt x="197863" y="1444636"/>
                  <a:pt x="198069" y="1444715"/>
                </a:cubicBezTo>
                <a:close/>
                <a:moveTo>
                  <a:pt x="240069" y="1309433"/>
                </a:moveTo>
                <a:cubicBezTo>
                  <a:pt x="247852" y="1312008"/>
                  <a:pt x="252034" y="1320391"/>
                  <a:pt x="249463" y="1328157"/>
                </a:cubicBezTo>
                <a:cubicBezTo>
                  <a:pt x="246891" y="1335923"/>
                  <a:pt x="238526" y="1340133"/>
                  <a:pt x="230743" y="1337558"/>
                </a:cubicBezTo>
                <a:cubicBezTo>
                  <a:pt x="222994" y="1334983"/>
                  <a:pt x="218777" y="1326600"/>
                  <a:pt x="221349" y="1318835"/>
                </a:cubicBezTo>
                <a:cubicBezTo>
                  <a:pt x="221383" y="1318763"/>
                  <a:pt x="221383" y="1318694"/>
                  <a:pt x="221417" y="1318622"/>
                </a:cubicBezTo>
                <a:cubicBezTo>
                  <a:pt x="223989" y="1310939"/>
                  <a:pt x="232320" y="1306811"/>
                  <a:pt x="240000" y="1309396"/>
                </a:cubicBezTo>
                <a:cubicBezTo>
                  <a:pt x="240034" y="1309403"/>
                  <a:pt x="240034" y="1309409"/>
                  <a:pt x="240069" y="1309416"/>
                </a:cubicBezTo>
                <a:close/>
                <a:moveTo>
                  <a:pt x="291189" y="1621512"/>
                </a:moveTo>
                <a:cubicBezTo>
                  <a:pt x="298869" y="1624176"/>
                  <a:pt x="303017" y="1632450"/>
                  <a:pt x="300583" y="1640191"/>
                </a:cubicBezTo>
                <a:cubicBezTo>
                  <a:pt x="298217" y="1647974"/>
                  <a:pt x="289989" y="1652366"/>
                  <a:pt x="282206" y="1650004"/>
                </a:cubicBezTo>
                <a:cubicBezTo>
                  <a:pt x="274423" y="1647638"/>
                  <a:pt x="270034" y="1639413"/>
                  <a:pt x="272400" y="1631633"/>
                </a:cubicBezTo>
                <a:cubicBezTo>
                  <a:pt x="272468" y="1631424"/>
                  <a:pt x="272537" y="1631219"/>
                  <a:pt x="272606" y="1631013"/>
                </a:cubicBezTo>
                <a:cubicBezTo>
                  <a:pt x="275177" y="1623295"/>
                  <a:pt x="283440" y="1619057"/>
                  <a:pt x="291189" y="1621495"/>
                </a:cubicBezTo>
                <a:close/>
                <a:moveTo>
                  <a:pt x="366103" y="1379541"/>
                </a:moveTo>
                <a:cubicBezTo>
                  <a:pt x="358251" y="1377203"/>
                  <a:pt x="353795" y="1368953"/>
                  <a:pt x="356126" y="1361112"/>
                </a:cubicBezTo>
                <a:cubicBezTo>
                  <a:pt x="358492" y="1353275"/>
                  <a:pt x="366720" y="1348817"/>
                  <a:pt x="374571" y="1351152"/>
                </a:cubicBezTo>
                <a:cubicBezTo>
                  <a:pt x="382423" y="1353491"/>
                  <a:pt x="386880" y="1361743"/>
                  <a:pt x="384514" y="1369581"/>
                </a:cubicBezTo>
                <a:cubicBezTo>
                  <a:pt x="384514" y="1369598"/>
                  <a:pt x="384514" y="1369615"/>
                  <a:pt x="384514" y="1369632"/>
                </a:cubicBezTo>
                <a:cubicBezTo>
                  <a:pt x="382080" y="1377391"/>
                  <a:pt x="373920" y="1381790"/>
                  <a:pt x="366103" y="1379524"/>
                </a:cubicBezTo>
                <a:close/>
                <a:moveTo>
                  <a:pt x="410366" y="1236247"/>
                </a:moveTo>
                <a:cubicBezTo>
                  <a:pt x="402617" y="1233785"/>
                  <a:pt x="398297" y="1225495"/>
                  <a:pt x="400766" y="1217733"/>
                </a:cubicBezTo>
                <a:cubicBezTo>
                  <a:pt x="403234" y="1209971"/>
                  <a:pt x="411532" y="1205671"/>
                  <a:pt x="419280" y="1208133"/>
                </a:cubicBezTo>
                <a:cubicBezTo>
                  <a:pt x="426960" y="1210701"/>
                  <a:pt x="431212" y="1218936"/>
                  <a:pt x="428846" y="1226695"/>
                </a:cubicBezTo>
                <a:cubicBezTo>
                  <a:pt x="426343" y="1234416"/>
                  <a:pt x="418115" y="1238678"/>
                  <a:pt x="410366" y="1236230"/>
                </a:cubicBezTo>
                <a:close/>
                <a:moveTo>
                  <a:pt x="546720" y="796615"/>
                </a:moveTo>
                <a:cubicBezTo>
                  <a:pt x="538972" y="794133"/>
                  <a:pt x="534686" y="785829"/>
                  <a:pt x="537154" y="778067"/>
                </a:cubicBezTo>
                <a:cubicBezTo>
                  <a:pt x="539623" y="770304"/>
                  <a:pt x="547955" y="766022"/>
                  <a:pt x="555703" y="768501"/>
                </a:cubicBezTo>
                <a:cubicBezTo>
                  <a:pt x="563451" y="770983"/>
                  <a:pt x="567737" y="779284"/>
                  <a:pt x="565269" y="787039"/>
                </a:cubicBezTo>
                <a:cubicBezTo>
                  <a:pt x="562766" y="794798"/>
                  <a:pt x="554469" y="799077"/>
                  <a:pt x="546720" y="796598"/>
                </a:cubicBezTo>
                <a:close/>
                <a:moveTo>
                  <a:pt x="597703" y="633552"/>
                </a:moveTo>
                <a:cubicBezTo>
                  <a:pt x="605383" y="636079"/>
                  <a:pt x="609566" y="644352"/>
                  <a:pt x="607029" y="652032"/>
                </a:cubicBezTo>
                <a:cubicBezTo>
                  <a:pt x="604492" y="659709"/>
                  <a:pt x="596229" y="663885"/>
                  <a:pt x="588549" y="661358"/>
                </a:cubicBezTo>
                <a:cubicBezTo>
                  <a:pt x="580869" y="658831"/>
                  <a:pt x="576686" y="650551"/>
                  <a:pt x="579223" y="642868"/>
                </a:cubicBezTo>
                <a:cubicBezTo>
                  <a:pt x="581726" y="635188"/>
                  <a:pt x="590023" y="631008"/>
                  <a:pt x="597703" y="633535"/>
                </a:cubicBezTo>
                <a:close/>
                <a:moveTo>
                  <a:pt x="494023" y="966048"/>
                </a:moveTo>
                <a:cubicBezTo>
                  <a:pt x="486275" y="963515"/>
                  <a:pt x="482023" y="955176"/>
                  <a:pt x="484560" y="947421"/>
                </a:cubicBezTo>
                <a:cubicBezTo>
                  <a:pt x="487097" y="939669"/>
                  <a:pt x="495429" y="935435"/>
                  <a:pt x="503177" y="937968"/>
                </a:cubicBezTo>
                <a:cubicBezTo>
                  <a:pt x="510960" y="940499"/>
                  <a:pt x="515177" y="948840"/>
                  <a:pt x="512640" y="956592"/>
                </a:cubicBezTo>
                <a:cubicBezTo>
                  <a:pt x="512640" y="956603"/>
                  <a:pt x="512640" y="956609"/>
                  <a:pt x="512640" y="956620"/>
                </a:cubicBezTo>
                <a:cubicBezTo>
                  <a:pt x="510069" y="964334"/>
                  <a:pt x="501771" y="968534"/>
                  <a:pt x="494023" y="966031"/>
                </a:cubicBezTo>
                <a:close/>
                <a:moveTo>
                  <a:pt x="452537" y="1101254"/>
                </a:moveTo>
                <a:cubicBezTo>
                  <a:pt x="444754" y="1098909"/>
                  <a:pt x="440332" y="1090728"/>
                  <a:pt x="442629" y="1082939"/>
                </a:cubicBezTo>
                <a:cubicBezTo>
                  <a:pt x="445029" y="1075173"/>
                  <a:pt x="453257" y="1070819"/>
                  <a:pt x="461040" y="1073219"/>
                </a:cubicBezTo>
                <a:cubicBezTo>
                  <a:pt x="468686" y="1075581"/>
                  <a:pt x="473040" y="1083624"/>
                  <a:pt x="470846" y="1091321"/>
                </a:cubicBezTo>
                <a:cubicBezTo>
                  <a:pt x="468446" y="1099046"/>
                  <a:pt x="460320" y="1103445"/>
                  <a:pt x="452537" y="1101237"/>
                </a:cubicBezTo>
                <a:close/>
                <a:moveTo>
                  <a:pt x="665349" y="365030"/>
                </a:moveTo>
                <a:cubicBezTo>
                  <a:pt x="667714" y="357261"/>
                  <a:pt x="675840" y="352821"/>
                  <a:pt x="683657" y="355056"/>
                </a:cubicBezTo>
                <a:cubicBezTo>
                  <a:pt x="691440" y="357446"/>
                  <a:pt x="695829" y="365702"/>
                  <a:pt x="693463" y="373502"/>
                </a:cubicBezTo>
                <a:cubicBezTo>
                  <a:pt x="691097" y="381213"/>
                  <a:pt x="682972" y="385605"/>
                  <a:pt x="675223" y="383359"/>
                </a:cubicBezTo>
                <a:cubicBezTo>
                  <a:pt x="667440" y="381035"/>
                  <a:pt x="663017" y="372837"/>
                  <a:pt x="665349" y="365051"/>
                </a:cubicBezTo>
                <a:cubicBezTo>
                  <a:pt x="665349" y="365040"/>
                  <a:pt x="665349" y="365027"/>
                  <a:pt x="665349" y="365013"/>
                </a:cubicBezTo>
                <a:close/>
                <a:moveTo>
                  <a:pt x="630617" y="526495"/>
                </a:moveTo>
                <a:cubicBezTo>
                  <a:pt x="622834" y="524085"/>
                  <a:pt x="618446" y="515808"/>
                  <a:pt x="620846" y="508008"/>
                </a:cubicBezTo>
                <a:cubicBezTo>
                  <a:pt x="623280" y="500208"/>
                  <a:pt x="631543" y="495840"/>
                  <a:pt x="639360" y="498254"/>
                </a:cubicBezTo>
                <a:cubicBezTo>
                  <a:pt x="647143" y="500664"/>
                  <a:pt x="651532" y="508941"/>
                  <a:pt x="649097" y="516741"/>
                </a:cubicBezTo>
                <a:cubicBezTo>
                  <a:pt x="649097" y="516748"/>
                  <a:pt x="649097" y="516755"/>
                  <a:pt x="649097" y="516761"/>
                </a:cubicBezTo>
                <a:cubicBezTo>
                  <a:pt x="646629" y="524496"/>
                  <a:pt x="638400" y="528816"/>
                  <a:pt x="630617" y="526478"/>
                </a:cubicBezTo>
                <a:close/>
                <a:moveTo>
                  <a:pt x="468137" y="1528505"/>
                </a:moveTo>
                <a:cubicBezTo>
                  <a:pt x="475783" y="1531080"/>
                  <a:pt x="479863" y="1539357"/>
                  <a:pt x="477291" y="1546992"/>
                </a:cubicBezTo>
                <a:cubicBezTo>
                  <a:pt x="474720" y="1554628"/>
                  <a:pt x="466457" y="1558728"/>
                  <a:pt x="458812" y="1556150"/>
                </a:cubicBezTo>
                <a:cubicBezTo>
                  <a:pt x="451234" y="1553599"/>
                  <a:pt x="447154" y="1545446"/>
                  <a:pt x="449589" y="1537852"/>
                </a:cubicBezTo>
                <a:cubicBezTo>
                  <a:pt x="452091" y="1530151"/>
                  <a:pt x="460389" y="1525955"/>
                  <a:pt x="468103" y="1528471"/>
                </a:cubicBezTo>
                <a:cubicBezTo>
                  <a:pt x="468103" y="1528478"/>
                  <a:pt x="468137" y="1528481"/>
                  <a:pt x="468137" y="1528488"/>
                </a:cubicBezTo>
                <a:close/>
                <a:moveTo>
                  <a:pt x="425829" y="1663283"/>
                </a:moveTo>
                <a:cubicBezTo>
                  <a:pt x="433577" y="1665707"/>
                  <a:pt x="438034" y="1673801"/>
                  <a:pt x="435943" y="1681643"/>
                </a:cubicBezTo>
                <a:cubicBezTo>
                  <a:pt x="433406" y="1689323"/>
                  <a:pt x="425417" y="1693780"/>
                  <a:pt x="417532" y="1691904"/>
                </a:cubicBezTo>
                <a:cubicBezTo>
                  <a:pt x="409852" y="1689326"/>
                  <a:pt x="405497" y="1681242"/>
                  <a:pt x="407554" y="1673411"/>
                </a:cubicBezTo>
                <a:cubicBezTo>
                  <a:pt x="409852" y="1665611"/>
                  <a:pt x="417977" y="1661095"/>
                  <a:pt x="425829" y="1663265"/>
                </a:cubicBezTo>
                <a:close/>
                <a:moveTo>
                  <a:pt x="587726" y="1143192"/>
                </a:moveTo>
                <a:cubicBezTo>
                  <a:pt x="579943" y="1140854"/>
                  <a:pt x="575486" y="1132708"/>
                  <a:pt x="577714" y="1124901"/>
                </a:cubicBezTo>
                <a:cubicBezTo>
                  <a:pt x="579977" y="1117132"/>
                  <a:pt x="588137" y="1112685"/>
                  <a:pt x="595920" y="1114965"/>
                </a:cubicBezTo>
                <a:cubicBezTo>
                  <a:pt x="595920" y="1114972"/>
                  <a:pt x="595955" y="1114982"/>
                  <a:pt x="595989" y="1114989"/>
                </a:cubicBezTo>
                <a:cubicBezTo>
                  <a:pt x="603771" y="1117276"/>
                  <a:pt x="608297" y="1125408"/>
                  <a:pt x="606103" y="1133232"/>
                </a:cubicBezTo>
                <a:cubicBezTo>
                  <a:pt x="603669" y="1140971"/>
                  <a:pt x="595543" y="1145376"/>
                  <a:pt x="587726" y="1143175"/>
                </a:cubicBezTo>
                <a:close/>
                <a:moveTo>
                  <a:pt x="690926" y="810446"/>
                </a:moveTo>
                <a:cubicBezTo>
                  <a:pt x="698709" y="812873"/>
                  <a:pt x="703063" y="821154"/>
                  <a:pt x="700629" y="828940"/>
                </a:cubicBezTo>
                <a:cubicBezTo>
                  <a:pt x="698194" y="836726"/>
                  <a:pt x="689931" y="841070"/>
                  <a:pt x="682148" y="838639"/>
                </a:cubicBezTo>
                <a:cubicBezTo>
                  <a:pt x="682012" y="838601"/>
                  <a:pt x="681874" y="838564"/>
                  <a:pt x="681771" y="838523"/>
                </a:cubicBezTo>
                <a:cubicBezTo>
                  <a:pt x="674023" y="835996"/>
                  <a:pt x="669771" y="827657"/>
                  <a:pt x="672308" y="819899"/>
                </a:cubicBezTo>
                <a:cubicBezTo>
                  <a:pt x="674846" y="812140"/>
                  <a:pt x="683177" y="807902"/>
                  <a:pt x="690926" y="810429"/>
                </a:cubicBezTo>
                <a:close/>
                <a:moveTo>
                  <a:pt x="638469" y="979934"/>
                </a:moveTo>
                <a:cubicBezTo>
                  <a:pt x="646217" y="982516"/>
                  <a:pt x="650366" y="990881"/>
                  <a:pt x="647795" y="998616"/>
                </a:cubicBezTo>
                <a:cubicBezTo>
                  <a:pt x="645223" y="1006355"/>
                  <a:pt x="636857" y="1010531"/>
                  <a:pt x="629109" y="1007949"/>
                </a:cubicBezTo>
                <a:cubicBezTo>
                  <a:pt x="621394" y="1005364"/>
                  <a:pt x="617212" y="997005"/>
                  <a:pt x="619783" y="989270"/>
                </a:cubicBezTo>
                <a:cubicBezTo>
                  <a:pt x="622457" y="981621"/>
                  <a:pt x="630720" y="977483"/>
                  <a:pt x="638469" y="979917"/>
                </a:cubicBezTo>
                <a:close/>
                <a:moveTo>
                  <a:pt x="545589" y="1278196"/>
                </a:moveTo>
                <a:cubicBezTo>
                  <a:pt x="537840" y="1275803"/>
                  <a:pt x="533486" y="1267577"/>
                  <a:pt x="535886" y="1259819"/>
                </a:cubicBezTo>
                <a:cubicBezTo>
                  <a:pt x="535886" y="1259805"/>
                  <a:pt x="535886" y="1259791"/>
                  <a:pt x="535886" y="1259778"/>
                </a:cubicBezTo>
                <a:cubicBezTo>
                  <a:pt x="538354" y="1252049"/>
                  <a:pt x="546549" y="1247716"/>
                  <a:pt x="554332" y="1250037"/>
                </a:cubicBezTo>
                <a:cubicBezTo>
                  <a:pt x="562046" y="1252564"/>
                  <a:pt x="566366" y="1260755"/>
                  <a:pt x="564103" y="1268551"/>
                </a:cubicBezTo>
                <a:cubicBezTo>
                  <a:pt x="561600" y="1276289"/>
                  <a:pt x="553372" y="1280579"/>
                  <a:pt x="545589" y="1278179"/>
                </a:cubicBezTo>
                <a:close/>
                <a:moveTo>
                  <a:pt x="500880" y="1421352"/>
                </a:moveTo>
                <a:cubicBezTo>
                  <a:pt x="493132" y="1418778"/>
                  <a:pt x="488914" y="1410398"/>
                  <a:pt x="491486" y="1402632"/>
                </a:cubicBezTo>
                <a:cubicBezTo>
                  <a:pt x="494057" y="1394870"/>
                  <a:pt x="502423" y="1390660"/>
                  <a:pt x="510206" y="1393235"/>
                </a:cubicBezTo>
                <a:cubicBezTo>
                  <a:pt x="517955" y="1395806"/>
                  <a:pt x="522172" y="1404185"/>
                  <a:pt x="519600" y="1411951"/>
                </a:cubicBezTo>
                <a:cubicBezTo>
                  <a:pt x="516857" y="1419583"/>
                  <a:pt x="508629" y="1423718"/>
                  <a:pt x="500880" y="1421335"/>
                </a:cubicBezTo>
                <a:close/>
                <a:moveTo>
                  <a:pt x="995897" y="303981"/>
                </a:moveTo>
                <a:cubicBezTo>
                  <a:pt x="1003646" y="306257"/>
                  <a:pt x="1008069" y="314380"/>
                  <a:pt x="1005806" y="322121"/>
                </a:cubicBezTo>
                <a:cubicBezTo>
                  <a:pt x="1003509" y="329863"/>
                  <a:pt x="995383" y="334296"/>
                  <a:pt x="987669" y="332020"/>
                </a:cubicBezTo>
                <a:cubicBezTo>
                  <a:pt x="987566" y="331996"/>
                  <a:pt x="987497" y="331975"/>
                  <a:pt x="987429" y="331951"/>
                </a:cubicBezTo>
                <a:cubicBezTo>
                  <a:pt x="979714" y="329613"/>
                  <a:pt x="975326" y="321453"/>
                  <a:pt x="977657" y="313728"/>
                </a:cubicBezTo>
                <a:cubicBezTo>
                  <a:pt x="980023" y="306000"/>
                  <a:pt x="988183" y="301632"/>
                  <a:pt x="995897" y="303971"/>
                </a:cubicBezTo>
                <a:close/>
                <a:moveTo>
                  <a:pt x="954377" y="439015"/>
                </a:moveTo>
                <a:cubicBezTo>
                  <a:pt x="962057" y="441635"/>
                  <a:pt x="966206" y="449966"/>
                  <a:pt x="963635" y="457670"/>
                </a:cubicBezTo>
                <a:cubicBezTo>
                  <a:pt x="960994" y="465302"/>
                  <a:pt x="952663" y="469351"/>
                  <a:pt x="945052" y="466711"/>
                </a:cubicBezTo>
                <a:cubicBezTo>
                  <a:pt x="937406" y="464075"/>
                  <a:pt x="933360" y="455750"/>
                  <a:pt x="936000" y="448118"/>
                </a:cubicBezTo>
                <a:cubicBezTo>
                  <a:pt x="938606" y="440572"/>
                  <a:pt x="946800" y="436512"/>
                  <a:pt x="954377" y="439005"/>
                </a:cubicBezTo>
                <a:close/>
                <a:moveTo>
                  <a:pt x="909497" y="582052"/>
                </a:moveTo>
                <a:cubicBezTo>
                  <a:pt x="917349" y="584263"/>
                  <a:pt x="921943" y="592423"/>
                  <a:pt x="919714" y="600281"/>
                </a:cubicBezTo>
                <a:cubicBezTo>
                  <a:pt x="917520" y="608140"/>
                  <a:pt x="909360" y="612720"/>
                  <a:pt x="901509" y="610509"/>
                </a:cubicBezTo>
                <a:cubicBezTo>
                  <a:pt x="893623" y="608297"/>
                  <a:pt x="889063" y="600137"/>
                  <a:pt x="891257" y="592279"/>
                </a:cubicBezTo>
                <a:cubicBezTo>
                  <a:pt x="891291" y="592211"/>
                  <a:pt x="891291" y="592142"/>
                  <a:pt x="891326" y="592073"/>
                </a:cubicBezTo>
                <a:cubicBezTo>
                  <a:pt x="893554" y="584301"/>
                  <a:pt x="901680" y="579806"/>
                  <a:pt x="909429" y="582034"/>
                </a:cubicBezTo>
                <a:cubicBezTo>
                  <a:pt x="909463" y="582041"/>
                  <a:pt x="909463" y="582045"/>
                  <a:pt x="909497" y="582052"/>
                </a:cubicBezTo>
                <a:close/>
                <a:moveTo>
                  <a:pt x="867532" y="717247"/>
                </a:moveTo>
                <a:cubicBezTo>
                  <a:pt x="875280" y="719500"/>
                  <a:pt x="879771" y="727622"/>
                  <a:pt x="877509" y="735384"/>
                </a:cubicBezTo>
                <a:cubicBezTo>
                  <a:pt x="875246" y="743147"/>
                  <a:pt x="867120" y="747614"/>
                  <a:pt x="859372" y="745358"/>
                </a:cubicBezTo>
                <a:cubicBezTo>
                  <a:pt x="851623" y="743105"/>
                  <a:pt x="847132" y="734983"/>
                  <a:pt x="849394" y="727221"/>
                </a:cubicBezTo>
                <a:cubicBezTo>
                  <a:pt x="849394" y="727221"/>
                  <a:pt x="849394" y="727221"/>
                  <a:pt x="849394" y="727221"/>
                </a:cubicBezTo>
                <a:cubicBezTo>
                  <a:pt x="851554" y="719520"/>
                  <a:pt x="859509" y="715012"/>
                  <a:pt x="867223" y="717158"/>
                </a:cubicBezTo>
                <a:cubicBezTo>
                  <a:pt x="867326" y="717185"/>
                  <a:pt x="867429" y="717216"/>
                  <a:pt x="867532" y="717247"/>
                </a:cubicBezTo>
                <a:close/>
                <a:moveTo>
                  <a:pt x="782914" y="1040219"/>
                </a:moveTo>
                <a:cubicBezTo>
                  <a:pt x="780411" y="1047899"/>
                  <a:pt x="772183" y="1052109"/>
                  <a:pt x="764503" y="1049620"/>
                </a:cubicBezTo>
                <a:cubicBezTo>
                  <a:pt x="756823" y="1047131"/>
                  <a:pt x="752606" y="1038888"/>
                  <a:pt x="755109" y="1031205"/>
                </a:cubicBezTo>
                <a:cubicBezTo>
                  <a:pt x="757577" y="1023590"/>
                  <a:pt x="765703" y="1019373"/>
                  <a:pt x="773349" y="1021752"/>
                </a:cubicBezTo>
                <a:cubicBezTo>
                  <a:pt x="781097" y="1024204"/>
                  <a:pt x="785383" y="1032467"/>
                  <a:pt x="782914" y="1040205"/>
                </a:cubicBezTo>
                <a:cubicBezTo>
                  <a:pt x="782914" y="1040212"/>
                  <a:pt x="782914" y="1040219"/>
                  <a:pt x="782914" y="1040225"/>
                </a:cubicBezTo>
                <a:close/>
                <a:moveTo>
                  <a:pt x="825669" y="852237"/>
                </a:moveTo>
                <a:cubicBezTo>
                  <a:pt x="833486" y="854537"/>
                  <a:pt x="837977" y="862742"/>
                  <a:pt x="835646" y="870559"/>
                </a:cubicBezTo>
                <a:cubicBezTo>
                  <a:pt x="833349" y="878380"/>
                  <a:pt x="825154" y="882854"/>
                  <a:pt x="817337" y="880553"/>
                </a:cubicBezTo>
                <a:cubicBezTo>
                  <a:pt x="809520" y="878253"/>
                  <a:pt x="805063" y="870052"/>
                  <a:pt x="807360" y="862231"/>
                </a:cubicBezTo>
                <a:cubicBezTo>
                  <a:pt x="809657" y="854414"/>
                  <a:pt x="817852" y="849943"/>
                  <a:pt x="825669" y="852244"/>
                </a:cubicBezTo>
                <a:close/>
                <a:moveTo>
                  <a:pt x="731349" y="1156961"/>
                </a:moveTo>
                <a:cubicBezTo>
                  <a:pt x="739097" y="1159324"/>
                  <a:pt x="743486" y="1167532"/>
                  <a:pt x="741120" y="1175294"/>
                </a:cubicBezTo>
                <a:cubicBezTo>
                  <a:pt x="738789" y="1183060"/>
                  <a:pt x="730560" y="1187441"/>
                  <a:pt x="722812" y="1185079"/>
                </a:cubicBezTo>
                <a:cubicBezTo>
                  <a:pt x="715029" y="1182720"/>
                  <a:pt x="710640" y="1174512"/>
                  <a:pt x="713006" y="1166747"/>
                </a:cubicBezTo>
                <a:cubicBezTo>
                  <a:pt x="713040" y="1166719"/>
                  <a:pt x="713040" y="1166692"/>
                  <a:pt x="713040" y="1166664"/>
                </a:cubicBezTo>
                <a:cubicBezTo>
                  <a:pt x="715303" y="1158988"/>
                  <a:pt x="723360" y="1154606"/>
                  <a:pt x="731040" y="1156876"/>
                </a:cubicBezTo>
                <a:cubicBezTo>
                  <a:pt x="731143" y="1156907"/>
                  <a:pt x="731246" y="1156937"/>
                  <a:pt x="731349" y="1156968"/>
                </a:cubicBezTo>
                <a:close/>
                <a:moveTo>
                  <a:pt x="603360" y="1570423"/>
                </a:moveTo>
                <a:cubicBezTo>
                  <a:pt x="611006" y="1572953"/>
                  <a:pt x="615154" y="1581206"/>
                  <a:pt x="612617" y="1588855"/>
                </a:cubicBezTo>
                <a:cubicBezTo>
                  <a:pt x="610115" y="1596504"/>
                  <a:pt x="601852" y="1600656"/>
                  <a:pt x="594206" y="1598126"/>
                </a:cubicBezTo>
                <a:cubicBezTo>
                  <a:pt x="586560" y="1595603"/>
                  <a:pt x="582411" y="1587378"/>
                  <a:pt x="584914" y="1579739"/>
                </a:cubicBezTo>
                <a:cubicBezTo>
                  <a:pt x="587246" y="1572179"/>
                  <a:pt x="595234" y="1567927"/>
                  <a:pt x="602812" y="1570245"/>
                </a:cubicBezTo>
                <a:cubicBezTo>
                  <a:pt x="602983" y="1570303"/>
                  <a:pt x="603189" y="1570365"/>
                  <a:pt x="603360" y="1570430"/>
                </a:cubicBezTo>
                <a:close/>
                <a:moveTo>
                  <a:pt x="645257" y="1435091"/>
                </a:moveTo>
                <a:cubicBezTo>
                  <a:pt x="653074" y="1437484"/>
                  <a:pt x="657497" y="1445774"/>
                  <a:pt x="655097" y="1453605"/>
                </a:cubicBezTo>
                <a:cubicBezTo>
                  <a:pt x="652697" y="1461432"/>
                  <a:pt x="644400" y="1465838"/>
                  <a:pt x="636583" y="1463445"/>
                </a:cubicBezTo>
                <a:cubicBezTo>
                  <a:pt x="628766" y="1461048"/>
                  <a:pt x="624343" y="1452762"/>
                  <a:pt x="626743" y="1444931"/>
                </a:cubicBezTo>
                <a:cubicBezTo>
                  <a:pt x="626777" y="1444862"/>
                  <a:pt x="626777" y="1444790"/>
                  <a:pt x="626812" y="1444718"/>
                </a:cubicBezTo>
                <a:cubicBezTo>
                  <a:pt x="629280" y="1436980"/>
                  <a:pt x="637509" y="1432680"/>
                  <a:pt x="645257" y="1435097"/>
                </a:cubicBezTo>
                <a:close/>
                <a:moveTo>
                  <a:pt x="689795" y="1292033"/>
                </a:moveTo>
                <a:cubicBezTo>
                  <a:pt x="697509" y="1294632"/>
                  <a:pt x="701623" y="1302977"/>
                  <a:pt x="699017" y="1310678"/>
                </a:cubicBezTo>
                <a:cubicBezTo>
                  <a:pt x="699017" y="1310688"/>
                  <a:pt x="699017" y="1310702"/>
                  <a:pt x="699017" y="1310712"/>
                </a:cubicBezTo>
                <a:cubicBezTo>
                  <a:pt x="696377" y="1318355"/>
                  <a:pt x="688046" y="1322411"/>
                  <a:pt x="680400" y="1319771"/>
                </a:cubicBezTo>
                <a:cubicBezTo>
                  <a:pt x="672754" y="1317134"/>
                  <a:pt x="668709" y="1308799"/>
                  <a:pt x="671349" y="1301157"/>
                </a:cubicBezTo>
                <a:cubicBezTo>
                  <a:pt x="673955" y="1293576"/>
                  <a:pt x="682183" y="1289513"/>
                  <a:pt x="689795" y="1292040"/>
                </a:cubicBezTo>
                <a:close/>
                <a:moveTo>
                  <a:pt x="561463" y="1705327"/>
                </a:moveTo>
                <a:cubicBezTo>
                  <a:pt x="569177" y="1707916"/>
                  <a:pt x="573360" y="1716230"/>
                  <a:pt x="570823" y="1723958"/>
                </a:cubicBezTo>
                <a:cubicBezTo>
                  <a:pt x="568457" y="1731693"/>
                  <a:pt x="560297" y="1736061"/>
                  <a:pt x="552549" y="1733712"/>
                </a:cubicBezTo>
                <a:cubicBezTo>
                  <a:pt x="544834" y="1731360"/>
                  <a:pt x="540446" y="1723183"/>
                  <a:pt x="542812" y="1715448"/>
                </a:cubicBezTo>
                <a:cubicBezTo>
                  <a:pt x="542846" y="1715267"/>
                  <a:pt x="542914" y="1715085"/>
                  <a:pt x="542983" y="1714907"/>
                </a:cubicBezTo>
                <a:cubicBezTo>
                  <a:pt x="545451" y="1707162"/>
                  <a:pt x="553714" y="1702879"/>
                  <a:pt x="561463" y="1705334"/>
                </a:cubicBezTo>
                <a:close/>
                <a:moveTo>
                  <a:pt x="696446" y="1747214"/>
                </a:moveTo>
                <a:cubicBezTo>
                  <a:pt x="704126" y="1749789"/>
                  <a:pt x="708446" y="1757952"/>
                  <a:pt x="706251" y="1765763"/>
                </a:cubicBezTo>
                <a:cubicBezTo>
                  <a:pt x="703509" y="1773381"/>
                  <a:pt x="695451" y="1777674"/>
                  <a:pt x="687600" y="1775675"/>
                </a:cubicBezTo>
                <a:cubicBezTo>
                  <a:pt x="679955" y="1772956"/>
                  <a:pt x="675737" y="1764779"/>
                  <a:pt x="677966" y="1756986"/>
                </a:cubicBezTo>
                <a:cubicBezTo>
                  <a:pt x="680434" y="1749237"/>
                  <a:pt x="688663" y="1744889"/>
                  <a:pt x="696446" y="1747221"/>
                </a:cubicBezTo>
                <a:close/>
                <a:moveTo>
                  <a:pt x="1266411" y="387888"/>
                </a:moveTo>
                <a:cubicBezTo>
                  <a:pt x="1274091" y="390364"/>
                  <a:pt x="1278309" y="398599"/>
                  <a:pt x="1275840" y="406283"/>
                </a:cubicBezTo>
                <a:cubicBezTo>
                  <a:pt x="1273372" y="413966"/>
                  <a:pt x="1265143" y="418187"/>
                  <a:pt x="1257463" y="415711"/>
                </a:cubicBezTo>
                <a:cubicBezTo>
                  <a:pt x="1249783" y="413243"/>
                  <a:pt x="1245566" y="405045"/>
                  <a:pt x="1248000" y="397372"/>
                </a:cubicBezTo>
                <a:cubicBezTo>
                  <a:pt x="1250332" y="389740"/>
                  <a:pt x="1258423" y="385444"/>
                  <a:pt x="1266034" y="387779"/>
                </a:cubicBezTo>
                <a:cubicBezTo>
                  <a:pt x="1266172" y="387816"/>
                  <a:pt x="1266275" y="387854"/>
                  <a:pt x="1266411" y="387895"/>
                </a:cubicBezTo>
                <a:close/>
                <a:moveTo>
                  <a:pt x="873291" y="1654176"/>
                </a:moveTo>
                <a:cubicBezTo>
                  <a:pt x="881006" y="1656528"/>
                  <a:pt x="885326" y="1664682"/>
                  <a:pt x="882994" y="1672386"/>
                </a:cubicBezTo>
                <a:cubicBezTo>
                  <a:pt x="880629" y="1680089"/>
                  <a:pt x="872469" y="1684427"/>
                  <a:pt x="864754" y="1682075"/>
                </a:cubicBezTo>
                <a:cubicBezTo>
                  <a:pt x="857109" y="1679733"/>
                  <a:pt x="852754" y="1671648"/>
                  <a:pt x="855052" y="1663968"/>
                </a:cubicBezTo>
                <a:cubicBezTo>
                  <a:pt x="857177" y="1656347"/>
                  <a:pt x="865063" y="1651879"/>
                  <a:pt x="872674" y="1653988"/>
                </a:cubicBezTo>
                <a:cubicBezTo>
                  <a:pt x="872880" y="1654046"/>
                  <a:pt x="873086" y="1654108"/>
                  <a:pt x="873291" y="1654176"/>
                </a:cubicBezTo>
                <a:close/>
                <a:moveTo>
                  <a:pt x="831360" y="1789067"/>
                </a:moveTo>
                <a:cubicBezTo>
                  <a:pt x="839143" y="1791398"/>
                  <a:pt x="843600" y="1799596"/>
                  <a:pt x="841269" y="1807389"/>
                </a:cubicBezTo>
                <a:cubicBezTo>
                  <a:pt x="839109" y="1815196"/>
                  <a:pt x="831052" y="1819780"/>
                  <a:pt x="823234" y="1817630"/>
                </a:cubicBezTo>
                <a:cubicBezTo>
                  <a:pt x="815451" y="1815480"/>
                  <a:pt x="810857" y="1807409"/>
                  <a:pt x="812983" y="1799603"/>
                </a:cubicBezTo>
                <a:cubicBezTo>
                  <a:pt x="813052" y="1799466"/>
                  <a:pt x="813086" y="1799328"/>
                  <a:pt x="813120" y="1799191"/>
                </a:cubicBezTo>
                <a:cubicBezTo>
                  <a:pt x="815383" y="1791381"/>
                  <a:pt x="823543" y="1786859"/>
                  <a:pt x="831360" y="1789067"/>
                </a:cubicBezTo>
                <a:close/>
                <a:moveTo>
                  <a:pt x="1129611" y="829200"/>
                </a:moveTo>
                <a:cubicBezTo>
                  <a:pt x="1121863" y="826900"/>
                  <a:pt x="1117440" y="818750"/>
                  <a:pt x="1119737" y="810998"/>
                </a:cubicBezTo>
                <a:cubicBezTo>
                  <a:pt x="1122034" y="803249"/>
                  <a:pt x="1130194" y="798830"/>
                  <a:pt x="1137943" y="801131"/>
                </a:cubicBezTo>
                <a:cubicBezTo>
                  <a:pt x="1145692" y="803431"/>
                  <a:pt x="1150115" y="811567"/>
                  <a:pt x="1147817" y="819316"/>
                </a:cubicBezTo>
                <a:cubicBezTo>
                  <a:pt x="1145623" y="827020"/>
                  <a:pt x="1137600" y="831480"/>
                  <a:pt x="1129886" y="829283"/>
                </a:cubicBezTo>
                <a:cubicBezTo>
                  <a:pt x="1129783" y="829255"/>
                  <a:pt x="1129714" y="829228"/>
                  <a:pt x="1129611" y="829200"/>
                </a:cubicBezTo>
                <a:close/>
                <a:moveTo>
                  <a:pt x="1096251" y="936172"/>
                </a:moveTo>
                <a:cubicBezTo>
                  <a:pt x="1104069" y="938551"/>
                  <a:pt x="1108457" y="946804"/>
                  <a:pt x="1106057" y="954604"/>
                </a:cubicBezTo>
                <a:cubicBezTo>
                  <a:pt x="1103692" y="962407"/>
                  <a:pt x="1095429" y="966799"/>
                  <a:pt x="1087646" y="964420"/>
                </a:cubicBezTo>
                <a:cubicBezTo>
                  <a:pt x="1079829" y="962040"/>
                  <a:pt x="1075440" y="953788"/>
                  <a:pt x="1077806" y="945988"/>
                </a:cubicBezTo>
                <a:cubicBezTo>
                  <a:pt x="1077840" y="945964"/>
                  <a:pt x="1077840" y="945940"/>
                  <a:pt x="1077840" y="945916"/>
                </a:cubicBezTo>
                <a:cubicBezTo>
                  <a:pt x="1080240" y="938143"/>
                  <a:pt x="1088469" y="933775"/>
                  <a:pt x="1096251" y="936162"/>
                </a:cubicBezTo>
                <a:close/>
                <a:moveTo>
                  <a:pt x="1044206" y="1105811"/>
                </a:moveTo>
                <a:cubicBezTo>
                  <a:pt x="1051920" y="1108485"/>
                  <a:pt x="1056000" y="1116895"/>
                  <a:pt x="1053326" y="1124603"/>
                </a:cubicBezTo>
                <a:cubicBezTo>
                  <a:pt x="1050652" y="1132307"/>
                  <a:pt x="1042217" y="1136387"/>
                  <a:pt x="1034537" y="1133712"/>
                </a:cubicBezTo>
                <a:cubicBezTo>
                  <a:pt x="1026823" y="1131041"/>
                  <a:pt x="1022743" y="1122628"/>
                  <a:pt x="1025417" y="1114924"/>
                </a:cubicBezTo>
                <a:cubicBezTo>
                  <a:pt x="1025417" y="1114886"/>
                  <a:pt x="1025451" y="1114852"/>
                  <a:pt x="1025451" y="1114817"/>
                </a:cubicBezTo>
                <a:cubicBezTo>
                  <a:pt x="1028160" y="1107151"/>
                  <a:pt x="1036526" y="1103116"/>
                  <a:pt x="1044206" y="1105800"/>
                </a:cubicBezTo>
                <a:close/>
                <a:moveTo>
                  <a:pt x="992709" y="1268832"/>
                </a:moveTo>
                <a:cubicBezTo>
                  <a:pt x="985029" y="1266247"/>
                  <a:pt x="980880" y="1257916"/>
                  <a:pt x="983451" y="1250222"/>
                </a:cubicBezTo>
                <a:cubicBezTo>
                  <a:pt x="986057" y="1242559"/>
                  <a:pt x="994354" y="1238448"/>
                  <a:pt x="1002034" y="1241044"/>
                </a:cubicBezTo>
                <a:cubicBezTo>
                  <a:pt x="1009680" y="1243636"/>
                  <a:pt x="1013795" y="1251953"/>
                  <a:pt x="1011189" y="1259616"/>
                </a:cubicBezTo>
                <a:cubicBezTo>
                  <a:pt x="1008617" y="1267252"/>
                  <a:pt x="1000354" y="1271363"/>
                  <a:pt x="992709" y="1268822"/>
                </a:cubicBezTo>
                <a:close/>
                <a:moveTo>
                  <a:pt x="925097" y="1537214"/>
                </a:moveTo>
                <a:cubicBezTo>
                  <a:pt x="922731" y="1544956"/>
                  <a:pt x="914537" y="1549310"/>
                  <a:pt x="906789" y="1546941"/>
                </a:cubicBezTo>
                <a:cubicBezTo>
                  <a:pt x="899040" y="1544572"/>
                  <a:pt x="894686" y="1536374"/>
                  <a:pt x="897052" y="1528636"/>
                </a:cubicBezTo>
                <a:cubicBezTo>
                  <a:pt x="899417" y="1520952"/>
                  <a:pt x="907509" y="1516595"/>
                  <a:pt x="915223" y="1518864"/>
                </a:cubicBezTo>
                <a:cubicBezTo>
                  <a:pt x="923006" y="1521227"/>
                  <a:pt x="927394" y="1529417"/>
                  <a:pt x="925097" y="1537204"/>
                </a:cubicBezTo>
                <a:close/>
                <a:moveTo>
                  <a:pt x="959623" y="1375763"/>
                </a:moveTo>
                <a:cubicBezTo>
                  <a:pt x="967406" y="1378108"/>
                  <a:pt x="971829" y="1386309"/>
                  <a:pt x="969497" y="1394095"/>
                </a:cubicBezTo>
                <a:cubicBezTo>
                  <a:pt x="967200" y="1401857"/>
                  <a:pt x="959040" y="1406294"/>
                  <a:pt x="951291" y="1404000"/>
                </a:cubicBezTo>
                <a:cubicBezTo>
                  <a:pt x="943509" y="1401707"/>
                  <a:pt x="939086" y="1393553"/>
                  <a:pt x="941383" y="1385791"/>
                </a:cubicBezTo>
                <a:cubicBezTo>
                  <a:pt x="943646" y="1377991"/>
                  <a:pt x="951806" y="1373500"/>
                  <a:pt x="959623" y="1375752"/>
                </a:cubicBezTo>
                <a:close/>
                <a:moveTo>
                  <a:pt x="1205966" y="532900"/>
                </a:moveTo>
                <a:cubicBezTo>
                  <a:pt x="1208057" y="525076"/>
                  <a:pt x="1216115" y="520437"/>
                  <a:pt x="1223931" y="522532"/>
                </a:cubicBezTo>
                <a:cubicBezTo>
                  <a:pt x="1231749" y="524630"/>
                  <a:pt x="1236377" y="532670"/>
                  <a:pt x="1234286" y="540494"/>
                </a:cubicBezTo>
                <a:cubicBezTo>
                  <a:pt x="1234251" y="540662"/>
                  <a:pt x="1234183" y="540830"/>
                  <a:pt x="1234149" y="540998"/>
                </a:cubicBezTo>
                <a:cubicBezTo>
                  <a:pt x="1231920" y="548781"/>
                  <a:pt x="1223795" y="553272"/>
                  <a:pt x="1216012" y="551033"/>
                </a:cubicBezTo>
                <a:cubicBezTo>
                  <a:pt x="1208229" y="548794"/>
                  <a:pt x="1203737" y="540672"/>
                  <a:pt x="1205966" y="532889"/>
                </a:cubicBezTo>
                <a:close/>
                <a:moveTo>
                  <a:pt x="1171337" y="694242"/>
                </a:moveTo>
                <a:cubicBezTo>
                  <a:pt x="1163520" y="691865"/>
                  <a:pt x="1159132" y="683606"/>
                  <a:pt x="1161497" y="675799"/>
                </a:cubicBezTo>
                <a:cubicBezTo>
                  <a:pt x="1163863" y="667989"/>
                  <a:pt x="1172126" y="663583"/>
                  <a:pt x="1179943" y="665959"/>
                </a:cubicBezTo>
                <a:cubicBezTo>
                  <a:pt x="1187657" y="668609"/>
                  <a:pt x="1191771" y="677016"/>
                  <a:pt x="1189132" y="684737"/>
                </a:cubicBezTo>
                <a:cubicBezTo>
                  <a:pt x="1186594" y="692078"/>
                  <a:pt x="1178846" y="696220"/>
                  <a:pt x="1171337" y="694221"/>
                </a:cubicBezTo>
                <a:close/>
                <a:moveTo>
                  <a:pt x="967029" y="1831156"/>
                </a:moveTo>
                <a:cubicBezTo>
                  <a:pt x="974709" y="1833792"/>
                  <a:pt x="978857" y="1842110"/>
                  <a:pt x="976354" y="1849838"/>
                </a:cubicBezTo>
                <a:cubicBezTo>
                  <a:pt x="973989" y="1857611"/>
                  <a:pt x="965795" y="1862003"/>
                  <a:pt x="958012" y="1859647"/>
                </a:cubicBezTo>
                <a:cubicBezTo>
                  <a:pt x="950229" y="1857292"/>
                  <a:pt x="945840" y="1849077"/>
                  <a:pt x="948206" y="1841304"/>
                </a:cubicBezTo>
                <a:cubicBezTo>
                  <a:pt x="948275" y="1841088"/>
                  <a:pt x="948343" y="1840879"/>
                  <a:pt x="948411" y="1840667"/>
                </a:cubicBezTo>
                <a:cubicBezTo>
                  <a:pt x="950983" y="1832942"/>
                  <a:pt x="959246" y="1828701"/>
                  <a:pt x="967029" y="1831135"/>
                </a:cubicBezTo>
                <a:close/>
                <a:moveTo>
                  <a:pt x="1041669" y="1589099"/>
                </a:moveTo>
                <a:cubicBezTo>
                  <a:pt x="1033852" y="1586640"/>
                  <a:pt x="1029532" y="1578319"/>
                  <a:pt x="1032000" y="1570516"/>
                </a:cubicBezTo>
                <a:cubicBezTo>
                  <a:pt x="1034434" y="1562712"/>
                  <a:pt x="1042766" y="1558379"/>
                  <a:pt x="1050583" y="1560837"/>
                </a:cubicBezTo>
                <a:cubicBezTo>
                  <a:pt x="1058366" y="1563299"/>
                  <a:pt x="1062720" y="1571616"/>
                  <a:pt x="1060251" y="1579420"/>
                </a:cubicBezTo>
                <a:cubicBezTo>
                  <a:pt x="1060251" y="1579458"/>
                  <a:pt x="1060217" y="1579492"/>
                  <a:pt x="1060217" y="1579526"/>
                </a:cubicBezTo>
                <a:cubicBezTo>
                  <a:pt x="1057680" y="1587240"/>
                  <a:pt x="1049417" y="1591502"/>
                  <a:pt x="1041669" y="1589102"/>
                </a:cubicBezTo>
                <a:close/>
                <a:moveTo>
                  <a:pt x="1104686" y="1436184"/>
                </a:moveTo>
                <a:cubicBezTo>
                  <a:pt x="1102286" y="1443947"/>
                  <a:pt x="1094057" y="1448308"/>
                  <a:pt x="1086309" y="1445925"/>
                </a:cubicBezTo>
                <a:cubicBezTo>
                  <a:pt x="1078560" y="1443539"/>
                  <a:pt x="1074172" y="1435310"/>
                  <a:pt x="1076571" y="1427548"/>
                </a:cubicBezTo>
                <a:cubicBezTo>
                  <a:pt x="1078972" y="1419785"/>
                  <a:pt x="1087200" y="1415424"/>
                  <a:pt x="1094949" y="1417814"/>
                </a:cubicBezTo>
                <a:cubicBezTo>
                  <a:pt x="1102697" y="1420200"/>
                  <a:pt x="1107086" y="1428429"/>
                  <a:pt x="1104686" y="1436191"/>
                </a:cubicBezTo>
                <a:close/>
                <a:moveTo>
                  <a:pt x="1128275" y="1310873"/>
                </a:moveTo>
                <a:cubicBezTo>
                  <a:pt x="1120492" y="1308501"/>
                  <a:pt x="1116137" y="1300293"/>
                  <a:pt x="1118469" y="1292517"/>
                </a:cubicBezTo>
                <a:cubicBezTo>
                  <a:pt x="1120903" y="1284768"/>
                  <a:pt x="1129132" y="1280455"/>
                  <a:pt x="1136880" y="1282883"/>
                </a:cubicBezTo>
                <a:cubicBezTo>
                  <a:pt x="1144526" y="1285272"/>
                  <a:pt x="1148846" y="1293326"/>
                  <a:pt x="1146617" y="1301010"/>
                </a:cubicBezTo>
                <a:cubicBezTo>
                  <a:pt x="1144251" y="1308768"/>
                  <a:pt x="1136057" y="1313167"/>
                  <a:pt x="1128275" y="1310880"/>
                </a:cubicBezTo>
                <a:close/>
                <a:moveTo>
                  <a:pt x="1359874" y="564816"/>
                </a:moveTo>
                <a:cubicBezTo>
                  <a:pt x="1367623" y="567364"/>
                  <a:pt x="1371840" y="575709"/>
                  <a:pt x="1369303" y="583457"/>
                </a:cubicBezTo>
                <a:cubicBezTo>
                  <a:pt x="1366732" y="591206"/>
                  <a:pt x="1358400" y="595423"/>
                  <a:pt x="1350652" y="592876"/>
                </a:cubicBezTo>
                <a:cubicBezTo>
                  <a:pt x="1342937" y="590325"/>
                  <a:pt x="1338754" y="582000"/>
                  <a:pt x="1341291" y="574279"/>
                </a:cubicBezTo>
                <a:cubicBezTo>
                  <a:pt x="1343863" y="566582"/>
                  <a:pt x="1352126" y="562372"/>
                  <a:pt x="1359874" y="564816"/>
                </a:cubicBezTo>
                <a:close/>
                <a:moveTo>
                  <a:pt x="1314960" y="707836"/>
                </a:moveTo>
                <a:cubicBezTo>
                  <a:pt x="1322812" y="710075"/>
                  <a:pt x="1327372" y="718252"/>
                  <a:pt x="1325109" y="726103"/>
                </a:cubicBezTo>
                <a:cubicBezTo>
                  <a:pt x="1322880" y="733951"/>
                  <a:pt x="1314720" y="738501"/>
                  <a:pt x="1306869" y="736265"/>
                </a:cubicBezTo>
                <a:cubicBezTo>
                  <a:pt x="1299017" y="734026"/>
                  <a:pt x="1294457" y="725850"/>
                  <a:pt x="1296686" y="717998"/>
                </a:cubicBezTo>
                <a:cubicBezTo>
                  <a:pt x="1296686" y="717971"/>
                  <a:pt x="1296720" y="717940"/>
                  <a:pt x="1296720" y="717909"/>
                </a:cubicBezTo>
                <a:cubicBezTo>
                  <a:pt x="1299017" y="710116"/>
                  <a:pt x="1307143" y="705621"/>
                  <a:pt x="1314960" y="707836"/>
                </a:cubicBezTo>
                <a:close/>
                <a:moveTo>
                  <a:pt x="1273097" y="843072"/>
                </a:moveTo>
                <a:cubicBezTo>
                  <a:pt x="1280846" y="845417"/>
                  <a:pt x="1285200" y="853588"/>
                  <a:pt x="1282834" y="861319"/>
                </a:cubicBezTo>
                <a:cubicBezTo>
                  <a:pt x="1280503" y="869051"/>
                  <a:pt x="1272343" y="873418"/>
                  <a:pt x="1264594" y="871070"/>
                </a:cubicBezTo>
                <a:cubicBezTo>
                  <a:pt x="1256914" y="868735"/>
                  <a:pt x="1252526" y="860627"/>
                  <a:pt x="1254823" y="852916"/>
                </a:cubicBezTo>
                <a:cubicBezTo>
                  <a:pt x="1257120" y="845171"/>
                  <a:pt x="1265246" y="840751"/>
                  <a:pt x="1272994" y="843041"/>
                </a:cubicBezTo>
                <a:cubicBezTo>
                  <a:pt x="1273029" y="843052"/>
                  <a:pt x="1273063" y="843062"/>
                  <a:pt x="1273097" y="843072"/>
                </a:cubicBezTo>
                <a:close/>
                <a:moveTo>
                  <a:pt x="1212994" y="987813"/>
                </a:moveTo>
                <a:cubicBezTo>
                  <a:pt x="1215463" y="980075"/>
                  <a:pt x="1223726" y="975789"/>
                  <a:pt x="1231440" y="978240"/>
                </a:cubicBezTo>
                <a:cubicBezTo>
                  <a:pt x="1239189" y="980695"/>
                  <a:pt x="1243475" y="988958"/>
                  <a:pt x="1241040" y="996700"/>
                </a:cubicBezTo>
                <a:cubicBezTo>
                  <a:pt x="1238571" y="1004428"/>
                  <a:pt x="1230343" y="1008713"/>
                  <a:pt x="1222594" y="1006279"/>
                </a:cubicBezTo>
                <a:cubicBezTo>
                  <a:pt x="1214880" y="1003780"/>
                  <a:pt x="1210629" y="995558"/>
                  <a:pt x="1212994" y="987813"/>
                </a:cubicBezTo>
                <a:close/>
                <a:moveTo>
                  <a:pt x="1170275" y="1175829"/>
                </a:moveTo>
                <a:cubicBezTo>
                  <a:pt x="1162457" y="1173546"/>
                  <a:pt x="1157931" y="1165344"/>
                  <a:pt x="1160229" y="1157510"/>
                </a:cubicBezTo>
                <a:cubicBezTo>
                  <a:pt x="1162526" y="1149676"/>
                  <a:pt x="1170720" y="1145177"/>
                  <a:pt x="1178537" y="1147464"/>
                </a:cubicBezTo>
                <a:cubicBezTo>
                  <a:pt x="1186389" y="1149748"/>
                  <a:pt x="1190880" y="1157949"/>
                  <a:pt x="1188583" y="1165783"/>
                </a:cubicBezTo>
                <a:cubicBezTo>
                  <a:pt x="1188583" y="1165793"/>
                  <a:pt x="1188583" y="1165807"/>
                  <a:pt x="1188583" y="1165817"/>
                </a:cubicBezTo>
                <a:cubicBezTo>
                  <a:pt x="1186286" y="1173635"/>
                  <a:pt x="1178091" y="1178112"/>
                  <a:pt x="1170275" y="1175829"/>
                </a:cubicBezTo>
                <a:close/>
                <a:moveTo>
                  <a:pt x="1101806" y="1872964"/>
                </a:moveTo>
                <a:cubicBezTo>
                  <a:pt x="1109520" y="1875484"/>
                  <a:pt x="1113909" y="1883585"/>
                  <a:pt x="1111817" y="1891420"/>
                </a:cubicBezTo>
                <a:cubicBezTo>
                  <a:pt x="1109109" y="1899024"/>
                  <a:pt x="1101120" y="1903379"/>
                  <a:pt x="1093269" y="1901524"/>
                </a:cubicBezTo>
                <a:cubicBezTo>
                  <a:pt x="1085589" y="1898904"/>
                  <a:pt x="1081269" y="1890779"/>
                  <a:pt x="1083394" y="1882955"/>
                </a:cubicBezTo>
                <a:cubicBezTo>
                  <a:pt x="1085795" y="1875179"/>
                  <a:pt x="1093989" y="1870742"/>
                  <a:pt x="1101806" y="1872964"/>
                </a:cubicBezTo>
                <a:close/>
                <a:moveTo>
                  <a:pt x="1671977" y="513710"/>
                </a:moveTo>
                <a:cubicBezTo>
                  <a:pt x="1679589" y="516052"/>
                  <a:pt x="1683874" y="524126"/>
                  <a:pt x="1681543" y="531744"/>
                </a:cubicBezTo>
                <a:cubicBezTo>
                  <a:pt x="1681509" y="531874"/>
                  <a:pt x="1681440" y="532005"/>
                  <a:pt x="1681406" y="532135"/>
                </a:cubicBezTo>
                <a:cubicBezTo>
                  <a:pt x="1678903" y="539819"/>
                  <a:pt x="1670674" y="544032"/>
                  <a:pt x="1662994" y="541543"/>
                </a:cubicBezTo>
                <a:cubicBezTo>
                  <a:pt x="1655315" y="539054"/>
                  <a:pt x="1651097" y="530805"/>
                  <a:pt x="1653566" y="523121"/>
                </a:cubicBezTo>
                <a:cubicBezTo>
                  <a:pt x="1656069" y="515445"/>
                  <a:pt x="1664297" y="511231"/>
                  <a:pt x="1671977" y="513707"/>
                </a:cubicBezTo>
                <a:close/>
                <a:moveTo>
                  <a:pt x="1611497" y="658739"/>
                </a:moveTo>
                <a:cubicBezTo>
                  <a:pt x="1613726" y="650966"/>
                  <a:pt x="1621817" y="646457"/>
                  <a:pt x="1629566" y="648669"/>
                </a:cubicBezTo>
                <a:cubicBezTo>
                  <a:pt x="1637349" y="650884"/>
                  <a:pt x="1641874" y="658979"/>
                  <a:pt x="1639646" y="666751"/>
                </a:cubicBezTo>
                <a:cubicBezTo>
                  <a:pt x="1637417" y="674524"/>
                  <a:pt x="1629326" y="679032"/>
                  <a:pt x="1621577" y="676817"/>
                </a:cubicBezTo>
                <a:cubicBezTo>
                  <a:pt x="1613795" y="674606"/>
                  <a:pt x="1609269" y="666511"/>
                  <a:pt x="1611497" y="658739"/>
                </a:cubicBezTo>
                <a:close/>
                <a:moveTo>
                  <a:pt x="1577006" y="820077"/>
                </a:moveTo>
                <a:cubicBezTo>
                  <a:pt x="1569154" y="817859"/>
                  <a:pt x="1564594" y="809692"/>
                  <a:pt x="1566789" y="801833"/>
                </a:cubicBezTo>
                <a:cubicBezTo>
                  <a:pt x="1569017" y="793979"/>
                  <a:pt x="1577177" y="789408"/>
                  <a:pt x="1585029" y="791630"/>
                </a:cubicBezTo>
                <a:cubicBezTo>
                  <a:pt x="1592880" y="793848"/>
                  <a:pt x="1597475" y="802015"/>
                  <a:pt x="1595246" y="809870"/>
                </a:cubicBezTo>
                <a:cubicBezTo>
                  <a:pt x="1595246" y="809915"/>
                  <a:pt x="1595212" y="809956"/>
                  <a:pt x="1595212" y="809997"/>
                </a:cubicBezTo>
                <a:cubicBezTo>
                  <a:pt x="1592949" y="817790"/>
                  <a:pt x="1584823" y="822292"/>
                  <a:pt x="1577006" y="820077"/>
                </a:cubicBezTo>
                <a:close/>
                <a:moveTo>
                  <a:pt x="1543714" y="927011"/>
                </a:moveTo>
                <a:cubicBezTo>
                  <a:pt x="1551429" y="929452"/>
                  <a:pt x="1555680" y="937684"/>
                  <a:pt x="1553246" y="945391"/>
                </a:cubicBezTo>
                <a:cubicBezTo>
                  <a:pt x="1550812" y="953102"/>
                  <a:pt x="1542583" y="957371"/>
                  <a:pt x="1534869" y="954930"/>
                </a:cubicBezTo>
                <a:cubicBezTo>
                  <a:pt x="1527154" y="952488"/>
                  <a:pt x="1522903" y="944256"/>
                  <a:pt x="1525337" y="936549"/>
                </a:cubicBezTo>
                <a:cubicBezTo>
                  <a:pt x="1525337" y="936542"/>
                  <a:pt x="1525337" y="936539"/>
                  <a:pt x="1525337" y="936532"/>
                </a:cubicBezTo>
                <a:cubicBezTo>
                  <a:pt x="1527669" y="928900"/>
                  <a:pt x="1535726" y="924590"/>
                  <a:pt x="1543372" y="926908"/>
                </a:cubicBezTo>
                <a:cubicBezTo>
                  <a:pt x="1543475" y="926942"/>
                  <a:pt x="1543611" y="926980"/>
                  <a:pt x="1543714" y="927021"/>
                </a:cubicBezTo>
                <a:close/>
                <a:moveTo>
                  <a:pt x="1501440" y="1061880"/>
                </a:moveTo>
                <a:cubicBezTo>
                  <a:pt x="1509257" y="1064143"/>
                  <a:pt x="1513783" y="1072324"/>
                  <a:pt x="1511520" y="1080155"/>
                </a:cubicBezTo>
                <a:cubicBezTo>
                  <a:pt x="1509257" y="1087985"/>
                  <a:pt x="1501063" y="1092497"/>
                  <a:pt x="1493246" y="1090235"/>
                </a:cubicBezTo>
                <a:cubicBezTo>
                  <a:pt x="1485429" y="1087972"/>
                  <a:pt x="1480903" y="1079791"/>
                  <a:pt x="1483166" y="1071960"/>
                </a:cubicBezTo>
                <a:cubicBezTo>
                  <a:pt x="1485429" y="1064129"/>
                  <a:pt x="1493623" y="1059618"/>
                  <a:pt x="1501440" y="1061880"/>
                </a:cubicBezTo>
                <a:close/>
                <a:moveTo>
                  <a:pt x="1449326" y="1231468"/>
                </a:moveTo>
                <a:cubicBezTo>
                  <a:pt x="1457109" y="1233895"/>
                  <a:pt x="1461463" y="1242179"/>
                  <a:pt x="1459029" y="1249968"/>
                </a:cubicBezTo>
                <a:cubicBezTo>
                  <a:pt x="1456594" y="1257758"/>
                  <a:pt x="1448332" y="1262105"/>
                  <a:pt x="1440549" y="1259678"/>
                </a:cubicBezTo>
                <a:cubicBezTo>
                  <a:pt x="1432732" y="1257251"/>
                  <a:pt x="1428411" y="1248967"/>
                  <a:pt x="1430812" y="1241177"/>
                </a:cubicBezTo>
                <a:cubicBezTo>
                  <a:pt x="1430846" y="1241119"/>
                  <a:pt x="1430846" y="1241064"/>
                  <a:pt x="1430880" y="1241006"/>
                </a:cubicBezTo>
                <a:cubicBezTo>
                  <a:pt x="1433315" y="1233288"/>
                  <a:pt x="1441577" y="1229016"/>
                  <a:pt x="1449291" y="1231464"/>
                </a:cubicBezTo>
                <a:cubicBezTo>
                  <a:pt x="1449291" y="1231471"/>
                  <a:pt x="1449326" y="1231475"/>
                  <a:pt x="1449326" y="1231478"/>
                </a:cubicBezTo>
                <a:close/>
                <a:moveTo>
                  <a:pt x="1312320" y="1673068"/>
                </a:moveTo>
                <a:cubicBezTo>
                  <a:pt x="1304434" y="1670836"/>
                  <a:pt x="1299874" y="1662645"/>
                  <a:pt x="1302103" y="1654773"/>
                </a:cubicBezTo>
                <a:cubicBezTo>
                  <a:pt x="1304332" y="1646897"/>
                  <a:pt x="1312526" y="1642324"/>
                  <a:pt x="1320411" y="1644552"/>
                </a:cubicBezTo>
                <a:cubicBezTo>
                  <a:pt x="1328263" y="1646784"/>
                  <a:pt x="1332857" y="1654975"/>
                  <a:pt x="1330629" y="1662851"/>
                </a:cubicBezTo>
                <a:cubicBezTo>
                  <a:pt x="1330594" y="1662912"/>
                  <a:pt x="1330594" y="1662977"/>
                  <a:pt x="1330560" y="1663043"/>
                </a:cubicBezTo>
                <a:cubicBezTo>
                  <a:pt x="1328263" y="1670832"/>
                  <a:pt x="1320137" y="1675314"/>
                  <a:pt x="1312320" y="1673078"/>
                </a:cubicBezTo>
                <a:close/>
                <a:moveTo>
                  <a:pt x="1366046" y="1501855"/>
                </a:moveTo>
                <a:cubicBezTo>
                  <a:pt x="1373726" y="1504598"/>
                  <a:pt x="1377703" y="1513036"/>
                  <a:pt x="1374960" y="1520702"/>
                </a:cubicBezTo>
                <a:cubicBezTo>
                  <a:pt x="1372217" y="1528368"/>
                  <a:pt x="1363783" y="1532359"/>
                  <a:pt x="1356103" y="1529616"/>
                </a:cubicBezTo>
                <a:cubicBezTo>
                  <a:pt x="1348457" y="1526873"/>
                  <a:pt x="1344446" y="1518436"/>
                  <a:pt x="1347189" y="1510770"/>
                </a:cubicBezTo>
                <a:cubicBezTo>
                  <a:pt x="1347223" y="1510745"/>
                  <a:pt x="1347223" y="1510725"/>
                  <a:pt x="1347223" y="1510701"/>
                </a:cubicBezTo>
                <a:cubicBezTo>
                  <a:pt x="1349931" y="1503086"/>
                  <a:pt x="1358297" y="1499105"/>
                  <a:pt x="1365909" y="1501811"/>
                </a:cubicBezTo>
                <a:cubicBezTo>
                  <a:pt x="1365943" y="1501824"/>
                  <a:pt x="1366012" y="1501842"/>
                  <a:pt x="1366046" y="1501859"/>
                </a:cubicBezTo>
                <a:close/>
                <a:moveTo>
                  <a:pt x="1407737" y="1366807"/>
                </a:moveTo>
                <a:cubicBezTo>
                  <a:pt x="1415417" y="1369458"/>
                  <a:pt x="1419497" y="1377827"/>
                  <a:pt x="1416823" y="1385500"/>
                </a:cubicBezTo>
                <a:cubicBezTo>
                  <a:pt x="1414183" y="1393173"/>
                  <a:pt x="1405817" y="1397243"/>
                  <a:pt x="1398137" y="1394592"/>
                </a:cubicBezTo>
                <a:cubicBezTo>
                  <a:pt x="1390457" y="1391942"/>
                  <a:pt x="1386377" y="1383573"/>
                  <a:pt x="1389052" y="1375900"/>
                </a:cubicBezTo>
                <a:cubicBezTo>
                  <a:pt x="1389052" y="1375862"/>
                  <a:pt x="1389086" y="1375821"/>
                  <a:pt x="1389086" y="1375783"/>
                </a:cubicBezTo>
                <a:cubicBezTo>
                  <a:pt x="1391657" y="1368203"/>
                  <a:pt x="1399886" y="1364143"/>
                  <a:pt x="1407463" y="1366718"/>
                </a:cubicBezTo>
                <a:cubicBezTo>
                  <a:pt x="1407566" y="1366749"/>
                  <a:pt x="1407635" y="1366780"/>
                  <a:pt x="1407737" y="1366811"/>
                </a:cubicBezTo>
                <a:close/>
                <a:moveTo>
                  <a:pt x="1278652" y="1779950"/>
                </a:moveTo>
                <a:cubicBezTo>
                  <a:pt x="1286400" y="1782189"/>
                  <a:pt x="1290857" y="1790273"/>
                  <a:pt x="1288594" y="1798008"/>
                </a:cubicBezTo>
                <a:cubicBezTo>
                  <a:pt x="1286366" y="1805747"/>
                  <a:pt x="1278275" y="1810204"/>
                  <a:pt x="1270560" y="1807965"/>
                </a:cubicBezTo>
                <a:cubicBezTo>
                  <a:pt x="1262812" y="1805733"/>
                  <a:pt x="1258354" y="1797669"/>
                  <a:pt x="1260583" y="1789941"/>
                </a:cubicBezTo>
                <a:cubicBezTo>
                  <a:pt x="1262606" y="1782302"/>
                  <a:pt x="1270423" y="1777749"/>
                  <a:pt x="1278069" y="1779768"/>
                </a:cubicBezTo>
                <a:cubicBezTo>
                  <a:pt x="1278275" y="1779820"/>
                  <a:pt x="1278446" y="1779878"/>
                  <a:pt x="1278652" y="1779936"/>
                </a:cubicBezTo>
                <a:close/>
                <a:moveTo>
                  <a:pt x="1236823" y="1914871"/>
                </a:moveTo>
                <a:cubicBezTo>
                  <a:pt x="1244606" y="1917172"/>
                  <a:pt x="1249063" y="1925356"/>
                  <a:pt x="1246766" y="1933149"/>
                </a:cubicBezTo>
                <a:cubicBezTo>
                  <a:pt x="1246766" y="1933156"/>
                  <a:pt x="1246766" y="1933163"/>
                  <a:pt x="1246766" y="1933169"/>
                </a:cubicBezTo>
                <a:cubicBezTo>
                  <a:pt x="1244709" y="1940980"/>
                  <a:pt x="1236720" y="1945660"/>
                  <a:pt x="1228937" y="1943616"/>
                </a:cubicBezTo>
                <a:cubicBezTo>
                  <a:pt x="1221120" y="1941576"/>
                  <a:pt x="1216423" y="1933588"/>
                  <a:pt x="1218480" y="1925774"/>
                </a:cubicBezTo>
                <a:cubicBezTo>
                  <a:pt x="1218549" y="1925534"/>
                  <a:pt x="1218617" y="1925294"/>
                  <a:pt x="1218686" y="1925054"/>
                </a:cubicBezTo>
                <a:cubicBezTo>
                  <a:pt x="1220880" y="1917237"/>
                  <a:pt x="1228972" y="1912667"/>
                  <a:pt x="1236789" y="1914851"/>
                </a:cubicBezTo>
                <a:cubicBezTo>
                  <a:pt x="1236789" y="1914851"/>
                  <a:pt x="1236823" y="1914854"/>
                  <a:pt x="1236823" y="1914857"/>
                </a:cubicBezTo>
                <a:close/>
                <a:moveTo>
                  <a:pt x="1414389" y="1822056"/>
                </a:moveTo>
                <a:cubicBezTo>
                  <a:pt x="1422000" y="1824672"/>
                  <a:pt x="1426046" y="1832969"/>
                  <a:pt x="1423440" y="1840584"/>
                </a:cubicBezTo>
                <a:cubicBezTo>
                  <a:pt x="1420834" y="1848203"/>
                  <a:pt x="1412537" y="1852255"/>
                  <a:pt x="1404926" y="1849636"/>
                </a:cubicBezTo>
                <a:cubicBezTo>
                  <a:pt x="1397349" y="1847040"/>
                  <a:pt x="1393303" y="1838853"/>
                  <a:pt x="1395806" y="1831269"/>
                </a:cubicBezTo>
                <a:cubicBezTo>
                  <a:pt x="1398377" y="1823592"/>
                  <a:pt x="1406709" y="1819461"/>
                  <a:pt x="1414389" y="1822039"/>
                </a:cubicBezTo>
                <a:cubicBezTo>
                  <a:pt x="1414389" y="1822043"/>
                  <a:pt x="1414389" y="1822043"/>
                  <a:pt x="1414389" y="1822043"/>
                </a:cubicBezTo>
                <a:close/>
                <a:moveTo>
                  <a:pt x="1372320" y="1956909"/>
                </a:moveTo>
                <a:cubicBezTo>
                  <a:pt x="1380000" y="1959518"/>
                  <a:pt x="1384251" y="1967709"/>
                  <a:pt x="1381989" y="1975495"/>
                </a:cubicBezTo>
                <a:cubicBezTo>
                  <a:pt x="1379280" y="1983117"/>
                  <a:pt x="1371189" y="1987392"/>
                  <a:pt x="1363372" y="1985332"/>
                </a:cubicBezTo>
                <a:cubicBezTo>
                  <a:pt x="1355726" y="1982610"/>
                  <a:pt x="1351543" y="1974395"/>
                  <a:pt x="1353840" y="1966615"/>
                </a:cubicBezTo>
                <a:cubicBezTo>
                  <a:pt x="1356309" y="1958877"/>
                  <a:pt x="1364537" y="1954550"/>
                  <a:pt x="1372320" y="1956895"/>
                </a:cubicBezTo>
                <a:close/>
                <a:moveTo>
                  <a:pt x="1456115" y="1686669"/>
                </a:moveTo>
                <a:cubicBezTo>
                  <a:pt x="1463931" y="1689103"/>
                  <a:pt x="1468286" y="1697407"/>
                  <a:pt x="1465852" y="1705214"/>
                </a:cubicBezTo>
                <a:cubicBezTo>
                  <a:pt x="1463417" y="1713024"/>
                  <a:pt x="1455120" y="1717386"/>
                  <a:pt x="1447303" y="1714951"/>
                </a:cubicBezTo>
                <a:cubicBezTo>
                  <a:pt x="1439486" y="1712517"/>
                  <a:pt x="1435132" y="1704209"/>
                  <a:pt x="1437566" y="1696396"/>
                </a:cubicBezTo>
                <a:cubicBezTo>
                  <a:pt x="1440000" y="1688582"/>
                  <a:pt x="1448297" y="1684221"/>
                  <a:pt x="1456115" y="1686655"/>
                </a:cubicBezTo>
                <a:close/>
                <a:moveTo>
                  <a:pt x="1500480" y="1543560"/>
                </a:moveTo>
                <a:cubicBezTo>
                  <a:pt x="1508194" y="1546101"/>
                  <a:pt x="1512514" y="1554278"/>
                  <a:pt x="1510251" y="1562075"/>
                </a:cubicBezTo>
                <a:cubicBezTo>
                  <a:pt x="1507817" y="1569861"/>
                  <a:pt x="1499520" y="1574201"/>
                  <a:pt x="1491737" y="1571767"/>
                </a:cubicBezTo>
                <a:cubicBezTo>
                  <a:pt x="1483955" y="1569333"/>
                  <a:pt x="1479635" y="1561049"/>
                  <a:pt x="1482069" y="1553263"/>
                </a:cubicBezTo>
                <a:cubicBezTo>
                  <a:pt x="1484469" y="1545508"/>
                  <a:pt x="1492697" y="1541167"/>
                  <a:pt x="1500480" y="1543547"/>
                </a:cubicBezTo>
                <a:close/>
                <a:moveTo>
                  <a:pt x="1575806" y="1301640"/>
                </a:moveTo>
                <a:cubicBezTo>
                  <a:pt x="1567989" y="1299302"/>
                  <a:pt x="1563566" y="1291070"/>
                  <a:pt x="1565897" y="1283256"/>
                </a:cubicBezTo>
                <a:cubicBezTo>
                  <a:pt x="1568194" y="1275508"/>
                  <a:pt x="1576320" y="1271064"/>
                  <a:pt x="1584103" y="1273289"/>
                </a:cubicBezTo>
                <a:cubicBezTo>
                  <a:pt x="1591989" y="1275343"/>
                  <a:pt x="1596720" y="1283407"/>
                  <a:pt x="1594697" y="1291300"/>
                </a:cubicBezTo>
                <a:cubicBezTo>
                  <a:pt x="1592640" y="1299196"/>
                  <a:pt x="1584549" y="1303931"/>
                  <a:pt x="1576663" y="1301880"/>
                </a:cubicBezTo>
                <a:cubicBezTo>
                  <a:pt x="1576389" y="1301805"/>
                  <a:pt x="1576080" y="1301719"/>
                  <a:pt x="1575806" y="1301627"/>
                </a:cubicBezTo>
                <a:close/>
                <a:moveTo>
                  <a:pt x="1628229" y="1132135"/>
                </a:moveTo>
                <a:cubicBezTo>
                  <a:pt x="1620446" y="1129725"/>
                  <a:pt x="1616091" y="1121455"/>
                  <a:pt x="1618492" y="1113665"/>
                </a:cubicBezTo>
                <a:cubicBezTo>
                  <a:pt x="1620892" y="1105941"/>
                  <a:pt x="1629052" y="1101576"/>
                  <a:pt x="1636800" y="1103880"/>
                </a:cubicBezTo>
                <a:cubicBezTo>
                  <a:pt x="1644514" y="1106376"/>
                  <a:pt x="1648869" y="1114523"/>
                  <a:pt x="1646674" y="1122326"/>
                </a:cubicBezTo>
                <a:cubicBezTo>
                  <a:pt x="1644206" y="1130057"/>
                  <a:pt x="1636012" y="1134408"/>
                  <a:pt x="1628229" y="1132121"/>
                </a:cubicBezTo>
                <a:close/>
                <a:moveTo>
                  <a:pt x="1507475" y="1998854"/>
                </a:moveTo>
                <a:cubicBezTo>
                  <a:pt x="1514914" y="2001024"/>
                  <a:pt x="1519166" y="2008804"/>
                  <a:pt x="1517006" y="2016230"/>
                </a:cubicBezTo>
                <a:cubicBezTo>
                  <a:pt x="1516869" y="2016593"/>
                  <a:pt x="1516766" y="2016950"/>
                  <a:pt x="1516629" y="2017303"/>
                </a:cubicBezTo>
                <a:cubicBezTo>
                  <a:pt x="1514537" y="2024942"/>
                  <a:pt x="1506617" y="2029433"/>
                  <a:pt x="1499006" y="2027332"/>
                </a:cubicBezTo>
                <a:cubicBezTo>
                  <a:pt x="1498800" y="2027284"/>
                  <a:pt x="1498629" y="2027229"/>
                  <a:pt x="1498457" y="2027174"/>
                </a:cubicBezTo>
                <a:cubicBezTo>
                  <a:pt x="1490777" y="2024513"/>
                  <a:pt x="1486594" y="2016257"/>
                  <a:pt x="1488994" y="2008499"/>
                </a:cubicBezTo>
                <a:cubicBezTo>
                  <a:pt x="1491463" y="2000743"/>
                  <a:pt x="1499692" y="1996430"/>
                  <a:pt x="1507475" y="1998840"/>
                </a:cubicBezTo>
                <a:close/>
                <a:moveTo>
                  <a:pt x="1626994" y="1613682"/>
                </a:moveTo>
                <a:cubicBezTo>
                  <a:pt x="1619246" y="1611162"/>
                  <a:pt x="1615029" y="1602844"/>
                  <a:pt x="1617532" y="1595102"/>
                </a:cubicBezTo>
                <a:cubicBezTo>
                  <a:pt x="1619966" y="1587624"/>
                  <a:pt x="1627852" y="1583370"/>
                  <a:pt x="1635429" y="1585437"/>
                </a:cubicBezTo>
                <a:cubicBezTo>
                  <a:pt x="1643143" y="1588067"/>
                  <a:pt x="1647257" y="1596446"/>
                  <a:pt x="1644617" y="1604150"/>
                </a:cubicBezTo>
                <a:cubicBezTo>
                  <a:pt x="1642149" y="1611439"/>
                  <a:pt x="1634469" y="1615588"/>
                  <a:pt x="1626994" y="1613668"/>
                </a:cubicBezTo>
                <a:close/>
                <a:moveTo>
                  <a:pt x="1814023" y="1010887"/>
                </a:moveTo>
                <a:cubicBezTo>
                  <a:pt x="1821635" y="1013572"/>
                  <a:pt x="1825646" y="1021931"/>
                  <a:pt x="1822972" y="1029559"/>
                </a:cubicBezTo>
                <a:cubicBezTo>
                  <a:pt x="1820400" y="1036900"/>
                  <a:pt x="1812514" y="1040935"/>
                  <a:pt x="1805040" y="1038744"/>
                </a:cubicBezTo>
                <a:cubicBezTo>
                  <a:pt x="1797360" y="1036265"/>
                  <a:pt x="1793109" y="1028013"/>
                  <a:pt x="1795611" y="1020316"/>
                </a:cubicBezTo>
                <a:cubicBezTo>
                  <a:pt x="1798080" y="1012622"/>
                  <a:pt x="1806343" y="1008395"/>
                  <a:pt x="1814023" y="1010873"/>
                </a:cubicBezTo>
                <a:close/>
                <a:moveTo>
                  <a:pt x="1855749" y="875599"/>
                </a:moveTo>
                <a:cubicBezTo>
                  <a:pt x="1863463" y="878232"/>
                  <a:pt x="1867611" y="886629"/>
                  <a:pt x="1864972" y="894357"/>
                </a:cubicBezTo>
                <a:cubicBezTo>
                  <a:pt x="1862469" y="901742"/>
                  <a:pt x="1854652" y="905897"/>
                  <a:pt x="1847109" y="903854"/>
                </a:cubicBezTo>
                <a:cubicBezTo>
                  <a:pt x="1839291" y="901468"/>
                  <a:pt x="1834903" y="893208"/>
                  <a:pt x="1837303" y="885405"/>
                </a:cubicBezTo>
                <a:cubicBezTo>
                  <a:pt x="1839669" y="877598"/>
                  <a:pt x="1847931" y="873206"/>
                  <a:pt x="1855749" y="875592"/>
                </a:cubicBezTo>
                <a:close/>
                <a:moveTo>
                  <a:pt x="1686789" y="1468807"/>
                </a:moveTo>
                <a:cubicBezTo>
                  <a:pt x="1684869" y="1476285"/>
                  <a:pt x="1677257" y="1480787"/>
                  <a:pt x="1669783" y="1478863"/>
                </a:cubicBezTo>
                <a:cubicBezTo>
                  <a:pt x="1669406" y="1478771"/>
                  <a:pt x="1669029" y="1478661"/>
                  <a:pt x="1668686" y="1478538"/>
                </a:cubicBezTo>
                <a:cubicBezTo>
                  <a:pt x="1660972" y="1476011"/>
                  <a:pt x="1656754" y="1467710"/>
                  <a:pt x="1659291" y="1459999"/>
                </a:cubicBezTo>
                <a:cubicBezTo>
                  <a:pt x="1661795" y="1452401"/>
                  <a:pt x="1669886" y="1448188"/>
                  <a:pt x="1677532" y="1450512"/>
                </a:cubicBezTo>
                <a:cubicBezTo>
                  <a:pt x="1684937" y="1452580"/>
                  <a:pt x="1689223" y="1460243"/>
                  <a:pt x="1687166" y="1467635"/>
                </a:cubicBezTo>
                <a:cubicBezTo>
                  <a:pt x="1687063" y="1468025"/>
                  <a:pt x="1686926" y="1468413"/>
                  <a:pt x="1686789" y="1468793"/>
                </a:cubicBezTo>
                <a:close/>
                <a:moveTo>
                  <a:pt x="1719223" y="1315207"/>
                </a:moveTo>
                <a:cubicBezTo>
                  <a:pt x="1726972" y="1317731"/>
                  <a:pt x="1731223" y="1326069"/>
                  <a:pt x="1728686" y="1333828"/>
                </a:cubicBezTo>
                <a:cubicBezTo>
                  <a:pt x="1726286" y="1341288"/>
                  <a:pt x="1718434" y="1345550"/>
                  <a:pt x="1710857" y="1343534"/>
                </a:cubicBezTo>
                <a:cubicBezTo>
                  <a:pt x="1703040" y="1341223"/>
                  <a:pt x="1698549" y="1333008"/>
                  <a:pt x="1700880" y="1325181"/>
                </a:cubicBezTo>
                <a:cubicBezTo>
                  <a:pt x="1703177" y="1317353"/>
                  <a:pt x="1711406" y="1312883"/>
                  <a:pt x="1719223" y="1315193"/>
                </a:cubicBezTo>
                <a:close/>
                <a:moveTo>
                  <a:pt x="1549543" y="1863988"/>
                </a:moveTo>
                <a:cubicBezTo>
                  <a:pt x="1557154" y="1866659"/>
                  <a:pt x="1561132" y="1874987"/>
                  <a:pt x="1558457" y="1882584"/>
                </a:cubicBezTo>
                <a:cubicBezTo>
                  <a:pt x="1555852" y="1890035"/>
                  <a:pt x="1547760" y="1894049"/>
                  <a:pt x="1540251" y="1891636"/>
                </a:cubicBezTo>
                <a:cubicBezTo>
                  <a:pt x="1532606" y="1889071"/>
                  <a:pt x="1528492" y="1880798"/>
                  <a:pt x="1531063" y="1873159"/>
                </a:cubicBezTo>
                <a:cubicBezTo>
                  <a:pt x="1533635" y="1865520"/>
                  <a:pt x="1541897" y="1861409"/>
                  <a:pt x="1549543" y="1863974"/>
                </a:cubicBezTo>
                <a:close/>
                <a:moveTo>
                  <a:pt x="1591372" y="1728635"/>
                </a:moveTo>
                <a:cubicBezTo>
                  <a:pt x="1598846" y="1730963"/>
                  <a:pt x="1603029" y="1738910"/>
                  <a:pt x="1600697" y="1746384"/>
                </a:cubicBezTo>
                <a:cubicBezTo>
                  <a:pt x="1600594" y="1746641"/>
                  <a:pt x="1600526" y="1746895"/>
                  <a:pt x="1600423" y="1747149"/>
                </a:cubicBezTo>
                <a:cubicBezTo>
                  <a:pt x="1598469" y="1754613"/>
                  <a:pt x="1590823" y="1759077"/>
                  <a:pt x="1583383" y="1757119"/>
                </a:cubicBezTo>
                <a:cubicBezTo>
                  <a:pt x="1583006" y="1757023"/>
                  <a:pt x="1582629" y="1756907"/>
                  <a:pt x="1582251" y="1756776"/>
                </a:cubicBezTo>
                <a:cubicBezTo>
                  <a:pt x="1574469" y="1754256"/>
                  <a:pt x="1570217" y="1745915"/>
                  <a:pt x="1572720" y="1738139"/>
                </a:cubicBezTo>
                <a:cubicBezTo>
                  <a:pt x="1575257" y="1730363"/>
                  <a:pt x="1583589" y="1726104"/>
                  <a:pt x="1591372" y="1728621"/>
                </a:cubicBezTo>
                <a:close/>
                <a:moveTo>
                  <a:pt x="1933132" y="625320"/>
                </a:moveTo>
                <a:cubicBezTo>
                  <a:pt x="1925486" y="622773"/>
                  <a:pt x="1921337" y="614503"/>
                  <a:pt x="1923874" y="606844"/>
                </a:cubicBezTo>
                <a:cubicBezTo>
                  <a:pt x="1926411" y="599188"/>
                  <a:pt x="1934709" y="595046"/>
                  <a:pt x="1942354" y="597593"/>
                </a:cubicBezTo>
                <a:cubicBezTo>
                  <a:pt x="1949692" y="599726"/>
                  <a:pt x="1953909" y="607396"/>
                  <a:pt x="1951783" y="614729"/>
                </a:cubicBezTo>
                <a:cubicBezTo>
                  <a:pt x="1951646" y="615158"/>
                  <a:pt x="1951509" y="615583"/>
                  <a:pt x="1951337" y="615998"/>
                </a:cubicBezTo>
                <a:cubicBezTo>
                  <a:pt x="1949451" y="623311"/>
                  <a:pt x="1941977" y="627700"/>
                  <a:pt x="1934674" y="625800"/>
                </a:cubicBezTo>
                <a:cubicBezTo>
                  <a:pt x="1934126" y="625667"/>
                  <a:pt x="1933646" y="625502"/>
                  <a:pt x="1933132" y="625307"/>
                </a:cubicBezTo>
                <a:close/>
                <a:moveTo>
                  <a:pt x="1909577" y="750669"/>
                </a:moveTo>
                <a:cubicBezTo>
                  <a:pt x="1907760" y="758195"/>
                  <a:pt x="1900183" y="762820"/>
                  <a:pt x="1892640" y="760999"/>
                </a:cubicBezTo>
                <a:cubicBezTo>
                  <a:pt x="1892297" y="760913"/>
                  <a:pt x="1891955" y="760817"/>
                  <a:pt x="1891611" y="760704"/>
                </a:cubicBezTo>
                <a:cubicBezTo>
                  <a:pt x="1883795" y="758376"/>
                  <a:pt x="1879372" y="750158"/>
                  <a:pt x="1881703" y="742348"/>
                </a:cubicBezTo>
                <a:cubicBezTo>
                  <a:pt x="1884034" y="734541"/>
                  <a:pt x="1892229" y="730101"/>
                  <a:pt x="1900046" y="732429"/>
                </a:cubicBezTo>
                <a:cubicBezTo>
                  <a:pt x="1907486" y="734387"/>
                  <a:pt x="1911909" y="742005"/>
                  <a:pt x="1909955" y="749441"/>
                </a:cubicBezTo>
                <a:cubicBezTo>
                  <a:pt x="1909852" y="749856"/>
                  <a:pt x="1909714" y="750264"/>
                  <a:pt x="1909577" y="750669"/>
                </a:cubicBezTo>
                <a:close/>
                <a:moveTo>
                  <a:pt x="1763006" y="1173947"/>
                </a:moveTo>
                <a:cubicBezTo>
                  <a:pt x="1755257" y="1171409"/>
                  <a:pt x="1751040" y="1163068"/>
                  <a:pt x="1753577" y="1155316"/>
                </a:cubicBezTo>
                <a:cubicBezTo>
                  <a:pt x="1756115" y="1147567"/>
                  <a:pt x="1764446" y="1143340"/>
                  <a:pt x="1772194" y="1145877"/>
                </a:cubicBezTo>
                <a:cubicBezTo>
                  <a:pt x="1779874" y="1148637"/>
                  <a:pt x="1783852" y="1157099"/>
                  <a:pt x="1781109" y="1164775"/>
                </a:cubicBezTo>
                <a:cubicBezTo>
                  <a:pt x="1778469" y="1172147"/>
                  <a:pt x="1770514" y="1176168"/>
                  <a:pt x="1763006" y="1173947"/>
                </a:cubicBezTo>
                <a:close/>
              </a:path>
            </a:pathLst>
          </a:custGeom>
          <a:solidFill>
            <a:schemeClr val="accent1"/>
          </a:solidFill>
          <a:ln w="3429" cap="flat">
            <a:noFill/>
            <a:prstDash val="solid"/>
            <a:miter/>
          </a:ln>
        </p:spPr>
        <p:txBody>
          <a:bodyPr rtlCol="0" anchor="ctr"/>
          <a:lstStyle/>
          <a:p>
            <a:endParaRPr lang="zh-CN" altLang="en-US">
              <a:cs typeface="思源黑体 Regular" panose="020B0500000000000000"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370455" y="926465"/>
            <a:ext cx="6294120" cy="977265"/>
          </a:xfrm>
          <a:prstGeom prst="rect">
            <a:avLst/>
          </a:prstGeom>
          <a:noFill/>
        </p:spPr>
        <p:txBody>
          <a:bodyPr wrap="square" rtlCol="0" anchor="t">
            <a:spAutoFit/>
          </a:bodyPr>
          <a:lstStyle>
            <a:defPPr>
              <a:defRPr lang="zh-CN"/>
            </a:defPPr>
            <a:lvl1pPr algn="ctr">
              <a:lnSpc>
                <a:spcPct val="90000"/>
              </a:lnSpc>
              <a:defRPr sz="3200">
                <a:solidFill>
                  <a:srgbClr val="6AB3E4"/>
                </a:solidFill>
                <a:latin typeface="三极信黑简体" panose="00000500000000000000" pitchFamily="2" charset="-122"/>
                <a:ea typeface="三极信黑简体" panose="00000500000000000000" pitchFamily="2" charset="-122"/>
                <a:cs typeface="Aa榴莲爸爸" panose="03000502000000000000" charset="-122"/>
              </a:defRPr>
            </a:lvl1pPr>
          </a:lstStyle>
          <a:p>
            <a:pPr indent="0">
              <a:buFont typeface="Wingdings" panose="05000000000000000000" charset="0"/>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１．</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虚拟路线控制</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0">
              <a:buFont typeface="Wingdings" panose="05000000000000000000" charset="0"/>
              <a:buNone/>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5602" name="Rectangle 2"/>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 name="剪去同侧角的矩形 9"/>
          <p:cNvSpPr/>
          <p:nvPr/>
        </p:nvSpPr>
        <p:spPr>
          <a:xfrm>
            <a:off x="8219545"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1" name="剪去同侧角的矩形 10"/>
          <p:cNvSpPr/>
          <p:nvPr/>
        </p:nvSpPr>
        <p:spPr>
          <a:xfrm>
            <a:off x="944400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2" name="剪去同侧角的矩形 11"/>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3" name="剪去同侧角的矩形 12"/>
          <p:cNvSpPr/>
          <p:nvPr/>
        </p:nvSpPr>
        <p:spPr>
          <a:xfrm>
            <a:off x="699509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4" name="TextBox 13"/>
          <p:cNvSpPr txBox="1"/>
          <p:nvPr/>
        </p:nvSpPr>
        <p:spPr>
          <a:xfrm>
            <a:off x="7168509" y="220724"/>
            <a:ext cx="877163" cy="369332"/>
          </a:xfrm>
          <a:prstGeom prst="rect">
            <a:avLst/>
          </a:prstGeom>
          <a:noFill/>
        </p:spPr>
        <p:txBody>
          <a:bodyPr wrap="none" rtlCol="0">
            <a:spAutoFit/>
          </a:bodyPr>
          <a:lstStyle/>
          <a:p>
            <a:r>
              <a:rPr lang="zh-CN" altLang="en-US" dirty="0">
                <a:solidFill>
                  <a:schemeClr val="bg1"/>
                </a:solidFill>
              </a:rPr>
              <a:t>准备间</a:t>
            </a:r>
            <a:endParaRPr lang="zh-CN" altLang="en-US" dirty="0">
              <a:solidFill>
                <a:schemeClr val="bg1"/>
              </a:solidFill>
            </a:endParaRPr>
          </a:p>
        </p:txBody>
      </p:sp>
      <p:sp>
        <p:nvSpPr>
          <p:cNvPr id="15" name="TextBox 14"/>
          <p:cNvSpPr txBox="1"/>
          <p:nvPr/>
        </p:nvSpPr>
        <p:spPr>
          <a:xfrm>
            <a:off x="8398218" y="220724"/>
            <a:ext cx="877163" cy="369332"/>
          </a:xfrm>
          <a:prstGeom prst="rect">
            <a:avLst/>
          </a:prstGeom>
          <a:noFill/>
        </p:spPr>
        <p:txBody>
          <a:bodyPr wrap="none" rtlCol="0">
            <a:spAutoFit/>
          </a:bodyPr>
          <a:lstStyle/>
          <a:p>
            <a:r>
              <a:rPr lang="zh-CN" altLang="en-US" b="1" dirty="0">
                <a:solidFill>
                  <a:schemeClr val="bg1"/>
                </a:solidFill>
              </a:rPr>
              <a:t>活动室</a:t>
            </a:r>
            <a:endParaRPr lang="zh-CN" altLang="en-US" b="1" dirty="0">
              <a:solidFill>
                <a:schemeClr val="bg1"/>
              </a:solidFill>
            </a:endParaRPr>
          </a:p>
        </p:txBody>
      </p:sp>
      <p:sp>
        <p:nvSpPr>
          <p:cNvPr id="16" name="TextBox 15"/>
          <p:cNvSpPr txBox="1"/>
          <p:nvPr/>
        </p:nvSpPr>
        <p:spPr>
          <a:xfrm>
            <a:off x="9627927" y="220724"/>
            <a:ext cx="877163" cy="369332"/>
          </a:xfrm>
          <a:prstGeom prst="rect">
            <a:avLst/>
          </a:prstGeom>
          <a:noFill/>
        </p:spPr>
        <p:txBody>
          <a:bodyPr wrap="none" rtlCol="0">
            <a:spAutoFit/>
          </a:bodyPr>
          <a:lstStyle/>
          <a:p>
            <a:r>
              <a:rPr lang="zh-CN" altLang="en-US" dirty="0">
                <a:solidFill>
                  <a:schemeClr val="bg1"/>
                </a:solidFill>
              </a:rPr>
              <a:t>收获园</a:t>
            </a:r>
            <a:endParaRPr lang="zh-CN" altLang="en-US" dirty="0">
              <a:solidFill>
                <a:schemeClr val="bg1"/>
              </a:solidFill>
            </a:endParaRPr>
          </a:p>
        </p:txBody>
      </p:sp>
      <p:sp>
        <p:nvSpPr>
          <p:cNvPr id="17" name="TextBox 16"/>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sp>
        <p:nvSpPr>
          <p:cNvPr id="6" name="文本框 5"/>
          <p:cNvSpPr txBox="1"/>
          <p:nvPr/>
        </p:nvSpPr>
        <p:spPr>
          <a:xfrm>
            <a:off x="993775" y="1461135"/>
            <a:ext cx="10473690" cy="1124585"/>
          </a:xfrm>
          <a:prstGeom prst="rect">
            <a:avLst/>
          </a:prstGeom>
          <a:noFill/>
        </p:spPr>
        <p:txBody>
          <a:bodyPr wrap="square" rtlCol="0" anchor="t">
            <a:spAutoFit/>
          </a:bodyPr>
          <a:lstStyle/>
          <a:p>
            <a:pPr>
              <a:lnSpc>
                <a:spcPct val="120000"/>
              </a:lnSpc>
            </a:pPr>
            <a:r>
              <a:rPr lang="en-US" altLang="zh-CN" sz="2800">
                <a:latin typeface="宋体" panose="02010600030101010101" pitchFamily="2" charset="-122"/>
                <a:ea typeface="宋体" panose="02010600030101010101" pitchFamily="2" charset="-122"/>
                <a:sym typeface="+mn-ea"/>
              </a:rPr>
              <a:t>    </a:t>
            </a:r>
            <a:r>
              <a:rPr lang="zh-CN" altLang="en-US" sz="2800">
                <a:latin typeface="楷体" panose="02010609060101010101" charset="-122"/>
                <a:ea typeface="楷体" panose="02010609060101010101" charset="-122"/>
                <a:sym typeface="+mn-ea"/>
              </a:rPr>
              <a:t>可以自由选择行走路线，或者按照预设的路线进行游览，每个角落都隐藏着自然的奥秘等待您的发现。</a:t>
            </a:r>
            <a:endParaRPr lang="zh-CN" altLang="en-US" sz="2800">
              <a:latin typeface="楷体" panose="02010609060101010101" charset="-122"/>
              <a:ea typeface="楷体" panose="02010609060101010101" charset="-122"/>
              <a:sym typeface="+mn-ea"/>
            </a:endParaRPr>
          </a:p>
        </p:txBody>
      </p:sp>
      <p:pic>
        <p:nvPicPr>
          <p:cNvPr id="22" name="图片 21"/>
          <p:cNvPicPr/>
          <p:nvPr>
            <p:custDataLst>
              <p:tags r:id="rId2"/>
            </p:custDataLst>
          </p:nvPr>
        </p:nvPicPr>
        <p:blipFill>
          <a:blip r:embed="rId3"/>
          <a:stretch>
            <a:fillRect/>
          </a:stretch>
        </p:blipFill>
        <p:spPr>
          <a:xfrm>
            <a:off x="401955" y="2986405"/>
            <a:ext cx="3933825" cy="4288790"/>
          </a:xfrm>
          <a:prstGeom prst="rect">
            <a:avLst/>
          </a:prstGeom>
          <a:noFill/>
          <a:ln w="9525">
            <a:noFill/>
          </a:ln>
        </p:spPr>
      </p:pic>
      <p:sp>
        <p:nvSpPr>
          <p:cNvPr id="23" name="云形标注 22"/>
          <p:cNvSpPr/>
          <p:nvPr/>
        </p:nvSpPr>
        <p:spPr>
          <a:xfrm>
            <a:off x="2514600" y="2909570"/>
            <a:ext cx="1821180" cy="908685"/>
          </a:xfrm>
          <a:prstGeom prst="cloudCallou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文本框 23"/>
          <p:cNvSpPr txBox="1"/>
          <p:nvPr/>
        </p:nvSpPr>
        <p:spPr>
          <a:xfrm>
            <a:off x="2033270" y="3138170"/>
            <a:ext cx="2429510" cy="645160"/>
          </a:xfrm>
          <a:prstGeom prst="rect">
            <a:avLst/>
          </a:prstGeom>
          <a:noFill/>
        </p:spPr>
        <p:txBody>
          <a:bodyPr wrap="square" rtlCol="0">
            <a:spAutoFit/>
          </a:bodyPr>
          <a:lstStyle/>
          <a:p>
            <a:pPr algn="ctr"/>
            <a:r>
              <a:rPr lang="en-US" altLang="zh-CN">
                <a:latin typeface="宋体" panose="02010600030101010101" pitchFamily="2" charset="-122"/>
                <a:ea typeface="宋体" panose="02010600030101010101" pitchFamily="2" charset="-122"/>
              </a:rPr>
              <a:t>    </a:t>
            </a:r>
            <a:r>
              <a:rPr lang="zh-CN" altLang="en-US">
                <a:sym typeface="+mn-ea"/>
              </a:rPr>
              <a:t>转身（换角度）</a:t>
            </a:r>
            <a:endParaRPr lang="zh-CN" altLang="en-US"/>
          </a:p>
          <a:p>
            <a:pPr algn="ctr"/>
            <a:r>
              <a:rPr lang="en-US" altLang="zh-CN">
                <a:latin typeface="宋体" panose="02010600030101010101" pitchFamily="2" charset="-122"/>
                <a:ea typeface="宋体" panose="02010600030101010101" pitchFamily="2" charset="-122"/>
              </a:rPr>
              <a:t>  </a:t>
            </a:r>
            <a:endParaRPr lang="en-US" altLang="zh-CN">
              <a:latin typeface="宋体" panose="02010600030101010101" pitchFamily="2" charset="-122"/>
              <a:ea typeface="宋体" panose="02010600030101010101" pitchFamily="2" charset="-122"/>
            </a:endParaRPr>
          </a:p>
        </p:txBody>
      </p:sp>
      <p:sp>
        <p:nvSpPr>
          <p:cNvPr id="25" name="云形标注 24"/>
          <p:cNvSpPr/>
          <p:nvPr/>
        </p:nvSpPr>
        <p:spPr>
          <a:xfrm>
            <a:off x="469265" y="3075305"/>
            <a:ext cx="1459230" cy="1011555"/>
          </a:xfrm>
          <a:prstGeom prst="cloudCallout">
            <a:avLst>
              <a:gd name="adj1" fmla="val -18929"/>
              <a:gd name="adj2" fmla="val 75298"/>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文本框 25"/>
          <p:cNvSpPr txBox="1"/>
          <p:nvPr/>
        </p:nvSpPr>
        <p:spPr>
          <a:xfrm>
            <a:off x="-243840" y="3415030"/>
            <a:ext cx="2277110" cy="368300"/>
          </a:xfrm>
          <a:prstGeom prst="rect">
            <a:avLst/>
          </a:prstGeom>
          <a:noFill/>
        </p:spPr>
        <p:txBody>
          <a:bodyPr wrap="square" rtlCol="0">
            <a:spAutoFit/>
          </a:bodyPr>
          <a:lstStyle/>
          <a:p>
            <a:pPr algn="ctr"/>
            <a:r>
              <a:rPr lang="en-US" altLang="zh-CN">
                <a:latin typeface="宋体" panose="02010600030101010101" pitchFamily="2" charset="-122"/>
                <a:ea typeface="宋体" panose="02010600030101010101" pitchFamily="2" charset="-122"/>
              </a:rPr>
              <a:t>    </a:t>
            </a:r>
            <a:r>
              <a:rPr lang="zh-CN" altLang="en-US">
                <a:sym typeface="+mn-ea"/>
              </a:rPr>
              <a:t>往前走</a:t>
            </a:r>
            <a:r>
              <a:rPr lang="en-US" altLang="zh-CN">
                <a:latin typeface="宋体" panose="02010600030101010101" pitchFamily="2" charset="-122"/>
                <a:ea typeface="宋体" panose="02010600030101010101" pitchFamily="2" charset="-122"/>
              </a:rPr>
              <a:t>  </a:t>
            </a:r>
            <a:endParaRPr lang="en-US" altLang="zh-CN">
              <a:latin typeface="宋体" panose="02010600030101010101" pitchFamily="2" charset="-122"/>
              <a:ea typeface="宋体" panose="02010600030101010101" pitchFamily="2" charset="-122"/>
            </a:endParaRPr>
          </a:p>
        </p:txBody>
      </p:sp>
      <p:sp>
        <p:nvSpPr>
          <p:cNvPr id="27" name="云形标注 26"/>
          <p:cNvSpPr/>
          <p:nvPr/>
        </p:nvSpPr>
        <p:spPr>
          <a:xfrm>
            <a:off x="4270375" y="3487420"/>
            <a:ext cx="2022475" cy="949960"/>
          </a:xfrm>
          <a:prstGeom prst="cloudCallout">
            <a:avLst>
              <a:gd name="adj1" fmla="val -52771"/>
              <a:gd name="adj2" fmla="val 40956"/>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文本框 27"/>
          <p:cNvSpPr txBox="1"/>
          <p:nvPr/>
        </p:nvSpPr>
        <p:spPr>
          <a:xfrm>
            <a:off x="3972560" y="3818255"/>
            <a:ext cx="2270125" cy="368300"/>
          </a:xfrm>
          <a:prstGeom prst="rect">
            <a:avLst/>
          </a:prstGeom>
          <a:noFill/>
        </p:spPr>
        <p:txBody>
          <a:bodyPr wrap="square" rtlCol="0">
            <a:spAutoFit/>
          </a:bodyPr>
          <a:lstStyle/>
          <a:p>
            <a:pPr algn="ctr"/>
            <a:r>
              <a:rPr lang="en-US" altLang="zh-CN">
                <a:latin typeface="宋体" panose="02010600030101010101" pitchFamily="2" charset="-122"/>
                <a:ea typeface="宋体" panose="02010600030101010101" pitchFamily="2" charset="-122"/>
              </a:rPr>
              <a:t>    </a:t>
            </a:r>
            <a:r>
              <a:rPr lang="zh-CN" altLang="en-US">
                <a:sym typeface="+mn-ea"/>
              </a:rPr>
              <a:t>放大看（走近看）</a:t>
            </a:r>
            <a:r>
              <a:rPr lang="en-US" altLang="zh-CN">
                <a:latin typeface="宋体" panose="02010600030101010101" pitchFamily="2" charset="-122"/>
                <a:ea typeface="宋体" panose="02010600030101010101" pitchFamily="2" charset="-122"/>
              </a:rPr>
              <a:t>   </a:t>
            </a:r>
            <a:endParaRPr lang="en-US" altLang="zh-CN">
              <a:latin typeface="宋体" panose="02010600030101010101" pitchFamily="2" charset="-122"/>
              <a:ea typeface="宋体" panose="02010600030101010101" pitchFamily="2" charset="-122"/>
            </a:endParaRPr>
          </a:p>
        </p:txBody>
      </p:sp>
      <p:sp>
        <p:nvSpPr>
          <p:cNvPr id="5" name="Union-3714&amp;1811"/>
          <p:cNvSpPr/>
          <p:nvPr>
            <p:custDataLst>
              <p:tags r:id="rId4"/>
            </p:custDataLst>
          </p:nvPr>
        </p:nvSpPr>
        <p:spPr>
          <a:xfrm rot="10800000">
            <a:off x="7282180" y="2936875"/>
            <a:ext cx="3098800" cy="2641600"/>
          </a:xfrm>
          <a:custGeom>
            <a:avLst/>
            <a:gdLst/>
            <a:ahLst/>
            <a:cxnLst/>
            <a:rect l="l" t="t" r="r" b="b"/>
            <a:pathLst>
              <a:path w="3098800" h="2641600">
                <a:moveTo>
                  <a:pt x="1651660" y="9307"/>
                </a:moveTo>
                <a:cubicBezTo>
                  <a:pt x="1448841" y="4330"/>
                  <a:pt x="1298308" y="722"/>
                  <a:pt x="1293838" y="960"/>
                </a:cubicBezTo>
                <a:cubicBezTo>
                  <a:pt x="1277328" y="1939"/>
                  <a:pt x="1260533" y="2775"/>
                  <a:pt x="1244082" y="3593"/>
                </a:cubicBezTo>
                <a:cubicBezTo>
                  <a:pt x="1241826" y="3705"/>
                  <a:pt x="1239576" y="3817"/>
                  <a:pt x="1237334" y="3929"/>
                </a:cubicBezTo>
                <a:cubicBezTo>
                  <a:pt x="1217435" y="4857"/>
                  <a:pt x="1197159" y="5970"/>
                  <a:pt x="1177072" y="7083"/>
                </a:cubicBezTo>
                <a:cubicBezTo>
                  <a:pt x="1161216" y="8011"/>
                  <a:pt x="1145301" y="8996"/>
                  <a:pt x="1129490" y="9975"/>
                </a:cubicBezTo>
                <a:cubicBezTo>
                  <a:pt x="1116847" y="10758"/>
                  <a:pt x="1104270" y="11536"/>
                  <a:pt x="1091841" y="12278"/>
                </a:cubicBezTo>
                <a:cubicBezTo>
                  <a:pt x="1080578" y="12835"/>
                  <a:pt x="1069315" y="13577"/>
                  <a:pt x="1058051" y="14319"/>
                </a:cubicBezTo>
                <a:lnTo>
                  <a:pt x="1058048" y="14319"/>
                </a:lnTo>
                <a:cubicBezTo>
                  <a:pt x="1053168" y="14598"/>
                  <a:pt x="1048240" y="14922"/>
                  <a:pt x="1043311" y="15247"/>
                </a:cubicBezTo>
                <a:cubicBezTo>
                  <a:pt x="1038384" y="15572"/>
                  <a:pt x="1033456" y="15896"/>
                  <a:pt x="1028574" y="16175"/>
                </a:cubicBezTo>
                <a:cubicBezTo>
                  <a:pt x="1008675" y="17473"/>
                  <a:pt x="988024" y="18772"/>
                  <a:pt x="967561" y="19886"/>
                </a:cubicBezTo>
                <a:cubicBezTo>
                  <a:pt x="961366" y="20195"/>
                  <a:pt x="955130" y="20504"/>
                  <a:pt x="948893" y="20813"/>
                </a:cubicBezTo>
                <a:cubicBezTo>
                  <a:pt x="936419" y="21432"/>
                  <a:pt x="923945" y="22050"/>
                  <a:pt x="911804" y="22669"/>
                </a:cubicBezTo>
                <a:cubicBezTo>
                  <a:pt x="904312" y="23069"/>
                  <a:pt x="896747" y="23445"/>
                  <a:pt x="889144" y="23823"/>
                </a:cubicBezTo>
                <a:cubicBezTo>
                  <a:pt x="875600" y="24497"/>
                  <a:pt x="861936" y="25177"/>
                  <a:pt x="848350" y="26008"/>
                </a:cubicBezTo>
                <a:cubicBezTo>
                  <a:pt x="822255" y="27493"/>
                  <a:pt x="795597" y="29163"/>
                  <a:pt x="769878" y="30833"/>
                </a:cubicBezTo>
                <a:cubicBezTo>
                  <a:pt x="763805" y="31191"/>
                  <a:pt x="757687" y="31592"/>
                  <a:pt x="751548" y="31995"/>
                </a:cubicBezTo>
                <a:cubicBezTo>
                  <a:pt x="744972" y="32427"/>
                  <a:pt x="738369" y="32861"/>
                  <a:pt x="731768" y="33245"/>
                </a:cubicBezTo>
                <a:cubicBezTo>
                  <a:pt x="728106" y="33523"/>
                  <a:pt x="724399" y="33755"/>
                  <a:pt x="720691" y="33987"/>
                </a:cubicBezTo>
                <a:cubicBezTo>
                  <a:pt x="716984" y="34219"/>
                  <a:pt x="713275" y="34451"/>
                  <a:pt x="709615" y="34729"/>
                </a:cubicBezTo>
                <a:cubicBezTo>
                  <a:pt x="703706" y="35097"/>
                  <a:pt x="697737" y="35480"/>
                  <a:pt x="691733" y="35866"/>
                </a:cubicBezTo>
                <a:cubicBezTo>
                  <a:pt x="676563" y="36840"/>
                  <a:pt x="661172" y="37828"/>
                  <a:pt x="645973" y="38625"/>
                </a:cubicBezTo>
                <a:lnTo>
                  <a:pt x="591905" y="41408"/>
                </a:lnTo>
                <a:cubicBezTo>
                  <a:pt x="584373" y="41818"/>
                  <a:pt x="576712" y="42203"/>
                  <a:pt x="569001" y="42590"/>
                </a:cubicBezTo>
                <a:cubicBezTo>
                  <a:pt x="555762" y="43255"/>
                  <a:pt x="542370" y="43928"/>
                  <a:pt x="529203" y="44748"/>
                </a:cubicBezTo>
                <a:cubicBezTo>
                  <a:pt x="493940" y="46735"/>
                  <a:pt x="455475" y="49248"/>
                  <a:pt x="411561" y="52118"/>
                </a:cubicBezTo>
                <a:lnTo>
                  <a:pt x="407927" y="52355"/>
                </a:lnTo>
                <a:cubicBezTo>
                  <a:pt x="386991" y="53782"/>
                  <a:pt x="365722" y="55429"/>
                  <a:pt x="344890" y="57042"/>
                </a:cubicBezTo>
                <a:cubicBezTo>
                  <a:pt x="338634" y="57526"/>
                  <a:pt x="332417" y="58007"/>
                  <a:pt x="326262" y="58478"/>
                </a:cubicBezTo>
                <a:lnTo>
                  <a:pt x="324759" y="58664"/>
                </a:lnTo>
                <a:cubicBezTo>
                  <a:pt x="286087" y="61633"/>
                  <a:pt x="250980" y="67755"/>
                  <a:pt x="217376" y="77033"/>
                </a:cubicBezTo>
                <a:cubicBezTo>
                  <a:pt x="160492" y="92989"/>
                  <a:pt x="118628" y="125645"/>
                  <a:pt x="89530" y="176854"/>
                </a:cubicBezTo>
                <a:cubicBezTo>
                  <a:pt x="72446" y="206912"/>
                  <a:pt x="59116" y="240495"/>
                  <a:pt x="47477" y="282985"/>
                </a:cubicBezTo>
                <a:cubicBezTo>
                  <a:pt x="35274" y="327701"/>
                  <a:pt x="26075" y="375571"/>
                  <a:pt x="18566" y="433831"/>
                </a:cubicBezTo>
                <a:cubicBezTo>
                  <a:pt x="-2460" y="598035"/>
                  <a:pt x="-1522" y="764282"/>
                  <a:pt x="1857" y="891007"/>
                </a:cubicBezTo>
                <a:cubicBezTo>
                  <a:pt x="3547" y="952421"/>
                  <a:pt x="6551" y="1013465"/>
                  <a:pt x="10493" y="1086198"/>
                </a:cubicBezTo>
                <a:cubicBezTo>
                  <a:pt x="12500" y="1123542"/>
                  <a:pt x="15102" y="1161475"/>
                  <a:pt x="17636" y="1198424"/>
                </a:cubicBezTo>
                <a:cubicBezTo>
                  <a:pt x="17948" y="1202964"/>
                  <a:pt x="18258" y="1207488"/>
                  <a:pt x="18566" y="1211995"/>
                </a:cubicBezTo>
                <a:cubicBezTo>
                  <a:pt x="20067" y="1231839"/>
                  <a:pt x="21381" y="1251868"/>
                  <a:pt x="22694" y="1271892"/>
                </a:cubicBezTo>
                <a:lnTo>
                  <a:pt x="22696" y="1271930"/>
                </a:lnTo>
                <a:cubicBezTo>
                  <a:pt x="23447" y="1283246"/>
                  <a:pt x="24197" y="1294511"/>
                  <a:pt x="24948" y="1305776"/>
                </a:cubicBezTo>
                <a:cubicBezTo>
                  <a:pt x="25699" y="1317054"/>
                  <a:pt x="26450" y="1328331"/>
                  <a:pt x="27201" y="1339647"/>
                </a:cubicBezTo>
                <a:lnTo>
                  <a:pt x="33960" y="1443736"/>
                </a:lnTo>
                <a:cubicBezTo>
                  <a:pt x="36213" y="1478432"/>
                  <a:pt x="38653" y="1513319"/>
                  <a:pt x="41094" y="1548016"/>
                </a:cubicBezTo>
                <a:lnTo>
                  <a:pt x="46163" y="1620380"/>
                </a:lnTo>
                <a:lnTo>
                  <a:pt x="46914" y="1632064"/>
                </a:lnTo>
                <a:cubicBezTo>
                  <a:pt x="47466" y="1640865"/>
                  <a:pt x="48068" y="1649781"/>
                  <a:pt x="48675" y="1658772"/>
                </a:cubicBezTo>
                <a:cubicBezTo>
                  <a:pt x="49719" y="1674228"/>
                  <a:pt x="50776" y="1689862"/>
                  <a:pt x="51607" y="1705356"/>
                </a:cubicBezTo>
                <a:cubicBezTo>
                  <a:pt x="52545" y="1722603"/>
                  <a:pt x="53484" y="1739811"/>
                  <a:pt x="54422" y="1757007"/>
                </a:cubicBezTo>
                <a:cubicBezTo>
                  <a:pt x="55361" y="1774228"/>
                  <a:pt x="56300" y="1791437"/>
                  <a:pt x="57239" y="1808696"/>
                </a:cubicBezTo>
                <a:cubicBezTo>
                  <a:pt x="58178" y="1824838"/>
                  <a:pt x="59069" y="1841030"/>
                  <a:pt x="59961" y="1857223"/>
                </a:cubicBezTo>
                <a:cubicBezTo>
                  <a:pt x="60853" y="1873402"/>
                  <a:pt x="61745" y="1889595"/>
                  <a:pt x="62683" y="1905737"/>
                </a:cubicBezTo>
                <a:cubicBezTo>
                  <a:pt x="63340" y="1917243"/>
                  <a:pt x="63951" y="1928787"/>
                  <a:pt x="64561" y="1940344"/>
                </a:cubicBezTo>
                <a:cubicBezTo>
                  <a:pt x="65171" y="1951888"/>
                  <a:pt x="65781" y="1963445"/>
                  <a:pt x="66438" y="1974952"/>
                </a:cubicBezTo>
                <a:cubicBezTo>
                  <a:pt x="69630" y="2036356"/>
                  <a:pt x="73197" y="2099996"/>
                  <a:pt x="77702" y="2162340"/>
                </a:cubicBezTo>
                <a:cubicBezTo>
                  <a:pt x="81645" y="2216887"/>
                  <a:pt x="87464" y="2275523"/>
                  <a:pt x="96100" y="2347138"/>
                </a:cubicBezTo>
                <a:cubicBezTo>
                  <a:pt x="101357" y="2392236"/>
                  <a:pt x="110180" y="2431199"/>
                  <a:pt x="122570" y="2465896"/>
                </a:cubicBezTo>
                <a:cubicBezTo>
                  <a:pt x="125386" y="2473503"/>
                  <a:pt x="128765" y="2482583"/>
                  <a:pt x="132521" y="2491499"/>
                </a:cubicBezTo>
                <a:cubicBezTo>
                  <a:pt x="154485" y="2542705"/>
                  <a:pt x="190906" y="2578329"/>
                  <a:pt x="243472" y="2600414"/>
                </a:cubicBezTo>
                <a:cubicBezTo>
                  <a:pt x="272758" y="2612835"/>
                  <a:pt x="304672" y="2621559"/>
                  <a:pt x="340717" y="2627313"/>
                </a:cubicBezTo>
                <a:cubicBezTo>
                  <a:pt x="400417" y="2636774"/>
                  <a:pt x="461618" y="2641600"/>
                  <a:pt x="522444" y="2641600"/>
                </a:cubicBezTo>
                <a:lnTo>
                  <a:pt x="528451" y="2641600"/>
                </a:lnTo>
                <a:cubicBezTo>
                  <a:pt x="538401" y="2641600"/>
                  <a:pt x="548397" y="2641549"/>
                  <a:pt x="558395" y="2641511"/>
                </a:cubicBezTo>
                <a:cubicBezTo>
                  <a:pt x="568392" y="2641460"/>
                  <a:pt x="578388" y="2641410"/>
                  <a:pt x="588339" y="2641410"/>
                </a:cubicBezTo>
                <a:cubicBezTo>
                  <a:pt x="651605" y="2641232"/>
                  <a:pt x="717125" y="2640851"/>
                  <a:pt x="781329" y="2639555"/>
                </a:cubicBezTo>
                <a:cubicBezTo>
                  <a:pt x="845158" y="2638069"/>
                  <a:pt x="910115" y="2635847"/>
                  <a:pt x="973005" y="2633624"/>
                </a:cubicBezTo>
                <a:cubicBezTo>
                  <a:pt x="982632" y="2633282"/>
                  <a:pt x="992344" y="2632939"/>
                  <a:pt x="1002100" y="2632583"/>
                </a:cubicBezTo>
                <a:cubicBezTo>
                  <a:pt x="1024688" y="2631758"/>
                  <a:pt x="1047514" y="2630932"/>
                  <a:pt x="1070064" y="2630284"/>
                </a:cubicBezTo>
                <a:cubicBezTo>
                  <a:pt x="1127698" y="2628430"/>
                  <a:pt x="1184018" y="2626754"/>
                  <a:pt x="1237148" y="2625458"/>
                </a:cubicBezTo>
                <a:cubicBezTo>
                  <a:pt x="1251829" y="2625103"/>
                  <a:pt x="1267757" y="2624722"/>
                  <a:pt x="1284592" y="2624303"/>
                </a:cubicBezTo>
                <a:cubicBezTo>
                  <a:pt x="1330414" y="2623185"/>
                  <a:pt x="1382954" y="2621902"/>
                  <a:pt x="1435392" y="2620823"/>
                </a:cubicBezTo>
                <a:cubicBezTo>
                  <a:pt x="1495031" y="2619591"/>
                  <a:pt x="1555433" y="2618499"/>
                  <a:pt x="1614615" y="2617432"/>
                </a:cubicBezTo>
                <a:cubicBezTo>
                  <a:pt x="1627340" y="2617191"/>
                  <a:pt x="1640015" y="2616962"/>
                  <a:pt x="1652600" y="2616733"/>
                </a:cubicBezTo>
                <a:lnTo>
                  <a:pt x="1693342" y="2615997"/>
                </a:lnTo>
                <a:lnTo>
                  <a:pt x="1791145" y="2614320"/>
                </a:lnTo>
                <a:cubicBezTo>
                  <a:pt x="1847469" y="2613393"/>
                  <a:pt x="1905851" y="2612288"/>
                  <a:pt x="1963115" y="2611171"/>
                </a:cubicBezTo>
                <a:cubicBezTo>
                  <a:pt x="2021878" y="2609875"/>
                  <a:pt x="2081949" y="2608390"/>
                  <a:pt x="2142020" y="2606535"/>
                </a:cubicBezTo>
                <a:cubicBezTo>
                  <a:pt x="2212797" y="2604300"/>
                  <a:pt x="2296719" y="2601519"/>
                  <a:pt x="2382888" y="2598179"/>
                </a:cubicBezTo>
                <a:cubicBezTo>
                  <a:pt x="2416493" y="2596883"/>
                  <a:pt x="2450846" y="2595029"/>
                  <a:pt x="2483891" y="2593175"/>
                </a:cubicBezTo>
                <a:lnTo>
                  <a:pt x="2483930" y="2593175"/>
                </a:lnTo>
                <a:cubicBezTo>
                  <a:pt x="2500249" y="2592248"/>
                  <a:pt x="2516569" y="2591321"/>
                  <a:pt x="2532888" y="2590571"/>
                </a:cubicBezTo>
                <a:cubicBezTo>
                  <a:pt x="2546210" y="2589835"/>
                  <a:pt x="2559736" y="2589086"/>
                  <a:pt x="2573249" y="2588539"/>
                </a:cubicBezTo>
                <a:lnTo>
                  <a:pt x="2580183" y="2588197"/>
                </a:lnTo>
                <a:cubicBezTo>
                  <a:pt x="2604643" y="2587003"/>
                  <a:pt x="2629649" y="2585796"/>
                  <a:pt x="2654351" y="2584272"/>
                </a:cubicBezTo>
                <a:cubicBezTo>
                  <a:pt x="2686075" y="2582405"/>
                  <a:pt x="2718562" y="2579815"/>
                  <a:pt x="2749906" y="2577211"/>
                </a:cubicBezTo>
                <a:lnTo>
                  <a:pt x="2758732" y="2576474"/>
                </a:lnTo>
                <a:lnTo>
                  <a:pt x="2761894" y="2576220"/>
                </a:lnTo>
                <a:cubicBezTo>
                  <a:pt x="2785859" y="2574290"/>
                  <a:pt x="2806205" y="2572652"/>
                  <a:pt x="2827071" y="2570163"/>
                </a:cubicBezTo>
                <a:cubicBezTo>
                  <a:pt x="2874569" y="2564790"/>
                  <a:pt x="2910421" y="2557729"/>
                  <a:pt x="2943466" y="2547531"/>
                </a:cubicBezTo>
                <a:cubicBezTo>
                  <a:pt x="3003156" y="2528976"/>
                  <a:pt x="3043707" y="2491677"/>
                  <a:pt x="3067177" y="2433422"/>
                </a:cubicBezTo>
                <a:cubicBezTo>
                  <a:pt x="3081452" y="2397798"/>
                  <a:pt x="3090456" y="2357539"/>
                  <a:pt x="3095155" y="2306701"/>
                </a:cubicBezTo>
                <a:cubicBezTo>
                  <a:pt x="3101251" y="2241829"/>
                  <a:pt x="3098267" y="2175599"/>
                  <a:pt x="3095371" y="2111261"/>
                </a:cubicBezTo>
                <a:cubicBezTo>
                  <a:pt x="3095231" y="2108238"/>
                  <a:pt x="3095092" y="2105228"/>
                  <a:pt x="3094965" y="2102231"/>
                </a:cubicBezTo>
                <a:lnTo>
                  <a:pt x="3094965" y="2102193"/>
                </a:lnTo>
                <a:cubicBezTo>
                  <a:pt x="3094215" y="2089214"/>
                  <a:pt x="3093466" y="2076234"/>
                  <a:pt x="3092895" y="2063267"/>
                </a:cubicBezTo>
                <a:cubicBezTo>
                  <a:pt x="3092628" y="2058276"/>
                  <a:pt x="3092387" y="2053349"/>
                  <a:pt x="3092158" y="2048421"/>
                </a:cubicBezTo>
                <a:cubicBezTo>
                  <a:pt x="3091929" y="2043278"/>
                  <a:pt x="3091688" y="2038147"/>
                  <a:pt x="3091396" y="2033016"/>
                </a:cubicBezTo>
                <a:cubicBezTo>
                  <a:pt x="3091231" y="2029485"/>
                  <a:pt x="3091066" y="2025942"/>
                  <a:pt x="3090888" y="2022386"/>
                </a:cubicBezTo>
                <a:cubicBezTo>
                  <a:pt x="3089161" y="1986013"/>
                  <a:pt x="3087383" y="1948713"/>
                  <a:pt x="3086697" y="1911858"/>
                </a:cubicBezTo>
                <a:cubicBezTo>
                  <a:pt x="3084881" y="1823415"/>
                  <a:pt x="3086760" y="1733753"/>
                  <a:pt x="3088589" y="1646758"/>
                </a:cubicBezTo>
                <a:lnTo>
                  <a:pt x="3088767" y="1638376"/>
                </a:lnTo>
                <a:cubicBezTo>
                  <a:pt x="3088856" y="1632344"/>
                  <a:pt x="3089008" y="1626324"/>
                  <a:pt x="3089148" y="1620291"/>
                </a:cubicBezTo>
                <a:cubicBezTo>
                  <a:pt x="3089288" y="1614259"/>
                  <a:pt x="3089427" y="1608226"/>
                  <a:pt x="3089516" y="1602194"/>
                </a:cubicBezTo>
                <a:cubicBezTo>
                  <a:pt x="3091586" y="1499768"/>
                  <a:pt x="3093085" y="1395679"/>
                  <a:pt x="3094406" y="1294930"/>
                </a:cubicBezTo>
                <a:cubicBezTo>
                  <a:pt x="3095155" y="1229992"/>
                  <a:pt x="3096095" y="1163013"/>
                  <a:pt x="3097213" y="1097144"/>
                </a:cubicBezTo>
                <a:cubicBezTo>
                  <a:pt x="3100413" y="910861"/>
                  <a:pt x="3098152" y="721050"/>
                  <a:pt x="3095904" y="537735"/>
                </a:cubicBezTo>
                <a:cubicBezTo>
                  <a:pt x="3095714" y="509746"/>
                  <a:pt x="3095333" y="481574"/>
                  <a:pt x="3094965" y="453400"/>
                </a:cubicBezTo>
                <a:lnTo>
                  <a:pt x="3094965" y="453313"/>
                </a:lnTo>
                <a:cubicBezTo>
                  <a:pt x="3094215" y="374457"/>
                  <a:pt x="3089148" y="290778"/>
                  <a:pt x="3080321" y="205057"/>
                </a:cubicBezTo>
                <a:cubicBezTo>
                  <a:pt x="3078251" y="185760"/>
                  <a:pt x="3074873" y="165908"/>
                  <a:pt x="3071495" y="146611"/>
                </a:cubicBezTo>
                <a:cubicBezTo>
                  <a:pt x="3070911" y="143077"/>
                  <a:pt x="3070301" y="139471"/>
                  <a:pt x="3069666" y="135840"/>
                </a:cubicBezTo>
                <a:cubicBezTo>
                  <a:pt x="3068892" y="131274"/>
                  <a:pt x="3068091" y="126667"/>
                  <a:pt x="3067368" y="122119"/>
                </a:cubicBezTo>
                <a:cubicBezTo>
                  <a:pt x="3067240" y="121028"/>
                  <a:pt x="3066885" y="119779"/>
                  <a:pt x="3066491" y="118422"/>
                </a:cubicBezTo>
                <a:cubicBezTo>
                  <a:pt x="3066275" y="117703"/>
                  <a:pt x="3066059" y="116954"/>
                  <a:pt x="3065869" y="116182"/>
                </a:cubicBezTo>
                <a:cubicBezTo>
                  <a:pt x="3065678" y="115440"/>
                  <a:pt x="3065488" y="114744"/>
                  <a:pt x="3065297" y="114048"/>
                </a:cubicBezTo>
                <a:cubicBezTo>
                  <a:pt x="3065107" y="113352"/>
                  <a:pt x="3064929" y="112657"/>
                  <a:pt x="3064739" y="111915"/>
                </a:cubicBezTo>
                <a:cubicBezTo>
                  <a:pt x="3057792" y="85011"/>
                  <a:pt x="3041460" y="68498"/>
                  <a:pt x="3014993" y="61076"/>
                </a:cubicBezTo>
                <a:cubicBezTo>
                  <a:pt x="3000718" y="57180"/>
                  <a:pt x="2984195" y="52726"/>
                  <a:pt x="2968054" y="50314"/>
                </a:cubicBezTo>
                <a:cubicBezTo>
                  <a:pt x="2946654" y="46975"/>
                  <a:pt x="2925445" y="45490"/>
                  <a:pt x="2907602" y="44377"/>
                </a:cubicBezTo>
                <a:cubicBezTo>
                  <a:pt x="2867685" y="41826"/>
                  <a:pt x="2825077" y="39431"/>
                  <a:pt x="2774150" y="36905"/>
                </a:cubicBezTo>
                <a:cubicBezTo>
                  <a:pt x="2432685" y="7474"/>
                  <a:pt x="2042516" y="-12695"/>
                  <a:pt x="1651660" y="9307"/>
                </a:cubicBezTo>
              </a:path>
            </a:pathLst>
          </a:custGeom>
          <a:solidFill>
            <a:schemeClr val="accent1"/>
          </a:solidFill>
        </p:spPr>
      </p:sp>
      <p:sp>
        <p:nvSpPr>
          <p:cNvPr id="45" name="Union-3714&amp;1811"/>
          <p:cNvSpPr/>
          <p:nvPr>
            <p:custDataLst>
              <p:tags r:id="rId5"/>
            </p:custDataLst>
          </p:nvPr>
        </p:nvSpPr>
        <p:spPr>
          <a:xfrm rot="10800000">
            <a:off x="7401560" y="3134995"/>
            <a:ext cx="2860040" cy="2245360"/>
          </a:xfrm>
          <a:custGeom>
            <a:avLst/>
            <a:gdLst/>
            <a:ahLst/>
            <a:cxnLst/>
            <a:rect l="l" t="t" r="r" b="b"/>
            <a:pathLst>
              <a:path w="3098800" h="2641600">
                <a:moveTo>
                  <a:pt x="1651660" y="9307"/>
                </a:moveTo>
                <a:cubicBezTo>
                  <a:pt x="1448841" y="4330"/>
                  <a:pt x="1298308" y="722"/>
                  <a:pt x="1293838" y="960"/>
                </a:cubicBezTo>
                <a:cubicBezTo>
                  <a:pt x="1277328" y="1939"/>
                  <a:pt x="1260533" y="2775"/>
                  <a:pt x="1244082" y="3593"/>
                </a:cubicBezTo>
                <a:cubicBezTo>
                  <a:pt x="1241826" y="3705"/>
                  <a:pt x="1239576" y="3817"/>
                  <a:pt x="1237334" y="3929"/>
                </a:cubicBezTo>
                <a:cubicBezTo>
                  <a:pt x="1217435" y="4857"/>
                  <a:pt x="1197159" y="5970"/>
                  <a:pt x="1177072" y="7083"/>
                </a:cubicBezTo>
                <a:cubicBezTo>
                  <a:pt x="1161216" y="8011"/>
                  <a:pt x="1145301" y="8996"/>
                  <a:pt x="1129490" y="9975"/>
                </a:cubicBezTo>
                <a:cubicBezTo>
                  <a:pt x="1116847" y="10758"/>
                  <a:pt x="1104270" y="11536"/>
                  <a:pt x="1091841" y="12278"/>
                </a:cubicBezTo>
                <a:cubicBezTo>
                  <a:pt x="1080578" y="12835"/>
                  <a:pt x="1069315" y="13577"/>
                  <a:pt x="1058051" y="14319"/>
                </a:cubicBezTo>
                <a:lnTo>
                  <a:pt x="1058048" y="14319"/>
                </a:lnTo>
                <a:cubicBezTo>
                  <a:pt x="1053168" y="14598"/>
                  <a:pt x="1048240" y="14922"/>
                  <a:pt x="1043311" y="15247"/>
                </a:cubicBezTo>
                <a:cubicBezTo>
                  <a:pt x="1038384" y="15572"/>
                  <a:pt x="1033456" y="15896"/>
                  <a:pt x="1028574" y="16175"/>
                </a:cubicBezTo>
                <a:cubicBezTo>
                  <a:pt x="1008675" y="17473"/>
                  <a:pt x="988024" y="18772"/>
                  <a:pt x="967561" y="19886"/>
                </a:cubicBezTo>
                <a:cubicBezTo>
                  <a:pt x="961366" y="20195"/>
                  <a:pt x="955130" y="20504"/>
                  <a:pt x="948893" y="20813"/>
                </a:cubicBezTo>
                <a:cubicBezTo>
                  <a:pt x="936419" y="21432"/>
                  <a:pt x="923945" y="22050"/>
                  <a:pt x="911804" y="22669"/>
                </a:cubicBezTo>
                <a:cubicBezTo>
                  <a:pt x="904312" y="23069"/>
                  <a:pt x="896747" y="23445"/>
                  <a:pt x="889144" y="23823"/>
                </a:cubicBezTo>
                <a:cubicBezTo>
                  <a:pt x="875600" y="24497"/>
                  <a:pt x="861936" y="25177"/>
                  <a:pt x="848350" y="26008"/>
                </a:cubicBezTo>
                <a:cubicBezTo>
                  <a:pt x="822255" y="27493"/>
                  <a:pt x="795597" y="29163"/>
                  <a:pt x="769878" y="30833"/>
                </a:cubicBezTo>
                <a:cubicBezTo>
                  <a:pt x="763805" y="31191"/>
                  <a:pt x="757687" y="31592"/>
                  <a:pt x="751548" y="31995"/>
                </a:cubicBezTo>
                <a:cubicBezTo>
                  <a:pt x="744972" y="32427"/>
                  <a:pt x="738369" y="32861"/>
                  <a:pt x="731768" y="33245"/>
                </a:cubicBezTo>
                <a:cubicBezTo>
                  <a:pt x="728106" y="33523"/>
                  <a:pt x="724399" y="33755"/>
                  <a:pt x="720691" y="33987"/>
                </a:cubicBezTo>
                <a:cubicBezTo>
                  <a:pt x="716984" y="34219"/>
                  <a:pt x="713275" y="34451"/>
                  <a:pt x="709615" y="34729"/>
                </a:cubicBezTo>
                <a:cubicBezTo>
                  <a:pt x="703706" y="35097"/>
                  <a:pt x="697737" y="35480"/>
                  <a:pt x="691733" y="35866"/>
                </a:cubicBezTo>
                <a:cubicBezTo>
                  <a:pt x="676563" y="36840"/>
                  <a:pt x="661172" y="37828"/>
                  <a:pt x="645973" y="38625"/>
                </a:cubicBezTo>
                <a:lnTo>
                  <a:pt x="591905" y="41408"/>
                </a:lnTo>
                <a:cubicBezTo>
                  <a:pt x="584373" y="41818"/>
                  <a:pt x="576712" y="42203"/>
                  <a:pt x="569001" y="42590"/>
                </a:cubicBezTo>
                <a:cubicBezTo>
                  <a:pt x="555762" y="43255"/>
                  <a:pt x="542370" y="43928"/>
                  <a:pt x="529203" y="44748"/>
                </a:cubicBezTo>
                <a:cubicBezTo>
                  <a:pt x="493940" y="46735"/>
                  <a:pt x="455475" y="49248"/>
                  <a:pt x="411561" y="52118"/>
                </a:cubicBezTo>
                <a:lnTo>
                  <a:pt x="407927" y="52355"/>
                </a:lnTo>
                <a:cubicBezTo>
                  <a:pt x="386991" y="53782"/>
                  <a:pt x="365722" y="55429"/>
                  <a:pt x="344890" y="57042"/>
                </a:cubicBezTo>
                <a:cubicBezTo>
                  <a:pt x="338634" y="57526"/>
                  <a:pt x="332417" y="58007"/>
                  <a:pt x="326262" y="58478"/>
                </a:cubicBezTo>
                <a:lnTo>
                  <a:pt x="324759" y="58664"/>
                </a:lnTo>
                <a:cubicBezTo>
                  <a:pt x="286087" y="61633"/>
                  <a:pt x="250980" y="67755"/>
                  <a:pt x="217376" y="77033"/>
                </a:cubicBezTo>
                <a:cubicBezTo>
                  <a:pt x="160492" y="92989"/>
                  <a:pt x="118628" y="125645"/>
                  <a:pt x="89530" y="176854"/>
                </a:cubicBezTo>
                <a:cubicBezTo>
                  <a:pt x="72446" y="206912"/>
                  <a:pt x="59116" y="240495"/>
                  <a:pt x="47477" y="282985"/>
                </a:cubicBezTo>
                <a:cubicBezTo>
                  <a:pt x="35274" y="327701"/>
                  <a:pt x="26075" y="375571"/>
                  <a:pt x="18566" y="433831"/>
                </a:cubicBezTo>
                <a:cubicBezTo>
                  <a:pt x="-2460" y="598035"/>
                  <a:pt x="-1522" y="764282"/>
                  <a:pt x="1857" y="891007"/>
                </a:cubicBezTo>
                <a:cubicBezTo>
                  <a:pt x="3547" y="952421"/>
                  <a:pt x="6551" y="1013465"/>
                  <a:pt x="10493" y="1086198"/>
                </a:cubicBezTo>
                <a:cubicBezTo>
                  <a:pt x="12500" y="1123542"/>
                  <a:pt x="15102" y="1161475"/>
                  <a:pt x="17636" y="1198424"/>
                </a:cubicBezTo>
                <a:cubicBezTo>
                  <a:pt x="17948" y="1202964"/>
                  <a:pt x="18258" y="1207488"/>
                  <a:pt x="18566" y="1211995"/>
                </a:cubicBezTo>
                <a:cubicBezTo>
                  <a:pt x="20067" y="1231839"/>
                  <a:pt x="21381" y="1251868"/>
                  <a:pt x="22694" y="1271892"/>
                </a:cubicBezTo>
                <a:lnTo>
                  <a:pt x="22696" y="1271930"/>
                </a:lnTo>
                <a:cubicBezTo>
                  <a:pt x="23447" y="1283246"/>
                  <a:pt x="24197" y="1294511"/>
                  <a:pt x="24948" y="1305776"/>
                </a:cubicBezTo>
                <a:cubicBezTo>
                  <a:pt x="25699" y="1317054"/>
                  <a:pt x="26450" y="1328331"/>
                  <a:pt x="27201" y="1339647"/>
                </a:cubicBezTo>
                <a:lnTo>
                  <a:pt x="33960" y="1443736"/>
                </a:lnTo>
                <a:cubicBezTo>
                  <a:pt x="36213" y="1478432"/>
                  <a:pt x="38653" y="1513319"/>
                  <a:pt x="41094" y="1548016"/>
                </a:cubicBezTo>
                <a:lnTo>
                  <a:pt x="46163" y="1620380"/>
                </a:lnTo>
                <a:lnTo>
                  <a:pt x="46914" y="1632064"/>
                </a:lnTo>
                <a:cubicBezTo>
                  <a:pt x="47466" y="1640865"/>
                  <a:pt x="48068" y="1649781"/>
                  <a:pt x="48675" y="1658772"/>
                </a:cubicBezTo>
                <a:cubicBezTo>
                  <a:pt x="49719" y="1674228"/>
                  <a:pt x="50776" y="1689862"/>
                  <a:pt x="51607" y="1705356"/>
                </a:cubicBezTo>
                <a:cubicBezTo>
                  <a:pt x="52545" y="1722603"/>
                  <a:pt x="53484" y="1739811"/>
                  <a:pt x="54422" y="1757007"/>
                </a:cubicBezTo>
                <a:cubicBezTo>
                  <a:pt x="55361" y="1774228"/>
                  <a:pt x="56300" y="1791437"/>
                  <a:pt x="57239" y="1808696"/>
                </a:cubicBezTo>
                <a:cubicBezTo>
                  <a:pt x="58178" y="1824838"/>
                  <a:pt x="59069" y="1841030"/>
                  <a:pt x="59961" y="1857223"/>
                </a:cubicBezTo>
                <a:cubicBezTo>
                  <a:pt x="60853" y="1873402"/>
                  <a:pt x="61745" y="1889595"/>
                  <a:pt x="62683" y="1905737"/>
                </a:cubicBezTo>
                <a:cubicBezTo>
                  <a:pt x="63340" y="1917243"/>
                  <a:pt x="63951" y="1928787"/>
                  <a:pt x="64561" y="1940344"/>
                </a:cubicBezTo>
                <a:cubicBezTo>
                  <a:pt x="65171" y="1951888"/>
                  <a:pt x="65781" y="1963445"/>
                  <a:pt x="66438" y="1974952"/>
                </a:cubicBezTo>
                <a:cubicBezTo>
                  <a:pt x="69630" y="2036356"/>
                  <a:pt x="73197" y="2099996"/>
                  <a:pt x="77702" y="2162340"/>
                </a:cubicBezTo>
                <a:cubicBezTo>
                  <a:pt x="81645" y="2216887"/>
                  <a:pt x="87464" y="2275523"/>
                  <a:pt x="96100" y="2347138"/>
                </a:cubicBezTo>
                <a:cubicBezTo>
                  <a:pt x="101357" y="2392236"/>
                  <a:pt x="110180" y="2431199"/>
                  <a:pt x="122570" y="2465896"/>
                </a:cubicBezTo>
                <a:cubicBezTo>
                  <a:pt x="125386" y="2473503"/>
                  <a:pt x="128765" y="2482583"/>
                  <a:pt x="132521" y="2491499"/>
                </a:cubicBezTo>
                <a:cubicBezTo>
                  <a:pt x="154485" y="2542705"/>
                  <a:pt x="190906" y="2578329"/>
                  <a:pt x="243472" y="2600414"/>
                </a:cubicBezTo>
                <a:cubicBezTo>
                  <a:pt x="272758" y="2612835"/>
                  <a:pt x="304672" y="2621559"/>
                  <a:pt x="340717" y="2627313"/>
                </a:cubicBezTo>
                <a:cubicBezTo>
                  <a:pt x="400417" y="2636774"/>
                  <a:pt x="461618" y="2641600"/>
                  <a:pt x="522444" y="2641600"/>
                </a:cubicBezTo>
                <a:lnTo>
                  <a:pt x="528451" y="2641600"/>
                </a:lnTo>
                <a:cubicBezTo>
                  <a:pt x="538401" y="2641600"/>
                  <a:pt x="548397" y="2641549"/>
                  <a:pt x="558395" y="2641511"/>
                </a:cubicBezTo>
                <a:cubicBezTo>
                  <a:pt x="568392" y="2641460"/>
                  <a:pt x="578388" y="2641410"/>
                  <a:pt x="588339" y="2641410"/>
                </a:cubicBezTo>
                <a:cubicBezTo>
                  <a:pt x="651605" y="2641232"/>
                  <a:pt x="717125" y="2640851"/>
                  <a:pt x="781329" y="2639555"/>
                </a:cubicBezTo>
                <a:cubicBezTo>
                  <a:pt x="845158" y="2638069"/>
                  <a:pt x="910115" y="2635847"/>
                  <a:pt x="973005" y="2633624"/>
                </a:cubicBezTo>
                <a:cubicBezTo>
                  <a:pt x="982632" y="2633282"/>
                  <a:pt x="992344" y="2632939"/>
                  <a:pt x="1002100" y="2632583"/>
                </a:cubicBezTo>
                <a:cubicBezTo>
                  <a:pt x="1024688" y="2631758"/>
                  <a:pt x="1047514" y="2630932"/>
                  <a:pt x="1070064" y="2630284"/>
                </a:cubicBezTo>
                <a:cubicBezTo>
                  <a:pt x="1127698" y="2628430"/>
                  <a:pt x="1184018" y="2626754"/>
                  <a:pt x="1237148" y="2625458"/>
                </a:cubicBezTo>
                <a:cubicBezTo>
                  <a:pt x="1251829" y="2625103"/>
                  <a:pt x="1267757" y="2624722"/>
                  <a:pt x="1284592" y="2624303"/>
                </a:cubicBezTo>
                <a:cubicBezTo>
                  <a:pt x="1330414" y="2623185"/>
                  <a:pt x="1382954" y="2621902"/>
                  <a:pt x="1435392" y="2620823"/>
                </a:cubicBezTo>
                <a:cubicBezTo>
                  <a:pt x="1495031" y="2619591"/>
                  <a:pt x="1555433" y="2618499"/>
                  <a:pt x="1614615" y="2617432"/>
                </a:cubicBezTo>
                <a:cubicBezTo>
                  <a:pt x="1627340" y="2617191"/>
                  <a:pt x="1640015" y="2616962"/>
                  <a:pt x="1652600" y="2616733"/>
                </a:cubicBezTo>
                <a:lnTo>
                  <a:pt x="1693342" y="2615997"/>
                </a:lnTo>
                <a:lnTo>
                  <a:pt x="1791145" y="2614320"/>
                </a:lnTo>
                <a:cubicBezTo>
                  <a:pt x="1847469" y="2613393"/>
                  <a:pt x="1905851" y="2612288"/>
                  <a:pt x="1963115" y="2611171"/>
                </a:cubicBezTo>
                <a:cubicBezTo>
                  <a:pt x="2021878" y="2609875"/>
                  <a:pt x="2081949" y="2608390"/>
                  <a:pt x="2142020" y="2606535"/>
                </a:cubicBezTo>
                <a:cubicBezTo>
                  <a:pt x="2212797" y="2604300"/>
                  <a:pt x="2296719" y="2601519"/>
                  <a:pt x="2382888" y="2598179"/>
                </a:cubicBezTo>
                <a:cubicBezTo>
                  <a:pt x="2416493" y="2596883"/>
                  <a:pt x="2450846" y="2595029"/>
                  <a:pt x="2483891" y="2593175"/>
                </a:cubicBezTo>
                <a:lnTo>
                  <a:pt x="2483930" y="2593175"/>
                </a:lnTo>
                <a:cubicBezTo>
                  <a:pt x="2500249" y="2592248"/>
                  <a:pt x="2516569" y="2591321"/>
                  <a:pt x="2532888" y="2590571"/>
                </a:cubicBezTo>
                <a:cubicBezTo>
                  <a:pt x="2546210" y="2589835"/>
                  <a:pt x="2559736" y="2589086"/>
                  <a:pt x="2573249" y="2588539"/>
                </a:cubicBezTo>
                <a:lnTo>
                  <a:pt x="2580183" y="2588197"/>
                </a:lnTo>
                <a:cubicBezTo>
                  <a:pt x="2604643" y="2587003"/>
                  <a:pt x="2629649" y="2585796"/>
                  <a:pt x="2654351" y="2584272"/>
                </a:cubicBezTo>
                <a:cubicBezTo>
                  <a:pt x="2686075" y="2582405"/>
                  <a:pt x="2718562" y="2579815"/>
                  <a:pt x="2749906" y="2577211"/>
                </a:cubicBezTo>
                <a:lnTo>
                  <a:pt x="2758732" y="2576474"/>
                </a:lnTo>
                <a:lnTo>
                  <a:pt x="2761894" y="2576220"/>
                </a:lnTo>
                <a:cubicBezTo>
                  <a:pt x="2785859" y="2574290"/>
                  <a:pt x="2806205" y="2572652"/>
                  <a:pt x="2827071" y="2570163"/>
                </a:cubicBezTo>
                <a:cubicBezTo>
                  <a:pt x="2874569" y="2564790"/>
                  <a:pt x="2910421" y="2557729"/>
                  <a:pt x="2943466" y="2547531"/>
                </a:cubicBezTo>
                <a:cubicBezTo>
                  <a:pt x="3003156" y="2528976"/>
                  <a:pt x="3043707" y="2491677"/>
                  <a:pt x="3067177" y="2433422"/>
                </a:cubicBezTo>
                <a:cubicBezTo>
                  <a:pt x="3081452" y="2397798"/>
                  <a:pt x="3090456" y="2357539"/>
                  <a:pt x="3095155" y="2306701"/>
                </a:cubicBezTo>
                <a:cubicBezTo>
                  <a:pt x="3101251" y="2241829"/>
                  <a:pt x="3098267" y="2175599"/>
                  <a:pt x="3095371" y="2111261"/>
                </a:cubicBezTo>
                <a:cubicBezTo>
                  <a:pt x="3095231" y="2108238"/>
                  <a:pt x="3095092" y="2105228"/>
                  <a:pt x="3094965" y="2102231"/>
                </a:cubicBezTo>
                <a:lnTo>
                  <a:pt x="3094965" y="2102193"/>
                </a:lnTo>
                <a:cubicBezTo>
                  <a:pt x="3094215" y="2089214"/>
                  <a:pt x="3093466" y="2076234"/>
                  <a:pt x="3092895" y="2063267"/>
                </a:cubicBezTo>
                <a:cubicBezTo>
                  <a:pt x="3092628" y="2058276"/>
                  <a:pt x="3092387" y="2053349"/>
                  <a:pt x="3092158" y="2048421"/>
                </a:cubicBezTo>
                <a:cubicBezTo>
                  <a:pt x="3091929" y="2043278"/>
                  <a:pt x="3091688" y="2038147"/>
                  <a:pt x="3091396" y="2033016"/>
                </a:cubicBezTo>
                <a:cubicBezTo>
                  <a:pt x="3091231" y="2029485"/>
                  <a:pt x="3091066" y="2025942"/>
                  <a:pt x="3090888" y="2022386"/>
                </a:cubicBezTo>
                <a:cubicBezTo>
                  <a:pt x="3089161" y="1986013"/>
                  <a:pt x="3087383" y="1948713"/>
                  <a:pt x="3086697" y="1911858"/>
                </a:cubicBezTo>
                <a:cubicBezTo>
                  <a:pt x="3084881" y="1823415"/>
                  <a:pt x="3086760" y="1733753"/>
                  <a:pt x="3088589" y="1646758"/>
                </a:cubicBezTo>
                <a:lnTo>
                  <a:pt x="3088767" y="1638376"/>
                </a:lnTo>
                <a:cubicBezTo>
                  <a:pt x="3088856" y="1632344"/>
                  <a:pt x="3089008" y="1626324"/>
                  <a:pt x="3089148" y="1620291"/>
                </a:cubicBezTo>
                <a:cubicBezTo>
                  <a:pt x="3089288" y="1614259"/>
                  <a:pt x="3089427" y="1608226"/>
                  <a:pt x="3089516" y="1602194"/>
                </a:cubicBezTo>
                <a:cubicBezTo>
                  <a:pt x="3091586" y="1499768"/>
                  <a:pt x="3093085" y="1395679"/>
                  <a:pt x="3094406" y="1294930"/>
                </a:cubicBezTo>
                <a:cubicBezTo>
                  <a:pt x="3095155" y="1229992"/>
                  <a:pt x="3096095" y="1163013"/>
                  <a:pt x="3097213" y="1097144"/>
                </a:cubicBezTo>
                <a:cubicBezTo>
                  <a:pt x="3100413" y="910861"/>
                  <a:pt x="3098152" y="721050"/>
                  <a:pt x="3095904" y="537735"/>
                </a:cubicBezTo>
                <a:cubicBezTo>
                  <a:pt x="3095714" y="509746"/>
                  <a:pt x="3095333" y="481574"/>
                  <a:pt x="3094965" y="453400"/>
                </a:cubicBezTo>
                <a:lnTo>
                  <a:pt x="3094965" y="453313"/>
                </a:lnTo>
                <a:cubicBezTo>
                  <a:pt x="3094215" y="374457"/>
                  <a:pt x="3089148" y="290778"/>
                  <a:pt x="3080321" y="205057"/>
                </a:cubicBezTo>
                <a:cubicBezTo>
                  <a:pt x="3078251" y="185760"/>
                  <a:pt x="3074873" y="165908"/>
                  <a:pt x="3071495" y="146611"/>
                </a:cubicBezTo>
                <a:cubicBezTo>
                  <a:pt x="3070911" y="143077"/>
                  <a:pt x="3070301" y="139471"/>
                  <a:pt x="3069666" y="135840"/>
                </a:cubicBezTo>
                <a:cubicBezTo>
                  <a:pt x="3068892" y="131274"/>
                  <a:pt x="3068091" y="126667"/>
                  <a:pt x="3067368" y="122119"/>
                </a:cubicBezTo>
                <a:cubicBezTo>
                  <a:pt x="3067240" y="121028"/>
                  <a:pt x="3066885" y="119779"/>
                  <a:pt x="3066491" y="118422"/>
                </a:cubicBezTo>
                <a:cubicBezTo>
                  <a:pt x="3066275" y="117703"/>
                  <a:pt x="3066059" y="116954"/>
                  <a:pt x="3065869" y="116182"/>
                </a:cubicBezTo>
                <a:cubicBezTo>
                  <a:pt x="3065678" y="115440"/>
                  <a:pt x="3065488" y="114744"/>
                  <a:pt x="3065297" y="114048"/>
                </a:cubicBezTo>
                <a:cubicBezTo>
                  <a:pt x="3065107" y="113352"/>
                  <a:pt x="3064929" y="112657"/>
                  <a:pt x="3064739" y="111915"/>
                </a:cubicBezTo>
                <a:cubicBezTo>
                  <a:pt x="3057792" y="85011"/>
                  <a:pt x="3041460" y="68498"/>
                  <a:pt x="3014993" y="61076"/>
                </a:cubicBezTo>
                <a:cubicBezTo>
                  <a:pt x="3000718" y="57180"/>
                  <a:pt x="2984195" y="52726"/>
                  <a:pt x="2968054" y="50314"/>
                </a:cubicBezTo>
                <a:cubicBezTo>
                  <a:pt x="2946654" y="46975"/>
                  <a:pt x="2925445" y="45490"/>
                  <a:pt x="2907602" y="44377"/>
                </a:cubicBezTo>
                <a:cubicBezTo>
                  <a:pt x="2867685" y="41826"/>
                  <a:pt x="2825077" y="39431"/>
                  <a:pt x="2774150" y="36905"/>
                </a:cubicBezTo>
                <a:cubicBezTo>
                  <a:pt x="2432685" y="7474"/>
                  <a:pt x="2042516" y="-12695"/>
                  <a:pt x="1651660" y="9307"/>
                </a:cubicBezTo>
              </a:path>
            </a:pathLst>
          </a:custGeom>
          <a:solidFill>
            <a:srgbClr val="FFFFFF"/>
          </a:solidFill>
        </p:spPr>
      </p:sp>
      <p:sp>
        <p:nvSpPr>
          <p:cNvPr id="7" name="Vector-3713&amp;3595"/>
          <p:cNvSpPr/>
          <p:nvPr>
            <p:custDataLst>
              <p:tags r:id="rId6"/>
            </p:custDataLst>
          </p:nvPr>
        </p:nvSpPr>
        <p:spPr>
          <a:xfrm>
            <a:off x="7625080" y="2759075"/>
            <a:ext cx="317500" cy="520700"/>
          </a:xfrm>
          <a:custGeom>
            <a:avLst/>
            <a:gdLst/>
            <a:ahLst/>
            <a:cxnLst/>
            <a:rect l="l" t="t" r="r" b="b"/>
            <a:pathLst>
              <a:path w="317500" h="520700">
                <a:moveTo>
                  <a:pt x="317212" y="65266"/>
                </a:moveTo>
                <a:cubicBezTo>
                  <a:pt x="318634" y="108940"/>
                  <a:pt x="314366" y="152615"/>
                  <a:pt x="313756" y="196289"/>
                </a:cubicBezTo>
                <a:cubicBezTo>
                  <a:pt x="308674" y="290680"/>
                  <a:pt x="319651" y="390709"/>
                  <a:pt x="286313" y="480875"/>
                </a:cubicBezTo>
                <a:cubicBezTo>
                  <a:pt x="258055" y="528574"/>
                  <a:pt x="181823" y="520121"/>
                  <a:pt x="133441" y="520121"/>
                </a:cubicBezTo>
                <a:cubicBezTo>
                  <a:pt x="-19225" y="509857"/>
                  <a:pt x="-4182" y="477655"/>
                  <a:pt x="5779" y="344820"/>
                </a:cubicBezTo>
                <a:cubicBezTo>
                  <a:pt x="9235" y="296316"/>
                  <a:pt x="14723" y="247611"/>
                  <a:pt x="13910" y="198905"/>
                </a:cubicBezTo>
                <a:cubicBezTo>
                  <a:pt x="13707" y="177570"/>
                  <a:pt x="13097" y="156036"/>
                  <a:pt x="12894" y="134701"/>
                </a:cubicBezTo>
                <a:cubicBezTo>
                  <a:pt x="14317" y="119003"/>
                  <a:pt x="8828" y="100688"/>
                  <a:pt x="16756" y="86398"/>
                </a:cubicBezTo>
                <a:cubicBezTo>
                  <a:pt x="17773" y="35881"/>
                  <a:pt x="43793" y="12535"/>
                  <a:pt x="94005" y="10723"/>
                </a:cubicBezTo>
                <a:cubicBezTo>
                  <a:pt x="149094" y="1264"/>
                  <a:pt x="206014" y="-4975"/>
                  <a:pt x="261308" y="5289"/>
                </a:cubicBezTo>
                <a:cubicBezTo>
                  <a:pt x="293021" y="8308"/>
                  <a:pt x="317009" y="33667"/>
                  <a:pt x="317212" y="65266"/>
                </a:cubicBezTo>
              </a:path>
            </a:pathLst>
          </a:custGeom>
          <a:solidFill>
            <a:schemeClr val="accent2"/>
          </a:solidFill>
        </p:spPr>
      </p:sp>
      <p:sp>
        <p:nvSpPr>
          <p:cNvPr id="8" name="Vector-3713&amp;3596"/>
          <p:cNvSpPr/>
          <p:nvPr>
            <p:custDataLst>
              <p:tags r:id="rId7"/>
            </p:custDataLst>
          </p:nvPr>
        </p:nvSpPr>
        <p:spPr>
          <a:xfrm>
            <a:off x="9860280" y="2733675"/>
            <a:ext cx="304800" cy="508000"/>
          </a:xfrm>
          <a:custGeom>
            <a:avLst/>
            <a:gdLst/>
            <a:ahLst/>
            <a:cxnLst/>
            <a:rect l="l" t="t" r="r" b="b"/>
            <a:pathLst>
              <a:path w="304800" h="508000">
                <a:moveTo>
                  <a:pt x="302683" y="164695"/>
                </a:moveTo>
                <a:cubicBezTo>
                  <a:pt x="304109" y="252345"/>
                  <a:pt x="307980" y="340396"/>
                  <a:pt x="299423" y="427846"/>
                </a:cubicBezTo>
                <a:cubicBezTo>
                  <a:pt x="296569" y="514697"/>
                  <a:pt x="245222" y="508893"/>
                  <a:pt x="173905" y="507291"/>
                </a:cubicBezTo>
                <a:cubicBezTo>
                  <a:pt x="112573" y="501089"/>
                  <a:pt x="10285" y="495685"/>
                  <a:pt x="7636" y="416240"/>
                </a:cubicBezTo>
                <a:cubicBezTo>
                  <a:pt x="2338" y="340596"/>
                  <a:pt x="4987" y="264552"/>
                  <a:pt x="2134" y="188708"/>
                </a:cubicBezTo>
                <a:cubicBezTo>
                  <a:pt x="4579" y="156290"/>
                  <a:pt x="-10091" y="64837"/>
                  <a:pt x="14564" y="45826"/>
                </a:cubicBezTo>
                <a:cubicBezTo>
                  <a:pt x="35959" y="-7805"/>
                  <a:pt x="105238" y="1601"/>
                  <a:pt x="153121" y="0"/>
                </a:cubicBezTo>
                <a:cubicBezTo>
                  <a:pt x="187761" y="600"/>
                  <a:pt x="222401" y="5603"/>
                  <a:pt x="255207" y="16609"/>
                </a:cubicBezTo>
                <a:cubicBezTo>
                  <a:pt x="295755" y="26215"/>
                  <a:pt x="300645" y="68239"/>
                  <a:pt x="300441" y="102659"/>
                </a:cubicBezTo>
                <a:cubicBezTo>
                  <a:pt x="301460" y="123271"/>
                  <a:pt x="302275" y="143882"/>
                  <a:pt x="302683" y="164695"/>
                </a:cubicBezTo>
              </a:path>
            </a:pathLst>
          </a:custGeom>
          <a:solidFill>
            <a:schemeClr val="accent2"/>
          </a:solidFill>
        </p:spPr>
      </p:sp>
      <p:sp>
        <p:nvSpPr>
          <p:cNvPr id="4" name="矩形 3"/>
          <p:cNvSpPr/>
          <p:nvPr>
            <p:custDataLst>
              <p:tags r:id="rId8"/>
            </p:custDataLst>
          </p:nvPr>
        </p:nvSpPr>
        <p:spPr bwMode="auto">
          <a:xfrm>
            <a:off x="8045450" y="3248660"/>
            <a:ext cx="1748790" cy="374650"/>
          </a:xfrm>
          <a:prstGeom prst="rect">
            <a:avLst/>
          </a:prstGeom>
          <a:noFill/>
          <a:ln>
            <a:noFill/>
          </a:ln>
        </p:spPr>
        <p:txBody>
          <a:bodyPr wrap="square" lIns="90170" tIns="0" rIns="90170" bIns="0" rtlCol="0" anchor="ctr" anchorCtr="0">
            <a:noAutofit/>
          </a:bodyPr>
          <a:lstStyle/>
          <a:p>
            <a:pPr lvl="0" algn="l">
              <a:spcBef>
                <a:spcPct val="0"/>
              </a:spcBef>
              <a:spcAft>
                <a:spcPct val="0"/>
              </a:spcAft>
              <a:buClrTx/>
              <a:buSzTx/>
              <a:buFontTx/>
            </a:pPr>
            <a:r>
              <a:rPr lang="zh-CN" altLang="en-US" sz="2400" b="1" dirty="0">
                <a:solidFill>
                  <a:schemeClr val="accent1"/>
                </a:solidFill>
                <a:uFillTx/>
                <a:latin typeface="宋体" panose="02010600030101010101" pitchFamily="2" charset="-122"/>
                <a:ea typeface="宋体" panose="02010600030101010101" pitchFamily="2" charset="-122"/>
                <a:cs typeface="微软雅黑" panose="020B0503020204020204" pitchFamily="34" charset="-122"/>
                <a:sym typeface="微软雅黑" panose="020B0503020204020204" pitchFamily="34" charset="-122"/>
              </a:rPr>
              <a:t>尝试：</a:t>
            </a:r>
            <a:endParaRPr lang="zh-CN" altLang="en-US" sz="2400" b="1" dirty="0">
              <a:solidFill>
                <a:schemeClr val="accent1"/>
              </a:solidFill>
              <a:uFillTx/>
              <a:latin typeface="宋体" panose="02010600030101010101" pitchFamily="2" charset="-122"/>
              <a:ea typeface="宋体" panose="02010600030101010101" pitchFamily="2" charset="-122"/>
              <a:cs typeface="微软雅黑" panose="020B0503020204020204" pitchFamily="34" charset="-122"/>
              <a:sym typeface="微软雅黑" panose="020B0503020204020204" pitchFamily="34" charset="-122"/>
            </a:endParaRPr>
          </a:p>
        </p:txBody>
      </p:sp>
      <p:sp>
        <p:nvSpPr>
          <p:cNvPr id="29" name="文本框 28"/>
          <p:cNvSpPr txBox="1"/>
          <p:nvPr/>
        </p:nvSpPr>
        <p:spPr>
          <a:xfrm>
            <a:off x="7401560" y="4136390"/>
            <a:ext cx="2433320" cy="398780"/>
          </a:xfrm>
          <a:prstGeom prst="rect">
            <a:avLst/>
          </a:prstGeom>
          <a:noFill/>
        </p:spPr>
        <p:txBody>
          <a:bodyPr wrap="square" rtlCol="0">
            <a:spAutoFit/>
          </a:bodyPr>
          <a:lstStyle/>
          <a:p>
            <a:r>
              <a:rPr lang="zh-CN" altLang="en-US" sz="2000">
                <a:latin typeface="楷体" panose="02010609060101010101" charset="-122"/>
                <a:ea typeface="楷体" panose="02010609060101010101" charset="-122"/>
              </a:rPr>
              <a:t>向上滚动鼠标滑轮？</a:t>
            </a:r>
            <a:endParaRPr lang="zh-CN" altLang="en-US" sz="2000">
              <a:latin typeface="楷体" panose="02010609060101010101" charset="-122"/>
              <a:ea typeface="楷体" panose="02010609060101010101" charset="-122"/>
            </a:endParaRPr>
          </a:p>
        </p:txBody>
      </p:sp>
      <p:sp>
        <p:nvSpPr>
          <p:cNvPr id="30" name="文本框 29"/>
          <p:cNvSpPr txBox="1"/>
          <p:nvPr/>
        </p:nvSpPr>
        <p:spPr>
          <a:xfrm>
            <a:off x="7401560" y="3671570"/>
            <a:ext cx="2458085" cy="398780"/>
          </a:xfrm>
          <a:prstGeom prst="rect">
            <a:avLst/>
          </a:prstGeom>
          <a:noFill/>
        </p:spPr>
        <p:txBody>
          <a:bodyPr wrap="square" rtlCol="0">
            <a:spAutoFit/>
          </a:bodyPr>
          <a:lstStyle/>
          <a:p>
            <a:r>
              <a:rPr lang="zh-CN" altLang="en-US" sz="2000">
                <a:latin typeface="楷体" panose="02010609060101010101" charset="-122"/>
                <a:ea typeface="楷体" panose="02010609060101010101" charset="-122"/>
              </a:rPr>
              <a:t>向下滚动鼠标滑轮？</a:t>
            </a:r>
            <a:endParaRPr lang="zh-CN" altLang="en-US" sz="2000">
              <a:latin typeface="楷体" panose="02010609060101010101" charset="-122"/>
              <a:ea typeface="楷体" panose="02010609060101010101" charset="-122"/>
            </a:endParaRPr>
          </a:p>
        </p:txBody>
      </p:sp>
      <p:sp>
        <p:nvSpPr>
          <p:cNvPr id="31" name="文本框 30"/>
          <p:cNvSpPr txBox="1"/>
          <p:nvPr/>
        </p:nvSpPr>
        <p:spPr>
          <a:xfrm>
            <a:off x="7401560" y="4577080"/>
            <a:ext cx="1557655" cy="398780"/>
          </a:xfrm>
          <a:prstGeom prst="rect">
            <a:avLst/>
          </a:prstGeom>
          <a:noFill/>
        </p:spPr>
        <p:txBody>
          <a:bodyPr wrap="square" rtlCol="0">
            <a:spAutoFit/>
          </a:bodyPr>
          <a:lstStyle/>
          <a:p>
            <a:r>
              <a:rPr lang="zh-CN" altLang="en-US" sz="2000">
                <a:latin typeface="楷体" panose="02010609060101010101" charset="-122"/>
                <a:ea typeface="楷体" panose="02010609060101010101" charset="-122"/>
              </a:rPr>
              <a:t>单击鼠标？</a:t>
            </a:r>
            <a:endParaRPr lang="zh-CN" altLang="en-US" sz="2000">
              <a:latin typeface="楷体" panose="02010609060101010101" charset="-122"/>
              <a:ea typeface="楷体" panose="02010609060101010101" charset="-122"/>
            </a:endParaRPr>
          </a:p>
        </p:txBody>
      </p:sp>
      <p:sp>
        <p:nvSpPr>
          <p:cNvPr id="32" name="文本框 31"/>
          <p:cNvSpPr txBox="1"/>
          <p:nvPr/>
        </p:nvSpPr>
        <p:spPr>
          <a:xfrm>
            <a:off x="7401560" y="4968240"/>
            <a:ext cx="1482090" cy="398780"/>
          </a:xfrm>
          <a:prstGeom prst="rect">
            <a:avLst/>
          </a:prstGeom>
          <a:noFill/>
        </p:spPr>
        <p:txBody>
          <a:bodyPr wrap="square" rtlCol="0">
            <a:spAutoFit/>
          </a:bodyPr>
          <a:lstStyle/>
          <a:p>
            <a:r>
              <a:rPr lang="zh-CN" altLang="en-US" sz="2000">
                <a:latin typeface="楷体" panose="02010609060101010101" charset="-122"/>
                <a:ea typeface="楷体" panose="02010609060101010101" charset="-122"/>
              </a:rPr>
              <a:t>双击鼠标？</a:t>
            </a:r>
            <a:endParaRPr lang="zh-CN" altLang="en-US" sz="2000">
              <a:latin typeface="楷体" panose="02010609060101010101" charset="-122"/>
              <a:ea typeface="楷体" panose="02010609060101010101" charset="-122"/>
            </a:endParaRPr>
          </a:p>
        </p:txBody>
      </p:sp>
      <p:pic>
        <p:nvPicPr>
          <p:cNvPr id="9" name="图片 8" descr="鼠标"/>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0240" y="4578350"/>
            <a:ext cx="721360" cy="721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par>
                          <p:cTn id="17" fill="hold">
                            <p:stCondLst>
                              <p:cond delay="0"/>
                            </p:stCondLst>
                            <p:childTnLst>
                              <p:par>
                                <p:cTn id="18" presetID="23" presetClass="entr" presetSubtype="16" fill="hold" nodeType="afterEffect">
                                  <p:stCondLst>
                                    <p:cond delay="1000"/>
                                  </p:stCondLst>
                                  <p:childTnLst>
                                    <p:set>
                                      <p:cBhvr>
                                        <p:cTn id="19" dur="1000"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000"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fltVal val="0"/>
                                          </p:val>
                                        </p:tav>
                                        <p:tav tm="100000">
                                          <p:val>
                                            <p:strVal val="#ppt_w"/>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3" presetClass="entr" presetSubtype="16" fill="hold" nodeType="afterEffect">
                                  <p:stCondLst>
                                    <p:cond delay="0"/>
                                  </p:stCondLst>
                                  <p:childTnLst>
                                    <p:set>
                                      <p:cBhvr>
                                        <p:cTn id="28" dur="1000"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000"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000"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000" fill="hold">
                                          <p:stCondLst>
                                            <p:cond delay="0"/>
                                          </p:stCondLst>
                                        </p:cTn>
                                        <p:tgtEl>
                                          <p:spTgt spid="29"/>
                                        </p:tgtEl>
                                        <p:attrNameLst>
                                          <p:attrName>style.visibility</p:attrName>
                                        </p:attrNameLst>
                                      </p:cBhvr>
                                      <p:to>
                                        <p:strVal val="visible"/>
                                      </p:to>
                                    </p:set>
                                    <p:anim calcmode="lin" valueType="num">
                                      <p:cBhvr>
                                        <p:cTn id="41" dur="1000" fill="hold"/>
                                        <p:tgtEl>
                                          <p:spTgt spid="29"/>
                                        </p:tgtEl>
                                        <p:attrNameLst>
                                          <p:attrName>ppt_w</p:attrName>
                                        </p:attrNameLst>
                                      </p:cBhvr>
                                      <p:tavLst>
                                        <p:tav tm="0">
                                          <p:val>
                                            <p:fltVal val="0"/>
                                          </p:val>
                                        </p:tav>
                                        <p:tav tm="100000">
                                          <p:val>
                                            <p:strVal val="#ppt_w"/>
                                          </p:val>
                                        </p:tav>
                                      </p:tavLst>
                                    </p:anim>
                                    <p:anim calcmode="lin" valueType="num">
                                      <p:cBhvr>
                                        <p:cTn id="42" dur="1000" fill="hold"/>
                                        <p:tgtEl>
                                          <p:spTgt spid="29"/>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000" fill="hold">
                                          <p:stCondLst>
                                            <p:cond delay="0"/>
                                          </p:stCondLst>
                                        </p:cTn>
                                        <p:tgtEl>
                                          <p:spTgt spid="30"/>
                                        </p:tgtEl>
                                        <p:attrNameLst>
                                          <p:attrName>style.visibility</p:attrName>
                                        </p:attrNameLst>
                                      </p:cBhvr>
                                      <p:to>
                                        <p:strVal val="visible"/>
                                      </p:to>
                                    </p:set>
                                    <p:anim calcmode="lin" valueType="num">
                                      <p:cBhvr>
                                        <p:cTn id="45" dur="1000" fill="hold"/>
                                        <p:tgtEl>
                                          <p:spTgt spid="30"/>
                                        </p:tgtEl>
                                        <p:attrNameLst>
                                          <p:attrName>ppt_w</p:attrName>
                                        </p:attrNameLst>
                                      </p:cBhvr>
                                      <p:tavLst>
                                        <p:tav tm="0">
                                          <p:val>
                                            <p:fltVal val="0"/>
                                          </p:val>
                                        </p:tav>
                                        <p:tav tm="100000">
                                          <p:val>
                                            <p:strVal val="#ppt_w"/>
                                          </p:val>
                                        </p:tav>
                                      </p:tavLst>
                                    </p:anim>
                                    <p:anim calcmode="lin" valueType="num">
                                      <p:cBhvr>
                                        <p:cTn id="46" dur="1000" fill="hold"/>
                                        <p:tgtEl>
                                          <p:spTgt spid="30"/>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000" fill="hold">
                                          <p:stCondLst>
                                            <p:cond delay="0"/>
                                          </p:stCondLst>
                                        </p:cTn>
                                        <p:tgtEl>
                                          <p:spTgt spid="31"/>
                                        </p:tgtEl>
                                        <p:attrNameLst>
                                          <p:attrName>style.visibility</p:attrName>
                                        </p:attrNameLst>
                                      </p:cBhvr>
                                      <p:to>
                                        <p:strVal val="visible"/>
                                      </p:to>
                                    </p:set>
                                    <p:anim calcmode="lin" valueType="num">
                                      <p:cBhvr>
                                        <p:cTn id="49" dur="1000" fill="hold"/>
                                        <p:tgtEl>
                                          <p:spTgt spid="31"/>
                                        </p:tgtEl>
                                        <p:attrNameLst>
                                          <p:attrName>ppt_w</p:attrName>
                                        </p:attrNameLst>
                                      </p:cBhvr>
                                      <p:tavLst>
                                        <p:tav tm="0">
                                          <p:val>
                                            <p:fltVal val="0"/>
                                          </p:val>
                                        </p:tav>
                                        <p:tav tm="100000">
                                          <p:val>
                                            <p:strVal val="#ppt_w"/>
                                          </p:val>
                                        </p:tav>
                                      </p:tavLst>
                                    </p:anim>
                                    <p:anim calcmode="lin" valueType="num">
                                      <p:cBhvr>
                                        <p:cTn id="50" dur="1000" fill="hold"/>
                                        <p:tgtEl>
                                          <p:spTgt spid="31"/>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000" fill="hold">
                                          <p:stCondLst>
                                            <p:cond delay="0"/>
                                          </p:stCondLst>
                                        </p:cTn>
                                        <p:tgtEl>
                                          <p:spTgt spid="32"/>
                                        </p:tgtEl>
                                        <p:attrNameLst>
                                          <p:attrName>style.visibility</p:attrName>
                                        </p:attrNameLst>
                                      </p:cBhvr>
                                      <p:to>
                                        <p:strVal val="visible"/>
                                      </p:to>
                                    </p:set>
                                    <p:anim calcmode="lin" valueType="num">
                                      <p:cBhvr>
                                        <p:cTn id="53" dur="1000" fill="hold"/>
                                        <p:tgtEl>
                                          <p:spTgt spid="32"/>
                                        </p:tgtEl>
                                        <p:attrNameLst>
                                          <p:attrName>ppt_w</p:attrName>
                                        </p:attrNameLst>
                                      </p:cBhvr>
                                      <p:tavLst>
                                        <p:tav tm="0">
                                          <p:val>
                                            <p:fltVal val="0"/>
                                          </p:val>
                                        </p:tav>
                                        <p:tav tm="100000">
                                          <p:val>
                                            <p:strVal val="#ppt_w"/>
                                          </p:val>
                                        </p:tav>
                                      </p:tavLst>
                                    </p:anim>
                                    <p:anim calcmode="lin" valueType="num">
                                      <p:cBhvr>
                                        <p:cTn id="54" dur="1000" fill="hold"/>
                                        <p:tgtEl>
                                          <p:spTgt spid="32"/>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000" fill="hold">
                                          <p:stCondLst>
                                            <p:cond delay="0"/>
                                          </p:stCondLst>
                                        </p:cTn>
                                        <p:tgtEl>
                                          <p:spTgt spid="9"/>
                                        </p:tgtEl>
                                        <p:attrNameLst>
                                          <p:attrName>style.visibility</p:attrName>
                                        </p:attrNameLst>
                                      </p:cBhvr>
                                      <p:to>
                                        <p:strVal val="visible"/>
                                      </p:to>
                                    </p:set>
                                    <p:anim calcmode="lin" valueType="num">
                                      <p:cBhvr>
                                        <p:cTn id="57" dur="1000" fill="hold"/>
                                        <p:tgtEl>
                                          <p:spTgt spid="9"/>
                                        </p:tgtEl>
                                        <p:attrNameLst>
                                          <p:attrName>ppt_w</p:attrName>
                                        </p:attrNameLst>
                                      </p:cBhvr>
                                      <p:tavLst>
                                        <p:tav tm="0">
                                          <p:val>
                                            <p:fltVal val="0"/>
                                          </p:val>
                                        </p:tav>
                                        <p:tav tm="100000">
                                          <p:val>
                                            <p:strVal val="#ppt_w"/>
                                          </p:val>
                                        </p:tav>
                                      </p:tavLst>
                                    </p:anim>
                                    <p:anim calcmode="lin" valueType="num">
                                      <p:cBhvr>
                                        <p:cTn id="58" dur="1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p:bldP spid="25" grpId="0" bldLvl="0" animBg="1"/>
      <p:bldP spid="26" grpId="0"/>
      <p:bldP spid="27" grpId="0" bldLvl="0" animBg="1"/>
      <p:bldP spid="28" grpId="0"/>
      <p:bldP spid="4" grpId="0"/>
      <p:bldP spid="29" grpId="0"/>
      <p:bldP spid="30"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966275" y="1064985"/>
            <a:ext cx="5479366" cy="534035"/>
          </a:xfrm>
          <a:prstGeom prst="rect">
            <a:avLst/>
          </a:prstGeom>
          <a:noFill/>
        </p:spPr>
        <p:txBody>
          <a:bodyPr wrap="square" rtlCol="0" anchor="t">
            <a:spAutoFit/>
          </a:bodyPr>
          <a:lstStyle>
            <a:defPPr>
              <a:defRPr lang="zh-CN"/>
            </a:defPPr>
            <a:lvl1pPr algn="ctr">
              <a:lnSpc>
                <a:spcPct val="90000"/>
              </a:lnSpc>
              <a:defRPr sz="3200">
                <a:solidFill>
                  <a:srgbClr val="6AB3E4"/>
                </a:solidFill>
                <a:latin typeface="三极信黑简体" panose="00000500000000000000" pitchFamily="2" charset="-122"/>
                <a:ea typeface="三极信黑简体" panose="00000500000000000000" pitchFamily="2" charset="-122"/>
                <a:cs typeface="Aa榴莲爸爸" panose="03000502000000000000" charset="-122"/>
              </a:defRPr>
            </a:lvl1pPr>
          </a:lstStyle>
          <a:p>
            <a:pPr indent="0">
              <a:buFont typeface="Wingdings" panose="05000000000000000000" charset="0"/>
              <a:buNone/>
            </a:pPr>
            <a:r>
              <a:rPr lang="zh-CN" altLang="en-US">
                <a:latin typeface="微软雅黑" panose="020B0503020204020204" pitchFamily="34" charset="-122"/>
                <a:ea typeface="微软雅黑" panose="020B0503020204020204" pitchFamily="34" charset="-122"/>
                <a:sym typeface="+mn-ea"/>
              </a:rPr>
              <a:t>２．内容展示控制</a:t>
            </a:r>
            <a:endParaRPr lang="zh-CN" altLang="en-US" dirty="0">
              <a:latin typeface="微软雅黑" panose="020B0503020204020204" pitchFamily="34" charset="-122"/>
              <a:ea typeface="微软雅黑" panose="020B0503020204020204" pitchFamily="34" charset="-122"/>
              <a:sym typeface="+mn-ea"/>
            </a:endParaRPr>
          </a:p>
        </p:txBody>
      </p:sp>
      <p:sp>
        <p:nvSpPr>
          <p:cNvPr id="25602" name="Rectangle 2"/>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 name="剪去同侧角的矩形 9"/>
          <p:cNvSpPr/>
          <p:nvPr/>
        </p:nvSpPr>
        <p:spPr>
          <a:xfrm>
            <a:off x="8219545"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1" name="剪去同侧角的矩形 10"/>
          <p:cNvSpPr/>
          <p:nvPr/>
        </p:nvSpPr>
        <p:spPr>
          <a:xfrm>
            <a:off x="944400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2" name="剪去同侧角的矩形 11"/>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3" name="剪去同侧角的矩形 12"/>
          <p:cNvSpPr/>
          <p:nvPr/>
        </p:nvSpPr>
        <p:spPr>
          <a:xfrm>
            <a:off x="699509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4" name="TextBox 13"/>
          <p:cNvSpPr txBox="1"/>
          <p:nvPr/>
        </p:nvSpPr>
        <p:spPr>
          <a:xfrm>
            <a:off x="7168509" y="220724"/>
            <a:ext cx="877163" cy="369332"/>
          </a:xfrm>
          <a:prstGeom prst="rect">
            <a:avLst/>
          </a:prstGeom>
          <a:noFill/>
        </p:spPr>
        <p:txBody>
          <a:bodyPr wrap="none" rtlCol="0">
            <a:spAutoFit/>
          </a:bodyPr>
          <a:lstStyle/>
          <a:p>
            <a:r>
              <a:rPr lang="zh-CN" altLang="en-US" dirty="0">
                <a:solidFill>
                  <a:schemeClr val="bg1"/>
                </a:solidFill>
              </a:rPr>
              <a:t>准备间</a:t>
            </a:r>
            <a:endParaRPr lang="zh-CN" altLang="en-US" dirty="0">
              <a:solidFill>
                <a:schemeClr val="bg1"/>
              </a:solidFill>
            </a:endParaRPr>
          </a:p>
        </p:txBody>
      </p:sp>
      <p:sp>
        <p:nvSpPr>
          <p:cNvPr id="15" name="TextBox 14"/>
          <p:cNvSpPr txBox="1"/>
          <p:nvPr/>
        </p:nvSpPr>
        <p:spPr>
          <a:xfrm>
            <a:off x="8398218" y="220724"/>
            <a:ext cx="877163" cy="369332"/>
          </a:xfrm>
          <a:prstGeom prst="rect">
            <a:avLst/>
          </a:prstGeom>
          <a:noFill/>
        </p:spPr>
        <p:txBody>
          <a:bodyPr wrap="none" rtlCol="0">
            <a:spAutoFit/>
          </a:bodyPr>
          <a:lstStyle/>
          <a:p>
            <a:r>
              <a:rPr lang="zh-CN" altLang="en-US" b="1" dirty="0">
                <a:solidFill>
                  <a:schemeClr val="bg1"/>
                </a:solidFill>
              </a:rPr>
              <a:t>活动室</a:t>
            </a:r>
            <a:endParaRPr lang="zh-CN" altLang="en-US" b="1" dirty="0">
              <a:solidFill>
                <a:schemeClr val="bg1"/>
              </a:solidFill>
            </a:endParaRPr>
          </a:p>
        </p:txBody>
      </p:sp>
      <p:sp>
        <p:nvSpPr>
          <p:cNvPr id="16" name="TextBox 15"/>
          <p:cNvSpPr txBox="1"/>
          <p:nvPr/>
        </p:nvSpPr>
        <p:spPr>
          <a:xfrm>
            <a:off x="9627927" y="220724"/>
            <a:ext cx="877163" cy="369332"/>
          </a:xfrm>
          <a:prstGeom prst="rect">
            <a:avLst/>
          </a:prstGeom>
          <a:noFill/>
        </p:spPr>
        <p:txBody>
          <a:bodyPr wrap="none" rtlCol="0">
            <a:spAutoFit/>
          </a:bodyPr>
          <a:lstStyle/>
          <a:p>
            <a:r>
              <a:rPr lang="zh-CN" altLang="en-US" dirty="0">
                <a:solidFill>
                  <a:schemeClr val="bg1"/>
                </a:solidFill>
              </a:rPr>
              <a:t>收获园</a:t>
            </a:r>
            <a:endParaRPr lang="zh-CN" altLang="en-US" dirty="0">
              <a:solidFill>
                <a:schemeClr val="bg1"/>
              </a:solidFill>
            </a:endParaRPr>
          </a:p>
        </p:txBody>
      </p:sp>
      <p:sp>
        <p:nvSpPr>
          <p:cNvPr id="17" name="TextBox 16"/>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pic>
        <p:nvPicPr>
          <p:cNvPr id="10250" name="图片 85" descr="5f33ae11ad3301597222417226 (3)"/>
          <p:cNvPicPr>
            <a:picLocks noChangeAspect="1" noChangeArrowheads="1"/>
          </p:cNvPicPr>
          <p:nvPr/>
        </p:nvPicPr>
        <p:blipFill>
          <a:blip r:embed="rId2" cstate="print"/>
          <a:srcRect l="19885" r="15118" b="4842"/>
          <a:stretch>
            <a:fillRect/>
          </a:stretch>
        </p:blipFill>
        <p:spPr bwMode="auto">
          <a:xfrm flipH="1">
            <a:off x="9889588" y="3894460"/>
            <a:ext cx="1526614" cy="2238314"/>
          </a:xfrm>
          <a:prstGeom prst="rect">
            <a:avLst/>
          </a:prstGeom>
          <a:noFill/>
          <a:ln w="9525">
            <a:noFill/>
            <a:miter lim="800000"/>
            <a:headEnd/>
            <a:tailEnd/>
          </a:ln>
          <a:effectLst/>
        </p:spPr>
      </p:pic>
      <p:pic>
        <p:nvPicPr>
          <p:cNvPr id="109" name="图片 108"/>
          <p:cNvPicPr/>
          <p:nvPr/>
        </p:nvPicPr>
        <p:blipFill>
          <a:blip r:embed="rId3">
            <a:clrChange>
              <a:clrFrom>
                <a:srgbClr val="F6F6F6">
                  <a:alpha val="100000"/>
                </a:srgbClr>
              </a:clrFrom>
              <a:clrTo>
                <a:srgbClr val="F6F6F6">
                  <a:alpha val="100000"/>
                  <a:alpha val="0"/>
                </a:srgbClr>
              </a:clrTo>
            </a:clrChange>
          </a:blip>
          <a:stretch>
            <a:fillRect/>
          </a:stretch>
        </p:blipFill>
        <p:spPr>
          <a:xfrm flipH="1">
            <a:off x="7366000" y="1913255"/>
            <a:ext cx="3491865" cy="2673985"/>
          </a:xfrm>
          <a:prstGeom prst="rect">
            <a:avLst/>
          </a:prstGeom>
          <a:noFill/>
          <a:ln w="9525">
            <a:noFill/>
          </a:ln>
        </p:spPr>
      </p:pic>
      <p:sp>
        <p:nvSpPr>
          <p:cNvPr id="4" name="文本框 3"/>
          <p:cNvSpPr txBox="1"/>
          <p:nvPr/>
        </p:nvSpPr>
        <p:spPr>
          <a:xfrm>
            <a:off x="7801610" y="2259330"/>
            <a:ext cx="2867025" cy="1568450"/>
          </a:xfrm>
          <a:prstGeom prst="rect">
            <a:avLst/>
          </a:prstGeom>
          <a:noFill/>
        </p:spPr>
        <p:txBody>
          <a:bodyPr wrap="square" rtlCol="0" anchor="t">
            <a:spAutoFit/>
          </a:bodyPr>
          <a:lstStyle/>
          <a:p>
            <a:pPr>
              <a:lnSpc>
                <a:spcPct val="120000"/>
              </a:lnSpc>
            </a:pPr>
            <a:r>
              <a:rPr lang="en-US" altLang="zh-CN" sz="2000">
                <a:latin typeface="楷体" panose="02010609060101010101" charset="-122"/>
                <a:ea typeface="楷体" panose="02010609060101010101" charset="-122"/>
                <a:sym typeface="+mn-ea"/>
              </a:rPr>
              <a:t>  </a:t>
            </a:r>
            <a:r>
              <a:rPr lang="zh-CN" altLang="en-US" sz="2000">
                <a:latin typeface="楷体" panose="02010609060101010101" charset="-122"/>
                <a:ea typeface="楷体" panose="02010609060101010101" charset="-122"/>
                <a:sym typeface="+mn-ea"/>
              </a:rPr>
              <a:t>利用互动功能，如何切换展览区？如何获取展品信息？对感兴趣的展品进行放大查看？</a:t>
            </a:r>
            <a:endParaRPr lang="zh-CN" altLang="en-US" sz="2000">
              <a:latin typeface="楷体" panose="02010609060101010101" charset="-122"/>
              <a:ea typeface="楷体" panose="02010609060101010101" charset="-122"/>
              <a:sym typeface="+mn-ea"/>
            </a:endParaRPr>
          </a:p>
        </p:txBody>
      </p:sp>
      <p:pic>
        <p:nvPicPr>
          <p:cNvPr id="105" name="图片 104"/>
          <p:cNvPicPr/>
          <p:nvPr/>
        </p:nvPicPr>
        <p:blipFill>
          <a:blip r:embed="rId4">
            <a:clrChange>
              <a:clrFrom>
                <a:srgbClr val="F6F6F6">
                  <a:alpha val="100000"/>
                </a:srgbClr>
              </a:clrFrom>
              <a:clrTo>
                <a:srgbClr val="F6F6F6">
                  <a:alpha val="100000"/>
                  <a:alpha val="0"/>
                </a:srgbClr>
              </a:clrTo>
            </a:clrChange>
          </a:blip>
          <a:srcRect l="8062" t="4813" r="8077" b="7385"/>
          <a:stretch>
            <a:fillRect/>
          </a:stretch>
        </p:blipFill>
        <p:spPr>
          <a:xfrm>
            <a:off x="1147445" y="2259330"/>
            <a:ext cx="4470400" cy="3156585"/>
          </a:xfrm>
          <a:prstGeom prst="rect">
            <a:avLst/>
          </a:prstGeom>
          <a:noFill/>
          <a:ln w="9525">
            <a:noFill/>
          </a:ln>
        </p:spPr>
      </p:pic>
      <p:sp>
        <p:nvSpPr>
          <p:cNvPr id="2" name="文本框 1"/>
          <p:cNvSpPr txBox="1"/>
          <p:nvPr/>
        </p:nvSpPr>
        <p:spPr>
          <a:xfrm>
            <a:off x="1374140" y="2739390"/>
            <a:ext cx="4114165" cy="2306320"/>
          </a:xfrm>
          <a:prstGeom prst="rect">
            <a:avLst/>
          </a:prstGeom>
          <a:noFill/>
        </p:spPr>
        <p:txBody>
          <a:bodyPr wrap="square" rtlCol="0" anchor="t">
            <a:spAutoFit/>
          </a:bodyPr>
          <a:lstStyle/>
          <a:p>
            <a:pPr>
              <a:lnSpc>
                <a:spcPct val="12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在线自然博物馆提供丰富的信息，可以深入了解每个展品。这可能包括文字描述、图片、视频、音频解说、</a:t>
            </a:r>
            <a:r>
              <a:rPr lang="zh-CN" altLang="en-US" sz="2400">
                <a:latin typeface="楷体" panose="02010609060101010101" charset="-122"/>
                <a:ea typeface="楷体" panose="02010609060101010101" charset="-122"/>
                <a:cs typeface="楷体" panose="02010609060101010101" charset="-122"/>
                <a:sym typeface="+mn-ea"/>
              </a:rPr>
              <a:t>3D模型的切换和播放</a:t>
            </a:r>
            <a:r>
              <a:rPr lang="zh-CN" altLang="en-US" sz="2400">
                <a:latin typeface="楷体" panose="02010609060101010101" charset="-122"/>
                <a:ea typeface="楷体" panose="02010609060101010101" charset="-122"/>
                <a:cs typeface="楷体" panose="02010609060101010101" charset="-122"/>
              </a:rPr>
              <a:t>等。</a:t>
            </a:r>
            <a:endParaRPr lang="zh-CN" altLang="en-US" sz="2400">
              <a:latin typeface="楷体" panose="02010609060101010101" charset="-122"/>
              <a:ea typeface="楷体" panose="02010609060101010101" charset="-122"/>
              <a:cs typeface="楷体" panose="02010609060101010101" charset="-122"/>
            </a:endParaRPr>
          </a:p>
        </p:txBody>
      </p:sp>
      <p:pic>
        <p:nvPicPr>
          <p:cNvPr id="19" name="图片 18" descr="E:/设计素材图片2/edoardo-bortoli-hF7m76NmiWY-unsplash.jpgedoardo-bortoli-hF7m76NmiWY-unsplash"/>
          <p:cNvPicPr preferRelativeResize="0">
            <a:picLocks noChangeAspect="1"/>
          </p:cNvPicPr>
          <p:nvPr>
            <p:custDataLst>
              <p:tags r:id="rId5"/>
            </p:custDataLst>
          </p:nvPr>
        </p:nvPicPr>
        <p:blipFill>
          <a:blip r:embed="rId6"/>
          <a:srcRect l="21893" r="21893"/>
          <a:stretch>
            <a:fillRect/>
          </a:stretch>
        </p:blipFill>
        <p:spPr>
          <a:xfrm>
            <a:off x="4901565" y="4799330"/>
            <a:ext cx="1332865" cy="1333500"/>
          </a:xfrm>
          <a:custGeom>
            <a:avLst/>
            <a:gdLst/>
            <a:ahLst/>
            <a:cxnLst>
              <a:cxn ang="3">
                <a:pos x="hc" y="t"/>
              </a:cxn>
              <a:cxn ang="cd2">
                <a:pos x="l" y="vc"/>
              </a:cxn>
              <a:cxn ang="cd4">
                <a:pos x="hc" y="b"/>
              </a:cxn>
              <a:cxn ang="0">
                <a:pos x="r" y="vc"/>
              </a:cxn>
            </a:cxnLst>
            <a:rect l="l" t="t" r="r" b="b"/>
            <a:pathLst>
              <a:path w="6302" h="6302">
                <a:moveTo>
                  <a:pt x="3151" y="0"/>
                </a:moveTo>
                <a:cubicBezTo>
                  <a:pt x="4891" y="0"/>
                  <a:pt x="6302" y="1411"/>
                  <a:pt x="6302" y="3151"/>
                </a:cubicBezTo>
                <a:cubicBezTo>
                  <a:pt x="6302" y="4891"/>
                  <a:pt x="4891" y="6302"/>
                  <a:pt x="3151" y="6302"/>
                </a:cubicBezTo>
                <a:cubicBezTo>
                  <a:pt x="1411" y="6302"/>
                  <a:pt x="0" y="4891"/>
                  <a:pt x="0" y="3151"/>
                </a:cubicBezTo>
                <a:cubicBezTo>
                  <a:pt x="0" y="1411"/>
                  <a:pt x="1411" y="0"/>
                  <a:pt x="3151" y="0"/>
                </a:cubicBezTo>
                <a:close/>
              </a:path>
            </a:pathLst>
          </a:custGeom>
          <a:blipFill rotWithShape="1">
            <a:blip r:embed="rId7"/>
            <a:stretch>
              <a:fillRect/>
            </a:stretch>
          </a:blipFill>
          <a:ln w="215900">
            <a:solidFill>
              <a:srgbClr val="FFFFFF"/>
            </a:solidFill>
          </a:ln>
          <a:effectLst>
            <a:outerShdw blurRad="228600" dist="152400" algn="l" rotWithShape="0">
              <a:prstClr val="black">
                <a:alpha val="2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40" y="126006"/>
            <a:ext cx="12188560" cy="6858000"/>
          </a:xfrm>
          <a:prstGeom prst="rect">
            <a:avLst/>
          </a:prstGeom>
        </p:spPr>
      </p:pic>
      <p:grpSp>
        <p:nvGrpSpPr>
          <p:cNvPr id="32" name="组合 31"/>
          <p:cNvGrpSpPr/>
          <p:nvPr/>
        </p:nvGrpSpPr>
        <p:grpSpPr>
          <a:xfrm>
            <a:off x="1175464" y="890159"/>
            <a:ext cx="9841073" cy="5077683"/>
            <a:chOff x="1223954" y="938649"/>
            <a:chExt cx="9841073" cy="5077683"/>
          </a:xfrm>
        </p:grpSpPr>
        <p:sp>
          <p:nvSpPr>
            <p:cNvPr id="30" name="矩形: 圆角 29"/>
            <p:cNvSpPr/>
            <p:nvPr/>
          </p:nvSpPr>
          <p:spPr>
            <a:xfrm>
              <a:off x="1223954" y="938649"/>
              <a:ext cx="9744093" cy="4980703"/>
            </a:xfrm>
            <a:prstGeom prst="roundRect">
              <a:avLst>
                <a:gd name="adj" fmla="val 6097"/>
              </a:avLst>
            </a:prstGeom>
            <a:solidFill>
              <a:srgbClr val="6A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p:cNvSpPr/>
            <p:nvPr/>
          </p:nvSpPr>
          <p:spPr>
            <a:xfrm>
              <a:off x="1320934" y="1035629"/>
              <a:ext cx="9744093" cy="4980703"/>
            </a:xfrm>
            <a:prstGeom prst="roundRect">
              <a:avLst>
                <a:gd name="adj" fmla="val 60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51919"/>
          <a:stretch>
            <a:fillRect/>
          </a:stretch>
        </p:blipFill>
        <p:spPr>
          <a:xfrm>
            <a:off x="3440" y="4184542"/>
            <a:ext cx="12188560" cy="2872240"/>
          </a:xfrm>
          <a:prstGeom prst="rect">
            <a:avLst/>
          </a:prstGeom>
        </p:spPr>
      </p:pic>
      <p:sp>
        <p:nvSpPr>
          <p:cNvPr id="14" name="文本框 13"/>
          <p:cNvSpPr txBox="1"/>
          <p:nvPr/>
        </p:nvSpPr>
        <p:spPr>
          <a:xfrm>
            <a:off x="344369" y="215490"/>
            <a:ext cx="3953376" cy="39878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小学信息科技三年级上册第</a:t>
            </a:r>
            <a:r>
              <a:rPr lang="en-US" altLang="zh-CN"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2</a:t>
            </a: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endParaRPr>
          </a:p>
        </p:txBody>
      </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0" y="242456"/>
            <a:ext cx="1163782" cy="2715490"/>
          </a:xfrm>
          <a:prstGeom prst="rect">
            <a:avLst/>
          </a:prstGeom>
        </p:spPr>
      </p:pic>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892947" y="-156867"/>
            <a:ext cx="2247178" cy="1559749"/>
          </a:xfrm>
          <a:prstGeom prst="rect">
            <a:avLst/>
          </a:prstGeom>
        </p:spPr>
      </p:pic>
      <p:pic>
        <p:nvPicPr>
          <p:cNvPr id="37" name="图片 36"/>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730387" flipV="1">
            <a:off x="9383578" y="793001"/>
            <a:ext cx="2146364" cy="1458681"/>
          </a:xfrm>
          <a:prstGeom prst="rect">
            <a:avLst/>
          </a:prstGeom>
        </p:spPr>
      </p:pic>
      <p:pic>
        <p:nvPicPr>
          <p:cNvPr id="6" name="图片 5"/>
          <p:cNvPicPr>
            <a:picLocks noChangeAspect="1"/>
          </p:cNvPicPr>
          <p:nvPr>
            <p:custDataLst>
              <p:tags r:id="rId6"/>
            </p:custDataLst>
          </p:nvPr>
        </p:nvPicPr>
        <p:blipFill>
          <a:blip r:embed="rId7" cstate="print">
            <a:extLst>
              <a:ext uri="{BEBA8EAE-BF5A-486C-A8C5-ECC9F3942E4B}">
                <a14:imgProps xmlns:a14="http://schemas.microsoft.com/office/drawing/2010/main">
                  <a14:imgLayer r:embed="rId8">
                    <a14:imgEffect>
                      <a14:backgroundRemoval t="0" b="98485" l="1878" r="94366"/>
                    </a14:imgEffect>
                  </a14:imgLayer>
                </a14:imgProps>
              </a:ext>
            </a:extLst>
          </a:blip>
          <a:stretch>
            <a:fillRect/>
          </a:stretch>
        </p:blipFill>
        <p:spPr>
          <a:xfrm rot="1262789">
            <a:off x="9803033" y="3890285"/>
            <a:ext cx="1431595" cy="2217966"/>
          </a:xfrm>
          <a:prstGeom prst="rect">
            <a:avLst/>
          </a:prstGeom>
        </p:spPr>
      </p:pic>
      <p:sp>
        <p:nvSpPr>
          <p:cNvPr id="19" name="Text Box 7"/>
          <p:cNvSpPr txBox="1">
            <a:spLocks noChangeArrowheads="1"/>
          </p:cNvSpPr>
          <p:nvPr/>
        </p:nvSpPr>
        <p:spPr bwMode="auto">
          <a:xfrm>
            <a:off x="4779010" y="2540000"/>
            <a:ext cx="52959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nSpc>
                <a:spcPct val="150000"/>
              </a:lnSpc>
            </a:pPr>
            <a:r>
              <a:rPr lang="zh-CN" altLang="en-US" sz="2800" kern="0">
                <a:ln>
                  <a:noFill/>
                </a:ln>
                <a:effectLst/>
                <a:uLnTx/>
                <a:uFillTx/>
                <a:cs typeface="微软雅黑" panose="020B0503020204020204" pitchFamily="34" charset="-122"/>
                <a:sym typeface="Arial" panose="020B0604020202020204" pitchFamily="34" charset="0"/>
              </a:rPr>
              <a:t>1．</a:t>
            </a:r>
            <a:r>
              <a:rPr lang="zh-CN" altLang="en-US" sz="2800" kern="0">
                <a:ln>
                  <a:noFill/>
                </a:ln>
                <a:effectLst/>
                <a:uLnTx/>
                <a:uFillTx/>
                <a:cs typeface="微软雅黑" panose="020B0503020204020204" pitchFamily="34" charset="-122"/>
                <a:sym typeface="+mn-ea"/>
              </a:rPr>
              <a:t>在线虚拟参观的操控技巧</a:t>
            </a:r>
            <a:endParaRPr lang="zh-CN" altLang="en-US" sz="2800" kern="0">
              <a:ln>
                <a:noFill/>
              </a:ln>
              <a:effectLst/>
              <a:uLnTx/>
              <a:uFillTx/>
              <a:cs typeface="微软雅黑" panose="020B0503020204020204" pitchFamily="34" charset="-122"/>
              <a:sym typeface="+mn-ea"/>
            </a:endParaRPr>
          </a:p>
          <a:p>
            <a:pPr>
              <a:lnSpc>
                <a:spcPct val="150000"/>
              </a:lnSpc>
            </a:pPr>
            <a:r>
              <a:rPr lang="zh-CN" altLang="en-US" sz="2800" kern="0">
                <a:ln>
                  <a:noFill/>
                </a:ln>
                <a:effectLst/>
                <a:uLnTx/>
                <a:uFillTx/>
                <a:cs typeface="微软雅黑" panose="020B0503020204020204" pitchFamily="34" charset="-122"/>
                <a:sym typeface="Arial" panose="020B0604020202020204" pitchFamily="34" charset="0"/>
              </a:rPr>
              <a:t>2．</a:t>
            </a:r>
            <a:r>
              <a:rPr lang="zh-CN" altLang="en-US" sz="2800" kern="0">
                <a:ln>
                  <a:noFill/>
                </a:ln>
                <a:effectLst/>
                <a:uLnTx/>
                <a:uFillTx/>
                <a:cs typeface="微软雅黑" panose="020B0503020204020204" pitchFamily="34" charset="-122"/>
                <a:sym typeface="+mn-ea"/>
              </a:rPr>
              <a:t>在线参观和实地参观的区别</a:t>
            </a:r>
            <a:endParaRPr lang="zh-CN" altLang="en-US" sz="2800" kern="0">
              <a:ln>
                <a:noFill/>
              </a:ln>
              <a:effectLst/>
              <a:uLnTx/>
              <a:uFillTx/>
              <a:cs typeface="微软雅黑" panose="020B0503020204020204" pitchFamily="34" charset="-122"/>
              <a:sym typeface="Arial" panose="020B0604020202020204" pitchFamily="34" charset="0"/>
            </a:endParaRPr>
          </a:p>
          <a:p>
            <a:pPr>
              <a:lnSpc>
                <a:spcPct val="150000"/>
              </a:lnSpc>
            </a:pPr>
            <a:r>
              <a:rPr lang="en-US" altLang="zh-CN" sz="2800" kern="0">
                <a:ln>
                  <a:noFill/>
                </a:ln>
                <a:effectLst/>
                <a:uLnTx/>
                <a:uFillTx/>
                <a:cs typeface="微软雅黑" panose="020B0503020204020204" pitchFamily="34" charset="-122"/>
                <a:sym typeface="Arial" panose="020B0604020202020204" pitchFamily="34" charset="0"/>
              </a:rPr>
              <a:t>3</a:t>
            </a:r>
            <a:r>
              <a:rPr lang="zh-CN" altLang="en-US" sz="2800" kern="0">
                <a:ln>
                  <a:noFill/>
                </a:ln>
                <a:effectLst/>
                <a:uLnTx/>
                <a:uFillTx/>
                <a:cs typeface="微软雅黑" panose="020B0503020204020204" pitchFamily="34" charset="-122"/>
                <a:sym typeface="Arial" panose="020B0604020202020204" pitchFamily="34" charset="0"/>
              </a:rPr>
              <a:t>．</a:t>
            </a:r>
            <a:r>
              <a:rPr lang="zh-CN" altLang="en-US" sz="2800" kern="0">
                <a:ln>
                  <a:noFill/>
                </a:ln>
                <a:effectLst/>
                <a:uLnTx/>
                <a:uFillTx/>
                <a:cs typeface="微软雅黑" panose="020B0503020204020204" pitchFamily="34" charset="-122"/>
                <a:sym typeface="+mn-ea"/>
              </a:rPr>
              <a:t>活动评价表</a:t>
            </a:r>
            <a:endParaRPr lang="zh-CN" altLang="en-US" sz="2800" dirty="0">
              <a:latin typeface="华文中宋" panose="02010600040101010101" pitchFamily="2" charset="-122"/>
              <a:ea typeface="华文中宋" panose="02010600040101010101" pitchFamily="2" charset="-122"/>
              <a:sym typeface="Arial" panose="020B0604020202020204" pitchFamily="34" charset="0"/>
            </a:endParaRPr>
          </a:p>
          <a:p>
            <a:pPr>
              <a:lnSpc>
                <a:spcPct val="150000"/>
              </a:lnSpc>
            </a:pPr>
            <a:endParaRPr lang="zh-CN" altLang="en-US" sz="2800" dirty="0">
              <a:latin typeface="+mn-ea"/>
              <a:ea typeface="+mn-ea"/>
              <a:sym typeface="+mn-ea"/>
            </a:endParaRPr>
          </a:p>
        </p:txBody>
      </p:sp>
      <p:pic>
        <p:nvPicPr>
          <p:cNvPr id="4" name="图片 3" descr="E:/设计素材图片2/edoardo-bortoli-hF7m76NmiWY-unsplash.jpgedoardo-bortoli-hF7m76NmiWY-unsplash"/>
          <p:cNvPicPr>
            <a:picLocks noChangeAspect="1"/>
          </p:cNvPicPr>
          <p:nvPr>
            <p:custDataLst>
              <p:tags r:id="rId9"/>
            </p:custDataLst>
          </p:nvPr>
        </p:nvPicPr>
        <p:blipFill>
          <a:blip r:embed="rId2"/>
          <a:srcRect l="21893" r="21893"/>
          <a:stretch>
            <a:fillRect/>
          </a:stretch>
        </p:blipFill>
        <p:spPr>
          <a:xfrm>
            <a:off x="1901190" y="2423160"/>
            <a:ext cx="2296160" cy="2296795"/>
          </a:xfrm>
          <a:custGeom>
            <a:avLst/>
            <a:gdLst/>
            <a:ahLst/>
            <a:cxnLst>
              <a:cxn ang="3">
                <a:pos x="hc" y="t"/>
              </a:cxn>
              <a:cxn ang="cd2">
                <a:pos x="l" y="vc"/>
              </a:cxn>
              <a:cxn ang="cd4">
                <a:pos x="hc" y="b"/>
              </a:cxn>
              <a:cxn ang="0">
                <a:pos x="r" y="vc"/>
              </a:cxn>
            </a:cxnLst>
            <a:rect l="l" t="t" r="r" b="b"/>
            <a:pathLst>
              <a:path w="6302" h="6302">
                <a:moveTo>
                  <a:pt x="3151" y="0"/>
                </a:moveTo>
                <a:cubicBezTo>
                  <a:pt x="4891" y="0"/>
                  <a:pt x="6302" y="1411"/>
                  <a:pt x="6302" y="3151"/>
                </a:cubicBezTo>
                <a:cubicBezTo>
                  <a:pt x="6302" y="4891"/>
                  <a:pt x="4891" y="6302"/>
                  <a:pt x="3151" y="6302"/>
                </a:cubicBezTo>
                <a:cubicBezTo>
                  <a:pt x="1411" y="6302"/>
                  <a:pt x="0" y="4891"/>
                  <a:pt x="0" y="3151"/>
                </a:cubicBezTo>
                <a:cubicBezTo>
                  <a:pt x="0" y="1411"/>
                  <a:pt x="1411" y="0"/>
                  <a:pt x="3151" y="0"/>
                </a:cubicBezTo>
                <a:close/>
              </a:path>
            </a:pathLst>
          </a:custGeom>
          <a:solidFill>
            <a:schemeClr val="accent1"/>
          </a:solidFill>
          <a:ln w="215900">
            <a:solidFill>
              <a:srgbClr val="FFFFFF"/>
            </a:solidFill>
          </a:ln>
          <a:effectLst>
            <a:outerShdw blurRad="228600" dist="152400" algn="l" rotWithShape="0">
              <a:prstClr val="black">
                <a:alpha val="20000"/>
              </a:prstClr>
            </a:outerShdw>
          </a:effectLst>
        </p:spPr>
      </p:pic>
      <p:sp>
        <p:nvSpPr>
          <p:cNvPr id="2" name="Text Box 7"/>
          <p:cNvSpPr txBox="1">
            <a:spLocks noChangeArrowheads="1"/>
          </p:cNvSpPr>
          <p:nvPr/>
        </p:nvSpPr>
        <p:spPr bwMode="auto">
          <a:xfrm>
            <a:off x="2101215" y="3195955"/>
            <a:ext cx="2096135" cy="70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l" eaLnBrk="1" fontAlgn="base" hangingPunct="1">
              <a:spcBef>
                <a:spcPct val="50000"/>
              </a:spcBef>
            </a:pPr>
            <a:r>
              <a:rPr lang="zh-CN" altLang="en-US" sz="4000" dirty="0">
                <a:solidFill>
                  <a:schemeClr val="tx1"/>
                </a:solidFill>
                <a:latin typeface="华文隶书" panose="02010800040101010101" pitchFamily="2" charset="-122"/>
                <a:ea typeface="华文隶书" panose="02010800040101010101" pitchFamily="2" charset="-122"/>
              </a:rPr>
              <a:t>收获园</a:t>
            </a:r>
            <a:endParaRPr lang="zh-CN" altLang="en-US" sz="4000" dirty="0">
              <a:solidFill>
                <a:schemeClr val="tx1"/>
              </a:solidFill>
              <a:latin typeface="华文隶书" panose="02010800040101010101" pitchFamily="2" charset="-122"/>
              <a:ea typeface="华文隶书" panose="02010800040101010101" pitchFamily="2" charset="-122"/>
            </a:endParaRPr>
          </a:p>
        </p:txBody>
      </p:sp>
      <p:sp>
        <p:nvSpPr>
          <p:cNvPr id="7" name="任意多边形: 形状 16"/>
          <p:cNvSpPr/>
          <p:nvPr>
            <p:custDataLst>
              <p:tags r:id="rId10"/>
            </p:custDataLst>
          </p:nvPr>
        </p:nvSpPr>
        <p:spPr>
          <a:xfrm>
            <a:off x="3357880" y="1629410"/>
            <a:ext cx="1217930" cy="1388110"/>
          </a:xfrm>
          <a:custGeom>
            <a:avLst/>
            <a:gdLst>
              <a:gd name="connsiteX0" fmla="*/ 1991760 w 1994354"/>
              <a:gd name="connsiteY0" fmla="*/ 484629 h 2027849"/>
              <a:gd name="connsiteX1" fmla="*/ 1975680 w 1994354"/>
              <a:gd name="connsiteY1" fmla="*/ 490615 h 2027849"/>
              <a:gd name="connsiteX2" fmla="*/ 1964914 w 1994354"/>
              <a:gd name="connsiteY2" fmla="*/ 476410 h 2027849"/>
              <a:gd name="connsiteX3" fmla="*/ 1976332 w 1994354"/>
              <a:gd name="connsiteY3" fmla="*/ 462086 h 2027849"/>
              <a:gd name="connsiteX4" fmla="*/ 1980754 w 1994354"/>
              <a:gd name="connsiteY4" fmla="*/ 460944 h 2027849"/>
              <a:gd name="connsiteX5" fmla="*/ 1987269 w 1994354"/>
              <a:gd name="connsiteY5" fmla="*/ 462967 h 2027849"/>
              <a:gd name="connsiteX6" fmla="*/ 1989977 w 1994354"/>
              <a:gd name="connsiteY6" fmla="*/ 465847 h 2027849"/>
              <a:gd name="connsiteX7" fmla="*/ 1991760 w 1994354"/>
              <a:gd name="connsiteY7" fmla="*/ 484629 h 2027849"/>
              <a:gd name="connsiteX8" fmla="*/ 1670160 w 1994354"/>
              <a:gd name="connsiteY8" fmla="*/ 996885 h 2027849"/>
              <a:gd name="connsiteX9" fmla="*/ 1660183 w 1994354"/>
              <a:gd name="connsiteY9" fmla="*/ 978748 h 2027849"/>
              <a:gd name="connsiteX10" fmla="*/ 1678320 w 1994354"/>
              <a:gd name="connsiteY10" fmla="*/ 968784 h 2027849"/>
              <a:gd name="connsiteX11" fmla="*/ 1678697 w 1994354"/>
              <a:gd name="connsiteY11" fmla="*/ 968894 h 2027849"/>
              <a:gd name="connsiteX12" fmla="*/ 1688674 w 1994354"/>
              <a:gd name="connsiteY12" fmla="*/ 987031 h 2027849"/>
              <a:gd name="connsiteX13" fmla="*/ 1670537 w 1994354"/>
              <a:gd name="connsiteY13" fmla="*/ 996995 h 2027849"/>
              <a:gd name="connsiteX14" fmla="*/ 1670160 w 1994354"/>
              <a:gd name="connsiteY14" fmla="*/ 996885 h 2027849"/>
              <a:gd name="connsiteX15" fmla="*/ 1712194 w 1994354"/>
              <a:gd name="connsiteY15" fmla="*/ 862015 h 2027849"/>
              <a:gd name="connsiteX16" fmla="*/ 1702183 w 1994354"/>
              <a:gd name="connsiteY16" fmla="*/ 843662 h 2027849"/>
              <a:gd name="connsiteX17" fmla="*/ 1720526 w 1994354"/>
              <a:gd name="connsiteY17" fmla="*/ 833657 h 2027849"/>
              <a:gd name="connsiteX18" fmla="*/ 1730571 w 1994354"/>
              <a:gd name="connsiteY18" fmla="*/ 851925 h 2027849"/>
              <a:gd name="connsiteX19" fmla="*/ 1712194 w 1994354"/>
              <a:gd name="connsiteY19" fmla="*/ 862015 h 2027849"/>
              <a:gd name="connsiteX20" fmla="*/ 1756526 w 1994354"/>
              <a:gd name="connsiteY20" fmla="*/ 718790 h 2027849"/>
              <a:gd name="connsiteX21" fmla="*/ 1746789 w 1994354"/>
              <a:gd name="connsiteY21" fmla="*/ 700317 h 2027849"/>
              <a:gd name="connsiteX22" fmla="*/ 1764994 w 1994354"/>
              <a:gd name="connsiteY22" fmla="*/ 690490 h 2027849"/>
              <a:gd name="connsiteX23" fmla="*/ 1774903 w 1994354"/>
              <a:gd name="connsiteY23" fmla="*/ 708926 h 2027849"/>
              <a:gd name="connsiteX24" fmla="*/ 1756526 w 1994354"/>
              <a:gd name="connsiteY24" fmla="*/ 718790 h 2027849"/>
              <a:gd name="connsiteX25" fmla="*/ 1798046 w 1994354"/>
              <a:gd name="connsiteY25" fmla="*/ 583409 h 2027849"/>
              <a:gd name="connsiteX26" fmla="*/ 1788480 w 1994354"/>
              <a:gd name="connsiteY26" fmla="*/ 565097 h 2027849"/>
              <a:gd name="connsiteX27" fmla="*/ 1806789 w 1994354"/>
              <a:gd name="connsiteY27" fmla="*/ 555532 h 2027849"/>
              <a:gd name="connsiteX28" fmla="*/ 1807269 w 1994354"/>
              <a:gd name="connsiteY28" fmla="*/ 555689 h 2027849"/>
              <a:gd name="connsiteX29" fmla="*/ 1816834 w 1994354"/>
              <a:gd name="connsiteY29" fmla="*/ 574002 h 2027849"/>
              <a:gd name="connsiteX30" fmla="*/ 1798526 w 1994354"/>
              <a:gd name="connsiteY30" fmla="*/ 583567 h 2027849"/>
              <a:gd name="connsiteX31" fmla="*/ 1798046 w 1994354"/>
              <a:gd name="connsiteY31" fmla="*/ 583409 h 2027849"/>
              <a:gd name="connsiteX32" fmla="*/ 1839874 w 1994354"/>
              <a:gd name="connsiteY32" fmla="*/ 448499 h 2027849"/>
              <a:gd name="connsiteX33" fmla="*/ 1829897 w 1994354"/>
              <a:gd name="connsiteY33" fmla="*/ 433841 h 2027849"/>
              <a:gd name="connsiteX34" fmla="*/ 1841795 w 1994354"/>
              <a:gd name="connsiteY34" fmla="*/ 420038 h 2027849"/>
              <a:gd name="connsiteX35" fmla="*/ 1846389 w 1994354"/>
              <a:gd name="connsiteY35" fmla="*/ 419260 h 2027849"/>
              <a:gd name="connsiteX36" fmla="*/ 1851600 w 1994354"/>
              <a:gd name="connsiteY36" fmla="*/ 420878 h 2027849"/>
              <a:gd name="connsiteX37" fmla="*/ 1854960 w 1994354"/>
              <a:gd name="connsiteY37" fmla="*/ 424115 h 2027849"/>
              <a:gd name="connsiteX38" fmla="*/ 1857463 w 1994354"/>
              <a:gd name="connsiteY38" fmla="*/ 441648 h 2027849"/>
              <a:gd name="connsiteX39" fmla="*/ 1839874 w 1994354"/>
              <a:gd name="connsiteY39" fmla="*/ 448499 h 2027849"/>
              <a:gd name="connsiteX40" fmla="*/ 1542446 w 1994354"/>
              <a:gd name="connsiteY40" fmla="*/ 1408602 h 2027849"/>
              <a:gd name="connsiteX41" fmla="*/ 1552149 w 1994354"/>
              <a:gd name="connsiteY41" fmla="*/ 1427033 h 2027849"/>
              <a:gd name="connsiteX42" fmla="*/ 1533566 w 1994354"/>
              <a:gd name="connsiteY42" fmla="*/ 1436610 h 2027849"/>
              <a:gd name="connsiteX43" fmla="*/ 1523966 w 1994354"/>
              <a:gd name="connsiteY43" fmla="*/ 1418095 h 2027849"/>
              <a:gd name="connsiteX44" fmla="*/ 1542446 w 1994354"/>
              <a:gd name="connsiteY44" fmla="*/ 1408602 h 2027849"/>
              <a:gd name="connsiteX45" fmla="*/ 1705269 w 1994354"/>
              <a:gd name="connsiteY45" fmla="*/ 406742 h 2027849"/>
              <a:gd name="connsiteX46" fmla="*/ 1694640 w 1994354"/>
              <a:gd name="connsiteY46" fmla="*/ 392424 h 2027849"/>
              <a:gd name="connsiteX47" fmla="*/ 1706229 w 1994354"/>
              <a:gd name="connsiteY47" fmla="*/ 378199 h 2027849"/>
              <a:gd name="connsiteX48" fmla="*/ 1710720 w 1994354"/>
              <a:gd name="connsiteY48" fmla="*/ 377171 h 2027849"/>
              <a:gd name="connsiteX49" fmla="*/ 1717234 w 1994354"/>
              <a:gd name="connsiteY49" fmla="*/ 379193 h 2027849"/>
              <a:gd name="connsiteX50" fmla="*/ 1720286 w 1994354"/>
              <a:gd name="connsiteY50" fmla="*/ 382643 h 2027849"/>
              <a:gd name="connsiteX51" fmla="*/ 1721520 w 1994354"/>
              <a:gd name="connsiteY51" fmla="*/ 400920 h 2027849"/>
              <a:gd name="connsiteX52" fmla="*/ 1705269 w 1994354"/>
              <a:gd name="connsiteY52" fmla="*/ 406742 h 2027849"/>
              <a:gd name="connsiteX53" fmla="*/ 1135269 w 1994354"/>
              <a:gd name="connsiteY53" fmla="*/ 1765992 h 2027849"/>
              <a:gd name="connsiteX54" fmla="*/ 1125326 w 1994354"/>
              <a:gd name="connsiteY54" fmla="*/ 1747920 h 2027849"/>
              <a:gd name="connsiteX55" fmla="*/ 1143394 w 1994354"/>
              <a:gd name="connsiteY55" fmla="*/ 1737988 h 2027849"/>
              <a:gd name="connsiteX56" fmla="*/ 1143703 w 1994354"/>
              <a:gd name="connsiteY56" fmla="*/ 1738077 h 2027849"/>
              <a:gd name="connsiteX57" fmla="*/ 1153886 w 1994354"/>
              <a:gd name="connsiteY57" fmla="*/ 1756015 h 2027849"/>
              <a:gd name="connsiteX58" fmla="*/ 1135955 w 1994354"/>
              <a:gd name="connsiteY58" fmla="*/ 1766195 h 2027849"/>
              <a:gd name="connsiteX59" fmla="*/ 1135269 w 1994354"/>
              <a:gd name="connsiteY59" fmla="*/ 1765992 h 2027849"/>
              <a:gd name="connsiteX60" fmla="*/ 1527943 w 1994354"/>
              <a:gd name="connsiteY60" fmla="*/ 499615 h 2027849"/>
              <a:gd name="connsiteX61" fmla="*/ 1518275 w 1994354"/>
              <a:gd name="connsiteY61" fmla="*/ 481365 h 2027849"/>
              <a:gd name="connsiteX62" fmla="*/ 1536514 w 1994354"/>
              <a:gd name="connsiteY62" fmla="*/ 471703 h 2027849"/>
              <a:gd name="connsiteX63" fmla="*/ 1536720 w 1994354"/>
              <a:gd name="connsiteY63" fmla="*/ 471761 h 2027849"/>
              <a:gd name="connsiteX64" fmla="*/ 1546663 w 1994354"/>
              <a:gd name="connsiteY64" fmla="*/ 489861 h 2027849"/>
              <a:gd name="connsiteX65" fmla="*/ 1528560 w 1994354"/>
              <a:gd name="connsiteY65" fmla="*/ 499814 h 2027849"/>
              <a:gd name="connsiteX66" fmla="*/ 1527943 w 1994354"/>
              <a:gd name="connsiteY66" fmla="*/ 499615 h 2027849"/>
              <a:gd name="connsiteX67" fmla="*/ 1569326 w 1994354"/>
              <a:gd name="connsiteY67" fmla="*/ 364553 h 2027849"/>
              <a:gd name="connsiteX68" fmla="*/ 1559554 w 1994354"/>
              <a:gd name="connsiteY68" fmla="*/ 349053 h 2027849"/>
              <a:gd name="connsiteX69" fmla="*/ 1571692 w 1994354"/>
              <a:gd name="connsiteY69" fmla="*/ 336124 h 2027849"/>
              <a:gd name="connsiteX70" fmla="*/ 1576354 w 1994354"/>
              <a:gd name="connsiteY70" fmla="*/ 335489 h 2027849"/>
              <a:gd name="connsiteX71" fmla="*/ 1581566 w 1994354"/>
              <a:gd name="connsiteY71" fmla="*/ 337108 h 2027849"/>
              <a:gd name="connsiteX72" fmla="*/ 1585269 w 1994354"/>
              <a:gd name="connsiteY72" fmla="*/ 340931 h 2027849"/>
              <a:gd name="connsiteX73" fmla="*/ 1586571 w 1994354"/>
              <a:gd name="connsiteY73" fmla="*/ 358536 h 2027849"/>
              <a:gd name="connsiteX74" fmla="*/ 1569326 w 1994354"/>
              <a:gd name="connsiteY74" fmla="*/ 364553 h 2027849"/>
              <a:gd name="connsiteX75" fmla="*/ 1450594 w 1994354"/>
              <a:gd name="connsiteY75" fmla="*/ 749925 h 2027849"/>
              <a:gd name="connsiteX76" fmla="*/ 1460160 w 1994354"/>
              <a:gd name="connsiteY76" fmla="*/ 768569 h 2027849"/>
              <a:gd name="connsiteX77" fmla="*/ 1441406 w 1994354"/>
              <a:gd name="connsiteY77" fmla="*/ 778015 h 2027849"/>
              <a:gd name="connsiteX78" fmla="*/ 1431943 w 1994354"/>
              <a:gd name="connsiteY78" fmla="*/ 759371 h 2027849"/>
              <a:gd name="connsiteX79" fmla="*/ 1450594 w 1994354"/>
              <a:gd name="connsiteY79" fmla="*/ 749915 h 2027849"/>
              <a:gd name="connsiteX80" fmla="*/ 1494617 w 1994354"/>
              <a:gd name="connsiteY80" fmla="*/ 606611 h 2027849"/>
              <a:gd name="connsiteX81" fmla="*/ 1504697 w 1994354"/>
              <a:gd name="connsiteY81" fmla="*/ 625032 h 2027849"/>
              <a:gd name="connsiteX82" fmla="*/ 1486251 w 1994354"/>
              <a:gd name="connsiteY82" fmla="*/ 634937 h 2027849"/>
              <a:gd name="connsiteX83" fmla="*/ 1476137 w 1994354"/>
              <a:gd name="connsiteY83" fmla="*/ 616660 h 2027849"/>
              <a:gd name="connsiteX84" fmla="*/ 1494446 w 1994354"/>
              <a:gd name="connsiteY84" fmla="*/ 606559 h 2027849"/>
              <a:gd name="connsiteX85" fmla="*/ 1494617 w 1994354"/>
              <a:gd name="connsiteY85" fmla="*/ 606614 h 2027849"/>
              <a:gd name="connsiteX86" fmla="*/ 1408594 w 1994354"/>
              <a:gd name="connsiteY86" fmla="*/ 885100 h 2027849"/>
              <a:gd name="connsiteX87" fmla="*/ 1418332 w 1994354"/>
              <a:gd name="connsiteY87" fmla="*/ 903371 h 2027849"/>
              <a:gd name="connsiteX88" fmla="*/ 1400057 w 1994354"/>
              <a:gd name="connsiteY88" fmla="*/ 913108 h 2027849"/>
              <a:gd name="connsiteX89" fmla="*/ 1399611 w 1994354"/>
              <a:gd name="connsiteY89" fmla="*/ 912964 h 2027849"/>
              <a:gd name="connsiteX90" fmla="*/ 1389771 w 1994354"/>
              <a:gd name="connsiteY90" fmla="*/ 894751 h 2027849"/>
              <a:gd name="connsiteX91" fmla="*/ 1407977 w 1994354"/>
              <a:gd name="connsiteY91" fmla="*/ 884904 h 2027849"/>
              <a:gd name="connsiteX92" fmla="*/ 1408594 w 1994354"/>
              <a:gd name="connsiteY92" fmla="*/ 885103 h 2027849"/>
              <a:gd name="connsiteX93" fmla="*/ 1185943 w 1994354"/>
              <a:gd name="connsiteY93" fmla="*/ 1602844 h 2027849"/>
              <a:gd name="connsiteX94" fmla="*/ 1195646 w 1994354"/>
              <a:gd name="connsiteY94" fmla="*/ 1621413 h 2027849"/>
              <a:gd name="connsiteX95" fmla="*/ 1177063 w 1994354"/>
              <a:gd name="connsiteY95" fmla="*/ 1631105 h 2027849"/>
              <a:gd name="connsiteX96" fmla="*/ 1176823 w 1994354"/>
              <a:gd name="connsiteY96" fmla="*/ 1631027 h 2027849"/>
              <a:gd name="connsiteX97" fmla="*/ 1167600 w 1994354"/>
              <a:gd name="connsiteY97" fmla="*/ 1612214 h 2027849"/>
              <a:gd name="connsiteX98" fmla="*/ 1185943 w 1994354"/>
              <a:gd name="connsiteY98" fmla="*/ 1602847 h 2027849"/>
              <a:gd name="connsiteX99" fmla="*/ 1229966 w 1994354"/>
              <a:gd name="connsiteY99" fmla="*/ 1459626 h 2027849"/>
              <a:gd name="connsiteX100" fmla="*/ 1240080 w 1994354"/>
              <a:gd name="connsiteY100" fmla="*/ 1478020 h 2027849"/>
              <a:gd name="connsiteX101" fmla="*/ 1221635 w 1994354"/>
              <a:gd name="connsiteY101" fmla="*/ 1487904 h 2027849"/>
              <a:gd name="connsiteX102" fmla="*/ 1211623 w 1994354"/>
              <a:gd name="connsiteY102" fmla="*/ 1469627 h 2027849"/>
              <a:gd name="connsiteX103" fmla="*/ 1229966 w 1994354"/>
              <a:gd name="connsiteY103" fmla="*/ 1459629 h 2027849"/>
              <a:gd name="connsiteX104" fmla="*/ 1263429 w 1994354"/>
              <a:gd name="connsiteY104" fmla="*/ 1352801 h 2027849"/>
              <a:gd name="connsiteX105" fmla="*/ 1253589 w 1994354"/>
              <a:gd name="connsiteY105" fmla="*/ 1334417 h 2027849"/>
              <a:gd name="connsiteX106" fmla="*/ 1271897 w 1994354"/>
              <a:gd name="connsiteY106" fmla="*/ 1324656 h 2027849"/>
              <a:gd name="connsiteX107" fmla="*/ 1271966 w 1994354"/>
              <a:gd name="connsiteY107" fmla="*/ 1324677 h 2027849"/>
              <a:gd name="connsiteX108" fmla="*/ 1281977 w 1994354"/>
              <a:gd name="connsiteY108" fmla="*/ 1343013 h 2027849"/>
              <a:gd name="connsiteX109" fmla="*/ 1263429 w 1994354"/>
              <a:gd name="connsiteY109" fmla="*/ 1352805 h 2027849"/>
              <a:gd name="connsiteX110" fmla="*/ 1348046 w 1994354"/>
              <a:gd name="connsiteY110" fmla="*/ 1029960 h 2027849"/>
              <a:gd name="connsiteX111" fmla="*/ 1366389 w 1994354"/>
              <a:gd name="connsiteY111" fmla="*/ 1019969 h 2027849"/>
              <a:gd name="connsiteX112" fmla="*/ 1376469 w 1994354"/>
              <a:gd name="connsiteY112" fmla="*/ 1038254 h 2027849"/>
              <a:gd name="connsiteX113" fmla="*/ 1358194 w 1994354"/>
              <a:gd name="connsiteY113" fmla="*/ 1048344 h 2027849"/>
              <a:gd name="connsiteX114" fmla="*/ 1357989 w 1994354"/>
              <a:gd name="connsiteY114" fmla="*/ 1048283 h 2027849"/>
              <a:gd name="connsiteX115" fmla="*/ 1348046 w 1994354"/>
              <a:gd name="connsiteY115" fmla="*/ 1029964 h 2027849"/>
              <a:gd name="connsiteX116" fmla="*/ 1305052 w 1994354"/>
              <a:gd name="connsiteY116" fmla="*/ 1217630 h 2027849"/>
              <a:gd name="connsiteX117" fmla="*/ 1295589 w 1994354"/>
              <a:gd name="connsiteY117" fmla="*/ 1199010 h 2027849"/>
              <a:gd name="connsiteX118" fmla="*/ 1314206 w 1994354"/>
              <a:gd name="connsiteY118" fmla="*/ 1189543 h 2027849"/>
              <a:gd name="connsiteX119" fmla="*/ 1323669 w 1994354"/>
              <a:gd name="connsiteY119" fmla="*/ 1208167 h 2027849"/>
              <a:gd name="connsiteX120" fmla="*/ 1305052 w 1994354"/>
              <a:gd name="connsiteY120" fmla="*/ 1217633 h 2027849"/>
              <a:gd name="connsiteX121" fmla="*/ 1434549 w 1994354"/>
              <a:gd name="connsiteY121" fmla="*/ 322752 h 2027849"/>
              <a:gd name="connsiteX122" fmla="*/ 1424400 w 1994354"/>
              <a:gd name="connsiteY122" fmla="*/ 308229 h 2027849"/>
              <a:gd name="connsiteX123" fmla="*/ 1436126 w 1994354"/>
              <a:gd name="connsiteY123" fmla="*/ 294278 h 2027849"/>
              <a:gd name="connsiteX124" fmla="*/ 1440686 w 1994354"/>
              <a:gd name="connsiteY124" fmla="*/ 293400 h 2027849"/>
              <a:gd name="connsiteX125" fmla="*/ 1445897 w 1994354"/>
              <a:gd name="connsiteY125" fmla="*/ 295019 h 2027849"/>
              <a:gd name="connsiteX126" fmla="*/ 1449394 w 1994354"/>
              <a:gd name="connsiteY126" fmla="*/ 298193 h 2027849"/>
              <a:gd name="connsiteX127" fmla="*/ 1451726 w 1994354"/>
              <a:gd name="connsiteY127" fmla="*/ 316310 h 2027849"/>
              <a:gd name="connsiteX128" fmla="*/ 1434549 w 1994354"/>
              <a:gd name="connsiteY128" fmla="*/ 322756 h 2027849"/>
              <a:gd name="connsiteX129" fmla="*/ 1401463 w 1994354"/>
              <a:gd name="connsiteY129" fmla="*/ 429796 h 2027849"/>
              <a:gd name="connsiteX130" fmla="*/ 1411372 w 1994354"/>
              <a:gd name="connsiteY130" fmla="*/ 447919 h 2027849"/>
              <a:gd name="connsiteX131" fmla="*/ 1393234 w 1994354"/>
              <a:gd name="connsiteY131" fmla="*/ 457828 h 2027849"/>
              <a:gd name="connsiteX132" fmla="*/ 1392857 w 1994354"/>
              <a:gd name="connsiteY132" fmla="*/ 457708 h 2027849"/>
              <a:gd name="connsiteX133" fmla="*/ 1382846 w 1994354"/>
              <a:gd name="connsiteY133" fmla="*/ 439649 h 2027849"/>
              <a:gd name="connsiteX134" fmla="*/ 1400880 w 1994354"/>
              <a:gd name="connsiteY134" fmla="*/ 429621 h 2027849"/>
              <a:gd name="connsiteX135" fmla="*/ 1401463 w 1994354"/>
              <a:gd name="connsiteY135" fmla="*/ 429799 h 2027849"/>
              <a:gd name="connsiteX136" fmla="*/ 1008686 w 1994354"/>
              <a:gd name="connsiteY136" fmla="*/ 1696173 h 2027849"/>
              <a:gd name="connsiteX137" fmla="*/ 1018080 w 1994354"/>
              <a:gd name="connsiteY137" fmla="*/ 1714540 h 2027849"/>
              <a:gd name="connsiteX138" fmla="*/ 999703 w 1994354"/>
              <a:gd name="connsiteY138" fmla="*/ 1723917 h 2027849"/>
              <a:gd name="connsiteX139" fmla="*/ 990275 w 1994354"/>
              <a:gd name="connsiteY139" fmla="*/ 1705698 h 2027849"/>
              <a:gd name="connsiteX140" fmla="*/ 1008411 w 1994354"/>
              <a:gd name="connsiteY140" fmla="*/ 1696084 h 2027849"/>
              <a:gd name="connsiteX141" fmla="*/ 1008686 w 1994354"/>
              <a:gd name="connsiteY141" fmla="*/ 1696176 h 2027849"/>
              <a:gd name="connsiteX142" fmla="*/ 1299874 w 1994354"/>
              <a:gd name="connsiteY142" fmla="*/ 280968 h 2027849"/>
              <a:gd name="connsiteX143" fmla="*/ 1289143 w 1994354"/>
              <a:gd name="connsiteY143" fmla="*/ 267429 h 2027849"/>
              <a:gd name="connsiteX144" fmla="*/ 1299257 w 1994354"/>
              <a:gd name="connsiteY144" fmla="*/ 252782 h 2027849"/>
              <a:gd name="connsiteX145" fmla="*/ 1305017 w 1994354"/>
              <a:gd name="connsiteY145" fmla="*/ 251311 h 2027849"/>
              <a:gd name="connsiteX146" fmla="*/ 1311532 w 1994354"/>
              <a:gd name="connsiteY146" fmla="*/ 253334 h 2027849"/>
              <a:gd name="connsiteX147" fmla="*/ 1315132 w 1994354"/>
              <a:gd name="connsiteY147" fmla="*/ 257236 h 2027849"/>
              <a:gd name="connsiteX148" fmla="*/ 1316057 w 1994354"/>
              <a:gd name="connsiteY148" fmla="*/ 275003 h 2027849"/>
              <a:gd name="connsiteX149" fmla="*/ 1299874 w 1994354"/>
              <a:gd name="connsiteY149" fmla="*/ 280972 h 2027849"/>
              <a:gd name="connsiteX150" fmla="*/ 729771 w 1994354"/>
              <a:gd name="connsiteY150" fmla="*/ 1640191 h 2027849"/>
              <a:gd name="connsiteX151" fmla="*/ 719657 w 1994354"/>
              <a:gd name="connsiteY151" fmla="*/ 1622212 h 2027849"/>
              <a:gd name="connsiteX152" fmla="*/ 737623 w 1994354"/>
              <a:gd name="connsiteY152" fmla="*/ 1612101 h 2027849"/>
              <a:gd name="connsiteX153" fmla="*/ 738172 w 1994354"/>
              <a:gd name="connsiteY153" fmla="*/ 1612262 h 2027849"/>
              <a:gd name="connsiteX154" fmla="*/ 748148 w 1994354"/>
              <a:gd name="connsiteY154" fmla="*/ 1630314 h 2027849"/>
              <a:gd name="connsiteX155" fmla="*/ 730115 w 1994354"/>
              <a:gd name="connsiteY155" fmla="*/ 1640294 h 2027849"/>
              <a:gd name="connsiteX156" fmla="*/ 729771 w 1994354"/>
              <a:gd name="connsiteY156" fmla="*/ 1640195 h 2027849"/>
              <a:gd name="connsiteX157" fmla="*/ 994354 w 1994354"/>
              <a:gd name="connsiteY157" fmla="*/ 787235 h 2027849"/>
              <a:gd name="connsiteX158" fmla="*/ 984617 w 1994354"/>
              <a:gd name="connsiteY158" fmla="*/ 768977 h 2027849"/>
              <a:gd name="connsiteX159" fmla="*/ 1002857 w 1994354"/>
              <a:gd name="connsiteY159" fmla="*/ 759223 h 2027849"/>
              <a:gd name="connsiteX160" fmla="*/ 1012869 w 1994354"/>
              <a:gd name="connsiteY160" fmla="*/ 777336 h 2027849"/>
              <a:gd name="connsiteX161" fmla="*/ 994766 w 1994354"/>
              <a:gd name="connsiteY161" fmla="*/ 787365 h 2027849"/>
              <a:gd name="connsiteX162" fmla="*/ 994354 w 1994354"/>
              <a:gd name="connsiteY162" fmla="*/ 787238 h 2027849"/>
              <a:gd name="connsiteX163" fmla="*/ 1122823 w 1994354"/>
              <a:gd name="connsiteY163" fmla="*/ 373934 h 2027849"/>
              <a:gd name="connsiteX164" fmla="*/ 1112571 w 1994354"/>
              <a:gd name="connsiteY164" fmla="*/ 355982 h 2027849"/>
              <a:gd name="connsiteX165" fmla="*/ 1130537 w 1994354"/>
              <a:gd name="connsiteY165" fmla="*/ 345744 h 2027849"/>
              <a:gd name="connsiteX166" fmla="*/ 1130880 w 1994354"/>
              <a:gd name="connsiteY166" fmla="*/ 345844 h 2027849"/>
              <a:gd name="connsiteX167" fmla="*/ 1140892 w 1994354"/>
              <a:gd name="connsiteY167" fmla="*/ 363919 h 2027849"/>
              <a:gd name="connsiteX168" fmla="*/ 1122823 w 1994354"/>
              <a:gd name="connsiteY168" fmla="*/ 373937 h 2027849"/>
              <a:gd name="connsiteX169" fmla="*/ 1163966 w 1994354"/>
              <a:gd name="connsiteY169" fmla="*/ 238817 h 2027849"/>
              <a:gd name="connsiteX170" fmla="*/ 1154091 w 1994354"/>
              <a:gd name="connsiteY170" fmla="*/ 223416 h 2027849"/>
              <a:gd name="connsiteX171" fmla="*/ 1166023 w 1994354"/>
              <a:gd name="connsiteY171" fmla="*/ 210357 h 2027849"/>
              <a:gd name="connsiteX172" fmla="*/ 1170652 w 1994354"/>
              <a:gd name="connsiteY172" fmla="*/ 209630 h 2027849"/>
              <a:gd name="connsiteX173" fmla="*/ 1175863 w 1994354"/>
              <a:gd name="connsiteY173" fmla="*/ 211248 h 2027849"/>
              <a:gd name="connsiteX174" fmla="*/ 1179669 w 1994354"/>
              <a:gd name="connsiteY174" fmla="*/ 215020 h 2027849"/>
              <a:gd name="connsiteX175" fmla="*/ 1181212 w 1994354"/>
              <a:gd name="connsiteY175" fmla="*/ 232618 h 2027849"/>
              <a:gd name="connsiteX176" fmla="*/ 1163966 w 1994354"/>
              <a:gd name="connsiteY176" fmla="*/ 238821 h 2027849"/>
              <a:gd name="connsiteX177" fmla="*/ 1089120 w 1994354"/>
              <a:gd name="connsiteY177" fmla="*/ 480813 h 2027849"/>
              <a:gd name="connsiteX178" fmla="*/ 1099166 w 1994354"/>
              <a:gd name="connsiteY178" fmla="*/ 499221 h 2027849"/>
              <a:gd name="connsiteX179" fmla="*/ 1080754 w 1994354"/>
              <a:gd name="connsiteY179" fmla="*/ 509143 h 2027849"/>
              <a:gd name="connsiteX180" fmla="*/ 1070469 w 1994354"/>
              <a:gd name="connsiteY180" fmla="*/ 490965 h 2027849"/>
              <a:gd name="connsiteX181" fmla="*/ 1088640 w 1994354"/>
              <a:gd name="connsiteY181" fmla="*/ 480676 h 2027849"/>
              <a:gd name="connsiteX182" fmla="*/ 1089120 w 1994354"/>
              <a:gd name="connsiteY182" fmla="*/ 480816 h 2027849"/>
              <a:gd name="connsiteX183" fmla="*/ 1045166 w 1994354"/>
              <a:gd name="connsiteY183" fmla="*/ 624127 h 2027849"/>
              <a:gd name="connsiteX184" fmla="*/ 1054526 w 1994354"/>
              <a:gd name="connsiteY184" fmla="*/ 642813 h 2027849"/>
              <a:gd name="connsiteX185" fmla="*/ 1035840 w 1994354"/>
              <a:gd name="connsiteY185" fmla="*/ 652183 h 2027849"/>
              <a:gd name="connsiteX186" fmla="*/ 1026480 w 1994354"/>
              <a:gd name="connsiteY186" fmla="*/ 633497 h 2027849"/>
              <a:gd name="connsiteX187" fmla="*/ 1045166 w 1994354"/>
              <a:gd name="connsiteY187" fmla="*/ 624134 h 2027849"/>
              <a:gd name="connsiteX188" fmla="*/ 952012 w 1994354"/>
              <a:gd name="connsiteY188" fmla="*/ 922330 h 2027849"/>
              <a:gd name="connsiteX189" fmla="*/ 942446 w 1994354"/>
              <a:gd name="connsiteY189" fmla="*/ 903775 h 2027849"/>
              <a:gd name="connsiteX190" fmla="*/ 960994 w 1994354"/>
              <a:gd name="connsiteY190" fmla="*/ 894203 h 2027849"/>
              <a:gd name="connsiteX191" fmla="*/ 961372 w 1994354"/>
              <a:gd name="connsiteY191" fmla="*/ 894329 h 2027849"/>
              <a:gd name="connsiteX192" fmla="*/ 970697 w 1994354"/>
              <a:gd name="connsiteY192" fmla="*/ 913012 h 2027849"/>
              <a:gd name="connsiteX193" fmla="*/ 952012 w 1994354"/>
              <a:gd name="connsiteY193" fmla="*/ 922337 h 2027849"/>
              <a:gd name="connsiteX194" fmla="*/ 899554 w 1994354"/>
              <a:gd name="connsiteY194" fmla="*/ 1091829 h 2027849"/>
              <a:gd name="connsiteX195" fmla="*/ 889817 w 1994354"/>
              <a:gd name="connsiteY195" fmla="*/ 1073342 h 2027849"/>
              <a:gd name="connsiteX196" fmla="*/ 908332 w 1994354"/>
              <a:gd name="connsiteY196" fmla="*/ 1063619 h 2027849"/>
              <a:gd name="connsiteX197" fmla="*/ 908709 w 1994354"/>
              <a:gd name="connsiteY197" fmla="*/ 1063745 h 2027849"/>
              <a:gd name="connsiteX198" fmla="*/ 918172 w 1994354"/>
              <a:gd name="connsiteY198" fmla="*/ 1082369 h 2027849"/>
              <a:gd name="connsiteX199" fmla="*/ 899554 w 1994354"/>
              <a:gd name="connsiteY199" fmla="*/ 1091836 h 2027849"/>
              <a:gd name="connsiteX200" fmla="*/ 866709 w 1994354"/>
              <a:gd name="connsiteY200" fmla="*/ 1198955 h 2027849"/>
              <a:gd name="connsiteX201" fmla="*/ 876343 w 1994354"/>
              <a:gd name="connsiteY201" fmla="*/ 1217441 h 2027849"/>
              <a:gd name="connsiteX202" fmla="*/ 857692 w 1994354"/>
              <a:gd name="connsiteY202" fmla="*/ 1226922 h 2027849"/>
              <a:gd name="connsiteX203" fmla="*/ 847886 w 1994354"/>
              <a:gd name="connsiteY203" fmla="*/ 1208603 h 2027849"/>
              <a:gd name="connsiteX204" fmla="*/ 866194 w 1994354"/>
              <a:gd name="connsiteY204" fmla="*/ 1198800 h 2027849"/>
              <a:gd name="connsiteX205" fmla="*/ 866709 w 1994354"/>
              <a:gd name="connsiteY205" fmla="*/ 1198961 h 2027849"/>
              <a:gd name="connsiteX206" fmla="*/ 806194 w 1994354"/>
              <a:gd name="connsiteY206" fmla="*/ 1343640 h 2027849"/>
              <a:gd name="connsiteX207" fmla="*/ 824640 w 1994354"/>
              <a:gd name="connsiteY207" fmla="*/ 1333872 h 2027849"/>
              <a:gd name="connsiteX208" fmla="*/ 834480 w 1994354"/>
              <a:gd name="connsiteY208" fmla="*/ 1352387 h 2027849"/>
              <a:gd name="connsiteX209" fmla="*/ 815966 w 1994354"/>
              <a:gd name="connsiteY209" fmla="*/ 1362052 h 2027849"/>
              <a:gd name="connsiteX210" fmla="*/ 806194 w 1994354"/>
              <a:gd name="connsiteY210" fmla="*/ 1343651 h 2027849"/>
              <a:gd name="connsiteX211" fmla="*/ 771429 w 1994354"/>
              <a:gd name="connsiteY211" fmla="*/ 1505256 h 2027849"/>
              <a:gd name="connsiteX212" fmla="*/ 761760 w 1994354"/>
              <a:gd name="connsiteY212" fmla="*/ 1486673 h 2027849"/>
              <a:gd name="connsiteX213" fmla="*/ 780343 w 1994354"/>
              <a:gd name="connsiteY213" fmla="*/ 1477005 h 2027849"/>
              <a:gd name="connsiteX214" fmla="*/ 790012 w 1994354"/>
              <a:gd name="connsiteY214" fmla="*/ 1495595 h 2027849"/>
              <a:gd name="connsiteX215" fmla="*/ 771429 w 1994354"/>
              <a:gd name="connsiteY215" fmla="*/ 1505267 h 2027849"/>
              <a:gd name="connsiteX216" fmla="*/ 1028709 w 1994354"/>
              <a:gd name="connsiteY216" fmla="*/ 196835 h 2027849"/>
              <a:gd name="connsiteX217" fmla="*/ 1018834 w 1994354"/>
              <a:gd name="connsiteY217" fmla="*/ 182675 h 2027849"/>
              <a:gd name="connsiteX218" fmla="*/ 1030457 w 1994354"/>
              <a:gd name="connsiteY218" fmla="*/ 168508 h 2027849"/>
              <a:gd name="connsiteX219" fmla="*/ 1034983 w 1994354"/>
              <a:gd name="connsiteY219" fmla="*/ 167534 h 2027849"/>
              <a:gd name="connsiteX220" fmla="*/ 1041532 w 1994354"/>
              <a:gd name="connsiteY220" fmla="*/ 169557 h 2027849"/>
              <a:gd name="connsiteX221" fmla="*/ 1044480 w 1994354"/>
              <a:gd name="connsiteY221" fmla="*/ 173030 h 2027849"/>
              <a:gd name="connsiteX222" fmla="*/ 1045646 w 1994354"/>
              <a:gd name="connsiteY222" fmla="*/ 191308 h 2027849"/>
              <a:gd name="connsiteX223" fmla="*/ 1028709 w 1994354"/>
              <a:gd name="connsiteY223" fmla="*/ 196845 h 2027849"/>
              <a:gd name="connsiteX224" fmla="*/ 724012 w 1994354"/>
              <a:gd name="connsiteY224" fmla="*/ 703368 h 2027849"/>
              <a:gd name="connsiteX225" fmla="*/ 714034 w 1994354"/>
              <a:gd name="connsiteY225" fmla="*/ 685245 h 2027849"/>
              <a:gd name="connsiteX226" fmla="*/ 732137 w 1994354"/>
              <a:gd name="connsiteY226" fmla="*/ 675254 h 2027849"/>
              <a:gd name="connsiteX227" fmla="*/ 732514 w 1994354"/>
              <a:gd name="connsiteY227" fmla="*/ 675367 h 2027849"/>
              <a:gd name="connsiteX228" fmla="*/ 742492 w 1994354"/>
              <a:gd name="connsiteY228" fmla="*/ 693490 h 2027849"/>
              <a:gd name="connsiteX229" fmla="*/ 724389 w 1994354"/>
              <a:gd name="connsiteY229" fmla="*/ 703481 h 2027849"/>
              <a:gd name="connsiteX230" fmla="*/ 724012 w 1994354"/>
              <a:gd name="connsiteY230" fmla="*/ 703368 h 2027849"/>
              <a:gd name="connsiteX231" fmla="*/ 800469 w 1994354"/>
              <a:gd name="connsiteY231" fmla="*/ 406848 h 2027849"/>
              <a:gd name="connsiteX232" fmla="*/ 818880 w 1994354"/>
              <a:gd name="connsiteY232" fmla="*/ 396984 h 2027849"/>
              <a:gd name="connsiteX233" fmla="*/ 828754 w 1994354"/>
              <a:gd name="connsiteY233" fmla="*/ 415475 h 2027849"/>
              <a:gd name="connsiteX234" fmla="*/ 810275 w 1994354"/>
              <a:gd name="connsiteY234" fmla="*/ 425243 h 2027849"/>
              <a:gd name="connsiteX235" fmla="*/ 800469 w 1994354"/>
              <a:gd name="connsiteY235" fmla="*/ 406848 h 2027849"/>
              <a:gd name="connsiteX236" fmla="*/ 765909 w 1994354"/>
              <a:gd name="connsiteY236" fmla="*/ 568451 h 2027849"/>
              <a:gd name="connsiteX237" fmla="*/ 756034 w 1994354"/>
              <a:gd name="connsiteY237" fmla="*/ 550025 h 2027849"/>
              <a:gd name="connsiteX238" fmla="*/ 774446 w 1994354"/>
              <a:gd name="connsiteY238" fmla="*/ 540155 h 2027849"/>
              <a:gd name="connsiteX239" fmla="*/ 784354 w 1994354"/>
              <a:gd name="connsiteY239" fmla="*/ 558508 h 2027849"/>
              <a:gd name="connsiteX240" fmla="*/ 765909 w 1994354"/>
              <a:gd name="connsiteY240" fmla="*/ 568451 h 2027849"/>
              <a:gd name="connsiteX241" fmla="*/ 852034 w 1994354"/>
              <a:gd name="connsiteY241" fmla="*/ 289931 h 2027849"/>
              <a:gd name="connsiteX242" fmla="*/ 842400 w 1994354"/>
              <a:gd name="connsiteY242" fmla="*/ 271649 h 2027849"/>
              <a:gd name="connsiteX243" fmla="*/ 860709 w 1994354"/>
              <a:gd name="connsiteY243" fmla="*/ 262025 h 2027849"/>
              <a:gd name="connsiteX244" fmla="*/ 860983 w 1994354"/>
              <a:gd name="connsiteY244" fmla="*/ 262118 h 2027849"/>
              <a:gd name="connsiteX245" fmla="*/ 870617 w 1994354"/>
              <a:gd name="connsiteY245" fmla="*/ 280399 h 2027849"/>
              <a:gd name="connsiteX246" fmla="*/ 852308 w 1994354"/>
              <a:gd name="connsiteY246" fmla="*/ 290023 h 2027849"/>
              <a:gd name="connsiteX247" fmla="*/ 852034 w 1994354"/>
              <a:gd name="connsiteY247" fmla="*/ 289931 h 2027849"/>
              <a:gd name="connsiteX248" fmla="*/ 894549 w 1994354"/>
              <a:gd name="connsiteY248" fmla="*/ 155219 h 2027849"/>
              <a:gd name="connsiteX249" fmla="*/ 883646 w 1994354"/>
              <a:gd name="connsiteY249" fmla="*/ 141103 h 2027849"/>
              <a:gd name="connsiteX250" fmla="*/ 893589 w 1994354"/>
              <a:gd name="connsiteY250" fmla="*/ 127022 h 2027849"/>
              <a:gd name="connsiteX251" fmla="*/ 899314 w 1994354"/>
              <a:gd name="connsiteY251" fmla="*/ 125455 h 2027849"/>
              <a:gd name="connsiteX252" fmla="*/ 905863 w 1994354"/>
              <a:gd name="connsiteY252" fmla="*/ 127481 h 2027849"/>
              <a:gd name="connsiteX253" fmla="*/ 909532 w 1994354"/>
              <a:gd name="connsiteY253" fmla="*/ 131335 h 2027849"/>
              <a:gd name="connsiteX254" fmla="*/ 911006 w 1994354"/>
              <a:gd name="connsiteY254" fmla="*/ 148454 h 2027849"/>
              <a:gd name="connsiteX255" fmla="*/ 894549 w 1994354"/>
              <a:gd name="connsiteY255" fmla="*/ 155219 h 2027849"/>
              <a:gd name="connsiteX256" fmla="*/ 758674 w 1994354"/>
              <a:gd name="connsiteY256" fmla="*/ 113078 h 2027849"/>
              <a:gd name="connsiteX257" fmla="*/ 748594 w 1994354"/>
              <a:gd name="connsiteY257" fmla="*/ 98503 h 2027849"/>
              <a:gd name="connsiteX258" fmla="*/ 760389 w 1994354"/>
              <a:gd name="connsiteY258" fmla="*/ 84611 h 2027849"/>
              <a:gd name="connsiteX259" fmla="*/ 764949 w 1994354"/>
              <a:gd name="connsiteY259" fmla="*/ 83774 h 2027849"/>
              <a:gd name="connsiteX260" fmla="*/ 770194 w 1994354"/>
              <a:gd name="connsiteY260" fmla="*/ 85392 h 2027849"/>
              <a:gd name="connsiteX261" fmla="*/ 773623 w 1994354"/>
              <a:gd name="connsiteY261" fmla="*/ 88595 h 2027849"/>
              <a:gd name="connsiteX262" fmla="*/ 775817 w 1994354"/>
              <a:gd name="connsiteY262" fmla="*/ 106697 h 2027849"/>
              <a:gd name="connsiteX263" fmla="*/ 758674 w 1994354"/>
              <a:gd name="connsiteY263" fmla="*/ 113078 h 2027849"/>
              <a:gd name="connsiteX264" fmla="*/ 725554 w 1994354"/>
              <a:gd name="connsiteY264" fmla="*/ 220108 h 2027849"/>
              <a:gd name="connsiteX265" fmla="*/ 735189 w 1994354"/>
              <a:gd name="connsiteY265" fmla="*/ 238379 h 2027849"/>
              <a:gd name="connsiteX266" fmla="*/ 716914 w 1994354"/>
              <a:gd name="connsiteY266" fmla="*/ 248023 h 2027849"/>
              <a:gd name="connsiteX267" fmla="*/ 707246 w 1994354"/>
              <a:gd name="connsiteY267" fmla="*/ 229879 h 2027849"/>
              <a:gd name="connsiteX268" fmla="*/ 725451 w 1994354"/>
              <a:gd name="connsiteY268" fmla="*/ 220080 h 2027849"/>
              <a:gd name="connsiteX269" fmla="*/ 725554 w 1994354"/>
              <a:gd name="connsiteY269" fmla="*/ 220108 h 2027849"/>
              <a:gd name="connsiteX270" fmla="*/ 332777 w 1994354"/>
              <a:gd name="connsiteY270" fmla="*/ 1486495 h 2027849"/>
              <a:gd name="connsiteX271" fmla="*/ 342240 w 1994354"/>
              <a:gd name="connsiteY271" fmla="*/ 1504821 h 2027849"/>
              <a:gd name="connsiteX272" fmla="*/ 323897 w 1994354"/>
              <a:gd name="connsiteY272" fmla="*/ 1514277 h 2027849"/>
              <a:gd name="connsiteX273" fmla="*/ 314400 w 1994354"/>
              <a:gd name="connsiteY273" fmla="*/ 1496119 h 2027849"/>
              <a:gd name="connsiteX274" fmla="*/ 332571 w 1994354"/>
              <a:gd name="connsiteY274" fmla="*/ 1486433 h 2027849"/>
              <a:gd name="connsiteX275" fmla="*/ 332777 w 1994354"/>
              <a:gd name="connsiteY275" fmla="*/ 1486495 h 2027849"/>
              <a:gd name="connsiteX276" fmla="*/ 624000 w 1994354"/>
              <a:gd name="connsiteY276" fmla="*/ 71301 h 2027849"/>
              <a:gd name="connsiteX277" fmla="*/ 613337 w 1994354"/>
              <a:gd name="connsiteY277" fmla="*/ 57031 h 2027849"/>
              <a:gd name="connsiteX278" fmla="*/ 624823 w 1994354"/>
              <a:gd name="connsiteY278" fmla="*/ 42761 h 2027849"/>
              <a:gd name="connsiteX279" fmla="*/ 629280 w 1994354"/>
              <a:gd name="connsiteY279" fmla="*/ 41685 h 2027849"/>
              <a:gd name="connsiteX280" fmla="*/ 635829 w 1994354"/>
              <a:gd name="connsiteY280" fmla="*/ 43711 h 2027849"/>
              <a:gd name="connsiteX281" fmla="*/ 638880 w 1994354"/>
              <a:gd name="connsiteY281" fmla="*/ 47140 h 2027849"/>
              <a:gd name="connsiteX282" fmla="*/ 640217 w 1994354"/>
              <a:gd name="connsiteY282" fmla="*/ 65407 h 2027849"/>
              <a:gd name="connsiteX283" fmla="*/ 624000 w 1994354"/>
              <a:gd name="connsiteY283" fmla="*/ 71301 h 2027849"/>
              <a:gd name="connsiteX284" fmla="*/ 185692 w 1994354"/>
              <a:gd name="connsiteY284" fmla="*/ 1017909 h 2027849"/>
              <a:gd name="connsiteX285" fmla="*/ 171909 w 1994354"/>
              <a:gd name="connsiteY285" fmla="*/ 1005984 h 2027849"/>
              <a:gd name="connsiteX286" fmla="*/ 170332 w 1994354"/>
              <a:gd name="connsiteY286" fmla="*/ 1000242 h 2027849"/>
              <a:gd name="connsiteX287" fmla="*/ 171532 w 1994354"/>
              <a:gd name="connsiteY287" fmla="*/ 996329 h 2027849"/>
              <a:gd name="connsiteX288" fmla="*/ 176160 w 1994354"/>
              <a:gd name="connsiteY288" fmla="*/ 992647 h 2027849"/>
              <a:gd name="connsiteX289" fmla="*/ 194332 w 1994354"/>
              <a:gd name="connsiteY289" fmla="*/ 990802 h 2027849"/>
              <a:gd name="connsiteX290" fmla="*/ 200674 w 1994354"/>
              <a:gd name="connsiteY290" fmla="*/ 1007421 h 2027849"/>
              <a:gd name="connsiteX291" fmla="*/ 185692 w 1994354"/>
              <a:gd name="connsiteY291" fmla="*/ 1017909 h 2027849"/>
              <a:gd name="connsiteX292" fmla="*/ 408720 w 1994354"/>
              <a:gd name="connsiteY292" fmla="*/ 300134 h 2027849"/>
              <a:gd name="connsiteX293" fmla="*/ 394663 w 1994354"/>
              <a:gd name="connsiteY293" fmla="*/ 288443 h 2027849"/>
              <a:gd name="connsiteX294" fmla="*/ 392880 w 1994354"/>
              <a:gd name="connsiteY294" fmla="*/ 282895 h 2027849"/>
              <a:gd name="connsiteX295" fmla="*/ 394080 w 1994354"/>
              <a:gd name="connsiteY295" fmla="*/ 278983 h 2027849"/>
              <a:gd name="connsiteX296" fmla="*/ 398606 w 1994354"/>
              <a:gd name="connsiteY296" fmla="*/ 275009 h 2027849"/>
              <a:gd name="connsiteX297" fmla="*/ 416674 w 1994354"/>
              <a:gd name="connsiteY297" fmla="*/ 272805 h 2027849"/>
              <a:gd name="connsiteX298" fmla="*/ 423291 w 1994354"/>
              <a:gd name="connsiteY298" fmla="*/ 289852 h 2027849"/>
              <a:gd name="connsiteX299" fmla="*/ 408720 w 1994354"/>
              <a:gd name="connsiteY299" fmla="*/ 300134 h 2027849"/>
              <a:gd name="connsiteX300" fmla="*/ 451029 w 1994354"/>
              <a:gd name="connsiteY300" fmla="*/ 164973 h 2027849"/>
              <a:gd name="connsiteX301" fmla="*/ 436526 w 1994354"/>
              <a:gd name="connsiteY301" fmla="*/ 153000 h 2027849"/>
              <a:gd name="connsiteX302" fmla="*/ 434949 w 1994354"/>
              <a:gd name="connsiteY302" fmla="*/ 147251 h 2027849"/>
              <a:gd name="connsiteX303" fmla="*/ 436183 w 1994354"/>
              <a:gd name="connsiteY303" fmla="*/ 143339 h 2027849"/>
              <a:gd name="connsiteX304" fmla="*/ 440743 w 1994354"/>
              <a:gd name="connsiteY304" fmla="*/ 139656 h 2027849"/>
              <a:gd name="connsiteX305" fmla="*/ 458949 w 1994354"/>
              <a:gd name="connsiteY305" fmla="*/ 137784 h 2027849"/>
              <a:gd name="connsiteX306" fmla="*/ 463680 w 1994354"/>
              <a:gd name="connsiteY306" fmla="*/ 158030 h 2027849"/>
              <a:gd name="connsiteX307" fmla="*/ 451029 w 1994354"/>
              <a:gd name="connsiteY307" fmla="*/ 164973 h 2027849"/>
              <a:gd name="connsiteX308" fmla="*/ 491280 w 1994354"/>
              <a:gd name="connsiteY308" fmla="*/ 29863 h 2027849"/>
              <a:gd name="connsiteX309" fmla="*/ 478697 w 1994354"/>
              <a:gd name="connsiteY309" fmla="*/ 18868 h 2027849"/>
              <a:gd name="connsiteX310" fmla="*/ 477017 w 1994354"/>
              <a:gd name="connsiteY310" fmla="*/ 11606 h 2027849"/>
              <a:gd name="connsiteX311" fmla="*/ 477840 w 1994354"/>
              <a:gd name="connsiteY311" fmla="*/ 8997 h 2027849"/>
              <a:gd name="connsiteX312" fmla="*/ 494949 w 1994354"/>
              <a:gd name="connsiteY312" fmla="*/ 4 h 2027849"/>
              <a:gd name="connsiteX313" fmla="*/ 500160 w 1994354"/>
              <a:gd name="connsiteY313" fmla="*/ 1622 h 2027849"/>
              <a:gd name="connsiteX314" fmla="*/ 503931 w 1994354"/>
              <a:gd name="connsiteY314" fmla="*/ 5421 h 2027849"/>
              <a:gd name="connsiteX315" fmla="*/ 506366 w 1994354"/>
              <a:gd name="connsiteY315" fmla="*/ 21353 h 2027849"/>
              <a:gd name="connsiteX316" fmla="*/ 491280 w 1994354"/>
              <a:gd name="connsiteY316" fmla="*/ 29863 h 2027849"/>
              <a:gd name="connsiteX317" fmla="*/ 372720 w 1994354"/>
              <a:gd name="connsiteY317" fmla="*/ 416133 h 2027849"/>
              <a:gd name="connsiteX318" fmla="*/ 377314 w 1994354"/>
              <a:gd name="connsiteY318" fmla="*/ 436337 h 2027849"/>
              <a:gd name="connsiteX319" fmla="*/ 363737 w 1994354"/>
              <a:gd name="connsiteY319" fmla="*/ 443133 h 2027849"/>
              <a:gd name="connsiteX320" fmla="*/ 350297 w 1994354"/>
              <a:gd name="connsiteY320" fmla="*/ 431609 h 2027849"/>
              <a:gd name="connsiteX321" fmla="*/ 348754 w 1994354"/>
              <a:gd name="connsiteY321" fmla="*/ 425061 h 2027849"/>
              <a:gd name="connsiteX322" fmla="*/ 349577 w 1994354"/>
              <a:gd name="connsiteY322" fmla="*/ 422452 h 2027849"/>
              <a:gd name="connsiteX323" fmla="*/ 354514 w 1994354"/>
              <a:gd name="connsiteY323" fmla="*/ 417844 h 2027849"/>
              <a:gd name="connsiteX324" fmla="*/ 372720 w 1994354"/>
              <a:gd name="connsiteY324" fmla="*/ 416133 h 2027849"/>
              <a:gd name="connsiteX325" fmla="*/ 330617 w 1994354"/>
              <a:gd name="connsiteY325" fmla="*/ 551150 h 2027849"/>
              <a:gd name="connsiteX326" fmla="*/ 335177 w 1994354"/>
              <a:gd name="connsiteY326" fmla="*/ 571461 h 2027849"/>
              <a:gd name="connsiteX327" fmla="*/ 314880 w 1994354"/>
              <a:gd name="connsiteY327" fmla="*/ 576034 h 2027849"/>
              <a:gd name="connsiteX328" fmla="*/ 308297 w 1994354"/>
              <a:gd name="connsiteY328" fmla="*/ 566410 h 2027849"/>
              <a:gd name="connsiteX329" fmla="*/ 306686 w 1994354"/>
              <a:gd name="connsiteY329" fmla="*/ 560702 h 2027849"/>
              <a:gd name="connsiteX330" fmla="*/ 307886 w 1994354"/>
              <a:gd name="connsiteY330" fmla="*/ 556790 h 2027849"/>
              <a:gd name="connsiteX331" fmla="*/ 312480 w 1994354"/>
              <a:gd name="connsiteY331" fmla="*/ 553046 h 2027849"/>
              <a:gd name="connsiteX332" fmla="*/ 330617 w 1994354"/>
              <a:gd name="connsiteY332" fmla="*/ 551150 h 2027849"/>
              <a:gd name="connsiteX333" fmla="*/ 288411 w 1994354"/>
              <a:gd name="connsiteY333" fmla="*/ 686054 h 2027849"/>
              <a:gd name="connsiteX334" fmla="*/ 293760 w 1994354"/>
              <a:gd name="connsiteY334" fmla="*/ 706097 h 2027849"/>
              <a:gd name="connsiteX335" fmla="*/ 280594 w 1994354"/>
              <a:gd name="connsiteY335" fmla="*/ 713407 h 2027849"/>
              <a:gd name="connsiteX336" fmla="*/ 266468 w 1994354"/>
              <a:gd name="connsiteY336" fmla="*/ 701850 h 2027849"/>
              <a:gd name="connsiteX337" fmla="*/ 264617 w 1994354"/>
              <a:gd name="connsiteY337" fmla="*/ 696347 h 2027849"/>
              <a:gd name="connsiteX338" fmla="*/ 265817 w 1994354"/>
              <a:gd name="connsiteY338" fmla="*/ 692435 h 2027849"/>
              <a:gd name="connsiteX339" fmla="*/ 270308 w 1994354"/>
              <a:gd name="connsiteY339" fmla="*/ 688416 h 2027849"/>
              <a:gd name="connsiteX340" fmla="*/ 288411 w 1994354"/>
              <a:gd name="connsiteY340" fmla="*/ 686054 h 2027849"/>
              <a:gd name="connsiteX341" fmla="*/ 236366 w 1994354"/>
              <a:gd name="connsiteY341" fmla="*/ 855868 h 2027849"/>
              <a:gd name="connsiteX342" fmla="*/ 240891 w 1994354"/>
              <a:gd name="connsiteY342" fmla="*/ 876072 h 2027849"/>
              <a:gd name="connsiteX343" fmla="*/ 227966 w 1994354"/>
              <a:gd name="connsiteY343" fmla="*/ 882857 h 2027849"/>
              <a:gd name="connsiteX344" fmla="*/ 213909 w 1994354"/>
              <a:gd name="connsiteY344" fmla="*/ 871200 h 2027849"/>
              <a:gd name="connsiteX345" fmla="*/ 212400 w 1994354"/>
              <a:gd name="connsiteY345" fmla="*/ 864614 h 2027849"/>
              <a:gd name="connsiteX346" fmla="*/ 213223 w 1994354"/>
              <a:gd name="connsiteY346" fmla="*/ 862005 h 2027849"/>
              <a:gd name="connsiteX347" fmla="*/ 218194 w 1994354"/>
              <a:gd name="connsiteY347" fmla="*/ 857448 h 2027849"/>
              <a:gd name="connsiteX348" fmla="*/ 236366 w 1994354"/>
              <a:gd name="connsiteY348" fmla="*/ 855868 h 2027849"/>
              <a:gd name="connsiteX349" fmla="*/ 152057 w 1994354"/>
              <a:gd name="connsiteY349" fmla="*/ 1125789 h 2027849"/>
              <a:gd name="connsiteX350" fmla="*/ 158640 w 1994354"/>
              <a:gd name="connsiteY350" fmla="*/ 1142843 h 2027849"/>
              <a:gd name="connsiteX351" fmla="*/ 144137 w 1994354"/>
              <a:gd name="connsiteY351" fmla="*/ 1153097 h 2027849"/>
              <a:gd name="connsiteX352" fmla="*/ 130046 w 1994354"/>
              <a:gd name="connsiteY352" fmla="*/ 1141440 h 2027849"/>
              <a:gd name="connsiteX353" fmla="*/ 128263 w 1994354"/>
              <a:gd name="connsiteY353" fmla="*/ 1135886 h 2027849"/>
              <a:gd name="connsiteX354" fmla="*/ 129463 w 1994354"/>
              <a:gd name="connsiteY354" fmla="*/ 1131974 h 2027849"/>
              <a:gd name="connsiteX355" fmla="*/ 133955 w 1994354"/>
              <a:gd name="connsiteY355" fmla="*/ 1128000 h 2027849"/>
              <a:gd name="connsiteX356" fmla="*/ 152057 w 1994354"/>
              <a:gd name="connsiteY356" fmla="*/ 1125789 h 2027849"/>
              <a:gd name="connsiteX357" fmla="*/ 107520 w 1994354"/>
              <a:gd name="connsiteY357" fmla="*/ 1268709 h 2027849"/>
              <a:gd name="connsiteX358" fmla="*/ 114308 w 1994354"/>
              <a:gd name="connsiteY358" fmla="*/ 1285817 h 2027849"/>
              <a:gd name="connsiteX359" fmla="*/ 99120 w 1994354"/>
              <a:gd name="connsiteY359" fmla="*/ 1296103 h 2027849"/>
              <a:gd name="connsiteX360" fmla="*/ 85680 w 1994354"/>
              <a:gd name="connsiteY360" fmla="*/ 1284604 h 2027849"/>
              <a:gd name="connsiteX361" fmla="*/ 84137 w 1994354"/>
              <a:gd name="connsiteY361" fmla="*/ 1278045 h 2027849"/>
              <a:gd name="connsiteX362" fmla="*/ 84960 w 1994354"/>
              <a:gd name="connsiteY362" fmla="*/ 1275439 h 2027849"/>
              <a:gd name="connsiteX363" fmla="*/ 89897 w 1994354"/>
              <a:gd name="connsiteY363" fmla="*/ 1270831 h 2027849"/>
              <a:gd name="connsiteX364" fmla="*/ 107520 w 1994354"/>
              <a:gd name="connsiteY364" fmla="*/ 1268709 h 2027849"/>
              <a:gd name="connsiteX365" fmla="*/ 66034 w 1994354"/>
              <a:gd name="connsiteY365" fmla="*/ 1404138 h 2027849"/>
              <a:gd name="connsiteX366" fmla="*/ 70800 w 1994354"/>
              <a:gd name="connsiteY366" fmla="*/ 1424383 h 2027849"/>
              <a:gd name="connsiteX367" fmla="*/ 58251 w 1994354"/>
              <a:gd name="connsiteY367" fmla="*/ 1431357 h 2027849"/>
              <a:gd name="connsiteX368" fmla="*/ 43680 w 1994354"/>
              <a:gd name="connsiteY368" fmla="*/ 1419419 h 2027849"/>
              <a:gd name="connsiteX369" fmla="*/ 42069 w 1994354"/>
              <a:gd name="connsiteY369" fmla="*/ 1413710 h 2027849"/>
              <a:gd name="connsiteX370" fmla="*/ 43269 w 1994354"/>
              <a:gd name="connsiteY370" fmla="*/ 1409798 h 2027849"/>
              <a:gd name="connsiteX371" fmla="*/ 47863 w 1994354"/>
              <a:gd name="connsiteY371" fmla="*/ 1406047 h 2027849"/>
              <a:gd name="connsiteX372" fmla="*/ 66034 w 1994354"/>
              <a:gd name="connsiteY372" fmla="*/ 1404120 h 2027849"/>
              <a:gd name="connsiteX373" fmla="*/ 24343 w 1994354"/>
              <a:gd name="connsiteY373" fmla="*/ 1539477 h 2027849"/>
              <a:gd name="connsiteX374" fmla="*/ 30206 w 1994354"/>
              <a:gd name="connsiteY374" fmla="*/ 1556812 h 2027849"/>
              <a:gd name="connsiteX375" fmla="*/ 13166 w 1994354"/>
              <a:gd name="connsiteY375" fmla="*/ 1566278 h 2027849"/>
              <a:gd name="connsiteX376" fmla="*/ 1852 w 1994354"/>
              <a:gd name="connsiteY376" fmla="*/ 1554857 h 2027849"/>
              <a:gd name="connsiteX377" fmla="*/ 0 w 1994354"/>
              <a:gd name="connsiteY377" fmla="*/ 1549355 h 2027849"/>
              <a:gd name="connsiteX378" fmla="*/ 1200 w 1994354"/>
              <a:gd name="connsiteY378" fmla="*/ 1545443 h 2027849"/>
              <a:gd name="connsiteX379" fmla="*/ 5692 w 1994354"/>
              <a:gd name="connsiteY379" fmla="*/ 1541421 h 2027849"/>
              <a:gd name="connsiteX380" fmla="*/ 24343 w 1994354"/>
              <a:gd name="connsiteY380" fmla="*/ 1539460 h 2027849"/>
              <a:gd name="connsiteX381" fmla="*/ 155897 w 1994354"/>
              <a:gd name="connsiteY381" fmla="*/ 1579526 h 2027849"/>
              <a:gd name="connsiteX382" fmla="*/ 165189 w 1994354"/>
              <a:gd name="connsiteY382" fmla="*/ 1598414 h 2027849"/>
              <a:gd name="connsiteX383" fmla="*/ 146880 w 1994354"/>
              <a:gd name="connsiteY383" fmla="*/ 1607880 h 2027849"/>
              <a:gd name="connsiteX384" fmla="*/ 137451 w 1994354"/>
              <a:gd name="connsiteY384" fmla="*/ 1589219 h 2027849"/>
              <a:gd name="connsiteX385" fmla="*/ 155897 w 1994354"/>
              <a:gd name="connsiteY385" fmla="*/ 1579509 h 2027849"/>
              <a:gd name="connsiteX386" fmla="*/ 317314 w 1994354"/>
              <a:gd name="connsiteY386" fmla="*/ 1059326 h 2027849"/>
              <a:gd name="connsiteX387" fmla="*/ 307509 w 1994354"/>
              <a:gd name="connsiteY387" fmla="*/ 1041021 h 2027849"/>
              <a:gd name="connsiteX388" fmla="*/ 307509 w 1994354"/>
              <a:gd name="connsiteY388" fmla="*/ 1041017 h 2027849"/>
              <a:gd name="connsiteX389" fmla="*/ 325749 w 1994354"/>
              <a:gd name="connsiteY389" fmla="*/ 1031325 h 2027849"/>
              <a:gd name="connsiteX390" fmla="*/ 335451 w 1994354"/>
              <a:gd name="connsiteY390" fmla="*/ 1049582 h 2027849"/>
              <a:gd name="connsiteX391" fmla="*/ 317314 w 1994354"/>
              <a:gd name="connsiteY391" fmla="*/ 1059309 h 2027849"/>
              <a:gd name="connsiteX392" fmla="*/ 590606 w 1994354"/>
              <a:gd name="connsiteY392" fmla="*/ 178252 h 2027849"/>
              <a:gd name="connsiteX393" fmla="*/ 600206 w 1994354"/>
              <a:gd name="connsiteY393" fmla="*/ 196214 h 2027849"/>
              <a:gd name="connsiteX394" fmla="*/ 600069 w 1994354"/>
              <a:gd name="connsiteY394" fmla="*/ 196629 h 2027849"/>
              <a:gd name="connsiteX395" fmla="*/ 581726 w 1994354"/>
              <a:gd name="connsiteY395" fmla="*/ 206112 h 2027849"/>
              <a:gd name="connsiteX396" fmla="*/ 572229 w 1994354"/>
              <a:gd name="connsiteY396" fmla="*/ 187756 h 2027849"/>
              <a:gd name="connsiteX397" fmla="*/ 590229 w 1994354"/>
              <a:gd name="connsiteY397" fmla="*/ 178097 h 2027849"/>
              <a:gd name="connsiteX398" fmla="*/ 590606 w 1994354"/>
              <a:gd name="connsiteY398" fmla="*/ 178221 h 2027849"/>
              <a:gd name="connsiteX399" fmla="*/ 513737 w 1994354"/>
              <a:gd name="connsiteY399" fmla="*/ 474857 h 2027849"/>
              <a:gd name="connsiteX400" fmla="*/ 495291 w 1994354"/>
              <a:gd name="connsiteY400" fmla="*/ 484159 h 2027849"/>
              <a:gd name="connsiteX401" fmla="*/ 486000 w 1994354"/>
              <a:gd name="connsiteY401" fmla="*/ 465710 h 2027849"/>
              <a:gd name="connsiteX402" fmla="*/ 504308 w 1994354"/>
              <a:gd name="connsiteY402" fmla="*/ 456367 h 2027849"/>
              <a:gd name="connsiteX403" fmla="*/ 513737 w 1994354"/>
              <a:gd name="connsiteY403" fmla="*/ 474840 h 2027849"/>
              <a:gd name="connsiteX404" fmla="*/ 548503 w 1994354"/>
              <a:gd name="connsiteY404" fmla="*/ 313115 h 2027849"/>
              <a:gd name="connsiteX405" fmla="*/ 558583 w 1994354"/>
              <a:gd name="connsiteY405" fmla="*/ 331416 h 2027849"/>
              <a:gd name="connsiteX406" fmla="*/ 540275 w 1994354"/>
              <a:gd name="connsiteY406" fmla="*/ 341493 h 2027849"/>
              <a:gd name="connsiteX407" fmla="*/ 530194 w 1994354"/>
              <a:gd name="connsiteY407" fmla="*/ 323191 h 2027849"/>
              <a:gd name="connsiteX408" fmla="*/ 530229 w 1994354"/>
              <a:gd name="connsiteY408" fmla="*/ 323095 h 2027849"/>
              <a:gd name="connsiteX409" fmla="*/ 548434 w 1994354"/>
              <a:gd name="connsiteY409" fmla="*/ 313080 h 2027849"/>
              <a:gd name="connsiteX410" fmla="*/ 548503 w 1994354"/>
              <a:gd name="connsiteY410" fmla="*/ 313097 h 2027849"/>
              <a:gd name="connsiteX411" fmla="*/ 462069 w 1994354"/>
              <a:gd name="connsiteY411" fmla="*/ 591473 h 2027849"/>
              <a:gd name="connsiteX412" fmla="*/ 472012 w 1994354"/>
              <a:gd name="connsiteY412" fmla="*/ 609641 h 2027849"/>
              <a:gd name="connsiteX413" fmla="*/ 453840 w 1994354"/>
              <a:gd name="connsiteY413" fmla="*/ 619570 h 2027849"/>
              <a:gd name="connsiteX414" fmla="*/ 443897 w 1994354"/>
              <a:gd name="connsiteY414" fmla="*/ 601416 h 2027849"/>
              <a:gd name="connsiteX415" fmla="*/ 461589 w 1994354"/>
              <a:gd name="connsiteY415" fmla="*/ 591312 h 2027849"/>
              <a:gd name="connsiteX416" fmla="*/ 462069 w 1994354"/>
              <a:gd name="connsiteY416" fmla="*/ 591456 h 2027849"/>
              <a:gd name="connsiteX417" fmla="*/ 402034 w 1994354"/>
              <a:gd name="connsiteY417" fmla="*/ 736368 h 2027849"/>
              <a:gd name="connsiteX418" fmla="*/ 420172 w 1994354"/>
              <a:gd name="connsiteY418" fmla="*/ 726487 h 2027849"/>
              <a:gd name="connsiteX419" fmla="*/ 430046 w 1994354"/>
              <a:gd name="connsiteY419" fmla="*/ 744631 h 2027849"/>
              <a:gd name="connsiteX420" fmla="*/ 429977 w 1994354"/>
              <a:gd name="connsiteY420" fmla="*/ 744902 h 2027849"/>
              <a:gd name="connsiteX421" fmla="*/ 411737 w 1994354"/>
              <a:gd name="connsiteY421" fmla="*/ 754598 h 2027849"/>
              <a:gd name="connsiteX422" fmla="*/ 402034 w 1994354"/>
              <a:gd name="connsiteY422" fmla="*/ 736351 h 2027849"/>
              <a:gd name="connsiteX423" fmla="*/ 359349 w 1994354"/>
              <a:gd name="connsiteY423" fmla="*/ 924271 h 2027849"/>
              <a:gd name="connsiteX424" fmla="*/ 349063 w 1994354"/>
              <a:gd name="connsiteY424" fmla="*/ 906093 h 2027849"/>
              <a:gd name="connsiteX425" fmla="*/ 367234 w 1994354"/>
              <a:gd name="connsiteY425" fmla="*/ 895804 h 2027849"/>
              <a:gd name="connsiteX426" fmla="*/ 377520 w 1994354"/>
              <a:gd name="connsiteY426" fmla="*/ 913982 h 2027849"/>
              <a:gd name="connsiteX427" fmla="*/ 377486 w 1994354"/>
              <a:gd name="connsiteY427" fmla="*/ 914129 h 2027849"/>
              <a:gd name="connsiteX428" fmla="*/ 359417 w 1994354"/>
              <a:gd name="connsiteY428" fmla="*/ 924271 h 2027849"/>
              <a:gd name="connsiteX429" fmla="*/ 359349 w 1994354"/>
              <a:gd name="connsiteY429" fmla="*/ 924254 h 2027849"/>
              <a:gd name="connsiteX430" fmla="*/ 283749 w 1994354"/>
              <a:gd name="connsiteY430" fmla="*/ 1166095 h 2027849"/>
              <a:gd name="connsiteX431" fmla="*/ 293931 w 1994354"/>
              <a:gd name="connsiteY431" fmla="*/ 1184284 h 2027849"/>
              <a:gd name="connsiteX432" fmla="*/ 275760 w 1994354"/>
              <a:gd name="connsiteY432" fmla="*/ 1194477 h 2027849"/>
              <a:gd name="connsiteX433" fmla="*/ 265543 w 1994354"/>
              <a:gd name="connsiteY433" fmla="*/ 1176285 h 2027849"/>
              <a:gd name="connsiteX434" fmla="*/ 265577 w 1994354"/>
              <a:gd name="connsiteY434" fmla="*/ 1176223 h 2027849"/>
              <a:gd name="connsiteX435" fmla="*/ 283611 w 1994354"/>
              <a:gd name="connsiteY435" fmla="*/ 1166040 h 2027849"/>
              <a:gd name="connsiteX436" fmla="*/ 283749 w 1994354"/>
              <a:gd name="connsiteY436" fmla="*/ 1166078 h 2027849"/>
              <a:gd name="connsiteX437" fmla="*/ 198069 w 1994354"/>
              <a:gd name="connsiteY437" fmla="*/ 1444732 h 2027849"/>
              <a:gd name="connsiteX438" fmla="*/ 207051 w 1994354"/>
              <a:gd name="connsiteY438" fmla="*/ 1463304 h 2027849"/>
              <a:gd name="connsiteX439" fmla="*/ 188468 w 1994354"/>
              <a:gd name="connsiteY439" fmla="*/ 1472280 h 2027849"/>
              <a:gd name="connsiteX440" fmla="*/ 179486 w 1994354"/>
              <a:gd name="connsiteY440" fmla="*/ 1453742 h 2027849"/>
              <a:gd name="connsiteX441" fmla="*/ 197417 w 1994354"/>
              <a:gd name="connsiteY441" fmla="*/ 1444492 h 2027849"/>
              <a:gd name="connsiteX442" fmla="*/ 198069 w 1994354"/>
              <a:gd name="connsiteY442" fmla="*/ 1444715 h 2027849"/>
              <a:gd name="connsiteX443" fmla="*/ 240069 w 1994354"/>
              <a:gd name="connsiteY443" fmla="*/ 1309433 h 2027849"/>
              <a:gd name="connsiteX444" fmla="*/ 249463 w 1994354"/>
              <a:gd name="connsiteY444" fmla="*/ 1328157 h 2027849"/>
              <a:gd name="connsiteX445" fmla="*/ 230743 w 1994354"/>
              <a:gd name="connsiteY445" fmla="*/ 1337558 h 2027849"/>
              <a:gd name="connsiteX446" fmla="*/ 221349 w 1994354"/>
              <a:gd name="connsiteY446" fmla="*/ 1318835 h 2027849"/>
              <a:gd name="connsiteX447" fmla="*/ 221417 w 1994354"/>
              <a:gd name="connsiteY447" fmla="*/ 1318622 h 2027849"/>
              <a:gd name="connsiteX448" fmla="*/ 240000 w 1994354"/>
              <a:gd name="connsiteY448" fmla="*/ 1309396 h 2027849"/>
              <a:gd name="connsiteX449" fmla="*/ 240069 w 1994354"/>
              <a:gd name="connsiteY449" fmla="*/ 1309416 h 2027849"/>
              <a:gd name="connsiteX450" fmla="*/ 291189 w 1994354"/>
              <a:gd name="connsiteY450" fmla="*/ 1621512 h 2027849"/>
              <a:gd name="connsiteX451" fmla="*/ 300583 w 1994354"/>
              <a:gd name="connsiteY451" fmla="*/ 1640191 h 2027849"/>
              <a:gd name="connsiteX452" fmla="*/ 282206 w 1994354"/>
              <a:gd name="connsiteY452" fmla="*/ 1650004 h 2027849"/>
              <a:gd name="connsiteX453" fmla="*/ 272400 w 1994354"/>
              <a:gd name="connsiteY453" fmla="*/ 1631633 h 2027849"/>
              <a:gd name="connsiteX454" fmla="*/ 272606 w 1994354"/>
              <a:gd name="connsiteY454" fmla="*/ 1631013 h 2027849"/>
              <a:gd name="connsiteX455" fmla="*/ 291189 w 1994354"/>
              <a:gd name="connsiteY455" fmla="*/ 1621495 h 2027849"/>
              <a:gd name="connsiteX456" fmla="*/ 366103 w 1994354"/>
              <a:gd name="connsiteY456" fmla="*/ 1379541 h 2027849"/>
              <a:gd name="connsiteX457" fmla="*/ 356126 w 1994354"/>
              <a:gd name="connsiteY457" fmla="*/ 1361112 h 2027849"/>
              <a:gd name="connsiteX458" fmla="*/ 374571 w 1994354"/>
              <a:gd name="connsiteY458" fmla="*/ 1351152 h 2027849"/>
              <a:gd name="connsiteX459" fmla="*/ 384514 w 1994354"/>
              <a:gd name="connsiteY459" fmla="*/ 1369581 h 2027849"/>
              <a:gd name="connsiteX460" fmla="*/ 384514 w 1994354"/>
              <a:gd name="connsiteY460" fmla="*/ 1369632 h 2027849"/>
              <a:gd name="connsiteX461" fmla="*/ 366103 w 1994354"/>
              <a:gd name="connsiteY461" fmla="*/ 1379524 h 2027849"/>
              <a:gd name="connsiteX462" fmla="*/ 410366 w 1994354"/>
              <a:gd name="connsiteY462" fmla="*/ 1236247 h 2027849"/>
              <a:gd name="connsiteX463" fmla="*/ 400766 w 1994354"/>
              <a:gd name="connsiteY463" fmla="*/ 1217733 h 2027849"/>
              <a:gd name="connsiteX464" fmla="*/ 419280 w 1994354"/>
              <a:gd name="connsiteY464" fmla="*/ 1208133 h 2027849"/>
              <a:gd name="connsiteX465" fmla="*/ 428846 w 1994354"/>
              <a:gd name="connsiteY465" fmla="*/ 1226695 h 2027849"/>
              <a:gd name="connsiteX466" fmla="*/ 410366 w 1994354"/>
              <a:gd name="connsiteY466" fmla="*/ 1236230 h 2027849"/>
              <a:gd name="connsiteX467" fmla="*/ 546720 w 1994354"/>
              <a:gd name="connsiteY467" fmla="*/ 796615 h 2027849"/>
              <a:gd name="connsiteX468" fmla="*/ 537154 w 1994354"/>
              <a:gd name="connsiteY468" fmla="*/ 778067 h 2027849"/>
              <a:gd name="connsiteX469" fmla="*/ 555703 w 1994354"/>
              <a:gd name="connsiteY469" fmla="*/ 768501 h 2027849"/>
              <a:gd name="connsiteX470" fmla="*/ 565269 w 1994354"/>
              <a:gd name="connsiteY470" fmla="*/ 787039 h 2027849"/>
              <a:gd name="connsiteX471" fmla="*/ 546720 w 1994354"/>
              <a:gd name="connsiteY471" fmla="*/ 796598 h 2027849"/>
              <a:gd name="connsiteX472" fmla="*/ 597703 w 1994354"/>
              <a:gd name="connsiteY472" fmla="*/ 633552 h 2027849"/>
              <a:gd name="connsiteX473" fmla="*/ 607029 w 1994354"/>
              <a:gd name="connsiteY473" fmla="*/ 652032 h 2027849"/>
              <a:gd name="connsiteX474" fmla="*/ 588549 w 1994354"/>
              <a:gd name="connsiteY474" fmla="*/ 661358 h 2027849"/>
              <a:gd name="connsiteX475" fmla="*/ 579223 w 1994354"/>
              <a:gd name="connsiteY475" fmla="*/ 642868 h 2027849"/>
              <a:gd name="connsiteX476" fmla="*/ 597703 w 1994354"/>
              <a:gd name="connsiteY476" fmla="*/ 633535 h 2027849"/>
              <a:gd name="connsiteX477" fmla="*/ 494023 w 1994354"/>
              <a:gd name="connsiteY477" fmla="*/ 966048 h 2027849"/>
              <a:gd name="connsiteX478" fmla="*/ 484560 w 1994354"/>
              <a:gd name="connsiteY478" fmla="*/ 947421 h 2027849"/>
              <a:gd name="connsiteX479" fmla="*/ 503177 w 1994354"/>
              <a:gd name="connsiteY479" fmla="*/ 937968 h 2027849"/>
              <a:gd name="connsiteX480" fmla="*/ 512640 w 1994354"/>
              <a:gd name="connsiteY480" fmla="*/ 956592 h 2027849"/>
              <a:gd name="connsiteX481" fmla="*/ 512640 w 1994354"/>
              <a:gd name="connsiteY481" fmla="*/ 956620 h 2027849"/>
              <a:gd name="connsiteX482" fmla="*/ 494023 w 1994354"/>
              <a:gd name="connsiteY482" fmla="*/ 966031 h 2027849"/>
              <a:gd name="connsiteX483" fmla="*/ 452537 w 1994354"/>
              <a:gd name="connsiteY483" fmla="*/ 1101254 h 2027849"/>
              <a:gd name="connsiteX484" fmla="*/ 442629 w 1994354"/>
              <a:gd name="connsiteY484" fmla="*/ 1082939 h 2027849"/>
              <a:gd name="connsiteX485" fmla="*/ 461040 w 1994354"/>
              <a:gd name="connsiteY485" fmla="*/ 1073219 h 2027849"/>
              <a:gd name="connsiteX486" fmla="*/ 470846 w 1994354"/>
              <a:gd name="connsiteY486" fmla="*/ 1091321 h 2027849"/>
              <a:gd name="connsiteX487" fmla="*/ 452537 w 1994354"/>
              <a:gd name="connsiteY487" fmla="*/ 1101237 h 2027849"/>
              <a:gd name="connsiteX488" fmla="*/ 665349 w 1994354"/>
              <a:gd name="connsiteY488" fmla="*/ 365030 h 2027849"/>
              <a:gd name="connsiteX489" fmla="*/ 683657 w 1994354"/>
              <a:gd name="connsiteY489" fmla="*/ 355056 h 2027849"/>
              <a:gd name="connsiteX490" fmla="*/ 693463 w 1994354"/>
              <a:gd name="connsiteY490" fmla="*/ 373502 h 2027849"/>
              <a:gd name="connsiteX491" fmla="*/ 675223 w 1994354"/>
              <a:gd name="connsiteY491" fmla="*/ 383359 h 2027849"/>
              <a:gd name="connsiteX492" fmla="*/ 665349 w 1994354"/>
              <a:gd name="connsiteY492" fmla="*/ 365051 h 2027849"/>
              <a:gd name="connsiteX493" fmla="*/ 665349 w 1994354"/>
              <a:gd name="connsiteY493" fmla="*/ 365013 h 2027849"/>
              <a:gd name="connsiteX494" fmla="*/ 630617 w 1994354"/>
              <a:gd name="connsiteY494" fmla="*/ 526495 h 2027849"/>
              <a:gd name="connsiteX495" fmla="*/ 620846 w 1994354"/>
              <a:gd name="connsiteY495" fmla="*/ 508008 h 2027849"/>
              <a:gd name="connsiteX496" fmla="*/ 639360 w 1994354"/>
              <a:gd name="connsiteY496" fmla="*/ 498254 h 2027849"/>
              <a:gd name="connsiteX497" fmla="*/ 649097 w 1994354"/>
              <a:gd name="connsiteY497" fmla="*/ 516741 h 2027849"/>
              <a:gd name="connsiteX498" fmla="*/ 649097 w 1994354"/>
              <a:gd name="connsiteY498" fmla="*/ 516761 h 2027849"/>
              <a:gd name="connsiteX499" fmla="*/ 630617 w 1994354"/>
              <a:gd name="connsiteY499" fmla="*/ 526478 h 2027849"/>
              <a:gd name="connsiteX500" fmla="*/ 468137 w 1994354"/>
              <a:gd name="connsiteY500" fmla="*/ 1528505 h 2027849"/>
              <a:gd name="connsiteX501" fmla="*/ 477291 w 1994354"/>
              <a:gd name="connsiteY501" fmla="*/ 1546992 h 2027849"/>
              <a:gd name="connsiteX502" fmla="*/ 458812 w 1994354"/>
              <a:gd name="connsiteY502" fmla="*/ 1556150 h 2027849"/>
              <a:gd name="connsiteX503" fmla="*/ 449589 w 1994354"/>
              <a:gd name="connsiteY503" fmla="*/ 1537852 h 2027849"/>
              <a:gd name="connsiteX504" fmla="*/ 468103 w 1994354"/>
              <a:gd name="connsiteY504" fmla="*/ 1528471 h 2027849"/>
              <a:gd name="connsiteX505" fmla="*/ 468137 w 1994354"/>
              <a:gd name="connsiteY505" fmla="*/ 1528488 h 2027849"/>
              <a:gd name="connsiteX506" fmla="*/ 425829 w 1994354"/>
              <a:gd name="connsiteY506" fmla="*/ 1663283 h 2027849"/>
              <a:gd name="connsiteX507" fmla="*/ 435943 w 1994354"/>
              <a:gd name="connsiteY507" fmla="*/ 1681643 h 2027849"/>
              <a:gd name="connsiteX508" fmla="*/ 417532 w 1994354"/>
              <a:gd name="connsiteY508" fmla="*/ 1691904 h 2027849"/>
              <a:gd name="connsiteX509" fmla="*/ 407554 w 1994354"/>
              <a:gd name="connsiteY509" fmla="*/ 1673411 h 2027849"/>
              <a:gd name="connsiteX510" fmla="*/ 425829 w 1994354"/>
              <a:gd name="connsiteY510" fmla="*/ 1663265 h 2027849"/>
              <a:gd name="connsiteX511" fmla="*/ 587726 w 1994354"/>
              <a:gd name="connsiteY511" fmla="*/ 1143192 h 2027849"/>
              <a:gd name="connsiteX512" fmla="*/ 577714 w 1994354"/>
              <a:gd name="connsiteY512" fmla="*/ 1124901 h 2027849"/>
              <a:gd name="connsiteX513" fmla="*/ 595920 w 1994354"/>
              <a:gd name="connsiteY513" fmla="*/ 1114965 h 2027849"/>
              <a:gd name="connsiteX514" fmla="*/ 595989 w 1994354"/>
              <a:gd name="connsiteY514" fmla="*/ 1114989 h 2027849"/>
              <a:gd name="connsiteX515" fmla="*/ 606103 w 1994354"/>
              <a:gd name="connsiteY515" fmla="*/ 1133232 h 2027849"/>
              <a:gd name="connsiteX516" fmla="*/ 587726 w 1994354"/>
              <a:gd name="connsiteY516" fmla="*/ 1143175 h 2027849"/>
              <a:gd name="connsiteX517" fmla="*/ 690926 w 1994354"/>
              <a:gd name="connsiteY517" fmla="*/ 810446 h 2027849"/>
              <a:gd name="connsiteX518" fmla="*/ 700629 w 1994354"/>
              <a:gd name="connsiteY518" fmla="*/ 828940 h 2027849"/>
              <a:gd name="connsiteX519" fmla="*/ 682148 w 1994354"/>
              <a:gd name="connsiteY519" fmla="*/ 838639 h 2027849"/>
              <a:gd name="connsiteX520" fmla="*/ 681771 w 1994354"/>
              <a:gd name="connsiteY520" fmla="*/ 838523 h 2027849"/>
              <a:gd name="connsiteX521" fmla="*/ 672308 w 1994354"/>
              <a:gd name="connsiteY521" fmla="*/ 819899 h 2027849"/>
              <a:gd name="connsiteX522" fmla="*/ 690926 w 1994354"/>
              <a:gd name="connsiteY522" fmla="*/ 810429 h 2027849"/>
              <a:gd name="connsiteX523" fmla="*/ 638469 w 1994354"/>
              <a:gd name="connsiteY523" fmla="*/ 979934 h 2027849"/>
              <a:gd name="connsiteX524" fmla="*/ 647795 w 1994354"/>
              <a:gd name="connsiteY524" fmla="*/ 998616 h 2027849"/>
              <a:gd name="connsiteX525" fmla="*/ 629109 w 1994354"/>
              <a:gd name="connsiteY525" fmla="*/ 1007949 h 2027849"/>
              <a:gd name="connsiteX526" fmla="*/ 619783 w 1994354"/>
              <a:gd name="connsiteY526" fmla="*/ 989270 h 2027849"/>
              <a:gd name="connsiteX527" fmla="*/ 638469 w 1994354"/>
              <a:gd name="connsiteY527" fmla="*/ 979917 h 2027849"/>
              <a:gd name="connsiteX528" fmla="*/ 545589 w 1994354"/>
              <a:gd name="connsiteY528" fmla="*/ 1278196 h 2027849"/>
              <a:gd name="connsiteX529" fmla="*/ 535886 w 1994354"/>
              <a:gd name="connsiteY529" fmla="*/ 1259819 h 2027849"/>
              <a:gd name="connsiteX530" fmla="*/ 535886 w 1994354"/>
              <a:gd name="connsiteY530" fmla="*/ 1259778 h 2027849"/>
              <a:gd name="connsiteX531" fmla="*/ 554332 w 1994354"/>
              <a:gd name="connsiteY531" fmla="*/ 1250037 h 2027849"/>
              <a:gd name="connsiteX532" fmla="*/ 564103 w 1994354"/>
              <a:gd name="connsiteY532" fmla="*/ 1268551 h 2027849"/>
              <a:gd name="connsiteX533" fmla="*/ 545589 w 1994354"/>
              <a:gd name="connsiteY533" fmla="*/ 1278179 h 2027849"/>
              <a:gd name="connsiteX534" fmla="*/ 500880 w 1994354"/>
              <a:gd name="connsiteY534" fmla="*/ 1421352 h 2027849"/>
              <a:gd name="connsiteX535" fmla="*/ 491486 w 1994354"/>
              <a:gd name="connsiteY535" fmla="*/ 1402632 h 2027849"/>
              <a:gd name="connsiteX536" fmla="*/ 510206 w 1994354"/>
              <a:gd name="connsiteY536" fmla="*/ 1393235 h 2027849"/>
              <a:gd name="connsiteX537" fmla="*/ 519600 w 1994354"/>
              <a:gd name="connsiteY537" fmla="*/ 1411951 h 2027849"/>
              <a:gd name="connsiteX538" fmla="*/ 500880 w 1994354"/>
              <a:gd name="connsiteY538" fmla="*/ 1421335 h 2027849"/>
              <a:gd name="connsiteX539" fmla="*/ 995897 w 1994354"/>
              <a:gd name="connsiteY539" fmla="*/ 303981 h 2027849"/>
              <a:gd name="connsiteX540" fmla="*/ 1005806 w 1994354"/>
              <a:gd name="connsiteY540" fmla="*/ 322121 h 2027849"/>
              <a:gd name="connsiteX541" fmla="*/ 987669 w 1994354"/>
              <a:gd name="connsiteY541" fmla="*/ 332020 h 2027849"/>
              <a:gd name="connsiteX542" fmla="*/ 987429 w 1994354"/>
              <a:gd name="connsiteY542" fmla="*/ 331951 h 2027849"/>
              <a:gd name="connsiteX543" fmla="*/ 977657 w 1994354"/>
              <a:gd name="connsiteY543" fmla="*/ 313728 h 2027849"/>
              <a:gd name="connsiteX544" fmla="*/ 995897 w 1994354"/>
              <a:gd name="connsiteY544" fmla="*/ 303971 h 2027849"/>
              <a:gd name="connsiteX545" fmla="*/ 954377 w 1994354"/>
              <a:gd name="connsiteY545" fmla="*/ 439015 h 2027849"/>
              <a:gd name="connsiteX546" fmla="*/ 963635 w 1994354"/>
              <a:gd name="connsiteY546" fmla="*/ 457670 h 2027849"/>
              <a:gd name="connsiteX547" fmla="*/ 945052 w 1994354"/>
              <a:gd name="connsiteY547" fmla="*/ 466711 h 2027849"/>
              <a:gd name="connsiteX548" fmla="*/ 936000 w 1994354"/>
              <a:gd name="connsiteY548" fmla="*/ 448118 h 2027849"/>
              <a:gd name="connsiteX549" fmla="*/ 954377 w 1994354"/>
              <a:gd name="connsiteY549" fmla="*/ 439005 h 2027849"/>
              <a:gd name="connsiteX550" fmla="*/ 909497 w 1994354"/>
              <a:gd name="connsiteY550" fmla="*/ 582052 h 2027849"/>
              <a:gd name="connsiteX551" fmla="*/ 919714 w 1994354"/>
              <a:gd name="connsiteY551" fmla="*/ 600281 h 2027849"/>
              <a:gd name="connsiteX552" fmla="*/ 901509 w 1994354"/>
              <a:gd name="connsiteY552" fmla="*/ 610509 h 2027849"/>
              <a:gd name="connsiteX553" fmla="*/ 891257 w 1994354"/>
              <a:gd name="connsiteY553" fmla="*/ 592279 h 2027849"/>
              <a:gd name="connsiteX554" fmla="*/ 891326 w 1994354"/>
              <a:gd name="connsiteY554" fmla="*/ 592073 h 2027849"/>
              <a:gd name="connsiteX555" fmla="*/ 909429 w 1994354"/>
              <a:gd name="connsiteY555" fmla="*/ 582034 h 2027849"/>
              <a:gd name="connsiteX556" fmla="*/ 909497 w 1994354"/>
              <a:gd name="connsiteY556" fmla="*/ 582052 h 2027849"/>
              <a:gd name="connsiteX557" fmla="*/ 867532 w 1994354"/>
              <a:gd name="connsiteY557" fmla="*/ 717247 h 2027849"/>
              <a:gd name="connsiteX558" fmla="*/ 877509 w 1994354"/>
              <a:gd name="connsiteY558" fmla="*/ 735384 h 2027849"/>
              <a:gd name="connsiteX559" fmla="*/ 859372 w 1994354"/>
              <a:gd name="connsiteY559" fmla="*/ 745358 h 2027849"/>
              <a:gd name="connsiteX560" fmla="*/ 849394 w 1994354"/>
              <a:gd name="connsiteY560" fmla="*/ 727221 h 2027849"/>
              <a:gd name="connsiteX561" fmla="*/ 849394 w 1994354"/>
              <a:gd name="connsiteY561" fmla="*/ 727221 h 2027849"/>
              <a:gd name="connsiteX562" fmla="*/ 867223 w 1994354"/>
              <a:gd name="connsiteY562" fmla="*/ 717158 h 2027849"/>
              <a:gd name="connsiteX563" fmla="*/ 867532 w 1994354"/>
              <a:gd name="connsiteY563" fmla="*/ 717247 h 2027849"/>
              <a:gd name="connsiteX564" fmla="*/ 782914 w 1994354"/>
              <a:gd name="connsiteY564" fmla="*/ 1040219 h 2027849"/>
              <a:gd name="connsiteX565" fmla="*/ 764503 w 1994354"/>
              <a:gd name="connsiteY565" fmla="*/ 1049620 h 2027849"/>
              <a:gd name="connsiteX566" fmla="*/ 755109 w 1994354"/>
              <a:gd name="connsiteY566" fmla="*/ 1031205 h 2027849"/>
              <a:gd name="connsiteX567" fmla="*/ 773349 w 1994354"/>
              <a:gd name="connsiteY567" fmla="*/ 1021752 h 2027849"/>
              <a:gd name="connsiteX568" fmla="*/ 782914 w 1994354"/>
              <a:gd name="connsiteY568" fmla="*/ 1040205 h 2027849"/>
              <a:gd name="connsiteX569" fmla="*/ 782914 w 1994354"/>
              <a:gd name="connsiteY569" fmla="*/ 1040225 h 2027849"/>
              <a:gd name="connsiteX570" fmla="*/ 825669 w 1994354"/>
              <a:gd name="connsiteY570" fmla="*/ 852237 h 2027849"/>
              <a:gd name="connsiteX571" fmla="*/ 835646 w 1994354"/>
              <a:gd name="connsiteY571" fmla="*/ 870559 h 2027849"/>
              <a:gd name="connsiteX572" fmla="*/ 817337 w 1994354"/>
              <a:gd name="connsiteY572" fmla="*/ 880553 h 2027849"/>
              <a:gd name="connsiteX573" fmla="*/ 807360 w 1994354"/>
              <a:gd name="connsiteY573" fmla="*/ 862231 h 2027849"/>
              <a:gd name="connsiteX574" fmla="*/ 825669 w 1994354"/>
              <a:gd name="connsiteY574" fmla="*/ 852244 h 2027849"/>
              <a:gd name="connsiteX575" fmla="*/ 731349 w 1994354"/>
              <a:gd name="connsiteY575" fmla="*/ 1156961 h 2027849"/>
              <a:gd name="connsiteX576" fmla="*/ 741120 w 1994354"/>
              <a:gd name="connsiteY576" fmla="*/ 1175294 h 2027849"/>
              <a:gd name="connsiteX577" fmla="*/ 722812 w 1994354"/>
              <a:gd name="connsiteY577" fmla="*/ 1185079 h 2027849"/>
              <a:gd name="connsiteX578" fmla="*/ 713006 w 1994354"/>
              <a:gd name="connsiteY578" fmla="*/ 1166747 h 2027849"/>
              <a:gd name="connsiteX579" fmla="*/ 713040 w 1994354"/>
              <a:gd name="connsiteY579" fmla="*/ 1166664 h 2027849"/>
              <a:gd name="connsiteX580" fmla="*/ 731040 w 1994354"/>
              <a:gd name="connsiteY580" fmla="*/ 1156876 h 2027849"/>
              <a:gd name="connsiteX581" fmla="*/ 731349 w 1994354"/>
              <a:gd name="connsiteY581" fmla="*/ 1156968 h 2027849"/>
              <a:gd name="connsiteX582" fmla="*/ 603360 w 1994354"/>
              <a:gd name="connsiteY582" fmla="*/ 1570423 h 2027849"/>
              <a:gd name="connsiteX583" fmla="*/ 612617 w 1994354"/>
              <a:gd name="connsiteY583" fmla="*/ 1588855 h 2027849"/>
              <a:gd name="connsiteX584" fmla="*/ 594206 w 1994354"/>
              <a:gd name="connsiteY584" fmla="*/ 1598126 h 2027849"/>
              <a:gd name="connsiteX585" fmla="*/ 584914 w 1994354"/>
              <a:gd name="connsiteY585" fmla="*/ 1579739 h 2027849"/>
              <a:gd name="connsiteX586" fmla="*/ 602812 w 1994354"/>
              <a:gd name="connsiteY586" fmla="*/ 1570245 h 2027849"/>
              <a:gd name="connsiteX587" fmla="*/ 603360 w 1994354"/>
              <a:gd name="connsiteY587" fmla="*/ 1570430 h 2027849"/>
              <a:gd name="connsiteX588" fmla="*/ 645257 w 1994354"/>
              <a:gd name="connsiteY588" fmla="*/ 1435091 h 2027849"/>
              <a:gd name="connsiteX589" fmla="*/ 655097 w 1994354"/>
              <a:gd name="connsiteY589" fmla="*/ 1453605 h 2027849"/>
              <a:gd name="connsiteX590" fmla="*/ 636583 w 1994354"/>
              <a:gd name="connsiteY590" fmla="*/ 1463445 h 2027849"/>
              <a:gd name="connsiteX591" fmla="*/ 626743 w 1994354"/>
              <a:gd name="connsiteY591" fmla="*/ 1444931 h 2027849"/>
              <a:gd name="connsiteX592" fmla="*/ 626812 w 1994354"/>
              <a:gd name="connsiteY592" fmla="*/ 1444718 h 2027849"/>
              <a:gd name="connsiteX593" fmla="*/ 645257 w 1994354"/>
              <a:gd name="connsiteY593" fmla="*/ 1435097 h 2027849"/>
              <a:gd name="connsiteX594" fmla="*/ 689795 w 1994354"/>
              <a:gd name="connsiteY594" fmla="*/ 1292033 h 2027849"/>
              <a:gd name="connsiteX595" fmla="*/ 699017 w 1994354"/>
              <a:gd name="connsiteY595" fmla="*/ 1310678 h 2027849"/>
              <a:gd name="connsiteX596" fmla="*/ 699017 w 1994354"/>
              <a:gd name="connsiteY596" fmla="*/ 1310712 h 2027849"/>
              <a:gd name="connsiteX597" fmla="*/ 680400 w 1994354"/>
              <a:gd name="connsiteY597" fmla="*/ 1319771 h 2027849"/>
              <a:gd name="connsiteX598" fmla="*/ 671349 w 1994354"/>
              <a:gd name="connsiteY598" fmla="*/ 1301157 h 2027849"/>
              <a:gd name="connsiteX599" fmla="*/ 689795 w 1994354"/>
              <a:gd name="connsiteY599" fmla="*/ 1292040 h 2027849"/>
              <a:gd name="connsiteX600" fmla="*/ 561463 w 1994354"/>
              <a:gd name="connsiteY600" fmla="*/ 1705327 h 2027849"/>
              <a:gd name="connsiteX601" fmla="*/ 570823 w 1994354"/>
              <a:gd name="connsiteY601" fmla="*/ 1723958 h 2027849"/>
              <a:gd name="connsiteX602" fmla="*/ 552549 w 1994354"/>
              <a:gd name="connsiteY602" fmla="*/ 1733712 h 2027849"/>
              <a:gd name="connsiteX603" fmla="*/ 542812 w 1994354"/>
              <a:gd name="connsiteY603" fmla="*/ 1715448 h 2027849"/>
              <a:gd name="connsiteX604" fmla="*/ 542983 w 1994354"/>
              <a:gd name="connsiteY604" fmla="*/ 1714907 h 2027849"/>
              <a:gd name="connsiteX605" fmla="*/ 561463 w 1994354"/>
              <a:gd name="connsiteY605" fmla="*/ 1705334 h 2027849"/>
              <a:gd name="connsiteX606" fmla="*/ 696446 w 1994354"/>
              <a:gd name="connsiteY606" fmla="*/ 1747214 h 2027849"/>
              <a:gd name="connsiteX607" fmla="*/ 706251 w 1994354"/>
              <a:gd name="connsiteY607" fmla="*/ 1765763 h 2027849"/>
              <a:gd name="connsiteX608" fmla="*/ 687600 w 1994354"/>
              <a:gd name="connsiteY608" fmla="*/ 1775675 h 2027849"/>
              <a:gd name="connsiteX609" fmla="*/ 677966 w 1994354"/>
              <a:gd name="connsiteY609" fmla="*/ 1756986 h 2027849"/>
              <a:gd name="connsiteX610" fmla="*/ 696446 w 1994354"/>
              <a:gd name="connsiteY610" fmla="*/ 1747221 h 2027849"/>
              <a:gd name="connsiteX611" fmla="*/ 1266411 w 1994354"/>
              <a:gd name="connsiteY611" fmla="*/ 387888 h 2027849"/>
              <a:gd name="connsiteX612" fmla="*/ 1275840 w 1994354"/>
              <a:gd name="connsiteY612" fmla="*/ 406283 h 2027849"/>
              <a:gd name="connsiteX613" fmla="*/ 1257463 w 1994354"/>
              <a:gd name="connsiteY613" fmla="*/ 415711 h 2027849"/>
              <a:gd name="connsiteX614" fmla="*/ 1248000 w 1994354"/>
              <a:gd name="connsiteY614" fmla="*/ 397372 h 2027849"/>
              <a:gd name="connsiteX615" fmla="*/ 1266034 w 1994354"/>
              <a:gd name="connsiteY615" fmla="*/ 387779 h 2027849"/>
              <a:gd name="connsiteX616" fmla="*/ 1266411 w 1994354"/>
              <a:gd name="connsiteY616" fmla="*/ 387895 h 2027849"/>
              <a:gd name="connsiteX617" fmla="*/ 873291 w 1994354"/>
              <a:gd name="connsiteY617" fmla="*/ 1654176 h 2027849"/>
              <a:gd name="connsiteX618" fmla="*/ 882994 w 1994354"/>
              <a:gd name="connsiteY618" fmla="*/ 1672386 h 2027849"/>
              <a:gd name="connsiteX619" fmla="*/ 864754 w 1994354"/>
              <a:gd name="connsiteY619" fmla="*/ 1682075 h 2027849"/>
              <a:gd name="connsiteX620" fmla="*/ 855052 w 1994354"/>
              <a:gd name="connsiteY620" fmla="*/ 1663968 h 2027849"/>
              <a:gd name="connsiteX621" fmla="*/ 872674 w 1994354"/>
              <a:gd name="connsiteY621" fmla="*/ 1653988 h 2027849"/>
              <a:gd name="connsiteX622" fmla="*/ 873291 w 1994354"/>
              <a:gd name="connsiteY622" fmla="*/ 1654176 h 2027849"/>
              <a:gd name="connsiteX623" fmla="*/ 831360 w 1994354"/>
              <a:gd name="connsiteY623" fmla="*/ 1789067 h 2027849"/>
              <a:gd name="connsiteX624" fmla="*/ 841269 w 1994354"/>
              <a:gd name="connsiteY624" fmla="*/ 1807389 h 2027849"/>
              <a:gd name="connsiteX625" fmla="*/ 823234 w 1994354"/>
              <a:gd name="connsiteY625" fmla="*/ 1817630 h 2027849"/>
              <a:gd name="connsiteX626" fmla="*/ 812983 w 1994354"/>
              <a:gd name="connsiteY626" fmla="*/ 1799603 h 2027849"/>
              <a:gd name="connsiteX627" fmla="*/ 813120 w 1994354"/>
              <a:gd name="connsiteY627" fmla="*/ 1799191 h 2027849"/>
              <a:gd name="connsiteX628" fmla="*/ 831360 w 1994354"/>
              <a:gd name="connsiteY628" fmla="*/ 1789067 h 2027849"/>
              <a:gd name="connsiteX629" fmla="*/ 1129611 w 1994354"/>
              <a:gd name="connsiteY629" fmla="*/ 829200 h 2027849"/>
              <a:gd name="connsiteX630" fmla="*/ 1119737 w 1994354"/>
              <a:gd name="connsiteY630" fmla="*/ 810998 h 2027849"/>
              <a:gd name="connsiteX631" fmla="*/ 1137943 w 1994354"/>
              <a:gd name="connsiteY631" fmla="*/ 801131 h 2027849"/>
              <a:gd name="connsiteX632" fmla="*/ 1147817 w 1994354"/>
              <a:gd name="connsiteY632" fmla="*/ 819316 h 2027849"/>
              <a:gd name="connsiteX633" fmla="*/ 1129886 w 1994354"/>
              <a:gd name="connsiteY633" fmla="*/ 829283 h 2027849"/>
              <a:gd name="connsiteX634" fmla="*/ 1129611 w 1994354"/>
              <a:gd name="connsiteY634" fmla="*/ 829200 h 2027849"/>
              <a:gd name="connsiteX635" fmla="*/ 1096251 w 1994354"/>
              <a:gd name="connsiteY635" fmla="*/ 936172 h 2027849"/>
              <a:gd name="connsiteX636" fmla="*/ 1106057 w 1994354"/>
              <a:gd name="connsiteY636" fmla="*/ 954604 h 2027849"/>
              <a:gd name="connsiteX637" fmla="*/ 1087646 w 1994354"/>
              <a:gd name="connsiteY637" fmla="*/ 964420 h 2027849"/>
              <a:gd name="connsiteX638" fmla="*/ 1077806 w 1994354"/>
              <a:gd name="connsiteY638" fmla="*/ 945988 h 2027849"/>
              <a:gd name="connsiteX639" fmla="*/ 1077840 w 1994354"/>
              <a:gd name="connsiteY639" fmla="*/ 945916 h 2027849"/>
              <a:gd name="connsiteX640" fmla="*/ 1096251 w 1994354"/>
              <a:gd name="connsiteY640" fmla="*/ 936162 h 2027849"/>
              <a:gd name="connsiteX641" fmla="*/ 1044206 w 1994354"/>
              <a:gd name="connsiteY641" fmla="*/ 1105811 h 2027849"/>
              <a:gd name="connsiteX642" fmla="*/ 1053326 w 1994354"/>
              <a:gd name="connsiteY642" fmla="*/ 1124603 h 2027849"/>
              <a:gd name="connsiteX643" fmla="*/ 1034537 w 1994354"/>
              <a:gd name="connsiteY643" fmla="*/ 1133712 h 2027849"/>
              <a:gd name="connsiteX644" fmla="*/ 1025417 w 1994354"/>
              <a:gd name="connsiteY644" fmla="*/ 1114924 h 2027849"/>
              <a:gd name="connsiteX645" fmla="*/ 1025451 w 1994354"/>
              <a:gd name="connsiteY645" fmla="*/ 1114817 h 2027849"/>
              <a:gd name="connsiteX646" fmla="*/ 1044206 w 1994354"/>
              <a:gd name="connsiteY646" fmla="*/ 1105800 h 2027849"/>
              <a:gd name="connsiteX647" fmla="*/ 992709 w 1994354"/>
              <a:gd name="connsiteY647" fmla="*/ 1268832 h 2027849"/>
              <a:gd name="connsiteX648" fmla="*/ 983451 w 1994354"/>
              <a:gd name="connsiteY648" fmla="*/ 1250222 h 2027849"/>
              <a:gd name="connsiteX649" fmla="*/ 1002034 w 1994354"/>
              <a:gd name="connsiteY649" fmla="*/ 1241044 h 2027849"/>
              <a:gd name="connsiteX650" fmla="*/ 1011189 w 1994354"/>
              <a:gd name="connsiteY650" fmla="*/ 1259616 h 2027849"/>
              <a:gd name="connsiteX651" fmla="*/ 992709 w 1994354"/>
              <a:gd name="connsiteY651" fmla="*/ 1268822 h 2027849"/>
              <a:gd name="connsiteX652" fmla="*/ 925097 w 1994354"/>
              <a:gd name="connsiteY652" fmla="*/ 1537214 h 2027849"/>
              <a:gd name="connsiteX653" fmla="*/ 906789 w 1994354"/>
              <a:gd name="connsiteY653" fmla="*/ 1546941 h 2027849"/>
              <a:gd name="connsiteX654" fmla="*/ 897052 w 1994354"/>
              <a:gd name="connsiteY654" fmla="*/ 1528636 h 2027849"/>
              <a:gd name="connsiteX655" fmla="*/ 915223 w 1994354"/>
              <a:gd name="connsiteY655" fmla="*/ 1518864 h 2027849"/>
              <a:gd name="connsiteX656" fmla="*/ 925097 w 1994354"/>
              <a:gd name="connsiteY656" fmla="*/ 1537204 h 2027849"/>
              <a:gd name="connsiteX657" fmla="*/ 959623 w 1994354"/>
              <a:gd name="connsiteY657" fmla="*/ 1375763 h 2027849"/>
              <a:gd name="connsiteX658" fmla="*/ 969497 w 1994354"/>
              <a:gd name="connsiteY658" fmla="*/ 1394095 h 2027849"/>
              <a:gd name="connsiteX659" fmla="*/ 951291 w 1994354"/>
              <a:gd name="connsiteY659" fmla="*/ 1404000 h 2027849"/>
              <a:gd name="connsiteX660" fmla="*/ 941383 w 1994354"/>
              <a:gd name="connsiteY660" fmla="*/ 1385791 h 2027849"/>
              <a:gd name="connsiteX661" fmla="*/ 959623 w 1994354"/>
              <a:gd name="connsiteY661" fmla="*/ 1375752 h 2027849"/>
              <a:gd name="connsiteX662" fmla="*/ 1205966 w 1994354"/>
              <a:gd name="connsiteY662" fmla="*/ 532900 h 2027849"/>
              <a:gd name="connsiteX663" fmla="*/ 1223931 w 1994354"/>
              <a:gd name="connsiteY663" fmla="*/ 522532 h 2027849"/>
              <a:gd name="connsiteX664" fmla="*/ 1234286 w 1994354"/>
              <a:gd name="connsiteY664" fmla="*/ 540494 h 2027849"/>
              <a:gd name="connsiteX665" fmla="*/ 1234149 w 1994354"/>
              <a:gd name="connsiteY665" fmla="*/ 540998 h 2027849"/>
              <a:gd name="connsiteX666" fmla="*/ 1216012 w 1994354"/>
              <a:gd name="connsiteY666" fmla="*/ 551033 h 2027849"/>
              <a:gd name="connsiteX667" fmla="*/ 1205966 w 1994354"/>
              <a:gd name="connsiteY667" fmla="*/ 532889 h 2027849"/>
              <a:gd name="connsiteX668" fmla="*/ 1171337 w 1994354"/>
              <a:gd name="connsiteY668" fmla="*/ 694242 h 2027849"/>
              <a:gd name="connsiteX669" fmla="*/ 1161497 w 1994354"/>
              <a:gd name="connsiteY669" fmla="*/ 675799 h 2027849"/>
              <a:gd name="connsiteX670" fmla="*/ 1179943 w 1994354"/>
              <a:gd name="connsiteY670" fmla="*/ 665959 h 2027849"/>
              <a:gd name="connsiteX671" fmla="*/ 1189132 w 1994354"/>
              <a:gd name="connsiteY671" fmla="*/ 684737 h 2027849"/>
              <a:gd name="connsiteX672" fmla="*/ 1171337 w 1994354"/>
              <a:gd name="connsiteY672" fmla="*/ 694221 h 2027849"/>
              <a:gd name="connsiteX673" fmla="*/ 967029 w 1994354"/>
              <a:gd name="connsiteY673" fmla="*/ 1831156 h 2027849"/>
              <a:gd name="connsiteX674" fmla="*/ 976354 w 1994354"/>
              <a:gd name="connsiteY674" fmla="*/ 1849838 h 2027849"/>
              <a:gd name="connsiteX675" fmla="*/ 958012 w 1994354"/>
              <a:gd name="connsiteY675" fmla="*/ 1859647 h 2027849"/>
              <a:gd name="connsiteX676" fmla="*/ 948206 w 1994354"/>
              <a:gd name="connsiteY676" fmla="*/ 1841304 h 2027849"/>
              <a:gd name="connsiteX677" fmla="*/ 948411 w 1994354"/>
              <a:gd name="connsiteY677" fmla="*/ 1840667 h 2027849"/>
              <a:gd name="connsiteX678" fmla="*/ 967029 w 1994354"/>
              <a:gd name="connsiteY678" fmla="*/ 1831135 h 2027849"/>
              <a:gd name="connsiteX679" fmla="*/ 1041669 w 1994354"/>
              <a:gd name="connsiteY679" fmla="*/ 1589099 h 2027849"/>
              <a:gd name="connsiteX680" fmla="*/ 1032000 w 1994354"/>
              <a:gd name="connsiteY680" fmla="*/ 1570516 h 2027849"/>
              <a:gd name="connsiteX681" fmla="*/ 1050583 w 1994354"/>
              <a:gd name="connsiteY681" fmla="*/ 1560837 h 2027849"/>
              <a:gd name="connsiteX682" fmla="*/ 1060251 w 1994354"/>
              <a:gd name="connsiteY682" fmla="*/ 1579420 h 2027849"/>
              <a:gd name="connsiteX683" fmla="*/ 1060217 w 1994354"/>
              <a:gd name="connsiteY683" fmla="*/ 1579526 h 2027849"/>
              <a:gd name="connsiteX684" fmla="*/ 1041669 w 1994354"/>
              <a:gd name="connsiteY684" fmla="*/ 1589102 h 2027849"/>
              <a:gd name="connsiteX685" fmla="*/ 1104686 w 1994354"/>
              <a:gd name="connsiteY685" fmla="*/ 1436184 h 2027849"/>
              <a:gd name="connsiteX686" fmla="*/ 1086309 w 1994354"/>
              <a:gd name="connsiteY686" fmla="*/ 1445925 h 2027849"/>
              <a:gd name="connsiteX687" fmla="*/ 1076571 w 1994354"/>
              <a:gd name="connsiteY687" fmla="*/ 1427548 h 2027849"/>
              <a:gd name="connsiteX688" fmla="*/ 1094949 w 1994354"/>
              <a:gd name="connsiteY688" fmla="*/ 1417814 h 2027849"/>
              <a:gd name="connsiteX689" fmla="*/ 1104686 w 1994354"/>
              <a:gd name="connsiteY689" fmla="*/ 1436191 h 2027849"/>
              <a:gd name="connsiteX690" fmla="*/ 1128275 w 1994354"/>
              <a:gd name="connsiteY690" fmla="*/ 1310873 h 2027849"/>
              <a:gd name="connsiteX691" fmla="*/ 1118469 w 1994354"/>
              <a:gd name="connsiteY691" fmla="*/ 1292517 h 2027849"/>
              <a:gd name="connsiteX692" fmla="*/ 1136880 w 1994354"/>
              <a:gd name="connsiteY692" fmla="*/ 1282883 h 2027849"/>
              <a:gd name="connsiteX693" fmla="*/ 1146617 w 1994354"/>
              <a:gd name="connsiteY693" fmla="*/ 1301010 h 2027849"/>
              <a:gd name="connsiteX694" fmla="*/ 1128275 w 1994354"/>
              <a:gd name="connsiteY694" fmla="*/ 1310880 h 2027849"/>
              <a:gd name="connsiteX695" fmla="*/ 1359874 w 1994354"/>
              <a:gd name="connsiteY695" fmla="*/ 564816 h 2027849"/>
              <a:gd name="connsiteX696" fmla="*/ 1369303 w 1994354"/>
              <a:gd name="connsiteY696" fmla="*/ 583457 h 2027849"/>
              <a:gd name="connsiteX697" fmla="*/ 1350652 w 1994354"/>
              <a:gd name="connsiteY697" fmla="*/ 592876 h 2027849"/>
              <a:gd name="connsiteX698" fmla="*/ 1341291 w 1994354"/>
              <a:gd name="connsiteY698" fmla="*/ 574279 h 2027849"/>
              <a:gd name="connsiteX699" fmla="*/ 1359874 w 1994354"/>
              <a:gd name="connsiteY699" fmla="*/ 564816 h 2027849"/>
              <a:gd name="connsiteX700" fmla="*/ 1314960 w 1994354"/>
              <a:gd name="connsiteY700" fmla="*/ 707836 h 2027849"/>
              <a:gd name="connsiteX701" fmla="*/ 1325109 w 1994354"/>
              <a:gd name="connsiteY701" fmla="*/ 726103 h 2027849"/>
              <a:gd name="connsiteX702" fmla="*/ 1306869 w 1994354"/>
              <a:gd name="connsiteY702" fmla="*/ 736265 h 2027849"/>
              <a:gd name="connsiteX703" fmla="*/ 1296686 w 1994354"/>
              <a:gd name="connsiteY703" fmla="*/ 717998 h 2027849"/>
              <a:gd name="connsiteX704" fmla="*/ 1296720 w 1994354"/>
              <a:gd name="connsiteY704" fmla="*/ 717909 h 2027849"/>
              <a:gd name="connsiteX705" fmla="*/ 1314960 w 1994354"/>
              <a:gd name="connsiteY705" fmla="*/ 707836 h 2027849"/>
              <a:gd name="connsiteX706" fmla="*/ 1273097 w 1994354"/>
              <a:gd name="connsiteY706" fmla="*/ 843072 h 2027849"/>
              <a:gd name="connsiteX707" fmla="*/ 1282834 w 1994354"/>
              <a:gd name="connsiteY707" fmla="*/ 861319 h 2027849"/>
              <a:gd name="connsiteX708" fmla="*/ 1264594 w 1994354"/>
              <a:gd name="connsiteY708" fmla="*/ 871070 h 2027849"/>
              <a:gd name="connsiteX709" fmla="*/ 1254823 w 1994354"/>
              <a:gd name="connsiteY709" fmla="*/ 852916 h 2027849"/>
              <a:gd name="connsiteX710" fmla="*/ 1272994 w 1994354"/>
              <a:gd name="connsiteY710" fmla="*/ 843041 h 2027849"/>
              <a:gd name="connsiteX711" fmla="*/ 1273097 w 1994354"/>
              <a:gd name="connsiteY711" fmla="*/ 843072 h 2027849"/>
              <a:gd name="connsiteX712" fmla="*/ 1212994 w 1994354"/>
              <a:gd name="connsiteY712" fmla="*/ 987813 h 2027849"/>
              <a:gd name="connsiteX713" fmla="*/ 1231440 w 1994354"/>
              <a:gd name="connsiteY713" fmla="*/ 978240 h 2027849"/>
              <a:gd name="connsiteX714" fmla="*/ 1241040 w 1994354"/>
              <a:gd name="connsiteY714" fmla="*/ 996700 h 2027849"/>
              <a:gd name="connsiteX715" fmla="*/ 1222594 w 1994354"/>
              <a:gd name="connsiteY715" fmla="*/ 1006279 h 2027849"/>
              <a:gd name="connsiteX716" fmla="*/ 1212994 w 1994354"/>
              <a:gd name="connsiteY716" fmla="*/ 987813 h 2027849"/>
              <a:gd name="connsiteX717" fmla="*/ 1170275 w 1994354"/>
              <a:gd name="connsiteY717" fmla="*/ 1175829 h 2027849"/>
              <a:gd name="connsiteX718" fmla="*/ 1160229 w 1994354"/>
              <a:gd name="connsiteY718" fmla="*/ 1157510 h 2027849"/>
              <a:gd name="connsiteX719" fmla="*/ 1178537 w 1994354"/>
              <a:gd name="connsiteY719" fmla="*/ 1147464 h 2027849"/>
              <a:gd name="connsiteX720" fmla="*/ 1188583 w 1994354"/>
              <a:gd name="connsiteY720" fmla="*/ 1165783 h 2027849"/>
              <a:gd name="connsiteX721" fmla="*/ 1188583 w 1994354"/>
              <a:gd name="connsiteY721" fmla="*/ 1165817 h 2027849"/>
              <a:gd name="connsiteX722" fmla="*/ 1170275 w 1994354"/>
              <a:gd name="connsiteY722" fmla="*/ 1175829 h 2027849"/>
              <a:gd name="connsiteX723" fmla="*/ 1101806 w 1994354"/>
              <a:gd name="connsiteY723" fmla="*/ 1872964 h 2027849"/>
              <a:gd name="connsiteX724" fmla="*/ 1111817 w 1994354"/>
              <a:gd name="connsiteY724" fmla="*/ 1891420 h 2027849"/>
              <a:gd name="connsiteX725" fmla="*/ 1093269 w 1994354"/>
              <a:gd name="connsiteY725" fmla="*/ 1901524 h 2027849"/>
              <a:gd name="connsiteX726" fmla="*/ 1083394 w 1994354"/>
              <a:gd name="connsiteY726" fmla="*/ 1882955 h 2027849"/>
              <a:gd name="connsiteX727" fmla="*/ 1101806 w 1994354"/>
              <a:gd name="connsiteY727" fmla="*/ 1872964 h 2027849"/>
              <a:gd name="connsiteX728" fmla="*/ 1671977 w 1994354"/>
              <a:gd name="connsiteY728" fmla="*/ 513710 h 2027849"/>
              <a:gd name="connsiteX729" fmla="*/ 1681543 w 1994354"/>
              <a:gd name="connsiteY729" fmla="*/ 531744 h 2027849"/>
              <a:gd name="connsiteX730" fmla="*/ 1681406 w 1994354"/>
              <a:gd name="connsiteY730" fmla="*/ 532135 h 2027849"/>
              <a:gd name="connsiteX731" fmla="*/ 1662994 w 1994354"/>
              <a:gd name="connsiteY731" fmla="*/ 541543 h 2027849"/>
              <a:gd name="connsiteX732" fmla="*/ 1653566 w 1994354"/>
              <a:gd name="connsiteY732" fmla="*/ 523121 h 2027849"/>
              <a:gd name="connsiteX733" fmla="*/ 1671977 w 1994354"/>
              <a:gd name="connsiteY733" fmla="*/ 513707 h 2027849"/>
              <a:gd name="connsiteX734" fmla="*/ 1611497 w 1994354"/>
              <a:gd name="connsiteY734" fmla="*/ 658739 h 2027849"/>
              <a:gd name="connsiteX735" fmla="*/ 1629566 w 1994354"/>
              <a:gd name="connsiteY735" fmla="*/ 648669 h 2027849"/>
              <a:gd name="connsiteX736" fmla="*/ 1639646 w 1994354"/>
              <a:gd name="connsiteY736" fmla="*/ 666751 h 2027849"/>
              <a:gd name="connsiteX737" fmla="*/ 1621577 w 1994354"/>
              <a:gd name="connsiteY737" fmla="*/ 676817 h 2027849"/>
              <a:gd name="connsiteX738" fmla="*/ 1611497 w 1994354"/>
              <a:gd name="connsiteY738" fmla="*/ 658739 h 2027849"/>
              <a:gd name="connsiteX739" fmla="*/ 1577006 w 1994354"/>
              <a:gd name="connsiteY739" fmla="*/ 820077 h 2027849"/>
              <a:gd name="connsiteX740" fmla="*/ 1566789 w 1994354"/>
              <a:gd name="connsiteY740" fmla="*/ 801833 h 2027849"/>
              <a:gd name="connsiteX741" fmla="*/ 1585029 w 1994354"/>
              <a:gd name="connsiteY741" fmla="*/ 791630 h 2027849"/>
              <a:gd name="connsiteX742" fmla="*/ 1595246 w 1994354"/>
              <a:gd name="connsiteY742" fmla="*/ 809870 h 2027849"/>
              <a:gd name="connsiteX743" fmla="*/ 1595212 w 1994354"/>
              <a:gd name="connsiteY743" fmla="*/ 809997 h 2027849"/>
              <a:gd name="connsiteX744" fmla="*/ 1577006 w 1994354"/>
              <a:gd name="connsiteY744" fmla="*/ 820077 h 2027849"/>
              <a:gd name="connsiteX745" fmla="*/ 1543714 w 1994354"/>
              <a:gd name="connsiteY745" fmla="*/ 927011 h 2027849"/>
              <a:gd name="connsiteX746" fmla="*/ 1553246 w 1994354"/>
              <a:gd name="connsiteY746" fmla="*/ 945391 h 2027849"/>
              <a:gd name="connsiteX747" fmla="*/ 1534869 w 1994354"/>
              <a:gd name="connsiteY747" fmla="*/ 954930 h 2027849"/>
              <a:gd name="connsiteX748" fmla="*/ 1525337 w 1994354"/>
              <a:gd name="connsiteY748" fmla="*/ 936549 h 2027849"/>
              <a:gd name="connsiteX749" fmla="*/ 1525337 w 1994354"/>
              <a:gd name="connsiteY749" fmla="*/ 936532 h 2027849"/>
              <a:gd name="connsiteX750" fmla="*/ 1543372 w 1994354"/>
              <a:gd name="connsiteY750" fmla="*/ 926908 h 2027849"/>
              <a:gd name="connsiteX751" fmla="*/ 1543714 w 1994354"/>
              <a:gd name="connsiteY751" fmla="*/ 927021 h 2027849"/>
              <a:gd name="connsiteX752" fmla="*/ 1501440 w 1994354"/>
              <a:gd name="connsiteY752" fmla="*/ 1061880 h 2027849"/>
              <a:gd name="connsiteX753" fmla="*/ 1511520 w 1994354"/>
              <a:gd name="connsiteY753" fmla="*/ 1080155 h 2027849"/>
              <a:gd name="connsiteX754" fmla="*/ 1493246 w 1994354"/>
              <a:gd name="connsiteY754" fmla="*/ 1090235 h 2027849"/>
              <a:gd name="connsiteX755" fmla="*/ 1483166 w 1994354"/>
              <a:gd name="connsiteY755" fmla="*/ 1071960 h 2027849"/>
              <a:gd name="connsiteX756" fmla="*/ 1501440 w 1994354"/>
              <a:gd name="connsiteY756" fmla="*/ 1061880 h 2027849"/>
              <a:gd name="connsiteX757" fmla="*/ 1449326 w 1994354"/>
              <a:gd name="connsiteY757" fmla="*/ 1231468 h 2027849"/>
              <a:gd name="connsiteX758" fmla="*/ 1459029 w 1994354"/>
              <a:gd name="connsiteY758" fmla="*/ 1249968 h 2027849"/>
              <a:gd name="connsiteX759" fmla="*/ 1440549 w 1994354"/>
              <a:gd name="connsiteY759" fmla="*/ 1259678 h 2027849"/>
              <a:gd name="connsiteX760" fmla="*/ 1430812 w 1994354"/>
              <a:gd name="connsiteY760" fmla="*/ 1241177 h 2027849"/>
              <a:gd name="connsiteX761" fmla="*/ 1430880 w 1994354"/>
              <a:gd name="connsiteY761" fmla="*/ 1241006 h 2027849"/>
              <a:gd name="connsiteX762" fmla="*/ 1449291 w 1994354"/>
              <a:gd name="connsiteY762" fmla="*/ 1231464 h 2027849"/>
              <a:gd name="connsiteX763" fmla="*/ 1449326 w 1994354"/>
              <a:gd name="connsiteY763" fmla="*/ 1231478 h 2027849"/>
              <a:gd name="connsiteX764" fmla="*/ 1312320 w 1994354"/>
              <a:gd name="connsiteY764" fmla="*/ 1673068 h 2027849"/>
              <a:gd name="connsiteX765" fmla="*/ 1302103 w 1994354"/>
              <a:gd name="connsiteY765" fmla="*/ 1654773 h 2027849"/>
              <a:gd name="connsiteX766" fmla="*/ 1320411 w 1994354"/>
              <a:gd name="connsiteY766" fmla="*/ 1644552 h 2027849"/>
              <a:gd name="connsiteX767" fmla="*/ 1330629 w 1994354"/>
              <a:gd name="connsiteY767" fmla="*/ 1662851 h 2027849"/>
              <a:gd name="connsiteX768" fmla="*/ 1330560 w 1994354"/>
              <a:gd name="connsiteY768" fmla="*/ 1663043 h 2027849"/>
              <a:gd name="connsiteX769" fmla="*/ 1312320 w 1994354"/>
              <a:gd name="connsiteY769" fmla="*/ 1673078 h 2027849"/>
              <a:gd name="connsiteX770" fmla="*/ 1366046 w 1994354"/>
              <a:gd name="connsiteY770" fmla="*/ 1501855 h 2027849"/>
              <a:gd name="connsiteX771" fmla="*/ 1374960 w 1994354"/>
              <a:gd name="connsiteY771" fmla="*/ 1520702 h 2027849"/>
              <a:gd name="connsiteX772" fmla="*/ 1356103 w 1994354"/>
              <a:gd name="connsiteY772" fmla="*/ 1529616 h 2027849"/>
              <a:gd name="connsiteX773" fmla="*/ 1347189 w 1994354"/>
              <a:gd name="connsiteY773" fmla="*/ 1510770 h 2027849"/>
              <a:gd name="connsiteX774" fmla="*/ 1347223 w 1994354"/>
              <a:gd name="connsiteY774" fmla="*/ 1510701 h 2027849"/>
              <a:gd name="connsiteX775" fmla="*/ 1365909 w 1994354"/>
              <a:gd name="connsiteY775" fmla="*/ 1501811 h 2027849"/>
              <a:gd name="connsiteX776" fmla="*/ 1366046 w 1994354"/>
              <a:gd name="connsiteY776" fmla="*/ 1501859 h 2027849"/>
              <a:gd name="connsiteX777" fmla="*/ 1407737 w 1994354"/>
              <a:gd name="connsiteY777" fmla="*/ 1366807 h 2027849"/>
              <a:gd name="connsiteX778" fmla="*/ 1416823 w 1994354"/>
              <a:gd name="connsiteY778" fmla="*/ 1385500 h 2027849"/>
              <a:gd name="connsiteX779" fmla="*/ 1398137 w 1994354"/>
              <a:gd name="connsiteY779" fmla="*/ 1394592 h 2027849"/>
              <a:gd name="connsiteX780" fmla="*/ 1389052 w 1994354"/>
              <a:gd name="connsiteY780" fmla="*/ 1375900 h 2027849"/>
              <a:gd name="connsiteX781" fmla="*/ 1389086 w 1994354"/>
              <a:gd name="connsiteY781" fmla="*/ 1375783 h 2027849"/>
              <a:gd name="connsiteX782" fmla="*/ 1407463 w 1994354"/>
              <a:gd name="connsiteY782" fmla="*/ 1366718 h 2027849"/>
              <a:gd name="connsiteX783" fmla="*/ 1407737 w 1994354"/>
              <a:gd name="connsiteY783" fmla="*/ 1366811 h 2027849"/>
              <a:gd name="connsiteX784" fmla="*/ 1278652 w 1994354"/>
              <a:gd name="connsiteY784" fmla="*/ 1779950 h 2027849"/>
              <a:gd name="connsiteX785" fmla="*/ 1288594 w 1994354"/>
              <a:gd name="connsiteY785" fmla="*/ 1798008 h 2027849"/>
              <a:gd name="connsiteX786" fmla="*/ 1270560 w 1994354"/>
              <a:gd name="connsiteY786" fmla="*/ 1807965 h 2027849"/>
              <a:gd name="connsiteX787" fmla="*/ 1260583 w 1994354"/>
              <a:gd name="connsiteY787" fmla="*/ 1789941 h 2027849"/>
              <a:gd name="connsiteX788" fmla="*/ 1278069 w 1994354"/>
              <a:gd name="connsiteY788" fmla="*/ 1779768 h 2027849"/>
              <a:gd name="connsiteX789" fmla="*/ 1278652 w 1994354"/>
              <a:gd name="connsiteY789" fmla="*/ 1779936 h 2027849"/>
              <a:gd name="connsiteX790" fmla="*/ 1236823 w 1994354"/>
              <a:gd name="connsiteY790" fmla="*/ 1914871 h 2027849"/>
              <a:gd name="connsiteX791" fmla="*/ 1246766 w 1994354"/>
              <a:gd name="connsiteY791" fmla="*/ 1933149 h 2027849"/>
              <a:gd name="connsiteX792" fmla="*/ 1246766 w 1994354"/>
              <a:gd name="connsiteY792" fmla="*/ 1933169 h 2027849"/>
              <a:gd name="connsiteX793" fmla="*/ 1228937 w 1994354"/>
              <a:gd name="connsiteY793" fmla="*/ 1943616 h 2027849"/>
              <a:gd name="connsiteX794" fmla="*/ 1218480 w 1994354"/>
              <a:gd name="connsiteY794" fmla="*/ 1925774 h 2027849"/>
              <a:gd name="connsiteX795" fmla="*/ 1218686 w 1994354"/>
              <a:gd name="connsiteY795" fmla="*/ 1925054 h 2027849"/>
              <a:gd name="connsiteX796" fmla="*/ 1236789 w 1994354"/>
              <a:gd name="connsiteY796" fmla="*/ 1914851 h 2027849"/>
              <a:gd name="connsiteX797" fmla="*/ 1236823 w 1994354"/>
              <a:gd name="connsiteY797" fmla="*/ 1914857 h 2027849"/>
              <a:gd name="connsiteX798" fmla="*/ 1414389 w 1994354"/>
              <a:gd name="connsiteY798" fmla="*/ 1822056 h 2027849"/>
              <a:gd name="connsiteX799" fmla="*/ 1423440 w 1994354"/>
              <a:gd name="connsiteY799" fmla="*/ 1840584 h 2027849"/>
              <a:gd name="connsiteX800" fmla="*/ 1404926 w 1994354"/>
              <a:gd name="connsiteY800" fmla="*/ 1849636 h 2027849"/>
              <a:gd name="connsiteX801" fmla="*/ 1395806 w 1994354"/>
              <a:gd name="connsiteY801" fmla="*/ 1831269 h 2027849"/>
              <a:gd name="connsiteX802" fmla="*/ 1414389 w 1994354"/>
              <a:gd name="connsiteY802" fmla="*/ 1822039 h 2027849"/>
              <a:gd name="connsiteX803" fmla="*/ 1414389 w 1994354"/>
              <a:gd name="connsiteY803" fmla="*/ 1822043 h 2027849"/>
              <a:gd name="connsiteX804" fmla="*/ 1372320 w 1994354"/>
              <a:gd name="connsiteY804" fmla="*/ 1956909 h 2027849"/>
              <a:gd name="connsiteX805" fmla="*/ 1381989 w 1994354"/>
              <a:gd name="connsiteY805" fmla="*/ 1975495 h 2027849"/>
              <a:gd name="connsiteX806" fmla="*/ 1363372 w 1994354"/>
              <a:gd name="connsiteY806" fmla="*/ 1985332 h 2027849"/>
              <a:gd name="connsiteX807" fmla="*/ 1353840 w 1994354"/>
              <a:gd name="connsiteY807" fmla="*/ 1966615 h 2027849"/>
              <a:gd name="connsiteX808" fmla="*/ 1372320 w 1994354"/>
              <a:gd name="connsiteY808" fmla="*/ 1956895 h 2027849"/>
              <a:gd name="connsiteX809" fmla="*/ 1456115 w 1994354"/>
              <a:gd name="connsiteY809" fmla="*/ 1686669 h 2027849"/>
              <a:gd name="connsiteX810" fmla="*/ 1465852 w 1994354"/>
              <a:gd name="connsiteY810" fmla="*/ 1705214 h 2027849"/>
              <a:gd name="connsiteX811" fmla="*/ 1447303 w 1994354"/>
              <a:gd name="connsiteY811" fmla="*/ 1714951 h 2027849"/>
              <a:gd name="connsiteX812" fmla="*/ 1437566 w 1994354"/>
              <a:gd name="connsiteY812" fmla="*/ 1696396 h 2027849"/>
              <a:gd name="connsiteX813" fmla="*/ 1456115 w 1994354"/>
              <a:gd name="connsiteY813" fmla="*/ 1686655 h 2027849"/>
              <a:gd name="connsiteX814" fmla="*/ 1500480 w 1994354"/>
              <a:gd name="connsiteY814" fmla="*/ 1543560 h 2027849"/>
              <a:gd name="connsiteX815" fmla="*/ 1510251 w 1994354"/>
              <a:gd name="connsiteY815" fmla="*/ 1562075 h 2027849"/>
              <a:gd name="connsiteX816" fmla="*/ 1491737 w 1994354"/>
              <a:gd name="connsiteY816" fmla="*/ 1571767 h 2027849"/>
              <a:gd name="connsiteX817" fmla="*/ 1482069 w 1994354"/>
              <a:gd name="connsiteY817" fmla="*/ 1553263 h 2027849"/>
              <a:gd name="connsiteX818" fmla="*/ 1500480 w 1994354"/>
              <a:gd name="connsiteY818" fmla="*/ 1543547 h 2027849"/>
              <a:gd name="connsiteX819" fmla="*/ 1575806 w 1994354"/>
              <a:gd name="connsiteY819" fmla="*/ 1301640 h 2027849"/>
              <a:gd name="connsiteX820" fmla="*/ 1565897 w 1994354"/>
              <a:gd name="connsiteY820" fmla="*/ 1283256 h 2027849"/>
              <a:gd name="connsiteX821" fmla="*/ 1584103 w 1994354"/>
              <a:gd name="connsiteY821" fmla="*/ 1273289 h 2027849"/>
              <a:gd name="connsiteX822" fmla="*/ 1594697 w 1994354"/>
              <a:gd name="connsiteY822" fmla="*/ 1291300 h 2027849"/>
              <a:gd name="connsiteX823" fmla="*/ 1576663 w 1994354"/>
              <a:gd name="connsiteY823" fmla="*/ 1301880 h 2027849"/>
              <a:gd name="connsiteX824" fmla="*/ 1575806 w 1994354"/>
              <a:gd name="connsiteY824" fmla="*/ 1301627 h 2027849"/>
              <a:gd name="connsiteX825" fmla="*/ 1628229 w 1994354"/>
              <a:gd name="connsiteY825" fmla="*/ 1132135 h 2027849"/>
              <a:gd name="connsiteX826" fmla="*/ 1618492 w 1994354"/>
              <a:gd name="connsiteY826" fmla="*/ 1113665 h 2027849"/>
              <a:gd name="connsiteX827" fmla="*/ 1636800 w 1994354"/>
              <a:gd name="connsiteY827" fmla="*/ 1103880 h 2027849"/>
              <a:gd name="connsiteX828" fmla="*/ 1646674 w 1994354"/>
              <a:gd name="connsiteY828" fmla="*/ 1122326 h 2027849"/>
              <a:gd name="connsiteX829" fmla="*/ 1628229 w 1994354"/>
              <a:gd name="connsiteY829" fmla="*/ 1132121 h 2027849"/>
              <a:gd name="connsiteX830" fmla="*/ 1507475 w 1994354"/>
              <a:gd name="connsiteY830" fmla="*/ 1998854 h 2027849"/>
              <a:gd name="connsiteX831" fmla="*/ 1517006 w 1994354"/>
              <a:gd name="connsiteY831" fmla="*/ 2016230 h 2027849"/>
              <a:gd name="connsiteX832" fmla="*/ 1516629 w 1994354"/>
              <a:gd name="connsiteY832" fmla="*/ 2017303 h 2027849"/>
              <a:gd name="connsiteX833" fmla="*/ 1499006 w 1994354"/>
              <a:gd name="connsiteY833" fmla="*/ 2027332 h 2027849"/>
              <a:gd name="connsiteX834" fmla="*/ 1498457 w 1994354"/>
              <a:gd name="connsiteY834" fmla="*/ 2027174 h 2027849"/>
              <a:gd name="connsiteX835" fmla="*/ 1488994 w 1994354"/>
              <a:gd name="connsiteY835" fmla="*/ 2008499 h 2027849"/>
              <a:gd name="connsiteX836" fmla="*/ 1507475 w 1994354"/>
              <a:gd name="connsiteY836" fmla="*/ 1998840 h 2027849"/>
              <a:gd name="connsiteX837" fmla="*/ 1626994 w 1994354"/>
              <a:gd name="connsiteY837" fmla="*/ 1613682 h 2027849"/>
              <a:gd name="connsiteX838" fmla="*/ 1617532 w 1994354"/>
              <a:gd name="connsiteY838" fmla="*/ 1595102 h 2027849"/>
              <a:gd name="connsiteX839" fmla="*/ 1635429 w 1994354"/>
              <a:gd name="connsiteY839" fmla="*/ 1585437 h 2027849"/>
              <a:gd name="connsiteX840" fmla="*/ 1644617 w 1994354"/>
              <a:gd name="connsiteY840" fmla="*/ 1604150 h 2027849"/>
              <a:gd name="connsiteX841" fmla="*/ 1626994 w 1994354"/>
              <a:gd name="connsiteY841" fmla="*/ 1613668 h 2027849"/>
              <a:gd name="connsiteX842" fmla="*/ 1814023 w 1994354"/>
              <a:gd name="connsiteY842" fmla="*/ 1010887 h 2027849"/>
              <a:gd name="connsiteX843" fmla="*/ 1822972 w 1994354"/>
              <a:gd name="connsiteY843" fmla="*/ 1029559 h 2027849"/>
              <a:gd name="connsiteX844" fmla="*/ 1805040 w 1994354"/>
              <a:gd name="connsiteY844" fmla="*/ 1038744 h 2027849"/>
              <a:gd name="connsiteX845" fmla="*/ 1795611 w 1994354"/>
              <a:gd name="connsiteY845" fmla="*/ 1020316 h 2027849"/>
              <a:gd name="connsiteX846" fmla="*/ 1814023 w 1994354"/>
              <a:gd name="connsiteY846" fmla="*/ 1010873 h 2027849"/>
              <a:gd name="connsiteX847" fmla="*/ 1855749 w 1994354"/>
              <a:gd name="connsiteY847" fmla="*/ 875599 h 2027849"/>
              <a:gd name="connsiteX848" fmla="*/ 1864972 w 1994354"/>
              <a:gd name="connsiteY848" fmla="*/ 894357 h 2027849"/>
              <a:gd name="connsiteX849" fmla="*/ 1847109 w 1994354"/>
              <a:gd name="connsiteY849" fmla="*/ 903854 h 2027849"/>
              <a:gd name="connsiteX850" fmla="*/ 1837303 w 1994354"/>
              <a:gd name="connsiteY850" fmla="*/ 885405 h 2027849"/>
              <a:gd name="connsiteX851" fmla="*/ 1855749 w 1994354"/>
              <a:gd name="connsiteY851" fmla="*/ 875592 h 2027849"/>
              <a:gd name="connsiteX852" fmla="*/ 1686789 w 1994354"/>
              <a:gd name="connsiteY852" fmla="*/ 1468807 h 2027849"/>
              <a:gd name="connsiteX853" fmla="*/ 1669783 w 1994354"/>
              <a:gd name="connsiteY853" fmla="*/ 1478863 h 2027849"/>
              <a:gd name="connsiteX854" fmla="*/ 1668686 w 1994354"/>
              <a:gd name="connsiteY854" fmla="*/ 1478538 h 2027849"/>
              <a:gd name="connsiteX855" fmla="*/ 1659291 w 1994354"/>
              <a:gd name="connsiteY855" fmla="*/ 1459999 h 2027849"/>
              <a:gd name="connsiteX856" fmla="*/ 1677532 w 1994354"/>
              <a:gd name="connsiteY856" fmla="*/ 1450512 h 2027849"/>
              <a:gd name="connsiteX857" fmla="*/ 1687166 w 1994354"/>
              <a:gd name="connsiteY857" fmla="*/ 1467635 h 2027849"/>
              <a:gd name="connsiteX858" fmla="*/ 1686789 w 1994354"/>
              <a:gd name="connsiteY858" fmla="*/ 1468793 h 2027849"/>
              <a:gd name="connsiteX859" fmla="*/ 1719223 w 1994354"/>
              <a:gd name="connsiteY859" fmla="*/ 1315207 h 2027849"/>
              <a:gd name="connsiteX860" fmla="*/ 1728686 w 1994354"/>
              <a:gd name="connsiteY860" fmla="*/ 1333828 h 2027849"/>
              <a:gd name="connsiteX861" fmla="*/ 1710857 w 1994354"/>
              <a:gd name="connsiteY861" fmla="*/ 1343534 h 2027849"/>
              <a:gd name="connsiteX862" fmla="*/ 1700880 w 1994354"/>
              <a:gd name="connsiteY862" fmla="*/ 1325181 h 2027849"/>
              <a:gd name="connsiteX863" fmla="*/ 1719223 w 1994354"/>
              <a:gd name="connsiteY863" fmla="*/ 1315193 h 2027849"/>
              <a:gd name="connsiteX864" fmla="*/ 1549543 w 1994354"/>
              <a:gd name="connsiteY864" fmla="*/ 1863988 h 2027849"/>
              <a:gd name="connsiteX865" fmla="*/ 1558457 w 1994354"/>
              <a:gd name="connsiteY865" fmla="*/ 1882584 h 2027849"/>
              <a:gd name="connsiteX866" fmla="*/ 1540251 w 1994354"/>
              <a:gd name="connsiteY866" fmla="*/ 1891636 h 2027849"/>
              <a:gd name="connsiteX867" fmla="*/ 1531063 w 1994354"/>
              <a:gd name="connsiteY867" fmla="*/ 1873159 h 2027849"/>
              <a:gd name="connsiteX868" fmla="*/ 1549543 w 1994354"/>
              <a:gd name="connsiteY868" fmla="*/ 1863974 h 2027849"/>
              <a:gd name="connsiteX869" fmla="*/ 1591372 w 1994354"/>
              <a:gd name="connsiteY869" fmla="*/ 1728635 h 2027849"/>
              <a:gd name="connsiteX870" fmla="*/ 1600697 w 1994354"/>
              <a:gd name="connsiteY870" fmla="*/ 1746384 h 2027849"/>
              <a:gd name="connsiteX871" fmla="*/ 1600423 w 1994354"/>
              <a:gd name="connsiteY871" fmla="*/ 1747149 h 2027849"/>
              <a:gd name="connsiteX872" fmla="*/ 1583383 w 1994354"/>
              <a:gd name="connsiteY872" fmla="*/ 1757119 h 2027849"/>
              <a:gd name="connsiteX873" fmla="*/ 1582251 w 1994354"/>
              <a:gd name="connsiteY873" fmla="*/ 1756776 h 2027849"/>
              <a:gd name="connsiteX874" fmla="*/ 1572720 w 1994354"/>
              <a:gd name="connsiteY874" fmla="*/ 1738139 h 2027849"/>
              <a:gd name="connsiteX875" fmla="*/ 1591372 w 1994354"/>
              <a:gd name="connsiteY875" fmla="*/ 1728621 h 2027849"/>
              <a:gd name="connsiteX876" fmla="*/ 1933132 w 1994354"/>
              <a:gd name="connsiteY876" fmla="*/ 625320 h 2027849"/>
              <a:gd name="connsiteX877" fmla="*/ 1923874 w 1994354"/>
              <a:gd name="connsiteY877" fmla="*/ 606844 h 2027849"/>
              <a:gd name="connsiteX878" fmla="*/ 1942354 w 1994354"/>
              <a:gd name="connsiteY878" fmla="*/ 597593 h 2027849"/>
              <a:gd name="connsiteX879" fmla="*/ 1951783 w 1994354"/>
              <a:gd name="connsiteY879" fmla="*/ 614729 h 2027849"/>
              <a:gd name="connsiteX880" fmla="*/ 1951337 w 1994354"/>
              <a:gd name="connsiteY880" fmla="*/ 615998 h 2027849"/>
              <a:gd name="connsiteX881" fmla="*/ 1934674 w 1994354"/>
              <a:gd name="connsiteY881" fmla="*/ 625800 h 2027849"/>
              <a:gd name="connsiteX882" fmla="*/ 1933132 w 1994354"/>
              <a:gd name="connsiteY882" fmla="*/ 625307 h 2027849"/>
              <a:gd name="connsiteX883" fmla="*/ 1909577 w 1994354"/>
              <a:gd name="connsiteY883" fmla="*/ 750669 h 2027849"/>
              <a:gd name="connsiteX884" fmla="*/ 1892640 w 1994354"/>
              <a:gd name="connsiteY884" fmla="*/ 760999 h 2027849"/>
              <a:gd name="connsiteX885" fmla="*/ 1891611 w 1994354"/>
              <a:gd name="connsiteY885" fmla="*/ 760704 h 2027849"/>
              <a:gd name="connsiteX886" fmla="*/ 1881703 w 1994354"/>
              <a:gd name="connsiteY886" fmla="*/ 742348 h 2027849"/>
              <a:gd name="connsiteX887" fmla="*/ 1900046 w 1994354"/>
              <a:gd name="connsiteY887" fmla="*/ 732429 h 2027849"/>
              <a:gd name="connsiteX888" fmla="*/ 1909955 w 1994354"/>
              <a:gd name="connsiteY888" fmla="*/ 749441 h 2027849"/>
              <a:gd name="connsiteX889" fmla="*/ 1909577 w 1994354"/>
              <a:gd name="connsiteY889" fmla="*/ 750669 h 2027849"/>
              <a:gd name="connsiteX890" fmla="*/ 1763006 w 1994354"/>
              <a:gd name="connsiteY890" fmla="*/ 1173947 h 2027849"/>
              <a:gd name="connsiteX891" fmla="*/ 1753577 w 1994354"/>
              <a:gd name="connsiteY891" fmla="*/ 1155316 h 2027849"/>
              <a:gd name="connsiteX892" fmla="*/ 1772194 w 1994354"/>
              <a:gd name="connsiteY892" fmla="*/ 1145877 h 2027849"/>
              <a:gd name="connsiteX893" fmla="*/ 1781109 w 1994354"/>
              <a:gd name="connsiteY893" fmla="*/ 1164775 h 2027849"/>
              <a:gd name="connsiteX894" fmla="*/ 1763006 w 1994354"/>
              <a:gd name="connsiteY894" fmla="*/ 1173947 h 202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994354" h="2027849">
                <a:moveTo>
                  <a:pt x="1991760" y="484629"/>
                </a:moveTo>
                <a:cubicBezTo>
                  <a:pt x="1988229" y="489871"/>
                  <a:pt x="1981783" y="492281"/>
                  <a:pt x="1975680" y="490615"/>
                </a:cubicBezTo>
                <a:cubicBezTo>
                  <a:pt x="1969372" y="488719"/>
                  <a:pt x="1965052" y="482980"/>
                  <a:pt x="1964914" y="476410"/>
                </a:cubicBezTo>
                <a:cubicBezTo>
                  <a:pt x="1964949" y="469567"/>
                  <a:pt x="1969680" y="463639"/>
                  <a:pt x="1976332" y="462086"/>
                </a:cubicBezTo>
                <a:cubicBezTo>
                  <a:pt x="1977806" y="461699"/>
                  <a:pt x="1979280" y="461325"/>
                  <a:pt x="1980754" y="460944"/>
                </a:cubicBezTo>
                <a:cubicBezTo>
                  <a:pt x="1982914" y="461630"/>
                  <a:pt x="1985109" y="462292"/>
                  <a:pt x="1987269" y="462967"/>
                </a:cubicBezTo>
                <a:cubicBezTo>
                  <a:pt x="1988160" y="463927"/>
                  <a:pt x="1989052" y="464897"/>
                  <a:pt x="1989977" y="465847"/>
                </a:cubicBezTo>
                <a:cubicBezTo>
                  <a:pt x="1995052" y="470839"/>
                  <a:pt x="1995806" y="478769"/>
                  <a:pt x="1991760" y="484629"/>
                </a:cubicBezTo>
                <a:close/>
                <a:moveTo>
                  <a:pt x="1670160" y="996885"/>
                </a:moveTo>
                <a:cubicBezTo>
                  <a:pt x="1662411" y="994629"/>
                  <a:pt x="1657955" y="986507"/>
                  <a:pt x="1660183" y="978748"/>
                </a:cubicBezTo>
                <a:cubicBezTo>
                  <a:pt x="1662446" y="970985"/>
                  <a:pt x="1670571" y="966525"/>
                  <a:pt x="1678320" y="968784"/>
                </a:cubicBezTo>
                <a:cubicBezTo>
                  <a:pt x="1678457" y="968819"/>
                  <a:pt x="1678560" y="968856"/>
                  <a:pt x="1678697" y="968894"/>
                </a:cubicBezTo>
                <a:cubicBezTo>
                  <a:pt x="1686446" y="971150"/>
                  <a:pt x="1690903" y="979272"/>
                  <a:pt x="1688674" y="987031"/>
                </a:cubicBezTo>
                <a:cubicBezTo>
                  <a:pt x="1686411" y="994793"/>
                  <a:pt x="1678286" y="999254"/>
                  <a:pt x="1670537" y="996995"/>
                </a:cubicBezTo>
                <a:cubicBezTo>
                  <a:pt x="1670400" y="996960"/>
                  <a:pt x="1670297" y="996923"/>
                  <a:pt x="1670160" y="996885"/>
                </a:cubicBezTo>
                <a:close/>
                <a:moveTo>
                  <a:pt x="1712194" y="862015"/>
                </a:moveTo>
                <a:cubicBezTo>
                  <a:pt x="1704377" y="859711"/>
                  <a:pt x="1699886" y="851493"/>
                  <a:pt x="1702183" y="843662"/>
                </a:cubicBezTo>
                <a:cubicBezTo>
                  <a:pt x="1704480" y="835831"/>
                  <a:pt x="1712709" y="831353"/>
                  <a:pt x="1720526" y="833657"/>
                </a:cubicBezTo>
                <a:cubicBezTo>
                  <a:pt x="1728343" y="835951"/>
                  <a:pt x="1732834" y="844115"/>
                  <a:pt x="1730571" y="851925"/>
                </a:cubicBezTo>
                <a:cubicBezTo>
                  <a:pt x="1728137" y="859673"/>
                  <a:pt x="1720046" y="864127"/>
                  <a:pt x="1712194" y="862015"/>
                </a:cubicBezTo>
                <a:close/>
                <a:moveTo>
                  <a:pt x="1756526" y="718790"/>
                </a:moveTo>
                <a:cubicBezTo>
                  <a:pt x="1748743" y="716380"/>
                  <a:pt x="1744354" y="708110"/>
                  <a:pt x="1746789" y="700317"/>
                </a:cubicBezTo>
                <a:cubicBezTo>
                  <a:pt x="1749154" y="692623"/>
                  <a:pt x="1757246" y="688252"/>
                  <a:pt x="1764994" y="690490"/>
                </a:cubicBezTo>
                <a:cubicBezTo>
                  <a:pt x="1772709" y="692983"/>
                  <a:pt x="1777063" y="701119"/>
                  <a:pt x="1774903" y="708926"/>
                </a:cubicBezTo>
                <a:cubicBezTo>
                  <a:pt x="1772469" y="716657"/>
                  <a:pt x="1764309" y="721039"/>
                  <a:pt x="1756526" y="718790"/>
                </a:cubicBezTo>
                <a:close/>
                <a:moveTo>
                  <a:pt x="1798046" y="583409"/>
                </a:moveTo>
                <a:cubicBezTo>
                  <a:pt x="1790332" y="580992"/>
                  <a:pt x="1786080" y="572794"/>
                  <a:pt x="1788480" y="565097"/>
                </a:cubicBezTo>
                <a:cubicBezTo>
                  <a:pt x="1790914" y="557397"/>
                  <a:pt x="1799109" y="553115"/>
                  <a:pt x="1806789" y="555532"/>
                </a:cubicBezTo>
                <a:cubicBezTo>
                  <a:pt x="1806960" y="555583"/>
                  <a:pt x="1807097" y="555635"/>
                  <a:pt x="1807269" y="555689"/>
                </a:cubicBezTo>
                <a:cubicBezTo>
                  <a:pt x="1814983" y="558106"/>
                  <a:pt x="1819234" y="566304"/>
                  <a:pt x="1816834" y="574002"/>
                </a:cubicBezTo>
                <a:cubicBezTo>
                  <a:pt x="1814400" y="581702"/>
                  <a:pt x="1806206" y="585984"/>
                  <a:pt x="1798526" y="583567"/>
                </a:cubicBezTo>
                <a:cubicBezTo>
                  <a:pt x="1798354" y="583516"/>
                  <a:pt x="1798217" y="583464"/>
                  <a:pt x="1798046" y="583409"/>
                </a:cubicBezTo>
                <a:close/>
                <a:moveTo>
                  <a:pt x="1839874" y="448499"/>
                </a:moveTo>
                <a:cubicBezTo>
                  <a:pt x="1833669" y="446359"/>
                  <a:pt x="1829623" y="440397"/>
                  <a:pt x="1829897" y="433841"/>
                </a:cubicBezTo>
                <a:cubicBezTo>
                  <a:pt x="1830137" y="427019"/>
                  <a:pt x="1835074" y="421276"/>
                  <a:pt x="1841795" y="420038"/>
                </a:cubicBezTo>
                <a:cubicBezTo>
                  <a:pt x="1843303" y="419729"/>
                  <a:pt x="1844846" y="419517"/>
                  <a:pt x="1846389" y="419260"/>
                </a:cubicBezTo>
                <a:cubicBezTo>
                  <a:pt x="1848137" y="419801"/>
                  <a:pt x="1849852" y="420340"/>
                  <a:pt x="1851600" y="420878"/>
                </a:cubicBezTo>
                <a:cubicBezTo>
                  <a:pt x="1852732" y="421955"/>
                  <a:pt x="1853897" y="422997"/>
                  <a:pt x="1854960" y="424115"/>
                </a:cubicBezTo>
                <a:cubicBezTo>
                  <a:pt x="1859589" y="428757"/>
                  <a:pt x="1860617" y="435895"/>
                  <a:pt x="1857463" y="441648"/>
                </a:cubicBezTo>
                <a:cubicBezTo>
                  <a:pt x="1853931" y="447772"/>
                  <a:pt x="1846629" y="450617"/>
                  <a:pt x="1839874" y="448499"/>
                </a:cubicBezTo>
                <a:close/>
                <a:moveTo>
                  <a:pt x="1542446" y="1408602"/>
                </a:moveTo>
                <a:cubicBezTo>
                  <a:pt x="1550160" y="1411070"/>
                  <a:pt x="1554480" y="1419271"/>
                  <a:pt x="1552149" y="1427033"/>
                </a:cubicBezTo>
                <a:cubicBezTo>
                  <a:pt x="1549543" y="1434696"/>
                  <a:pt x="1541315" y="1438924"/>
                  <a:pt x="1533566" y="1436610"/>
                </a:cubicBezTo>
                <a:cubicBezTo>
                  <a:pt x="1525852" y="1434100"/>
                  <a:pt x="1521566" y="1425854"/>
                  <a:pt x="1523966" y="1418095"/>
                </a:cubicBezTo>
                <a:cubicBezTo>
                  <a:pt x="1526434" y="1410371"/>
                  <a:pt x="1534732" y="1406119"/>
                  <a:pt x="1542446" y="1408602"/>
                </a:cubicBezTo>
                <a:close/>
                <a:moveTo>
                  <a:pt x="1705269" y="406742"/>
                </a:moveTo>
                <a:cubicBezTo>
                  <a:pt x="1698994" y="404781"/>
                  <a:pt x="1694709" y="398997"/>
                  <a:pt x="1694640" y="392424"/>
                </a:cubicBezTo>
                <a:cubicBezTo>
                  <a:pt x="1694709" y="385564"/>
                  <a:pt x="1699543" y="379667"/>
                  <a:pt x="1706229" y="378199"/>
                </a:cubicBezTo>
                <a:cubicBezTo>
                  <a:pt x="1707703" y="377832"/>
                  <a:pt x="1709212" y="377513"/>
                  <a:pt x="1710720" y="377171"/>
                </a:cubicBezTo>
                <a:cubicBezTo>
                  <a:pt x="1712880" y="377856"/>
                  <a:pt x="1715074" y="378518"/>
                  <a:pt x="1717234" y="379193"/>
                </a:cubicBezTo>
                <a:cubicBezTo>
                  <a:pt x="1718263" y="380342"/>
                  <a:pt x="1719257" y="381491"/>
                  <a:pt x="1720286" y="382643"/>
                </a:cubicBezTo>
                <a:cubicBezTo>
                  <a:pt x="1724880" y="387710"/>
                  <a:pt x="1725394" y="395280"/>
                  <a:pt x="1721520" y="400920"/>
                </a:cubicBezTo>
                <a:cubicBezTo>
                  <a:pt x="1717852" y="406060"/>
                  <a:pt x="1711372" y="408381"/>
                  <a:pt x="1705269" y="406742"/>
                </a:cubicBezTo>
                <a:close/>
                <a:moveTo>
                  <a:pt x="1135269" y="1765992"/>
                </a:moveTo>
                <a:cubicBezTo>
                  <a:pt x="1127520" y="1763747"/>
                  <a:pt x="1123097" y="1755655"/>
                  <a:pt x="1125326" y="1747920"/>
                </a:cubicBezTo>
                <a:cubicBezTo>
                  <a:pt x="1127589" y="1740189"/>
                  <a:pt x="1135680" y="1735739"/>
                  <a:pt x="1143394" y="1737988"/>
                </a:cubicBezTo>
                <a:cubicBezTo>
                  <a:pt x="1143497" y="1738015"/>
                  <a:pt x="1143600" y="1738046"/>
                  <a:pt x="1143703" y="1738077"/>
                </a:cubicBezTo>
                <a:cubicBezTo>
                  <a:pt x="1151451" y="1740220"/>
                  <a:pt x="1156012" y="1748253"/>
                  <a:pt x="1153886" y="1756015"/>
                </a:cubicBezTo>
                <a:cubicBezTo>
                  <a:pt x="1151726" y="1763781"/>
                  <a:pt x="1143703" y="1768337"/>
                  <a:pt x="1135955" y="1766195"/>
                </a:cubicBezTo>
                <a:cubicBezTo>
                  <a:pt x="1135714" y="1766133"/>
                  <a:pt x="1135509" y="1766064"/>
                  <a:pt x="1135269" y="1765992"/>
                </a:cubicBezTo>
                <a:close/>
                <a:moveTo>
                  <a:pt x="1527943" y="499615"/>
                </a:moveTo>
                <a:cubicBezTo>
                  <a:pt x="1520229" y="497243"/>
                  <a:pt x="1515909" y="489072"/>
                  <a:pt x="1518275" y="481365"/>
                </a:cubicBezTo>
                <a:cubicBezTo>
                  <a:pt x="1520640" y="473657"/>
                  <a:pt x="1528834" y="469331"/>
                  <a:pt x="1536514" y="471703"/>
                </a:cubicBezTo>
                <a:cubicBezTo>
                  <a:pt x="1536583" y="471720"/>
                  <a:pt x="1536652" y="471741"/>
                  <a:pt x="1536720" y="471761"/>
                </a:cubicBezTo>
                <a:cubicBezTo>
                  <a:pt x="1544469" y="474011"/>
                  <a:pt x="1548926" y="482112"/>
                  <a:pt x="1546663" y="489861"/>
                </a:cubicBezTo>
                <a:cubicBezTo>
                  <a:pt x="1544434" y="497606"/>
                  <a:pt x="1536309" y="502063"/>
                  <a:pt x="1528560" y="499814"/>
                </a:cubicBezTo>
                <a:cubicBezTo>
                  <a:pt x="1528354" y="499752"/>
                  <a:pt x="1528149" y="499687"/>
                  <a:pt x="1527943" y="499615"/>
                </a:cubicBezTo>
                <a:close/>
                <a:moveTo>
                  <a:pt x="1569326" y="364553"/>
                </a:moveTo>
                <a:cubicBezTo>
                  <a:pt x="1562949" y="362184"/>
                  <a:pt x="1558937" y="355831"/>
                  <a:pt x="1559554" y="349053"/>
                </a:cubicBezTo>
                <a:cubicBezTo>
                  <a:pt x="1560275" y="342525"/>
                  <a:pt x="1565212" y="337255"/>
                  <a:pt x="1571692" y="336124"/>
                </a:cubicBezTo>
                <a:cubicBezTo>
                  <a:pt x="1573234" y="335843"/>
                  <a:pt x="1574812" y="335699"/>
                  <a:pt x="1576354" y="335489"/>
                </a:cubicBezTo>
                <a:cubicBezTo>
                  <a:pt x="1578103" y="336031"/>
                  <a:pt x="1579852" y="336569"/>
                  <a:pt x="1581566" y="337108"/>
                </a:cubicBezTo>
                <a:cubicBezTo>
                  <a:pt x="1582800" y="338380"/>
                  <a:pt x="1584103" y="339593"/>
                  <a:pt x="1585269" y="340931"/>
                </a:cubicBezTo>
                <a:cubicBezTo>
                  <a:pt x="1589623" y="345827"/>
                  <a:pt x="1590172" y="353051"/>
                  <a:pt x="1586571" y="358536"/>
                </a:cubicBezTo>
                <a:cubicBezTo>
                  <a:pt x="1582903" y="364279"/>
                  <a:pt x="1575771" y="366765"/>
                  <a:pt x="1569326" y="364553"/>
                </a:cubicBezTo>
                <a:close/>
                <a:moveTo>
                  <a:pt x="1450594" y="749925"/>
                </a:moveTo>
                <a:cubicBezTo>
                  <a:pt x="1458275" y="752551"/>
                  <a:pt x="1462526" y="760793"/>
                  <a:pt x="1460160" y="768569"/>
                </a:cubicBezTo>
                <a:cubicBezTo>
                  <a:pt x="1457417" y="776198"/>
                  <a:pt x="1449189" y="780347"/>
                  <a:pt x="1441406" y="778015"/>
                </a:cubicBezTo>
                <a:cubicBezTo>
                  <a:pt x="1433657" y="775478"/>
                  <a:pt x="1429406" y="767129"/>
                  <a:pt x="1431943" y="759371"/>
                </a:cubicBezTo>
                <a:cubicBezTo>
                  <a:pt x="1434480" y="751612"/>
                  <a:pt x="1442846" y="747377"/>
                  <a:pt x="1450594" y="749915"/>
                </a:cubicBezTo>
                <a:close/>
                <a:moveTo>
                  <a:pt x="1494617" y="606611"/>
                </a:moveTo>
                <a:cubicBezTo>
                  <a:pt x="1502332" y="609100"/>
                  <a:pt x="1506754" y="617188"/>
                  <a:pt x="1504697" y="625032"/>
                </a:cubicBezTo>
                <a:cubicBezTo>
                  <a:pt x="1502229" y="632757"/>
                  <a:pt x="1494069" y="637135"/>
                  <a:pt x="1486251" y="634937"/>
                </a:cubicBezTo>
                <a:cubicBezTo>
                  <a:pt x="1478400" y="632678"/>
                  <a:pt x="1473909" y="624497"/>
                  <a:pt x="1476137" y="616660"/>
                </a:cubicBezTo>
                <a:cubicBezTo>
                  <a:pt x="1478400" y="608822"/>
                  <a:pt x="1486594" y="604300"/>
                  <a:pt x="1494446" y="606559"/>
                </a:cubicBezTo>
                <a:cubicBezTo>
                  <a:pt x="1494480" y="606576"/>
                  <a:pt x="1494549" y="606593"/>
                  <a:pt x="1494617" y="606614"/>
                </a:cubicBezTo>
                <a:close/>
                <a:moveTo>
                  <a:pt x="1408594" y="885100"/>
                </a:moveTo>
                <a:cubicBezTo>
                  <a:pt x="1416343" y="887455"/>
                  <a:pt x="1420697" y="895636"/>
                  <a:pt x="1418332" y="903371"/>
                </a:cubicBezTo>
                <a:cubicBezTo>
                  <a:pt x="1415966" y="911105"/>
                  <a:pt x="1407806" y="915467"/>
                  <a:pt x="1400057" y="913108"/>
                </a:cubicBezTo>
                <a:cubicBezTo>
                  <a:pt x="1399920" y="913063"/>
                  <a:pt x="1399749" y="913015"/>
                  <a:pt x="1399611" y="912964"/>
                </a:cubicBezTo>
                <a:cubicBezTo>
                  <a:pt x="1391863" y="910653"/>
                  <a:pt x="1387440" y="902496"/>
                  <a:pt x="1389771" y="894751"/>
                </a:cubicBezTo>
                <a:cubicBezTo>
                  <a:pt x="1392069" y="887003"/>
                  <a:pt x="1400229" y="882593"/>
                  <a:pt x="1407977" y="884904"/>
                </a:cubicBezTo>
                <a:cubicBezTo>
                  <a:pt x="1408183" y="884966"/>
                  <a:pt x="1408389" y="885031"/>
                  <a:pt x="1408594" y="885103"/>
                </a:cubicBezTo>
                <a:close/>
                <a:moveTo>
                  <a:pt x="1185943" y="1602844"/>
                </a:moveTo>
                <a:cubicBezTo>
                  <a:pt x="1193760" y="1605295"/>
                  <a:pt x="1198080" y="1613610"/>
                  <a:pt x="1195646" y="1621413"/>
                </a:cubicBezTo>
                <a:cubicBezTo>
                  <a:pt x="1193177" y="1629216"/>
                  <a:pt x="1184880" y="1633557"/>
                  <a:pt x="1177063" y="1631105"/>
                </a:cubicBezTo>
                <a:cubicBezTo>
                  <a:pt x="1176994" y="1631082"/>
                  <a:pt x="1176892" y="1631054"/>
                  <a:pt x="1176823" y="1631027"/>
                </a:cubicBezTo>
                <a:cubicBezTo>
                  <a:pt x="1169074" y="1628373"/>
                  <a:pt x="1164960" y="1619952"/>
                  <a:pt x="1167600" y="1612214"/>
                </a:cubicBezTo>
                <a:cubicBezTo>
                  <a:pt x="1170206" y="1604661"/>
                  <a:pt x="1178297" y="1600519"/>
                  <a:pt x="1185943" y="1602847"/>
                </a:cubicBezTo>
                <a:close/>
                <a:moveTo>
                  <a:pt x="1229966" y="1459626"/>
                </a:moveTo>
                <a:cubicBezTo>
                  <a:pt x="1237714" y="1462080"/>
                  <a:pt x="1242137" y="1470172"/>
                  <a:pt x="1240080" y="1478020"/>
                </a:cubicBezTo>
                <a:cubicBezTo>
                  <a:pt x="1237611" y="1485758"/>
                  <a:pt x="1229451" y="1490136"/>
                  <a:pt x="1221635" y="1487904"/>
                </a:cubicBezTo>
                <a:cubicBezTo>
                  <a:pt x="1213817" y="1485607"/>
                  <a:pt x="1209360" y="1477437"/>
                  <a:pt x="1211623" y="1469627"/>
                </a:cubicBezTo>
                <a:cubicBezTo>
                  <a:pt x="1213989" y="1461857"/>
                  <a:pt x="1222149" y="1457411"/>
                  <a:pt x="1229966" y="1459629"/>
                </a:cubicBezTo>
                <a:close/>
                <a:moveTo>
                  <a:pt x="1263429" y="1352801"/>
                </a:moveTo>
                <a:cubicBezTo>
                  <a:pt x="1255680" y="1350388"/>
                  <a:pt x="1251291" y="1342204"/>
                  <a:pt x="1253589" y="1334417"/>
                </a:cubicBezTo>
                <a:cubicBezTo>
                  <a:pt x="1255955" y="1326665"/>
                  <a:pt x="1264149" y="1322294"/>
                  <a:pt x="1271897" y="1324656"/>
                </a:cubicBezTo>
                <a:cubicBezTo>
                  <a:pt x="1271931" y="1324663"/>
                  <a:pt x="1271931" y="1324670"/>
                  <a:pt x="1271966" y="1324677"/>
                </a:cubicBezTo>
                <a:cubicBezTo>
                  <a:pt x="1279714" y="1327056"/>
                  <a:pt x="1284172" y="1335196"/>
                  <a:pt x="1281977" y="1343013"/>
                </a:cubicBezTo>
                <a:cubicBezTo>
                  <a:pt x="1279406" y="1350703"/>
                  <a:pt x="1271246" y="1355013"/>
                  <a:pt x="1263429" y="1352805"/>
                </a:cubicBezTo>
                <a:close/>
                <a:moveTo>
                  <a:pt x="1348046" y="1029960"/>
                </a:moveTo>
                <a:cubicBezTo>
                  <a:pt x="1350411" y="1022184"/>
                  <a:pt x="1358571" y="1017737"/>
                  <a:pt x="1366389" y="1019969"/>
                </a:cubicBezTo>
                <a:cubicBezTo>
                  <a:pt x="1374240" y="1022232"/>
                  <a:pt x="1378732" y="1030420"/>
                  <a:pt x="1376469" y="1038254"/>
                </a:cubicBezTo>
                <a:cubicBezTo>
                  <a:pt x="1374206" y="1046088"/>
                  <a:pt x="1366046" y="1050607"/>
                  <a:pt x="1358194" y="1048344"/>
                </a:cubicBezTo>
                <a:cubicBezTo>
                  <a:pt x="1358126" y="1048324"/>
                  <a:pt x="1358057" y="1048303"/>
                  <a:pt x="1357989" y="1048283"/>
                </a:cubicBezTo>
                <a:cubicBezTo>
                  <a:pt x="1350206" y="1045931"/>
                  <a:pt x="1345783" y="1037764"/>
                  <a:pt x="1348046" y="1029964"/>
                </a:cubicBezTo>
                <a:close/>
                <a:moveTo>
                  <a:pt x="1305052" y="1217630"/>
                </a:moveTo>
                <a:cubicBezTo>
                  <a:pt x="1297303" y="1215103"/>
                  <a:pt x="1293052" y="1206765"/>
                  <a:pt x="1295589" y="1199010"/>
                </a:cubicBezTo>
                <a:cubicBezTo>
                  <a:pt x="1298126" y="1191254"/>
                  <a:pt x="1306457" y="1187016"/>
                  <a:pt x="1314206" y="1189543"/>
                </a:cubicBezTo>
                <a:cubicBezTo>
                  <a:pt x="1321955" y="1192070"/>
                  <a:pt x="1326206" y="1200408"/>
                  <a:pt x="1323669" y="1208167"/>
                </a:cubicBezTo>
                <a:cubicBezTo>
                  <a:pt x="1321132" y="1215923"/>
                  <a:pt x="1312800" y="1220160"/>
                  <a:pt x="1305052" y="1217633"/>
                </a:cubicBezTo>
                <a:close/>
                <a:moveTo>
                  <a:pt x="1434549" y="322752"/>
                </a:moveTo>
                <a:cubicBezTo>
                  <a:pt x="1428343" y="320675"/>
                  <a:pt x="1424229" y="314777"/>
                  <a:pt x="1424400" y="308229"/>
                </a:cubicBezTo>
                <a:cubicBezTo>
                  <a:pt x="1424537" y="301396"/>
                  <a:pt x="1429406" y="295584"/>
                  <a:pt x="1436126" y="294278"/>
                </a:cubicBezTo>
                <a:cubicBezTo>
                  <a:pt x="1437635" y="293935"/>
                  <a:pt x="1439177" y="293688"/>
                  <a:pt x="1440686" y="293400"/>
                </a:cubicBezTo>
                <a:cubicBezTo>
                  <a:pt x="1442434" y="293939"/>
                  <a:pt x="1444183" y="294477"/>
                  <a:pt x="1445897" y="295019"/>
                </a:cubicBezTo>
                <a:cubicBezTo>
                  <a:pt x="1447063" y="296075"/>
                  <a:pt x="1448263" y="297076"/>
                  <a:pt x="1449394" y="298193"/>
                </a:cubicBezTo>
                <a:cubicBezTo>
                  <a:pt x="1454263" y="302976"/>
                  <a:pt x="1455223" y="310454"/>
                  <a:pt x="1451726" y="316310"/>
                </a:cubicBezTo>
                <a:cubicBezTo>
                  <a:pt x="1448091" y="322073"/>
                  <a:pt x="1441063" y="324710"/>
                  <a:pt x="1434549" y="322756"/>
                </a:cubicBezTo>
                <a:close/>
                <a:moveTo>
                  <a:pt x="1401463" y="429796"/>
                </a:moveTo>
                <a:cubicBezTo>
                  <a:pt x="1409212" y="432062"/>
                  <a:pt x="1413635" y="440177"/>
                  <a:pt x="1411372" y="447919"/>
                </a:cubicBezTo>
                <a:cubicBezTo>
                  <a:pt x="1409109" y="455661"/>
                  <a:pt x="1400983" y="460097"/>
                  <a:pt x="1393234" y="457828"/>
                </a:cubicBezTo>
                <a:cubicBezTo>
                  <a:pt x="1393132" y="457790"/>
                  <a:pt x="1392994" y="457749"/>
                  <a:pt x="1392857" y="457708"/>
                </a:cubicBezTo>
                <a:cubicBezTo>
                  <a:pt x="1385109" y="455489"/>
                  <a:pt x="1380617" y="447405"/>
                  <a:pt x="1382846" y="439649"/>
                </a:cubicBezTo>
                <a:cubicBezTo>
                  <a:pt x="1385040" y="431894"/>
                  <a:pt x="1393132" y="427406"/>
                  <a:pt x="1400880" y="429621"/>
                </a:cubicBezTo>
                <a:cubicBezTo>
                  <a:pt x="1401086" y="429676"/>
                  <a:pt x="1401257" y="429737"/>
                  <a:pt x="1401463" y="429799"/>
                </a:cubicBezTo>
                <a:close/>
                <a:moveTo>
                  <a:pt x="1008686" y="1696173"/>
                </a:moveTo>
                <a:cubicBezTo>
                  <a:pt x="1016332" y="1698655"/>
                  <a:pt x="1020549" y="1706877"/>
                  <a:pt x="1018080" y="1714540"/>
                </a:cubicBezTo>
                <a:cubicBezTo>
                  <a:pt x="1015577" y="1722199"/>
                  <a:pt x="1007349" y="1726399"/>
                  <a:pt x="999703" y="1723917"/>
                </a:cubicBezTo>
                <a:cubicBezTo>
                  <a:pt x="992091" y="1721455"/>
                  <a:pt x="987874" y="1713326"/>
                  <a:pt x="990275" y="1705698"/>
                </a:cubicBezTo>
                <a:cubicBezTo>
                  <a:pt x="992640" y="1698038"/>
                  <a:pt x="1000731" y="1693735"/>
                  <a:pt x="1008411" y="1696084"/>
                </a:cubicBezTo>
                <a:cubicBezTo>
                  <a:pt x="1008480" y="1696115"/>
                  <a:pt x="1008583" y="1696146"/>
                  <a:pt x="1008686" y="1696176"/>
                </a:cubicBezTo>
                <a:close/>
                <a:moveTo>
                  <a:pt x="1299874" y="280968"/>
                </a:moveTo>
                <a:cubicBezTo>
                  <a:pt x="1293840" y="279131"/>
                  <a:pt x="1289554" y="273737"/>
                  <a:pt x="1289143" y="267429"/>
                </a:cubicBezTo>
                <a:cubicBezTo>
                  <a:pt x="1288903" y="260846"/>
                  <a:pt x="1293017" y="254890"/>
                  <a:pt x="1299257" y="252782"/>
                </a:cubicBezTo>
                <a:cubicBezTo>
                  <a:pt x="1301143" y="252161"/>
                  <a:pt x="1303097" y="251795"/>
                  <a:pt x="1305017" y="251311"/>
                </a:cubicBezTo>
                <a:cubicBezTo>
                  <a:pt x="1307212" y="251997"/>
                  <a:pt x="1309372" y="252658"/>
                  <a:pt x="1311532" y="253334"/>
                </a:cubicBezTo>
                <a:cubicBezTo>
                  <a:pt x="1312732" y="254633"/>
                  <a:pt x="1314000" y="255885"/>
                  <a:pt x="1315132" y="257236"/>
                </a:cubicBezTo>
                <a:cubicBezTo>
                  <a:pt x="1319383" y="262289"/>
                  <a:pt x="1319760" y="269537"/>
                  <a:pt x="1316057" y="275003"/>
                </a:cubicBezTo>
                <a:cubicBezTo>
                  <a:pt x="1312457" y="280200"/>
                  <a:pt x="1305977" y="282587"/>
                  <a:pt x="1299874" y="280972"/>
                </a:cubicBezTo>
                <a:close/>
                <a:moveTo>
                  <a:pt x="729771" y="1640191"/>
                </a:moveTo>
                <a:cubicBezTo>
                  <a:pt x="722023" y="1638017"/>
                  <a:pt x="717497" y="1629971"/>
                  <a:pt x="719657" y="1622212"/>
                </a:cubicBezTo>
                <a:cubicBezTo>
                  <a:pt x="721817" y="1614456"/>
                  <a:pt x="729874" y="1609931"/>
                  <a:pt x="737623" y="1612101"/>
                </a:cubicBezTo>
                <a:cubicBezTo>
                  <a:pt x="737829" y="1612152"/>
                  <a:pt x="738000" y="1612204"/>
                  <a:pt x="738172" y="1612262"/>
                </a:cubicBezTo>
                <a:cubicBezTo>
                  <a:pt x="745920" y="1614491"/>
                  <a:pt x="750377" y="1622572"/>
                  <a:pt x="748148" y="1630314"/>
                </a:cubicBezTo>
                <a:cubicBezTo>
                  <a:pt x="745920" y="1638055"/>
                  <a:pt x="737829" y="1642523"/>
                  <a:pt x="730115" y="1640294"/>
                </a:cubicBezTo>
                <a:cubicBezTo>
                  <a:pt x="729977" y="1640263"/>
                  <a:pt x="729874" y="1640229"/>
                  <a:pt x="729771" y="1640195"/>
                </a:cubicBezTo>
                <a:close/>
                <a:moveTo>
                  <a:pt x="994354" y="787235"/>
                </a:moveTo>
                <a:cubicBezTo>
                  <a:pt x="986606" y="784886"/>
                  <a:pt x="982251" y="776712"/>
                  <a:pt x="984617" y="768977"/>
                </a:cubicBezTo>
                <a:cubicBezTo>
                  <a:pt x="986949" y="761243"/>
                  <a:pt x="995109" y="756874"/>
                  <a:pt x="1002857" y="759223"/>
                </a:cubicBezTo>
                <a:cubicBezTo>
                  <a:pt x="1010640" y="761455"/>
                  <a:pt x="1015132" y="769567"/>
                  <a:pt x="1012869" y="777336"/>
                </a:cubicBezTo>
                <a:cubicBezTo>
                  <a:pt x="1010640" y="785109"/>
                  <a:pt x="1002549" y="789597"/>
                  <a:pt x="994766" y="787365"/>
                </a:cubicBezTo>
                <a:cubicBezTo>
                  <a:pt x="994629" y="787324"/>
                  <a:pt x="994492" y="787283"/>
                  <a:pt x="994354" y="787238"/>
                </a:cubicBezTo>
                <a:close/>
                <a:moveTo>
                  <a:pt x="1122823" y="373934"/>
                </a:moveTo>
                <a:cubicBezTo>
                  <a:pt x="1115040" y="371805"/>
                  <a:pt x="1110446" y="363768"/>
                  <a:pt x="1112571" y="355982"/>
                </a:cubicBezTo>
                <a:cubicBezTo>
                  <a:pt x="1114732" y="348199"/>
                  <a:pt x="1122754" y="343615"/>
                  <a:pt x="1130537" y="345744"/>
                </a:cubicBezTo>
                <a:cubicBezTo>
                  <a:pt x="1130640" y="345775"/>
                  <a:pt x="1130777" y="345809"/>
                  <a:pt x="1130880" y="345844"/>
                </a:cubicBezTo>
                <a:cubicBezTo>
                  <a:pt x="1138629" y="348069"/>
                  <a:pt x="1143120" y="356160"/>
                  <a:pt x="1140892" y="363919"/>
                </a:cubicBezTo>
                <a:cubicBezTo>
                  <a:pt x="1138663" y="371678"/>
                  <a:pt x="1130571" y="376163"/>
                  <a:pt x="1122823" y="373937"/>
                </a:cubicBezTo>
                <a:close/>
                <a:moveTo>
                  <a:pt x="1163966" y="238817"/>
                </a:moveTo>
                <a:cubicBezTo>
                  <a:pt x="1157520" y="236555"/>
                  <a:pt x="1153475" y="230205"/>
                  <a:pt x="1154091" y="223416"/>
                </a:cubicBezTo>
                <a:cubicBezTo>
                  <a:pt x="1154674" y="216871"/>
                  <a:pt x="1159543" y="211526"/>
                  <a:pt x="1166023" y="210357"/>
                </a:cubicBezTo>
                <a:cubicBezTo>
                  <a:pt x="1167566" y="210059"/>
                  <a:pt x="1169109" y="209867"/>
                  <a:pt x="1170652" y="209630"/>
                </a:cubicBezTo>
                <a:cubicBezTo>
                  <a:pt x="1172400" y="210168"/>
                  <a:pt x="1174149" y="210707"/>
                  <a:pt x="1175863" y="211248"/>
                </a:cubicBezTo>
                <a:cubicBezTo>
                  <a:pt x="1177132" y="212500"/>
                  <a:pt x="1178469" y="213689"/>
                  <a:pt x="1179669" y="215020"/>
                </a:cubicBezTo>
                <a:cubicBezTo>
                  <a:pt x="1184091" y="219861"/>
                  <a:pt x="1184743" y="227078"/>
                  <a:pt x="1181212" y="232618"/>
                </a:cubicBezTo>
                <a:cubicBezTo>
                  <a:pt x="1177543" y="238385"/>
                  <a:pt x="1170446" y="240940"/>
                  <a:pt x="1163966" y="238821"/>
                </a:cubicBezTo>
                <a:close/>
                <a:moveTo>
                  <a:pt x="1089120" y="480813"/>
                </a:moveTo>
                <a:cubicBezTo>
                  <a:pt x="1096869" y="483275"/>
                  <a:pt x="1101291" y="491387"/>
                  <a:pt x="1099166" y="499221"/>
                </a:cubicBezTo>
                <a:cubicBezTo>
                  <a:pt x="1096732" y="506962"/>
                  <a:pt x="1088571" y="511358"/>
                  <a:pt x="1080754" y="509143"/>
                </a:cubicBezTo>
                <a:cubicBezTo>
                  <a:pt x="1072903" y="506966"/>
                  <a:pt x="1068275" y="498827"/>
                  <a:pt x="1070469" y="490965"/>
                </a:cubicBezTo>
                <a:cubicBezTo>
                  <a:pt x="1072629" y="483103"/>
                  <a:pt x="1080789" y="478498"/>
                  <a:pt x="1088640" y="480676"/>
                </a:cubicBezTo>
                <a:cubicBezTo>
                  <a:pt x="1088812" y="480720"/>
                  <a:pt x="1088949" y="480768"/>
                  <a:pt x="1089120" y="480816"/>
                </a:cubicBezTo>
                <a:close/>
                <a:moveTo>
                  <a:pt x="1045166" y="624127"/>
                </a:moveTo>
                <a:cubicBezTo>
                  <a:pt x="1052914" y="626699"/>
                  <a:pt x="1057097" y="635064"/>
                  <a:pt x="1054526" y="642813"/>
                </a:cubicBezTo>
                <a:cubicBezTo>
                  <a:pt x="1051955" y="650558"/>
                  <a:pt x="1043589" y="654755"/>
                  <a:pt x="1035840" y="652183"/>
                </a:cubicBezTo>
                <a:cubicBezTo>
                  <a:pt x="1028091" y="649608"/>
                  <a:pt x="1023909" y="641246"/>
                  <a:pt x="1026480" y="633497"/>
                </a:cubicBezTo>
                <a:cubicBezTo>
                  <a:pt x="1029120" y="625793"/>
                  <a:pt x="1037417" y="621624"/>
                  <a:pt x="1045166" y="624134"/>
                </a:cubicBezTo>
                <a:close/>
                <a:moveTo>
                  <a:pt x="952012" y="922330"/>
                </a:moveTo>
                <a:cubicBezTo>
                  <a:pt x="944229" y="919852"/>
                  <a:pt x="939943" y="911544"/>
                  <a:pt x="942446" y="903775"/>
                </a:cubicBezTo>
                <a:cubicBezTo>
                  <a:pt x="944914" y="896010"/>
                  <a:pt x="953212" y="891724"/>
                  <a:pt x="960994" y="894203"/>
                </a:cubicBezTo>
                <a:cubicBezTo>
                  <a:pt x="961132" y="894244"/>
                  <a:pt x="961234" y="894285"/>
                  <a:pt x="961372" y="894329"/>
                </a:cubicBezTo>
                <a:cubicBezTo>
                  <a:pt x="969120" y="896915"/>
                  <a:pt x="973269" y="905280"/>
                  <a:pt x="970697" y="913012"/>
                </a:cubicBezTo>
                <a:cubicBezTo>
                  <a:pt x="968126" y="920747"/>
                  <a:pt x="959760" y="924923"/>
                  <a:pt x="952012" y="922337"/>
                </a:cubicBezTo>
                <a:close/>
                <a:moveTo>
                  <a:pt x="899554" y="1091829"/>
                </a:moveTo>
                <a:cubicBezTo>
                  <a:pt x="891771" y="1089408"/>
                  <a:pt x="887417" y="1081132"/>
                  <a:pt x="889817" y="1073342"/>
                </a:cubicBezTo>
                <a:cubicBezTo>
                  <a:pt x="892251" y="1065549"/>
                  <a:pt x="900549" y="1061198"/>
                  <a:pt x="908332" y="1063619"/>
                </a:cubicBezTo>
                <a:cubicBezTo>
                  <a:pt x="908434" y="1063660"/>
                  <a:pt x="908571" y="1063701"/>
                  <a:pt x="908709" y="1063745"/>
                </a:cubicBezTo>
                <a:cubicBezTo>
                  <a:pt x="916457" y="1066272"/>
                  <a:pt x="920709" y="1074611"/>
                  <a:pt x="918172" y="1082369"/>
                </a:cubicBezTo>
                <a:cubicBezTo>
                  <a:pt x="915635" y="1090125"/>
                  <a:pt x="907303" y="1094363"/>
                  <a:pt x="899554" y="1091836"/>
                </a:cubicBezTo>
                <a:close/>
                <a:moveTo>
                  <a:pt x="866709" y="1198955"/>
                </a:moveTo>
                <a:cubicBezTo>
                  <a:pt x="874423" y="1201461"/>
                  <a:pt x="878709" y="1209683"/>
                  <a:pt x="876343" y="1217441"/>
                </a:cubicBezTo>
                <a:cubicBezTo>
                  <a:pt x="873669" y="1225091"/>
                  <a:pt x="865440" y="1229273"/>
                  <a:pt x="857692" y="1226922"/>
                </a:cubicBezTo>
                <a:cubicBezTo>
                  <a:pt x="849943" y="1224569"/>
                  <a:pt x="845520" y="1216372"/>
                  <a:pt x="847886" y="1208603"/>
                </a:cubicBezTo>
                <a:cubicBezTo>
                  <a:pt x="850251" y="1200837"/>
                  <a:pt x="858446" y="1196448"/>
                  <a:pt x="866194" y="1198800"/>
                </a:cubicBezTo>
                <a:cubicBezTo>
                  <a:pt x="866366" y="1198848"/>
                  <a:pt x="866537" y="1198903"/>
                  <a:pt x="866709" y="1198961"/>
                </a:cubicBezTo>
                <a:close/>
                <a:moveTo>
                  <a:pt x="806194" y="1343640"/>
                </a:moveTo>
                <a:cubicBezTo>
                  <a:pt x="808663" y="1335899"/>
                  <a:pt x="816857" y="1331551"/>
                  <a:pt x="824640" y="1333872"/>
                </a:cubicBezTo>
                <a:cubicBezTo>
                  <a:pt x="832354" y="1336413"/>
                  <a:pt x="836674" y="1344576"/>
                  <a:pt x="834480" y="1352387"/>
                </a:cubicBezTo>
                <a:cubicBezTo>
                  <a:pt x="831977" y="1360108"/>
                  <a:pt x="823749" y="1364404"/>
                  <a:pt x="815966" y="1362052"/>
                </a:cubicBezTo>
                <a:cubicBezTo>
                  <a:pt x="808183" y="1359665"/>
                  <a:pt x="803829" y="1351430"/>
                  <a:pt x="806194" y="1343651"/>
                </a:cubicBezTo>
                <a:close/>
                <a:moveTo>
                  <a:pt x="771429" y="1505256"/>
                </a:moveTo>
                <a:cubicBezTo>
                  <a:pt x="763611" y="1502795"/>
                  <a:pt x="759291" y="1494473"/>
                  <a:pt x="761760" y="1486673"/>
                </a:cubicBezTo>
                <a:cubicBezTo>
                  <a:pt x="764229" y="1478873"/>
                  <a:pt x="772526" y="1474543"/>
                  <a:pt x="780343" y="1477005"/>
                </a:cubicBezTo>
                <a:cubicBezTo>
                  <a:pt x="788160" y="1479467"/>
                  <a:pt x="792480" y="1487788"/>
                  <a:pt x="790012" y="1495595"/>
                </a:cubicBezTo>
                <a:cubicBezTo>
                  <a:pt x="787543" y="1503398"/>
                  <a:pt x="779246" y="1507728"/>
                  <a:pt x="771429" y="1505267"/>
                </a:cubicBezTo>
                <a:close/>
                <a:moveTo>
                  <a:pt x="1028709" y="196835"/>
                </a:moveTo>
                <a:cubicBezTo>
                  <a:pt x="1022777" y="194644"/>
                  <a:pt x="1018834" y="188993"/>
                  <a:pt x="1018834" y="182675"/>
                </a:cubicBezTo>
                <a:cubicBezTo>
                  <a:pt x="1018903" y="175814"/>
                  <a:pt x="1023737" y="169927"/>
                  <a:pt x="1030457" y="168508"/>
                </a:cubicBezTo>
                <a:cubicBezTo>
                  <a:pt x="1031966" y="168165"/>
                  <a:pt x="1033475" y="167856"/>
                  <a:pt x="1034983" y="167534"/>
                </a:cubicBezTo>
                <a:lnTo>
                  <a:pt x="1041532" y="169557"/>
                </a:lnTo>
                <a:cubicBezTo>
                  <a:pt x="1042526" y="170716"/>
                  <a:pt x="1043486" y="171875"/>
                  <a:pt x="1044480" y="173030"/>
                </a:cubicBezTo>
                <a:cubicBezTo>
                  <a:pt x="1049074" y="178115"/>
                  <a:pt x="1049554" y="185685"/>
                  <a:pt x="1045646" y="191308"/>
                </a:cubicBezTo>
                <a:cubicBezTo>
                  <a:pt x="1041806" y="196646"/>
                  <a:pt x="1034949" y="198888"/>
                  <a:pt x="1028709" y="196845"/>
                </a:cubicBezTo>
                <a:close/>
                <a:moveTo>
                  <a:pt x="724012" y="703368"/>
                </a:moveTo>
                <a:cubicBezTo>
                  <a:pt x="716263" y="701123"/>
                  <a:pt x="711771" y="693011"/>
                  <a:pt x="714034" y="685245"/>
                </a:cubicBezTo>
                <a:cubicBezTo>
                  <a:pt x="716263" y="677483"/>
                  <a:pt x="724389" y="673008"/>
                  <a:pt x="732137" y="675254"/>
                </a:cubicBezTo>
                <a:cubicBezTo>
                  <a:pt x="732275" y="675288"/>
                  <a:pt x="732377" y="675326"/>
                  <a:pt x="732514" y="675367"/>
                </a:cubicBezTo>
                <a:cubicBezTo>
                  <a:pt x="740263" y="677613"/>
                  <a:pt x="744754" y="685725"/>
                  <a:pt x="742492" y="693490"/>
                </a:cubicBezTo>
                <a:cubicBezTo>
                  <a:pt x="740263" y="701253"/>
                  <a:pt x="732137" y="705727"/>
                  <a:pt x="724389" y="703481"/>
                </a:cubicBezTo>
                <a:cubicBezTo>
                  <a:pt x="724251" y="703447"/>
                  <a:pt x="724148" y="703409"/>
                  <a:pt x="724012" y="703368"/>
                </a:cubicBezTo>
                <a:close/>
                <a:moveTo>
                  <a:pt x="800469" y="406848"/>
                </a:moveTo>
                <a:cubicBezTo>
                  <a:pt x="802903" y="399100"/>
                  <a:pt x="811097" y="394718"/>
                  <a:pt x="818880" y="396984"/>
                </a:cubicBezTo>
                <a:cubicBezTo>
                  <a:pt x="826629" y="399480"/>
                  <a:pt x="830983" y="407657"/>
                  <a:pt x="828754" y="415475"/>
                </a:cubicBezTo>
                <a:cubicBezTo>
                  <a:pt x="826286" y="423213"/>
                  <a:pt x="818057" y="427550"/>
                  <a:pt x="810275" y="425243"/>
                </a:cubicBezTo>
                <a:cubicBezTo>
                  <a:pt x="802492" y="422849"/>
                  <a:pt x="798137" y="414631"/>
                  <a:pt x="800469" y="406848"/>
                </a:cubicBezTo>
                <a:close/>
                <a:moveTo>
                  <a:pt x="765909" y="568451"/>
                </a:moveTo>
                <a:cubicBezTo>
                  <a:pt x="758091" y="566088"/>
                  <a:pt x="753669" y="557839"/>
                  <a:pt x="756034" y="550025"/>
                </a:cubicBezTo>
                <a:cubicBezTo>
                  <a:pt x="758400" y="542212"/>
                  <a:pt x="766663" y="537792"/>
                  <a:pt x="774446" y="540155"/>
                </a:cubicBezTo>
                <a:cubicBezTo>
                  <a:pt x="782263" y="542507"/>
                  <a:pt x="786686" y="550711"/>
                  <a:pt x="784354" y="558508"/>
                </a:cubicBezTo>
                <a:cubicBezTo>
                  <a:pt x="781920" y="566291"/>
                  <a:pt x="773726" y="570707"/>
                  <a:pt x="765909" y="568451"/>
                </a:cubicBezTo>
                <a:close/>
                <a:moveTo>
                  <a:pt x="852034" y="289931"/>
                </a:moveTo>
                <a:cubicBezTo>
                  <a:pt x="844320" y="287541"/>
                  <a:pt x="840034" y="279353"/>
                  <a:pt x="842400" y="271649"/>
                </a:cubicBezTo>
                <a:cubicBezTo>
                  <a:pt x="844800" y="263942"/>
                  <a:pt x="852994" y="259632"/>
                  <a:pt x="860709" y="262025"/>
                </a:cubicBezTo>
                <a:cubicBezTo>
                  <a:pt x="860777" y="262056"/>
                  <a:pt x="860880" y="262087"/>
                  <a:pt x="860983" y="262118"/>
                </a:cubicBezTo>
                <a:cubicBezTo>
                  <a:pt x="868697" y="264508"/>
                  <a:pt x="872983" y="272695"/>
                  <a:pt x="870617" y="280399"/>
                </a:cubicBezTo>
                <a:cubicBezTo>
                  <a:pt x="868217" y="288107"/>
                  <a:pt x="860023" y="292416"/>
                  <a:pt x="852308" y="290023"/>
                </a:cubicBezTo>
                <a:cubicBezTo>
                  <a:pt x="852240" y="289992"/>
                  <a:pt x="852137" y="289961"/>
                  <a:pt x="852034" y="289931"/>
                </a:cubicBezTo>
                <a:close/>
                <a:moveTo>
                  <a:pt x="894549" y="155219"/>
                </a:moveTo>
                <a:cubicBezTo>
                  <a:pt x="888206" y="153419"/>
                  <a:pt x="883783" y="147693"/>
                  <a:pt x="883646" y="141103"/>
                </a:cubicBezTo>
                <a:cubicBezTo>
                  <a:pt x="883577" y="134760"/>
                  <a:pt x="887589" y="129093"/>
                  <a:pt x="893589" y="127022"/>
                </a:cubicBezTo>
                <a:cubicBezTo>
                  <a:pt x="895475" y="126388"/>
                  <a:pt x="897429" y="125973"/>
                  <a:pt x="899314" y="125455"/>
                </a:cubicBezTo>
                <a:cubicBezTo>
                  <a:pt x="901509" y="126141"/>
                  <a:pt x="903669" y="126806"/>
                  <a:pt x="905863" y="127481"/>
                </a:cubicBezTo>
                <a:cubicBezTo>
                  <a:pt x="907063" y="128760"/>
                  <a:pt x="908366" y="129991"/>
                  <a:pt x="909532" y="131335"/>
                </a:cubicBezTo>
                <a:cubicBezTo>
                  <a:pt x="913714" y="136108"/>
                  <a:pt x="914297" y="143037"/>
                  <a:pt x="911006" y="148454"/>
                </a:cubicBezTo>
                <a:cubicBezTo>
                  <a:pt x="907646" y="154125"/>
                  <a:pt x="900926" y="156881"/>
                  <a:pt x="894549" y="155219"/>
                </a:cubicBezTo>
                <a:close/>
                <a:moveTo>
                  <a:pt x="758674" y="113078"/>
                </a:moveTo>
                <a:cubicBezTo>
                  <a:pt x="752469" y="110976"/>
                  <a:pt x="748354" y="105055"/>
                  <a:pt x="748594" y="98503"/>
                </a:cubicBezTo>
                <a:cubicBezTo>
                  <a:pt x="748766" y="91670"/>
                  <a:pt x="753669" y="85879"/>
                  <a:pt x="760389" y="84611"/>
                </a:cubicBezTo>
                <a:cubicBezTo>
                  <a:pt x="761897" y="84268"/>
                  <a:pt x="763440" y="84052"/>
                  <a:pt x="764949" y="83774"/>
                </a:cubicBezTo>
                <a:lnTo>
                  <a:pt x="770194" y="85392"/>
                </a:lnTo>
                <a:cubicBezTo>
                  <a:pt x="771326" y="86459"/>
                  <a:pt x="772526" y="87480"/>
                  <a:pt x="773623" y="88595"/>
                </a:cubicBezTo>
                <a:cubicBezTo>
                  <a:pt x="778457" y="93391"/>
                  <a:pt x="779383" y="100886"/>
                  <a:pt x="775817" y="106697"/>
                </a:cubicBezTo>
                <a:cubicBezTo>
                  <a:pt x="772217" y="112461"/>
                  <a:pt x="765189" y="115080"/>
                  <a:pt x="758674" y="113078"/>
                </a:cubicBezTo>
                <a:close/>
                <a:moveTo>
                  <a:pt x="725554" y="220108"/>
                </a:moveTo>
                <a:cubicBezTo>
                  <a:pt x="733269" y="222491"/>
                  <a:pt x="737589" y="230668"/>
                  <a:pt x="735189" y="238379"/>
                </a:cubicBezTo>
                <a:cubicBezTo>
                  <a:pt x="732823" y="246086"/>
                  <a:pt x="724629" y="250406"/>
                  <a:pt x="716914" y="248023"/>
                </a:cubicBezTo>
                <a:cubicBezTo>
                  <a:pt x="709269" y="245657"/>
                  <a:pt x="704949" y="237559"/>
                  <a:pt x="707246" y="229879"/>
                </a:cubicBezTo>
                <a:cubicBezTo>
                  <a:pt x="709577" y="222141"/>
                  <a:pt x="717737" y="217756"/>
                  <a:pt x="725451" y="220080"/>
                </a:cubicBezTo>
                <a:cubicBezTo>
                  <a:pt x="725486" y="220091"/>
                  <a:pt x="725520" y="220097"/>
                  <a:pt x="725554" y="220108"/>
                </a:cubicBezTo>
                <a:close/>
                <a:moveTo>
                  <a:pt x="332777" y="1486495"/>
                </a:moveTo>
                <a:cubicBezTo>
                  <a:pt x="340457" y="1488943"/>
                  <a:pt x="344674" y="1497148"/>
                  <a:pt x="342240" y="1504821"/>
                </a:cubicBezTo>
                <a:cubicBezTo>
                  <a:pt x="339771" y="1512491"/>
                  <a:pt x="331577" y="1516725"/>
                  <a:pt x="323897" y="1514277"/>
                </a:cubicBezTo>
                <a:cubicBezTo>
                  <a:pt x="316286" y="1511850"/>
                  <a:pt x="312069" y="1503755"/>
                  <a:pt x="314400" y="1496119"/>
                </a:cubicBezTo>
                <a:cubicBezTo>
                  <a:pt x="316731" y="1488425"/>
                  <a:pt x="324891" y="1484088"/>
                  <a:pt x="332571" y="1486433"/>
                </a:cubicBezTo>
                <a:cubicBezTo>
                  <a:pt x="332640" y="1486454"/>
                  <a:pt x="332709" y="1486475"/>
                  <a:pt x="332777" y="1486495"/>
                </a:cubicBezTo>
                <a:close/>
                <a:moveTo>
                  <a:pt x="624000" y="71301"/>
                </a:moveTo>
                <a:cubicBezTo>
                  <a:pt x="617726" y="69364"/>
                  <a:pt x="613406" y="63600"/>
                  <a:pt x="613337" y="57031"/>
                </a:cubicBezTo>
                <a:cubicBezTo>
                  <a:pt x="613372" y="50181"/>
                  <a:pt x="618137" y="44263"/>
                  <a:pt x="624823" y="42761"/>
                </a:cubicBezTo>
                <a:cubicBezTo>
                  <a:pt x="626297" y="42388"/>
                  <a:pt x="627806" y="42045"/>
                  <a:pt x="629280" y="41685"/>
                </a:cubicBezTo>
                <a:cubicBezTo>
                  <a:pt x="631475" y="42371"/>
                  <a:pt x="633635" y="43036"/>
                  <a:pt x="635829" y="43711"/>
                </a:cubicBezTo>
                <a:cubicBezTo>
                  <a:pt x="636857" y="44849"/>
                  <a:pt x="637886" y="45984"/>
                  <a:pt x="638880" y="47140"/>
                </a:cubicBezTo>
                <a:cubicBezTo>
                  <a:pt x="643509" y="52180"/>
                  <a:pt x="644057" y="59747"/>
                  <a:pt x="640217" y="65407"/>
                </a:cubicBezTo>
                <a:cubicBezTo>
                  <a:pt x="636583" y="70574"/>
                  <a:pt x="630103" y="72926"/>
                  <a:pt x="624000" y="71301"/>
                </a:cubicBezTo>
                <a:close/>
                <a:moveTo>
                  <a:pt x="185692" y="1017909"/>
                </a:moveTo>
                <a:cubicBezTo>
                  <a:pt x="178903" y="1017590"/>
                  <a:pt x="173212" y="1012663"/>
                  <a:pt x="171909" y="1005984"/>
                </a:cubicBezTo>
                <a:cubicBezTo>
                  <a:pt x="171463" y="1004051"/>
                  <a:pt x="170846" y="1002155"/>
                  <a:pt x="170332" y="1000242"/>
                </a:cubicBezTo>
                <a:cubicBezTo>
                  <a:pt x="170743" y="998939"/>
                  <a:pt x="171154" y="997632"/>
                  <a:pt x="171532" y="996329"/>
                </a:cubicBezTo>
                <a:cubicBezTo>
                  <a:pt x="173074" y="995105"/>
                  <a:pt x="174686" y="993957"/>
                  <a:pt x="176160" y="992647"/>
                </a:cubicBezTo>
                <a:cubicBezTo>
                  <a:pt x="181097" y="987971"/>
                  <a:pt x="188571" y="987213"/>
                  <a:pt x="194332" y="990802"/>
                </a:cubicBezTo>
                <a:cubicBezTo>
                  <a:pt x="199749" y="994430"/>
                  <a:pt x="202320" y="1001095"/>
                  <a:pt x="200674" y="1007421"/>
                </a:cubicBezTo>
                <a:cubicBezTo>
                  <a:pt x="198617" y="1013894"/>
                  <a:pt x="192480" y="1018190"/>
                  <a:pt x="185692" y="1017909"/>
                </a:cubicBezTo>
                <a:close/>
                <a:moveTo>
                  <a:pt x="408720" y="300134"/>
                </a:moveTo>
                <a:cubicBezTo>
                  <a:pt x="401931" y="299890"/>
                  <a:pt x="396137" y="295084"/>
                  <a:pt x="394663" y="288443"/>
                </a:cubicBezTo>
                <a:cubicBezTo>
                  <a:pt x="394217" y="286560"/>
                  <a:pt x="393463" y="284743"/>
                  <a:pt x="392880" y="282895"/>
                </a:cubicBezTo>
                <a:cubicBezTo>
                  <a:pt x="393291" y="281589"/>
                  <a:pt x="393669" y="280286"/>
                  <a:pt x="394080" y="278983"/>
                </a:cubicBezTo>
                <a:cubicBezTo>
                  <a:pt x="395589" y="277660"/>
                  <a:pt x="397132" y="276381"/>
                  <a:pt x="398606" y="275009"/>
                </a:cubicBezTo>
                <a:cubicBezTo>
                  <a:pt x="403372" y="270131"/>
                  <a:pt x="410880" y="269212"/>
                  <a:pt x="416674" y="272805"/>
                </a:cubicBezTo>
                <a:cubicBezTo>
                  <a:pt x="422468" y="276336"/>
                  <a:pt x="425212" y="283327"/>
                  <a:pt x="423291" y="289852"/>
                </a:cubicBezTo>
                <a:cubicBezTo>
                  <a:pt x="421097" y="296016"/>
                  <a:pt x="415269" y="300134"/>
                  <a:pt x="408720" y="300134"/>
                </a:cubicBezTo>
                <a:close/>
                <a:moveTo>
                  <a:pt x="451029" y="164973"/>
                </a:moveTo>
                <a:cubicBezTo>
                  <a:pt x="443966" y="164949"/>
                  <a:pt x="437897" y="159936"/>
                  <a:pt x="436526" y="153000"/>
                </a:cubicBezTo>
                <a:cubicBezTo>
                  <a:pt x="436080" y="151067"/>
                  <a:pt x="435463" y="149167"/>
                  <a:pt x="434949" y="147251"/>
                </a:cubicBezTo>
                <a:lnTo>
                  <a:pt x="436183" y="143339"/>
                </a:lnTo>
                <a:cubicBezTo>
                  <a:pt x="437692" y="142115"/>
                  <a:pt x="439303" y="140966"/>
                  <a:pt x="440743" y="139656"/>
                </a:cubicBezTo>
                <a:cubicBezTo>
                  <a:pt x="445680" y="134973"/>
                  <a:pt x="453154" y="134205"/>
                  <a:pt x="458949" y="137784"/>
                </a:cubicBezTo>
                <a:cubicBezTo>
                  <a:pt x="465840" y="142070"/>
                  <a:pt x="467966" y="151135"/>
                  <a:pt x="463680" y="158030"/>
                </a:cubicBezTo>
                <a:cubicBezTo>
                  <a:pt x="460972" y="162398"/>
                  <a:pt x="456172" y="165028"/>
                  <a:pt x="451029" y="164973"/>
                </a:cubicBezTo>
                <a:close/>
                <a:moveTo>
                  <a:pt x="491280" y="29863"/>
                </a:moveTo>
                <a:cubicBezTo>
                  <a:pt x="485246" y="29119"/>
                  <a:pt x="480240" y="24765"/>
                  <a:pt x="478697" y="18868"/>
                </a:cubicBezTo>
                <a:cubicBezTo>
                  <a:pt x="478080" y="16468"/>
                  <a:pt x="477600" y="14030"/>
                  <a:pt x="477017" y="11606"/>
                </a:cubicBezTo>
                <a:lnTo>
                  <a:pt x="477840" y="8997"/>
                </a:lnTo>
                <a:cubicBezTo>
                  <a:pt x="482674" y="4354"/>
                  <a:pt x="487577" y="-147"/>
                  <a:pt x="494949" y="4"/>
                </a:cubicBezTo>
                <a:cubicBezTo>
                  <a:pt x="496663" y="542"/>
                  <a:pt x="498411" y="1084"/>
                  <a:pt x="500160" y="1622"/>
                </a:cubicBezTo>
                <a:cubicBezTo>
                  <a:pt x="501429" y="2884"/>
                  <a:pt x="502731" y="4090"/>
                  <a:pt x="503931" y="5421"/>
                </a:cubicBezTo>
                <a:cubicBezTo>
                  <a:pt x="507806" y="9796"/>
                  <a:pt x="508766" y="16025"/>
                  <a:pt x="506366" y="21353"/>
                </a:cubicBezTo>
                <a:cubicBezTo>
                  <a:pt x="503589" y="27045"/>
                  <a:pt x="497589" y="30432"/>
                  <a:pt x="491280" y="29863"/>
                </a:cubicBezTo>
                <a:close/>
                <a:moveTo>
                  <a:pt x="372720" y="416133"/>
                </a:moveTo>
                <a:cubicBezTo>
                  <a:pt x="379577" y="420446"/>
                  <a:pt x="381635" y="429491"/>
                  <a:pt x="377314" y="436337"/>
                </a:cubicBezTo>
                <a:cubicBezTo>
                  <a:pt x="374400" y="440952"/>
                  <a:pt x="369189" y="443572"/>
                  <a:pt x="363737" y="443133"/>
                </a:cubicBezTo>
                <a:cubicBezTo>
                  <a:pt x="357154" y="442766"/>
                  <a:pt x="351669" y="438045"/>
                  <a:pt x="350297" y="431609"/>
                </a:cubicBezTo>
                <a:lnTo>
                  <a:pt x="348754" y="425061"/>
                </a:lnTo>
                <a:lnTo>
                  <a:pt x="349577" y="422452"/>
                </a:lnTo>
                <a:cubicBezTo>
                  <a:pt x="351223" y="420916"/>
                  <a:pt x="352869" y="419366"/>
                  <a:pt x="354514" y="417844"/>
                </a:cubicBezTo>
                <a:cubicBezTo>
                  <a:pt x="359451" y="413099"/>
                  <a:pt x="366994" y="412389"/>
                  <a:pt x="372720" y="416133"/>
                </a:cubicBezTo>
                <a:close/>
                <a:moveTo>
                  <a:pt x="330617" y="551150"/>
                </a:moveTo>
                <a:cubicBezTo>
                  <a:pt x="337474" y="555497"/>
                  <a:pt x="339532" y="564590"/>
                  <a:pt x="335177" y="571461"/>
                </a:cubicBezTo>
                <a:cubicBezTo>
                  <a:pt x="330857" y="578335"/>
                  <a:pt x="321737" y="580382"/>
                  <a:pt x="314880" y="576034"/>
                </a:cubicBezTo>
                <a:cubicBezTo>
                  <a:pt x="311451" y="573868"/>
                  <a:pt x="309086" y="570388"/>
                  <a:pt x="308297" y="566410"/>
                </a:cubicBezTo>
                <a:cubicBezTo>
                  <a:pt x="307852" y="564487"/>
                  <a:pt x="307234" y="562605"/>
                  <a:pt x="306686" y="560702"/>
                </a:cubicBezTo>
                <a:cubicBezTo>
                  <a:pt x="307097" y="559399"/>
                  <a:pt x="307509" y="558096"/>
                  <a:pt x="307886" y="556790"/>
                </a:cubicBezTo>
                <a:cubicBezTo>
                  <a:pt x="309429" y="555546"/>
                  <a:pt x="311006" y="554369"/>
                  <a:pt x="312480" y="553046"/>
                </a:cubicBezTo>
                <a:cubicBezTo>
                  <a:pt x="317383" y="548338"/>
                  <a:pt x="324857" y="547557"/>
                  <a:pt x="330617" y="551150"/>
                </a:cubicBezTo>
                <a:close/>
                <a:moveTo>
                  <a:pt x="288411" y="686054"/>
                </a:moveTo>
                <a:cubicBezTo>
                  <a:pt x="295406" y="690113"/>
                  <a:pt x="297806" y="699086"/>
                  <a:pt x="293760" y="706097"/>
                </a:cubicBezTo>
                <a:cubicBezTo>
                  <a:pt x="291051" y="710771"/>
                  <a:pt x="285977" y="713579"/>
                  <a:pt x="280594" y="713407"/>
                </a:cubicBezTo>
                <a:cubicBezTo>
                  <a:pt x="273771" y="713311"/>
                  <a:pt x="267909" y="708518"/>
                  <a:pt x="266468" y="701850"/>
                </a:cubicBezTo>
                <a:cubicBezTo>
                  <a:pt x="265989" y="699981"/>
                  <a:pt x="265234" y="698181"/>
                  <a:pt x="264617" y="696347"/>
                </a:cubicBezTo>
                <a:cubicBezTo>
                  <a:pt x="265029" y="695044"/>
                  <a:pt x="265406" y="693737"/>
                  <a:pt x="265817" y="692435"/>
                </a:cubicBezTo>
                <a:cubicBezTo>
                  <a:pt x="267326" y="691097"/>
                  <a:pt x="268869" y="689801"/>
                  <a:pt x="270308" y="688416"/>
                </a:cubicBezTo>
                <a:cubicBezTo>
                  <a:pt x="275074" y="683517"/>
                  <a:pt x="282549" y="682540"/>
                  <a:pt x="288411" y="686054"/>
                </a:cubicBezTo>
                <a:close/>
                <a:moveTo>
                  <a:pt x="236366" y="855868"/>
                </a:moveTo>
                <a:cubicBezTo>
                  <a:pt x="243189" y="860201"/>
                  <a:pt x="245212" y="869246"/>
                  <a:pt x="240891" y="876072"/>
                </a:cubicBezTo>
                <a:cubicBezTo>
                  <a:pt x="238080" y="880471"/>
                  <a:pt x="233177" y="883056"/>
                  <a:pt x="227966" y="882857"/>
                </a:cubicBezTo>
                <a:cubicBezTo>
                  <a:pt x="221143" y="882741"/>
                  <a:pt x="215280" y="877896"/>
                  <a:pt x="213909" y="871200"/>
                </a:cubicBezTo>
                <a:cubicBezTo>
                  <a:pt x="213394" y="869010"/>
                  <a:pt x="212914" y="866808"/>
                  <a:pt x="212400" y="864614"/>
                </a:cubicBezTo>
                <a:lnTo>
                  <a:pt x="213223" y="862005"/>
                </a:lnTo>
                <a:cubicBezTo>
                  <a:pt x="214869" y="860486"/>
                  <a:pt x="216514" y="858960"/>
                  <a:pt x="218194" y="857448"/>
                </a:cubicBezTo>
                <a:cubicBezTo>
                  <a:pt x="223132" y="852707"/>
                  <a:pt x="230709" y="852048"/>
                  <a:pt x="236366" y="855868"/>
                </a:cubicBezTo>
                <a:close/>
                <a:moveTo>
                  <a:pt x="152057" y="1125789"/>
                </a:moveTo>
                <a:cubicBezTo>
                  <a:pt x="157852" y="1129324"/>
                  <a:pt x="160560" y="1136321"/>
                  <a:pt x="158640" y="1142843"/>
                </a:cubicBezTo>
                <a:cubicBezTo>
                  <a:pt x="156514" y="1149031"/>
                  <a:pt x="150686" y="1153166"/>
                  <a:pt x="144137" y="1153097"/>
                </a:cubicBezTo>
                <a:cubicBezTo>
                  <a:pt x="137314" y="1152888"/>
                  <a:pt x="131520" y="1148088"/>
                  <a:pt x="130046" y="1141440"/>
                </a:cubicBezTo>
                <a:cubicBezTo>
                  <a:pt x="129600" y="1139555"/>
                  <a:pt x="128846" y="1137734"/>
                  <a:pt x="128263" y="1135886"/>
                </a:cubicBezTo>
                <a:cubicBezTo>
                  <a:pt x="128640" y="1134580"/>
                  <a:pt x="129051" y="1133277"/>
                  <a:pt x="129463" y="1131974"/>
                </a:cubicBezTo>
                <a:cubicBezTo>
                  <a:pt x="130972" y="1130651"/>
                  <a:pt x="132514" y="1129372"/>
                  <a:pt x="133955" y="1128000"/>
                </a:cubicBezTo>
                <a:cubicBezTo>
                  <a:pt x="138720" y="1123128"/>
                  <a:pt x="146263" y="1122213"/>
                  <a:pt x="152057" y="1125789"/>
                </a:cubicBezTo>
                <a:close/>
                <a:moveTo>
                  <a:pt x="107520" y="1268709"/>
                </a:moveTo>
                <a:cubicBezTo>
                  <a:pt x="113314" y="1272275"/>
                  <a:pt x="116091" y="1279242"/>
                  <a:pt x="114308" y="1285817"/>
                </a:cubicBezTo>
                <a:cubicBezTo>
                  <a:pt x="112183" y="1292311"/>
                  <a:pt x="105943" y="1296546"/>
                  <a:pt x="99120" y="1296103"/>
                </a:cubicBezTo>
                <a:cubicBezTo>
                  <a:pt x="92537" y="1295757"/>
                  <a:pt x="87051" y="1291039"/>
                  <a:pt x="85680" y="1284604"/>
                </a:cubicBezTo>
                <a:lnTo>
                  <a:pt x="84137" y="1278045"/>
                </a:lnTo>
                <a:lnTo>
                  <a:pt x="84960" y="1275439"/>
                </a:lnTo>
                <a:cubicBezTo>
                  <a:pt x="86606" y="1273900"/>
                  <a:pt x="88251" y="1272353"/>
                  <a:pt x="89897" y="1270831"/>
                </a:cubicBezTo>
                <a:cubicBezTo>
                  <a:pt x="94628" y="1266278"/>
                  <a:pt x="101829" y="1265414"/>
                  <a:pt x="107520" y="1268709"/>
                </a:cubicBezTo>
                <a:close/>
                <a:moveTo>
                  <a:pt x="66034" y="1404138"/>
                </a:moveTo>
                <a:cubicBezTo>
                  <a:pt x="72960" y="1408409"/>
                  <a:pt x="75086" y="1417475"/>
                  <a:pt x="70800" y="1424383"/>
                </a:cubicBezTo>
                <a:cubicBezTo>
                  <a:pt x="68126" y="1428734"/>
                  <a:pt x="63360" y="1431374"/>
                  <a:pt x="58251" y="1431357"/>
                </a:cubicBezTo>
                <a:cubicBezTo>
                  <a:pt x="51189" y="1431333"/>
                  <a:pt x="45086" y="1426348"/>
                  <a:pt x="43680" y="1419419"/>
                </a:cubicBezTo>
                <a:cubicBezTo>
                  <a:pt x="43234" y="1417495"/>
                  <a:pt x="42617" y="1415613"/>
                  <a:pt x="42069" y="1413710"/>
                </a:cubicBezTo>
                <a:cubicBezTo>
                  <a:pt x="42480" y="1412407"/>
                  <a:pt x="42891" y="1411101"/>
                  <a:pt x="43269" y="1409798"/>
                </a:cubicBezTo>
                <a:cubicBezTo>
                  <a:pt x="44812" y="1408553"/>
                  <a:pt x="46389" y="1407371"/>
                  <a:pt x="47863" y="1406047"/>
                </a:cubicBezTo>
                <a:cubicBezTo>
                  <a:pt x="52766" y="1401312"/>
                  <a:pt x="60240" y="1400517"/>
                  <a:pt x="66034" y="1404120"/>
                </a:cubicBezTo>
                <a:close/>
                <a:moveTo>
                  <a:pt x="24343" y="1539477"/>
                </a:moveTo>
                <a:cubicBezTo>
                  <a:pt x="30000" y="1543245"/>
                  <a:pt x="32434" y="1550373"/>
                  <a:pt x="30206" y="1556812"/>
                </a:cubicBezTo>
                <a:cubicBezTo>
                  <a:pt x="27532" y="1563635"/>
                  <a:pt x="20366" y="1567602"/>
                  <a:pt x="13166" y="1566278"/>
                </a:cubicBezTo>
                <a:cubicBezTo>
                  <a:pt x="7474" y="1565044"/>
                  <a:pt x="3017" y="1560566"/>
                  <a:pt x="1852" y="1554857"/>
                </a:cubicBezTo>
                <a:cubicBezTo>
                  <a:pt x="1337" y="1552989"/>
                  <a:pt x="617" y="1551185"/>
                  <a:pt x="0" y="1549355"/>
                </a:cubicBezTo>
                <a:cubicBezTo>
                  <a:pt x="377" y="1548052"/>
                  <a:pt x="789" y="1546745"/>
                  <a:pt x="1200" y="1545443"/>
                </a:cubicBezTo>
                <a:cubicBezTo>
                  <a:pt x="2709" y="1544102"/>
                  <a:pt x="4251" y="1542806"/>
                  <a:pt x="5692" y="1541421"/>
                </a:cubicBezTo>
                <a:cubicBezTo>
                  <a:pt x="10628" y="1536357"/>
                  <a:pt x="18480" y="1535531"/>
                  <a:pt x="24343" y="1539460"/>
                </a:cubicBezTo>
                <a:close/>
                <a:moveTo>
                  <a:pt x="155897" y="1579526"/>
                </a:moveTo>
                <a:cubicBezTo>
                  <a:pt x="163680" y="1582180"/>
                  <a:pt x="167829" y="1590635"/>
                  <a:pt x="165189" y="1598414"/>
                </a:cubicBezTo>
                <a:cubicBezTo>
                  <a:pt x="162617" y="1605964"/>
                  <a:pt x="154526" y="1610140"/>
                  <a:pt x="146880" y="1607880"/>
                </a:cubicBezTo>
                <a:cubicBezTo>
                  <a:pt x="139200" y="1605247"/>
                  <a:pt x="135017" y="1596967"/>
                  <a:pt x="137451" y="1589219"/>
                </a:cubicBezTo>
                <a:cubicBezTo>
                  <a:pt x="139886" y="1581463"/>
                  <a:pt x="148115" y="1577126"/>
                  <a:pt x="155897" y="1579509"/>
                </a:cubicBezTo>
                <a:close/>
                <a:moveTo>
                  <a:pt x="317314" y="1059326"/>
                </a:moveTo>
                <a:cubicBezTo>
                  <a:pt x="309566" y="1056977"/>
                  <a:pt x="305177" y="1048783"/>
                  <a:pt x="307509" y="1041021"/>
                </a:cubicBezTo>
                <a:cubicBezTo>
                  <a:pt x="307509" y="1041021"/>
                  <a:pt x="307509" y="1041017"/>
                  <a:pt x="307509" y="1041017"/>
                </a:cubicBezTo>
                <a:cubicBezTo>
                  <a:pt x="309874" y="1033300"/>
                  <a:pt x="318034" y="1028959"/>
                  <a:pt x="325749" y="1031325"/>
                </a:cubicBezTo>
                <a:cubicBezTo>
                  <a:pt x="333497" y="1033691"/>
                  <a:pt x="337817" y="1041864"/>
                  <a:pt x="335451" y="1049582"/>
                </a:cubicBezTo>
                <a:cubicBezTo>
                  <a:pt x="333120" y="1057255"/>
                  <a:pt x="324994" y="1061599"/>
                  <a:pt x="317314" y="1059309"/>
                </a:cubicBezTo>
                <a:close/>
                <a:moveTo>
                  <a:pt x="590606" y="178252"/>
                </a:moveTo>
                <a:cubicBezTo>
                  <a:pt x="598217" y="180563"/>
                  <a:pt x="602503" y="188603"/>
                  <a:pt x="600206" y="196214"/>
                </a:cubicBezTo>
                <a:cubicBezTo>
                  <a:pt x="600172" y="196354"/>
                  <a:pt x="600103" y="196492"/>
                  <a:pt x="600069" y="196629"/>
                </a:cubicBezTo>
                <a:cubicBezTo>
                  <a:pt x="597635" y="204316"/>
                  <a:pt x="589406" y="208564"/>
                  <a:pt x="581726" y="206112"/>
                </a:cubicBezTo>
                <a:cubicBezTo>
                  <a:pt x="574012" y="203661"/>
                  <a:pt x="569795" y="195443"/>
                  <a:pt x="572229" y="187756"/>
                </a:cubicBezTo>
                <a:cubicBezTo>
                  <a:pt x="574526" y="180120"/>
                  <a:pt x="582583" y="175797"/>
                  <a:pt x="590229" y="178097"/>
                </a:cubicBezTo>
                <a:cubicBezTo>
                  <a:pt x="590332" y="178139"/>
                  <a:pt x="590469" y="178180"/>
                  <a:pt x="590606" y="178221"/>
                </a:cubicBezTo>
                <a:close/>
                <a:moveTo>
                  <a:pt x="513737" y="474857"/>
                </a:moveTo>
                <a:cubicBezTo>
                  <a:pt x="511200" y="482520"/>
                  <a:pt x="502937" y="486683"/>
                  <a:pt x="495291" y="484159"/>
                </a:cubicBezTo>
                <a:cubicBezTo>
                  <a:pt x="487611" y="481632"/>
                  <a:pt x="483463" y="473373"/>
                  <a:pt x="486000" y="465710"/>
                </a:cubicBezTo>
                <a:cubicBezTo>
                  <a:pt x="488503" y="458095"/>
                  <a:pt x="496663" y="453926"/>
                  <a:pt x="504308" y="456367"/>
                </a:cubicBezTo>
                <a:cubicBezTo>
                  <a:pt x="512023" y="458867"/>
                  <a:pt x="516240" y="467136"/>
                  <a:pt x="513737" y="474840"/>
                </a:cubicBezTo>
                <a:close/>
                <a:moveTo>
                  <a:pt x="548503" y="313115"/>
                </a:moveTo>
                <a:cubicBezTo>
                  <a:pt x="556354" y="315388"/>
                  <a:pt x="560846" y="323582"/>
                  <a:pt x="558583" y="331416"/>
                </a:cubicBezTo>
                <a:cubicBezTo>
                  <a:pt x="556320" y="339254"/>
                  <a:pt x="548126" y="343766"/>
                  <a:pt x="540275" y="341493"/>
                </a:cubicBezTo>
                <a:cubicBezTo>
                  <a:pt x="532457" y="339223"/>
                  <a:pt x="527931" y="331029"/>
                  <a:pt x="530194" y="323191"/>
                </a:cubicBezTo>
                <a:cubicBezTo>
                  <a:pt x="530194" y="323160"/>
                  <a:pt x="530229" y="323126"/>
                  <a:pt x="530229" y="323095"/>
                </a:cubicBezTo>
                <a:cubicBezTo>
                  <a:pt x="532492" y="315299"/>
                  <a:pt x="540652" y="310814"/>
                  <a:pt x="548434" y="313080"/>
                </a:cubicBezTo>
                <a:cubicBezTo>
                  <a:pt x="548469" y="313087"/>
                  <a:pt x="548469" y="313091"/>
                  <a:pt x="548503" y="313097"/>
                </a:cubicBezTo>
                <a:close/>
                <a:moveTo>
                  <a:pt x="462069" y="591473"/>
                </a:moveTo>
                <a:cubicBezTo>
                  <a:pt x="469817" y="593747"/>
                  <a:pt x="474275" y="601882"/>
                  <a:pt x="472012" y="609641"/>
                </a:cubicBezTo>
                <a:cubicBezTo>
                  <a:pt x="469714" y="617400"/>
                  <a:pt x="461589" y="621844"/>
                  <a:pt x="453840" y="619570"/>
                </a:cubicBezTo>
                <a:cubicBezTo>
                  <a:pt x="446091" y="617297"/>
                  <a:pt x="441635" y="609172"/>
                  <a:pt x="443897" y="601416"/>
                </a:cubicBezTo>
                <a:cubicBezTo>
                  <a:pt x="445989" y="593743"/>
                  <a:pt x="453909" y="589221"/>
                  <a:pt x="461589" y="591312"/>
                </a:cubicBezTo>
                <a:cubicBezTo>
                  <a:pt x="461760" y="591357"/>
                  <a:pt x="461897" y="591405"/>
                  <a:pt x="462069" y="591456"/>
                </a:cubicBezTo>
                <a:close/>
                <a:moveTo>
                  <a:pt x="402034" y="736368"/>
                </a:moveTo>
                <a:cubicBezTo>
                  <a:pt x="404332" y="728630"/>
                  <a:pt x="412423" y="724204"/>
                  <a:pt x="420172" y="726487"/>
                </a:cubicBezTo>
                <a:cubicBezTo>
                  <a:pt x="427920" y="728767"/>
                  <a:pt x="432343" y="736893"/>
                  <a:pt x="430046" y="744631"/>
                </a:cubicBezTo>
                <a:cubicBezTo>
                  <a:pt x="430046" y="744720"/>
                  <a:pt x="430012" y="744813"/>
                  <a:pt x="429977" y="744902"/>
                </a:cubicBezTo>
                <a:cubicBezTo>
                  <a:pt x="427611" y="752620"/>
                  <a:pt x="419451" y="756960"/>
                  <a:pt x="411737" y="754598"/>
                </a:cubicBezTo>
                <a:cubicBezTo>
                  <a:pt x="404023" y="752236"/>
                  <a:pt x="399669" y="744069"/>
                  <a:pt x="402034" y="736351"/>
                </a:cubicBezTo>
                <a:close/>
                <a:moveTo>
                  <a:pt x="359349" y="924271"/>
                </a:moveTo>
                <a:cubicBezTo>
                  <a:pt x="351497" y="922094"/>
                  <a:pt x="346869" y="913954"/>
                  <a:pt x="349063" y="906093"/>
                </a:cubicBezTo>
                <a:cubicBezTo>
                  <a:pt x="351223" y="898231"/>
                  <a:pt x="359383" y="893627"/>
                  <a:pt x="367234" y="895804"/>
                </a:cubicBezTo>
                <a:cubicBezTo>
                  <a:pt x="375086" y="897984"/>
                  <a:pt x="379714" y="906120"/>
                  <a:pt x="377520" y="913982"/>
                </a:cubicBezTo>
                <a:cubicBezTo>
                  <a:pt x="377520" y="914030"/>
                  <a:pt x="377486" y="914082"/>
                  <a:pt x="377486" y="914129"/>
                </a:cubicBezTo>
                <a:cubicBezTo>
                  <a:pt x="375291" y="921923"/>
                  <a:pt x="367200" y="926462"/>
                  <a:pt x="359417" y="924271"/>
                </a:cubicBezTo>
                <a:cubicBezTo>
                  <a:pt x="359383" y="924264"/>
                  <a:pt x="359383" y="924261"/>
                  <a:pt x="359349" y="924254"/>
                </a:cubicBezTo>
                <a:close/>
                <a:moveTo>
                  <a:pt x="283749" y="1166095"/>
                </a:moveTo>
                <a:cubicBezTo>
                  <a:pt x="291600" y="1168303"/>
                  <a:pt x="296160" y="1176446"/>
                  <a:pt x="293931" y="1184284"/>
                </a:cubicBezTo>
                <a:cubicBezTo>
                  <a:pt x="291737" y="1192121"/>
                  <a:pt x="283577" y="1196685"/>
                  <a:pt x="275760" y="1194477"/>
                </a:cubicBezTo>
                <a:cubicBezTo>
                  <a:pt x="267909" y="1192265"/>
                  <a:pt x="263349" y="1184123"/>
                  <a:pt x="265543" y="1176285"/>
                </a:cubicBezTo>
                <a:cubicBezTo>
                  <a:pt x="265577" y="1176264"/>
                  <a:pt x="265577" y="1176244"/>
                  <a:pt x="265577" y="1176223"/>
                </a:cubicBezTo>
                <a:cubicBezTo>
                  <a:pt x="267737" y="1168430"/>
                  <a:pt x="275829" y="1163870"/>
                  <a:pt x="283611" y="1166040"/>
                </a:cubicBezTo>
                <a:cubicBezTo>
                  <a:pt x="283646" y="1166054"/>
                  <a:pt x="283714" y="1166064"/>
                  <a:pt x="283749" y="1166078"/>
                </a:cubicBezTo>
                <a:close/>
                <a:moveTo>
                  <a:pt x="198069" y="1444732"/>
                </a:moveTo>
                <a:cubicBezTo>
                  <a:pt x="205680" y="1447382"/>
                  <a:pt x="209692" y="1455696"/>
                  <a:pt x="207051" y="1463304"/>
                </a:cubicBezTo>
                <a:cubicBezTo>
                  <a:pt x="204411" y="1470909"/>
                  <a:pt x="196080" y="1474927"/>
                  <a:pt x="188468" y="1472280"/>
                </a:cubicBezTo>
                <a:cubicBezTo>
                  <a:pt x="180891" y="1469633"/>
                  <a:pt x="176846" y="1461343"/>
                  <a:pt x="179486" y="1453742"/>
                </a:cubicBezTo>
                <a:cubicBezTo>
                  <a:pt x="181886" y="1446234"/>
                  <a:pt x="189909" y="1442092"/>
                  <a:pt x="197417" y="1444492"/>
                </a:cubicBezTo>
                <a:cubicBezTo>
                  <a:pt x="197623" y="1444560"/>
                  <a:pt x="197863" y="1444636"/>
                  <a:pt x="198069" y="1444715"/>
                </a:cubicBezTo>
                <a:close/>
                <a:moveTo>
                  <a:pt x="240069" y="1309433"/>
                </a:moveTo>
                <a:cubicBezTo>
                  <a:pt x="247852" y="1312008"/>
                  <a:pt x="252034" y="1320391"/>
                  <a:pt x="249463" y="1328157"/>
                </a:cubicBezTo>
                <a:cubicBezTo>
                  <a:pt x="246891" y="1335923"/>
                  <a:pt x="238526" y="1340133"/>
                  <a:pt x="230743" y="1337558"/>
                </a:cubicBezTo>
                <a:cubicBezTo>
                  <a:pt x="222994" y="1334983"/>
                  <a:pt x="218777" y="1326600"/>
                  <a:pt x="221349" y="1318835"/>
                </a:cubicBezTo>
                <a:cubicBezTo>
                  <a:pt x="221383" y="1318763"/>
                  <a:pt x="221383" y="1318694"/>
                  <a:pt x="221417" y="1318622"/>
                </a:cubicBezTo>
                <a:cubicBezTo>
                  <a:pt x="223989" y="1310939"/>
                  <a:pt x="232320" y="1306811"/>
                  <a:pt x="240000" y="1309396"/>
                </a:cubicBezTo>
                <a:cubicBezTo>
                  <a:pt x="240034" y="1309403"/>
                  <a:pt x="240034" y="1309409"/>
                  <a:pt x="240069" y="1309416"/>
                </a:cubicBezTo>
                <a:close/>
                <a:moveTo>
                  <a:pt x="291189" y="1621512"/>
                </a:moveTo>
                <a:cubicBezTo>
                  <a:pt x="298869" y="1624176"/>
                  <a:pt x="303017" y="1632450"/>
                  <a:pt x="300583" y="1640191"/>
                </a:cubicBezTo>
                <a:cubicBezTo>
                  <a:pt x="298217" y="1647974"/>
                  <a:pt x="289989" y="1652366"/>
                  <a:pt x="282206" y="1650004"/>
                </a:cubicBezTo>
                <a:cubicBezTo>
                  <a:pt x="274423" y="1647638"/>
                  <a:pt x="270034" y="1639413"/>
                  <a:pt x="272400" y="1631633"/>
                </a:cubicBezTo>
                <a:cubicBezTo>
                  <a:pt x="272468" y="1631424"/>
                  <a:pt x="272537" y="1631219"/>
                  <a:pt x="272606" y="1631013"/>
                </a:cubicBezTo>
                <a:cubicBezTo>
                  <a:pt x="275177" y="1623295"/>
                  <a:pt x="283440" y="1619057"/>
                  <a:pt x="291189" y="1621495"/>
                </a:cubicBezTo>
                <a:close/>
                <a:moveTo>
                  <a:pt x="366103" y="1379541"/>
                </a:moveTo>
                <a:cubicBezTo>
                  <a:pt x="358251" y="1377203"/>
                  <a:pt x="353795" y="1368953"/>
                  <a:pt x="356126" y="1361112"/>
                </a:cubicBezTo>
                <a:cubicBezTo>
                  <a:pt x="358492" y="1353275"/>
                  <a:pt x="366720" y="1348817"/>
                  <a:pt x="374571" y="1351152"/>
                </a:cubicBezTo>
                <a:cubicBezTo>
                  <a:pt x="382423" y="1353491"/>
                  <a:pt x="386880" y="1361743"/>
                  <a:pt x="384514" y="1369581"/>
                </a:cubicBezTo>
                <a:cubicBezTo>
                  <a:pt x="384514" y="1369598"/>
                  <a:pt x="384514" y="1369615"/>
                  <a:pt x="384514" y="1369632"/>
                </a:cubicBezTo>
                <a:cubicBezTo>
                  <a:pt x="382080" y="1377391"/>
                  <a:pt x="373920" y="1381790"/>
                  <a:pt x="366103" y="1379524"/>
                </a:cubicBezTo>
                <a:close/>
                <a:moveTo>
                  <a:pt x="410366" y="1236247"/>
                </a:moveTo>
                <a:cubicBezTo>
                  <a:pt x="402617" y="1233785"/>
                  <a:pt x="398297" y="1225495"/>
                  <a:pt x="400766" y="1217733"/>
                </a:cubicBezTo>
                <a:cubicBezTo>
                  <a:pt x="403234" y="1209971"/>
                  <a:pt x="411532" y="1205671"/>
                  <a:pt x="419280" y="1208133"/>
                </a:cubicBezTo>
                <a:cubicBezTo>
                  <a:pt x="426960" y="1210701"/>
                  <a:pt x="431212" y="1218936"/>
                  <a:pt x="428846" y="1226695"/>
                </a:cubicBezTo>
                <a:cubicBezTo>
                  <a:pt x="426343" y="1234416"/>
                  <a:pt x="418115" y="1238678"/>
                  <a:pt x="410366" y="1236230"/>
                </a:cubicBezTo>
                <a:close/>
                <a:moveTo>
                  <a:pt x="546720" y="796615"/>
                </a:moveTo>
                <a:cubicBezTo>
                  <a:pt x="538972" y="794133"/>
                  <a:pt x="534686" y="785829"/>
                  <a:pt x="537154" y="778067"/>
                </a:cubicBezTo>
                <a:cubicBezTo>
                  <a:pt x="539623" y="770304"/>
                  <a:pt x="547955" y="766022"/>
                  <a:pt x="555703" y="768501"/>
                </a:cubicBezTo>
                <a:cubicBezTo>
                  <a:pt x="563451" y="770983"/>
                  <a:pt x="567737" y="779284"/>
                  <a:pt x="565269" y="787039"/>
                </a:cubicBezTo>
                <a:cubicBezTo>
                  <a:pt x="562766" y="794798"/>
                  <a:pt x="554469" y="799077"/>
                  <a:pt x="546720" y="796598"/>
                </a:cubicBezTo>
                <a:close/>
                <a:moveTo>
                  <a:pt x="597703" y="633552"/>
                </a:moveTo>
                <a:cubicBezTo>
                  <a:pt x="605383" y="636079"/>
                  <a:pt x="609566" y="644352"/>
                  <a:pt x="607029" y="652032"/>
                </a:cubicBezTo>
                <a:cubicBezTo>
                  <a:pt x="604492" y="659709"/>
                  <a:pt x="596229" y="663885"/>
                  <a:pt x="588549" y="661358"/>
                </a:cubicBezTo>
                <a:cubicBezTo>
                  <a:pt x="580869" y="658831"/>
                  <a:pt x="576686" y="650551"/>
                  <a:pt x="579223" y="642868"/>
                </a:cubicBezTo>
                <a:cubicBezTo>
                  <a:pt x="581726" y="635188"/>
                  <a:pt x="590023" y="631008"/>
                  <a:pt x="597703" y="633535"/>
                </a:cubicBezTo>
                <a:close/>
                <a:moveTo>
                  <a:pt x="494023" y="966048"/>
                </a:moveTo>
                <a:cubicBezTo>
                  <a:pt x="486275" y="963515"/>
                  <a:pt x="482023" y="955176"/>
                  <a:pt x="484560" y="947421"/>
                </a:cubicBezTo>
                <a:cubicBezTo>
                  <a:pt x="487097" y="939669"/>
                  <a:pt x="495429" y="935435"/>
                  <a:pt x="503177" y="937968"/>
                </a:cubicBezTo>
                <a:cubicBezTo>
                  <a:pt x="510960" y="940499"/>
                  <a:pt x="515177" y="948840"/>
                  <a:pt x="512640" y="956592"/>
                </a:cubicBezTo>
                <a:cubicBezTo>
                  <a:pt x="512640" y="956603"/>
                  <a:pt x="512640" y="956609"/>
                  <a:pt x="512640" y="956620"/>
                </a:cubicBezTo>
                <a:cubicBezTo>
                  <a:pt x="510069" y="964334"/>
                  <a:pt x="501771" y="968534"/>
                  <a:pt x="494023" y="966031"/>
                </a:cubicBezTo>
                <a:close/>
                <a:moveTo>
                  <a:pt x="452537" y="1101254"/>
                </a:moveTo>
                <a:cubicBezTo>
                  <a:pt x="444754" y="1098909"/>
                  <a:pt x="440332" y="1090728"/>
                  <a:pt x="442629" y="1082939"/>
                </a:cubicBezTo>
                <a:cubicBezTo>
                  <a:pt x="445029" y="1075173"/>
                  <a:pt x="453257" y="1070819"/>
                  <a:pt x="461040" y="1073219"/>
                </a:cubicBezTo>
                <a:cubicBezTo>
                  <a:pt x="468686" y="1075581"/>
                  <a:pt x="473040" y="1083624"/>
                  <a:pt x="470846" y="1091321"/>
                </a:cubicBezTo>
                <a:cubicBezTo>
                  <a:pt x="468446" y="1099046"/>
                  <a:pt x="460320" y="1103445"/>
                  <a:pt x="452537" y="1101237"/>
                </a:cubicBezTo>
                <a:close/>
                <a:moveTo>
                  <a:pt x="665349" y="365030"/>
                </a:moveTo>
                <a:cubicBezTo>
                  <a:pt x="667714" y="357261"/>
                  <a:pt x="675840" y="352821"/>
                  <a:pt x="683657" y="355056"/>
                </a:cubicBezTo>
                <a:cubicBezTo>
                  <a:pt x="691440" y="357446"/>
                  <a:pt x="695829" y="365702"/>
                  <a:pt x="693463" y="373502"/>
                </a:cubicBezTo>
                <a:cubicBezTo>
                  <a:pt x="691097" y="381213"/>
                  <a:pt x="682972" y="385605"/>
                  <a:pt x="675223" y="383359"/>
                </a:cubicBezTo>
                <a:cubicBezTo>
                  <a:pt x="667440" y="381035"/>
                  <a:pt x="663017" y="372837"/>
                  <a:pt x="665349" y="365051"/>
                </a:cubicBezTo>
                <a:cubicBezTo>
                  <a:pt x="665349" y="365040"/>
                  <a:pt x="665349" y="365027"/>
                  <a:pt x="665349" y="365013"/>
                </a:cubicBezTo>
                <a:close/>
                <a:moveTo>
                  <a:pt x="630617" y="526495"/>
                </a:moveTo>
                <a:cubicBezTo>
                  <a:pt x="622834" y="524085"/>
                  <a:pt x="618446" y="515808"/>
                  <a:pt x="620846" y="508008"/>
                </a:cubicBezTo>
                <a:cubicBezTo>
                  <a:pt x="623280" y="500208"/>
                  <a:pt x="631543" y="495840"/>
                  <a:pt x="639360" y="498254"/>
                </a:cubicBezTo>
                <a:cubicBezTo>
                  <a:pt x="647143" y="500664"/>
                  <a:pt x="651532" y="508941"/>
                  <a:pt x="649097" y="516741"/>
                </a:cubicBezTo>
                <a:cubicBezTo>
                  <a:pt x="649097" y="516748"/>
                  <a:pt x="649097" y="516755"/>
                  <a:pt x="649097" y="516761"/>
                </a:cubicBezTo>
                <a:cubicBezTo>
                  <a:pt x="646629" y="524496"/>
                  <a:pt x="638400" y="528816"/>
                  <a:pt x="630617" y="526478"/>
                </a:cubicBezTo>
                <a:close/>
                <a:moveTo>
                  <a:pt x="468137" y="1528505"/>
                </a:moveTo>
                <a:cubicBezTo>
                  <a:pt x="475783" y="1531080"/>
                  <a:pt x="479863" y="1539357"/>
                  <a:pt x="477291" y="1546992"/>
                </a:cubicBezTo>
                <a:cubicBezTo>
                  <a:pt x="474720" y="1554628"/>
                  <a:pt x="466457" y="1558728"/>
                  <a:pt x="458812" y="1556150"/>
                </a:cubicBezTo>
                <a:cubicBezTo>
                  <a:pt x="451234" y="1553599"/>
                  <a:pt x="447154" y="1545446"/>
                  <a:pt x="449589" y="1537852"/>
                </a:cubicBezTo>
                <a:cubicBezTo>
                  <a:pt x="452091" y="1530151"/>
                  <a:pt x="460389" y="1525955"/>
                  <a:pt x="468103" y="1528471"/>
                </a:cubicBezTo>
                <a:cubicBezTo>
                  <a:pt x="468103" y="1528478"/>
                  <a:pt x="468137" y="1528481"/>
                  <a:pt x="468137" y="1528488"/>
                </a:cubicBezTo>
                <a:close/>
                <a:moveTo>
                  <a:pt x="425829" y="1663283"/>
                </a:moveTo>
                <a:cubicBezTo>
                  <a:pt x="433577" y="1665707"/>
                  <a:pt x="438034" y="1673801"/>
                  <a:pt x="435943" y="1681643"/>
                </a:cubicBezTo>
                <a:cubicBezTo>
                  <a:pt x="433406" y="1689323"/>
                  <a:pt x="425417" y="1693780"/>
                  <a:pt x="417532" y="1691904"/>
                </a:cubicBezTo>
                <a:cubicBezTo>
                  <a:pt x="409852" y="1689326"/>
                  <a:pt x="405497" y="1681242"/>
                  <a:pt x="407554" y="1673411"/>
                </a:cubicBezTo>
                <a:cubicBezTo>
                  <a:pt x="409852" y="1665611"/>
                  <a:pt x="417977" y="1661095"/>
                  <a:pt x="425829" y="1663265"/>
                </a:cubicBezTo>
                <a:close/>
                <a:moveTo>
                  <a:pt x="587726" y="1143192"/>
                </a:moveTo>
                <a:cubicBezTo>
                  <a:pt x="579943" y="1140854"/>
                  <a:pt x="575486" y="1132708"/>
                  <a:pt x="577714" y="1124901"/>
                </a:cubicBezTo>
                <a:cubicBezTo>
                  <a:pt x="579977" y="1117132"/>
                  <a:pt x="588137" y="1112685"/>
                  <a:pt x="595920" y="1114965"/>
                </a:cubicBezTo>
                <a:cubicBezTo>
                  <a:pt x="595920" y="1114972"/>
                  <a:pt x="595955" y="1114982"/>
                  <a:pt x="595989" y="1114989"/>
                </a:cubicBezTo>
                <a:cubicBezTo>
                  <a:pt x="603771" y="1117276"/>
                  <a:pt x="608297" y="1125408"/>
                  <a:pt x="606103" y="1133232"/>
                </a:cubicBezTo>
                <a:cubicBezTo>
                  <a:pt x="603669" y="1140971"/>
                  <a:pt x="595543" y="1145376"/>
                  <a:pt x="587726" y="1143175"/>
                </a:cubicBezTo>
                <a:close/>
                <a:moveTo>
                  <a:pt x="690926" y="810446"/>
                </a:moveTo>
                <a:cubicBezTo>
                  <a:pt x="698709" y="812873"/>
                  <a:pt x="703063" y="821154"/>
                  <a:pt x="700629" y="828940"/>
                </a:cubicBezTo>
                <a:cubicBezTo>
                  <a:pt x="698194" y="836726"/>
                  <a:pt x="689931" y="841070"/>
                  <a:pt x="682148" y="838639"/>
                </a:cubicBezTo>
                <a:cubicBezTo>
                  <a:pt x="682012" y="838601"/>
                  <a:pt x="681874" y="838564"/>
                  <a:pt x="681771" y="838523"/>
                </a:cubicBezTo>
                <a:cubicBezTo>
                  <a:pt x="674023" y="835996"/>
                  <a:pt x="669771" y="827657"/>
                  <a:pt x="672308" y="819899"/>
                </a:cubicBezTo>
                <a:cubicBezTo>
                  <a:pt x="674846" y="812140"/>
                  <a:pt x="683177" y="807902"/>
                  <a:pt x="690926" y="810429"/>
                </a:cubicBezTo>
                <a:close/>
                <a:moveTo>
                  <a:pt x="638469" y="979934"/>
                </a:moveTo>
                <a:cubicBezTo>
                  <a:pt x="646217" y="982516"/>
                  <a:pt x="650366" y="990881"/>
                  <a:pt x="647795" y="998616"/>
                </a:cubicBezTo>
                <a:cubicBezTo>
                  <a:pt x="645223" y="1006355"/>
                  <a:pt x="636857" y="1010531"/>
                  <a:pt x="629109" y="1007949"/>
                </a:cubicBezTo>
                <a:cubicBezTo>
                  <a:pt x="621394" y="1005364"/>
                  <a:pt x="617212" y="997005"/>
                  <a:pt x="619783" y="989270"/>
                </a:cubicBezTo>
                <a:cubicBezTo>
                  <a:pt x="622457" y="981621"/>
                  <a:pt x="630720" y="977483"/>
                  <a:pt x="638469" y="979917"/>
                </a:cubicBezTo>
                <a:close/>
                <a:moveTo>
                  <a:pt x="545589" y="1278196"/>
                </a:moveTo>
                <a:cubicBezTo>
                  <a:pt x="537840" y="1275803"/>
                  <a:pt x="533486" y="1267577"/>
                  <a:pt x="535886" y="1259819"/>
                </a:cubicBezTo>
                <a:cubicBezTo>
                  <a:pt x="535886" y="1259805"/>
                  <a:pt x="535886" y="1259791"/>
                  <a:pt x="535886" y="1259778"/>
                </a:cubicBezTo>
                <a:cubicBezTo>
                  <a:pt x="538354" y="1252049"/>
                  <a:pt x="546549" y="1247716"/>
                  <a:pt x="554332" y="1250037"/>
                </a:cubicBezTo>
                <a:cubicBezTo>
                  <a:pt x="562046" y="1252564"/>
                  <a:pt x="566366" y="1260755"/>
                  <a:pt x="564103" y="1268551"/>
                </a:cubicBezTo>
                <a:cubicBezTo>
                  <a:pt x="561600" y="1276289"/>
                  <a:pt x="553372" y="1280579"/>
                  <a:pt x="545589" y="1278179"/>
                </a:cubicBezTo>
                <a:close/>
                <a:moveTo>
                  <a:pt x="500880" y="1421352"/>
                </a:moveTo>
                <a:cubicBezTo>
                  <a:pt x="493132" y="1418778"/>
                  <a:pt x="488914" y="1410398"/>
                  <a:pt x="491486" y="1402632"/>
                </a:cubicBezTo>
                <a:cubicBezTo>
                  <a:pt x="494057" y="1394870"/>
                  <a:pt x="502423" y="1390660"/>
                  <a:pt x="510206" y="1393235"/>
                </a:cubicBezTo>
                <a:cubicBezTo>
                  <a:pt x="517955" y="1395806"/>
                  <a:pt x="522172" y="1404185"/>
                  <a:pt x="519600" y="1411951"/>
                </a:cubicBezTo>
                <a:cubicBezTo>
                  <a:pt x="516857" y="1419583"/>
                  <a:pt x="508629" y="1423718"/>
                  <a:pt x="500880" y="1421335"/>
                </a:cubicBezTo>
                <a:close/>
                <a:moveTo>
                  <a:pt x="995897" y="303981"/>
                </a:moveTo>
                <a:cubicBezTo>
                  <a:pt x="1003646" y="306257"/>
                  <a:pt x="1008069" y="314380"/>
                  <a:pt x="1005806" y="322121"/>
                </a:cubicBezTo>
                <a:cubicBezTo>
                  <a:pt x="1003509" y="329863"/>
                  <a:pt x="995383" y="334296"/>
                  <a:pt x="987669" y="332020"/>
                </a:cubicBezTo>
                <a:cubicBezTo>
                  <a:pt x="987566" y="331996"/>
                  <a:pt x="987497" y="331975"/>
                  <a:pt x="987429" y="331951"/>
                </a:cubicBezTo>
                <a:cubicBezTo>
                  <a:pt x="979714" y="329613"/>
                  <a:pt x="975326" y="321453"/>
                  <a:pt x="977657" y="313728"/>
                </a:cubicBezTo>
                <a:cubicBezTo>
                  <a:pt x="980023" y="306000"/>
                  <a:pt x="988183" y="301632"/>
                  <a:pt x="995897" y="303971"/>
                </a:cubicBezTo>
                <a:close/>
                <a:moveTo>
                  <a:pt x="954377" y="439015"/>
                </a:moveTo>
                <a:cubicBezTo>
                  <a:pt x="962057" y="441635"/>
                  <a:pt x="966206" y="449966"/>
                  <a:pt x="963635" y="457670"/>
                </a:cubicBezTo>
                <a:cubicBezTo>
                  <a:pt x="960994" y="465302"/>
                  <a:pt x="952663" y="469351"/>
                  <a:pt x="945052" y="466711"/>
                </a:cubicBezTo>
                <a:cubicBezTo>
                  <a:pt x="937406" y="464075"/>
                  <a:pt x="933360" y="455750"/>
                  <a:pt x="936000" y="448118"/>
                </a:cubicBezTo>
                <a:cubicBezTo>
                  <a:pt x="938606" y="440572"/>
                  <a:pt x="946800" y="436512"/>
                  <a:pt x="954377" y="439005"/>
                </a:cubicBezTo>
                <a:close/>
                <a:moveTo>
                  <a:pt x="909497" y="582052"/>
                </a:moveTo>
                <a:cubicBezTo>
                  <a:pt x="917349" y="584263"/>
                  <a:pt x="921943" y="592423"/>
                  <a:pt x="919714" y="600281"/>
                </a:cubicBezTo>
                <a:cubicBezTo>
                  <a:pt x="917520" y="608140"/>
                  <a:pt x="909360" y="612720"/>
                  <a:pt x="901509" y="610509"/>
                </a:cubicBezTo>
                <a:cubicBezTo>
                  <a:pt x="893623" y="608297"/>
                  <a:pt x="889063" y="600137"/>
                  <a:pt x="891257" y="592279"/>
                </a:cubicBezTo>
                <a:cubicBezTo>
                  <a:pt x="891291" y="592211"/>
                  <a:pt x="891291" y="592142"/>
                  <a:pt x="891326" y="592073"/>
                </a:cubicBezTo>
                <a:cubicBezTo>
                  <a:pt x="893554" y="584301"/>
                  <a:pt x="901680" y="579806"/>
                  <a:pt x="909429" y="582034"/>
                </a:cubicBezTo>
                <a:cubicBezTo>
                  <a:pt x="909463" y="582041"/>
                  <a:pt x="909463" y="582045"/>
                  <a:pt x="909497" y="582052"/>
                </a:cubicBezTo>
                <a:close/>
                <a:moveTo>
                  <a:pt x="867532" y="717247"/>
                </a:moveTo>
                <a:cubicBezTo>
                  <a:pt x="875280" y="719500"/>
                  <a:pt x="879771" y="727622"/>
                  <a:pt x="877509" y="735384"/>
                </a:cubicBezTo>
                <a:cubicBezTo>
                  <a:pt x="875246" y="743147"/>
                  <a:pt x="867120" y="747614"/>
                  <a:pt x="859372" y="745358"/>
                </a:cubicBezTo>
                <a:cubicBezTo>
                  <a:pt x="851623" y="743105"/>
                  <a:pt x="847132" y="734983"/>
                  <a:pt x="849394" y="727221"/>
                </a:cubicBezTo>
                <a:cubicBezTo>
                  <a:pt x="849394" y="727221"/>
                  <a:pt x="849394" y="727221"/>
                  <a:pt x="849394" y="727221"/>
                </a:cubicBezTo>
                <a:cubicBezTo>
                  <a:pt x="851554" y="719520"/>
                  <a:pt x="859509" y="715012"/>
                  <a:pt x="867223" y="717158"/>
                </a:cubicBezTo>
                <a:cubicBezTo>
                  <a:pt x="867326" y="717185"/>
                  <a:pt x="867429" y="717216"/>
                  <a:pt x="867532" y="717247"/>
                </a:cubicBezTo>
                <a:close/>
                <a:moveTo>
                  <a:pt x="782914" y="1040219"/>
                </a:moveTo>
                <a:cubicBezTo>
                  <a:pt x="780411" y="1047899"/>
                  <a:pt x="772183" y="1052109"/>
                  <a:pt x="764503" y="1049620"/>
                </a:cubicBezTo>
                <a:cubicBezTo>
                  <a:pt x="756823" y="1047131"/>
                  <a:pt x="752606" y="1038888"/>
                  <a:pt x="755109" y="1031205"/>
                </a:cubicBezTo>
                <a:cubicBezTo>
                  <a:pt x="757577" y="1023590"/>
                  <a:pt x="765703" y="1019373"/>
                  <a:pt x="773349" y="1021752"/>
                </a:cubicBezTo>
                <a:cubicBezTo>
                  <a:pt x="781097" y="1024204"/>
                  <a:pt x="785383" y="1032467"/>
                  <a:pt x="782914" y="1040205"/>
                </a:cubicBezTo>
                <a:cubicBezTo>
                  <a:pt x="782914" y="1040212"/>
                  <a:pt x="782914" y="1040219"/>
                  <a:pt x="782914" y="1040225"/>
                </a:cubicBezTo>
                <a:close/>
                <a:moveTo>
                  <a:pt x="825669" y="852237"/>
                </a:moveTo>
                <a:cubicBezTo>
                  <a:pt x="833486" y="854537"/>
                  <a:pt x="837977" y="862742"/>
                  <a:pt x="835646" y="870559"/>
                </a:cubicBezTo>
                <a:cubicBezTo>
                  <a:pt x="833349" y="878380"/>
                  <a:pt x="825154" y="882854"/>
                  <a:pt x="817337" y="880553"/>
                </a:cubicBezTo>
                <a:cubicBezTo>
                  <a:pt x="809520" y="878253"/>
                  <a:pt x="805063" y="870052"/>
                  <a:pt x="807360" y="862231"/>
                </a:cubicBezTo>
                <a:cubicBezTo>
                  <a:pt x="809657" y="854414"/>
                  <a:pt x="817852" y="849943"/>
                  <a:pt x="825669" y="852244"/>
                </a:cubicBezTo>
                <a:close/>
                <a:moveTo>
                  <a:pt x="731349" y="1156961"/>
                </a:moveTo>
                <a:cubicBezTo>
                  <a:pt x="739097" y="1159324"/>
                  <a:pt x="743486" y="1167532"/>
                  <a:pt x="741120" y="1175294"/>
                </a:cubicBezTo>
                <a:cubicBezTo>
                  <a:pt x="738789" y="1183060"/>
                  <a:pt x="730560" y="1187441"/>
                  <a:pt x="722812" y="1185079"/>
                </a:cubicBezTo>
                <a:cubicBezTo>
                  <a:pt x="715029" y="1182720"/>
                  <a:pt x="710640" y="1174512"/>
                  <a:pt x="713006" y="1166747"/>
                </a:cubicBezTo>
                <a:cubicBezTo>
                  <a:pt x="713040" y="1166719"/>
                  <a:pt x="713040" y="1166692"/>
                  <a:pt x="713040" y="1166664"/>
                </a:cubicBezTo>
                <a:cubicBezTo>
                  <a:pt x="715303" y="1158988"/>
                  <a:pt x="723360" y="1154606"/>
                  <a:pt x="731040" y="1156876"/>
                </a:cubicBezTo>
                <a:cubicBezTo>
                  <a:pt x="731143" y="1156907"/>
                  <a:pt x="731246" y="1156937"/>
                  <a:pt x="731349" y="1156968"/>
                </a:cubicBezTo>
                <a:close/>
                <a:moveTo>
                  <a:pt x="603360" y="1570423"/>
                </a:moveTo>
                <a:cubicBezTo>
                  <a:pt x="611006" y="1572953"/>
                  <a:pt x="615154" y="1581206"/>
                  <a:pt x="612617" y="1588855"/>
                </a:cubicBezTo>
                <a:cubicBezTo>
                  <a:pt x="610115" y="1596504"/>
                  <a:pt x="601852" y="1600656"/>
                  <a:pt x="594206" y="1598126"/>
                </a:cubicBezTo>
                <a:cubicBezTo>
                  <a:pt x="586560" y="1595603"/>
                  <a:pt x="582411" y="1587378"/>
                  <a:pt x="584914" y="1579739"/>
                </a:cubicBezTo>
                <a:cubicBezTo>
                  <a:pt x="587246" y="1572179"/>
                  <a:pt x="595234" y="1567927"/>
                  <a:pt x="602812" y="1570245"/>
                </a:cubicBezTo>
                <a:cubicBezTo>
                  <a:pt x="602983" y="1570303"/>
                  <a:pt x="603189" y="1570365"/>
                  <a:pt x="603360" y="1570430"/>
                </a:cubicBezTo>
                <a:close/>
                <a:moveTo>
                  <a:pt x="645257" y="1435091"/>
                </a:moveTo>
                <a:cubicBezTo>
                  <a:pt x="653074" y="1437484"/>
                  <a:pt x="657497" y="1445774"/>
                  <a:pt x="655097" y="1453605"/>
                </a:cubicBezTo>
                <a:cubicBezTo>
                  <a:pt x="652697" y="1461432"/>
                  <a:pt x="644400" y="1465838"/>
                  <a:pt x="636583" y="1463445"/>
                </a:cubicBezTo>
                <a:cubicBezTo>
                  <a:pt x="628766" y="1461048"/>
                  <a:pt x="624343" y="1452762"/>
                  <a:pt x="626743" y="1444931"/>
                </a:cubicBezTo>
                <a:cubicBezTo>
                  <a:pt x="626777" y="1444862"/>
                  <a:pt x="626777" y="1444790"/>
                  <a:pt x="626812" y="1444718"/>
                </a:cubicBezTo>
                <a:cubicBezTo>
                  <a:pt x="629280" y="1436980"/>
                  <a:pt x="637509" y="1432680"/>
                  <a:pt x="645257" y="1435097"/>
                </a:cubicBezTo>
                <a:close/>
                <a:moveTo>
                  <a:pt x="689795" y="1292033"/>
                </a:moveTo>
                <a:cubicBezTo>
                  <a:pt x="697509" y="1294632"/>
                  <a:pt x="701623" y="1302977"/>
                  <a:pt x="699017" y="1310678"/>
                </a:cubicBezTo>
                <a:cubicBezTo>
                  <a:pt x="699017" y="1310688"/>
                  <a:pt x="699017" y="1310702"/>
                  <a:pt x="699017" y="1310712"/>
                </a:cubicBezTo>
                <a:cubicBezTo>
                  <a:pt x="696377" y="1318355"/>
                  <a:pt x="688046" y="1322411"/>
                  <a:pt x="680400" y="1319771"/>
                </a:cubicBezTo>
                <a:cubicBezTo>
                  <a:pt x="672754" y="1317134"/>
                  <a:pt x="668709" y="1308799"/>
                  <a:pt x="671349" y="1301157"/>
                </a:cubicBezTo>
                <a:cubicBezTo>
                  <a:pt x="673955" y="1293576"/>
                  <a:pt x="682183" y="1289513"/>
                  <a:pt x="689795" y="1292040"/>
                </a:cubicBezTo>
                <a:close/>
                <a:moveTo>
                  <a:pt x="561463" y="1705327"/>
                </a:moveTo>
                <a:cubicBezTo>
                  <a:pt x="569177" y="1707916"/>
                  <a:pt x="573360" y="1716230"/>
                  <a:pt x="570823" y="1723958"/>
                </a:cubicBezTo>
                <a:cubicBezTo>
                  <a:pt x="568457" y="1731693"/>
                  <a:pt x="560297" y="1736061"/>
                  <a:pt x="552549" y="1733712"/>
                </a:cubicBezTo>
                <a:cubicBezTo>
                  <a:pt x="544834" y="1731360"/>
                  <a:pt x="540446" y="1723183"/>
                  <a:pt x="542812" y="1715448"/>
                </a:cubicBezTo>
                <a:cubicBezTo>
                  <a:pt x="542846" y="1715267"/>
                  <a:pt x="542914" y="1715085"/>
                  <a:pt x="542983" y="1714907"/>
                </a:cubicBezTo>
                <a:cubicBezTo>
                  <a:pt x="545451" y="1707162"/>
                  <a:pt x="553714" y="1702879"/>
                  <a:pt x="561463" y="1705334"/>
                </a:cubicBezTo>
                <a:close/>
                <a:moveTo>
                  <a:pt x="696446" y="1747214"/>
                </a:moveTo>
                <a:cubicBezTo>
                  <a:pt x="704126" y="1749789"/>
                  <a:pt x="708446" y="1757952"/>
                  <a:pt x="706251" y="1765763"/>
                </a:cubicBezTo>
                <a:cubicBezTo>
                  <a:pt x="703509" y="1773381"/>
                  <a:pt x="695451" y="1777674"/>
                  <a:pt x="687600" y="1775675"/>
                </a:cubicBezTo>
                <a:cubicBezTo>
                  <a:pt x="679955" y="1772956"/>
                  <a:pt x="675737" y="1764779"/>
                  <a:pt x="677966" y="1756986"/>
                </a:cubicBezTo>
                <a:cubicBezTo>
                  <a:pt x="680434" y="1749237"/>
                  <a:pt x="688663" y="1744889"/>
                  <a:pt x="696446" y="1747221"/>
                </a:cubicBezTo>
                <a:close/>
                <a:moveTo>
                  <a:pt x="1266411" y="387888"/>
                </a:moveTo>
                <a:cubicBezTo>
                  <a:pt x="1274091" y="390364"/>
                  <a:pt x="1278309" y="398599"/>
                  <a:pt x="1275840" y="406283"/>
                </a:cubicBezTo>
                <a:cubicBezTo>
                  <a:pt x="1273372" y="413966"/>
                  <a:pt x="1265143" y="418187"/>
                  <a:pt x="1257463" y="415711"/>
                </a:cubicBezTo>
                <a:cubicBezTo>
                  <a:pt x="1249783" y="413243"/>
                  <a:pt x="1245566" y="405045"/>
                  <a:pt x="1248000" y="397372"/>
                </a:cubicBezTo>
                <a:cubicBezTo>
                  <a:pt x="1250332" y="389740"/>
                  <a:pt x="1258423" y="385444"/>
                  <a:pt x="1266034" y="387779"/>
                </a:cubicBezTo>
                <a:cubicBezTo>
                  <a:pt x="1266172" y="387816"/>
                  <a:pt x="1266275" y="387854"/>
                  <a:pt x="1266411" y="387895"/>
                </a:cubicBezTo>
                <a:close/>
                <a:moveTo>
                  <a:pt x="873291" y="1654176"/>
                </a:moveTo>
                <a:cubicBezTo>
                  <a:pt x="881006" y="1656528"/>
                  <a:pt x="885326" y="1664682"/>
                  <a:pt x="882994" y="1672386"/>
                </a:cubicBezTo>
                <a:cubicBezTo>
                  <a:pt x="880629" y="1680089"/>
                  <a:pt x="872469" y="1684427"/>
                  <a:pt x="864754" y="1682075"/>
                </a:cubicBezTo>
                <a:cubicBezTo>
                  <a:pt x="857109" y="1679733"/>
                  <a:pt x="852754" y="1671648"/>
                  <a:pt x="855052" y="1663968"/>
                </a:cubicBezTo>
                <a:cubicBezTo>
                  <a:pt x="857177" y="1656347"/>
                  <a:pt x="865063" y="1651879"/>
                  <a:pt x="872674" y="1653988"/>
                </a:cubicBezTo>
                <a:cubicBezTo>
                  <a:pt x="872880" y="1654046"/>
                  <a:pt x="873086" y="1654108"/>
                  <a:pt x="873291" y="1654176"/>
                </a:cubicBezTo>
                <a:close/>
                <a:moveTo>
                  <a:pt x="831360" y="1789067"/>
                </a:moveTo>
                <a:cubicBezTo>
                  <a:pt x="839143" y="1791398"/>
                  <a:pt x="843600" y="1799596"/>
                  <a:pt x="841269" y="1807389"/>
                </a:cubicBezTo>
                <a:cubicBezTo>
                  <a:pt x="839109" y="1815196"/>
                  <a:pt x="831052" y="1819780"/>
                  <a:pt x="823234" y="1817630"/>
                </a:cubicBezTo>
                <a:cubicBezTo>
                  <a:pt x="815451" y="1815480"/>
                  <a:pt x="810857" y="1807409"/>
                  <a:pt x="812983" y="1799603"/>
                </a:cubicBezTo>
                <a:cubicBezTo>
                  <a:pt x="813052" y="1799466"/>
                  <a:pt x="813086" y="1799328"/>
                  <a:pt x="813120" y="1799191"/>
                </a:cubicBezTo>
                <a:cubicBezTo>
                  <a:pt x="815383" y="1791381"/>
                  <a:pt x="823543" y="1786859"/>
                  <a:pt x="831360" y="1789067"/>
                </a:cubicBezTo>
                <a:close/>
                <a:moveTo>
                  <a:pt x="1129611" y="829200"/>
                </a:moveTo>
                <a:cubicBezTo>
                  <a:pt x="1121863" y="826900"/>
                  <a:pt x="1117440" y="818750"/>
                  <a:pt x="1119737" y="810998"/>
                </a:cubicBezTo>
                <a:cubicBezTo>
                  <a:pt x="1122034" y="803249"/>
                  <a:pt x="1130194" y="798830"/>
                  <a:pt x="1137943" y="801131"/>
                </a:cubicBezTo>
                <a:cubicBezTo>
                  <a:pt x="1145692" y="803431"/>
                  <a:pt x="1150115" y="811567"/>
                  <a:pt x="1147817" y="819316"/>
                </a:cubicBezTo>
                <a:cubicBezTo>
                  <a:pt x="1145623" y="827020"/>
                  <a:pt x="1137600" y="831480"/>
                  <a:pt x="1129886" y="829283"/>
                </a:cubicBezTo>
                <a:cubicBezTo>
                  <a:pt x="1129783" y="829255"/>
                  <a:pt x="1129714" y="829228"/>
                  <a:pt x="1129611" y="829200"/>
                </a:cubicBezTo>
                <a:close/>
                <a:moveTo>
                  <a:pt x="1096251" y="936172"/>
                </a:moveTo>
                <a:cubicBezTo>
                  <a:pt x="1104069" y="938551"/>
                  <a:pt x="1108457" y="946804"/>
                  <a:pt x="1106057" y="954604"/>
                </a:cubicBezTo>
                <a:cubicBezTo>
                  <a:pt x="1103692" y="962407"/>
                  <a:pt x="1095429" y="966799"/>
                  <a:pt x="1087646" y="964420"/>
                </a:cubicBezTo>
                <a:cubicBezTo>
                  <a:pt x="1079829" y="962040"/>
                  <a:pt x="1075440" y="953788"/>
                  <a:pt x="1077806" y="945988"/>
                </a:cubicBezTo>
                <a:cubicBezTo>
                  <a:pt x="1077840" y="945964"/>
                  <a:pt x="1077840" y="945940"/>
                  <a:pt x="1077840" y="945916"/>
                </a:cubicBezTo>
                <a:cubicBezTo>
                  <a:pt x="1080240" y="938143"/>
                  <a:pt x="1088469" y="933775"/>
                  <a:pt x="1096251" y="936162"/>
                </a:cubicBezTo>
                <a:close/>
                <a:moveTo>
                  <a:pt x="1044206" y="1105811"/>
                </a:moveTo>
                <a:cubicBezTo>
                  <a:pt x="1051920" y="1108485"/>
                  <a:pt x="1056000" y="1116895"/>
                  <a:pt x="1053326" y="1124603"/>
                </a:cubicBezTo>
                <a:cubicBezTo>
                  <a:pt x="1050652" y="1132307"/>
                  <a:pt x="1042217" y="1136387"/>
                  <a:pt x="1034537" y="1133712"/>
                </a:cubicBezTo>
                <a:cubicBezTo>
                  <a:pt x="1026823" y="1131041"/>
                  <a:pt x="1022743" y="1122628"/>
                  <a:pt x="1025417" y="1114924"/>
                </a:cubicBezTo>
                <a:cubicBezTo>
                  <a:pt x="1025417" y="1114886"/>
                  <a:pt x="1025451" y="1114852"/>
                  <a:pt x="1025451" y="1114817"/>
                </a:cubicBezTo>
                <a:cubicBezTo>
                  <a:pt x="1028160" y="1107151"/>
                  <a:pt x="1036526" y="1103116"/>
                  <a:pt x="1044206" y="1105800"/>
                </a:cubicBezTo>
                <a:close/>
                <a:moveTo>
                  <a:pt x="992709" y="1268832"/>
                </a:moveTo>
                <a:cubicBezTo>
                  <a:pt x="985029" y="1266247"/>
                  <a:pt x="980880" y="1257916"/>
                  <a:pt x="983451" y="1250222"/>
                </a:cubicBezTo>
                <a:cubicBezTo>
                  <a:pt x="986057" y="1242559"/>
                  <a:pt x="994354" y="1238448"/>
                  <a:pt x="1002034" y="1241044"/>
                </a:cubicBezTo>
                <a:cubicBezTo>
                  <a:pt x="1009680" y="1243636"/>
                  <a:pt x="1013795" y="1251953"/>
                  <a:pt x="1011189" y="1259616"/>
                </a:cubicBezTo>
                <a:cubicBezTo>
                  <a:pt x="1008617" y="1267252"/>
                  <a:pt x="1000354" y="1271363"/>
                  <a:pt x="992709" y="1268822"/>
                </a:cubicBezTo>
                <a:close/>
                <a:moveTo>
                  <a:pt x="925097" y="1537214"/>
                </a:moveTo>
                <a:cubicBezTo>
                  <a:pt x="922731" y="1544956"/>
                  <a:pt x="914537" y="1549310"/>
                  <a:pt x="906789" y="1546941"/>
                </a:cubicBezTo>
                <a:cubicBezTo>
                  <a:pt x="899040" y="1544572"/>
                  <a:pt x="894686" y="1536374"/>
                  <a:pt x="897052" y="1528636"/>
                </a:cubicBezTo>
                <a:cubicBezTo>
                  <a:pt x="899417" y="1520952"/>
                  <a:pt x="907509" y="1516595"/>
                  <a:pt x="915223" y="1518864"/>
                </a:cubicBezTo>
                <a:cubicBezTo>
                  <a:pt x="923006" y="1521227"/>
                  <a:pt x="927394" y="1529417"/>
                  <a:pt x="925097" y="1537204"/>
                </a:cubicBezTo>
                <a:close/>
                <a:moveTo>
                  <a:pt x="959623" y="1375763"/>
                </a:moveTo>
                <a:cubicBezTo>
                  <a:pt x="967406" y="1378108"/>
                  <a:pt x="971829" y="1386309"/>
                  <a:pt x="969497" y="1394095"/>
                </a:cubicBezTo>
                <a:cubicBezTo>
                  <a:pt x="967200" y="1401857"/>
                  <a:pt x="959040" y="1406294"/>
                  <a:pt x="951291" y="1404000"/>
                </a:cubicBezTo>
                <a:cubicBezTo>
                  <a:pt x="943509" y="1401707"/>
                  <a:pt x="939086" y="1393553"/>
                  <a:pt x="941383" y="1385791"/>
                </a:cubicBezTo>
                <a:cubicBezTo>
                  <a:pt x="943646" y="1377991"/>
                  <a:pt x="951806" y="1373500"/>
                  <a:pt x="959623" y="1375752"/>
                </a:cubicBezTo>
                <a:close/>
                <a:moveTo>
                  <a:pt x="1205966" y="532900"/>
                </a:moveTo>
                <a:cubicBezTo>
                  <a:pt x="1208057" y="525076"/>
                  <a:pt x="1216115" y="520437"/>
                  <a:pt x="1223931" y="522532"/>
                </a:cubicBezTo>
                <a:cubicBezTo>
                  <a:pt x="1231749" y="524630"/>
                  <a:pt x="1236377" y="532670"/>
                  <a:pt x="1234286" y="540494"/>
                </a:cubicBezTo>
                <a:cubicBezTo>
                  <a:pt x="1234251" y="540662"/>
                  <a:pt x="1234183" y="540830"/>
                  <a:pt x="1234149" y="540998"/>
                </a:cubicBezTo>
                <a:cubicBezTo>
                  <a:pt x="1231920" y="548781"/>
                  <a:pt x="1223795" y="553272"/>
                  <a:pt x="1216012" y="551033"/>
                </a:cubicBezTo>
                <a:cubicBezTo>
                  <a:pt x="1208229" y="548794"/>
                  <a:pt x="1203737" y="540672"/>
                  <a:pt x="1205966" y="532889"/>
                </a:cubicBezTo>
                <a:close/>
                <a:moveTo>
                  <a:pt x="1171337" y="694242"/>
                </a:moveTo>
                <a:cubicBezTo>
                  <a:pt x="1163520" y="691865"/>
                  <a:pt x="1159132" y="683606"/>
                  <a:pt x="1161497" y="675799"/>
                </a:cubicBezTo>
                <a:cubicBezTo>
                  <a:pt x="1163863" y="667989"/>
                  <a:pt x="1172126" y="663583"/>
                  <a:pt x="1179943" y="665959"/>
                </a:cubicBezTo>
                <a:cubicBezTo>
                  <a:pt x="1187657" y="668609"/>
                  <a:pt x="1191771" y="677016"/>
                  <a:pt x="1189132" y="684737"/>
                </a:cubicBezTo>
                <a:cubicBezTo>
                  <a:pt x="1186594" y="692078"/>
                  <a:pt x="1178846" y="696220"/>
                  <a:pt x="1171337" y="694221"/>
                </a:cubicBezTo>
                <a:close/>
                <a:moveTo>
                  <a:pt x="967029" y="1831156"/>
                </a:moveTo>
                <a:cubicBezTo>
                  <a:pt x="974709" y="1833792"/>
                  <a:pt x="978857" y="1842110"/>
                  <a:pt x="976354" y="1849838"/>
                </a:cubicBezTo>
                <a:cubicBezTo>
                  <a:pt x="973989" y="1857611"/>
                  <a:pt x="965795" y="1862003"/>
                  <a:pt x="958012" y="1859647"/>
                </a:cubicBezTo>
                <a:cubicBezTo>
                  <a:pt x="950229" y="1857292"/>
                  <a:pt x="945840" y="1849077"/>
                  <a:pt x="948206" y="1841304"/>
                </a:cubicBezTo>
                <a:cubicBezTo>
                  <a:pt x="948275" y="1841088"/>
                  <a:pt x="948343" y="1840879"/>
                  <a:pt x="948411" y="1840667"/>
                </a:cubicBezTo>
                <a:cubicBezTo>
                  <a:pt x="950983" y="1832942"/>
                  <a:pt x="959246" y="1828701"/>
                  <a:pt x="967029" y="1831135"/>
                </a:cubicBezTo>
                <a:close/>
                <a:moveTo>
                  <a:pt x="1041669" y="1589099"/>
                </a:moveTo>
                <a:cubicBezTo>
                  <a:pt x="1033852" y="1586640"/>
                  <a:pt x="1029532" y="1578319"/>
                  <a:pt x="1032000" y="1570516"/>
                </a:cubicBezTo>
                <a:cubicBezTo>
                  <a:pt x="1034434" y="1562712"/>
                  <a:pt x="1042766" y="1558379"/>
                  <a:pt x="1050583" y="1560837"/>
                </a:cubicBezTo>
                <a:cubicBezTo>
                  <a:pt x="1058366" y="1563299"/>
                  <a:pt x="1062720" y="1571616"/>
                  <a:pt x="1060251" y="1579420"/>
                </a:cubicBezTo>
                <a:cubicBezTo>
                  <a:pt x="1060251" y="1579458"/>
                  <a:pt x="1060217" y="1579492"/>
                  <a:pt x="1060217" y="1579526"/>
                </a:cubicBezTo>
                <a:cubicBezTo>
                  <a:pt x="1057680" y="1587240"/>
                  <a:pt x="1049417" y="1591502"/>
                  <a:pt x="1041669" y="1589102"/>
                </a:cubicBezTo>
                <a:close/>
                <a:moveTo>
                  <a:pt x="1104686" y="1436184"/>
                </a:moveTo>
                <a:cubicBezTo>
                  <a:pt x="1102286" y="1443947"/>
                  <a:pt x="1094057" y="1448308"/>
                  <a:pt x="1086309" y="1445925"/>
                </a:cubicBezTo>
                <a:cubicBezTo>
                  <a:pt x="1078560" y="1443539"/>
                  <a:pt x="1074172" y="1435310"/>
                  <a:pt x="1076571" y="1427548"/>
                </a:cubicBezTo>
                <a:cubicBezTo>
                  <a:pt x="1078972" y="1419785"/>
                  <a:pt x="1087200" y="1415424"/>
                  <a:pt x="1094949" y="1417814"/>
                </a:cubicBezTo>
                <a:cubicBezTo>
                  <a:pt x="1102697" y="1420200"/>
                  <a:pt x="1107086" y="1428429"/>
                  <a:pt x="1104686" y="1436191"/>
                </a:cubicBezTo>
                <a:close/>
                <a:moveTo>
                  <a:pt x="1128275" y="1310873"/>
                </a:moveTo>
                <a:cubicBezTo>
                  <a:pt x="1120492" y="1308501"/>
                  <a:pt x="1116137" y="1300293"/>
                  <a:pt x="1118469" y="1292517"/>
                </a:cubicBezTo>
                <a:cubicBezTo>
                  <a:pt x="1120903" y="1284768"/>
                  <a:pt x="1129132" y="1280455"/>
                  <a:pt x="1136880" y="1282883"/>
                </a:cubicBezTo>
                <a:cubicBezTo>
                  <a:pt x="1144526" y="1285272"/>
                  <a:pt x="1148846" y="1293326"/>
                  <a:pt x="1146617" y="1301010"/>
                </a:cubicBezTo>
                <a:cubicBezTo>
                  <a:pt x="1144251" y="1308768"/>
                  <a:pt x="1136057" y="1313167"/>
                  <a:pt x="1128275" y="1310880"/>
                </a:cubicBezTo>
                <a:close/>
                <a:moveTo>
                  <a:pt x="1359874" y="564816"/>
                </a:moveTo>
                <a:cubicBezTo>
                  <a:pt x="1367623" y="567364"/>
                  <a:pt x="1371840" y="575709"/>
                  <a:pt x="1369303" y="583457"/>
                </a:cubicBezTo>
                <a:cubicBezTo>
                  <a:pt x="1366732" y="591206"/>
                  <a:pt x="1358400" y="595423"/>
                  <a:pt x="1350652" y="592876"/>
                </a:cubicBezTo>
                <a:cubicBezTo>
                  <a:pt x="1342937" y="590325"/>
                  <a:pt x="1338754" y="582000"/>
                  <a:pt x="1341291" y="574279"/>
                </a:cubicBezTo>
                <a:cubicBezTo>
                  <a:pt x="1343863" y="566582"/>
                  <a:pt x="1352126" y="562372"/>
                  <a:pt x="1359874" y="564816"/>
                </a:cubicBezTo>
                <a:close/>
                <a:moveTo>
                  <a:pt x="1314960" y="707836"/>
                </a:moveTo>
                <a:cubicBezTo>
                  <a:pt x="1322812" y="710075"/>
                  <a:pt x="1327372" y="718252"/>
                  <a:pt x="1325109" y="726103"/>
                </a:cubicBezTo>
                <a:cubicBezTo>
                  <a:pt x="1322880" y="733951"/>
                  <a:pt x="1314720" y="738501"/>
                  <a:pt x="1306869" y="736265"/>
                </a:cubicBezTo>
                <a:cubicBezTo>
                  <a:pt x="1299017" y="734026"/>
                  <a:pt x="1294457" y="725850"/>
                  <a:pt x="1296686" y="717998"/>
                </a:cubicBezTo>
                <a:cubicBezTo>
                  <a:pt x="1296686" y="717971"/>
                  <a:pt x="1296720" y="717940"/>
                  <a:pt x="1296720" y="717909"/>
                </a:cubicBezTo>
                <a:cubicBezTo>
                  <a:pt x="1299017" y="710116"/>
                  <a:pt x="1307143" y="705621"/>
                  <a:pt x="1314960" y="707836"/>
                </a:cubicBezTo>
                <a:close/>
                <a:moveTo>
                  <a:pt x="1273097" y="843072"/>
                </a:moveTo>
                <a:cubicBezTo>
                  <a:pt x="1280846" y="845417"/>
                  <a:pt x="1285200" y="853588"/>
                  <a:pt x="1282834" y="861319"/>
                </a:cubicBezTo>
                <a:cubicBezTo>
                  <a:pt x="1280503" y="869051"/>
                  <a:pt x="1272343" y="873418"/>
                  <a:pt x="1264594" y="871070"/>
                </a:cubicBezTo>
                <a:cubicBezTo>
                  <a:pt x="1256914" y="868735"/>
                  <a:pt x="1252526" y="860627"/>
                  <a:pt x="1254823" y="852916"/>
                </a:cubicBezTo>
                <a:cubicBezTo>
                  <a:pt x="1257120" y="845171"/>
                  <a:pt x="1265246" y="840751"/>
                  <a:pt x="1272994" y="843041"/>
                </a:cubicBezTo>
                <a:cubicBezTo>
                  <a:pt x="1273029" y="843052"/>
                  <a:pt x="1273063" y="843062"/>
                  <a:pt x="1273097" y="843072"/>
                </a:cubicBezTo>
                <a:close/>
                <a:moveTo>
                  <a:pt x="1212994" y="987813"/>
                </a:moveTo>
                <a:cubicBezTo>
                  <a:pt x="1215463" y="980075"/>
                  <a:pt x="1223726" y="975789"/>
                  <a:pt x="1231440" y="978240"/>
                </a:cubicBezTo>
                <a:cubicBezTo>
                  <a:pt x="1239189" y="980695"/>
                  <a:pt x="1243475" y="988958"/>
                  <a:pt x="1241040" y="996700"/>
                </a:cubicBezTo>
                <a:cubicBezTo>
                  <a:pt x="1238571" y="1004428"/>
                  <a:pt x="1230343" y="1008713"/>
                  <a:pt x="1222594" y="1006279"/>
                </a:cubicBezTo>
                <a:cubicBezTo>
                  <a:pt x="1214880" y="1003780"/>
                  <a:pt x="1210629" y="995558"/>
                  <a:pt x="1212994" y="987813"/>
                </a:cubicBezTo>
                <a:close/>
                <a:moveTo>
                  <a:pt x="1170275" y="1175829"/>
                </a:moveTo>
                <a:cubicBezTo>
                  <a:pt x="1162457" y="1173546"/>
                  <a:pt x="1157931" y="1165344"/>
                  <a:pt x="1160229" y="1157510"/>
                </a:cubicBezTo>
                <a:cubicBezTo>
                  <a:pt x="1162526" y="1149676"/>
                  <a:pt x="1170720" y="1145177"/>
                  <a:pt x="1178537" y="1147464"/>
                </a:cubicBezTo>
                <a:cubicBezTo>
                  <a:pt x="1186389" y="1149748"/>
                  <a:pt x="1190880" y="1157949"/>
                  <a:pt x="1188583" y="1165783"/>
                </a:cubicBezTo>
                <a:cubicBezTo>
                  <a:pt x="1188583" y="1165793"/>
                  <a:pt x="1188583" y="1165807"/>
                  <a:pt x="1188583" y="1165817"/>
                </a:cubicBezTo>
                <a:cubicBezTo>
                  <a:pt x="1186286" y="1173635"/>
                  <a:pt x="1178091" y="1178112"/>
                  <a:pt x="1170275" y="1175829"/>
                </a:cubicBezTo>
                <a:close/>
                <a:moveTo>
                  <a:pt x="1101806" y="1872964"/>
                </a:moveTo>
                <a:cubicBezTo>
                  <a:pt x="1109520" y="1875484"/>
                  <a:pt x="1113909" y="1883585"/>
                  <a:pt x="1111817" y="1891420"/>
                </a:cubicBezTo>
                <a:cubicBezTo>
                  <a:pt x="1109109" y="1899024"/>
                  <a:pt x="1101120" y="1903379"/>
                  <a:pt x="1093269" y="1901524"/>
                </a:cubicBezTo>
                <a:cubicBezTo>
                  <a:pt x="1085589" y="1898904"/>
                  <a:pt x="1081269" y="1890779"/>
                  <a:pt x="1083394" y="1882955"/>
                </a:cubicBezTo>
                <a:cubicBezTo>
                  <a:pt x="1085795" y="1875179"/>
                  <a:pt x="1093989" y="1870742"/>
                  <a:pt x="1101806" y="1872964"/>
                </a:cubicBezTo>
                <a:close/>
                <a:moveTo>
                  <a:pt x="1671977" y="513710"/>
                </a:moveTo>
                <a:cubicBezTo>
                  <a:pt x="1679589" y="516052"/>
                  <a:pt x="1683874" y="524126"/>
                  <a:pt x="1681543" y="531744"/>
                </a:cubicBezTo>
                <a:cubicBezTo>
                  <a:pt x="1681509" y="531874"/>
                  <a:pt x="1681440" y="532005"/>
                  <a:pt x="1681406" y="532135"/>
                </a:cubicBezTo>
                <a:cubicBezTo>
                  <a:pt x="1678903" y="539819"/>
                  <a:pt x="1670674" y="544032"/>
                  <a:pt x="1662994" y="541543"/>
                </a:cubicBezTo>
                <a:cubicBezTo>
                  <a:pt x="1655315" y="539054"/>
                  <a:pt x="1651097" y="530805"/>
                  <a:pt x="1653566" y="523121"/>
                </a:cubicBezTo>
                <a:cubicBezTo>
                  <a:pt x="1656069" y="515445"/>
                  <a:pt x="1664297" y="511231"/>
                  <a:pt x="1671977" y="513707"/>
                </a:cubicBezTo>
                <a:close/>
                <a:moveTo>
                  <a:pt x="1611497" y="658739"/>
                </a:moveTo>
                <a:cubicBezTo>
                  <a:pt x="1613726" y="650966"/>
                  <a:pt x="1621817" y="646457"/>
                  <a:pt x="1629566" y="648669"/>
                </a:cubicBezTo>
                <a:cubicBezTo>
                  <a:pt x="1637349" y="650884"/>
                  <a:pt x="1641874" y="658979"/>
                  <a:pt x="1639646" y="666751"/>
                </a:cubicBezTo>
                <a:cubicBezTo>
                  <a:pt x="1637417" y="674524"/>
                  <a:pt x="1629326" y="679032"/>
                  <a:pt x="1621577" y="676817"/>
                </a:cubicBezTo>
                <a:cubicBezTo>
                  <a:pt x="1613795" y="674606"/>
                  <a:pt x="1609269" y="666511"/>
                  <a:pt x="1611497" y="658739"/>
                </a:cubicBezTo>
                <a:close/>
                <a:moveTo>
                  <a:pt x="1577006" y="820077"/>
                </a:moveTo>
                <a:cubicBezTo>
                  <a:pt x="1569154" y="817859"/>
                  <a:pt x="1564594" y="809692"/>
                  <a:pt x="1566789" y="801833"/>
                </a:cubicBezTo>
                <a:cubicBezTo>
                  <a:pt x="1569017" y="793979"/>
                  <a:pt x="1577177" y="789408"/>
                  <a:pt x="1585029" y="791630"/>
                </a:cubicBezTo>
                <a:cubicBezTo>
                  <a:pt x="1592880" y="793848"/>
                  <a:pt x="1597475" y="802015"/>
                  <a:pt x="1595246" y="809870"/>
                </a:cubicBezTo>
                <a:cubicBezTo>
                  <a:pt x="1595246" y="809915"/>
                  <a:pt x="1595212" y="809956"/>
                  <a:pt x="1595212" y="809997"/>
                </a:cubicBezTo>
                <a:cubicBezTo>
                  <a:pt x="1592949" y="817790"/>
                  <a:pt x="1584823" y="822292"/>
                  <a:pt x="1577006" y="820077"/>
                </a:cubicBezTo>
                <a:close/>
                <a:moveTo>
                  <a:pt x="1543714" y="927011"/>
                </a:moveTo>
                <a:cubicBezTo>
                  <a:pt x="1551429" y="929452"/>
                  <a:pt x="1555680" y="937684"/>
                  <a:pt x="1553246" y="945391"/>
                </a:cubicBezTo>
                <a:cubicBezTo>
                  <a:pt x="1550812" y="953102"/>
                  <a:pt x="1542583" y="957371"/>
                  <a:pt x="1534869" y="954930"/>
                </a:cubicBezTo>
                <a:cubicBezTo>
                  <a:pt x="1527154" y="952488"/>
                  <a:pt x="1522903" y="944256"/>
                  <a:pt x="1525337" y="936549"/>
                </a:cubicBezTo>
                <a:cubicBezTo>
                  <a:pt x="1525337" y="936542"/>
                  <a:pt x="1525337" y="936539"/>
                  <a:pt x="1525337" y="936532"/>
                </a:cubicBezTo>
                <a:cubicBezTo>
                  <a:pt x="1527669" y="928900"/>
                  <a:pt x="1535726" y="924590"/>
                  <a:pt x="1543372" y="926908"/>
                </a:cubicBezTo>
                <a:cubicBezTo>
                  <a:pt x="1543475" y="926942"/>
                  <a:pt x="1543611" y="926980"/>
                  <a:pt x="1543714" y="927021"/>
                </a:cubicBezTo>
                <a:close/>
                <a:moveTo>
                  <a:pt x="1501440" y="1061880"/>
                </a:moveTo>
                <a:cubicBezTo>
                  <a:pt x="1509257" y="1064143"/>
                  <a:pt x="1513783" y="1072324"/>
                  <a:pt x="1511520" y="1080155"/>
                </a:cubicBezTo>
                <a:cubicBezTo>
                  <a:pt x="1509257" y="1087985"/>
                  <a:pt x="1501063" y="1092497"/>
                  <a:pt x="1493246" y="1090235"/>
                </a:cubicBezTo>
                <a:cubicBezTo>
                  <a:pt x="1485429" y="1087972"/>
                  <a:pt x="1480903" y="1079791"/>
                  <a:pt x="1483166" y="1071960"/>
                </a:cubicBezTo>
                <a:cubicBezTo>
                  <a:pt x="1485429" y="1064129"/>
                  <a:pt x="1493623" y="1059618"/>
                  <a:pt x="1501440" y="1061880"/>
                </a:cubicBezTo>
                <a:close/>
                <a:moveTo>
                  <a:pt x="1449326" y="1231468"/>
                </a:moveTo>
                <a:cubicBezTo>
                  <a:pt x="1457109" y="1233895"/>
                  <a:pt x="1461463" y="1242179"/>
                  <a:pt x="1459029" y="1249968"/>
                </a:cubicBezTo>
                <a:cubicBezTo>
                  <a:pt x="1456594" y="1257758"/>
                  <a:pt x="1448332" y="1262105"/>
                  <a:pt x="1440549" y="1259678"/>
                </a:cubicBezTo>
                <a:cubicBezTo>
                  <a:pt x="1432732" y="1257251"/>
                  <a:pt x="1428411" y="1248967"/>
                  <a:pt x="1430812" y="1241177"/>
                </a:cubicBezTo>
                <a:cubicBezTo>
                  <a:pt x="1430846" y="1241119"/>
                  <a:pt x="1430846" y="1241064"/>
                  <a:pt x="1430880" y="1241006"/>
                </a:cubicBezTo>
                <a:cubicBezTo>
                  <a:pt x="1433315" y="1233288"/>
                  <a:pt x="1441577" y="1229016"/>
                  <a:pt x="1449291" y="1231464"/>
                </a:cubicBezTo>
                <a:cubicBezTo>
                  <a:pt x="1449291" y="1231471"/>
                  <a:pt x="1449326" y="1231475"/>
                  <a:pt x="1449326" y="1231478"/>
                </a:cubicBezTo>
                <a:close/>
                <a:moveTo>
                  <a:pt x="1312320" y="1673068"/>
                </a:moveTo>
                <a:cubicBezTo>
                  <a:pt x="1304434" y="1670836"/>
                  <a:pt x="1299874" y="1662645"/>
                  <a:pt x="1302103" y="1654773"/>
                </a:cubicBezTo>
                <a:cubicBezTo>
                  <a:pt x="1304332" y="1646897"/>
                  <a:pt x="1312526" y="1642324"/>
                  <a:pt x="1320411" y="1644552"/>
                </a:cubicBezTo>
                <a:cubicBezTo>
                  <a:pt x="1328263" y="1646784"/>
                  <a:pt x="1332857" y="1654975"/>
                  <a:pt x="1330629" y="1662851"/>
                </a:cubicBezTo>
                <a:cubicBezTo>
                  <a:pt x="1330594" y="1662912"/>
                  <a:pt x="1330594" y="1662977"/>
                  <a:pt x="1330560" y="1663043"/>
                </a:cubicBezTo>
                <a:cubicBezTo>
                  <a:pt x="1328263" y="1670832"/>
                  <a:pt x="1320137" y="1675314"/>
                  <a:pt x="1312320" y="1673078"/>
                </a:cubicBezTo>
                <a:close/>
                <a:moveTo>
                  <a:pt x="1366046" y="1501855"/>
                </a:moveTo>
                <a:cubicBezTo>
                  <a:pt x="1373726" y="1504598"/>
                  <a:pt x="1377703" y="1513036"/>
                  <a:pt x="1374960" y="1520702"/>
                </a:cubicBezTo>
                <a:cubicBezTo>
                  <a:pt x="1372217" y="1528368"/>
                  <a:pt x="1363783" y="1532359"/>
                  <a:pt x="1356103" y="1529616"/>
                </a:cubicBezTo>
                <a:cubicBezTo>
                  <a:pt x="1348457" y="1526873"/>
                  <a:pt x="1344446" y="1518436"/>
                  <a:pt x="1347189" y="1510770"/>
                </a:cubicBezTo>
                <a:cubicBezTo>
                  <a:pt x="1347223" y="1510745"/>
                  <a:pt x="1347223" y="1510725"/>
                  <a:pt x="1347223" y="1510701"/>
                </a:cubicBezTo>
                <a:cubicBezTo>
                  <a:pt x="1349931" y="1503086"/>
                  <a:pt x="1358297" y="1499105"/>
                  <a:pt x="1365909" y="1501811"/>
                </a:cubicBezTo>
                <a:cubicBezTo>
                  <a:pt x="1365943" y="1501824"/>
                  <a:pt x="1366012" y="1501842"/>
                  <a:pt x="1366046" y="1501859"/>
                </a:cubicBezTo>
                <a:close/>
                <a:moveTo>
                  <a:pt x="1407737" y="1366807"/>
                </a:moveTo>
                <a:cubicBezTo>
                  <a:pt x="1415417" y="1369458"/>
                  <a:pt x="1419497" y="1377827"/>
                  <a:pt x="1416823" y="1385500"/>
                </a:cubicBezTo>
                <a:cubicBezTo>
                  <a:pt x="1414183" y="1393173"/>
                  <a:pt x="1405817" y="1397243"/>
                  <a:pt x="1398137" y="1394592"/>
                </a:cubicBezTo>
                <a:cubicBezTo>
                  <a:pt x="1390457" y="1391942"/>
                  <a:pt x="1386377" y="1383573"/>
                  <a:pt x="1389052" y="1375900"/>
                </a:cubicBezTo>
                <a:cubicBezTo>
                  <a:pt x="1389052" y="1375862"/>
                  <a:pt x="1389086" y="1375821"/>
                  <a:pt x="1389086" y="1375783"/>
                </a:cubicBezTo>
                <a:cubicBezTo>
                  <a:pt x="1391657" y="1368203"/>
                  <a:pt x="1399886" y="1364143"/>
                  <a:pt x="1407463" y="1366718"/>
                </a:cubicBezTo>
                <a:cubicBezTo>
                  <a:pt x="1407566" y="1366749"/>
                  <a:pt x="1407635" y="1366780"/>
                  <a:pt x="1407737" y="1366811"/>
                </a:cubicBezTo>
                <a:close/>
                <a:moveTo>
                  <a:pt x="1278652" y="1779950"/>
                </a:moveTo>
                <a:cubicBezTo>
                  <a:pt x="1286400" y="1782189"/>
                  <a:pt x="1290857" y="1790273"/>
                  <a:pt x="1288594" y="1798008"/>
                </a:cubicBezTo>
                <a:cubicBezTo>
                  <a:pt x="1286366" y="1805747"/>
                  <a:pt x="1278275" y="1810204"/>
                  <a:pt x="1270560" y="1807965"/>
                </a:cubicBezTo>
                <a:cubicBezTo>
                  <a:pt x="1262812" y="1805733"/>
                  <a:pt x="1258354" y="1797669"/>
                  <a:pt x="1260583" y="1789941"/>
                </a:cubicBezTo>
                <a:cubicBezTo>
                  <a:pt x="1262606" y="1782302"/>
                  <a:pt x="1270423" y="1777749"/>
                  <a:pt x="1278069" y="1779768"/>
                </a:cubicBezTo>
                <a:cubicBezTo>
                  <a:pt x="1278275" y="1779820"/>
                  <a:pt x="1278446" y="1779878"/>
                  <a:pt x="1278652" y="1779936"/>
                </a:cubicBezTo>
                <a:close/>
                <a:moveTo>
                  <a:pt x="1236823" y="1914871"/>
                </a:moveTo>
                <a:cubicBezTo>
                  <a:pt x="1244606" y="1917172"/>
                  <a:pt x="1249063" y="1925356"/>
                  <a:pt x="1246766" y="1933149"/>
                </a:cubicBezTo>
                <a:cubicBezTo>
                  <a:pt x="1246766" y="1933156"/>
                  <a:pt x="1246766" y="1933163"/>
                  <a:pt x="1246766" y="1933169"/>
                </a:cubicBezTo>
                <a:cubicBezTo>
                  <a:pt x="1244709" y="1940980"/>
                  <a:pt x="1236720" y="1945660"/>
                  <a:pt x="1228937" y="1943616"/>
                </a:cubicBezTo>
                <a:cubicBezTo>
                  <a:pt x="1221120" y="1941576"/>
                  <a:pt x="1216423" y="1933588"/>
                  <a:pt x="1218480" y="1925774"/>
                </a:cubicBezTo>
                <a:cubicBezTo>
                  <a:pt x="1218549" y="1925534"/>
                  <a:pt x="1218617" y="1925294"/>
                  <a:pt x="1218686" y="1925054"/>
                </a:cubicBezTo>
                <a:cubicBezTo>
                  <a:pt x="1220880" y="1917237"/>
                  <a:pt x="1228972" y="1912667"/>
                  <a:pt x="1236789" y="1914851"/>
                </a:cubicBezTo>
                <a:cubicBezTo>
                  <a:pt x="1236789" y="1914851"/>
                  <a:pt x="1236823" y="1914854"/>
                  <a:pt x="1236823" y="1914857"/>
                </a:cubicBezTo>
                <a:close/>
                <a:moveTo>
                  <a:pt x="1414389" y="1822056"/>
                </a:moveTo>
                <a:cubicBezTo>
                  <a:pt x="1422000" y="1824672"/>
                  <a:pt x="1426046" y="1832969"/>
                  <a:pt x="1423440" y="1840584"/>
                </a:cubicBezTo>
                <a:cubicBezTo>
                  <a:pt x="1420834" y="1848203"/>
                  <a:pt x="1412537" y="1852255"/>
                  <a:pt x="1404926" y="1849636"/>
                </a:cubicBezTo>
                <a:cubicBezTo>
                  <a:pt x="1397349" y="1847040"/>
                  <a:pt x="1393303" y="1838853"/>
                  <a:pt x="1395806" y="1831269"/>
                </a:cubicBezTo>
                <a:cubicBezTo>
                  <a:pt x="1398377" y="1823592"/>
                  <a:pt x="1406709" y="1819461"/>
                  <a:pt x="1414389" y="1822039"/>
                </a:cubicBezTo>
                <a:cubicBezTo>
                  <a:pt x="1414389" y="1822043"/>
                  <a:pt x="1414389" y="1822043"/>
                  <a:pt x="1414389" y="1822043"/>
                </a:cubicBezTo>
                <a:close/>
                <a:moveTo>
                  <a:pt x="1372320" y="1956909"/>
                </a:moveTo>
                <a:cubicBezTo>
                  <a:pt x="1380000" y="1959518"/>
                  <a:pt x="1384251" y="1967709"/>
                  <a:pt x="1381989" y="1975495"/>
                </a:cubicBezTo>
                <a:cubicBezTo>
                  <a:pt x="1379280" y="1983117"/>
                  <a:pt x="1371189" y="1987392"/>
                  <a:pt x="1363372" y="1985332"/>
                </a:cubicBezTo>
                <a:cubicBezTo>
                  <a:pt x="1355726" y="1982610"/>
                  <a:pt x="1351543" y="1974395"/>
                  <a:pt x="1353840" y="1966615"/>
                </a:cubicBezTo>
                <a:cubicBezTo>
                  <a:pt x="1356309" y="1958877"/>
                  <a:pt x="1364537" y="1954550"/>
                  <a:pt x="1372320" y="1956895"/>
                </a:cubicBezTo>
                <a:close/>
                <a:moveTo>
                  <a:pt x="1456115" y="1686669"/>
                </a:moveTo>
                <a:cubicBezTo>
                  <a:pt x="1463931" y="1689103"/>
                  <a:pt x="1468286" y="1697407"/>
                  <a:pt x="1465852" y="1705214"/>
                </a:cubicBezTo>
                <a:cubicBezTo>
                  <a:pt x="1463417" y="1713024"/>
                  <a:pt x="1455120" y="1717386"/>
                  <a:pt x="1447303" y="1714951"/>
                </a:cubicBezTo>
                <a:cubicBezTo>
                  <a:pt x="1439486" y="1712517"/>
                  <a:pt x="1435132" y="1704209"/>
                  <a:pt x="1437566" y="1696396"/>
                </a:cubicBezTo>
                <a:cubicBezTo>
                  <a:pt x="1440000" y="1688582"/>
                  <a:pt x="1448297" y="1684221"/>
                  <a:pt x="1456115" y="1686655"/>
                </a:cubicBezTo>
                <a:close/>
                <a:moveTo>
                  <a:pt x="1500480" y="1543560"/>
                </a:moveTo>
                <a:cubicBezTo>
                  <a:pt x="1508194" y="1546101"/>
                  <a:pt x="1512514" y="1554278"/>
                  <a:pt x="1510251" y="1562075"/>
                </a:cubicBezTo>
                <a:cubicBezTo>
                  <a:pt x="1507817" y="1569861"/>
                  <a:pt x="1499520" y="1574201"/>
                  <a:pt x="1491737" y="1571767"/>
                </a:cubicBezTo>
                <a:cubicBezTo>
                  <a:pt x="1483955" y="1569333"/>
                  <a:pt x="1479635" y="1561049"/>
                  <a:pt x="1482069" y="1553263"/>
                </a:cubicBezTo>
                <a:cubicBezTo>
                  <a:pt x="1484469" y="1545508"/>
                  <a:pt x="1492697" y="1541167"/>
                  <a:pt x="1500480" y="1543547"/>
                </a:cubicBezTo>
                <a:close/>
                <a:moveTo>
                  <a:pt x="1575806" y="1301640"/>
                </a:moveTo>
                <a:cubicBezTo>
                  <a:pt x="1567989" y="1299302"/>
                  <a:pt x="1563566" y="1291070"/>
                  <a:pt x="1565897" y="1283256"/>
                </a:cubicBezTo>
                <a:cubicBezTo>
                  <a:pt x="1568194" y="1275508"/>
                  <a:pt x="1576320" y="1271064"/>
                  <a:pt x="1584103" y="1273289"/>
                </a:cubicBezTo>
                <a:cubicBezTo>
                  <a:pt x="1591989" y="1275343"/>
                  <a:pt x="1596720" y="1283407"/>
                  <a:pt x="1594697" y="1291300"/>
                </a:cubicBezTo>
                <a:cubicBezTo>
                  <a:pt x="1592640" y="1299196"/>
                  <a:pt x="1584549" y="1303931"/>
                  <a:pt x="1576663" y="1301880"/>
                </a:cubicBezTo>
                <a:cubicBezTo>
                  <a:pt x="1576389" y="1301805"/>
                  <a:pt x="1576080" y="1301719"/>
                  <a:pt x="1575806" y="1301627"/>
                </a:cubicBezTo>
                <a:close/>
                <a:moveTo>
                  <a:pt x="1628229" y="1132135"/>
                </a:moveTo>
                <a:cubicBezTo>
                  <a:pt x="1620446" y="1129725"/>
                  <a:pt x="1616091" y="1121455"/>
                  <a:pt x="1618492" y="1113665"/>
                </a:cubicBezTo>
                <a:cubicBezTo>
                  <a:pt x="1620892" y="1105941"/>
                  <a:pt x="1629052" y="1101576"/>
                  <a:pt x="1636800" y="1103880"/>
                </a:cubicBezTo>
                <a:cubicBezTo>
                  <a:pt x="1644514" y="1106376"/>
                  <a:pt x="1648869" y="1114523"/>
                  <a:pt x="1646674" y="1122326"/>
                </a:cubicBezTo>
                <a:cubicBezTo>
                  <a:pt x="1644206" y="1130057"/>
                  <a:pt x="1636012" y="1134408"/>
                  <a:pt x="1628229" y="1132121"/>
                </a:cubicBezTo>
                <a:close/>
                <a:moveTo>
                  <a:pt x="1507475" y="1998854"/>
                </a:moveTo>
                <a:cubicBezTo>
                  <a:pt x="1514914" y="2001024"/>
                  <a:pt x="1519166" y="2008804"/>
                  <a:pt x="1517006" y="2016230"/>
                </a:cubicBezTo>
                <a:cubicBezTo>
                  <a:pt x="1516869" y="2016593"/>
                  <a:pt x="1516766" y="2016950"/>
                  <a:pt x="1516629" y="2017303"/>
                </a:cubicBezTo>
                <a:cubicBezTo>
                  <a:pt x="1514537" y="2024942"/>
                  <a:pt x="1506617" y="2029433"/>
                  <a:pt x="1499006" y="2027332"/>
                </a:cubicBezTo>
                <a:cubicBezTo>
                  <a:pt x="1498800" y="2027284"/>
                  <a:pt x="1498629" y="2027229"/>
                  <a:pt x="1498457" y="2027174"/>
                </a:cubicBezTo>
                <a:cubicBezTo>
                  <a:pt x="1490777" y="2024513"/>
                  <a:pt x="1486594" y="2016257"/>
                  <a:pt x="1488994" y="2008499"/>
                </a:cubicBezTo>
                <a:cubicBezTo>
                  <a:pt x="1491463" y="2000743"/>
                  <a:pt x="1499692" y="1996430"/>
                  <a:pt x="1507475" y="1998840"/>
                </a:cubicBezTo>
                <a:close/>
                <a:moveTo>
                  <a:pt x="1626994" y="1613682"/>
                </a:moveTo>
                <a:cubicBezTo>
                  <a:pt x="1619246" y="1611162"/>
                  <a:pt x="1615029" y="1602844"/>
                  <a:pt x="1617532" y="1595102"/>
                </a:cubicBezTo>
                <a:cubicBezTo>
                  <a:pt x="1619966" y="1587624"/>
                  <a:pt x="1627852" y="1583370"/>
                  <a:pt x="1635429" y="1585437"/>
                </a:cubicBezTo>
                <a:cubicBezTo>
                  <a:pt x="1643143" y="1588067"/>
                  <a:pt x="1647257" y="1596446"/>
                  <a:pt x="1644617" y="1604150"/>
                </a:cubicBezTo>
                <a:cubicBezTo>
                  <a:pt x="1642149" y="1611439"/>
                  <a:pt x="1634469" y="1615588"/>
                  <a:pt x="1626994" y="1613668"/>
                </a:cubicBezTo>
                <a:close/>
                <a:moveTo>
                  <a:pt x="1814023" y="1010887"/>
                </a:moveTo>
                <a:cubicBezTo>
                  <a:pt x="1821635" y="1013572"/>
                  <a:pt x="1825646" y="1021931"/>
                  <a:pt x="1822972" y="1029559"/>
                </a:cubicBezTo>
                <a:cubicBezTo>
                  <a:pt x="1820400" y="1036900"/>
                  <a:pt x="1812514" y="1040935"/>
                  <a:pt x="1805040" y="1038744"/>
                </a:cubicBezTo>
                <a:cubicBezTo>
                  <a:pt x="1797360" y="1036265"/>
                  <a:pt x="1793109" y="1028013"/>
                  <a:pt x="1795611" y="1020316"/>
                </a:cubicBezTo>
                <a:cubicBezTo>
                  <a:pt x="1798080" y="1012622"/>
                  <a:pt x="1806343" y="1008395"/>
                  <a:pt x="1814023" y="1010873"/>
                </a:cubicBezTo>
                <a:close/>
                <a:moveTo>
                  <a:pt x="1855749" y="875599"/>
                </a:moveTo>
                <a:cubicBezTo>
                  <a:pt x="1863463" y="878232"/>
                  <a:pt x="1867611" y="886629"/>
                  <a:pt x="1864972" y="894357"/>
                </a:cubicBezTo>
                <a:cubicBezTo>
                  <a:pt x="1862469" y="901742"/>
                  <a:pt x="1854652" y="905897"/>
                  <a:pt x="1847109" y="903854"/>
                </a:cubicBezTo>
                <a:cubicBezTo>
                  <a:pt x="1839291" y="901468"/>
                  <a:pt x="1834903" y="893208"/>
                  <a:pt x="1837303" y="885405"/>
                </a:cubicBezTo>
                <a:cubicBezTo>
                  <a:pt x="1839669" y="877598"/>
                  <a:pt x="1847931" y="873206"/>
                  <a:pt x="1855749" y="875592"/>
                </a:cubicBezTo>
                <a:close/>
                <a:moveTo>
                  <a:pt x="1686789" y="1468807"/>
                </a:moveTo>
                <a:cubicBezTo>
                  <a:pt x="1684869" y="1476285"/>
                  <a:pt x="1677257" y="1480787"/>
                  <a:pt x="1669783" y="1478863"/>
                </a:cubicBezTo>
                <a:cubicBezTo>
                  <a:pt x="1669406" y="1478771"/>
                  <a:pt x="1669029" y="1478661"/>
                  <a:pt x="1668686" y="1478538"/>
                </a:cubicBezTo>
                <a:cubicBezTo>
                  <a:pt x="1660972" y="1476011"/>
                  <a:pt x="1656754" y="1467710"/>
                  <a:pt x="1659291" y="1459999"/>
                </a:cubicBezTo>
                <a:cubicBezTo>
                  <a:pt x="1661795" y="1452401"/>
                  <a:pt x="1669886" y="1448188"/>
                  <a:pt x="1677532" y="1450512"/>
                </a:cubicBezTo>
                <a:cubicBezTo>
                  <a:pt x="1684937" y="1452580"/>
                  <a:pt x="1689223" y="1460243"/>
                  <a:pt x="1687166" y="1467635"/>
                </a:cubicBezTo>
                <a:cubicBezTo>
                  <a:pt x="1687063" y="1468025"/>
                  <a:pt x="1686926" y="1468413"/>
                  <a:pt x="1686789" y="1468793"/>
                </a:cubicBezTo>
                <a:close/>
                <a:moveTo>
                  <a:pt x="1719223" y="1315207"/>
                </a:moveTo>
                <a:cubicBezTo>
                  <a:pt x="1726972" y="1317731"/>
                  <a:pt x="1731223" y="1326069"/>
                  <a:pt x="1728686" y="1333828"/>
                </a:cubicBezTo>
                <a:cubicBezTo>
                  <a:pt x="1726286" y="1341288"/>
                  <a:pt x="1718434" y="1345550"/>
                  <a:pt x="1710857" y="1343534"/>
                </a:cubicBezTo>
                <a:cubicBezTo>
                  <a:pt x="1703040" y="1341223"/>
                  <a:pt x="1698549" y="1333008"/>
                  <a:pt x="1700880" y="1325181"/>
                </a:cubicBezTo>
                <a:cubicBezTo>
                  <a:pt x="1703177" y="1317353"/>
                  <a:pt x="1711406" y="1312883"/>
                  <a:pt x="1719223" y="1315193"/>
                </a:cubicBezTo>
                <a:close/>
                <a:moveTo>
                  <a:pt x="1549543" y="1863988"/>
                </a:moveTo>
                <a:cubicBezTo>
                  <a:pt x="1557154" y="1866659"/>
                  <a:pt x="1561132" y="1874987"/>
                  <a:pt x="1558457" y="1882584"/>
                </a:cubicBezTo>
                <a:cubicBezTo>
                  <a:pt x="1555852" y="1890035"/>
                  <a:pt x="1547760" y="1894049"/>
                  <a:pt x="1540251" y="1891636"/>
                </a:cubicBezTo>
                <a:cubicBezTo>
                  <a:pt x="1532606" y="1889071"/>
                  <a:pt x="1528492" y="1880798"/>
                  <a:pt x="1531063" y="1873159"/>
                </a:cubicBezTo>
                <a:cubicBezTo>
                  <a:pt x="1533635" y="1865520"/>
                  <a:pt x="1541897" y="1861409"/>
                  <a:pt x="1549543" y="1863974"/>
                </a:cubicBezTo>
                <a:close/>
                <a:moveTo>
                  <a:pt x="1591372" y="1728635"/>
                </a:moveTo>
                <a:cubicBezTo>
                  <a:pt x="1598846" y="1730963"/>
                  <a:pt x="1603029" y="1738910"/>
                  <a:pt x="1600697" y="1746384"/>
                </a:cubicBezTo>
                <a:cubicBezTo>
                  <a:pt x="1600594" y="1746641"/>
                  <a:pt x="1600526" y="1746895"/>
                  <a:pt x="1600423" y="1747149"/>
                </a:cubicBezTo>
                <a:cubicBezTo>
                  <a:pt x="1598469" y="1754613"/>
                  <a:pt x="1590823" y="1759077"/>
                  <a:pt x="1583383" y="1757119"/>
                </a:cubicBezTo>
                <a:cubicBezTo>
                  <a:pt x="1583006" y="1757023"/>
                  <a:pt x="1582629" y="1756907"/>
                  <a:pt x="1582251" y="1756776"/>
                </a:cubicBezTo>
                <a:cubicBezTo>
                  <a:pt x="1574469" y="1754256"/>
                  <a:pt x="1570217" y="1745915"/>
                  <a:pt x="1572720" y="1738139"/>
                </a:cubicBezTo>
                <a:cubicBezTo>
                  <a:pt x="1575257" y="1730363"/>
                  <a:pt x="1583589" y="1726104"/>
                  <a:pt x="1591372" y="1728621"/>
                </a:cubicBezTo>
                <a:close/>
                <a:moveTo>
                  <a:pt x="1933132" y="625320"/>
                </a:moveTo>
                <a:cubicBezTo>
                  <a:pt x="1925486" y="622773"/>
                  <a:pt x="1921337" y="614503"/>
                  <a:pt x="1923874" y="606844"/>
                </a:cubicBezTo>
                <a:cubicBezTo>
                  <a:pt x="1926411" y="599188"/>
                  <a:pt x="1934709" y="595046"/>
                  <a:pt x="1942354" y="597593"/>
                </a:cubicBezTo>
                <a:cubicBezTo>
                  <a:pt x="1949692" y="599726"/>
                  <a:pt x="1953909" y="607396"/>
                  <a:pt x="1951783" y="614729"/>
                </a:cubicBezTo>
                <a:cubicBezTo>
                  <a:pt x="1951646" y="615158"/>
                  <a:pt x="1951509" y="615583"/>
                  <a:pt x="1951337" y="615998"/>
                </a:cubicBezTo>
                <a:cubicBezTo>
                  <a:pt x="1949451" y="623311"/>
                  <a:pt x="1941977" y="627700"/>
                  <a:pt x="1934674" y="625800"/>
                </a:cubicBezTo>
                <a:cubicBezTo>
                  <a:pt x="1934126" y="625667"/>
                  <a:pt x="1933646" y="625502"/>
                  <a:pt x="1933132" y="625307"/>
                </a:cubicBezTo>
                <a:close/>
                <a:moveTo>
                  <a:pt x="1909577" y="750669"/>
                </a:moveTo>
                <a:cubicBezTo>
                  <a:pt x="1907760" y="758195"/>
                  <a:pt x="1900183" y="762820"/>
                  <a:pt x="1892640" y="760999"/>
                </a:cubicBezTo>
                <a:cubicBezTo>
                  <a:pt x="1892297" y="760913"/>
                  <a:pt x="1891955" y="760817"/>
                  <a:pt x="1891611" y="760704"/>
                </a:cubicBezTo>
                <a:cubicBezTo>
                  <a:pt x="1883795" y="758376"/>
                  <a:pt x="1879372" y="750158"/>
                  <a:pt x="1881703" y="742348"/>
                </a:cubicBezTo>
                <a:cubicBezTo>
                  <a:pt x="1884034" y="734541"/>
                  <a:pt x="1892229" y="730101"/>
                  <a:pt x="1900046" y="732429"/>
                </a:cubicBezTo>
                <a:cubicBezTo>
                  <a:pt x="1907486" y="734387"/>
                  <a:pt x="1911909" y="742005"/>
                  <a:pt x="1909955" y="749441"/>
                </a:cubicBezTo>
                <a:cubicBezTo>
                  <a:pt x="1909852" y="749856"/>
                  <a:pt x="1909714" y="750264"/>
                  <a:pt x="1909577" y="750669"/>
                </a:cubicBezTo>
                <a:close/>
                <a:moveTo>
                  <a:pt x="1763006" y="1173947"/>
                </a:moveTo>
                <a:cubicBezTo>
                  <a:pt x="1755257" y="1171409"/>
                  <a:pt x="1751040" y="1163068"/>
                  <a:pt x="1753577" y="1155316"/>
                </a:cubicBezTo>
                <a:cubicBezTo>
                  <a:pt x="1756115" y="1147567"/>
                  <a:pt x="1764446" y="1143340"/>
                  <a:pt x="1772194" y="1145877"/>
                </a:cubicBezTo>
                <a:cubicBezTo>
                  <a:pt x="1779874" y="1148637"/>
                  <a:pt x="1783852" y="1157099"/>
                  <a:pt x="1781109" y="1164775"/>
                </a:cubicBezTo>
                <a:cubicBezTo>
                  <a:pt x="1778469" y="1172147"/>
                  <a:pt x="1770514" y="1176168"/>
                  <a:pt x="1763006" y="1173947"/>
                </a:cubicBezTo>
                <a:close/>
              </a:path>
            </a:pathLst>
          </a:custGeom>
          <a:solidFill>
            <a:schemeClr val="accent1"/>
          </a:solidFill>
          <a:ln w="3429" cap="flat">
            <a:noFill/>
            <a:prstDash val="solid"/>
            <a:miter/>
          </a:ln>
        </p:spPr>
        <p:txBody>
          <a:bodyPr rtlCol="0" anchor="ctr"/>
          <a:lstStyle/>
          <a:p>
            <a:endParaRPr lang="zh-CN" altLang="en-US">
              <a:cs typeface="思源黑体 Regular" panose="020B05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ChangeArrowheads="1"/>
          </p:cNvSpPr>
          <p:nvPr/>
        </p:nvSpPr>
        <p:spPr bwMode="auto">
          <a:xfrm>
            <a:off x="0" y="1674813"/>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4860925" algn="l"/>
              </a:tabLst>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文本框 5"/>
          <p:cNvSpPr txBox="1"/>
          <p:nvPr/>
        </p:nvSpPr>
        <p:spPr>
          <a:xfrm>
            <a:off x="2727325" y="1151255"/>
            <a:ext cx="6977380" cy="977265"/>
          </a:xfrm>
          <a:prstGeom prst="rect">
            <a:avLst/>
          </a:prstGeom>
          <a:noFill/>
        </p:spPr>
        <p:txBody>
          <a:bodyPr wrap="square" rtlCol="0" anchor="t">
            <a:spAutoFit/>
          </a:bodyPr>
          <a:lstStyle>
            <a:defPPr>
              <a:defRPr lang="zh-CN"/>
            </a:defPPr>
            <a:lvl1pPr algn="ctr">
              <a:lnSpc>
                <a:spcPct val="90000"/>
              </a:lnSpc>
              <a:defRPr sz="3200">
                <a:solidFill>
                  <a:srgbClr val="6AB3E4"/>
                </a:solidFill>
                <a:latin typeface="三极信黑简体" panose="00000500000000000000" pitchFamily="2" charset="-122"/>
                <a:ea typeface="三极信黑简体" panose="00000500000000000000" pitchFamily="2" charset="-122"/>
                <a:cs typeface="Aa榴莲爸爸" panose="03000502000000000000" charset="-122"/>
              </a:defRPr>
            </a:lvl1pPr>
          </a:lstStyle>
          <a:p>
            <a:r>
              <a:rPr lang="zh-CN" altLang="en-US">
                <a:latin typeface="微软雅黑" panose="020B0503020204020204" pitchFamily="34" charset="-122"/>
                <a:ea typeface="微软雅黑" panose="020B0503020204020204" pitchFamily="34" charset="-122"/>
                <a:sym typeface="Arial" panose="020B0604020202020204" pitchFamily="34" charset="0"/>
              </a:rPr>
              <a:t>1．</a:t>
            </a:r>
            <a:r>
              <a:rPr lang="zh-CN" altLang="en-US">
                <a:latin typeface="微软雅黑" panose="020B0503020204020204" pitchFamily="34" charset="-122"/>
                <a:ea typeface="微软雅黑" panose="020B0503020204020204" pitchFamily="34" charset="-122"/>
                <a:sym typeface="+mn-ea"/>
              </a:rPr>
              <a:t>在线虚拟参观的操控技巧</a:t>
            </a:r>
            <a:endParaRPr lang="zh-CN" altLang="en-US">
              <a:latin typeface="微软雅黑" panose="020B0503020204020204" pitchFamily="34" charset="-122"/>
              <a:ea typeface="微软雅黑" panose="020B0503020204020204" pitchFamily="34" charset="-122"/>
              <a:sym typeface="+mn-ea"/>
            </a:endParaRPr>
          </a:p>
          <a:p>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9" name="剪去同侧角的矩形 8"/>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0" name="剪去同侧角的矩形 9"/>
          <p:cNvSpPr/>
          <p:nvPr/>
        </p:nvSpPr>
        <p:spPr>
          <a:xfrm>
            <a:off x="9444000"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1" name="剪去同侧角的矩形 10"/>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2" name="剪去同侧角的矩形 11"/>
          <p:cNvSpPr/>
          <p:nvPr/>
        </p:nvSpPr>
        <p:spPr>
          <a:xfrm>
            <a:off x="699509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3" name="TextBox 12"/>
          <p:cNvSpPr txBox="1"/>
          <p:nvPr/>
        </p:nvSpPr>
        <p:spPr>
          <a:xfrm>
            <a:off x="7168509" y="220724"/>
            <a:ext cx="877163" cy="369332"/>
          </a:xfrm>
          <a:prstGeom prst="rect">
            <a:avLst/>
          </a:prstGeom>
          <a:noFill/>
        </p:spPr>
        <p:txBody>
          <a:bodyPr wrap="none" rtlCol="0">
            <a:spAutoFit/>
          </a:bodyPr>
          <a:lstStyle/>
          <a:p>
            <a:r>
              <a:rPr lang="zh-CN" altLang="en-US" dirty="0">
                <a:solidFill>
                  <a:schemeClr val="bg1"/>
                </a:solidFill>
              </a:rPr>
              <a:t>准备间</a:t>
            </a:r>
            <a:endParaRPr lang="zh-CN" altLang="en-US" dirty="0">
              <a:solidFill>
                <a:schemeClr val="bg1"/>
              </a:solidFill>
            </a:endParaRPr>
          </a:p>
        </p:txBody>
      </p:sp>
      <p:sp>
        <p:nvSpPr>
          <p:cNvPr id="14" name="TextBox 13"/>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18" name="TextBox 17"/>
          <p:cNvSpPr txBox="1"/>
          <p:nvPr/>
        </p:nvSpPr>
        <p:spPr>
          <a:xfrm>
            <a:off x="9627927" y="220724"/>
            <a:ext cx="877163" cy="369332"/>
          </a:xfrm>
          <a:prstGeom prst="rect">
            <a:avLst/>
          </a:prstGeom>
          <a:noFill/>
        </p:spPr>
        <p:txBody>
          <a:bodyPr wrap="none" rtlCol="0">
            <a:spAutoFit/>
          </a:bodyPr>
          <a:lstStyle/>
          <a:p>
            <a:r>
              <a:rPr lang="zh-CN" altLang="en-US" b="1" dirty="0">
                <a:solidFill>
                  <a:schemeClr val="bg1"/>
                </a:solidFill>
              </a:rPr>
              <a:t>收获园</a:t>
            </a:r>
            <a:endParaRPr lang="zh-CN" altLang="en-US" b="1" dirty="0">
              <a:solidFill>
                <a:schemeClr val="bg1"/>
              </a:solidFill>
            </a:endParaRPr>
          </a:p>
        </p:txBody>
      </p:sp>
      <p:sp>
        <p:nvSpPr>
          <p:cNvPr id="19" name="TextBox 18"/>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775" y="2314393"/>
            <a:ext cx="5617035" cy="5617035"/>
          </a:xfrm>
          <a:prstGeom prst="rect">
            <a:avLst/>
          </a:prstGeom>
        </p:spPr>
      </p:pic>
      <p:pic>
        <p:nvPicPr>
          <p:cNvPr id="104" name="图片 103"/>
          <p:cNvPicPr/>
          <p:nvPr/>
        </p:nvPicPr>
        <p:blipFill>
          <a:blip r:embed="rId2">
            <a:clrChange>
              <a:clrFrom>
                <a:srgbClr val="F6F6F6">
                  <a:alpha val="100000"/>
                </a:srgbClr>
              </a:clrFrom>
              <a:clrTo>
                <a:srgbClr val="F6F6F6">
                  <a:alpha val="100000"/>
                  <a:alpha val="0"/>
                </a:srgbClr>
              </a:clrTo>
            </a:clrChange>
          </a:blip>
          <a:stretch>
            <a:fillRect/>
          </a:stretch>
        </p:blipFill>
        <p:spPr>
          <a:xfrm>
            <a:off x="4510405" y="1751965"/>
            <a:ext cx="6899275" cy="3589655"/>
          </a:xfrm>
          <a:prstGeom prst="rect">
            <a:avLst/>
          </a:prstGeom>
          <a:noFill/>
          <a:ln w="9525">
            <a:noFill/>
          </a:ln>
        </p:spPr>
      </p:pic>
      <p:sp>
        <p:nvSpPr>
          <p:cNvPr id="7" name="文本框 6"/>
          <p:cNvSpPr txBox="1"/>
          <p:nvPr/>
        </p:nvSpPr>
        <p:spPr>
          <a:xfrm>
            <a:off x="4970780" y="2393950"/>
            <a:ext cx="6438900" cy="2676525"/>
          </a:xfrm>
          <a:prstGeom prst="rect">
            <a:avLst/>
          </a:prstGeom>
          <a:noFill/>
          <a:ln w="9525">
            <a:noFill/>
          </a:ln>
        </p:spPr>
        <p:txBody>
          <a:bodyPr wrap="square">
            <a:spAutoFit/>
          </a:bodyPr>
          <a:lstStyle/>
          <a:p>
            <a:pPr indent="0">
              <a:lnSpc>
                <a:spcPct val="150000"/>
              </a:lnSpc>
            </a:pPr>
            <a:r>
              <a:rPr lang="en-US" altLang="zh-CN" sz="2400" b="0">
                <a:solidFill>
                  <a:srgbClr val="000000"/>
                </a:solidFill>
                <a:latin typeface="楷体" panose="02010609060101010101" charset="-122"/>
                <a:ea typeface="楷体" panose="02010609060101010101" charset="-122"/>
              </a:rPr>
              <a:t>1</a:t>
            </a:r>
            <a:r>
              <a:rPr lang="zh-CN" sz="2400" b="0">
                <a:solidFill>
                  <a:srgbClr val="000000"/>
                </a:solidFill>
                <a:latin typeface="楷体" panose="02010609060101010101" charset="-122"/>
                <a:ea typeface="楷体" panose="02010609060101010101" charset="-122"/>
              </a:rPr>
              <a:t>．尝试全屏显示</a:t>
            </a:r>
            <a:endParaRPr lang="zh-CN" sz="2400" b="0">
              <a:solidFill>
                <a:srgbClr val="000000"/>
              </a:solidFill>
              <a:latin typeface="楷体" panose="02010609060101010101" charset="-122"/>
              <a:ea typeface="楷体" panose="02010609060101010101" charset="-122"/>
            </a:endParaRPr>
          </a:p>
          <a:p>
            <a:pPr indent="0">
              <a:lnSpc>
                <a:spcPct val="150000"/>
              </a:lnSpc>
            </a:pPr>
            <a:r>
              <a:rPr lang="en-US" altLang="zh-CN" sz="2400" b="0">
                <a:solidFill>
                  <a:srgbClr val="000000"/>
                </a:solidFill>
                <a:latin typeface="楷体" panose="02010609060101010101" charset="-122"/>
                <a:ea typeface="楷体" panose="02010609060101010101" charset="-122"/>
              </a:rPr>
              <a:t>2</a:t>
            </a:r>
            <a:r>
              <a:rPr lang="zh-CN" sz="2400" b="0">
                <a:solidFill>
                  <a:srgbClr val="000000"/>
                </a:solidFill>
                <a:latin typeface="楷体" panose="02010609060101010101" charset="-122"/>
                <a:ea typeface="楷体" panose="02010609060101010101" charset="-122"/>
              </a:rPr>
              <a:t>．分享交流</a:t>
            </a:r>
            <a:endParaRPr lang="zh-CN" sz="2400" b="0">
              <a:solidFill>
                <a:srgbClr val="000000"/>
              </a:solidFill>
              <a:latin typeface="楷体" panose="02010609060101010101" charset="-122"/>
              <a:ea typeface="楷体" panose="02010609060101010101" charset="-122"/>
            </a:endParaRPr>
          </a:p>
          <a:p>
            <a:pPr indent="0">
              <a:lnSpc>
                <a:spcPct val="150000"/>
              </a:lnSpc>
            </a:pPr>
            <a:r>
              <a:rPr lang="zh-CN" sz="2400" b="0">
                <a:solidFill>
                  <a:srgbClr val="000000"/>
                </a:solidFill>
                <a:latin typeface="楷体" panose="02010609060101010101" charset="-122"/>
                <a:ea typeface="楷体" panose="02010609060101010101" charset="-122"/>
              </a:rPr>
              <a:t>（利用展厅里留言、弹幕、点赞、分享等功能在线评论交流，注意文明用语，健康交流。）</a:t>
            </a:r>
            <a:endParaRPr lang="zh-CN" sz="2400" b="0">
              <a:solidFill>
                <a:srgbClr val="000000"/>
              </a:solidFill>
              <a:latin typeface="楷体" panose="02010609060101010101" charset="-122"/>
              <a:ea typeface="楷体" panose="02010609060101010101" charset="-122"/>
            </a:endParaRPr>
          </a:p>
          <a:p>
            <a:endParaRPr lang="zh-CN" altLang="en-US" sz="2400" b="0">
              <a:solidFill>
                <a:srgbClr val="000000"/>
              </a:solidFill>
              <a:latin typeface="楷体" panose="02010609060101010101" charset="-122"/>
              <a:ea typeface="楷体" panose="02010609060101010101"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5"/>
          <p:cNvSpPr txBox="1"/>
          <p:nvPr/>
        </p:nvSpPr>
        <p:spPr>
          <a:xfrm>
            <a:off x="2625090" y="941070"/>
            <a:ext cx="7705090" cy="534035"/>
          </a:xfrm>
          <a:prstGeom prst="rect">
            <a:avLst/>
          </a:prstGeom>
          <a:noFill/>
        </p:spPr>
        <p:txBody>
          <a:bodyPr wrap="square" rtlCol="0" anchor="t">
            <a:spAutoFit/>
          </a:bodyPr>
          <a:lstStyle>
            <a:defPPr>
              <a:defRPr lang="zh-CN"/>
            </a:defPPr>
            <a:lvl1pPr algn="ctr">
              <a:lnSpc>
                <a:spcPct val="90000"/>
              </a:lnSpc>
              <a:defRPr sz="3200">
                <a:solidFill>
                  <a:srgbClr val="6AB3E4"/>
                </a:solidFill>
                <a:latin typeface="三极信黑简体" panose="00000500000000000000" pitchFamily="2" charset="-122"/>
                <a:ea typeface="三极信黑简体" panose="00000500000000000000" pitchFamily="2" charset="-122"/>
                <a:cs typeface="Aa榴莲爸爸" panose="03000502000000000000" charset="-122"/>
              </a:defRPr>
            </a:lvl1pPr>
          </a:lstStyle>
          <a:p>
            <a:r>
              <a:rPr lang="zh-CN" altLang="en-US">
                <a:latin typeface="微软雅黑" panose="020B0503020204020204" pitchFamily="34" charset="-122"/>
                <a:ea typeface="微软雅黑" panose="020B0503020204020204" pitchFamily="34" charset="-122"/>
                <a:sym typeface="Arial" panose="020B0604020202020204" pitchFamily="34" charset="0"/>
              </a:rPr>
              <a:t>2．</a:t>
            </a:r>
            <a:r>
              <a:rPr lang="zh-CN" altLang="en-US">
                <a:latin typeface="微软雅黑" panose="020B0503020204020204" pitchFamily="34" charset="-122"/>
                <a:ea typeface="微软雅黑" panose="020B0503020204020204" pitchFamily="34" charset="-122"/>
                <a:sym typeface="+mn-ea"/>
              </a:rPr>
              <a:t>在线参观和实地参观的区别</a:t>
            </a:r>
            <a:r>
              <a:rPr lang="zh-CN" altLang="en-US">
                <a:latin typeface="微软雅黑" panose="020B0503020204020204" pitchFamily="34" charset="-122"/>
                <a:ea typeface="微软雅黑" panose="020B0503020204020204" pitchFamily="34" charset="-122"/>
                <a:sym typeface="Arial" panose="020B0604020202020204" pitchFamily="34" charset="0"/>
              </a:rPr>
              <a:t>？</a:t>
            </a: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Rectangle 2"/>
          <p:cNvSpPr>
            <a:spLocks noChangeArrowheads="1"/>
          </p:cNvSpPr>
          <p:nvPr/>
        </p:nvSpPr>
        <p:spPr bwMode="auto">
          <a:xfrm>
            <a:off x="1053757" y="2240061"/>
            <a:ext cx="9734844" cy="60388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55600" algn="l" defTabSz="914400" rtl="0" eaLnBrk="1" fontAlgn="base" latinLnBrk="0" hangingPunct="1">
              <a:lnSpc>
                <a:spcPts val="4000"/>
              </a:lnSpc>
              <a:spcBef>
                <a:spcPct val="0"/>
              </a:spcBef>
              <a:spcAft>
                <a:spcPct val="0"/>
              </a:spcAft>
              <a:buClrTx/>
              <a:buSzTx/>
              <a:buFontTx/>
              <a:buNone/>
              <a:tabLst>
                <a:tab pos="539750" algn="l"/>
              </a:tabLst>
            </a:pPr>
            <a:r>
              <a:rPr lang="zh-CN" altLang="zh-CN" sz="2400" dirty="0">
                <a:latin typeface="楷体" panose="02010609060101010101" charset="-122"/>
                <a:ea typeface="楷体" panose="02010609060101010101" charset="-122"/>
                <a:cs typeface="楷体" panose="02010609060101010101" charset="-122"/>
              </a:rPr>
              <a:t> 随着技术的发展，相信两者之间的差距可能会逐渐缩小。</a:t>
            </a:r>
            <a:endParaRPr lang="zh-CN" altLang="zh-CN" sz="2400" dirty="0">
              <a:latin typeface="楷体" panose="02010609060101010101" charset="-122"/>
              <a:ea typeface="楷体" panose="02010609060101010101" charset="-122"/>
              <a:cs typeface="楷体" panose="02010609060101010101" charset="-122"/>
            </a:endParaRPr>
          </a:p>
        </p:txBody>
      </p:sp>
      <p:sp>
        <p:nvSpPr>
          <p:cNvPr id="8" name="剪去同侧角的矩形 7"/>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9" name="剪去同侧角的矩形 8"/>
          <p:cNvSpPr/>
          <p:nvPr/>
        </p:nvSpPr>
        <p:spPr>
          <a:xfrm>
            <a:off x="9444000"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0" name="剪去同侧角的矩形 9"/>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3" name="剪去同侧角的矩形 12"/>
          <p:cNvSpPr/>
          <p:nvPr/>
        </p:nvSpPr>
        <p:spPr>
          <a:xfrm>
            <a:off x="699509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4" name="TextBox 13"/>
          <p:cNvSpPr txBox="1"/>
          <p:nvPr/>
        </p:nvSpPr>
        <p:spPr>
          <a:xfrm>
            <a:off x="7168509" y="220724"/>
            <a:ext cx="877163" cy="369332"/>
          </a:xfrm>
          <a:prstGeom prst="rect">
            <a:avLst/>
          </a:prstGeom>
          <a:noFill/>
        </p:spPr>
        <p:txBody>
          <a:bodyPr wrap="none" rtlCol="0">
            <a:spAutoFit/>
          </a:bodyPr>
          <a:lstStyle/>
          <a:p>
            <a:r>
              <a:rPr lang="zh-CN" altLang="en-US" dirty="0">
                <a:solidFill>
                  <a:schemeClr val="bg1"/>
                </a:solidFill>
              </a:rPr>
              <a:t>准备间</a:t>
            </a:r>
            <a:endParaRPr lang="zh-CN" altLang="en-US" dirty="0">
              <a:solidFill>
                <a:schemeClr val="bg1"/>
              </a:solidFill>
            </a:endParaRPr>
          </a:p>
        </p:txBody>
      </p:sp>
      <p:sp>
        <p:nvSpPr>
          <p:cNvPr id="15" name="TextBox 14"/>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16" name="TextBox 15"/>
          <p:cNvSpPr txBox="1"/>
          <p:nvPr/>
        </p:nvSpPr>
        <p:spPr>
          <a:xfrm>
            <a:off x="9627927" y="220724"/>
            <a:ext cx="877163" cy="369332"/>
          </a:xfrm>
          <a:prstGeom prst="rect">
            <a:avLst/>
          </a:prstGeom>
          <a:noFill/>
        </p:spPr>
        <p:txBody>
          <a:bodyPr wrap="none" rtlCol="0">
            <a:spAutoFit/>
          </a:bodyPr>
          <a:lstStyle/>
          <a:p>
            <a:r>
              <a:rPr lang="zh-CN" altLang="en-US" b="1" dirty="0">
                <a:solidFill>
                  <a:schemeClr val="bg1"/>
                </a:solidFill>
              </a:rPr>
              <a:t>收获园</a:t>
            </a:r>
            <a:endParaRPr lang="zh-CN" altLang="en-US" b="1" dirty="0">
              <a:solidFill>
                <a:schemeClr val="bg1"/>
              </a:solidFill>
            </a:endParaRPr>
          </a:p>
        </p:txBody>
      </p:sp>
      <p:sp>
        <p:nvSpPr>
          <p:cNvPr id="17" name="TextBox 16"/>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pic>
        <p:nvPicPr>
          <p:cNvPr id="29" name="图片 28" descr="8.png"/>
          <p:cNvPicPr>
            <a:picLocks noChangeAspect="1"/>
          </p:cNvPicPr>
          <p:nvPr/>
        </p:nvPicPr>
        <p:blipFill>
          <a:blip r:embed="rId1" cstate="print"/>
          <a:stretch>
            <a:fillRect/>
          </a:stretch>
        </p:blipFill>
        <p:spPr>
          <a:xfrm>
            <a:off x="8739352" y="3058510"/>
            <a:ext cx="3452648" cy="3452648"/>
          </a:xfrm>
          <a:prstGeom prst="rect">
            <a:avLst/>
          </a:prstGeom>
        </p:spPr>
      </p:pic>
      <p:sp>
        <p:nvSpPr>
          <p:cNvPr id="3" name="矩形 2"/>
          <p:cNvSpPr/>
          <p:nvPr/>
        </p:nvSpPr>
        <p:spPr bwMode="auto">
          <a:xfrm>
            <a:off x="1318895" y="3609340"/>
            <a:ext cx="7004050" cy="2442210"/>
          </a:xfrm>
          <a:prstGeom prst="rect">
            <a:avLst/>
          </a:prstGeom>
          <a:noFill/>
          <a:ln w="9525">
            <a:noFill/>
            <a:miter lim="800000"/>
          </a:ln>
          <a:effectLst/>
        </p:spPr>
        <p:txBody>
          <a:bodyPr vert="horz" wrap="square" lIns="91440" tIns="45720" rIns="91440" bIns="45720" numCol="1" rtlCol="0" anchor="ctr" anchorCtr="0" compatLnSpc="1">
            <a:noAutofit/>
          </a:bodyPr>
          <a:lstStyle/>
          <a:p>
            <a:pPr lvl="0" indent="355600" algn="l" defTabSz="914400" fontAlgn="base">
              <a:lnSpc>
                <a:spcPts val="4000"/>
              </a:lnSpc>
              <a:buClrTx/>
              <a:buSzTx/>
              <a:buFontTx/>
              <a:tabLst>
                <a:tab pos="539750" algn="l"/>
              </a:tabLst>
            </a:pPr>
            <a:r>
              <a:rPr lang="en-US" altLang="zh-CN" sz="2400" dirty="0">
                <a:latin typeface="楷体" panose="02010609060101010101" charset="-122"/>
                <a:ea typeface="楷体" panose="02010609060101010101" charset="-122"/>
                <a:cs typeface="楷体" panose="02010609060101010101" charset="-122"/>
                <a:sym typeface="+mn-ea"/>
              </a:rPr>
              <a:t> </a:t>
            </a:r>
            <a:r>
              <a:rPr lang="zh-CN" altLang="zh-CN" sz="2400" dirty="0">
                <a:latin typeface="楷体" panose="02010609060101010101" charset="-122"/>
                <a:ea typeface="楷体" panose="02010609060101010101" charset="-122"/>
                <a:cs typeface="楷体" panose="02010609060101010101" charset="-122"/>
                <a:sym typeface="+mn-ea"/>
              </a:rPr>
              <a:t>线上展览可能涉及到版权问题，特别是高清图像和互动内容的分享。</a:t>
            </a:r>
            <a:endParaRPr lang="zh-CN" altLang="zh-CN" sz="2400" dirty="0">
              <a:latin typeface="楷体" panose="02010609060101010101" charset="-122"/>
              <a:ea typeface="楷体" panose="02010609060101010101" charset="-122"/>
              <a:cs typeface="楷体" panose="02010609060101010101" charset="-122"/>
              <a:sym typeface="+mn-ea"/>
            </a:endParaRPr>
          </a:p>
          <a:p>
            <a:pPr lvl="0" indent="355600" algn="l" defTabSz="914400" fontAlgn="base">
              <a:lnSpc>
                <a:spcPts val="4000"/>
              </a:lnSpc>
              <a:buClrTx/>
              <a:buSzTx/>
              <a:buFontTx/>
              <a:tabLst>
                <a:tab pos="539750" algn="l"/>
              </a:tabLst>
            </a:pPr>
            <a:r>
              <a:rPr lang="en-US" altLang="zh-CN" sz="2400" dirty="0">
                <a:latin typeface="楷体" panose="02010609060101010101" charset="-122"/>
                <a:ea typeface="楷体" panose="02010609060101010101" charset="-122"/>
                <a:cs typeface="楷体" panose="02010609060101010101" charset="-122"/>
                <a:sym typeface="+mn-ea"/>
              </a:rPr>
              <a:t> </a:t>
            </a:r>
            <a:r>
              <a:rPr lang="zh-CN" altLang="zh-CN" sz="2400" dirty="0">
                <a:latin typeface="楷体" panose="02010609060101010101" charset="-122"/>
                <a:ea typeface="楷体" panose="02010609060101010101" charset="-122"/>
                <a:cs typeface="楷体" panose="02010609060101010101" charset="-122"/>
                <a:sym typeface="+mn-ea"/>
              </a:rPr>
              <a:t>需要确保数字平台的安全性，防止数据泄露或被黑。</a:t>
            </a:r>
            <a:endParaRPr lang="en-US" altLang="zh-CN" sz="2400" dirty="0">
              <a:latin typeface="楷体" panose="02010609060101010101" charset="-122"/>
              <a:ea typeface="楷体" panose="02010609060101010101" charset="-122"/>
              <a:cs typeface="楷体" panose="02010609060101010101" charset="-122"/>
              <a:sym typeface="+mn-ea"/>
            </a:endParaRPr>
          </a:p>
        </p:txBody>
      </p:sp>
      <p:pic>
        <p:nvPicPr>
          <p:cNvPr id="105" name="图片 104"/>
          <p:cNvPicPr/>
          <p:nvPr/>
        </p:nvPicPr>
        <p:blipFill>
          <a:blip r:embed="rId2">
            <a:clrChange>
              <a:clrFrom>
                <a:srgbClr val="F6F6F6">
                  <a:alpha val="100000"/>
                </a:srgbClr>
              </a:clrFrom>
              <a:clrTo>
                <a:srgbClr val="F6F6F6">
                  <a:alpha val="100000"/>
                  <a:alpha val="0"/>
                </a:srgbClr>
              </a:clrTo>
            </a:clrChange>
          </a:blip>
          <a:srcRect l="8062" t="4813" r="8077" b="7385"/>
          <a:stretch>
            <a:fillRect/>
          </a:stretch>
        </p:blipFill>
        <p:spPr>
          <a:xfrm>
            <a:off x="845185" y="3429000"/>
            <a:ext cx="7952105" cy="2536825"/>
          </a:xfrm>
          <a:prstGeom prst="rect">
            <a:avLst/>
          </a:prstGeom>
          <a:noFill/>
          <a:ln w="9525">
            <a:noFill/>
          </a:ln>
        </p:spPr>
      </p:pic>
      <p:pic>
        <p:nvPicPr>
          <p:cNvPr id="109" name="图片 108"/>
          <p:cNvPicPr/>
          <p:nvPr/>
        </p:nvPicPr>
        <p:blipFill>
          <a:blip r:embed="rId3">
            <a:clrChange>
              <a:clrFrom>
                <a:srgbClr val="F6F6F6">
                  <a:alpha val="100000"/>
                </a:srgbClr>
              </a:clrFrom>
              <a:clrTo>
                <a:srgbClr val="F6F6F6">
                  <a:alpha val="100000"/>
                  <a:alpha val="0"/>
                </a:srgbClr>
              </a:clrTo>
            </a:clrChange>
          </a:blip>
          <a:stretch>
            <a:fillRect/>
          </a:stretch>
        </p:blipFill>
        <p:spPr>
          <a:xfrm flipH="1">
            <a:off x="9443720" y="1826260"/>
            <a:ext cx="2069465" cy="1467485"/>
          </a:xfrm>
          <a:prstGeom prst="rect">
            <a:avLst/>
          </a:prstGeom>
          <a:noFill/>
          <a:ln w="9525">
            <a:noFill/>
          </a:ln>
        </p:spPr>
      </p:pic>
      <p:sp>
        <p:nvSpPr>
          <p:cNvPr id="4" name="文本框 3"/>
          <p:cNvSpPr txBox="1"/>
          <p:nvPr/>
        </p:nvSpPr>
        <p:spPr>
          <a:xfrm>
            <a:off x="9721215" y="2191385"/>
            <a:ext cx="1604645" cy="706755"/>
          </a:xfrm>
          <a:prstGeom prst="rect">
            <a:avLst/>
          </a:prstGeom>
          <a:noFill/>
        </p:spPr>
        <p:txBody>
          <a:bodyPr wrap="square" rtlCol="0" anchor="t">
            <a:spAutoFit/>
          </a:bodyPr>
          <a:lstStyle/>
          <a:p>
            <a:r>
              <a:rPr lang="zh-CN" altLang="zh-CN" sz="2000" dirty="0">
                <a:latin typeface="楷体" panose="02010609060101010101" charset="-122"/>
                <a:ea typeface="楷体" panose="02010609060101010101" charset="-122"/>
                <a:cs typeface="楷体" panose="02010609060101010101" charset="-122"/>
                <a:sym typeface="+mn-ea"/>
              </a:rPr>
              <a:t>版权与安全问题？</a:t>
            </a:r>
            <a:endParaRPr lang="zh-CN" altLang="zh-CN" sz="2000" dirty="0">
              <a:latin typeface="楷体" panose="02010609060101010101" charset="-122"/>
              <a:ea typeface="楷体" panose="02010609060101010101" charset="-122"/>
              <a:cs typeface="楷体" panose="02010609060101010101" charset="-122"/>
              <a:sym typeface="+mn-ea"/>
            </a:endParaRPr>
          </a:p>
        </p:txBody>
      </p:sp>
      <p:sp>
        <p:nvSpPr>
          <p:cNvPr id="5" name="Rectangle 2"/>
          <p:cNvSpPr>
            <a:spLocks noChangeArrowheads="1"/>
          </p:cNvSpPr>
          <p:nvPr/>
        </p:nvSpPr>
        <p:spPr bwMode="auto">
          <a:xfrm>
            <a:off x="1123607" y="1712376"/>
            <a:ext cx="9734844" cy="60388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55600" algn="l" defTabSz="914400" rtl="0" eaLnBrk="1" fontAlgn="base" latinLnBrk="0" hangingPunct="1">
              <a:lnSpc>
                <a:spcPts val="4000"/>
              </a:lnSpc>
              <a:spcBef>
                <a:spcPct val="0"/>
              </a:spcBef>
              <a:spcAft>
                <a:spcPct val="0"/>
              </a:spcAft>
              <a:buClrTx/>
              <a:buSzTx/>
              <a:buFontTx/>
              <a:buNone/>
              <a:tabLst>
                <a:tab pos="539750" algn="l"/>
              </a:tabLst>
            </a:pPr>
            <a:r>
              <a:rPr lang="zh-CN" altLang="zh-CN" sz="2400" dirty="0">
                <a:latin typeface="楷体" panose="02010609060101010101" charset="-122"/>
                <a:ea typeface="楷体" panose="02010609060101010101" charset="-122"/>
                <a:cs typeface="楷体" panose="02010609060101010101" charset="-122"/>
              </a:rPr>
              <a:t> 小组讨论交流，并汇报结果。</a:t>
            </a:r>
            <a:endParaRPr lang="zh-CN" altLang="zh-CN" sz="2400" dirty="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09"/>
                                        </p:tgtEl>
                                        <p:attrNameLst>
                                          <p:attrName>style.visibility</p:attrName>
                                        </p:attrNameLst>
                                      </p:cBhvr>
                                      <p:to>
                                        <p:strVal val="visible"/>
                                      </p:to>
                                    </p:set>
                                    <p:animEffect transition="in" filter="fade">
                                      <p:cBhvr>
                                        <p:cTn id="14" dur="500"/>
                                        <p:tgtEl>
                                          <p:spTgt spid="109"/>
                                        </p:tgtEl>
                                      </p:cBhvr>
                                    </p:animEffect>
                                  </p:childTnLst>
                                </p:cTn>
                              </p:par>
                            </p:childTnLst>
                          </p:cTn>
                        </p:par>
                        <p:par>
                          <p:cTn id="15" fill="hold">
                            <p:stCondLst>
                              <p:cond delay="3000"/>
                            </p:stCondLst>
                            <p:childTnLst>
                              <p:par>
                                <p:cTn id="16" presetID="22" presetClass="entr" presetSubtype="1" fill="hold" grpId="0" nodeType="after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wipe(up)">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3690" y="1554480"/>
            <a:ext cx="7360920" cy="521970"/>
          </a:xfrm>
          <a:prstGeom prst="rect">
            <a:avLst/>
          </a:prstGeom>
          <a:noFill/>
          <a:ln w="9525">
            <a:noFill/>
          </a:ln>
        </p:spPr>
        <p:txBody>
          <a:bodyPr wrap="square">
            <a:spAutoFit/>
          </a:bodyPr>
          <a:lstStyle/>
          <a:p>
            <a:pPr indent="227330"/>
            <a:r>
              <a:rPr lang="zh-CN" sz="2800" b="0">
                <a:solidFill>
                  <a:srgbClr val="000000"/>
                </a:solidFill>
                <a:latin typeface="宋体" panose="02010600030101010101" pitchFamily="2" charset="-122"/>
                <a:ea typeface="宋体" panose="02010600030101010101" pitchFamily="2" charset="-122"/>
              </a:rPr>
              <a:t>根据你对本节课的掌握程度，点亮</a:t>
            </a:r>
            <a:endParaRPr lang="zh-CN" sz="2800" b="0">
              <a:solidFill>
                <a:srgbClr val="000000"/>
              </a:solidFill>
              <a:latin typeface="宋体" panose="02010600030101010101" pitchFamily="2" charset="-122"/>
              <a:ea typeface="宋体" panose="02010600030101010101" pitchFamily="2" charset="-122"/>
            </a:endParaRPr>
          </a:p>
        </p:txBody>
      </p:sp>
      <p:graphicFrame>
        <p:nvGraphicFramePr>
          <p:cNvPr id="3" name="表格 2"/>
          <p:cNvGraphicFramePr/>
          <p:nvPr>
            <p:custDataLst>
              <p:tags r:id="rId1"/>
            </p:custDataLst>
          </p:nvPr>
        </p:nvGraphicFramePr>
        <p:xfrm>
          <a:off x="1594485" y="2173605"/>
          <a:ext cx="9491980" cy="4091940"/>
        </p:xfrm>
        <a:graphic>
          <a:graphicData uri="http://schemas.openxmlformats.org/drawingml/2006/table">
            <a:tbl>
              <a:tblPr firstRow="1" bandRow="1">
                <a:tableStyleId>{68AB2C8D-7ACD-475A-8A3E-EF93530B4A66}</a:tableStyleId>
              </a:tblPr>
              <a:tblGrid>
                <a:gridCol w="6983095"/>
                <a:gridCol w="2508885"/>
              </a:tblGrid>
              <a:tr h="825500">
                <a:tc>
                  <a:txBody>
                    <a:bodyPr/>
                    <a:lstStyle/>
                    <a:p>
                      <a:pPr indent="0" algn="ctr">
                        <a:buNone/>
                      </a:pPr>
                      <a:r>
                        <a:rPr lang="en-US" sz="2400"/>
                        <a:t>评分项目</a:t>
                      </a:r>
                      <a:endParaRPr lang="en-US" altLang="en-US" sz="2400"/>
                    </a:p>
                  </a:txBody>
                  <a:tcPr marL="68580" marR="68580" marT="0" marB="0" anchor="ctr"/>
                </a:tc>
                <a:tc>
                  <a:txBody>
                    <a:bodyPr/>
                    <a:lstStyle/>
                    <a:p>
                      <a:pPr indent="0" algn="ctr">
                        <a:buNone/>
                      </a:pPr>
                      <a:r>
                        <a:rPr lang="en-US" sz="2400"/>
                        <a:t>评价等级</a:t>
                      </a:r>
                      <a:endParaRPr lang="en-US" altLang="en-US" sz="2400"/>
                    </a:p>
                  </a:txBody>
                  <a:tcPr marL="68580" marR="68580" marT="0" marB="0" anchor="ctr"/>
                </a:tc>
              </a:tr>
              <a:tr h="671195">
                <a:tc>
                  <a:txBody>
                    <a:bodyPr/>
                    <a:lstStyle/>
                    <a:p>
                      <a:pPr indent="0">
                        <a:buNone/>
                      </a:pPr>
                      <a:r>
                        <a:rPr lang="en-US" sz="2000" kern="1200" dirty="0">
                          <a:solidFill>
                            <a:schemeClr val="tx1"/>
                          </a:solidFill>
                          <a:latin typeface="楷体" panose="02010609060101010101" charset="-122"/>
                          <a:ea typeface="楷体" panose="02010609060101010101" charset="-122"/>
                          <a:cs typeface="+mn-cs"/>
                        </a:rPr>
                        <a:t> </a:t>
                      </a:r>
                      <a:r>
                        <a:rPr lang="en-US" sz="2000" kern="1200" dirty="0" err="1">
                          <a:solidFill>
                            <a:schemeClr val="tx1"/>
                          </a:solidFill>
                          <a:latin typeface="楷体" panose="02010609060101010101" charset="-122"/>
                          <a:ea typeface="楷体" panose="02010609060101010101" charset="-122"/>
                          <a:cs typeface="+mn-cs"/>
                        </a:rPr>
                        <a:t>能够选择合适的数字工具解决实际问题</a:t>
                      </a:r>
                      <a:r>
                        <a:rPr lang="en-US" sz="2000" kern="1200" dirty="0">
                          <a:solidFill>
                            <a:schemeClr val="tx1"/>
                          </a:solidFill>
                          <a:latin typeface="楷体" panose="02010609060101010101" charset="-122"/>
                          <a:ea typeface="楷体" panose="02010609060101010101" charset="-122"/>
                          <a:cs typeface="+mn-cs"/>
                        </a:rPr>
                        <a:t>。</a:t>
                      </a:r>
                      <a:endParaRPr lang="en-US" altLang="en-US" sz="2000" kern="1200" dirty="0">
                        <a:solidFill>
                          <a:schemeClr val="tx1"/>
                        </a:solidFill>
                        <a:latin typeface="楷体" panose="02010609060101010101" charset="-122"/>
                        <a:ea typeface="楷体" panose="02010609060101010101" charset="-122"/>
                        <a:cs typeface="+mn-cs"/>
                      </a:endParaRPr>
                    </a:p>
                  </a:txBody>
                  <a:tcPr marL="68580" marR="68580" marT="0" marB="0" anchor="ctr"/>
                </a:tc>
                <a:tc>
                  <a:txBody>
                    <a:bodyPr/>
                    <a:lstStyle/>
                    <a:p>
                      <a:pPr indent="0" algn="ctr">
                        <a:buNone/>
                      </a:pPr>
                      <a:endParaRPr lang="en-US" altLang="en-US" sz="2400"/>
                    </a:p>
                  </a:txBody>
                  <a:tcPr marL="68580" marR="68580" marT="0" marB="0" anchor="ctr"/>
                </a:tc>
              </a:tr>
              <a:tr h="567055">
                <a:tc>
                  <a:txBody>
                    <a:bodyPr/>
                    <a:lstStyle/>
                    <a:p>
                      <a:pPr indent="0">
                        <a:buNone/>
                      </a:pPr>
                      <a:r>
                        <a:rPr lang="en-US" sz="2000" kern="1200" dirty="0">
                          <a:solidFill>
                            <a:schemeClr val="tx1"/>
                          </a:solidFill>
                          <a:latin typeface="楷体" panose="02010609060101010101" charset="-122"/>
                          <a:ea typeface="楷体" panose="02010609060101010101" charset="-122"/>
                          <a:cs typeface="+mn-cs"/>
                        </a:rPr>
                        <a:t> </a:t>
                      </a:r>
                      <a:r>
                        <a:rPr lang="en-US" sz="2000" kern="1200" dirty="0" err="1">
                          <a:solidFill>
                            <a:schemeClr val="tx1"/>
                          </a:solidFill>
                          <a:latin typeface="楷体" panose="02010609060101010101" charset="-122"/>
                          <a:ea typeface="楷体" panose="02010609060101010101" charset="-122"/>
                          <a:cs typeface="+mn-cs"/>
                        </a:rPr>
                        <a:t>学会平台互动功能，操控参观路线</a:t>
                      </a:r>
                      <a:r>
                        <a:rPr lang="en-US" sz="2000" kern="1200" dirty="0">
                          <a:solidFill>
                            <a:schemeClr val="tx1"/>
                          </a:solidFill>
                          <a:latin typeface="楷体" panose="02010609060101010101" charset="-122"/>
                          <a:ea typeface="楷体" panose="02010609060101010101" charset="-122"/>
                          <a:cs typeface="+mn-cs"/>
                        </a:rPr>
                        <a:t>。</a:t>
                      </a:r>
                      <a:endParaRPr lang="en-US" altLang="en-US" sz="2000" kern="1200" dirty="0">
                        <a:solidFill>
                          <a:schemeClr val="tx1"/>
                        </a:solidFill>
                        <a:latin typeface="楷体" panose="02010609060101010101" charset="-122"/>
                        <a:ea typeface="楷体" panose="02010609060101010101" charset="-122"/>
                        <a:cs typeface="+mn-cs"/>
                      </a:endParaRPr>
                    </a:p>
                  </a:txBody>
                  <a:tcPr marL="68580" marR="68580" marT="0" marB="0" anchor="ctr"/>
                </a:tc>
                <a:tc>
                  <a:txBody>
                    <a:bodyPr/>
                    <a:lstStyle/>
                    <a:p>
                      <a:pPr indent="0" algn="ctr">
                        <a:buNone/>
                      </a:pPr>
                      <a:endParaRPr lang="en-US" altLang="en-US" sz="2400"/>
                    </a:p>
                  </a:txBody>
                  <a:tcPr marL="68580" marR="68580" marT="0" marB="0" anchor="ctr"/>
                </a:tc>
              </a:tr>
              <a:tr h="687705">
                <a:tc>
                  <a:txBody>
                    <a:bodyPr/>
                    <a:lstStyle/>
                    <a:p>
                      <a:pPr indent="0">
                        <a:buNone/>
                      </a:pPr>
                      <a:r>
                        <a:rPr lang="en-US" sz="2000" kern="1200" dirty="0">
                          <a:solidFill>
                            <a:schemeClr val="tx1"/>
                          </a:solidFill>
                          <a:latin typeface="楷体" panose="02010609060101010101" charset="-122"/>
                          <a:ea typeface="楷体" panose="02010609060101010101" charset="-122"/>
                          <a:cs typeface="+mn-cs"/>
                        </a:rPr>
                        <a:t> </a:t>
                      </a:r>
                      <a:r>
                        <a:rPr lang="en-US" sz="2000" kern="1200" dirty="0" err="1">
                          <a:solidFill>
                            <a:schemeClr val="tx1"/>
                          </a:solidFill>
                          <a:latin typeface="楷体" panose="02010609060101010101" charset="-122"/>
                          <a:ea typeface="楷体" panose="02010609060101010101" charset="-122"/>
                          <a:cs typeface="+mn-cs"/>
                        </a:rPr>
                        <a:t>知道网络信息需要筛选与辨别</a:t>
                      </a:r>
                      <a:r>
                        <a:rPr lang="en-US" sz="2000" kern="1200" dirty="0">
                          <a:solidFill>
                            <a:schemeClr val="tx1"/>
                          </a:solidFill>
                          <a:latin typeface="楷体" panose="02010609060101010101" charset="-122"/>
                          <a:ea typeface="楷体" panose="02010609060101010101" charset="-122"/>
                          <a:cs typeface="+mn-cs"/>
                        </a:rPr>
                        <a:t>。</a:t>
                      </a:r>
                      <a:endParaRPr lang="en-US" altLang="en-US" sz="2000" kern="1200" dirty="0">
                        <a:solidFill>
                          <a:schemeClr val="tx1"/>
                        </a:solidFill>
                        <a:latin typeface="楷体" panose="02010609060101010101" charset="-122"/>
                        <a:ea typeface="楷体" panose="02010609060101010101" charset="-122"/>
                        <a:cs typeface="+mn-cs"/>
                      </a:endParaRPr>
                    </a:p>
                  </a:txBody>
                  <a:tcPr marL="68580" marR="68580" marT="0" marB="0" anchor="ctr"/>
                </a:tc>
                <a:tc>
                  <a:txBody>
                    <a:bodyPr/>
                    <a:lstStyle/>
                    <a:p>
                      <a:pPr indent="0" algn="ctr">
                        <a:buNone/>
                      </a:pPr>
                      <a:endParaRPr lang="en-US" altLang="en-US" sz="2400"/>
                    </a:p>
                  </a:txBody>
                  <a:tcPr marL="68580" marR="68580" marT="0" marB="0" anchor="ctr"/>
                </a:tc>
              </a:tr>
              <a:tr h="695960">
                <a:tc>
                  <a:txBody>
                    <a:bodyPr/>
                    <a:lstStyle/>
                    <a:p>
                      <a:pPr indent="0">
                        <a:buNone/>
                      </a:pPr>
                      <a:r>
                        <a:rPr lang="en-US" sz="2000" kern="1200" dirty="0">
                          <a:solidFill>
                            <a:schemeClr val="tx1"/>
                          </a:solidFill>
                          <a:latin typeface="楷体" panose="02010609060101010101" charset="-122"/>
                          <a:ea typeface="楷体" panose="02010609060101010101" charset="-122"/>
                          <a:cs typeface="+mn-cs"/>
                        </a:rPr>
                        <a:t> </a:t>
                      </a:r>
                      <a:r>
                        <a:rPr lang="en-US" sz="2000" kern="1200" dirty="0" err="1">
                          <a:solidFill>
                            <a:schemeClr val="tx1"/>
                          </a:solidFill>
                          <a:latin typeface="楷体" panose="02010609060101010101" charset="-122"/>
                          <a:ea typeface="楷体" panose="02010609060101010101" charset="-122"/>
                          <a:cs typeface="+mn-cs"/>
                        </a:rPr>
                        <a:t>信息收集和分析，记录研究数据和发现</a:t>
                      </a:r>
                      <a:r>
                        <a:rPr lang="en-US" sz="2000" kern="1200" dirty="0">
                          <a:solidFill>
                            <a:schemeClr val="tx1"/>
                          </a:solidFill>
                          <a:latin typeface="楷体" panose="02010609060101010101" charset="-122"/>
                          <a:ea typeface="楷体" panose="02010609060101010101" charset="-122"/>
                          <a:cs typeface="+mn-cs"/>
                        </a:rPr>
                        <a:t>。</a:t>
                      </a:r>
                      <a:endParaRPr lang="en-US" altLang="en-US" sz="2000" kern="1200" dirty="0">
                        <a:solidFill>
                          <a:schemeClr val="tx1"/>
                        </a:solidFill>
                        <a:latin typeface="楷体" panose="02010609060101010101" charset="-122"/>
                        <a:ea typeface="楷体" panose="02010609060101010101" charset="-122"/>
                        <a:cs typeface="+mn-cs"/>
                      </a:endParaRPr>
                    </a:p>
                  </a:txBody>
                  <a:tcPr marL="68580" marR="68580" marT="0" marB="0" anchor="ctr"/>
                </a:tc>
                <a:tc>
                  <a:txBody>
                    <a:bodyPr/>
                    <a:lstStyle/>
                    <a:p>
                      <a:pPr indent="0" algn="ctr">
                        <a:buNone/>
                      </a:pPr>
                      <a:endParaRPr lang="en-US" altLang="en-US" sz="2400"/>
                    </a:p>
                  </a:txBody>
                  <a:tcPr marL="68580" marR="68580" marT="0" marB="0" anchor="ctr"/>
                </a:tc>
              </a:tr>
              <a:tr h="644525">
                <a:tc gridSpan="2">
                  <a:txBody>
                    <a:bodyPr/>
                    <a:lstStyle/>
                    <a:p>
                      <a:pPr indent="0" algn="ctr">
                        <a:buNone/>
                      </a:pPr>
                      <a:r>
                        <a:rPr lang="en-US" sz="2400" dirty="0" err="1"/>
                        <a:t>这节课我点亮了</a:t>
                      </a:r>
                      <a:r>
                        <a:rPr lang="en-US" sz="2400" dirty="0"/>
                        <a:t>_____颗</a:t>
                      </a:r>
                      <a:endParaRPr lang="en-US" sz="2400" dirty="0"/>
                    </a:p>
                  </a:txBody>
                  <a:tcPr marL="68580" marR="68580" marT="0" marB="0" anchor="ctr"/>
                </a:tc>
                <a:tc hMerge="1">
                  <a:tcPr/>
                </a:tc>
              </a:tr>
            </a:tbl>
          </a:graphicData>
        </a:graphic>
      </p:graphicFrame>
      <p:sp>
        <p:nvSpPr>
          <p:cNvPr id="7" name="文本框 5"/>
          <p:cNvSpPr txBox="1"/>
          <p:nvPr/>
        </p:nvSpPr>
        <p:spPr>
          <a:xfrm>
            <a:off x="2071370" y="765810"/>
            <a:ext cx="7705090" cy="534035"/>
          </a:xfrm>
          <a:prstGeom prst="rect">
            <a:avLst/>
          </a:prstGeom>
          <a:noFill/>
        </p:spPr>
        <p:txBody>
          <a:bodyPr wrap="square" rtlCol="0" anchor="t">
            <a:spAutoFit/>
          </a:bodyPr>
          <a:lstStyle>
            <a:defPPr>
              <a:defRPr lang="zh-CN"/>
            </a:defPPr>
            <a:lvl1pPr algn="ctr">
              <a:lnSpc>
                <a:spcPct val="90000"/>
              </a:lnSpc>
              <a:defRPr sz="3200">
                <a:solidFill>
                  <a:srgbClr val="6AB3E4"/>
                </a:solidFill>
                <a:latin typeface="三极信黑简体" panose="00000500000000000000" pitchFamily="2" charset="-122"/>
                <a:ea typeface="三极信黑简体" panose="00000500000000000000" pitchFamily="2" charset="-122"/>
                <a:cs typeface="Aa榴莲爸爸" panose="03000502000000000000" charset="-122"/>
              </a:defRPr>
            </a:lvl1pPr>
          </a:lstStyle>
          <a:p>
            <a:r>
              <a:rPr lang="en-US" altLang="zh-CN">
                <a:latin typeface="微软雅黑" panose="020B0503020204020204" pitchFamily="34" charset="-122"/>
                <a:ea typeface="微软雅黑" panose="020B0503020204020204" pitchFamily="34" charset="-122"/>
                <a:sym typeface="Arial" panose="020B0604020202020204" pitchFamily="34" charset="0"/>
              </a:rPr>
              <a:t>3</a:t>
            </a:r>
            <a:r>
              <a:rPr lang="zh-CN" altLang="en-US">
                <a:latin typeface="微软雅黑" panose="020B0503020204020204" pitchFamily="34" charset="-122"/>
                <a:ea typeface="微软雅黑" panose="020B0503020204020204" pitchFamily="34" charset="-122"/>
                <a:sym typeface="Arial" panose="020B0604020202020204" pitchFamily="34" charset="0"/>
              </a:rPr>
              <a:t>．</a:t>
            </a:r>
            <a:r>
              <a:rPr lang="zh-CN" altLang="en-US">
                <a:latin typeface="微软雅黑" panose="020B0503020204020204" pitchFamily="34" charset="-122"/>
                <a:ea typeface="微软雅黑" panose="020B0503020204020204" pitchFamily="34" charset="-122"/>
                <a:sym typeface="+mn-ea"/>
              </a:rPr>
              <a:t>活动评价表</a:t>
            </a: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graphicFrame>
        <p:nvGraphicFramePr>
          <p:cNvPr id="19" name="表格 18"/>
          <p:cNvGraphicFramePr/>
          <p:nvPr>
            <p:custDataLst>
              <p:tags r:id="rId2"/>
            </p:custDataLst>
          </p:nvPr>
        </p:nvGraphicFramePr>
        <p:xfrm>
          <a:off x="1403985" y="5553710"/>
          <a:ext cx="9872980" cy="635000"/>
        </p:xfrm>
        <a:graphic>
          <a:graphicData uri="http://schemas.openxmlformats.org/drawingml/2006/table">
            <a:tbl>
              <a:tblPr firstRow="1" bandRow="1">
                <a:effectLst>
                  <a:outerShdw blurRad="50800" dist="76200" dir="2700000" algn="tl" rotWithShape="0">
                    <a:prstClr val="black">
                      <a:alpha val="45000"/>
                    </a:prstClr>
                  </a:outerShdw>
                </a:effectLst>
                <a:tableStyleId>{68AB2C8D-7ACD-475A-8A3E-EF93530B4A66}</a:tableStyleId>
              </a:tblPr>
              <a:tblGrid>
                <a:gridCol w="9872980"/>
              </a:tblGrid>
              <a:tr h="635000">
                <a:tc>
                  <a:txBody>
                    <a:bodyPr/>
                    <a:lstStyle/>
                    <a:p>
                      <a:pPr indent="0" algn="ctr">
                        <a:buNone/>
                      </a:pPr>
                      <a:r>
                        <a:rPr lang="en-US" sz="2500" b="1">
                          <a:solidFill>
                            <a:srgbClr val="FFFFFF"/>
                          </a:solidFill>
                        </a:rPr>
                        <a:t>这节课我点亮了_____颗</a:t>
                      </a:r>
                      <a:endParaRPr lang="en-US" altLang="en-US" sz="2500" b="1">
                        <a:solidFill>
                          <a:srgbClr val="FFFFFF"/>
                        </a:solidFill>
                      </a:endParaRPr>
                    </a:p>
                  </a:txBody>
                  <a:tcPr marL="68580" marR="68580" marT="0" marB="0" anchor="ctr">
                    <a:lnL w="28575">
                      <a:solidFill>
                        <a:srgbClr val="FFFFFF"/>
                      </a:solidFill>
                      <a:prstDash val="solid"/>
                    </a:lnL>
                    <a:lnR w="28575">
                      <a:solidFill>
                        <a:srgbClr val="FFFFFF"/>
                      </a:solidFill>
                      <a:prstDash val="solid"/>
                    </a:lnR>
                    <a:lnT w="28575" cmpd="sng">
                      <a:solidFill>
                        <a:srgbClr val="FFFFFF"/>
                      </a:solidFill>
                      <a:prstDash val="solid"/>
                    </a:lnT>
                    <a:lnB w="28575" cmpd="sng">
                      <a:solidFill>
                        <a:srgbClr val="FFFFFF"/>
                      </a:solidFill>
                      <a:prstDash val="solid"/>
                    </a:lnB>
                    <a:solidFill>
                      <a:srgbClr val="FF6C0D"/>
                    </a:solidFill>
                  </a:tcPr>
                </a:tc>
              </a:tr>
            </a:tbl>
          </a:graphicData>
        </a:graphic>
      </p:graphicFrame>
      <p:pic>
        <p:nvPicPr>
          <p:cNvPr id="102" name="图片 101"/>
          <p:cNvPicPr/>
          <p:nvPr/>
        </p:nvPicPr>
        <p:blipFill>
          <a:blip r:embed="rId3">
            <a:clrChange>
              <a:clrFrom>
                <a:srgbClr val="FFFFFF">
                  <a:alpha val="100000"/>
                </a:srgbClr>
              </a:clrFrom>
              <a:clrTo>
                <a:srgbClr val="FFFFFF">
                  <a:alpha val="100000"/>
                  <a:alpha val="0"/>
                </a:srgbClr>
              </a:clrTo>
            </a:clrChange>
          </a:blip>
          <a:stretch>
            <a:fillRect/>
          </a:stretch>
        </p:blipFill>
        <p:spPr>
          <a:xfrm>
            <a:off x="8045450" y="5472430"/>
            <a:ext cx="887730" cy="716280"/>
          </a:xfrm>
          <a:prstGeom prst="rect">
            <a:avLst/>
          </a:prstGeom>
          <a:noFill/>
          <a:ln w="9525">
            <a:noFill/>
          </a:ln>
        </p:spPr>
      </p:pic>
      <p:pic>
        <p:nvPicPr>
          <p:cNvPr id="103" name="图片 102"/>
          <p:cNvPicPr/>
          <p:nvPr/>
        </p:nvPicPr>
        <p:blipFill>
          <a:blip r:embed="rId4"/>
          <a:stretch>
            <a:fillRect/>
          </a:stretch>
        </p:blipFill>
        <p:spPr>
          <a:xfrm>
            <a:off x="9209405" y="3131820"/>
            <a:ext cx="418465" cy="410210"/>
          </a:xfrm>
          <a:prstGeom prst="rect">
            <a:avLst/>
          </a:prstGeom>
          <a:noFill/>
          <a:ln w="9525">
            <a:noFill/>
          </a:ln>
        </p:spPr>
      </p:pic>
      <p:pic>
        <p:nvPicPr>
          <p:cNvPr id="24" name="图片 23"/>
          <p:cNvPicPr/>
          <p:nvPr/>
        </p:nvPicPr>
        <p:blipFill>
          <a:blip r:embed="rId3">
            <a:clrChange>
              <a:clrFrom>
                <a:srgbClr val="FFFFFF">
                  <a:alpha val="100000"/>
                </a:srgbClr>
              </a:clrFrom>
              <a:clrTo>
                <a:srgbClr val="FFFFFF">
                  <a:alpha val="100000"/>
                  <a:alpha val="0"/>
                </a:srgbClr>
              </a:clrTo>
            </a:clrChange>
          </a:blip>
          <a:stretch>
            <a:fillRect/>
          </a:stretch>
        </p:blipFill>
        <p:spPr>
          <a:xfrm>
            <a:off x="5896610" y="1457325"/>
            <a:ext cx="887730" cy="716280"/>
          </a:xfrm>
          <a:prstGeom prst="rect">
            <a:avLst/>
          </a:prstGeom>
          <a:noFill/>
          <a:ln w="9525">
            <a:noFill/>
          </a:ln>
        </p:spPr>
      </p:pic>
      <p:pic>
        <p:nvPicPr>
          <p:cNvPr id="25" name="图片 24"/>
          <p:cNvPicPr/>
          <p:nvPr/>
        </p:nvPicPr>
        <p:blipFill>
          <a:blip r:embed="rId4"/>
          <a:stretch>
            <a:fillRect/>
          </a:stretch>
        </p:blipFill>
        <p:spPr>
          <a:xfrm>
            <a:off x="9740265" y="3131820"/>
            <a:ext cx="418465" cy="410210"/>
          </a:xfrm>
          <a:prstGeom prst="rect">
            <a:avLst/>
          </a:prstGeom>
          <a:noFill/>
          <a:ln w="9525">
            <a:noFill/>
          </a:ln>
        </p:spPr>
      </p:pic>
      <p:pic>
        <p:nvPicPr>
          <p:cNvPr id="26" name="图片 25"/>
          <p:cNvPicPr/>
          <p:nvPr/>
        </p:nvPicPr>
        <p:blipFill>
          <a:blip r:embed="rId4"/>
          <a:stretch>
            <a:fillRect/>
          </a:stretch>
        </p:blipFill>
        <p:spPr>
          <a:xfrm>
            <a:off x="10293985" y="3131820"/>
            <a:ext cx="418465" cy="410210"/>
          </a:xfrm>
          <a:prstGeom prst="rect">
            <a:avLst/>
          </a:prstGeom>
          <a:noFill/>
          <a:ln w="9525">
            <a:noFill/>
          </a:ln>
        </p:spPr>
      </p:pic>
      <p:pic>
        <p:nvPicPr>
          <p:cNvPr id="27" name="图片 26"/>
          <p:cNvPicPr/>
          <p:nvPr/>
        </p:nvPicPr>
        <p:blipFill>
          <a:blip r:embed="rId4"/>
          <a:stretch>
            <a:fillRect/>
          </a:stretch>
        </p:blipFill>
        <p:spPr>
          <a:xfrm>
            <a:off x="9209405" y="3714750"/>
            <a:ext cx="418465" cy="410210"/>
          </a:xfrm>
          <a:prstGeom prst="rect">
            <a:avLst/>
          </a:prstGeom>
          <a:noFill/>
          <a:ln w="9525">
            <a:noFill/>
          </a:ln>
        </p:spPr>
      </p:pic>
      <p:pic>
        <p:nvPicPr>
          <p:cNvPr id="28" name="图片 27"/>
          <p:cNvPicPr/>
          <p:nvPr/>
        </p:nvPicPr>
        <p:blipFill>
          <a:blip r:embed="rId4"/>
          <a:stretch>
            <a:fillRect/>
          </a:stretch>
        </p:blipFill>
        <p:spPr>
          <a:xfrm>
            <a:off x="9740265" y="3714750"/>
            <a:ext cx="418465" cy="410210"/>
          </a:xfrm>
          <a:prstGeom prst="rect">
            <a:avLst/>
          </a:prstGeom>
          <a:noFill/>
          <a:ln w="9525">
            <a:noFill/>
          </a:ln>
        </p:spPr>
      </p:pic>
      <p:pic>
        <p:nvPicPr>
          <p:cNvPr id="29" name="图片 28"/>
          <p:cNvPicPr/>
          <p:nvPr/>
        </p:nvPicPr>
        <p:blipFill>
          <a:blip r:embed="rId4"/>
          <a:stretch>
            <a:fillRect/>
          </a:stretch>
        </p:blipFill>
        <p:spPr>
          <a:xfrm>
            <a:off x="10293985" y="3714750"/>
            <a:ext cx="418465" cy="410210"/>
          </a:xfrm>
          <a:prstGeom prst="rect">
            <a:avLst/>
          </a:prstGeom>
          <a:noFill/>
          <a:ln w="9525">
            <a:noFill/>
          </a:ln>
        </p:spPr>
      </p:pic>
      <p:pic>
        <p:nvPicPr>
          <p:cNvPr id="30" name="图片 29"/>
          <p:cNvPicPr/>
          <p:nvPr/>
        </p:nvPicPr>
        <p:blipFill>
          <a:blip r:embed="rId4"/>
          <a:stretch>
            <a:fillRect/>
          </a:stretch>
        </p:blipFill>
        <p:spPr>
          <a:xfrm>
            <a:off x="9196070" y="4391660"/>
            <a:ext cx="418465" cy="410210"/>
          </a:xfrm>
          <a:prstGeom prst="rect">
            <a:avLst/>
          </a:prstGeom>
          <a:noFill/>
          <a:ln w="9525">
            <a:noFill/>
          </a:ln>
        </p:spPr>
      </p:pic>
      <p:pic>
        <p:nvPicPr>
          <p:cNvPr id="31" name="图片 30"/>
          <p:cNvPicPr/>
          <p:nvPr/>
        </p:nvPicPr>
        <p:blipFill>
          <a:blip r:embed="rId4"/>
          <a:stretch>
            <a:fillRect/>
          </a:stretch>
        </p:blipFill>
        <p:spPr>
          <a:xfrm>
            <a:off x="9726930" y="4391660"/>
            <a:ext cx="418465" cy="410210"/>
          </a:xfrm>
          <a:prstGeom prst="rect">
            <a:avLst/>
          </a:prstGeom>
          <a:noFill/>
          <a:ln w="9525">
            <a:noFill/>
          </a:ln>
        </p:spPr>
      </p:pic>
      <p:pic>
        <p:nvPicPr>
          <p:cNvPr id="32" name="图片 31"/>
          <p:cNvPicPr/>
          <p:nvPr/>
        </p:nvPicPr>
        <p:blipFill>
          <a:blip r:embed="rId4"/>
          <a:stretch>
            <a:fillRect/>
          </a:stretch>
        </p:blipFill>
        <p:spPr>
          <a:xfrm>
            <a:off x="10280650" y="4391660"/>
            <a:ext cx="418465" cy="410210"/>
          </a:xfrm>
          <a:prstGeom prst="rect">
            <a:avLst/>
          </a:prstGeom>
          <a:noFill/>
          <a:ln w="9525">
            <a:noFill/>
          </a:ln>
        </p:spPr>
      </p:pic>
      <p:pic>
        <p:nvPicPr>
          <p:cNvPr id="33" name="图片 32"/>
          <p:cNvPicPr/>
          <p:nvPr/>
        </p:nvPicPr>
        <p:blipFill>
          <a:blip r:embed="rId4"/>
          <a:stretch>
            <a:fillRect/>
          </a:stretch>
        </p:blipFill>
        <p:spPr>
          <a:xfrm>
            <a:off x="9209405" y="5033645"/>
            <a:ext cx="418465" cy="410210"/>
          </a:xfrm>
          <a:prstGeom prst="rect">
            <a:avLst/>
          </a:prstGeom>
          <a:noFill/>
          <a:ln w="9525">
            <a:noFill/>
          </a:ln>
        </p:spPr>
      </p:pic>
      <p:pic>
        <p:nvPicPr>
          <p:cNvPr id="34" name="图片 33"/>
          <p:cNvPicPr/>
          <p:nvPr/>
        </p:nvPicPr>
        <p:blipFill>
          <a:blip r:embed="rId4"/>
          <a:stretch>
            <a:fillRect/>
          </a:stretch>
        </p:blipFill>
        <p:spPr>
          <a:xfrm>
            <a:off x="9740265" y="5033645"/>
            <a:ext cx="418465" cy="410210"/>
          </a:xfrm>
          <a:prstGeom prst="rect">
            <a:avLst/>
          </a:prstGeom>
          <a:noFill/>
          <a:ln w="9525">
            <a:noFill/>
          </a:ln>
        </p:spPr>
      </p:pic>
      <p:pic>
        <p:nvPicPr>
          <p:cNvPr id="35" name="图片 34"/>
          <p:cNvPicPr/>
          <p:nvPr/>
        </p:nvPicPr>
        <p:blipFill>
          <a:blip r:embed="rId4"/>
          <a:stretch>
            <a:fillRect/>
          </a:stretch>
        </p:blipFill>
        <p:spPr>
          <a:xfrm>
            <a:off x="10293985" y="5033645"/>
            <a:ext cx="418465" cy="410210"/>
          </a:xfrm>
          <a:prstGeom prst="rect">
            <a:avLst/>
          </a:prstGeom>
          <a:noFill/>
          <a:ln w="9525">
            <a:noFill/>
          </a:ln>
        </p:spPr>
      </p:pic>
      <p:sp>
        <p:nvSpPr>
          <p:cNvPr id="4" name="剪去同侧角的矩形 3"/>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5" name="剪去同侧角的矩形 4"/>
          <p:cNvSpPr/>
          <p:nvPr/>
        </p:nvSpPr>
        <p:spPr>
          <a:xfrm>
            <a:off x="9444000"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6" name="剪去同侧角的矩形 5"/>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1" name="剪去同侧角的矩形 10"/>
          <p:cNvSpPr/>
          <p:nvPr/>
        </p:nvSpPr>
        <p:spPr>
          <a:xfrm>
            <a:off x="699509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2" name="TextBox 13"/>
          <p:cNvSpPr txBox="1"/>
          <p:nvPr/>
        </p:nvSpPr>
        <p:spPr>
          <a:xfrm>
            <a:off x="7168509" y="220724"/>
            <a:ext cx="877163" cy="369332"/>
          </a:xfrm>
          <a:prstGeom prst="rect">
            <a:avLst/>
          </a:prstGeom>
          <a:noFill/>
        </p:spPr>
        <p:txBody>
          <a:bodyPr wrap="none" rtlCol="0">
            <a:spAutoFit/>
          </a:bodyPr>
          <a:lstStyle/>
          <a:p>
            <a:r>
              <a:rPr lang="zh-CN" altLang="en-US" dirty="0">
                <a:solidFill>
                  <a:schemeClr val="bg1"/>
                </a:solidFill>
              </a:rPr>
              <a:t>准备间</a:t>
            </a:r>
            <a:endParaRPr lang="zh-CN" altLang="en-US" dirty="0">
              <a:solidFill>
                <a:schemeClr val="bg1"/>
              </a:solidFill>
            </a:endParaRPr>
          </a:p>
        </p:txBody>
      </p:sp>
      <p:sp>
        <p:nvSpPr>
          <p:cNvPr id="18" name="TextBox 14"/>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20" name="TextBox 15"/>
          <p:cNvSpPr txBox="1"/>
          <p:nvPr/>
        </p:nvSpPr>
        <p:spPr>
          <a:xfrm>
            <a:off x="9627927" y="220724"/>
            <a:ext cx="877163" cy="369332"/>
          </a:xfrm>
          <a:prstGeom prst="rect">
            <a:avLst/>
          </a:prstGeom>
          <a:noFill/>
        </p:spPr>
        <p:txBody>
          <a:bodyPr wrap="none" rtlCol="0">
            <a:spAutoFit/>
          </a:bodyPr>
          <a:lstStyle/>
          <a:p>
            <a:r>
              <a:rPr lang="zh-CN" altLang="en-US" b="1" dirty="0">
                <a:solidFill>
                  <a:schemeClr val="bg1"/>
                </a:solidFill>
              </a:rPr>
              <a:t>收获园</a:t>
            </a:r>
            <a:endParaRPr lang="zh-CN" altLang="en-US" b="1" dirty="0">
              <a:solidFill>
                <a:schemeClr val="bg1"/>
              </a:solidFill>
            </a:endParaRPr>
          </a:p>
        </p:txBody>
      </p:sp>
      <p:sp>
        <p:nvSpPr>
          <p:cNvPr id="21" name="TextBox 16"/>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40" y="126006"/>
            <a:ext cx="12188560" cy="6858000"/>
          </a:xfrm>
          <a:prstGeom prst="rect">
            <a:avLst/>
          </a:prstGeom>
        </p:spPr>
      </p:pic>
      <p:grpSp>
        <p:nvGrpSpPr>
          <p:cNvPr id="2" name="组合 31"/>
          <p:cNvGrpSpPr/>
          <p:nvPr/>
        </p:nvGrpSpPr>
        <p:grpSpPr>
          <a:xfrm>
            <a:off x="1175464" y="890159"/>
            <a:ext cx="9841073" cy="5077683"/>
            <a:chOff x="1223954" y="938649"/>
            <a:chExt cx="9841073" cy="5077683"/>
          </a:xfrm>
        </p:grpSpPr>
        <p:sp>
          <p:nvSpPr>
            <p:cNvPr id="30" name="矩形: 圆角 29"/>
            <p:cNvSpPr/>
            <p:nvPr/>
          </p:nvSpPr>
          <p:spPr>
            <a:xfrm>
              <a:off x="1223954" y="938649"/>
              <a:ext cx="9744093" cy="4980703"/>
            </a:xfrm>
            <a:prstGeom prst="roundRect">
              <a:avLst>
                <a:gd name="adj" fmla="val 6097"/>
              </a:avLst>
            </a:prstGeom>
            <a:solidFill>
              <a:srgbClr val="6A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p:cNvSpPr/>
            <p:nvPr/>
          </p:nvSpPr>
          <p:spPr>
            <a:xfrm>
              <a:off x="1320934" y="1035629"/>
              <a:ext cx="9744093" cy="4980703"/>
            </a:xfrm>
            <a:prstGeom prst="roundRect">
              <a:avLst>
                <a:gd name="adj" fmla="val 60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51919"/>
          <a:stretch>
            <a:fillRect/>
          </a:stretch>
        </p:blipFill>
        <p:spPr>
          <a:xfrm>
            <a:off x="3440" y="4184542"/>
            <a:ext cx="12188560" cy="2872240"/>
          </a:xfrm>
          <a:prstGeom prst="rect">
            <a:avLst/>
          </a:prstGeom>
        </p:spPr>
      </p:pic>
      <p:sp>
        <p:nvSpPr>
          <p:cNvPr id="14" name="文本框 13"/>
          <p:cNvSpPr txBox="1"/>
          <p:nvPr/>
        </p:nvSpPr>
        <p:spPr>
          <a:xfrm>
            <a:off x="344369" y="215490"/>
            <a:ext cx="3953376" cy="39878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小学信息科技三年级上册第</a:t>
            </a:r>
            <a:r>
              <a:rPr lang="en-US" altLang="zh-CN"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2</a:t>
            </a: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endParaRPr>
          </a:p>
        </p:txBody>
      </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0" y="242456"/>
            <a:ext cx="1163782" cy="2715490"/>
          </a:xfrm>
          <a:prstGeom prst="rect">
            <a:avLst/>
          </a:prstGeom>
        </p:spPr>
      </p:pic>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892947" y="-156867"/>
            <a:ext cx="2247178" cy="1559749"/>
          </a:xfrm>
          <a:prstGeom prst="rect">
            <a:avLst/>
          </a:prstGeom>
        </p:spPr>
      </p:pic>
      <p:pic>
        <p:nvPicPr>
          <p:cNvPr id="37" name="图片 36"/>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730387" flipV="1">
            <a:off x="9383578" y="793001"/>
            <a:ext cx="2146364" cy="1458681"/>
          </a:xfrm>
          <a:prstGeom prst="rect">
            <a:avLst/>
          </a:prstGeom>
        </p:spPr>
      </p:pic>
      <p:pic>
        <p:nvPicPr>
          <p:cNvPr id="6" name="图片 5"/>
          <p:cNvPicPr>
            <a:picLocks noChangeAspect="1"/>
          </p:cNvPicPr>
          <p:nvPr>
            <p:custDataLst>
              <p:tags r:id="rId6"/>
            </p:custDataLst>
          </p:nvPr>
        </p:nvPicPr>
        <p:blipFill>
          <a:blip r:embed="rId7" cstate="print">
            <a:extLst>
              <a:ext uri="{BEBA8EAE-BF5A-486C-A8C5-ECC9F3942E4B}">
                <a14:imgProps xmlns:a14="http://schemas.microsoft.com/office/drawing/2010/main">
                  <a14:imgLayer r:embed="rId8">
                    <a14:imgEffect>
                      <a14:backgroundRemoval t="0" b="98485" l="1878" r="94366"/>
                    </a14:imgEffect>
                  </a14:imgLayer>
                </a14:imgProps>
              </a:ext>
            </a:extLst>
          </a:blip>
          <a:stretch>
            <a:fillRect/>
          </a:stretch>
        </p:blipFill>
        <p:spPr>
          <a:xfrm rot="1262789">
            <a:off x="9803033" y="3890285"/>
            <a:ext cx="1431595" cy="2217966"/>
          </a:xfrm>
          <a:prstGeom prst="rect">
            <a:avLst/>
          </a:prstGeom>
        </p:spPr>
      </p:pic>
      <p:pic>
        <p:nvPicPr>
          <p:cNvPr id="7" name="图片 6" descr="E:/设计素材图片2/edoardo-bortoli-hF7m76NmiWY-unsplash.jpgedoardo-bortoli-hF7m76NmiWY-unsplash"/>
          <p:cNvPicPr>
            <a:picLocks noChangeAspect="1"/>
          </p:cNvPicPr>
          <p:nvPr>
            <p:custDataLst>
              <p:tags r:id="rId9"/>
            </p:custDataLst>
          </p:nvPr>
        </p:nvPicPr>
        <p:blipFill>
          <a:blip r:embed="rId2"/>
          <a:srcRect l="21893" r="21893"/>
          <a:stretch>
            <a:fillRect/>
          </a:stretch>
        </p:blipFill>
        <p:spPr>
          <a:xfrm>
            <a:off x="1901190" y="2423160"/>
            <a:ext cx="2296160" cy="2296795"/>
          </a:xfrm>
          <a:custGeom>
            <a:avLst/>
            <a:gdLst/>
            <a:ahLst/>
            <a:cxnLst>
              <a:cxn ang="3">
                <a:pos x="hc" y="t"/>
              </a:cxn>
              <a:cxn ang="cd2">
                <a:pos x="l" y="vc"/>
              </a:cxn>
              <a:cxn ang="cd4">
                <a:pos x="hc" y="b"/>
              </a:cxn>
              <a:cxn ang="0">
                <a:pos x="r" y="vc"/>
              </a:cxn>
            </a:cxnLst>
            <a:rect l="l" t="t" r="r" b="b"/>
            <a:pathLst>
              <a:path w="6302" h="6302">
                <a:moveTo>
                  <a:pt x="3151" y="0"/>
                </a:moveTo>
                <a:cubicBezTo>
                  <a:pt x="4891" y="0"/>
                  <a:pt x="6302" y="1411"/>
                  <a:pt x="6302" y="3151"/>
                </a:cubicBezTo>
                <a:cubicBezTo>
                  <a:pt x="6302" y="4891"/>
                  <a:pt x="4891" y="6302"/>
                  <a:pt x="3151" y="6302"/>
                </a:cubicBezTo>
                <a:cubicBezTo>
                  <a:pt x="1411" y="6302"/>
                  <a:pt x="0" y="4891"/>
                  <a:pt x="0" y="3151"/>
                </a:cubicBezTo>
                <a:cubicBezTo>
                  <a:pt x="0" y="1411"/>
                  <a:pt x="1411" y="0"/>
                  <a:pt x="3151" y="0"/>
                </a:cubicBezTo>
                <a:close/>
              </a:path>
            </a:pathLst>
          </a:custGeom>
          <a:solidFill>
            <a:schemeClr val="accent1"/>
          </a:solidFill>
          <a:ln w="215900">
            <a:solidFill>
              <a:srgbClr val="FFFFFF"/>
            </a:solidFill>
          </a:ln>
          <a:effectLst>
            <a:outerShdw blurRad="228600" dist="152400" algn="l" rotWithShape="0">
              <a:prstClr val="black">
                <a:alpha val="20000"/>
              </a:prstClr>
            </a:outerShdw>
          </a:effectLst>
        </p:spPr>
      </p:pic>
      <p:sp>
        <p:nvSpPr>
          <p:cNvPr id="8" name="Text Box 7"/>
          <p:cNvSpPr txBox="1">
            <a:spLocks noChangeArrowheads="1"/>
          </p:cNvSpPr>
          <p:nvPr/>
        </p:nvSpPr>
        <p:spPr bwMode="auto">
          <a:xfrm>
            <a:off x="2101215" y="3195955"/>
            <a:ext cx="2096135" cy="70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l" eaLnBrk="1" fontAlgn="base" hangingPunct="1">
              <a:spcBef>
                <a:spcPct val="50000"/>
              </a:spcBef>
            </a:pPr>
            <a:r>
              <a:rPr lang="zh-CN" altLang="en-US" sz="4000" dirty="0">
                <a:solidFill>
                  <a:schemeClr val="tx1"/>
                </a:solidFill>
                <a:latin typeface="华文隶书" panose="02010800040101010101" pitchFamily="2" charset="-122"/>
                <a:ea typeface="华文隶书" panose="02010800040101010101" pitchFamily="2" charset="-122"/>
              </a:rPr>
              <a:t>挑战台</a:t>
            </a:r>
            <a:endParaRPr lang="zh-CN" altLang="en-US" sz="4000" dirty="0">
              <a:solidFill>
                <a:schemeClr val="tx1"/>
              </a:solidFill>
              <a:latin typeface="华文隶书" panose="02010800040101010101" pitchFamily="2" charset="-122"/>
              <a:ea typeface="华文隶书" panose="02010800040101010101" pitchFamily="2" charset="-122"/>
            </a:endParaRPr>
          </a:p>
        </p:txBody>
      </p:sp>
      <p:sp>
        <p:nvSpPr>
          <p:cNvPr id="9" name="任意多边形: 形状 16"/>
          <p:cNvSpPr/>
          <p:nvPr>
            <p:custDataLst>
              <p:tags r:id="rId10"/>
            </p:custDataLst>
          </p:nvPr>
        </p:nvSpPr>
        <p:spPr>
          <a:xfrm>
            <a:off x="3357880" y="1629410"/>
            <a:ext cx="1217930" cy="1388110"/>
          </a:xfrm>
          <a:custGeom>
            <a:avLst/>
            <a:gdLst>
              <a:gd name="connsiteX0" fmla="*/ 1991760 w 1994354"/>
              <a:gd name="connsiteY0" fmla="*/ 484629 h 2027849"/>
              <a:gd name="connsiteX1" fmla="*/ 1975680 w 1994354"/>
              <a:gd name="connsiteY1" fmla="*/ 490615 h 2027849"/>
              <a:gd name="connsiteX2" fmla="*/ 1964914 w 1994354"/>
              <a:gd name="connsiteY2" fmla="*/ 476410 h 2027849"/>
              <a:gd name="connsiteX3" fmla="*/ 1976332 w 1994354"/>
              <a:gd name="connsiteY3" fmla="*/ 462086 h 2027849"/>
              <a:gd name="connsiteX4" fmla="*/ 1980754 w 1994354"/>
              <a:gd name="connsiteY4" fmla="*/ 460944 h 2027849"/>
              <a:gd name="connsiteX5" fmla="*/ 1987269 w 1994354"/>
              <a:gd name="connsiteY5" fmla="*/ 462967 h 2027849"/>
              <a:gd name="connsiteX6" fmla="*/ 1989977 w 1994354"/>
              <a:gd name="connsiteY6" fmla="*/ 465847 h 2027849"/>
              <a:gd name="connsiteX7" fmla="*/ 1991760 w 1994354"/>
              <a:gd name="connsiteY7" fmla="*/ 484629 h 2027849"/>
              <a:gd name="connsiteX8" fmla="*/ 1670160 w 1994354"/>
              <a:gd name="connsiteY8" fmla="*/ 996885 h 2027849"/>
              <a:gd name="connsiteX9" fmla="*/ 1660183 w 1994354"/>
              <a:gd name="connsiteY9" fmla="*/ 978748 h 2027849"/>
              <a:gd name="connsiteX10" fmla="*/ 1678320 w 1994354"/>
              <a:gd name="connsiteY10" fmla="*/ 968784 h 2027849"/>
              <a:gd name="connsiteX11" fmla="*/ 1678697 w 1994354"/>
              <a:gd name="connsiteY11" fmla="*/ 968894 h 2027849"/>
              <a:gd name="connsiteX12" fmla="*/ 1688674 w 1994354"/>
              <a:gd name="connsiteY12" fmla="*/ 987031 h 2027849"/>
              <a:gd name="connsiteX13" fmla="*/ 1670537 w 1994354"/>
              <a:gd name="connsiteY13" fmla="*/ 996995 h 2027849"/>
              <a:gd name="connsiteX14" fmla="*/ 1670160 w 1994354"/>
              <a:gd name="connsiteY14" fmla="*/ 996885 h 2027849"/>
              <a:gd name="connsiteX15" fmla="*/ 1712194 w 1994354"/>
              <a:gd name="connsiteY15" fmla="*/ 862015 h 2027849"/>
              <a:gd name="connsiteX16" fmla="*/ 1702183 w 1994354"/>
              <a:gd name="connsiteY16" fmla="*/ 843662 h 2027849"/>
              <a:gd name="connsiteX17" fmla="*/ 1720526 w 1994354"/>
              <a:gd name="connsiteY17" fmla="*/ 833657 h 2027849"/>
              <a:gd name="connsiteX18" fmla="*/ 1730571 w 1994354"/>
              <a:gd name="connsiteY18" fmla="*/ 851925 h 2027849"/>
              <a:gd name="connsiteX19" fmla="*/ 1712194 w 1994354"/>
              <a:gd name="connsiteY19" fmla="*/ 862015 h 2027849"/>
              <a:gd name="connsiteX20" fmla="*/ 1756526 w 1994354"/>
              <a:gd name="connsiteY20" fmla="*/ 718790 h 2027849"/>
              <a:gd name="connsiteX21" fmla="*/ 1746789 w 1994354"/>
              <a:gd name="connsiteY21" fmla="*/ 700317 h 2027849"/>
              <a:gd name="connsiteX22" fmla="*/ 1764994 w 1994354"/>
              <a:gd name="connsiteY22" fmla="*/ 690490 h 2027849"/>
              <a:gd name="connsiteX23" fmla="*/ 1774903 w 1994354"/>
              <a:gd name="connsiteY23" fmla="*/ 708926 h 2027849"/>
              <a:gd name="connsiteX24" fmla="*/ 1756526 w 1994354"/>
              <a:gd name="connsiteY24" fmla="*/ 718790 h 2027849"/>
              <a:gd name="connsiteX25" fmla="*/ 1798046 w 1994354"/>
              <a:gd name="connsiteY25" fmla="*/ 583409 h 2027849"/>
              <a:gd name="connsiteX26" fmla="*/ 1788480 w 1994354"/>
              <a:gd name="connsiteY26" fmla="*/ 565097 h 2027849"/>
              <a:gd name="connsiteX27" fmla="*/ 1806789 w 1994354"/>
              <a:gd name="connsiteY27" fmla="*/ 555532 h 2027849"/>
              <a:gd name="connsiteX28" fmla="*/ 1807269 w 1994354"/>
              <a:gd name="connsiteY28" fmla="*/ 555689 h 2027849"/>
              <a:gd name="connsiteX29" fmla="*/ 1816834 w 1994354"/>
              <a:gd name="connsiteY29" fmla="*/ 574002 h 2027849"/>
              <a:gd name="connsiteX30" fmla="*/ 1798526 w 1994354"/>
              <a:gd name="connsiteY30" fmla="*/ 583567 h 2027849"/>
              <a:gd name="connsiteX31" fmla="*/ 1798046 w 1994354"/>
              <a:gd name="connsiteY31" fmla="*/ 583409 h 2027849"/>
              <a:gd name="connsiteX32" fmla="*/ 1839874 w 1994354"/>
              <a:gd name="connsiteY32" fmla="*/ 448499 h 2027849"/>
              <a:gd name="connsiteX33" fmla="*/ 1829897 w 1994354"/>
              <a:gd name="connsiteY33" fmla="*/ 433841 h 2027849"/>
              <a:gd name="connsiteX34" fmla="*/ 1841795 w 1994354"/>
              <a:gd name="connsiteY34" fmla="*/ 420038 h 2027849"/>
              <a:gd name="connsiteX35" fmla="*/ 1846389 w 1994354"/>
              <a:gd name="connsiteY35" fmla="*/ 419260 h 2027849"/>
              <a:gd name="connsiteX36" fmla="*/ 1851600 w 1994354"/>
              <a:gd name="connsiteY36" fmla="*/ 420878 h 2027849"/>
              <a:gd name="connsiteX37" fmla="*/ 1854960 w 1994354"/>
              <a:gd name="connsiteY37" fmla="*/ 424115 h 2027849"/>
              <a:gd name="connsiteX38" fmla="*/ 1857463 w 1994354"/>
              <a:gd name="connsiteY38" fmla="*/ 441648 h 2027849"/>
              <a:gd name="connsiteX39" fmla="*/ 1839874 w 1994354"/>
              <a:gd name="connsiteY39" fmla="*/ 448499 h 2027849"/>
              <a:gd name="connsiteX40" fmla="*/ 1542446 w 1994354"/>
              <a:gd name="connsiteY40" fmla="*/ 1408602 h 2027849"/>
              <a:gd name="connsiteX41" fmla="*/ 1552149 w 1994354"/>
              <a:gd name="connsiteY41" fmla="*/ 1427033 h 2027849"/>
              <a:gd name="connsiteX42" fmla="*/ 1533566 w 1994354"/>
              <a:gd name="connsiteY42" fmla="*/ 1436610 h 2027849"/>
              <a:gd name="connsiteX43" fmla="*/ 1523966 w 1994354"/>
              <a:gd name="connsiteY43" fmla="*/ 1418095 h 2027849"/>
              <a:gd name="connsiteX44" fmla="*/ 1542446 w 1994354"/>
              <a:gd name="connsiteY44" fmla="*/ 1408602 h 2027849"/>
              <a:gd name="connsiteX45" fmla="*/ 1705269 w 1994354"/>
              <a:gd name="connsiteY45" fmla="*/ 406742 h 2027849"/>
              <a:gd name="connsiteX46" fmla="*/ 1694640 w 1994354"/>
              <a:gd name="connsiteY46" fmla="*/ 392424 h 2027849"/>
              <a:gd name="connsiteX47" fmla="*/ 1706229 w 1994354"/>
              <a:gd name="connsiteY47" fmla="*/ 378199 h 2027849"/>
              <a:gd name="connsiteX48" fmla="*/ 1710720 w 1994354"/>
              <a:gd name="connsiteY48" fmla="*/ 377171 h 2027849"/>
              <a:gd name="connsiteX49" fmla="*/ 1717234 w 1994354"/>
              <a:gd name="connsiteY49" fmla="*/ 379193 h 2027849"/>
              <a:gd name="connsiteX50" fmla="*/ 1720286 w 1994354"/>
              <a:gd name="connsiteY50" fmla="*/ 382643 h 2027849"/>
              <a:gd name="connsiteX51" fmla="*/ 1721520 w 1994354"/>
              <a:gd name="connsiteY51" fmla="*/ 400920 h 2027849"/>
              <a:gd name="connsiteX52" fmla="*/ 1705269 w 1994354"/>
              <a:gd name="connsiteY52" fmla="*/ 406742 h 2027849"/>
              <a:gd name="connsiteX53" fmla="*/ 1135269 w 1994354"/>
              <a:gd name="connsiteY53" fmla="*/ 1765992 h 2027849"/>
              <a:gd name="connsiteX54" fmla="*/ 1125326 w 1994354"/>
              <a:gd name="connsiteY54" fmla="*/ 1747920 h 2027849"/>
              <a:gd name="connsiteX55" fmla="*/ 1143394 w 1994354"/>
              <a:gd name="connsiteY55" fmla="*/ 1737988 h 2027849"/>
              <a:gd name="connsiteX56" fmla="*/ 1143703 w 1994354"/>
              <a:gd name="connsiteY56" fmla="*/ 1738077 h 2027849"/>
              <a:gd name="connsiteX57" fmla="*/ 1153886 w 1994354"/>
              <a:gd name="connsiteY57" fmla="*/ 1756015 h 2027849"/>
              <a:gd name="connsiteX58" fmla="*/ 1135955 w 1994354"/>
              <a:gd name="connsiteY58" fmla="*/ 1766195 h 2027849"/>
              <a:gd name="connsiteX59" fmla="*/ 1135269 w 1994354"/>
              <a:gd name="connsiteY59" fmla="*/ 1765992 h 2027849"/>
              <a:gd name="connsiteX60" fmla="*/ 1527943 w 1994354"/>
              <a:gd name="connsiteY60" fmla="*/ 499615 h 2027849"/>
              <a:gd name="connsiteX61" fmla="*/ 1518275 w 1994354"/>
              <a:gd name="connsiteY61" fmla="*/ 481365 h 2027849"/>
              <a:gd name="connsiteX62" fmla="*/ 1536514 w 1994354"/>
              <a:gd name="connsiteY62" fmla="*/ 471703 h 2027849"/>
              <a:gd name="connsiteX63" fmla="*/ 1536720 w 1994354"/>
              <a:gd name="connsiteY63" fmla="*/ 471761 h 2027849"/>
              <a:gd name="connsiteX64" fmla="*/ 1546663 w 1994354"/>
              <a:gd name="connsiteY64" fmla="*/ 489861 h 2027849"/>
              <a:gd name="connsiteX65" fmla="*/ 1528560 w 1994354"/>
              <a:gd name="connsiteY65" fmla="*/ 499814 h 2027849"/>
              <a:gd name="connsiteX66" fmla="*/ 1527943 w 1994354"/>
              <a:gd name="connsiteY66" fmla="*/ 499615 h 2027849"/>
              <a:gd name="connsiteX67" fmla="*/ 1569326 w 1994354"/>
              <a:gd name="connsiteY67" fmla="*/ 364553 h 2027849"/>
              <a:gd name="connsiteX68" fmla="*/ 1559554 w 1994354"/>
              <a:gd name="connsiteY68" fmla="*/ 349053 h 2027849"/>
              <a:gd name="connsiteX69" fmla="*/ 1571692 w 1994354"/>
              <a:gd name="connsiteY69" fmla="*/ 336124 h 2027849"/>
              <a:gd name="connsiteX70" fmla="*/ 1576354 w 1994354"/>
              <a:gd name="connsiteY70" fmla="*/ 335489 h 2027849"/>
              <a:gd name="connsiteX71" fmla="*/ 1581566 w 1994354"/>
              <a:gd name="connsiteY71" fmla="*/ 337108 h 2027849"/>
              <a:gd name="connsiteX72" fmla="*/ 1585269 w 1994354"/>
              <a:gd name="connsiteY72" fmla="*/ 340931 h 2027849"/>
              <a:gd name="connsiteX73" fmla="*/ 1586571 w 1994354"/>
              <a:gd name="connsiteY73" fmla="*/ 358536 h 2027849"/>
              <a:gd name="connsiteX74" fmla="*/ 1569326 w 1994354"/>
              <a:gd name="connsiteY74" fmla="*/ 364553 h 2027849"/>
              <a:gd name="connsiteX75" fmla="*/ 1450594 w 1994354"/>
              <a:gd name="connsiteY75" fmla="*/ 749925 h 2027849"/>
              <a:gd name="connsiteX76" fmla="*/ 1460160 w 1994354"/>
              <a:gd name="connsiteY76" fmla="*/ 768569 h 2027849"/>
              <a:gd name="connsiteX77" fmla="*/ 1441406 w 1994354"/>
              <a:gd name="connsiteY77" fmla="*/ 778015 h 2027849"/>
              <a:gd name="connsiteX78" fmla="*/ 1431943 w 1994354"/>
              <a:gd name="connsiteY78" fmla="*/ 759371 h 2027849"/>
              <a:gd name="connsiteX79" fmla="*/ 1450594 w 1994354"/>
              <a:gd name="connsiteY79" fmla="*/ 749915 h 2027849"/>
              <a:gd name="connsiteX80" fmla="*/ 1494617 w 1994354"/>
              <a:gd name="connsiteY80" fmla="*/ 606611 h 2027849"/>
              <a:gd name="connsiteX81" fmla="*/ 1504697 w 1994354"/>
              <a:gd name="connsiteY81" fmla="*/ 625032 h 2027849"/>
              <a:gd name="connsiteX82" fmla="*/ 1486251 w 1994354"/>
              <a:gd name="connsiteY82" fmla="*/ 634937 h 2027849"/>
              <a:gd name="connsiteX83" fmla="*/ 1476137 w 1994354"/>
              <a:gd name="connsiteY83" fmla="*/ 616660 h 2027849"/>
              <a:gd name="connsiteX84" fmla="*/ 1494446 w 1994354"/>
              <a:gd name="connsiteY84" fmla="*/ 606559 h 2027849"/>
              <a:gd name="connsiteX85" fmla="*/ 1494617 w 1994354"/>
              <a:gd name="connsiteY85" fmla="*/ 606614 h 2027849"/>
              <a:gd name="connsiteX86" fmla="*/ 1408594 w 1994354"/>
              <a:gd name="connsiteY86" fmla="*/ 885100 h 2027849"/>
              <a:gd name="connsiteX87" fmla="*/ 1418332 w 1994354"/>
              <a:gd name="connsiteY87" fmla="*/ 903371 h 2027849"/>
              <a:gd name="connsiteX88" fmla="*/ 1400057 w 1994354"/>
              <a:gd name="connsiteY88" fmla="*/ 913108 h 2027849"/>
              <a:gd name="connsiteX89" fmla="*/ 1399611 w 1994354"/>
              <a:gd name="connsiteY89" fmla="*/ 912964 h 2027849"/>
              <a:gd name="connsiteX90" fmla="*/ 1389771 w 1994354"/>
              <a:gd name="connsiteY90" fmla="*/ 894751 h 2027849"/>
              <a:gd name="connsiteX91" fmla="*/ 1407977 w 1994354"/>
              <a:gd name="connsiteY91" fmla="*/ 884904 h 2027849"/>
              <a:gd name="connsiteX92" fmla="*/ 1408594 w 1994354"/>
              <a:gd name="connsiteY92" fmla="*/ 885103 h 2027849"/>
              <a:gd name="connsiteX93" fmla="*/ 1185943 w 1994354"/>
              <a:gd name="connsiteY93" fmla="*/ 1602844 h 2027849"/>
              <a:gd name="connsiteX94" fmla="*/ 1195646 w 1994354"/>
              <a:gd name="connsiteY94" fmla="*/ 1621413 h 2027849"/>
              <a:gd name="connsiteX95" fmla="*/ 1177063 w 1994354"/>
              <a:gd name="connsiteY95" fmla="*/ 1631105 h 2027849"/>
              <a:gd name="connsiteX96" fmla="*/ 1176823 w 1994354"/>
              <a:gd name="connsiteY96" fmla="*/ 1631027 h 2027849"/>
              <a:gd name="connsiteX97" fmla="*/ 1167600 w 1994354"/>
              <a:gd name="connsiteY97" fmla="*/ 1612214 h 2027849"/>
              <a:gd name="connsiteX98" fmla="*/ 1185943 w 1994354"/>
              <a:gd name="connsiteY98" fmla="*/ 1602847 h 2027849"/>
              <a:gd name="connsiteX99" fmla="*/ 1229966 w 1994354"/>
              <a:gd name="connsiteY99" fmla="*/ 1459626 h 2027849"/>
              <a:gd name="connsiteX100" fmla="*/ 1240080 w 1994354"/>
              <a:gd name="connsiteY100" fmla="*/ 1478020 h 2027849"/>
              <a:gd name="connsiteX101" fmla="*/ 1221635 w 1994354"/>
              <a:gd name="connsiteY101" fmla="*/ 1487904 h 2027849"/>
              <a:gd name="connsiteX102" fmla="*/ 1211623 w 1994354"/>
              <a:gd name="connsiteY102" fmla="*/ 1469627 h 2027849"/>
              <a:gd name="connsiteX103" fmla="*/ 1229966 w 1994354"/>
              <a:gd name="connsiteY103" fmla="*/ 1459629 h 2027849"/>
              <a:gd name="connsiteX104" fmla="*/ 1263429 w 1994354"/>
              <a:gd name="connsiteY104" fmla="*/ 1352801 h 2027849"/>
              <a:gd name="connsiteX105" fmla="*/ 1253589 w 1994354"/>
              <a:gd name="connsiteY105" fmla="*/ 1334417 h 2027849"/>
              <a:gd name="connsiteX106" fmla="*/ 1271897 w 1994354"/>
              <a:gd name="connsiteY106" fmla="*/ 1324656 h 2027849"/>
              <a:gd name="connsiteX107" fmla="*/ 1271966 w 1994354"/>
              <a:gd name="connsiteY107" fmla="*/ 1324677 h 2027849"/>
              <a:gd name="connsiteX108" fmla="*/ 1281977 w 1994354"/>
              <a:gd name="connsiteY108" fmla="*/ 1343013 h 2027849"/>
              <a:gd name="connsiteX109" fmla="*/ 1263429 w 1994354"/>
              <a:gd name="connsiteY109" fmla="*/ 1352805 h 2027849"/>
              <a:gd name="connsiteX110" fmla="*/ 1348046 w 1994354"/>
              <a:gd name="connsiteY110" fmla="*/ 1029960 h 2027849"/>
              <a:gd name="connsiteX111" fmla="*/ 1366389 w 1994354"/>
              <a:gd name="connsiteY111" fmla="*/ 1019969 h 2027849"/>
              <a:gd name="connsiteX112" fmla="*/ 1376469 w 1994354"/>
              <a:gd name="connsiteY112" fmla="*/ 1038254 h 2027849"/>
              <a:gd name="connsiteX113" fmla="*/ 1358194 w 1994354"/>
              <a:gd name="connsiteY113" fmla="*/ 1048344 h 2027849"/>
              <a:gd name="connsiteX114" fmla="*/ 1357989 w 1994354"/>
              <a:gd name="connsiteY114" fmla="*/ 1048283 h 2027849"/>
              <a:gd name="connsiteX115" fmla="*/ 1348046 w 1994354"/>
              <a:gd name="connsiteY115" fmla="*/ 1029964 h 2027849"/>
              <a:gd name="connsiteX116" fmla="*/ 1305052 w 1994354"/>
              <a:gd name="connsiteY116" fmla="*/ 1217630 h 2027849"/>
              <a:gd name="connsiteX117" fmla="*/ 1295589 w 1994354"/>
              <a:gd name="connsiteY117" fmla="*/ 1199010 h 2027849"/>
              <a:gd name="connsiteX118" fmla="*/ 1314206 w 1994354"/>
              <a:gd name="connsiteY118" fmla="*/ 1189543 h 2027849"/>
              <a:gd name="connsiteX119" fmla="*/ 1323669 w 1994354"/>
              <a:gd name="connsiteY119" fmla="*/ 1208167 h 2027849"/>
              <a:gd name="connsiteX120" fmla="*/ 1305052 w 1994354"/>
              <a:gd name="connsiteY120" fmla="*/ 1217633 h 2027849"/>
              <a:gd name="connsiteX121" fmla="*/ 1434549 w 1994354"/>
              <a:gd name="connsiteY121" fmla="*/ 322752 h 2027849"/>
              <a:gd name="connsiteX122" fmla="*/ 1424400 w 1994354"/>
              <a:gd name="connsiteY122" fmla="*/ 308229 h 2027849"/>
              <a:gd name="connsiteX123" fmla="*/ 1436126 w 1994354"/>
              <a:gd name="connsiteY123" fmla="*/ 294278 h 2027849"/>
              <a:gd name="connsiteX124" fmla="*/ 1440686 w 1994354"/>
              <a:gd name="connsiteY124" fmla="*/ 293400 h 2027849"/>
              <a:gd name="connsiteX125" fmla="*/ 1445897 w 1994354"/>
              <a:gd name="connsiteY125" fmla="*/ 295019 h 2027849"/>
              <a:gd name="connsiteX126" fmla="*/ 1449394 w 1994354"/>
              <a:gd name="connsiteY126" fmla="*/ 298193 h 2027849"/>
              <a:gd name="connsiteX127" fmla="*/ 1451726 w 1994354"/>
              <a:gd name="connsiteY127" fmla="*/ 316310 h 2027849"/>
              <a:gd name="connsiteX128" fmla="*/ 1434549 w 1994354"/>
              <a:gd name="connsiteY128" fmla="*/ 322756 h 2027849"/>
              <a:gd name="connsiteX129" fmla="*/ 1401463 w 1994354"/>
              <a:gd name="connsiteY129" fmla="*/ 429796 h 2027849"/>
              <a:gd name="connsiteX130" fmla="*/ 1411372 w 1994354"/>
              <a:gd name="connsiteY130" fmla="*/ 447919 h 2027849"/>
              <a:gd name="connsiteX131" fmla="*/ 1393234 w 1994354"/>
              <a:gd name="connsiteY131" fmla="*/ 457828 h 2027849"/>
              <a:gd name="connsiteX132" fmla="*/ 1392857 w 1994354"/>
              <a:gd name="connsiteY132" fmla="*/ 457708 h 2027849"/>
              <a:gd name="connsiteX133" fmla="*/ 1382846 w 1994354"/>
              <a:gd name="connsiteY133" fmla="*/ 439649 h 2027849"/>
              <a:gd name="connsiteX134" fmla="*/ 1400880 w 1994354"/>
              <a:gd name="connsiteY134" fmla="*/ 429621 h 2027849"/>
              <a:gd name="connsiteX135" fmla="*/ 1401463 w 1994354"/>
              <a:gd name="connsiteY135" fmla="*/ 429799 h 2027849"/>
              <a:gd name="connsiteX136" fmla="*/ 1008686 w 1994354"/>
              <a:gd name="connsiteY136" fmla="*/ 1696173 h 2027849"/>
              <a:gd name="connsiteX137" fmla="*/ 1018080 w 1994354"/>
              <a:gd name="connsiteY137" fmla="*/ 1714540 h 2027849"/>
              <a:gd name="connsiteX138" fmla="*/ 999703 w 1994354"/>
              <a:gd name="connsiteY138" fmla="*/ 1723917 h 2027849"/>
              <a:gd name="connsiteX139" fmla="*/ 990275 w 1994354"/>
              <a:gd name="connsiteY139" fmla="*/ 1705698 h 2027849"/>
              <a:gd name="connsiteX140" fmla="*/ 1008411 w 1994354"/>
              <a:gd name="connsiteY140" fmla="*/ 1696084 h 2027849"/>
              <a:gd name="connsiteX141" fmla="*/ 1008686 w 1994354"/>
              <a:gd name="connsiteY141" fmla="*/ 1696176 h 2027849"/>
              <a:gd name="connsiteX142" fmla="*/ 1299874 w 1994354"/>
              <a:gd name="connsiteY142" fmla="*/ 280968 h 2027849"/>
              <a:gd name="connsiteX143" fmla="*/ 1289143 w 1994354"/>
              <a:gd name="connsiteY143" fmla="*/ 267429 h 2027849"/>
              <a:gd name="connsiteX144" fmla="*/ 1299257 w 1994354"/>
              <a:gd name="connsiteY144" fmla="*/ 252782 h 2027849"/>
              <a:gd name="connsiteX145" fmla="*/ 1305017 w 1994354"/>
              <a:gd name="connsiteY145" fmla="*/ 251311 h 2027849"/>
              <a:gd name="connsiteX146" fmla="*/ 1311532 w 1994354"/>
              <a:gd name="connsiteY146" fmla="*/ 253334 h 2027849"/>
              <a:gd name="connsiteX147" fmla="*/ 1315132 w 1994354"/>
              <a:gd name="connsiteY147" fmla="*/ 257236 h 2027849"/>
              <a:gd name="connsiteX148" fmla="*/ 1316057 w 1994354"/>
              <a:gd name="connsiteY148" fmla="*/ 275003 h 2027849"/>
              <a:gd name="connsiteX149" fmla="*/ 1299874 w 1994354"/>
              <a:gd name="connsiteY149" fmla="*/ 280972 h 2027849"/>
              <a:gd name="connsiteX150" fmla="*/ 729771 w 1994354"/>
              <a:gd name="connsiteY150" fmla="*/ 1640191 h 2027849"/>
              <a:gd name="connsiteX151" fmla="*/ 719657 w 1994354"/>
              <a:gd name="connsiteY151" fmla="*/ 1622212 h 2027849"/>
              <a:gd name="connsiteX152" fmla="*/ 737623 w 1994354"/>
              <a:gd name="connsiteY152" fmla="*/ 1612101 h 2027849"/>
              <a:gd name="connsiteX153" fmla="*/ 738172 w 1994354"/>
              <a:gd name="connsiteY153" fmla="*/ 1612262 h 2027849"/>
              <a:gd name="connsiteX154" fmla="*/ 748148 w 1994354"/>
              <a:gd name="connsiteY154" fmla="*/ 1630314 h 2027849"/>
              <a:gd name="connsiteX155" fmla="*/ 730115 w 1994354"/>
              <a:gd name="connsiteY155" fmla="*/ 1640294 h 2027849"/>
              <a:gd name="connsiteX156" fmla="*/ 729771 w 1994354"/>
              <a:gd name="connsiteY156" fmla="*/ 1640195 h 2027849"/>
              <a:gd name="connsiteX157" fmla="*/ 994354 w 1994354"/>
              <a:gd name="connsiteY157" fmla="*/ 787235 h 2027849"/>
              <a:gd name="connsiteX158" fmla="*/ 984617 w 1994354"/>
              <a:gd name="connsiteY158" fmla="*/ 768977 h 2027849"/>
              <a:gd name="connsiteX159" fmla="*/ 1002857 w 1994354"/>
              <a:gd name="connsiteY159" fmla="*/ 759223 h 2027849"/>
              <a:gd name="connsiteX160" fmla="*/ 1012869 w 1994354"/>
              <a:gd name="connsiteY160" fmla="*/ 777336 h 2027849"/>
              <a:gd name="connsiteX161" fmla="*/ 994766 w 1994354"/>
              <a:gd name="connsiteY161" fmla="*/ 787365 h 2027849"/>
              <a:gd name="connsiteX162" fmla="*/ 994354 w 1994354"/>
              <a:gd name="connsiteY162" fmla="*/ 787238 h 2027849"/>
              <a:gd name="connsiteX163" fmla="*/ 1122823 w 1994354"/>
              <a:gd name="connsiteY163" fmla="*/ 373934 h 2027849"/>
              <a:gd name="connsiteX164" fmla="*/ 1112571 w 1994354"/>
              <a:gd name="connsiteY164" fmla="*/ 355982 h 2027849"/>
              <a:gd name="connsiteX165" fmla="*/ 1130537 w 1994354"/>
              <a:gd name="connsiteY165" fmla="*/ 345744 h 2027849"/>
              <a:gd name="connsiteX166" fmla="*/ 1130880 w 1994354"/>
              <a:gd name="connsiteY166" fmla="*/ 345844 h 2027849"/>
              <a:gd name="connsiteX167" fmla="*/ 1140892 w 1994354"/>
              <a:gd name="connsiteY167" fmla="*/ 363919 h 2027849"/>
              <a:gd name="connsiteX168" fmla="*/ 1122823 w 1994354"/>
              <a:gd name="connsiteY168" fmla="*/ 373937 h 2027849"/>
              <a:gd name="connsiteX169" fmla="*/ 1163966 w 1994354"/>
              <a:gd name="connsiteY169" fmla="*/ 238817 h 2027849"/>
              <a:gd name="connsiteX170" fmla="*/ 1154091 w 1994354"/>
              <a:gd name="connsiteY170" fmla="*/ 223416 h 2027849"/>
              <a:gd name="connsiteX171" fmla="*/ 1166023 w 1994354"/>
              <a:gd name="connsiteY171" fmla="*/ 210357 h 2027849"/>
              <a:gd name="connsiteX172" fmla="*/ 1170652 w 1994354"/>
              <a:gd name="connsiteY172" fmla="*/ 209630 h 2027849"/>
              <a:gd name="connsiteX173" fmla="*/ 1175863 w 1994354"/>
              <a:gd name="connsiteY173" fmla="*/ 211248 h 2027849"/>
              <a:gd name="connsiteX174" fmla="*/ 1179669 w 1994354"/>
              <a:gd name="connsiteY174" fmla="*/ 215020 h 2027849"/>
              <a:gd name="connsiteX175" fmla="*/ 1181212 w 1994354"/>
              <a:gd name="connsiteY175" fmla="*/ 232618 h 2027849"/>
              <a:gd name="connsiteX176" fmla="*/ 1163966 w 1994354"/>
              <a:gd name="connsiteY176" fmla="*/ 238821 h 2027849"/>
              <a:gd name="connsiteX177" fmla="*/ 1089120 w 1994354"/>
              <a:gd name="connsiteY177" fmla="*/ 480813 h 2027849"/>
              <a:gd name="connsiteX178" fmla="*/ 1099166 w 1994354"/>
              <a:gd name="connsiteY178" fmla="*/ 499221 h 2027849"/>
              <a:gd name="connsiteX179" fmla="*/ 1080754 w 1994354"/>
              <a:gd name="connsiteY179" fmla="*/ 509143 h 2027849"/>
              <a:gd name="connsiteX180" fmla="*/ 1070469 w 1994354"/>
              <a:gd name="connsiteY180" fmla="*/ 490965 h 2027849"/>
              <a:gd name="connsiteX181" fmla="*/ 1088640 w 1994354"/>
              <a:gd name="connsiteY181" fmla="*/ 480676 h 2027849"/>
              <a:gd name="connsiteX182" fmla="*/ 1089120 w 1994354"/>
              <a:gd name="connsiteY182" fmla="*/ 480816 h 2027849"/>
              <a:gd name="connsiteX183" fmla="*/ 1045166 w 1994354"/>
              <a:gd name="connsiteY183" fmla="*/ 624127 h 2027849"/>
              <a:gd name="connsiteX184" fmla="*/ 1054526 w 1994354"/>
              <a:gd name="connsiteY184" fmla="*/ 642813 h 2027849"/>
              <a:gd name="connsiteX185" fmla="*/ 1035840 w 1994354"/>
              <a:gd name="connsiteY185" fmla="*/ 652183 h 2027849"/>
              <a:gd name="connsiteX186" fmla="*/ 1026480 w 1994354"/>
              <a:gd name="connsiteY186" fmla="*/ 633497 h 2027849"/>
              <a:gd name="connsiteX187" fmla="*/ 1045166 w 1994354"/>
              <a:gd name="connsiteY187" fmla="*/ 624134 h 2027849"/>
              <a:gd name="connsiteX188" fmla="*/ 952012 w 1994354"/>
              <a:gd name="connsiteY188" fmla="*/ 922330 h 2027849"/>
              <a:gd name="connsiteX189" fmla="*/ 942446 w 1994354"/>
              <a:gd name="connsiteY189" fmla="*/ 903775 h 2027849"/>
              <a:gd name="connsiteX190" fmla="*/ 960994 w 1994354"/>
              <a:gd name="connsiteY190" fmla="*/ 894203 h 2027849"/>
              <a:gd name="connsiteX191" fmla="*/ 961372 w 1994354"/>
              <a:gd name="connsiteY191" fmla="*/ 894329 h 2027849"/>
              <a:gd name="connsiteX192" fmla="*/ 970697 w 1994354"/>
              <a:gd name="connsiteY192" fmla="*/ 913012 h 2027849"/>
              <a:gd name="connsiteX193" fmla="*/ 952012 w 1994354"/>
              <a:gd name="connsiteY193" fmla="*/ 922337 h 2027849"/>
              <a:gd name="connsiteX194" fmla="*/ 899554 w 1994354"/>
              <a:gd name="connsiteY194" fmla="*/ 1091829 h 2027849"/>
              <a:gd name="connsiteX195" fmla="*/ 889817 w 1994354"/>
              <a:gd name="connsiteY195" fmla="*/ 1073342 h 2027849"/>
              <a:gd name="connsiteX196" fmla="*/ 908332 w 1994354"/>
              <a:gd name="connsiteY196" fmla="*/ 1063619 h 2027849"/>
              <a:gd name="connsiteX197" fmla="*/ 908709 w 1994354"/>
              <a:gd name="connsiteY197" fmla="*/ 1063745 h 2027849"/>
              <a:gd name="connsiteX198" fmla="*/ 918172 w 1994354"/>
              <a:gd name="connsiteY198" fmla="*/ 1082369 h 2027849"/>
              <a:gd name="connsiteX199" fmla="*/ 899554 w 1994354"/>
              <a:gd name="connsiteY199" fmla="*/ 1091836 h 2027849"/>
              <a:gd name="connsiteX200" fmla="*/ 866709 w 1994354"/>
              <a:gd name="connsiteY200" fmla="*/ 1198955 h 2027849"/>
              <a:gd name="connsiteX201" fmla="*/ 876343 w 1994354"/>
              <a:gd name="connsiteY201" fmla="*/ 1217441 h 2027849"/>
              <a:gd name="connsiteX202" fmla="*/ 857692 w 1994354"/>
              <a:gd name="connsiteY202" fmla="*/ 1226922 h 2027849"/>
              <a:gd name="connsiteX203" fmla="*/ 847886 w 1994354"/>
              <a:gd name="connsiteY203" fmla="*/ 1208603 h 2027849"/>
              <a:gd name="connsiteX204" fmla="*/ 866194 w 1994354"/>
              <a:gd name="connsiteY204" fmla="*/ 1198800 h 2027849"/>
              <a:gd name="connsiteX205" fmla="*/ 866709 w 1994354"/>
              <a:gd name="connsiteY205" fmla="*/ 1198961 h 2027849"/>
              <a:gd name="connsiteX206" fmla="*/ 806194 w 1994354"/>
              <a:gd name="connsiteY206" fmla="*/ 1343640 h 2027849"/>
              <a:gd name="connsiteX207" fmla="*/ 824640 w 1994354"/>
              <a:gd name="connsiteY207" fmla="*/ 1333872 h 2027849"/>
              <a:gd name="connsiteX208" fmla="*/ 834480 w 1994354"/>
              <a:gd name="connsiteY208" fmla="*/ 1352387 h 2027849"/>
              <a:gd name="connsiteX209" fmla="*/ 815966 w 1994354"/>
              <a:gd name="connsiteY209" fmla="*/ 1362052 h 2027849"/>
              <a:gd name="connsiteX210" fmla="*/ 806194 w 1994354"/>
              <a:gd name="connsiteY210" fmla="*/ 1343651 h 2027849"/>
              <a:gd name="connsiteX211" fmla="*/ 771429 w 1994354"/>
              <a:gd name="connsiteY211" fmla="*/ 1505256 h 2027849"/>
              <a:gd name="connsiteX212" fmla="*/ 761760 w 1994354"/>
              <a:gd name="connsiteY212" fmla="*/ 1486673 h 2027849"/>
              <a:gd name="connsiteX213" fmla="*/ 780343 w 1994354"/>
              <a:gd name="connsiteY213" fmla="*/ 1477005 h 2027849"/>
              <a:gd name="connsiteX214" fmla="*/ 790012 w 1994354"/>
              <a:gd name="connsiteY214" fmla="*/ 1495595 h 2027849"/>
              <a:gd name="connsiteX215" fmla="*/ 771429 w 1994354"/>
              <a:gd name="connsiteY215" fmla="*/ 1505267 h 2027849"/>
              <a:gd name="connsiteX216" fmla="*/ 1028709 w 1994354"/>
              <a:gd name="connsiteY216" fmla="*/ 196835 h 2027849"/>
              <a:gd name="connsiteX217" fmla="*/ 1018834 w 1994354"/>
              <a:gd name="connsiteY217" fmla="*/ 182675 h 2027849"/>
              <a:gd name="connsiteX218" fmla="*/ 1030457 w 1994354"/>
              <a:gd name="connsiteY218" fmla="*/ 168508 h 2027849"/>
              <a:gd name="connsiteX219" fmla="*/ 1034983 w 1994354"/>
              <a:gd name="connsiteY219" fmla="*/ 167534 h 2027849"/>
              <a:gd name="connsiteX220" fmla="*/ 1041532 w 1994354"/>
              <a:gd name="connsiteY220" fmla="*/ 169557 h 2027849"/>
              <a:gd name="connsiteX221" fmla="*/ 1044480 w 1994354"/>
              <a:gd name="connsiteY221" fmla="*/ 173030 h 2027849"/>
              <a:gd name="connsiteX222" fmla="*/ 1045646 w 1994354"/>
              <a:gd name="connsiteY222" fmla="*/ 191308 h 2027849"/>
              <a:gd name="connsiteX223" fmla="*/ 1028709 w 1994354"/>
              <a:gd name="connsiteY223" fmla="*/ 196845 h 2027849"/>
              <a:gd name="connsiteX224" fmla="*/ 724012 w 1994354"/>
              <a:gd name="connsiteY224" fmla="*/ 703368 h 2027849"/>
              <a:gd name="connsiteX225" fmla="*/ 714034 w 1994354"/>
              <a:gd name="connsiteY225" fmla="*/ 685245 h 2027849"/>
              <a:gd name="connsiteX226" fmla="*/ 732137 w 1994354"/>
              <a:gd name="connsiteY226" fmla="*/ 675254 h 2027849"/>
              <a:gd name="connsiteX227" fmla="*/ 732514 w 1994354"/>
              <a:gd name="connsiteY227" fmla="*/ 675367 h 2027849"/>
              <a:gd name="connsiteX228" fmla="*/ 742492 w 1994354"/>
              <a:gd name="connsiteY228" fmla="*/ 693490 h 2027849"/>
              <a:gd name="connsiteX229" fmla="*/ 724389 w 1994354"/>
              <a:gd name="connsiteY229" fmla="*/ 703481 h 2027849"/>
              <a:gd name="connsiteX230" fmla="*/ 724012 w 1994354"/>
              <a:gd name="connsiteY230" fmla="*/ 703368 h 2027849"/>
              <a:gd name="connsiteX231" fmla="*/ 800469 w 1994354"/>
              <a:gd name="connsiteY231" fmla="*/ 406848 h 2027849"/>
              <a:gd name="connsiteX232" fmla="*/ 818880 w 1994354"/>
              <a:gd name="connsiteY232" fmla="*/ 396984 h 2027849"/>
              <a:gd name="connsiteX233" fmla="*/ 828754 w 1994354"/>
              <a:gd name="connsiteY233" fmla="*/ 415475 h 2027849"/>
              <a:gd name="connsiteX234" fmla="*/ 810275 w 1994354"/>
              <a:gd name="connsiteY234" fmla="*/ 425243 h 2027849"/>
              <a:gd name="connsiteX235" fmla="*/ 800469 w 1994354"/>
              <a:gd name="connsiteY235" fmla="*/ 406848 h 2027849"/>
              <a:gd name="connsiteX236" fmla="*/ 765909 w 1994354"/>
              <a:gd name="connsiteY236" fmla="*/ 568451 h 2027849"/>
              <a:gd name="connsiteX237" fmla="*/ 756034 w 1994354"/>
              <a:gd name="connsiteY237" fmla="*/ 550025 h 2027849"/>
              <a:gd name="connsiteX238" fmla="*/ 774446 w 1994354"/>
              <a:gd name="connsiteY238" fmla="*/ 540155 h 2027849"/>
              <a:gd name="connsiteX239" fmla="*/ 784354 w 1994354"/>
              <a:gd name="connsiteY239" fmla="*/ 558508 h 2027849"/>
              <a:gd name="connsiteX240" fmla="*/ 765909 w 1994354"/>
              <a:gd name="connsiteY240" fmla="*/ 568451 h 2027849"/>
              <a:gd name="connsiteX241" fmla="*/ 852034 w 1994354"/>
              <a:gd name="connsiteY241" fmla="*/ 289931 h 2027849"/>
              <a:gd name="connsiteX242" fmla="*/ 842400 w 1994354"/>
              <a:gd name="connsiteY242" fmla="*/ 271649 h 2027849"/>
              <a:gd name="connsiteX243" fmla="*/ 860709 w 1994354"/>
              <a:gd name="connsiteY243" fmla="*/ 262025 h 2027849"/>
              <a:gd name="connsiteX244" fmla="*/ 860983 w 1994354"/>
              <a:gd name="connsiteY244" fmla="*/ 262118 h 2027849"/>
              <a:gd name="connsiteX245" fmla="*/ 870617 w 1994354"/>
              <a:gd name="connsiteY245" fmla="*/ 280399 h 2027849"/>
              <a:gd name="connsiteX246" fmla="*/ 852308 w 1994354"/>
              <a:gd name="connsiteY246" fmla="*/ 290023 h 2027849"/>
              <a:gd name="connsiteX247" fmla="*/ 852034 w 1994354"/>
              <a:gd name="connsiteY247" fmla="*/ 289931 h 2027849"/>
              <a:gd name="connsiteX248" fmla="*/ 894549 w 1994354"/>
              <a:gd name="connsiteY248" fmla="*/ 155219 h 2027849"/>
              <a:gd name="connsiteX249" fmla="*/ 883646 w 1994354"/>
              <a:gd name="connsiteY249" fmla="*/ 141103 h 2027849"/>
              <a:gd name="connsiteX250" fmla="*/ 893589 w 1994354"/>
              <a:gd name="connsiteY250" fmla="*/ 127022 h 2027849"/>
              <a:gd name="connsiteX251" fmla="*/ 899314 w 1994354"/>
              <a:gd name="connsiteY251" fmla="*/ 125455 h 2027849"/>
              <a:gd name="connsiteX252" fmla="*/ 905863 w 1994354"/>
              <a:gd name="connsiteY252" fmla="*/ 127481 h 2027849"/>
              <a:gd name="connsiteX253" fmla="*/ 909532 w 1994354"/>
              <a:gd name="connsiteY253" fmla="*/ 131335 h 2027849"/>
              <a:gd name="connsiteX254" fmla="*/ 911006 w 1994354"/>
              <a:gd name="connsiteY254" fmla="*/ 148454 h 2027849"/>
              <a:gd name="connsiteX255" fmla="*/ 894549 w 1994354"/>
              <a:gd name="connsiteY255" fmla="*/ 155219 h 2027849"/>
              <a:gd name="connsiteX256" fmla="*/ 758674 w 1994354"/>
              <a:gd name="connsiteY256" fmla="*/ 113078 h 2027849"/>
              <a:gd name="connsiteX257" fmla="*/ 748594 w 1994354"/>
              <a:gd name="connsiteY257" fmla="*/ 98503 h 2027849"/>
              <a:gd name="connsiteX258" fmla="*/ 760389 w 1994354"/>
              <a:gd name="connsiteY258" fmla="*/ 84611 h 2027849"/>
              <a:gd name="connsiteX259" fmla="*/ 764949 w 1994354"/>
              <a:gd name="connsiteY259" fmla="*/ 83774 h 2027849"/>
              <a:gd name="connsiteX260" fmla="*/ 770194 w 1994354"/>
              <a:gd name="connsiteY260" fmla="*/ 85392 h 2027849"/>
              <a:gd name="connsiteX261" fmla="*/ 773623 w 1994354"/>
              <a:gd name="connsiteY261" fmla="*/ 88595 h 2027849"/>
              <a:gd name="connsiteX262" fmla="*/ 775817 w 1994354"/>
              <a:gd name="connsiteY262" fmla="*/ 106697 h 2027849"/>
              <a:gd name="connsiteX263" fmla="*/ 758674 w 1994354"/>
              <a:gd name="connsiteY263" fmla="*/ 113078 h 2027849"/>
              <a:gd name="connsiteX264" fmla="*/ 725554 w 1994354"/>
              <a:gd name="connsiteY264" fmla="*/ 220108 h 2027849"/>
              <a:gd name="connsiteX265" fmla="*/ 735189 w 1994354"/>
              <a:gd name="connsiteY265" fmla="*/ 238379 h 2027849"/>
              <a:gd name="connsiteX266" fmla="*/ 716914 w 1994354"/>
              <a:gd name="connsiteY266" fmla="*/ 248023 h 2027849"/>
              <a:gd name="connsiteX267" fmla="*/ 707246 w 1994354"/>
              <a:gd name="connsiteY267" fmla="*/ 229879 h 2027849"/>
              <a:gd name="connsiteX268" fmla="*/ 725451 w 1994354"/>
              <a:gd name="connsiteY268" fmla="*/ 220080 h 2027849"/>
              <a:gd name="connsiteX269" fmla="*/ 725554 w 1994354"/>
              <a:gd name="connsiteY269" fmla="*/ 220108 h 2027849"/>
              <a:gd name="connsiteX270" fmla="*/ 332777 w 1994354"/>
              <a:gd name="connsiteY270" fmla="*/ 1486495 h 2027849"/>
              <a:gd name="connsiteX271" fmla="*/ 342240 w 1994354"/>
              <a:gd name="connsiteY271" fmla="*/ 1504821 h 2027849"/>
              <a:gd name="connsiteX272" fmla="*/ 323897 w 1994354"/>
              <a:gd name="connsiteY272" fmla="*/ 1514277 h 2027849"/>
              <a:gd name="connsiteX273" fmla="*/ 314400 w 1994354"/>
              <a:gd name="connsiteY273" fmla="*/ 1496119 h 2027849"/>
              <a:gd name="connsiteX274" fmla="*/ 332571 w 1994354"/>
              <a:gd name="connsiteY274" fmla="*/ 1486433 h 2027849"/>
              <a:gd name="connsiteX275" fmla="*/ 332777 w 1994354"/>
              <a:gd name="connsiteY275" fmla="*/ 1486495 h 2027849"/>
              <a:gd name="connsiteX276" fmla="*/ 624000 w 1994354"/>
              <a:gd name="connsiteY276" fmla="*/ 71301 h 2027849"/>
              <a:gd name="connsiteX277" fmla="*/ 613337 w 1994354"/>
              <a:gd name="connsiteY277" fmla="*/ 57031 h 2027849"/>
              <a:gd name="connsiteX278" fmla="*/ 624823 w 1994354"/>
              <a:gd name="connsiteY278" fmla="*/ 42761 h 2027849"/>
              <a:gd name="connsiteX279" fmla="*/ 629280 w 1994354"/>
              <a:gd name="connsiteY279" fmla="*/ 41685 h 2027849"/>
              <a:gd name="connsiteX280" fmla="*/ 635829 w 1994354"/>
              <a:gd name="connsiteY280" fmla="*/ 43711 h 2027849"/>
              <a:gd name="connsiteX281" fmla="*/ 638880 w 1994354"/>
              <a:gd name="connsiteY281" fmla="*/ 47140 h 2027849"/>
              <a:gd name="connsiteX282" fmla="*/ 640217 w 1994354"/>
              <a:gd name="connsiteY282" fmla="*/ 65407 h 2027849"/>
              <a:gd name="connsiteX283" fmla="*/ 624000 w 1994354"/>
              <a:gd name="connsiteY283" fmla="*/ 71301 h 2027849"/>
              <a:gd name="connsiteX284" fmla="*/ 185692 w 1994354"/>
              <a:gd name="connsiteY284" fmla="*/ 1017909 h 2027849"/>
              <a:gd name="connsiteX285" fmla="*/ 171909 w 1994354"/>
              <a:gd name="connsiteY285" fmla="*/ 1005984 h 2027849"/>
              <a:gd name="connsiteX286" fmla="*/ 170332 w 1994354"/>
              <a:gd name="connsiteY286" fmla="*/ 1000242 h 2027849"/>
              <a:gd name="connsiteX287" fmla="*/ 171532 w 1994354"/>
              <a:gd name="connsiteY287" fmla="*/ 996329 h 2027849"/>
              <a:gd name="connsiteX288" fmla="*/ 176160 w 1994354"/>
              <a:gd name="connsiteY288" fmla="*/ 992647 h 2027849"/>
              <a:gd name="connsiteX289" fmla="*/ 194332 w 1994354"/>
              <a:gd name="connsiteY289" fmla="*/ 990802 h 2027849"/>
              <a:gd name="connsiteX290" fmla="*/ 200674 w 1994354"/>
              <a:gd name="connsiteY290" fmla="*/ 1007421 h 2027849"/>
              <a:gd name="connsiteX291" fmla="*/ 185692 w 1994354"/>
              <a:gd name="connsiteY291" fmla="*/ 1017909 h 2027849"/>
              <a:gd name="connsiteX292" fmla="*/ 408720 w 1994354"/>
              <a:gd name="connsiteY292" fmla="*/ 300134 h 2027849"/>
              <a:gd name="connsiteX293" fmla="*/ 394663 w 1994354"/>
              <a:gd name="connsiteY293" fmla="*/ 288443 h 2027849"/>
              <a:gd name="connsiteX294" fmla="*/ 392880 w 1994354"/>
              <a:gd name="connsiteY294" fmla="*/ 282895 h 2027849"/>
              <a:gd name="connsiteX295" fmla="*/ 394080 w 1994354"/>
              <a:gd name="connsiteY295" fmla="*/ 278983 h 2027849"/>
              <a:gd name="connsiteX296" fmla="*/ 398606 w 1994354"/>
              <a:gd name="connsiteY296" fmla="*/ 275009 h 2027849"/>
              <a:gd name="connsiteX297" fmla="*/ 416674 w 1994354"/>
              <a:gd name="connsiteY297" fmla="*/ 272805 h 2027849"/>
              <a:gd name="connsiteX298" fmla="*/ 423291 w 1994354"/>
              <a:gd name="connsiteY298" fmla="*/ 289852 h 2027849"/>
              <a:gd name="connsiteX299" fmla="*/ 408720 w 1994354"/>
              <a:gd name="connsiteY299" fmla="*/ 300134 h 2027849"/>
              <a:gd name="connsiteX300" fmla="*/ 451029 w 1994354"/>
              <a:gd name="connsiteY300" fmla="*/ 164973 h 2027849"/>
              <a:gd name="connsiteX301" fmla="*/ 436526 w 1994354"/>
              <a:gd name="connsiteY301" fmla="*/ 153000 h 2027849"/>
              <a:gd name="connsiteX302" fmla="*/ 434949 w 1994354"/>
              <a:gd name="connsiteY302" fmla="*/ 147251 h 2027849"/>
              <a:gd name="connsiteX303" fmla="*/ 436183 w 1994354"/>
              <a:gd name="connsiteY303" fmla="*/ 143339 h 2027849"/>
              <a:gd name="connsiteX304" fmla="*/ 440743 w 1994354"/>
              <a:gd name="connsiteY304" fmla="*/ 139656 h 2027849"/>
              <a:gd name="connsiteX305" fmla="*/ 458949 w 1994354"/>
              <a:gd name="connsiteY305" fmla="*/ 137784 h 2027849"/>
              <a:gd name="connsiteX306" fmla="*/ 463680 w 1994354"/>
              <a:gd name="connsiteY306" fmla="*/ 158030 h 2027849"/>
              <a:gd name="connsiteX307" fmla="*/ 451029 w 1994354"/>
              <a:gd name="connsiteY307" fmla="*/ 164973 h 2027849"/>
              <a:gd name="connsiteX308" fmla="*/ 491280 w 1994354"/>
              <a:gd name="connsiteY308" fmla="*/ 29863 h 2027849"/>
              <a:gd name="connsiteX309" fmla="*/ 478697 w 1994354"/>
              <a:gd name="connsiteY309" fmla="*/ 18868 h 2027849"/>
              <a:gd name="connsiteX310" fmla="*/ 477017 w 1994354"/>
              <a:gd name="connsiteY310" fmla="*/ 11606 h 2027849"/>
              <a:gd name="connsiteX311" fmla="*/ 477840 w 1994354"/>
              <a:gd name="connsiteY311" fmla="*/ 8997 h 2027849"/>
              <a:gd name="connsiteX312" fmla="*/ 494949 w 1994354"/>
              <a:gd name="connsiteY312" fmla="*/ 4 h 2027849"/>
              <a:gd name="connsiteX313" fmla="*/ 500160 w 1994354"/>
              <a:gd name="connsiteY313" fmla="*/ 1622 h 2027849"/>
              <a:gd name="connsiteX314" fmla="*/ 503931 w 1994354"/>
              <a:gd name="connsiteY314" fmla="*/ 5421 h 2027849"/>
              <a:gd name="connsiteX315" fmla="*/ 506366 w 1994354"/>
              <a:gd name="connsiteY315" fmla="*/ 21353 h 2027849"/>
              <a:gd name="connsiteX316" fmla="*/ 491280 w 1994354"/>
              <a:gd name="connsiteY316" fmla="*/ 29863 h 2027849"/>
              <a:gd name="connsiteX317" fmla="*/ 372720 w 1994354"/>
              <a:gd name="connsiteY317" fmla="*/ 416133 h 2027849"/>
              <a:gd name="connsiteX318" fmla="*/ 377314 w 1994354"/>
              <a:gd name="connsiteY318" fmla="*/ 436337 h 2027849"/>
              <a:gd name="connsiteX319" fmla="*/ 363737 w 1994354"/>
              <a:gd name="connsiteY319" fmla="*/ 443133 h 2027849"/>
              <a:gd name="connsiteX320" fmla="*/ 350297 w 1994354"/>
              <a:gd name="connsiteY320" fmla="*/ 431609 h 2027849"/>
              <a:gd name="connsiteX321" fmla="*/ 348754 w 1994354"/>
              <a:gd name="connsiteY321" fmla="*/ 425061 h 2027849"/>
              <a:gd name="connsiteX322" fmla="*/ 349577 w 1994354"/>
              <a:gd name="connsiteY322" fmla="*/ 422452 h 2027849"/>
              <a:gd name="connsiteX323" fmla="*/ 354514 w 1994354"/>
              <a:gd name="connsiteY323" fmla="*/ 417844 h 2027849"/>
              <a:gd name="connsiteX324" fmla="*/ 372720 w 1994354"/>
              <a:gd name="connsiteY324" fmla="*/ 416133 h 2027849"/>
              <a:gd name="connsiteX325" fmla="*/ 330617 w 1994354"/>
              <a:gd name="connsiteY325" fmla="*/ 551150 h 2027849"/>
              <a:gd name="connsiteX326" fmla="*/ 335177 w 1994354"/>
              <a:gd name="connsiteY326" fmla="*/ 571461 h 2027849"/>
              <a:gd name="connsiteX327" fmla="*/ 314880 w 1994354"/>
              <a:gd name="connsiteY327" fmla="*/ 576034 h 2027849"/>
              <a:gd name="connsiteX328" fmla="*/ 308297 w 1994354"/>
              <a:gd name="connsiteY328" fmla="*/ 566410 h 2027849"/>
              <a:gd name="connsiteX329" fmla="*/ 306686 w 1994354"/>
              <a:gd name="connsiteY329" fmla="*/ 560702 h 2027849"/>
              <a:gd name="connsiteX330" fmla="*/ 307886 w 1994354"/>
              <a:gd name="connsiteY330" fmla="*/ 556790 h 2027849"/>
              <a:gd name="connsiteX331" fmla="*/ 312480 w 1994354"/>
              <a:gd name="connsiteY331" fmla="*/ 553046 h 2027849"/>
              <a:gd name="connsiteX332" fmla="*/ 330617 w 1994354"/>
              <a:gd name="connsiteY332" fmla="*/ 551150 h 2027849"/>
              <a:gd name="connsiteX333" fmla="*/ 288411 w 1994354"/>
              <a:gd name="connsiteY333" fmla="*/ 686054 h 2027849"/>
              <a:gd name="connsiteX334" fmla="*/ 293760 w 1994354"/>
              <a:gd name="connsiteY334" fmla="*/ 706097 h 2027849"/>
              <a:gd name="connsiteX335" fmla="*/ 280594 w 1994354"/>
              <a:gd name="connsiteY335" fmla="*/ 713407 h 2027849"/>
              <a:gd name="connsiteX336" fmla="*/ 266468 w 1994354"/>
              <a:gd name="connsiteY336" fmla="*/ 701850 h 2027849"/>
              <a:gd name="connsiteX337" fmla="*/ 264617 w 1994354"/>
              <a:gd name="connsiteY337" fmla="*/ 696347 h 2027849"/>
              <a:gd name="connsiteX338" fmla="*/ 265817 w 1994354"/>
              <a:gd name="connsiteY338" fmla="*/ 692435 h 2027849"/>
              <a:gd name="connsiteX339" fmla="*/ 270308 w 1994354"/>
              <a:gd name="connsiteY339" fmla="*/ 688416 h 2027849"/>
              <a:gd name="connsiteX340" fmla="*/ 288411 w 1994354"/>
              <a:gd name="connsiteY340" fmla="*/ 686054 h 2027849"/>
              <a:gd name="connsiteX341" fmla="*/ 236366 w 1994354"/>
              <a:gd name="connsiteY341" fmla="*/ 855868 h 2027849"/>
              <a:gd name="connsiteX342" fmla="*/ 240891 w 1994354"/>
              <a:gd name="connsiteY342" fmla="*/ 876072 h 2027849"/>
              <a:gd name="connsiteX343" fmla="*/ 227966 w 1994354"/>
              <a:gd name="connsiteY343" fmla="*/ 882857 h 2027849"/>
              <a:gd name="connsiteX344" fmla="*/ 213909 w 1994354"/>
              <a:gd name="connsiteY344" fmla="*/ 871200 h 2027849"/>
              <a:gd name="connsiteX345" fmla="*/ 212400 w 1994354"/>
              <a:gd name="connsiteY345" fmla="*/ 864614 h 2027849"/>
              <a:gd name="connsiteX346" fmla="*/ 213223 w 1994354"/>
              <a:gd name="connsiteY346" fmla="*/ 862005 h 2027849"/>
              <a:gd name="connsiteX347" fmla="*/ 218194 w 1994354"/>
              <a:gd name="connsiteY347" fmla="*/ 857448 h 2027849"/>
              <a:gd name="connsiteX348" fmla="*/ 236366 w 1994354"/>
              <a:gd name="connsiteY348" fmla="*/ 855868 h 2027849"/>
              <a:gd name="connsiteX349" fmla="*/ 152057 w 1994354"/>
              <a:gd name="connsiteY349" fmla="*/ 1125789 h 2027849"/>
              <a:gd name="connsiteX350" fmla="*/ 158640 w 1994354"/>
              <a:gd name="connsiteY350" fmla="*/ 1142843 h 2027849"/>
              <a:gd name="connsiteX351" fmla="*/ 144137 w 1994354"/>
              <a:gd name="connsiteY351" fmla="*/ 1153097 h 2027849"/>
              <a:gd name="connsiteX352" fmla="*/ 130046 w 1994354"/>
              <a:gd name="connsiteY352" fmla="*/ 1141440 h 2027849"/>
              <a:gd name="connsiteX353" fmla="*/ 128263 w 1994354"/>
              <a:gd name="connsiteY353" fmla="*/ 1135886 h 2027849"/>
              <a:gd name="connsiteX354" fmla="*/ 129463 w 1994354"/>
              <a:gd name="connsiteY354" fmla="*/ 1131974 h 2027849"/>
              <a:gd name="connsiteX355" fmla="*/ 133955 w 1994354"/>
              <a:gd name="connsiteY355" fmla="*/ 1128000 h 2027849"/>
              <a:gd name="connsiteX356" fmla="*/ 152057 w 1994354"/>
              <a:gd name="connsiteY356" fmla="*/ 1125789 h 2027849"/>
              <a:gd name="connsiteX357" fmla="*/ 107520 w 1994354"/>
              <a:gd name="connsiteY357" fmla="*/ 1268709 h 2027849"/>
              <a:gd name="connsiteX358" fmla="*/ 114308 w 1994354"/>
              <a:gd name="connsiteY358" fmla="*/ 1285817 h 2027849"/>
              <a:gd name="connsiteX359" fmla="*/ 99120 w 1994354"/>
              <a:gd name="connsiteY359" fmla="*/ 1296103 h 2027849"/>
              <a:gd name="connsiteX360" fmla="*/ 85680 w 1994354"/>
              <a:gd name="connsiteY360" fmla="*/ 1284604 h 2027849"/>
              <a:gd name="connsiteX361" fmla="*/ 84137 w 1994354"/>
              <a:gd name="connsiteY361" fmla="*/ 1278045 h 2027849"/>
              <a:gd name="connsiteX362" fmla="*/ 84960 w 1994354"/>
              <a:gd name="connsiteY362" fmla="*/ 1275439 h 2027849"/>
              <a:gd name="connsiteX363" fmla="*/ 89897 w 1994354"/>
              <a:gd name="connsiteY363" fmla="*/ 1270831 h 2027849"/>
              <a:gd name="connsiteX364" fmla="*/ 107520 w 1994354"/>
              <a:gd name="connsiteY364" fmla="*/ 1268709 h 2027849"/>
              <a:gd name="connsiteX365" fmla="*/ 66034 w 1994354"/>
              <a:gd name="connsiteY365" fmla="*/ 1404138 h 2027849"/>
              <a:gd name="connsiteX366" fmla="*/ 70800 w 1994354"/>
              <a:gd name="connsiteY366" fmla="*/ 1424383 h 2027849"/>
              <a:gd name="connsiteX367" fmla="*/ 58251 w 1994354"/>
              <a:gd name="connsiteY367" fmla="*/ 1431357 h 2027849"/>
              <a:gd name="connsiteX368" fmla="*/ 43680 w 1994354"/>
              <a:gd name="connsiteY368" fmla="*/ 1419419 h 2027849"/>
              <a:gd name="connsiteX369" fmla="*/ 42069 w 1994354"/>
              <a:gd name="connsiteY369" fmla="*/ 1413710 h 2027849"/>
              <a:gd name="connsiteX370" fmla="*/ 43269 w 1994354"/>
              <a:gd name="connsiteY370" fmla="*/ 1409798 h 2027849"/>
              <a:gd name="connsiteX371" fmla="*/ 47863 w 1994354"/>
              <a:gd name="connsiteY371" fmla="*/ 1406047 h 2027849"/>
              <a:gd name="connsiteX372" fmla="*/ 66034 w 1994354"/>
              <a:gd name="connsiteY372" fmla="*/ 1404120 h 2027849"/>
              <a:gd name="connsiteX373" fmla="*/ 24343 w 1994354"/>
              <a:gd name="connsiteY373" fmla="*/ 1539477 h 2027849"/>
              <a:gd name="connsiteX374" fmla="*/ 30206 w 1994354"/>
              <a:gd name="connsiteY374" fmla="*/ 1556812 h 2027849"/>
              <a:gd name="connsiteX375" fmla="*/ 13166 w 1994354"/>
              <a:gd name="connsiteY375" fmla="*/ 1566278 h 2027849"/>
              <a:gd name="connsiteX376" fmla="*/ 1852 w 1994354"/>
              <a:gd name="connsiteY376" fmla="*/ 1554857 h 2027849"/>
              <a:gd name="connsiteX377" fmla="*/ 0 w 1994354"/>
              <a:gd name="connsiteY377" fmla="*/ 1549355 h 2027849"/>
              <a:gd name="connsiteX378" fmla="*/ 1200 w 1994354"/>
              <a:gd name="connsiteY378" fmla="*/ 1545443 h 2027849"/>
              <a:gd name="connsiteX379" fmla="*/ 5692 w 1994354"/>
              <a:gd name="connsiteY379" fmla="*/ 1541421 h 2027849"/>
              <a:gd name="connsiteX380" fmla="*/ 24343 w 1994354"/>
              <a:gd name="connsiteY380" fmla="*/ 1539460 h 2027849"/>
              <a:gd name="connsiteX381" fmla="*/ 155897 w 1994354"/>
              <a:gd name="connsiteY381" fmla="*/ 1579526 h 2027849"/>
              <a:gd name="connsiteX382" fmla="*/ 165189 w 1994354"/>
              <a:gd name="connsiteY382" fmla="*/ 1598414 h 2027849"/>
              <a:gd name="connsiteX383" fmla="*/ 146880 w 1994354"/>
              <a:gd name="connsiteY383" fmla="*/ 1607880 h 2027849"/>
              <a:gd name="connsiteX384" fmla="*/ 137451 w 1994354"/>
              <a:gd name="connsiteY384" fmla="*/ 1589219 h 2027849"/>
              <a:gd name="connsiteX385" fmla="*/ 155897 w 1994354"/>
              <a:gd name="connsiteY385" fmla="*/ 1579509 h 2027849"/>
              <a:gd name="connsiteX386" fmla="*/ 317314 w 1994354"/>
              <a:gd name="connsiteY386" fmla="*/ 1059326 h 2027849"/>
              <a:gd name="connsiteX387" fmla="*/ 307509 w 1994354"/>
              <a:gd name="connsiteY387" fmla="*/ 1041021 h 2027849"/>
              <a:gd name="connsiteX388" fmla="*/ 307509 w 1994354"/>
              <a:gd name="connsiteY388" fmla="*/ 1041017 h 2027849"/>
              <a:gd name="connsiteX389" fmla="*/ 325749 w 1994354"/>
              <a:gd name="connsiteY389" fmla="*/ 1031325 h 2027849"/>
              <a:gd name="connsiteX390" fmla="*/ 335451 w 1994354"/>
              <a:gd name="connsiteY390" fmla="*/ 1049582 h 2027849"/>
              <a:gd name="connsiteX391" fmla="*/ 317314 w 1994354"/>
              <a:gd name="connsiteY391" fmla="*/ 1059309 h 2027849"/>
              <a:gd name="connsiteX392" fmla="*/ 590606 w 1994354"/>
              <a:gd name="connsiteY392" fmla="*/ 178252 h 2027849"/>
              <a:gd name="connsiteX393" fmla="*/ 600206 w 1994354"/>
              <a:gd name="connsiteY393" fmla="*/ 196214 h 2027849"/>
              <a:gd name="connsiteX394" fmla="*/ 600069 w 1994354"/>
              <a:gd name="connsiteY394" fmla="*/ 196629 h 2027849"/>
              <a:gd name="connsiteX395" fmla="*/ 581726 w 1994354"/>
              <a:gd name="connsiteY395" fmla="*/ 206112 h 2027849"/>
              <a:gd name="connsiteX396" fmla="*/ 572229 w 1994354"/>
              <a:gd name="connsiteY396" fmla="*/ 187756 h 2027849"/>
              <a:gd name="connsiteX397" fmla="*/ 590229 w 1994354"/>
              <a:gd name="connsiteY397" fmla="*/ 178097 h 2027849"/>
              <a:gd name="connsiteX398" fmla="*/ 590606 w 1994354"/>
              <a:gd name="connsiteY398" fmla="*/ 178221 h 2027849"/>
              <a:gd name="connsiteX399" fmla="*/ 513737 w 1994354"/>
              <a:gd name="connsiteY399" fmla="*/ 474857 h 2027849"/>
              <a:gd name="connsiteX400" fmla="*/ 495291 w 1994354"/>
              <a:gd name="connsiteY400" fmla="*/ 484159 h 2027849"/>
              <a:gd name="connsiteX401" fmla="*/ 486000 w 1994354"/>
              <a:gd name="connsiteY401" fmla="*/ 465710 h 2027849"/>
              <a:gd name="connsiteX402" fmla="*/ 504308 w 1994354"/>
              <a:gd name="connsiteY402" fmla="*/ 456367 h 2027849"/>
              <a:gd name="connsiteX403" fmla="*/ 513737 w 1994354"/>
              <a:gd name="connsiteY403" fmla="*/ 474840 h 2027849"/>
              <a:gd name="connsiteX404" fmla="*/ 548503 w 1994354"/>
              <a:gd name="connsiteY404" fmla="*/ 313115 h 2027849"/>
              <a:gd name="connsiteX405" fmla="*/ 558583 w 1994354"/>
              <a:gd name="connsiteY405" fmla="*/ 331416 h 2027849"/>
              <a:gd name="connsiteX406" fmla="*/ 540275 w 1994354"/>
              <a:gd name="connsiteY406" fmla="*/ 341493 h 2027849"/>
              <a:gd name="connsiteX407" fmla="*/ 530194 w 1994354"/>
              <a:gd name="connsiteY407" fmla="*/ 323191 h 2027849"/>
              <a:gd name="connsiteX408" fmla="*/ 530229 w 1994354"/>
              <a:gd name="connsiteY408" fmla="*/ 323095 h 2027849"/>
              <a:gd name="connsiteX409" fmla="*/ 548434 w 1994354"/>
              <a:gd name="connsiteY409" fmla="*/ 313080 h 2027849"/>
              <a:gd name="connsiteX410" fmla="*/ 548503 w 1994354"/>
              <a:gd name="connsiteY410" fmla="*/ 313097 h 2027849"/>
              <a:gd name="connsiteX411" fmla="*/ 462069 w 1994354"/>
              <a:gd name="connsiteY411" fmla="*/ 591473 h 2027849"/>
              <a:gd name="connsiteX412" fmla="*/ 472012 w 1994354"/>
              <a:gd name="connsiteY412" fmla="*/ 609641 h 2027849"/>
              <a:gd name="connsiteX413" fmla="*/ 453840 w 1994354"/>
              <a:gd name="connsiteY413" fmla="*/ 619570 h 2027849"/>
              <a:gd name="connsiteX414" fmla="*/ 443897 w 1994354"/>
              <a:gd name="connsiteY414" fmla="*/ 601416 h 2027849"/>
              <a:gd name="connsiteX415" fmla="*/ 461589 w 1994354"/>
              <a:gd name="connsiteY415" fmla="*/ 591312 h 2027849"/>
              <a:gd name="connsiteX416" fmla="*/ 462069 w 1994354"/>
              <a:gd name="connsiteY416" fmla="*/ 591456 h 2027849"/>
              <a:gd name="connsiteX417" fmla="*/ 402034 w 1994354"/>
              <a:gd name="connsiteY417" fmla="*/ 736368 h 2027849"/>
              <a:gd name="connsiteX418" fmla="*/ 420172 w 1994354"/>
              <a:gd name="connsiteY418" fmla="*/ 726487 h 2027849"/>
              <a:gd name="connsiteX419" fmla="*/ 430046 w 1994354"/>
              <a:gd name="connsiteY419" fmla="*/ 744631 h 2027849"/>
              <a:gd name="connsiteX420" fmla="*/ 429977 w 1994354"/>
              <a:gd name="connsiteY420" fmla="*/ 744902 h 2027849"/>
              <a:gd name="connsiteX421" fmla="*/ 411737 w 1994354"/>
              <a:gd name="connsiteY421" fmla="*/ 754598 h 2027849"/>
              <a:gd name="connsiteX422" fmla="*/ 402034 w 1994354"/>
              <a:gd name="connsiteY422" fmla="*/ 736351 h 2027849"/>
              <a:gd name="connsiteX423" fmla="*/ 359349 w 1994354"/>
              <a:gd name="connsiteY423" fmla="*/ 924271 h 2027849"/>
              <a:gd name="connsiteX424" fmla="*/ 349063 w 1994354"/>
              <a:gd name="connsiteY424" fmla="*/ 906093 h 2027849"/>
              <a:gd name="connsiteX425" fmla="*/ 367234 w 1994354"/>
              <a:gd name="connsiteY425" fmla="*/ 895804 h 2027849"/>
              <a:gd name="connsiteX426" fmla="*/ 377520 w 1994354"/>
              <a:gd name="connsiteY426" fmla="*/ 913982 h 2027849"/>
              <a:gd name="connsiteX427" fmla="*/ 377486 w 1994354"/>
              <a:gd name="connsiteY427" fmla="*/ 914129 h 2027849"/>
              <a:gd name="connsiteX428" fmla="*/ 359417 w 1994354"/>
              <a:gd name="connsiteY428" fmla="*/ 924271 h 2027849"/>
              <a:gd name="connsiteX429" fmla="*/ 359349 w 1994354"/>
              <a:gd name="connsiteY429" fmla="*/ 924254 h 2027849"/>
              <a:gd name="connsiteX430" fmla="*/ 283749 w 1994354"/>
              <a:gd name="connsiteY430" fmla="*/ 1166095 h 2027849"/>
              <a:gd name="connsiteX431" fmla="*/ 293931 w 1994354"/>
              <a:gd name="connsiteY431" fmla="*/ 1184284 h 2027849"/>
              <a:gd name="connsiteX432" fmla="*/ 275760 w 1994354"/>
              <a:gd name="connsiteY432" fmla="*/ 1194477 h 2027849"/>
              <a:gd name="connsiteX433" fmla="*/ 265543 w 1994354"/>
              <a:gd name="connsiteY433" fmla="*/ 1176285 h 2027849"/>
              <a:gd name="connsiteX434" fmla="*/ 265577 w 1994354"/>
              <a:gd name="connsiteY434" fmla="*/ 1176223 h 2027849"/>
              <a:gd name="connsiteX435" fmla="*/ 283611 w 1994354"/>
              <a:gd name="connsiteY435" fmla="*/ 1166040 h 2027849"/>
              <a:gd name="connsiteX436" fmla="*/ 283749 w 1994354"/>
              <a:gd name="connsiteY436" fmla="*/ 1166078 h 2027849"/>
              <a:gd name="connsiteX437" fmla="*/ 198069 w 1994354"/>
              <a:gd name="connsiteY437" fmla="*/ 1444732 h 2027849"/>
              <a:gd name="connsiteX438" fmla="*/ 207051 w 1994354"/>
              <a:gd name="connsiteY438" fmla="*/ 1463304 h 2027849"/>
              <a:gd name="connsiteX439" fmla="*/ 188468 w 1994354"/>
              <a:gd name="connsiteY439" fmla="*/ 1472280 h 2027849"/>
              <a:gd name="connsiteX440" fmla="*/ 179486 w 1994354"/>
              <a:gd name="connsiteY440" fmla="*/ 1453742 h 2027849"/>
              <a:gd name="connsiteX441" fmla="*/ 197417 w 1994354"/>
              <a:gd name="connsiteY441" fmla="*/ 1444492 h 2027849"/>
              <a:gd name="connsiteX442" fmla="*/ 198069 w 1994354"/>
              <a:gd name="connsiteY442" fmla="*/ 1444715 h 2027849"/>
              <a:gd name="connsiteX443" fmla="*/ 240069 w 1994354"/>
              <a:gd name="connsiteY443" fmla="*/ 1309433 h 2027849"/>
              <a:gd name="connsiteX444" fmla="*/ 249463 w 1994354"/>
              <a:gd name="connsiteY444" fmla="*/ 1328157 h 2027849"/>
              <a:gd name="connsiteX445" fmla="*/ 230743 w 1994354"/>
              <a:gd name="connsiteY445" fmla="*/ 1337558 h 2027849"/>
              <a:gd name="connsiteX446" fmla="*/ 221349 w 1994354"/>
              <a:gd name="connsiteY446" fmla="*/ 1318835 h 2027849"/>
              <a:gd name="connsiteX447" fmla="*/ 221417 w 1994354"/>
              <a:gd name="connsiteY447" fmla="*/ 1318622 h 2027849"/>
              <a:gd name="connsiteX448" fmla="*/ 240000 w 1994354"/>
              <a:gd name="connsiteY448" fmla="*/ 1309396 h 2027849"/>
              <a:gd name="connsiteX449" fmla="*/ 240069 w 1994354"/>
              <a:gd name="connsiteY449" fmla="*/ 1309416 h 2027849"/>
              <a:gd name="connsiteX450" fmla="*/ 291189 w 1994354"/>
              <a:gd name="connsiteY450" fmla="*/ 1621512 h 2027849"/>
              <a:gd name="connsiteX451" fmla="*/ 300583 w 1994354"/>
              <a:gd name="connsiteY451" fmla="*/ 1640191 h 2027849"/>
              <a:gd name="connsiteX452" fmla="*/ 282206 w 1994354"/>
              <a:gd name="connsiteY452" fmla="*/ 1650004 h 2027849"/>
              <a:gd name="connsiteX453" fmla="*/ 272400 w 1994354"/>
              <a:gd name="connsiteY453" fmla="*/ 1631633 h 2027849"/>
              <a:gd name="connsiteX454" fmla="*/ 272606 w 1994354"/>
              <a:gd name="connsiteY454" fmla="*/ 1631013 h 2027849"/>
              <a:gd name="connsiteX455" fmla="*/ 291189 w 1994354"/>
              <a:gd name="connsiteY455" fmla="*/ 1621495 h 2027849"/>
              <a:gd name="connsiteX456" fmla="*/ 366103 w 1994354"/>
              <a:gd name="connsiteY456" fmla="*/ 1379541 h 2027849"/>
              <a:gd name="connsiteX457" fmla="*/ 356126 w 1994354"/>
              <a:gd name="connsiteY457" fmla="*/ 1361112 h 2027849"/>
              <a:gd name="connsiteX458" fmla="*/ 374571 w 1994354"/>
              <a:gd name="connsiteY458" fmla="*/ 1351152 h 2027849"/>
              <a:gd name="connsiteX459" fmla="*/ 384514 w 1994354"/>
              <a:gd name="connsiteY459" fmla="*/ 1369581 h 2027849"/>
              <a:gd name="connsiteX460" fmla="*/ 384514 w 1994354"/>
              <a:gd name="connsiteY460" fmla="*/ 1369632 h 2027849"/>
              <a:gd name="connsiteX461" fmla="*/ 366103 w 1994354"/>
              <a:gd name="connsiteY461" fmla="*/ 1379524 h 2027849"/>
              <a:gd name="connsiteX462" fmla="*/ 410366 w 1994354"/>
              <a:gd name="connsiteY462" fmla="*/ 1236247 h 2027849"/>
              <a:gd name="connsiteX463" fmla="*/ 400766 w 1994354"/>
              <a:gd name="connsiteY463" fmla="*/ 1217733 h 2027849"/>
              <a:gd name="connsiteX464" fmla="*/ 419280 w 1994354"/>
              <a:gd name="connsiteY464" fmla="*/ 1208133 h 2027849"/>
              <a:gd name="connsiteX465" fmla="*/ 428846 w 1994354"/>
              <a:gd name="connsiteY465" fmla="*/ 1226695 h 2027849"/>
              <a:gd name="connsiteX466" fmla="*/ 410366 w 1994354"/>
              <a:gd name="connsiteY466" fmla="*/ 1236230 h 2027849"/>
              <a:gd name="connsiteX467" fmla="*/ 546720 w 1994354"/>
              <a:gd name="connsiteY467" fmla="*/ 796615 h 2027849"/>
              <a:gd name="connsiteX468" fmla="*/ 537154 w 1994354"/>
              <a:gd name="connsiteY468" fmla="*/ 778067 h 2027849"/>
              <a:gd name="connsiteX469" fmla="*/ 555703 w 1994354"/>
              <a:gd name="connsiteY469" fmla="*/ 768501 h 2027849"/>
              <a:gd name="connsiteX470" fmla="*/ 565269 w 1994354"/>
              <a:gd name="connsiteY470" fmla="*/ 787039 h 2027849"/>
              <a:gd name="connsiteX471" fmla="*/ 546720 w 1994354"/>
              <a:gd name="connsiteY471" fmla="*/ 796598 h 2027849"/>
              <a:gd name="connsiteX472" fmla="*/ 597703 w 1994354"/>
              <a:gd name="connsiteY472" fmla="*/ 633552 h 2027849"/>
              <a:gd name="connsiteX473" fmla="*/ 607029 w 1994354"/>
              <a:gd name="connsiteY473" fmla="*/ 652032 h 2027849"/>
              <a:gd name="connsiteX474" fmla="*/ 588549 w 1994354"/>
              <a:gd name="connsiteY474" fmla="*/ 661358 h 2027849"/>
              <a:gd name="connsiteX475" fmla="*/ 579223 w 1994354"/>
              <a:gd name="connsiteY475" fmla="*/ 642868 h 2027849"/>
              <a:gd name="connsiteX476" fmla="*/ 597703 w 1994354"/>
              <a:gd name="connsiteY476" fmla="*/ 633535 h 2027849"/>
              <a:gd name="connsiteX477" fmla="*/ 494023 w 1994354"/>
              <a:gd name="connsiteY477" fmla="*/ 966048 h 2027849"/>
              <a:gd name="connsiteX478" fmla="*/ 484560 w 1994354"/>
              <a:gd name="connsiteY478" fmla="*/ 947421 h 2027849"/>
              <a:gd name="connsiteX479" fmla="*/ 503177 w 1994354"/>
              <a:gd name="connsiteY479" fmla="*/ 937968 h 2027849"/>
              <a:gd name="connsiteX480" fmla="*/ 512640 w 1994354"/>
              <a:gd name="connsiteY480" fmla="*/ 956592 h 2027849"/>
              <a:gd name="connsiteX481" fmla="*/ 512640 w 1994354"/>
              <a:gd name="connsiteY481" fmla="*/ 956620 h 2027849"/>
              <a:gd name="connsiteX482" fmla="*/ 494023 w 1994354"/>
              <a:gd name="connsiteY482" fmla="*/ 966031 h 2027849"/>
              <a:gd name="connsiteX483" fmla="*/ 452537 w 1994354"/>
              <a:gd name="connsiteY483" fmla="*/ 1101254 h 2027849"/>
              <a:gd name="connsiteX484" fmla="*/ 442629 w 1994354"/>
              <a:gd name="connsiteY484" fmla="*/ 1082939 h 2027849"/>
              <a:gd name="connsiteX485" fmla="*/ 461040 w 1994354"/>
              <a:gd name="connsiteY485" fmla="*/ 1073219 h 2027849"/>
              <a:gd name="connsiteX486" fmla="*/ 470846 w 1994354"/>
              <a:gd name="connsiteY486" fmla="*/ 1091321 h 2027849"/>
              <a:gd name="connsiteX487" fmla="*/ 452537 w 1994354"/>
              <a:gd name="connsiteY487" fmla="*/ 1101237 h 2027849"/>
              <a:gd name="connsiteX488" fmla="*/ 665349 w 1994354"/>
              <a:gd name="connsiteY488" fmla="*/ 365030 h 2027849"/>
              <a:gd name="connsiteX489" fmla="*/ 683657 w 1994354"/>
              <a:gd name="connsiteY489" fmla="*/ 355056 h 2027849"/>
              <a:gd name="connsiteX490" fmla="*/ 693463 w 1994354"/>
              <a:gd name="connsiteY490" fmla="*/ 373502 h 2027849"/>
              <a:gd name="connsiteX491" fmla="*/ 675223 w 1994354"/>
              <a:gd name="connsiteY491" fmla="*/ 383359 h 2027849"/>
              <a:gd name="connsiteX492" fmla="*/ 665349 w 1994354"/>
              <a:gd name="connsiteY492" fmla="*/ 365051 h 2027849"/>
              <a:gd name="connsiteX493" fmla="*/ 665349 w 1994354"/>
              <a:gd name="connsiteY493" fmla="*/ 365013 h 2027849"/>
              <a:gd name="connsiteX494" fmla="*/ 630617 w 1994354"/>
              <a:gd name="connsiteY494" fmla="*/ 526495 h 2027849"/>
              <a:gd name="connsiteX495" fmla="*/ 620846 w 1994354"/>
              <a:gd name="connsiteY495" fmla="*/ 508008 h 2027849"/>
              <a:gd name="connsiteX496" fmla="*/ 639360 w 1994354"/>
              <a:gd name="connsiteY496" fmla="*/ 498254 h 2027849"/>
              <a:gd name="connsiteX497" fmla="*/ 649097 w 1994354"/>
              <a:gd name="connsiteY497" fmla="*/ 516741 h 2027849"/>
              <a:gd name="connsiteX498" fmla="*/ 649097 w 1994354"/>
              <a:gd name="connsiteY498" fmla="*/ 516761 h 2027849"/>
              <a:gd name="connsiteX499" fmla="*/ 630617 w 1994354"/>
              <a:gd name="connsiteY499" fmla="*/ 526478 h 2027849"/>
              <a:gd name="connsiteX500" fmla="*/ 468137 w 1994354"/>
              <a:gd name="connsiteY500" fmla="*/ 1528505 h 2027849"/>
              <a:gd name="connsiteX501" fmla="*/ 477291 w 1994354"/>
              <a:gd name="connsiteY501" fmla="*/ 1546992 h 2027849"/>
              <a:gd name="connsiteX502" fmla="*/ 458812 w 1994354"/>
              <a:gd name="connsiteY502" fmla="*/ 1556150 h 2027849"/>
              <a:gd name="connsiteX503" fmla="*/ 449589 w 1994354"/>
              <a:gd name="connsiteY503" fmla="*/ 1537852 h 2027849"/>
              <a:gd name="connsiteX504" fmla="*/ 468103 w 1994354"/>
              <a:gd name="connsiteY504" fmla="*/ 1528471 h 2027849"/>
              <a:gd name="connsiteX505" fmla="*/ 468137 w 1994354"/>
              <a:gd name="connsiteY505" fmla="*/ 1528488 h 2027849"/>
              <a:gd name="connsiteX506" fmla="*/ 425829 w 1994354"/>
              <a:gd name="connsiteY506" fmla="*/ 1663283 h 2027849"/>
              <a:gd name="connsiteX507" fmla="*/ 435943 w 1994354"/>
              <a:gd name="connsiteY507" fmla="*/ 1681643 h 2027849"/>
              <a:gd name="connsiteX508" fmla="*/ 417532 w 1994354"/>
              <a:gd name="connsiteY508" fmla="*/ 1691904 h 2027849"/>
              <a:gd name="connsiteX509" fmla="*/ 407554 w 1994354"/>
              <a:gd name="connsiteY509" fmla="*/ 1673411 h 2027849"/>
              <a:gd name="connsiteX510" fmla="*/ 425829 w 1994354"/>
              <a:gd name="connsiteY510" fmla="*/ 1663265 h 2027849"/>
              <a:gd name="connsiteX511" fmla="*/ 587726 w 1994354"/>
              <a:gd name="connsiteY511" fmla="*/ 1143192 h 2027849"/>
              <a:gd name="connsiteX512" fmla="*/ 577714 w 1994354"/>
              <a:gd name="connsiteY512" fmla="*/ 1124901 h 2027849"/>
              <a:gd name="connsiteX513" fmla="*/ 595920 w 1994354"/>
              <a:gd name="connsiteY513" fmla="*/ 1114965 h 2027849"/>
              <a:gd name="connsiteX514" fmla="*/ 595989 w 1994354"/>
              <a:gd name="connsiteY514" fmla="*/ 1114989 h 2027849"/>
              <a:gd name="connsiteX515" fmla="*/ 606103 w 1994354"/>
              <a:gd name="connsiteY515" fmla="*/ 1133232 h 2027849"/>
              <a:gd name="connsiteX516" fmla="*/ 587726 w 1994354"/>
              <a:gd name="connsiteY516" fmla="*/ 1143175 h 2027849"/>
              <a:gd name="connsiteX517" fmla="*/ 690926 w 1994354"/>
              <a:gd name="connsiteY517" fmla="*/ 810446 h 2027849"/>
              <a:gd name="connsiteX518" fmla="*/ 700629 w 1994354"/>
              <a:gd name="connsiteY518" fmla="*/ 828940 h 2027849"/>
              <a:gd name="connsiteX519" fmla="*/ 682148 w 1994354"/>
              <a:gd name="connsiteY519" fmla="*/ 838639 h 2027849"/>
              <a:gd name="connsiteX520" fmla="*/ 681771 w 1994354"/>
              <a:gd name="connsiteY520" fmla="*/ 838523 h 2027849"/>
              <a:gd name="connsiteX521" fmla="*/ 672308 w 1994354"/>
              <a:gd name="connsiteY521" fmla="*/ 819899 h 2027849"/>
              <a:gd name="connsiteX522" fmla="*/ 690926 w 1994354"/>
              <a:gd name="connsiteY522" fmla="*/ 810429 h 2027849"/>
              <a:gd name="connsiteX523" fmla="*/ 638469 w 1994354"/>
              <a:gd name="connsiteY523" fmla="*/ 979934 h 2027849"/>
              <a:gd name="connsiteX524" fmla="*/ 647795 w 1994354"/>
              <a:gd name="connsiteY524" fmla="*/ 998616 h 2027849"/>
              <a:gd name="connsiteX525" fmla="*/ 629109 w 1994354"/>
              <a:gd name="connsiteY525" fmla="*/ 1007949 h 2027849"/>
              <a:gd name="connsiteX526" fmla="*/ 619783 w 1994354"/>
              <a:gd name="connsiteY526" fmla="*/ 989270 h 2027849"/>
              <a:gd name="connsiteX527" fmla="*/ 638469 w 1994354"/>
              <a:gd name="connsiteY527" fmla="*/ 979917 h 2027849"/>
              <a:gd name="connsiteX528" fmla="*/ 545589 w 1994354"/>
              <a:gd name="connsiteY528" fmla="*/ 1278196 h 2027849"/>
              <a:gd name="connsiteX529" fmla="*/ 535886 w 1994354"/>
              <a:gd name="connsiteY529" fmla="*/ 1259819 h 2027849"/>
              <a:gd name="connsiteX530" fmla="*/ 535886 w 1994354"/>
              <a:gd name="connsiteY530" fmla="*/ 1259778 h 2027849"/>
              <a:gd name="connsiteX531" fmla="*/ 554332 w 1994354"/>
              <a:gd name="connsiteY531" fmla="*/ 1250037 h 2027849"/>
              <a:gd name="connsiteX532" fmla="*/ 564103 w 1994354"/>
              <a:gd name="connsiteY532" fmla="*/ 1268551 h 2027849"/>
              <a:gd name="connsiteX533" fmla="*/ 545589 w 1994354"/>
              <a:gd name="connsiteY533" fmla="*/ 1278179 h 2027849"/>
              <a:gd name="connsiteX534" fmla="*/ 500880 w 1994354"/>
              <a:gd name="connsiteY534" fmla="*/ 1421352 h 2027849"/>
              <a:gd name="connsiteX535" fmla="*/ 491486 w 1994354"/>
              <a:gd name="connsiteY535" fmla="*/ 1402632 h 2027849"/>
              <a:gd name="connsiteX536" fmla="*/ 510206 w 1994354"/>
              <a:gd name="connsiteY536" fmla="*/ 1393235 h 2027849"/>
              <a:gd name="connsiteX537" fmla="*/ 519600 w 1994354"/>
              <a:gd name="connsiteY537" fmla="*/ 1411951 h 2027849"/>
              <a:gd name="connsiteX538" fmla="*/ 500880 w 1994354"/>
              <a:gd name="connsiteY538" fmla="*/ 1421335 h 2027849"/>
              <a:gd name="connsiteX539" fmla="*/ 995897 w 1994354"/>
              <a:gd name="connsiteY539" fmla="*/ 303981 h 2027849"/>
              <a:gd name="connsiteX540" fmla="*/ 1005806 w 1994354"/>
              <a:gd name="connsiteY540" fmla="*/ 322121 h 2027849"/>
              <a:gd name="connsiteX541" fmla="*/ 987669 w 1994354"/>
              <a:gd name="connsiteY541" fmla="*/ 332020 h 2027849"/>
              <a:gd name="connsiteX542" fmla="*/ 987429 w 1994354"/>
              <a:gd name="connsiteY542" fmla="*/ 331951 h 2027849"/>
              <a:gd name="connsiteX543" fmla="*/ 977657 w 1994354"/>
              <a:gd name="connsiteY543" fmla="*/ 313728 h 2027849"/>
              <a:gd name="connsiteX544" fmla="*/ 995897 w 1994354"/>
              <a:gd name="connsiteY544" fmla="*/ 303971 h 2027849"/>
              <a:gd name="connsiteX545" fmla="*/ 954377 w 1994354"/>
              <a:gd name="connsiteY545" fmla="*/ 439015 h 2027849"/>
              <a:gd name="connsiteX546" fmla="*/ 963635 w 1994354"/>
              <a:gd name="connsiteY546" fmla="*/ 457670 h 2027849"/>
              <a:gd name="connsiteX547" fmla="*/ 945052 w 1994354"/>
              <a:gd name="connsiteY547" fmla="*/ 466711 h 2027849"/>
              <a:gd name="connsiteX548" fmla="*/ 936000 w 1994354"/>
              <a:gd name="connsiteY548" fmla="*/ 448118 h 2027849"/>
              <a:gd name="connsiteX549" fmla="*/ 954377 w 1994354"/>
              <a:gd name="connsiteY549" fmla="*/ 439005 h 2027849"/>
              <a:gd name="connsiteX550" fmla="*/ 909497 w 1994354"/>
              <a:gd name="connsiteY550" fmla="*/ 582052 h 2027849"/>
              <a:gd name="connsiteX551" fmla="*/ 919714 w 1994354"/>
              <a:gd name="connsiteY551" fmla="*/ 600281 h 2027849"/>
              <a:gd name="connsiteX552" fmla="*/ 901509 w 1994354"/>
              <a:gd name="connsiteY552" fmla="*/ 610509 h 2027849"/>
              <a:gd name="connsiteX553" fmla="*/ 891257 w 1994354"/>
              <a:gd name="connsiteY553" fmla="*/ 592279 h 2027849"/>
              <a:gd name="connsiteX554" fmla="*/ 891326 w 1994354"/>
              <a:gd name="connsiteY554" fmla="*/ 592073 h 2027849"/>
              <a:gd name="connsiteX555" fmla="*/ 909429 w 1994354"/>
              <a:gd name="connsiteY555" fmla="*/ 582034 h 2027849"/>
              <a:gd name="connsiteX556" fmla="*/ 909497 w 1994354"/>
              <a:gd name="connsiteY556" fmla="*/ 582052 h 2027849"/>
              <a:gd name="connsiteX557" fmla="*/ 867532 w 1994354"/>
              <a:gd name="connsiteY557" fmla="*/ 717247 h 2027849"/>
              <a:gd name="connsiteX558" fmla="*/ 877509 w 1994354"/>
              <a:gd name="connsiteY558" fmla="*/ 735384 h 2027849"/>
              <a:gd name="connsiteX559" fmla="*/ 859372 w 1994354"/>
              <a:gd name="connsiteY559" fmla="*/ 745358 h 2027849"/>
              <a:gd name="connsiteX560" fmla="*/ 849394 w 1994354"/>
              <a:gd name="connsiteY560" fmla="*/ 727221 h 2027849"/>
              <a:gd name="connsiteX561" fmla="*/ 849394 w 1994354"/>
              <a:gd name="connsiteY561" fmla="*/ 727221 h 2027849"/>
              <a:gd name="connsiteX562" fmla="*/ 867223 w 1994354"/>
              <a:gd name="connsiteY562" fmla="*/ 717158 h 2027849"/>
              <a:gd name="connsiteX563" fmla="*/ 867532 w 1994354"/>
              <a:gd name="connsiteY563" fmla="*/ 717247 h 2027849"/>
              <a:gd name="connsiteX564" fmla="*/ 782914 w 1994354"/>
              <a:gd name="connsiteY564" fmla="*/ 1040219 h 2027849"/>
              <a:gd name="connsiteX565" fmla="*/ 764503 w 1994354"/>
              <a:gd name="connsiteY565" fmla="*/ 1049620 h 2027849"/>
              <a:gd name="connsiteX566" fmla="*/ 755109 w 1994354"/>
              <a:gd name="connsiteY566" fmla="*/ 1031205 h 2027849"/>
              <a:gd name="connsiteX567" fmla="*/ 773349 w 1994354"/>
              <a:gd name="connsiteY567" fmla="*/ 1021752 h 2027849"/>
              <a:gd name="connsiteX568" fmla="*/ 782914 w 1994354"/>
              <a:gd name="connsiteY568" fmla="*/ 1040205 h 2027849"/>
              <a:gd name="connsiteX569" fmla="*/ 782914 w 1994354"/>
              <a:gd name="connsiteY569" fmla="*/ 1040225 h 2027849"/>
              <a:gd name="connsiteX570" fmla="*/ 825669 w 1994354"/>
              <a:gd name="connsiteY570" fmla="*/ 852237 h 2027849"/>
              <a:gd name="connsiteX571" fmla="*/ 835646 w 1994354"/>
              <a:gd name="connsiteY571" fmla="*/ 870559 h 2027849"/>
              <a:gd name="connsiteX572" fmla="*/ 817337 w 1994354"/>
              <a:gd name="connsiteY572" fmla="*/ 880553 h 2027849"/>
              <a:gd name="connsiteX573" fmla="*/ 807360 w 1994354"/>
              <a:gd name="connsiteY573" fmla="*/ 862231 h 2027849"/>
              <a:gd name="connsiteX574" fmla="*/ 825669 w 1994354"/>
              <a:gd name="connsiteY574" fmla="*/ 852244 h 2027849"/>
              <a:gd name="connsiteX575" fmla="*/ 731349 w 1994354"/>
              <a:gd name="connsiteY575" fmla="*/ 1156961 h 2027849"/>
              <a:gd name="connsiteX576" fmla="*/ 741120 w 1994354"/>
              <a:gd name="connsiteY576" fmla="*/ 1175294 h 2027849"/>
              <a:gd name="connsiteX577" fmla="*/ 722812 w 1994354"/>
              <a:gd name="connsiteY577" fmla="*/ 1185079 h 2027849"/>
              <a:gd name="connsiteX578" fmla="*/ 713006 w 1994354"/>
              <a:gd name="connsiteY578" fmla="*/ 1166747 h 2027849"/>
              <a:gd name="connsiteX579" fmla="*/ 713040 w 1994354"/>
              <a:gd name="connsiteY579" fmla="*/ 1166664 h 2027849"/>
              <a:gd name="connsiteX580" fmla="*/ 731040 w 1994354"/>
              <a:gd name="connsiteY580" fmla="*/ 1156876 h 2027849"/>
              <a:gd name="connsiteX581" fmla="*/ 731349 w 1994354"/>
              <a:gd name="connsiteY581" fmla="*/ 1156968 h 2027849"/>
              <a:gd name="connsiteX582" fmla="*/ 603360 w 1994354"/>
              <a:gd name="connsiteY582" fmla="*/ 1570423 h 2027849"/>
              <a:gd name="connsiteX583" fmla="*/ 612617 w 1994354"/>
              <a:gd name="connsiteY583" fmla="*/ 1588855 h 2027849"/>
              <a:gd name="connsiteX584" fmla="*/ 594206 w 1994354"/>
              <a:gd name="connsiteY584" fmla="*/ 1598126 h 2027849"/>
              <a:gd name="connsiteX585" fmla="*/ 584914 w 1994354"/>
              <a:gd name="connsiteY585" fmla="*/ 1579739 h 2027849"/>
              <a:gd name="connsiteX586" fmla="*/ 602812 w 1994354"/>
              <a:gd name="connsiteY586" fmla="*/ 1570245 h 2027849"/>
              <a:gd name="connsiteX587" fmla="*/ 603360 w 1994354"/>
              <a:gd name="connsiteY587" fmla="*/ 1570430 h 2027849"/>
              <a:gd name="connsiteX588" fmla="*/ 645257 w 1994354"/>
              <a:gd name="connsiteY588" fmla="*/ 1435091 h 2027849"/>
              <a:gd name="connsiteX589" fmla="*/ 655097 w 1994354"/>
              <a:gd name="connsiteY589" fmla="*/ 1453605 h 2027849"/>
              <a:gd name="connsiteX590" fmla="*/ 636583 w 1994354"/>
              <a:gd name="connsiteY590" fmla="*/ 1463445 h 2027849"/>
              <a:gd name="connsiteX591" fmla="*/ 626743 w 1994354"/>
              <a:gd name="connsiteY591" fmla="*/ 1444931 h 2027849"/>
              <a:gd name="connsiteX592" fmla="*/ 626812 w 1994354"/>
              <a:gd name="connsiteY592" fmla="*/ 1444718 h 2027849"/>
              <a:gd name="connsiteX593" fmla="*/ 645257 w 1994354"/>
              <a:gd name="connsiteY593" fmla="*/ 1435097 h 2027849"/>
              <a:gd name="connsiteX594" fmla="*/ 689795 w 1994354"/>
              <a:gd name="connsiteY594" fmla="*/ 1292033 h 2027849"/>
              <a:gd name="connsiteX595" fmla="*/ 699017 w 1994354"/>
              <a:gd name="connsiteY595" fmla="*/ 1310678 h 2027849"/>
              <a:gd name="connsiteX596" fmla="*/ 699017 w 1994354"/>
              <a:gd name="connsiteY596" fmla="*/ 1310712 h 2027849"/>
              <a:gd name="connsiteX597" fmla="*/ 680400 w 1994354"/>
              <a:gd name="connsiteY597" fmla="*/ 1319771 h 2027849"/>
              <a:gd name="connsiteX598" fmla="*/ 671349 w 1994354"/>
              <a:gd name="connsiteY598" fmla="*/ 1301157 h 2027849"/>
              <a:gd name="connsiteX599" fmla="*/ 689795 w 1994354"/>
              <a:gd name="connsiteY599" fmla="*/ 1292040 h 2027849"/>
              <a:gd name="connsiteX600" fmla="*/ 561463 w 1994354"/>
              <a:gd name="connsiteY600" fmla="*/ 1705327 h 2027849"/>
              <a:gd name="connsiteX601" fmla="*/ 570823 w 1994354"/>
              <a:gd name="connsiteY601" fmla="*/ 1723958 h 2027849"/>
              <a:gd name="connsiteX602" fmla="*/ 552549 w 1994354"/>
              <a:gd name="connsiteY602" fmla="*/ 1733712 h 2027849"/>
              <a:gd name="connsiteX603" fmla="*/ 542812 w 1994354"/>
              <a:gd name="connsiteY603" fmla="*/ 1715448 h 2027849"/>
              <a:gd name="connsiteX604" fmla="*/ 542983 w 1994354"/>
              <a:gd name="connsiteY604" fmla="*/ 1714907 h 2027849"/>
              <a:gd name="connsiteX605" fmla="*/ 561463 w 1994354"/>
              <a:gd name="connsiteY605" fmla="*/ 1705334 h 2027849"/>
              <a:gd name="connsiteX606" fmla="*/ 696446 w 1994354"/>
              <a:gd name="connsiteY606" fmla="*/ 1747214 h 2027849"/>
              <a:gd name="connsiteX607" fmla="*/ 706251 w 1994354"/>
              <a:gd name="connsiteY607" fmla="*/ 1765763 h 2027849"/>
              <a:gd name="connsiteX608" fmla="*/ 687600 w 1994354"/>
              <a:gd name="connsiteY608" fmla="*/ 1775675 h 2027849"/>
              <a:gd name="connsiteX609" fmla="*/ 677966 w 1994354"/>
              <a:gd name="connsiteY609" fmla="*/ 1756986 h 2027849"/>
              <a:gd name="connsiteX610" fmla="*/ 696446 w 1994354"/>
              <a:gd name="connsiteY610" fmla="*/ 1747221 h 2027849"/>
              <a:gd name="connsiteX611" fmla="*/ 1266411 w 1994354"/>
              <a:gd name="connsiteY611" fmla="*/ 387888 h 2027849"/>
              <a:gd name="connsiteX612" fmla="*/ 1275840 w 1994354"/>
              <a:gd name="connsiteY612" fmla="*/ 406283 h 2027849"/>
              <a:gd name="connsiteX613" fmla="*/ 1257463 w 1994354"/>
              <a:gd name="connsiteY613" fmla="*/ 415711 h 2027849"/>
              <a:gd name="connsiteX614" fmla="*/ 1248000 w 1994354"/>
              <a:gd name="connsiteY614" fmla="*/ 397372 h 2027849"/>
              <a:gd name="connsiteX615" fmla="*/ 1266034 w 1994354"/>
              <a:gd name="connsiteY615" fmla="*/ 387779 h 2027849"/>
              <a:gd name="connsiteX616" fmla="*/ 1266411 w 1994354"/>
              <a:gd name="connsiteY616" fmla="*/ 387895 h 2027849"/>
              <a:gd name="connsiteX617" fmla="*/ 873291 w 1994354"/>
              <a:gd name="connsiteY617" fmla="*/ 1654176 h 2027849"/>
              <a:gd name="connsiteX618" fmla="*/ 882994 w 1994354"/>
              <a:gd name="connsiteY618" fmla="*/ 1672386 h 2027849"/>
              <a:gd name="connsiteX619" fmla="*/ 864754 w 1994354"/>
              <a:gd name="connsiteY619" fmla="*/ 1682075 h 2027849"/>
              <a:gd name="connsiteX620" fmla="*/ 855052 w 1994354"/>
              <a:gd name="connsiteY620" fmla="*/ 1663968 h 2027849"/>
              <a:gd name="connsiteX621" fmla="*/ 872674 w 1994354"/>
              <a:gd name="connsiteY621" fmla="*/ 1653988 h 2027849"/>
              <a:gd name="connsiteX622" fmla="*/ 873291 w 1994354"/>
              <a:gd name="connsiteY622" fmla="*/ 1654176 h 2027849"/>
              <a:gd name="connsiteX623" fmla="*/ 831360 w 1994354"/>
              <a:gd name="connsiteY623" fmla="*/ 1789067 h 2027849"/>
              <a:gd name="connsiteX624" fmla="*/ 841269 w 1994354"/>
              <a:gd name="connsiteY624" fmla="*/ 1807389 h 2027849"/>
              <a:gd name="connsiteX625" fmla="*/ 823234 w 1994354"/>
              <a:gd name="connsiteY625" fmla="*/ 1817630 h 2027849"/>
              <a:gd name="connsiteX626" fmla="*/ 812983 w 1994354"/>
              <a:gd name="connsiteY626" fmla="*/ 1799603 h 2027849"/>
              <a:gd name="connsiteX627" fmla="*/ 813120 w 1994354"/>
              <a:gd name="connsiteY627" fmla="*/ 1799191 h 2027849"/>
              <a:gd name="connsiteX628" fmla="*/ 831360 w 1994354"/>
              <a:gd name="connsiteY628" fmla="*/ 1789067 h 2027849"/>
              <a:gd name="connsiteX629" fmla="*/ 1129611 w 1994354"/>
              <a:gd name="connsiteY629" fmla="*/ 829200 h 2027849"/>
              <a:gd name="connsiteX630" fmla="*/ 1119737 w 1994354"/>
              <a:gd name="connsiteY630" fmla="*/ 810998 h 2027849"/>
              <a:gd name="connsiteX631" fmla="*/ 1137943 w 1994354"/>
              <a:gd name="connsiteY631" fmla="*/ 801131 h 2027849"/>
              <a:gd name="connsiteX632" fmla="*/ 1147817 w 1994354"/>
              <a:gd name="connsiteY632" fmla="*/ 819316 h 2027849"/>
              <a:gd name="connsiteX633" fmla="*/ 1129886 w 1994354"/>
              <a:gd name="connsiteY633" fmla="*/ 829283 h 2027849"/>
              <a:gd name="connsiteX634" fmla="*/ 1129611 w 1994354"/>
              <a:gd name="connsiteY634" fmla="*/ 829200 h 2027849"/>
              <a:gd name="connsiteX635" fmla="*/ 1096251 w 1994354"/>
              <a:gd name="connsiteY635" fmla="*/ 936172 h 2027849"/>
              <a:gd name="connsiteX636" fmla="*/ 1106057 w 1994354"/>
              <a:gd name="connsiteY636" fmla="*/ 954604 h 2027849"/>
              <a:gd name="connsiteX637" fmla="*/ 1087646 w 1994354"/>
              <a:gd name="connsiteY637" fmla="*/ 964420 h 2027849"/>
              <a:gd name="connsiteX638" fmla="*/ 1077806 w 1994354"/>
              <a:gd name="connsiteY638" fmla="*/ 945988 h 2027849"/>
              <a:gd name="connsiteX639" fmla="*/ 1077840 w 1994354"/>
              <a:gd name="connsiteY639" fmla="*/ 945916 h 2027849"/>
              <a:gd name="connsiteX640" fmla="*/ 1096251 w 1994354"/>
              <a:gd name="connsiteY640" fmla="*/ 936162 h 2027849"/>
              <a:gd name="connsiteX641" fmla="*/ 1044206 w 1994354"/>
              <a:gd name="connsiteY641" fmla="*/ 1105811 h 2027849"/>
              <a:gd name="connsiteX642" fmla="*/ 1053326 w 1994354"/>
              <a:gd name="connsiteY642" fmla="*/ 1124603 h 2027849"/>
              <a:gd name="connsiteX643" fmla="*/ 1034537 w 1994354"/>
              <a:gd name="connsiteY643" fmla="*/ 1133712 h 2027849"/>
              <a:gd name="connsiteX644" fmla="*/ 1025417 w 1994354"/>
              <a:gd name="connsiteY644" fmla="*/ 1114924 h 2027849"/>
              <a:gd name="connsiteX645" fmla="*/ 1025451 w 1994354"/>
              <a:gd name="connsiteY645" fmla="*/ 1114817 h 2027849"/>
              <a:gd name="connsiteX646" fmla="*/ 1044206 w 1994354"/>
              <a:gd name="connsiteY646" fmla="*/ 1105800 h 2027849"/>
              <a:gd name="connsiteX647" fmla="*/ 992709 w 1994354"/>
              <a:gd name="connsiteY647" fmla="*/ 1268832 h 2027849"/>
              <a:gd name="connsiteX648" fmla="*/ 983451 w 1994354"/>
              <a:gd name="connsiteY648" fmla="*/ 1250222 h 2027849"/>
              <a:gd name="connsiteX649" fmla="*/ 1002034 w 1994354"/>
              <a:gd name="connsiteY649" fmla="*/ 1241044 h 2027849"/>
              <a:gd name="connsiteX650" fmla="*/ 1011189 w 1994354"/>
              <a:gd name="connsiteY650" fmla="*/ 1259616 h 2027849"/>
              <a:gd name="connsiteX651" fmla="*/ 992709 w 1994354"/>
              <a:gd name="connsiteY651" fmla="*/ 1268822 h 2027849"/>
              <a:gd name="connsiteX652" fmla="*/ 925097 w 1994354"/>
              <a:gd name="connsiteY652" fmla="*/ 1537214 h 2027849"/>
              <a:gd name="connsiteX653" fmla="*/ 906789 w 1994354"/>
              <a:gd name="connsiteY653" fmla="*/ 1546941 h 2027849"/>
              <a:gd name="connsiteX654" fmla="*/ 897052 w 1994354"/>
              <a:gd name="connsiteY654" fmla="*/ 1528636 h 2027849"/>
              <a:gd name="connsiteX655" fmla="*/ 915223 w 1994354"/>
              <a:gd name="connsiteY655" fmla="*/ 1518864 h 2027849"/>
              <a:gd name="connsiteX656" fmla="*/ 925097 w 1994354"/>
              <a:gd name="connsiteY656" fmla="*/ 1537204 h 2027849"/>
              <a:gd name="connsiteX657" fmla="*/ 959623 w 1994354"/>
              <a:gd name="connsiteY657" fmla="*/ 1375763 h 2027849"/>
              <a:gd name="connsiteX658" fmla="*/ 969497 w 1994354"/>
              <a:gd name="connsiteY658" fmla="*/ 1394095 h 2027849"/>
              <a:gd name="connsiteX659" fmla="*/ 951291 w 1994354"/>
              <a:gd name="connsiteY659" fmla="*/ 1404000 h 2027849"/>
              <a:gd name="connsiteX660" fmla="*/ 941383 w 1994354"/>
              <a:gd name="connsiteY660" fmla="*/ 1385791 h 2027849"/>
              <a:gd name="connsiteX661" fmla="*/ 959623 w 1994354"/>
              <a:gd name="connsiteY661" fmla="*/ 1375752 h 2027849"/>
              <a:gd name="connsiteX662" fmla="*/ 1205966 w 1994354"/>
              <a:gd name="connsiteY662" fmla="*/ 532900 h 2027849"/>
              <a:gd name="connsiteX663" fmla="*/ 1223931 w 1994354"/>
              <a:gd name="connsiteY663" fmla="*/ 522532 h 2027849"/>
              <a:gd name="connsiteX664" fmla="*/ 1234286 w 1994354"/>
              <a:gd name="connsiteY664" fmla="*/ 540494 h 2027849"/>
              <a:gd name="connsiteX665" fmla="*/ 1234149 w 1994354"/>
              <a:gd name="connsiteY665" fmla="*/ 540998 h 2027849"/>
              <a:gd name="connsiteX666" fmla="*/ 1216012 w 1994354"/>
              <a:gd name="connsiteY666" fmla="*/ 551033 h 2027849"/>
              <a:gd name="connsiteX667" fmla="*/ 1205966 w 1994354"/>
              <a:gd name="connsiteY667" fmla="*/ 532889 h 2027849"/>
              <a:gd name="connsiteX668" fmla="*/ 1171337 w 1994354"/>
              <a:gd name="connsiteY668" fmla="*/ 694242 h 2027849"/>
              <a:gd name="connsiteX669" fmla="*/ 1161497 w 1994354"/>
              <a:gd name="connsiteY669" fmla="*/ 675799 h 2027849"/>
              <a:gd name="connsiteX670" fmla="*/ 1179943 w 1994354"/>
              <a:gd name="connsiteY670" fmla="*/ 665959 h 2027849"/>
              <a:gd name="connsiteX671" fmla="*/ 1189132 w 1994354"/>
              <a:gd name="connsiteY671" fmla="*/ 684737 h 2027849"/>
              <a:gd name="connsiteX672" fmla="*/ 1171337 w 1994354"/>
              <a:gd name="connsiteY672" fmla="*/ 694221 h 2027849"/>
              <a:gd name="connsiteX673" fmla="*/ 967029 w 1994354"/>
              <a:gd name="connsiteY673" fmla="*/ 1831156 h 2027849"/>
              <a:gd name="connsiteX674" fmla="*/ 976354 w 1994354"/>
              <a:gd name="connsiteY674" fmla="*/ 1849838 h 2027849"/>
              <a:gd name="connsiteX675" fmla="*/ 958012 w 1994354"/>
              <a:gd name="connsiteY675" fmla="*/ 1859647 h 2027849"/>
              <a:gd name="connsiteX676" fmla="*/ 948206 w 1994354"/>
              <a:gd name="connsiteY676" fmla="*/ 1841304 h 2027849"/>
              <a:gd name="connsiteX677" fmla="*/ 948411 w 1994354"/>
              <a:gd name="connsiteY677" fmla="*/ 1840667 h 2027849"/>
              <a:gd name="connsiteX678" fmla="*/ 967029 w 1994354"/>
              <a:gd name="connsiteY678" fmla="*/ 1831135 h 2027849"/>
              <a:gd name="connsiteX679" fmla="*/ 1041669 w 1994354"/>
              <a:gd name="connsiteY679" fmla="*/ 1589099 h 2027849"/>
              <a:gd name="connsiteX680" fmla="*/ 1032000 w 1994354"/>
              <a:gd name="connsiteY680" fmla="*/ 1570516 h 2027849"/>
              <a:gd name="connsiteX681" fmla="*/ 1050583 w 1994354"/>
              <a:gd name="connsiteY681" fmla="*/ 1560837 h 2027849"/>
              <a:gd name="connsiteX682" fmla="*/ 1060251 w 1994354"/>
              <a:gd name="connsiteY682" fmla="*/ 1579420 h 2027849"/>
              <a:gd name="connsiteX683" fmla="*/ 1060217 w 1994354"/>
              <a:gd name="connsiteY683" fmla="*/ 1579526 h 2027849"/>
              <a:gd name="connsiteX684" fmla="*/ 1041669 w 1994354"/>
              <a:gd name="connsiteY684" fmla="*/ 1589102 h 2027849"/>
              <a:gd name="connsiteX685" fmla="*/ 1104686 w 1994354"/>
              <a:gd name="connsiteY685" fmla="*/ 1436184 h 2027849"/>
              <a:gd name="connsiteX686" fmla="*/ 1086309 w 1994354"/>
              <a:gd name="connsiteY686" fmla="*/ 1445925 h 2027849"/>
              <a:gd name="connsiteX687" fmla="*/ 1076571 w 1994354"/>
              <a:gd name="connsiteY687" fmla="*/ 1427548 h 2027849"/>
              <a:gd name="connsiteX688" fmla="*/ 1094949 w 1994354"/>
              <a:gd name="connsiteY688" fmla="*/ 1417814 h 2027849"/>
              <a:gd name="connsiteX689" fmla="*/ 1104686 w 1994354"/>
              <a:gd name="connsiteY689" fmla="*/ 1436191 h 2027849"/>
              <a:gd name="connsiteX690" fmla="*/ 1128275 w 1994354"/>
              <a:gd name="connsiteY690" fmla="*/ 1310873 h 2027849"/>
              <a:gd name="connsiteX691" fmla="*/ 1118469 w 1994354"/>
              <a:gd name="connsiteY691" fmla="*/ 1292517 h 2027849"/>
              <a:gd name="connsiteX692" fmla="*/ 1136880 w 1994354"/>
              <a:gd name="connsiteY692" fmla="*/ 1282883 h 2027849"/>
              <a:gd name="connsiteX693" fmla="*/ 1146617 w 1994354"/>
              <a:gd name="connsiteY693" fmla="*/ 1301010 h 2027849"/>
              <a:gd name="connsiteX694" fmla="*/ 1128275 w 1994354"/>
              <a:gd name="connsiteY694" fmla="*/ 1310880 h 2027849"/>
              <a:gd name="connsiteX695" fmla="*/ 1359874 w 1994354"/>
              <a:gd name="connsiteY695" fmla="*/ 564816 h 2027849"/>
              <a:gd name="connsiteX696" fmla="*/ 1369303 w 1994354"/>
              <a:gd name="connsiteY696" fmla="*/ 583457 h 2027849"/>
              <a:gd name="connsiteX697" fmla="*/ 1350652 w 1994354"/>
              <a:gd name="connsiteY697" fmla="*/ 592876 h 2027849"/>
              <a:gd name="connsiteX698" fmla="*/ 1341291 w 1994354"/>
              <a:gd name="connsiteY698" fmla="*/ 574279 h 2027849"/>
              <a:gd name="connsiteX699" fmla="*/ 1359874 w 1994354"/>
              <a:gd name="connsiteY699" fmla="*/ 564816 h 2027849"/>
              <a:gd name="connsiteX700" fmla="*/ 1314960 w 1994354"/>
              <a:gd name="connsiteY700" fmla="*/ 707836 h 2027849"/>
              <a:gd name="connsiteX701" fmla="*/ 1325109 w 1994354"/>
              <a:gd name="connsiteY701" fmla="*/ 726103 h 2027849"/>
              <a:gd name="connsiteX702" fmla="*/ 1306869 w 1994354"/>
              <a:gd name="connsiteY702" fmla="*/ 736265 h 2027849"/>
              <a:gd name="connsiteX703" fmla="*/ 1296686 w 1994354"/>
              <a:gd name="connsiteY703" fmla="*/ 717998 h 2027849"/>
              <a:gd name="connsiteX704" fmla="*/ 1296720 w 1994354"/>
              <a:gd name="connsiteY704" fmla="*/ 717909 h 2027849"/>
              <a:gd name="connsiteX705" fmla="*/ 1314960 w 1994354"/>
              <a:gd name="connsiteY705" fmla="*/ 707836 h 2027849"/>
              <a:gd name="connsiteX706" fmla="*/ 1273097 w 1994354"/>
              <a:gd name="connsiteY706" fmla="*/ 843072 h 2027849"/>
              <a:gd name="connsiteX707" fmla="*/ 1282834 w 1994354"/>
              <a:gd name="connsiteY707" fmla="*/ 861319 h 2027849"/>
              <a:gd name="connsiteX708" fmla="*/ 1264594 w 1994354"/>
              <a:gd name="connsiteY708" fmla="*/ 871070 h 2027849"/>
              <a:gd name="connsiteX709" fmla="*/ 1254823 w 1994354"/>
              <a:gd name="connsiteY709" fmla="*/ 852916 h 2027849"/>
              <a:gd name="connsiteX710" fmla="*/ 1272994 w 1994354"/>
              <a:gd name="connsiteY710" fmla="*/ 843041 h 2027849"/>
              <a:gd name="connsiteX711" fmla="*/ 1273097 w 1994354"/>
              <a:gd name="connsiteY711" fmla="*/ 843072 h 2027849"/>
              <a:gd name="connsiteX712" fmla="*/ 1212994 w 1994354"/>
              <a:gd name="connsiteY712" fmla="*/ 987813 h 2027849"/>
              <a:gd name="connsiteX713" fmla="*/ 1231440 w 1994354"/>
              <a:gd name="connsiteY713" fmla="*/ 978240 h 2027849"/>
              <a:gd name="connsiteX714" fmla="*/ 1241040 w 1994354"/>
              <a:gd name="connsiteY714" fmla="*/ 996700 h 2027849"/>
              <a:gd name="connsiteX715" fmla="*/ 1222594 w 1994354"/>
              <a:gd name="connsiteY715" fmla="*/ 1006279 h 2027849"/>
              <a:gd name="connsiteX716" fmla="*/ 1212994 w 1994354"/>
              <a:gd name="connsiteY716" fmla="*/ 987813 h 2027849"/>
              <a:gd name="connsiteX717" fmla="*/ 1170275 w 1994354"/>
              <a:gd name="connsiteY717" fmla="*/ 1175829 h 2027849"/>
              <a:gd name="connsiteX718" fmla="*/ 1160229 w 1994354"/>
              <a:gd name="connsiteY718" fmla="*/ 1157510 h 2027849"/>
              <a:gd name="connsiteX719" fmla="*/ 1178537 w 1994354"/>
              <a:gd name="connsiteY719" fmla="*/ 1147464 h 2027849"/>
              <a:gd name="connsiteX720" fmla="*/ 1188583 w 1994354"/>
              <a:gd name="connsiteY720" fmla="*/ 1165783 h 2027849"/>
              <a:gd name="connsiteX721" fmla="*/ 1188583 w 1994354"/>
              <a:gd name="connsiteY721" fmla="*/ 1165817 h 2027849"/>
              <a:gd name="connsiteX722" fmla="*/ 1170275 w 1994354"/>
              <a:gd name="connsiteY722" fmla="*/ 1175829 h 2027849"/>
              <a:gd name="connsiteX723" fmla="*/ 1101806 w 1994354"/>
              <a:gd name="connsiteY723" fmla="*/ 1872964 h 2027849"/>
              <a:gd name="connsiteX724" fmla="*/ 1111817 w 1994354"/>
              <a:gd name="connsiteY724" fmla="*/ 1891420 h 2027849"/>
              <a:gd name="connsiteX725" fmla="*/ 1093269 w 1994354"/>
              <a:gd name="connsiteY725" fmla="*/ 1901524 h 2027849"/>
              <a:gd name="connsiteX726" fmla="*/ 1083394 w 1994354"/>
              <a:gd name="connsiteY726" fmla="*/ 1882955 h 2027849"/>
              <a:gd name="connsiteX727" fmla="*/ 1101806 w 1994354"/>
              <a:gd name="connsiteY727" fmla="*/ 1872964 h 2027849"/>
              <a:gd name="connsiteX728" fmla="*/ 1671977 w 1994354"/>
              <a:gd name="connsiteY728" fmla="*/ 513710 h 2027849"/>
              <a:gd name="connsiteX729" fmla="*/ 1681543 w 1994354"/>
              <a:gd name="connsiteY729" fmla="*/ 531744 h 2027849"/>
              <a:gd name="connsiteX730" fmla="*/ 1681406 w 1994354"/>
              <a:gd name="connsiteY730" fmla="*/ 532135 h 2027849"/>
              <a:gd name="connsiteX731" fmla="*/ 1662994 w 1994354"/>
              <a:gd name="connsiteY731" fmla="*/ 541543 h 2027849"/>
              <a:gd name="connsiteX732" fmla="*/ 1653566 w 1994354"/>
              <a:gd name="connsiteY732" fmla="*/ 523121 h 2027849"/>
              <a:gd name="connsiteX733" fmla="*/ 1671977 w 1994354"/>
              <a:gd name="connsiteY733" fmla="*/ 513707 h 2027849"/>
              <a:gd name="connsiteX734" fmla="*/ 1611497 w 1994354"/>
              <a:gd name="connsiteY734" fmla="*/ 658739 h 2027849"/>
              <a:gd name="connsiteX735" fmla="*/ 1629566 w 1994354"/>
              <a:gd name="connsiteY735" fmla="*/ 648669 h 2027849"/>
              <a:gd name="connsiteX736" fmla="*/ 1639646 w 1994354"/>
              <a:gd name="connsiteY736" fmla="*/ 666751 h 2027849"/>
              <a:gd name="connsiteX737" fmla="*/ 1621577 w 1994354"/>
              <a:gd name="connsiteY737" fmla="*/ 676817 h 2027849"/>
              <a:gd name="connsiteX738" fmla="*/ 1611497 w 1994354"/>
              <a:gd name="connsiteY738" fmla="*/ 658739 h 2027849"/>
              <a:gd name="connsiteX739" fmla="*/ 1577006 w 1994354"/>
              <a:gd name="connsiteY739" fmla="*/ 820077 h 2027849"/>
              <a:gd name="connsiteX740" fmla="*/ 1566789 w 1994354"/>
              <a:gd name="connsiteY740" fmla="*/ 801833 h 2027849"/>
              <a:gd name="connsiteX741" fmla="*/ 1585029 w 1994354"/>
              <a:gd name="connsiteY741" fmla="*/ 791630 h 2027849"/>
              <a:gd name="connsiteX742" fmla="*/ 1595246 w 1994354"/>
              <a:gd name="connsiteY742" fmla="*/ 809870 h 2027849"/>
              <a:gd name="connsiteX743" fmla="*/ 1595212 w 1994354"/>
              <a:gd name="connsiteY743" fmla="*/ 809997 h 2027849"/>
              <a:gd name="connsiteX744" fmla="*/ 1577006 w 1994354"/>
              <a:gd name="connsiteY744" fmla="*/ 820077 h 2027849"/>
              <a:gd name="connsiteX745" fmla="*/ 1543714 w 1994354"/>
              <a:gd name="connsiteY745" fmla="*/ 927011 h 2027849"/>
              <a:gd name="connsiteX746" fmla="*/ 1553246 w 1994354"/>
              <a:gd name="connsiteY746" fmla="*/ 945391 h 2027849"/>
              <a:gd name="connsiteX747" fmla="*/ 1534869 w 1994354"/>
              <a:gd name="connsiteY747" fmla="*/ 954930 h 2027849"/>
              <a:gd name="connsiteX748" fmla="*/ 1525337 w 1994354"/>
              <a:gd name="connsiteY748" fmla="*/ 936549 h 2027849"/>
              <a:gd name="connsiteX749" fmla="*/ 1525337 w 1994354"/>
              <a:gd name="connsiteY749" fmla="*/ 936532 h 2027849"/>
              <a:gd name="connsiteX750" fmla="*/ 1543372 w 1994354"/>
              <a:gd name="connsiteY750" fmla="*/ 926908 h 2027849"/>
              <a:gd name="connsiteX751" fmla="*/ 1543714 w 1994354"/>
              <a:gd name="connsiteY751" fmla="*/ 927021 h 2027849"/>
              <a:gd name="connsiteX752" fmla="*/ 1501440 w 1994354"/>
              <a:gd name="connsiteY752" fmla="*/ 1061880 h 2027849"/>
              <a:gd name="connsiteX753" fmla="*/ 1511520 w 1994354"/>
              <a:gd name="connsiteY753" fmla="*/ 1080155 h 2027849"/>
              <a:gd name="connsiteX754" fmla="*/ 1493246 w 1994354"/>
              <a:gd name="connsiteY754" fmla="*/ 1090235 h 2027849"/>
              <a:gd name="connsiteX755" fmla="*/ 1483166 w 1994354"/>
              <a:gd name="connsiteY755" fmla="*/ 1071960 h 2027849"/>
              <a:gd name="connsiteX756" fmla="*/ 1501440 w 1994354"/>
              <a:gd name="connsiteY756" fmla="*/ 1061880 h 2027849"/>
              <a:gd name="connsiteX757" fmla="*/ 1449326 w 1994354"/>
              <a:gd name="connsiteY757" fmla="*/ 1231468 h 2027849"/>
              <a:gd name="connsiteX758" fmla="*/ 1459029 w 1994354"/>
              <a:gd name="connsiteY758" fmla="*/ 1249968 h 2027849"/>
              <a:gd name="connsiteX759" fmla="*/ 1440549 w 1994354"/>
              <a:gd name="connsiteY759" fmla="*/ 1259678 h 2027849"/>
              <a:gd name="connsiteX760" fmla="*/ 1430812 w 1994354"/>
              <a:gd name="connsiteY760" fmla="*/ 1241177 h 2027849"/>
              <a:gd name="connsiteX761" fmla="*/ 1430880 w 1994354"/>
              <a:gd name="connsiteY761" fmla="*/ 1241006 h 2027849"/>
              <a:gd name="connsiteX762" fmla="*/ 1449291 w 1994354"/>
              <a:gd name="connsiteY762" fmla="*/ 1231464 h 2027849"/>
              <a:gd name="connsiteX763" fmla="*/ 1449326 w 1994354"/>
              <a:gd name="connsiteY763" fmla="*/ 1231478 h 2027849"/>
              <a:gd name="connsiteX764" fmla="*/ 1312320 w 1994354"/>
              <a:gd name="connsiteY764" fmla="*/ 1673068 h 2027849"/>
              <a:gd name="connsiteX765" fmla="*/ 1302103 w 1994354"/>
              <a:gd name="connsiteY765" fmla="*/ 1654773 h 2027849"/>
              <a:gd name="connsiteX766" fmla="*/ 1320411 w 1994354"/>
              <a:gd name="connsiteY766" fmla="*/ 1644552 h 2027849"/>
              <a:gd name="connsiteX767" fmla="*/ 1330629 w 1994354"/>
              <a:gd name="connsiteY767" fmla="*/ 1662851 h 2027849"/>
              <a:gd name="connsiteX768" fmla="*/ 1330560 w 1994354"/>
              <a:gd name="connsiteY768" fmla="*/ 1663043 h 2027849"/>
              <a:gd name="connsiteX769" fmla="*/ 1312320 w 1994354"/>
              <a:gd name="connsiteY769" fmla="*/ 1673078 h 2027849"/>
              <a:gd name="connsiteX770" fmla="*/ 1366046 w 1994354"/>
              <a:gd name="connsiteY770" fmla="*/ 1501855 h 2027849"/>
              <a:gd name="connsiteX771" fmla="*/ 1374960 w 1994354"/>
              <a:gd name="connsiteY771" fmla="*/ 1520702 h 2027849"/>
              <a:gd name="connsiteX772" fmla="*/ 1356103 w 1994354"/>
              <a:gd name="connsiteY772" fmla="*/ 1529616 h 2027849"/>
              <a:gd name="connsiteX773" fmla="*/ 1347189 w 1994354"/>
              <a:gd name="connsiteY773" fmla="*/ 1510770 h 2027849"/>
              <a:gd name="connsiteX774" fmla="*/ 1347223 w 1994354"/>
              <a:gd name="connsiteY774" fmla="*/ 1510701 h 2027849"/>
              <a:gd name="connsiteX775" fmla="*/ 1365909 w 1994354"/>
              <a:gd name="connsiteY775" fmla="*/ 1501811 h 2027849"/>
              <a:gd name="connsiteX776" fmla="*/ 1366046 w 1994354"/>
              <a:gd name="connsiteY776" fmla="*/ 1501859 h 2027849"/>
              <a:gd name="connsiteX777" fmla="*/ 1407737 w 1994354"/>
              <a:gd name="connsiteY777" fmla="*/ 1366807 h 2027849"/>
              <a:gd name="connsiteX778" fmla="*/ 1416823 w 1994354"/>
              <a:gd name="connsiteY778" fmla="*/ 1385500 h 2027849"/>
              <a:gd name="connsiteX779" fmla="*/ 1398137 w 1994354"/>
              <a:gd name="connsiteY779" fmla="*/ 1394592 h 2027849"/>
              <a:gd name="connsiteX780" fmla="*/ 1389052 w 1994354"/>
              <a:gd name="connsiteY780" fmla="*/ 1375900 h 2027849"/>
              <a:gd name="connsiteX781" fmla="*/ 1389086 w 1994354"/>
              <a:gd name="connsiteY781" fmla="*/ 1375783 h 2027849"/>
              <a:gd name="connsiteX782" fmla="*/ 1407463 w 1994354"/>
              <a:gd name="connsiteY782" fmla="*/ 1366718 h 2027849"/>
              <a:gd name="connsiteX783" fmla="*/ 1407737 w 1994354"/>
              <a:gd name="connsiteY783" fmla="*/ 1366811 h 2027849"/>
              <a:gd name="connsiteX784" fmla="*/ 1278652 w 1994354"/>
              <a:gd name="connsiteY784" fmla="*/ 1779950 h 2027849"/>
              <a:gd name="connsiteX785" fmla="*/ 1288594 w 1994354"/>
              <a:gd name="connsiteY785" fmla="*/ 1798008 h 2027849"/>
              <a:gd name="connsiteX786" fmla="*/ 1270560 w 1994354"/>
              <a:gd name="connsiteY786" fmla="*/ 1807965 h 2027849"/>
              <a:gd name="connsiteX787" fmla="*/ 1260583 w 1994354"/>
              <a:gd name="connsiteY787" fmla="*/ 1789941 h 2027849"/>
              <a:gd name="connsiteX788" fmla="*/ 1278069 w 1994354"/>
              <a:gd name="connsiteY788" fmla="*/ 1779768 h 2027849"/>
              <a:gd name="connsiteX789" fmla="*/ 1278652 w 1994354"/>
              <a:gd name="connsiteY789" fmla="*/ 1779936 h 2027849"/>
              <a:gd name="connsiteX790" fmla="*/ 1236823 w 1994354"/>
              <a:gd name="connsiteY790" fmla="*/ 1914871 h 2027849"/>
              <a:gd name="connsiteX791" fmla="*/ 1246766 w 1994354"/>
              <a:gd name="connsiteY791" fmla="*/ 1933149 h 2027849"/>
              <a:gd name="connsiteX792" fmla="*/ 1246766 w 1994354"/>
              <a:gd name="connsiteY792" fmla="*/ 1933169 h 2027849"/>
              <a:gd name="connsiteX793" fmla="*/ 1228937 w 1994354"/>
              <a:gd name="connsiteY793" fmla="*/ 1943616 h 2027849"/>
              <a:gd name="connsiteX794" fmla="*/ 1218480 w 1994354"/>
              <a:gd name="connsiteY794" fmla="*/ 1925774 h 2027849"/>
              <a:gd name="connsiteX795" fmla="*/ 1218686 w 1994354"/>
              <a:gd name="connsiteY795" fmla="*/ 1925054 h 2027849"/>
              <a:gd name="connsiteX796" fmla="*/ 1236789 w 1994354"/>
              <a:gd name="connsiteY796" fmla="*/ 1914851 h 2027849"/>
              <a:gd name="connsiteX797" fmla="*/ 1236823 w 1994354"/>
              <a:gd name="connsiteY797" fmla="*/ 1914857 h 2027849"/>
              <a:gd name="connsiteX798" fmla="*/ 1414389 w 1994354"/>
              <a:gd name="connsiteY798" fmla="*/ 1822056 h 2027849"/>
              <a:gd name="connsiteX799" fmla="*/ 1423440 w 1994354"/>
              <a:gd name="connsiteY799" fmla="*/ 1840584 h 2027849"/>
              <a:gd name="connsiteX800" fmla="*/ 1404926 w 1994354"/>
              <a:gd name="connsiteY800" fmla="*/ 1849636 h 2027849"/>
              <a:gd name="connsiteX801" fmla="*/ 1395806 w 1994354"/>
              <a:gd name="connsiteY801" fmla="*/ 1831269 h 2027849"/>
              <a:gd name="connsiteX802" fmla="*/ 1414389 w 1994354"/>
              <a:gd name="connsiteY802" fmla="*/ 1822039 h 2027849"/>
              <a:gd name="connsiteX803" fmla="*/ 1414389 w 1994354"/>
              <a:gd name="connsiteY803" fmla="*/ 1822043 h 2027849"/>
              <a:gd name="connsiteX804" fmla="*/ 1372320 w 1994354"/>
              <a:gd name="connsiteY804" fmla="*/ 1956909 h 2027849"/>
              <a:gd name="connsiteX805" fmla="*/ 1381989 w 1994354"/>
              <a:gd name="connsiteY805" fmla="*/ 1975495 h 2027849"/>
              <a:gd name="connsiteX806" fmla="*/ 1363372 w 1994354"/>
              <a:gd name="connsiteY806" fmla="*/ 1985332 h 2027849"/>
              <a:gd name="connsiteX807" fmla="*/ 1353840 w 1994354"/>
              <a:gd name="connsiteY807" fmla="*/ 1966615 h 2027849"/>
              <a:gd name="connsiteX808" fmla="*/ 1372320 w 1994354"/>
              <a:gd name="connsiteY808" fmla="*/ 1956895 h 2027849"/>
              <a:gd name="connsiteX809" fmla="*/ 1456115 w 1994354"/>
              <a:gd name="connsiteY809" fmla="*/ 1686669 h 2027849"/>
              <a:gd name="connsiteX810" fmla="*/ 1465852 w 1994354"/>
              <a:gd name="connsiteY810" fmla="*/ 1705214 h 2027849"/>
              <a:gd name="connsiteX811" fmla="*/ 1447303 w 1994354"/>
              <a:gd name="connsiteY811" fmla="*/ 1714951 h 2027849"/>
              <a:gd name="connsiteX812" fmla="*/ 1437566 w 1994354"/>
              <a:gd name="connsiteY812" fmla="*/ 1696396 h 2027849"/>
              <a:gd name="connsiteX813" fmla="*/ 1456115 w 1994354"/>
              <a:gd name="connsiteY813" fmla="*/ 1686655 h 2027849"/>
              <a:gd name="connsiteX814" fmla="*/ 1500480 w 1994354"/>
              <a:gd name="connsiteY814" fmla="*/ 1543560 h 2027849"/>
              <a:gd name="connsiteX815" fmla="*/ 1510251 w 1994354"/>
              <a:gd name="connsiteY815" fmla="*/ 1562075 h 2027849"/>
              <a:gd name="connsiteX816" fmla="*/ 1491737 w 1994354"/>
              <a:gd name="connsiteY816" fmla="*/ 1571767 h 2027849"/>
              <a:gd name="connsiteX817" fmla="*/ 1482069 w 1994354"/>
              <a:gd name="connsiteY817" fmla="*/ 1553263 h 2027849"/>
              <a:gd name="connsiteX818" fmla="*/ 1500480 w 1994354"/>
              <a:gd name="connsiteY818" fmla="*/ 1543547 h 2027849"/>
              <a:gd name="connsiteX819" fmla="*/ 1575806 w 1994354"/>
              <a:gd name="connsiteY819" fmla="*/ 1301640 h 2027849"/>
              <a:gd name="connsiteX820" fmla="*/ 1565897 w 1994354"/>
              <a:gd name="connsiteY820" fmla="*/ 1283256 h 2027849"/>
              <a:gd name="connsiteX821" fmla="*/ 1584103 w 1994354"/>
              <a:gd name="connsiteY821" fmla="*/ 1273289 h 2027849"/>
              <a:gd name="connsiteX822" fmla="*/ 1594697 w 1994354"/>
              <a:gd name="connsiteY822" fmla="*/ 1291300 h 2027849"/>
              <a:gd name="connsiteX823" fmla="*/ 1576663 w 1994354"/>
              <a:gd name="connsiteY823" fmla="*/ 1301880 h 2027849"/>
              <a:gd name="connsiteX824" fmla="*/ 1575806 w 1994354"/>
              <a:gd name="connsiteY824" fmla="*/ 1301627 h 2027849"/>
              <a:gd name="connsiteX825" fmla="*/ 1628229 w 1994354"/>
              <a:gd name="connsiteY825" fmla="*/ 1132135 h 2027849"/>
              <a:gd name="connsiteX826" fmla="*/ 1618492 w 1994354"/>
              <a:gd name="connsiteY826" fmla="*/ 1113665 h 2027849"/>
              <a:gd name="connsiteX827" fmla="*/ 1636800 w 1994354"/>
              <a:gd name="connsiteY827" fmla="*/ 1103880 h 2027849"/>
              <a:gd name="connsiteX828" fmla="*/ 1646674 w 1994354"/>
              <a:gd name="connsiteY828" fmla="*/ 1122326 h 2027849"/>
              <a:gd name="connsiteX829" fmla="*/ 1628229 w 1994354"/>
              <a:gd name="connsiteY829" fmla="*/ 1132121 h 2027849"/>
              <a:gd name="connsiteX830" fmla="*/ 1507475 w 1994354"/>
              <a:gd name="connsiteY830" fmla="*/ 1998854 h 2027849"/>
              <a:gd name="connsiteX831" fmla="*/ 1517006 w 1994354"/>
              <a:gd name="connsiteY831" fmla="*/ 2016230 h 2027849"/>
              <a:gd name="connsiteX832" fmla="*/ 1516629 w 1994354"/>
              <a:gd name="connsiteY832" fmla="*/ 2017303 h 2027849"/>
              <a:gd name="connsiteX833" fmla="*/ 1499006 w 1994354"/>
              <a:gd name="connsiteY833" fmla="*/ 2027332 h 2027849"/>
              <a:gd name="connsiteX834" fmla="*/ 1498457 w 1994354"/>
              <a:gd name="connsiteY834" fmla="*/ 2027174 h 2027849"/>
              <a:gd name="connsiteX835" fmla="*/ 1488994 w 1994354"/>
              <a:gd name="connsiteY835" fmla="*/ 2008499 h 2027849"/>
              <a:gd name="connsiteX836" fmla="*/ 1507475 w 1994354"/>
              <a:gd name="connsiteY836" fmla="*/ 1998840 h 2027849"/>
              <a:gd name="connsiteX837" fmla="*/ 1626994 w 1994354"/>
              <a:gd name="connsiteY837" fmla="*/ 1613682 h 2027849"/>
              <a:gd name="connsiteX838" fmla="*/ 1617532 w 1994354"/>
              <a:gd name="connsiteY838" fmla="*/ 1595102 h 2027849"/>
              <a:gd name="connsiteX839" fmla="*/ 1635429 w 1994354"/>
              <a:gd name="connsiteY839" fmla="*/ 1585437 h 2027849"/>
              <a:gd name="connsiteX840" fmla="*/ 1644617 w 1994354"/>
              <a:gd name="connsiteY840" fmla="*/ 1604150 h 2027849"/>
              <a:gd name="connsiteX841" fmla="*/ 1626994 w 1994354"/>
              <a:gd name="connsiteY841" fmla="*/ 1613668 h 2027849"/>
              <a:gd name="connsiteX842" fmla="*/ 1814023 w 1994354"/>
              <a:gd name="connsiteY842" fmla="*/ 1010887 h 2027849"/>
              <a:gd name="connsiteX843" fmla="*/ 1822972 w 1994354"/>
              <a:gd name="connsiteY843" fmla="*/ 1029559 h 2027849"/>
              <a:gd name="connsiteX844" fmla="*/ 1805040 w 1994354"/>
              <a:gd name="connsiteY844" fmla="*/ 1038744 h 2027849"/>
              <a:gd name="connsiteX845" fmla="*/ 1795611 w 1994354"/>
              <a:gd name="connsiteY845" fmla="*/ 1020316 h 2027849"/>
              <a:gd name="connsiteX846" fmla="*/ 1814023 w 1994354"/>
              <a:gd name="connsiteY846" fmla="*/ 1010873 h 2027849"/>
              <a:gd name="connsiteX847" fmla="*/ 1855749 w 1994354"/>
              <a:gd name="connsiteY847" fmla="*/ 875599 h 2027849"/>
              <a:gd name="connsiteX848" fmla="*/ 1864972 w 1994354"/>
              <a:gd name="connsiteY848" fmla="*/ 894357 h 2027849"/>
              <a:gd name="connsiteX849" fmla="*/ 1847109 w 1994354"/>
              <a:gd name="connsiteY849" fmla="*/ 903854 h 2027849"/>
              <a:gd name="connsiteX850" fmla="*/ 1837303 w 1994354"/>
              <a:gd name="connsiteY850" fmla="*/ 885405 h 2027849"/>
              <a:gd name="connsiteX851" fmla="*/ 1855749 w 1994354"/>
              <a:gd name="connsiteY851" fmla="*/ 875592 h 2027849"/>
              <a:gd name="connsiteX852" fmla="*/ 1686789 w 1994354"/>
              <a:gd name="connsiteY852" fmla="*/ 1468807 h 2027849"/>
              <a:gd name="connsiteX853" fmla="*/ 1669783 w 1994354"/>
              <a:gd name="connsiteY853" fmla="*/ 1478863 h 2027849"/>
              <a:gd name="connsiteX854" fmla="*/ 1668686 w 1994354"/>
              <a:gd name="connsiteY854" fmla="*/ 1478538 h 2027849"/>
              <a:gd name="connsiteX855" fmla="*/ 1659291 w 1994354"/>
              <a:gd name="connsiteY855" fmla="*/ 1459999 h 2027849"/>
              <a:gd name="connsiteX856" fmla="*/ 1677532 w 1994354"/>
              <a:gd name="connsiteY856" fmla="*/ 1450512 h 2027849"/>
              <a:gd name="connsiteX857" fmla="*/ 1687166 w 1994354"/>
              <a:gd name="connsiteY857" fmla="*/ 1467635 h 2027849"/>
              <a:gd name="connsiteX858" fmla="*/ 1686789 w 1994354"/>
              <a:gd name="connsiteY858" fmla="*/ 1468793 h 2027849"/>
              <a:gd name="connsiteX859" fmla="*/ 1719223 w 1994354"/>
              <a:gd name="connsiteY859" fmla="*/ 1315207 h 2027849"/>
              <a:gd name="connsiteX860" fmla="*/ 1728686 w 1994354"/>
              <a:gd name="connsiteY860" fmla="*/ 1333828 h 2027849"/>
              <a:gd name="connsiteX861" fmla="*/ 1710857 w 1994354"/>
              <a:gd name="connsiteY861" fmla="*/ 1343534 h 2027849"/>
              <a:gd name="connsiteX862" fmla="*/ 1700880 w 1994354"/>
              <a:gd name="connsiteY862" fmla="*/ 1325181 h 2027849"/>
              <a:gd name="connsiteX863" fmla="*/ 1719223 w 1994354"/>
              <a:gd name="connsiteY863" fmla="*/ 1315193 h 2027849"/>
              <a:gd name="connsiteX864" fmla="*/ 1549543 w 1994354"/>
              <a:gd name="connsiteY864" fmla="*/ 1863988 h 2027849"/>
              <a:gd name="connsiteX865" fmla="*/ 1558457 w 1994354"/>
              <a:gd name="connsiteY865" fmla="*/ 1882584 h 2027849"/>
              <a:gd name="connsiteX866" fmla="*/ 1540251 w 1994354"/>
              <a:gd name="connsiteY866" fmla="*/ 1891636 h 2027849"/>
              <a:gd name="connsiteX867" fmla="*/ 1531063 w 1994354"/>
              <a:gd name="connsiteY867" fmla="*/ 1873159 h 2027849"/>
              <a:gd name="connsiteX868" fmla="*/ 1549543 w 1994354"/>
              <a:gd name="connsiteY868" fmla="*/ 1863974 h 2027849"/>
              <a:gd name="connsiteX869" fmla="*/ 1591372 w 1994354"/>
              <a:gd name="connsiteY869" fmla="*/ 1728635 h 2027849"/>
              <a:gd name="connsiteX870" fmla="*/ 1600697 w 1994354"/>
              <a:gd name="connsiteY870" fmla="*/ 1746384 h 2027849"/>
              <a:gd name="connsiteX871" fmla="*/ 1600423 w 1994354"/>
              <a:gd name="connsiteY871" fmla="*/ 1747149 h 2027849"/>
              <a:gd name="connsiteX872" fmla="*/ 1583383 w 1994354"/>
              <a:gd name="connsiteY872" fmla="*/ 1757119 h 2027849"/>
              <a:gd name="connsiteX873" fmla="*/ 1582251 w 1994354"/>
              <a:gd name="connsiteY873" fmla="*/ 1756776 h 2027849"/>
              <a:gd name="connsiteX874" fmla="*/ 1572720 w 1994354"/>
              <a:gd name="connsiteY874" fmla="*/ 1738139 h 2027849"/>
              <a:gd name="connsiteX875" fmla="*/ 1591372 w 1994354"/>
              <a:gd name="connsiteY875" fmla="*/ 1728621 h 2027849"/>
              <a:gd name="connsiteX876" fmla="*/ 1933132 w 1994354"/>
              <a:gd name="connsiteY876" fmla="*/ 625320 h 2027849"/>
              <a:gd name="connsiteX877" fmla="*/ 1923874 w 1994354"/>
              <a:gd name="connsiteY877" fmla="*/ 606844 h 2027849"/>
              <a:gd name="connsiteX878" fmla="*/ 1942354 w 1994354"/>
              <a:gd name="connsiteY878" fmla="*/ 597593 h 2027849"/>
              <a:gd name="connsiteX879" fmla="*/ 1951783 w 1994354"/>
              <a:gd name="connsiteY879" fmla="*/ 614729 h 2027849"/>
              <a:gd name="connsiteX880" fmla="*/ 1951337 w 1994354"/>
              <a:gd name="connsiteY880" fmla="*/ 615998 h 2027849"/>
              <a:gd name="connsiteX881" fmla="*/ 1934674 w 1994354"/>
              <a:gd name="connsiteY881" fmla="*/ 625800 h 2027849"/>
              <a:gd name="connsiteX882" fmla="*/ 1933132 w 1994354"/>
              <a:gd name="connsiteY882" fmla="*/ 625307 h 2027849"/>
              <a:gd name="connsiteX883" fmla="*/ 1909577 w 1994354"/>
              <a:gd name="connsiteY883" fmla="*/ 750669 h 2027849"/>
              <a:gd name="connsiteX884" fmla="*/ 1892640 w 1994354"/>
              <a:gd name="connsiteY884" fmla="*/ 760999 h 2027849"/>
              <a:gd name="connsiteX885" fmla="*/ 1891611 w 1994354"/>
              <a:gd name="connsiteY885" fmla="*/ 760704 h 2027849"/>
              <a:gd name="connsiteX886" fmla="*/ 1881703 w 1994354"/>
              <a:gd name="connsiteY886" fmla="*/ 742348 h 2027849"/>
              <a:gd name="connsiteX887" fmla="*/ 1900046 w 1994354"/>
              <a:gd name="connsiteY887" fmla="*/ 732429 h 2027849"/>
              <a:gd name="connsiteX888" fmla="*/ 1909955 w 1994354"/>
              <a:gd name="connsiteY888" fmla="*/ 749441 h 2027849"/>
              <a:gd name="connsiteX889" fmla="*/ 1909577 w 1994354"/>
              <a:gd name="connsiteY889" fmla="*/ 750669 h 2027849"/>
              <a:gd name="connsiteX890" fmla="*/ 1763006 w 1994354"/>
              <a:gd name="connsiteY890" fmla="*/ 1173947 h 2027849"/>
              <a:gd name="connsiteX891" fmla="*/ 1753577 w 1994354"/>
              <a:gd name="connsiteY891" fmla="*/ 1155316 h 2027849"/>
              <a:gd name="connsiteX892" fmla="*/ 1772194 w 1994354"/>
              <a:gd name="connsiteY892" fmla="*/ 1145877 h 2027849"/>
              <a:gd name="connsiteX893" fmla="*/ 1781109 w 1994354"/>
              <a:gd name="connsiteY893" fmla="*/ 1164775 h 2027849"/>
              <a:gd name="connsiteX894" fmla="*/ 1763006 w 1994354"/>
              <a:gd name="connsiteY894" fmla="*/ 1173947 h 202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994354" h="2027849">
                <a:moveTo>
                  <a:pt x="1991760" y="484629"/>
                </a:moveTo>
                <a:cubicBezTo>
                  <a:pt x="1988229" y="489871"/>
                  <a:pt x="1981783" y="492281"/>
                  <a:pt x="1975680" y="490615"/>
                </a:cubicBezTo>
                <a:cubicBezTo>
                  <a:pt x="1969372" y="488719"/>
                  <a:pt x="1965052" y="482980"/>
                  <a:pt x="1964914" y="476410"/>
                </a:cubicBezTo>
                <a:cubicBezTo>
                  <a:pt x="1964949" y="469567"/>
                  <a:pt x="1969680" y="463639"/>
                  <a:pt x="1976332" y="462086"/>
                </a:cubicBezTo>
                <a:cubicBezTo>
                  <a:pt x="1977806" y="461699"/>
                  <a:pt x="1979280" y="461325"/>
                  <a:pt x="1980754" y="460944"/>
                </a:cubicBezTo>
                <a:cubicBezTo>
                  <a:pt x="1982914" y="461630"/>
                  <a:pt x="1985109" y="462292"/>
                  <a:pt x="1987269" y="462967"/>
                </a:cubicBezTo>
                <a:cubicBezTo>
                  <a:pt x="1988160" y="463927"/>
                  <a:pt x="1989052" y="464897"/>
                  <a:pt x="1989977" y="465847"/>
                </a:cubicBezTo>
                <a:cubicBezTo>
                  <a:pt x="1995052" y="470839"/>
                  <a:pt x="1995806" y="478769"/>
                  <a:pt x="1991760" y="484629"/>
                </a:cubicBezTo>
                <a:close/>
                <a:moveTo>
                  <a:pt x="1670160" y="996885"/>
                </a:moveTo>
                <a:cubicBezTo>
                  <a:pt x="1662411" y="994629"/>
                  <a:pt x="1657955" y="986507"/>
                  <a:pt x="1660183" y="978748"/>
                </a:cubicBezTo>
                <a:cubicBezTo>
                  <a:pt x="1662446" y="970985"/>
                  <a:pt x="1670571" y="966525"/>
                  <a:pt x="1678320" y="968784"/>
                </a:cubicBezTo>
                <a:cubicBezTo>
                  <a:pt x="1678457" y="968819"/>
                  <a:pt x="1678560" y="968856"/>
                  <a:pt x="1678697" y="968894"/>
                </a:cubicBezTo>
                <a:cubicBezTo>
                  <a:pt x="1686446" y="971150"/>
                  <a:pt x="1690903" y="979272"/>
                  <a:pt x="1688674" y="987031"/>
                </a:cubicBezTo>
                <a:cubicBezTo>
                  <a:pt x="1686411" y="994793"/>
                  <a:pt x="1678286" y="999254"/>
                  <a:pt x="1670537" y="996995"/>
                </a:cubicBezTo>
                <a:cubicBezTo>
                  <a:pt x="1670400" y="996960"/>
                  <a:pt x="1670297" y="996923"/>
                  <a:pt x="1670160" y="996885"/>
                </a:cubicBezTo>
                <a:close/>
                <a:moveTo>
                  <a:pt x="1712194" y="862015"/>
                </a:moveTo>
                <a:cubicBezTo>
                  <a:pt x="1704377" y="859711"/>
                  <a:pt x="1699886" y="851493"/>
                  <a:pt x="1702183" y="843662"/>
                </a:cubicBezTo>
                <a:cubicBezTo>
                  <a:pt x="1704480" y="835831"/>
                  <a:pt x="1712709" y="831353"/>
                  <a:pt x="1720526" y="833657"/>
                </a:cubicBezTo>
                <a:cubicBezTo>
                  <a:pt x="1728343" y="835951"/>
                  <a:pt x="1732834" y="844115"/>
                  <a:pt x="1730571" y="851925"/>
                </a:cubicBezTo>
                <a:cubicBezTo>
                  <a:pt x="1728137" y="859673"/>
                  <a:pt x="1720046" y="864127"/>
                  <a:pt x="1712194" y="862015"/>
                </a:cubicBezTo>
                <a:close/>
                <a:moveTo>
                  <a:pt x="1756526" y="718790"/>
                </a:moveTo>
                <a:cubicBezTo>
                  <a:pt x="1748743" y="716380"/>
                  <a:pt x="1744354" y="708110"/>
                  <a:pt x="1746789" y="700317"/>
                </a:cubicBezTo>
                <a:cubicBezTo>
                  <a:pt x="1749154" y="692623"/>
                  <a:pt x="1757246" y="688252"/>
                  <a:pt x="1764994" y="690490"/>
                </a:cubicBezTo>
                <a:cubicBezTo>
                  <a:pt x="1772709" y="692983"/>
                  <a:pt x="1777063" y="701119"/>
                  <a:pt x="1774903" y="708926"/>
                </a:cubicBezTo>
                <a:cubicBezTo>
                  <a:pt x="1772469" y="716657"/>
                  <a:pt x="1764309" y="721039"/>
                  <a:pt x="1756526" y="718790"/>
                </a:cubicBezTo>
                <a:close/>
                <a:moveTo>
                  <a:pt x="1798046" y="583409"/>
                </a:moveTo>
                <a:cubicBezTo>
                  <a:pt x="1790332" y="580992"/>
                  <a:pt x="1786080" y="572794"/>
                  <a:pt x="1788480" y="565097"/>
                </a:cubicBezTo>
                <a:cubicBezTo>
                  <a:pt x="1790914" y="557397"/>
                  <a:pt x="1799109" y="553115"/>
                  <a:pt x="1806789" y="555532"/>
                </a:cubicBezTo>
                <a:cubicBezTo>
                  <a:pt x="1806960" y="555583"/>
                  <a:pt x="1807097" y="555635"/>
                  <a:pt x="1807269" y="555689"/>
                </a:cubicBezTo>
                <a:cubicBezTo>
                  <a:pt x="1814983" y="558106"/>
                  <a:pt x="1819234" y="566304"/>
                  <a:pt x="1816834" y="574002"/>
                </a:cubicBezTo>
                <a:cubicBezTo>
                  <a:pt x="1814400" y="581702"/>
                  <a:pt x="1806206" y="585984"/>
                  <a:pt x="1798526" y="583567"/>
                </a:cubicBezTo>
                <a:cubicBezTo>
                  <a:pt x="1798354" y="583516"/>
                  <a:pt x="1798217" y="583464"/>
                  <a:pt x="1798046" y="583409"/>
                </a:cubicBezTo>
                <a:close/>
                <a:moveTo>
                  <a:pt x="1839874" y="448499"/>
                </a:moveTo>
                <a:cubicBezTo>
                  <a:pt x="1833669" y="446359"/>
                  <a:pt x="1829623" y="440397"/>
                  <a:pt x="1829897" y="433841"/>
                </a:cubicBezTo>
                <a:cubicBezTo>
                  <a:pt x="1830137" y="427019"/>
                  <a:pt x="1835074" y="421276"/>
                  <a:pt x="1841795" y="420038"/>
                </a:cubicBezTo>
                <a:cubicBezTo>
                  <a:pt x="1843303" y="419729"/>
                  <a:pt x="1844846" y="419517"/>
                  <a:pt x="1846389" y="419260"/>
                </a:cubicBezTo>
                <a:cubicBezTo>
                  <a:pt x="1848137" y="419801"/>
                  <a:pt x="1849852" y="420340"/>
                  <a:pt x="1851600" y="420878"/>
                </a:cubicBezTo>
                <a:cubicBezTo>
                  <a:pt x="1852732" y="421955"/>
                  <a:pt x="1853897" y="422997"/>
                  <a:pt x="1854960" y="424115"/>
                </a:cubicBezTo>
                <a:cubicBezTo>
                  <a:pt x="1859589" y="428757"/>
                  <a:pt x="1860617" y="435895"/>
                  <a:pt x="1857463" y="441648"/>
                </a:cubicBezTo>
                <a:cubicBezTo>
                  <a:pt x="1853931" y="447772"/>
                  <a:pt x="1846629" y="450617"/>
                  <a:pt x="1839874" y="448499"/>
                </a:cubicBezTo>
                <a:close/>
                <a:moveTo>
                  <a:pt x="1542446" y="1408602"/>
                </a:moveTo>
                <a:cubicBezTo>
                  <a:pt x="1550160" y="1411070"/>
                  <a:pt x="1554480" y="1419271"/>
                  <a:pt x="1552149" y="1427033"/>
                </a:cubicBezTo>
                <a:cubicBezTo>
                  <a:pt x="1549543" y="1434696"/>
                  <a:pt x="1541315" y="1438924"/>
                  <a:pt x="1533566" y="1436610"/>
                </a:cubicBezTo>
                <a:cubicBezTo>
                  <a:pt x="1525852" y="1434100"/>
                  <a:pt x="1521566" y="1425854"/>
                  <a:pt x="1523966" y="1418095"/>
                </a:cubicBezTo>
                <a:cubicBezTo>
                  <a:pt x="1526434" y="1410371"/>
                  <a:pt x="1534732" y="1406119"/>
                  <a:pt x="1542446" y="1408602"/>
                </a:cubicBezTo>
                <a:close/>
                <a:moveTo>
                  <a:pt x="1705269" y="406742"/>
                </a:moveTo>
                <a:cubicBezTo>
                  <a:pt x="1698994" y="404781"/>
                  <a:pt x="1694709" y="398997"/>
                  <a:pt x="1694640" y="392424"/>
                </a:cubicBezTo>
                <a:cubicBezTo>
                  <a:pt x="1694709" y="385564"/>
                  <a:pt x="1699543" y="379667"/>
                  <a:pt x="1706229" y="378199"/>
                </a:cubicBezTo>
                <a:cubicBezTo>
                  <a:pt x="1707703" y="377832"/>
                  <a:pt x="1709212" y="377513"/>
                  <a:pt x="1710720" y="377171"/>
                </a:cubicBezTo>
                <a:cubicBezTo>
                  <a:pt x="1712880" y="377856"/>
                  <a:pt x="1715074" y="378518"/>
                  <a:pt x="1717234" y="379193"/>
                </a:cubicBezTo>
                <a:cubicBezTo>
                  <a:pt x="1718263" y="380342"/>
                  <a:pt x="1719257" y="381491"/>
                  <a:pt x="1720286" y="382643"/>
                </a:cubicBezTo>
                <a:cubicBezTo>
                  <a:pt x="1724880" y="387710"/>
                  <a:pt x="1725394" y="395280"/>
                  <a:pt x="1721520" y="400920"/>
                </a:cubicBezTo>
                <a:cubicBezTo>
                  <a:pt x="1717852" y="406060"/>
                  <a:pt x="1711372" y="408381"/>
                  <a:pt x="1705269" y="406742"/>
                </a:cubicBezTo>
                <a:close/>
                <a:moveTo>
                  <a:pt x="1135269" y="1765992"/>
                </a:moveTo>
                <a:cubicBezTo>
                  <a:pt x="1127520" y="1763747"/>
                  <a:pt x="1123097" y="1755655"/>
                  <a:pt x="1125326" y="1747920"/>
                </a:cubicBezTo>
                <a:cubicBezTo>
                  <a:pt x="1127589" y="1740189"/>
                  <a:pt x="1135680" y="1735739"/>
                  <a:pt x="1143394" y="1737988"/>
                </a:cubicBezTo>
                <a:cubicBezTo>
                  <a:pt x="1143497" y="1738015"/>
                  <a:pt x="1143600" y="1738046"/>
                  <a:pt x="1143703" y="1738077"/>
                </a:cubicBezTo>
                <a:cubicBezTo>
                  <a:pt x="1151451" y="1740220"/>
                  <a:pt x="1156012" y="1748253"/>
                  <a:pt x="1153886" y="1756015"/>
                </a:cubicBezTo>
                <a:cubicBezTo>
                  <a:pt x="1151726" y="1763781"/>
                  <a:pt x="1143703" y="1768337"/>
                  <a:pt x="1135955" y="1766195"/>
                </a:cubicBezTo>
                <a:cubicBezTo>
                  <a:pt x="1135714" y="1766133"/>
                  <a:pt x="1135509" y="1766064"/>
                  <a:pt x="1135269" y="1765992"/>
                </a:cubicBezTo>
                <a:close/>
                <a:moveTo>
                  <a:pt x="1527943" y="499615"/>
                </a:moveTo>
                <a:cubicBezTo>
                  <a:pt x="1520229" y="497243"/>
                  <a:pt x="1515909" y="489072"/>
                  <a:pt x="1518275" y="481365"/>
                </a:cubicBezTo>
                <a:cubicBezTo>
                  <a:pt x="1520640" y="473657"/>
                  <a:pt x="1528834" y="469331"/>
                  <a:pt x="1536514" y="471703"/>
                </a:cubicBezTo>
                <a:cubicBezTo>
                  <a:pt x="1536583" y="471720"/>
                  <a:pt x="1536652" y="471741"/>
                  <a:pt x="1536720" y="471761"/>
                </a:cubicBezTo>
                <a:cubicBezTo>
                  <a:pt x="1544469" y="474011"/>
                  <a:pt x="1548926" y="482112"/>
                  <a:pt x="1546663" y="489861"/>
                </a:cubicBezTo>
                <a:cubicBezTo>
                  <a:pt x="1544434" y="497606"/>
                  <a:pt x="1536309" y="502063"/>
                  <a:pt x="1528560" y="499814"/>
                </a:cubicBezTo>
                <a:cubicBezTo>
                  <a:pt x="1528354" y="499752"/>
                  <a:pt x="1528149" y="499687"/>
                  <a:pt x="1527943" y="499615"/>
                </a:cubicBezTo>
                <a:close/>
                <a:moveTo>
                  <a:pt x="1569326" y="364553"/>
                </a:moveTo>
                <a:cubicBezTo>
                  <a:pt x="1562949" y="362184"/>
                  <a:pt x="1558937" y="355831"/>
                  <a:pt x="1559554" y="349053"/>
                </a:cubicBezTo>
                <a:cubicBezTo>
                  <a:pt x="1560275" y="342525"/>
                  <a:pt x="1565212" y="337255"/>
                  <a:pt x="1571692" y="336124"/>
                </a:cubicBezTo>
                <a:cubicBezTo>
                  <a:pt x="1573234" y="335843"/>
                  <a:pt x="1574812" y="335699"/>
                  <a:pt x="1576354" y="335489"/>
                </a:cubicBezTo>
                <a:cubicBezTo>
                  <a:pt x="1578103" y="336031"/>
                  <a:pt x="1579852" y="336569"/>
                  <a:pt x="1581566" y="337108"/>
                </a:cubicBezTo>
                <a:cubicBezTo>
                  <a:pt x="1582800" y="338380"/>
                  <a:pt x="1584103" y="339593"/>
                  <a:pt x="1585269" y="340931"/>
                </a:cubicBezTo>
                <a:cubicBezTo>
                  <a:pt x="1589623" y="345827"/>
                  <a:pt x="1590172" y="353051"/>
                  <a:pt x="1586571" y="358536"/>
                </a:cubicBezTo>
                <a:cubicBezTo>
                  <a:pt x="1582903" y="364279"/>
                  <a:pt x="1575771" y="366765"/>
                  <a:pt x="1569326" y="364553"/>
                </a:cubicBezTo>
                <a:close/>
                <a:moveTo>
                  <a:pt x="1450594" y="749925"/>
                </a:moveTo>
                <a:cubicBezTo>
                  <a:pt x="1458275" y="752551"/>
                  <a:pt x="1462526" y="760793"/>
                  <a:pt x="1460160" y="768569"/>
                </a:cubicBezTo>
                <a:cubicBezTo>
                  <a:pt x="1457417" y="776198"/>
                  <a:pt x="1449189" y="780347"/>
                  <a:pt x="1441406" y="778015"/>
                </a:cubicBezTo>
                <a:cubicBezTo>
                  <a:pt x="1433657" y="775478"/>
                  <a:pt x="1429406" y="767129"/>
                  <a:pt x="1431943" y="759371"/>
                </a:cubicBezTo>
                <a:cubicBezTo>
                  <a:pt x="1434480" y="751612"/>
                  <a:pt x="1442846" y="747377"/>
                  <a:pt x="1450594" y="749915"/>
                </a:cubicBezTo>
                <a:close/>
                <a:moveTo>
                  <a:pt x="1494617" y="606611"/>
                </a:moveTo>
                <a:cubicBezTo>
                  <a:pt x="1502332" y="609100"/>
                  <a:pt x="1506754" y="617188"/>
                  <a:pt x="1504697" y="625032"/>
                </a:cubicBezTo>
                <a:cubicBezTo>
                  <a:pt x="1502229" y="632757"/>
                  <a:pt x="1494069" y="637135"/>
                  <a:pt x="1486251" y="634937"/>
                </a:cubicBezTo>
                <a:cubicBezTo>
                  <a:pt x="1478400" y="632678"/>
                  <a:pt x="1473909" y="624497"/>
                  <a:pt x="1476137" y="616660"/>
                </a:cubicBezTo>
                <a:cubicBezTo>
                  <a:pt x="1478400" y="608822"/>
                  <a:pt x="1486594" y="604300"/>
                  <a:pt x="1494446" y="606559"/>
                </a:cubicBezTo>
                <a:cubicBezTo>
                  <a:pt x="1494480" y="606576"/>
                  <a:pt x="1494549" y="606593"/>
                  <a:pt x="1494617" y="606614"/>
                </a:cubicBezTo>
                <a:close/>
                <a:moveTo>
                  <a:pt x="1408594" y="885100"/>
                </a:moveTo>
                <a:cubicBezTo>
                  <a:pt x="1416343" y="887455"/>
                  <a:pt x="1420697" y="895636"/>
                  <a:pt x="1418332" y="903371"/>
                </a:cubicBezTo>
                <a:cubicBezTo>
                  <a:pt x="1415966" y="911105"/>
                  <a:pt x="1407806" y="915467"/>
                  <a:pt x="1400057" y="913108"/>
                </a:cubicBezTo>
                <a:cubicBezTo>
                  <a:pt x="1399920" y="913063"/>
                  <a:pt x="1399749" y="913015"/>
                  <a:pt x="1399611" y="912964"/>
                </a:cubicBezTo>
                <a:cubicBezTo>
                  <a:pt x="1391863" y="910653"/>
                  <a:pt x="1387440" y="902496"/>
                  <a:pt x="1389771" y="894751"/>
                </a:cubicBezTo>
                <a:cubicBezTo>
                  <a:pt x="1392069" y="887003"/>
                  <a:pt x="1400229" y="882593"/>
                  <a:pt x="1407977" y="884904"/>
                </a:cubicBezTo>
                <a:cubicBezTo>
                  <a:pt x="1408183" y="884966"/>
                  <a:pt x="1408389" y="885031"/>
                  <a:pt x="1408594" y="885103"/>
                </a:cubicBezTo>
                <a:close/>
                <a:moveTo>
                  <a:pt x="1185943" y="1602844"/>
                </a:moveTo>
                <a:cubicBezTo>
                  <a:pt x="1193760" y="1605295"/>
                  <a:pt x="1198080" y="1613610"/>
                  <a:pt x="1195646" y="1621413"/>
                </a:cubicBezTo>
                <a:cubicBezTo>
                  <a:pt x="1193177" y="1629216"/>
                  <a:pt x="1184880" y="1633557"/>
                  <a:pt x="1177063" y="1631105"/>
                </a:cubicBezTo>
                <a:cubicBezTo>
                  <a:pt x="1176994" y="1631082"/>
                  <a:pt x="1176892" y="1631054"/>
                  <a:pt x="1176823" y="1631027"/>
                </a:cubicBezTo>
                <a:cubicBezTo>
                  <a:pt x="1169074" y="1628373"/>
                  <a:pt x="1164960" y="1619952"/>
                  <a:pt x="1167600" y="1612214"/>
                </a:cubicBezTo>
                <a:cubicBezTo>
                  <a:pt x="1170206" y="1604661"/>
                  <a:pt x="1178297" y="1600519"/>
                  <a:pt x="1185943" y="1602847"/>
                </a:cubicBezTo>
                <a:close/>
                <a:moveTo>
                  <a:pt x="1229966" y="1459626"/>
                </a:moveTo>
                <a:cubicBezTo>
                  <a:pt x="1237714" y="1462080"/>
                  <a:pt x="1242137" y="1470172"/>
                  <a:pt x="1240080" y="1478020"/>
                </a:cubicBezTo>
                <a:cubicBezTo>
                  <a:pt x="1237611" y="1485758"/>
                  <a:pt x="1229451" y="1490136"/>
                  <a:pt x="1221635" y="1487904"/>
                </a:cubicBezTo>
                <a:cubicBezTo>
                  <a:pt x="1213817" y="1485607"/>
                  <a:pt x="1209360" y="1477437"/>
                  <a:pt x="1211623" y="1469627"/>
                </a:cubicBezTo>
                <a:cubicBezTo>
                  <a:pt x="1213989" y="1461857"/>
                  <a:pt x="1222149" y="1457411"/>
                  <a:pt x="1229966" y="1459629"/>
                </a:cubicBezTo>
                <a:close/>
                <a:moveTo>
                  <a:pt x="1263429" y="1352801"/>
                </a:moveTo>
                <a:cubicBezTo>
                  <a:pt x="1255680" y="1350388"/>
                  <a:pt x="1251291" y="1342204"/>
                  <a:pt x="1253589" y="1334417"/>
                </a:cubicBezTo>
                <a:cubicBezTo>
                  <a:pt x="1255955" y="1326665"/>
                  <a:pt x="1264149" y="1322294"/>
                  <a:pt x="1271897" y="1324656"/>
                </a:cubicBezTo>
                <a:cubicBezTo>
                  <a:pt x="1271931" y="1324663"/>
                  <a:pt x="1271931" y="1324670"/>
                  <a:pt x="1271966" y="1324677"/>
                </a:cubicBezTo>
                <a:cubicBezTo>
                  <a:pt x="1279714" y="1327056"/>
                  <a:pt x="1284172" y="1335196"/>
                  <a:pt x="1281977" y="1343013"/>
                </a:cubicBezTo>
                <a:cubicBezTo>
                  <a:pt x="1279406" y="1350703"/>
                  <a:pt x="1271246" y="1355013"/>
                  <a:pt x="1263429" y="1352805"/>
                </a:cubicBezTo>
                <a:close/>
                <a:moveTo>
                  <a:pt x="1348046" y="1029960"/>
                </a:moveTo>
                <a:cubicBezTo>
                  <a:pt x="1350411" y="1022184"/>
                  <a:pt x="1358571" y="1017737"/>
                  <a:pt x="1366389" y="1019969"/>
                </a:cubicBezTo>
                <a:cubicBezTo>
                  <a:pt x="1374240" y="1022232"/>
                  <a:pt x="1378732" y="1030420"/>
                  <a:pt x="1376469" y="1038254"/>
                </a:cubicBezTo>
                <a:cubicBezTo>
                  <a:pt x="1374206" y="1046088"/>
                  <a:pt x="1366046" y="1050607"/>
                  <a:pt x="1358194" y="1048344"/>
                </a:cubicBezTo>
                <a:cubicBezTo>
                  <a:pt x="1358126" y="1048324"/>
                  <a:pt x="1358057" y="1048303"/>
                  <a:pt x="1357989" y="1048283"/>
                </a:cubicBezTo>
                <a:cubicBezTo>
                  <a:pt x="1350206" y="1045931"/>
                  <a:pt x="1345783" y="1037764"/>
                  <a:pt x="1348046" y="1029964"/>
                </a:cubicBezTo>
                <a:close/>
                <a:moveTo>
                  <a:pt x="1305052" y="1217630"/>
                </a:moveTo>
                <a:cubicBezTo>
                  <a:pt x="1297303" y="1215103"/>
                  <a:pt x="1293052" y="1206765"/>
                  <a:pt x="1295589" y="1199010"/>
                </a:cubicBezTo>
                <a:cubicBezTo>
                  <a:pt x="1298126" y="1191254"/>
                  <a:pt x="1306457" y="1187016"/>
                  <a:pt x="1314206" y="1189543"/>
                </a:cubicBezTo>
                <a:cubicBezTo>
                  <a:pt x="1321955" y="1192070"/>
                  <a:pt x="1326206" y="1200408"/>
                  <a:pt x="1323669" y="1208167"/>
                </a:cubicBezTo>
                <a:cubicBezTo>
                  <a:pt x="1321132" y="1215923"/>
                  <a:pt x="1312800" y="1220160"/>
                  <a:pt x="1305052" y="1217633"/>
                </a:cubicBezTo>
                <a:close/>
                <a:moveTo>
                  <a:pt x="1434549" y="322752"/>
                </a:moveTo>
                <a:cubicBezTo>
                  <a:pt x="1428343" y="320675"/>
                  <a:pt x="1424229" y="314777"/>
                  <a:pt x="1424400" y="308229"/>
                </a:cubicBezTo>
                <a:cubicBezTo>
                  <a:pt x="1424537" y="301396"/>
                  <a:pt x="1429406" y="295584"/>
                  <a:pt x="1436126" y="294278"/>
                </a:cubicBezTo>
                <a:cubicBezTo>
                  <a:pt x="1437635" y="293935"/>
                  <a:pt x="1439177" y="293688"/>
                  <a:pt x="1440686" y="293400"/>
                </a:cubicBezTo>
                <a:cubicBezTo>
                  <a:pt x="1442434" y="293939"/>
                  <a:pt x="1444183" y="294477"/>
                  <a:pt x="1445897" y="295019"/>
                </a:cubicBezTo>
                <a:cubicBezTo>
                  <a:pt x="1447063" y="296075"/>
                  <a:pt x="1448263" y="297076"/>
                  <a:pt x="1449394" y="298193"/>
                </a:cubicBezTo>
                <a:cubicBezTo>
                  <a:pt x="1454263" y="302976"/>
                  <a:pt x="1455223" y="310454"/>
                  <a:pt x="1451726" y="316310"/>
                </a:cubicBezTo>
                <a:cubicBezTo>
                  <a:pt x="1448091" y="322073"/>
                  <a:pt x="1441063" y="324710"/>
                  <a:pt x="1434549" y="322756"/>
                </a:cubicBezTo>
                <a:close/>
                <a:moveTo>
                  <a:pt x="1401463" y="429796"/>
                </a:moveTo>
                <a:cubicBezTo>
                  <a:pt x="1409212" y="432062"/>
                  <a:pt x="1413635" y="440177"/>
                  <a:pt x="1411372" y="447919"/>
                </a:cubicBezTo>
                <a:cubicBezTo>
                  <a:pt x="1409109" y="455661"/>
                  <a:pt x="1400983" y="460097"/>
                  <a:pt x="1393234" y="457828"/>
                </a:cubicBezTo>
                <a:cubicBezTo>
                  <a:pt x="1393132" y="457790"/>
                  <a:pt x="1392994" y="457749"/>
                  <a:pt x="1392857" y="457708"/>
                </a:cubicBezTo>
                <a:cubicBezTo>
                  <a:pt x="1385109" y="455489"/>
                  <a:pt x="1380617" y="447405"/>
                  <a:pt x="1382846" y="439649"/>
                </a:cubicBezTo>
                <a:cubicBezTo>
                  <a:pt x="1385040" y="431894"/>
                  <a:pt x="1393132" y="427406"/>
                  <a:pt x="1400880" y="429621"/>
                </a:cubicBezTo>
                <a:cubicBezTo>
                  <a:pt x="1401086" y="429676"/>
                  <a:pt x="1401257" y="429737"/>
                  <a:pt x="1401463" y="429799"/>
                </a:cubicBezTo>
                <a:close/>
                <a:moveTo>
                  <a:pt x="1008686" y="1696173"/>
                </a:moveTo>
                <a:cubicBezTo>
                  <a:pt x="1016332" y="1698655"/>
                  <a:pt x="1020549" y="1706877"/>
                  <a:pt x="1018080" y="1714540"/>
                </a:cubicBezTo>
                <a:cubicBezTo>
                  <a:pt x="1015577" y="1722199"/>
                  <a:pt x="1007349" y="1726399"/>
                  <a:pt x="999703" y="1723917"/>
                </a:cubicBezTo>
                <a:cubicBezTo>
                  <a:pt x="992091" y="1721455"/>
                  <a:pt x="987874" y="1713326"/>
                  <a:pt x="990275" y="1705698"/>
                </a:cubicBezTo>
                <a:cubicBezTo>
                  <a:pt x="992640" y="1698038"/>
                  <a:pt x="1000731" y="1693735"/>
                  <a:pt x="1008411" y="1696084"/>
                </a:cubicBezTo>
                <a:cubicBezTo>
                  <a:pt x="1008480" y="1696115"/>
                  <a:pt x="1008583" y="1696146"/>
                  <a:pt x="1008686" y="1696176"/>
                </a:cubicBezTo>
                <a:close/>
                <a:moveTo>
                  <a:pt x="1299874" y="280968"/>
                </a:moveTo>
                <a:cubicBezTo>
                  <a:pt x="1293840" y="279131"/>
                  <a:pt x="1289554" y="273737"/>
                  <a:pt x="1289143" y="267429"/>
                </a:cubicBezTo>
                <a:cubicBezTo>
                  <a:pt x="1288903" y="260846"/>
                  <a:pt x="1293017" y="254890"/>
                  <a:pt x="1299257" y="252782"/>
                </a:cubicBezTo>
                <a:cubicBezTo>
                  <a:pt x="1301143" y="252161"/>
                  <a:pt x="1303097" y="251795"/>
                  <a:pt x="1305017" y="251311"/>
                </a:cubicBezTo>
                <a:cubicBezTo>
                  <a:pt x="1307212" y="251997"/>
                  <a:pt x="1309372" y="252658"/>
                  <a:pt x="1311532" y="253334"/>
                </a:cubicBezTo>
                <a:cubicBezTo>
                  <a:pt x="1312732" y="254633"/>
                  <a:pt x="1314000" y="255885"/>
                  <a:pt x="1315132" y="257236"/>
                </a:cubicBezTo>
                <a:cubicBezTo>
                  <a:pt x="1319383" y="262289"/>
                  <a:pt x="1319760" y="269537"/>
                  <a:pt x="1316057" y="275003"/>
                </a:cubicBezTo>
                <a:cubicBezTo>
                  <a:pt x="1312457" y="280200"/>
                  <a:pt x="1305977" y="282587"/>
                  <a:pt x="1299874" y="280972"/>
                </a:cubicBezTo>
                <a:close/>
                <a:moveTo>
                  <a:pt x="729771" y="1640191"/>
                </a:moveTo>
                <a:cubicBezTo>
                  <a:pt x="722023" y="1638017"/>
                  <a:pt x="717497" y="1629971"/>
                  <a:pt x="719657" y="1622212"/>
                </a:cubicBezTo>
                <a:cubicBezTo>
                  <a:pt x="721817" y="1614456"/>
                  <a:pt x="729874" y="1609931"/>
                  <a:pt x="737623" y="1612101"/>
                </a:cubicBezTo>
                <a:cubicBezTo>
                  <a:pt x="737829" y="1612152"/>
                  <a:pt x="738000" y="1612204"/>
                  <a:pt x="738172" y="1612262"/>
                </a:cubicBezTo>
                <a:cubicBezTo>
                  <a:pt x="745920" y="1614491"/>
                  <a:pt x="750377" y="1622572"/>
                  <a:pt x="748148" y="1630314"/>
                </a:cubicBezTo>
                <a:cubicBezTo>
                  <a:pt x="745920" y="1638055"/>
                  <a:pt x="737829" y="1642523"/>
                  <a:pt x="730115" y="1640294"/>
                </a:cubicBezTo>
                <a:cubicBezTo>
                  <a:pt x="729977" y="1640263"/>
                  <a:pt x="729874" y="1640229"/>
                  <a:pt x="729771" y="1640195"/>
                </a:cubicBezTo>
                <a:close/>
                <a:moveTo>
                  <a:pt x="994354" y="787235"/>
                </a:moveTo>
                <a:cubicBezTo>
                  <a:pt x="986606" y="784886"/>
                  <a:pt x="982251" y="776712"/>
                  <a:pt x="984617" y="768977"/>
                </a:cubicBezTo>
                <a:cubicBezTo>
                  <a:pt x="986949" y="761243"/>
                  <a:pt x="995109" y="756874"/>
                  <a:pt x="1002857" y="759223"/>
                </a:cubicBezTo>
                <a:cubicBezTo>
                  <a:pt x="1010640" y="761455"/>
                  <a:pt x="1015132" y="769567"/>
                  <a:pt x="1012869" y="777336"/>
                </a:cubicBezTo>
                <a:cubicBezTo>
                  <a:pt x="1010640" y="785109"/>
                  <a:pt x="1002549" y="789597"/>
                  <a:pt x="994766" y="787365"/>
                </a:cubicBezTo>
                <a:cubicBezTo>
                  <a:pt x="994629" y="787324"/>
                  <a:pt x="994492" y="787283"/>
                  <a:pt x="994354" y="787238"/>
                </a:cubicBezTo>
                <a:close/>
                <a:moveTo>
                  <a:pt x="1122823" y="373934"/>
                </a:moveTo>
                <a:cubicBezTo>
                  <a:pt x="1115040" y="371805"/>
                  <a:pt x="1110446" y="363768"/>
                  <a:pt x="1112571" y="355982"/>
                </a:cubicBezTo>
                <a:cubicBezTo>
                  <a:pt x="1114732" y="348199"/>
                  <a:pt x="1122754" y="343615"/>
                  <a:pt x="1130537" y="345744"/>
                </a:cubicBezTo>
                <a:cubicBezTo>
                  <a:pt x="1130640" y="345775"/>
                  <a:pt x="1130777" y="345809"/>
                  <a:pt x="1130880" y="345844"/>
                </a:cubicBezTo>
                <a:cubicBezTo>
                  <a:pt x="1138629" y="348069"/>
                  <a:pt x="1143120" y="356160"/>
                  <a:pt x="1140892" y="363919"/>
                </a:cubicBezTo>
                <a:cubicBezTo>
                  <a:pt x="1138663" y="371678"/>
                  <a:pt x="1130571" y="376163"/>
                  <a:pt x="1122823" y="373937"/>
                </a:cubicBezTo>
                <a:close/>
                <a:moveTo>
                  <a:pt x="1163966" y="238817"/>
                </a:moveTo>
                <a:cubicBezTo>
                  <a:pt x="1157520" y="236555"/>
                  <a:pt x="1153475" y="230205"/>
                  <a:pt x="1154091" y="223416"/>
                </a:cubicBezTo>
                <a:cubicBezTo>
                  <a:pt x="1154674" y="216871"/>
                  <a:pt x="1159543" y="211526"/>
                  <a:pt x="1166023" y="210357"/>
                </a:cubicBezTo>
                <a:cubicBezTo>
                  <a:pt x="1167566" y="210059"/>
                  <a:pt x="1169109" y="209867"/>
                  <a:pt x="1170652" y="209630"/>
                </a:cubicBezTo>
                <a:cubicBezTo>
                  <a:pt x="1172400" y="210168"/>
                  <a:pt x="1174149" y="210707"/>
                  <a:pt x="1175863" y="211248"/>
                </a:cubicBezTo>
                <a:cubicBezTo>
                  <a:pt x="1177132" y="212500"/>
                  <a:pt x="1178469" y="213689"/>
                  <a:pt x="1179669" y="215020"/>
                </a:cubicBezTo>
                <a:cubicBezTo>
                  <a:pt x="1184091" y="219861"/>
                  <a:pt x="1184743" y="227078"/>
                  <a:pt x="1181212" y="232618"/>
                </a:cubicBezTo>
                <a:cubicBezTo>
                  <a:pt x="1177543" y="238385"/>
                  <a:pt x="1170446" y="240940"/>
                  <a:pt x="1163966" y="238821"/>
                </a:cubicBezTo>
                <a:close/>
                <a:moveTo>
                  <a:pt x="1089120" y="480813"/>
                </a:moveTo>
                <a:cubicBezTo>
                  <a:pt x="1096869" y="483275"/>
                  <a:pt x="1101291" y="491387"/>
                  <a:pt x="1099166" y="499221"/>
                </a:cubicBezTo>
                <a:cubicBezTo>
                  <a:pt x="1096732" y="506962"/>
                  <a:pt x="1088571" y="511358"/>
                  <a:pt x="1080754" y="509143"/>
                </a:cubicBezTo>
                <a:cubicBezTo>
                  <a:pt x="1072903" y="506966"/>
                  <a:pt x="1068275" y="498827"/>
                  <a:pt x="1070469" y="490965"/>
                </a:cubicBezTo>
                <a:cubicBezTo>
                  <a:pt x="1072629" y="483103"/>
                  <a:pt x="1080789" y="478498"/>
                  <a:pt x="1088640" y="480676"/>
                </a:cubicBezTo>
                <a:cubicBezTo>
                  <a:pt x="1088812" y="480720"/>
                  <a:pt x="1088949" y="480768"/>
                  <a:pt x="1089120" y="480816"/>
                </a:cubicBezTo>
                <a:close/>
                <a:moveTo>
                  <a:pt x="1045166" y="624127"/>
                </a:moveTo>
                <a:cubicBezTo>
                  <a:pt x="1052914" y="626699"/>
                  <a:pt x="1057097" y="635064"/>
                  <a:pt x="1054526" y="642813"/>
                </a:cubicBezTo>
                <a:cubicBezTo>
                  <a:pt x="1051955" y="650558"/>
                  <a:pt x="1043589" y="654755"/>
                  <a:pt x="1035840" y="652183"/>
                </a:cubicBezTo>
                <a:cubicBezTo>
                  <a:pt x="1028091" y="649608"/>
                  <a:pt x="1023909" y="641246"/>
                  <a:pt x="1026480" y="633497"/>
                </a:cubicBezTo>
                <a:cubicBezTo>
                  <a:pt x="1029120" y="625793"/>
                  <a:pt x="1037417" y="621624"/>
                  <a:pt x="1045166" y="624134"/>
                </a:cubicBezTo>
                <a:close/>
                <a:moveTo>
                  <a:pt x="952012" y="922330"/>
                </a:moveTo>
                <a:cubicBezTo>
                  <a:pt x="944229" y="919852"/>
                  <a:pt x="939943" y="911544"/>
                  <a:pt x="942446" y="903775"/>
                </a:cubicBezTo>
                <a:cubicBezTo>
                  <a:pt x="944914" y="896010"/>
                  <a:pt x="953212" y="891724"/>
                  <a:pt x="960994" y="894203"/>
                </a:cubicBezTo>
                <a:cubicBezTo>
                  <a:pt x="961132" y="894244"/>
                  <a:pt x="961234" y="894285"/>
                  <a:pt x="961372" y="894329"/>
                </a:cubicBezTo>
                <a:cubicBezTo>
                  <a:pt x="969120" y="896915"/>
                  <a:pt x="973269" y="905280"/>
                  <a:pt x="970697" y="913012"/>
                </a:cubicBezTo>
                <a:cubicBezTo>
                  <a:pt x="968126" y="920747"/>
                  <a:pt x="959760" y="924923"/>
                  <a:pt x="952012" y="922337"/>
                </a:cubicBezTo>
                <a:close/>
                <a:moveTo>
                  <a:pt x="899554" y="1091829"/>
                </a:moveTo>
                <a:cubicBezTo>
                  <a:pt x="891771" y="1089408"/>
                  <a:pt x="887417" y="1081132"/>
                  <a:pt x="889817" y="1073342"/>
                </a:cubicBezTo>
                <a:cubicBezTo>
                  <a:pt x="892251" y="1065549"/>
                  <a:pt x="900549" y="1061198"/>
                  <a:pt x="908332" y="1063619"/>
                </a:cubicBezTo>
                <a:cubicBezTo>
                  <a:pt x="908434" y="1063660"/>
                  <a:pt x="908571" y="1063701"/>
                  <a:pt x="908709" y="1063745"/>
                </a:cubicBezTo>
                <a:cubicBezTo>
                  <a:pt x="916457" y="1066272"/>
                  <a:pt x="920709" y="1074611"/>
                  <a:pt x="918172" y="1082369"/>
                </a:cubicBezTo>
                <a:cubicBezTo>
                  <a:pt x="915635" y="1090125"/>
                  <a:pt x="907303" y="1094363"/>
                  <a:pt x="899554" y="1091836"/>
                </a:cubicBezTo>
                <a:close/>
                <a:moveTo>
                  <a:pt x="866709" y="1198955"/>
                </a:moveTo>
                <a:cubicBezTo>
                  <a:pt x="874423" y="1201461"/>
                  <a:pt x="878709" y="1209683"/>
                  <a:pt x="876343" y="1217441"/>
                </a:cubicBezTo>
                <a:cubicBezTo>
                  <a:pt x="873669" y="1225091"/>
                  <a:pt x="865440" y="1229273"/>
                  <a:pt x="857692" y="1226922"/>
                </a:cubicBezTo>
                <a:cubicBezTo>
                  <a:pt x="849943" y="1224569"/>
                  <a:pt x="845520" y="1216372"/>
                  <a:pt x="847886" y="1208603"/>
                </a:cubicBezTo>
                <a:cubicBezTo>
                  <a:pt x="850251" y="1200837"/>
                  <a:pt x="858446" y="1196448"/>
                  <a:pt x="866194" y="1198800"/>
                </a:cubicBezTo>
                <a:cubicBezTo>
                  <a:pt x="866366" y="1198848"/>
                  <a:pt x="866537" y="1198903"/>
                  <a:pt x="866709" y="1198961"/>
                </a:cubicBezTo>
                <a:close/>
                <a:moveTo>
                  <a:pt x="806194" y="1343640"/>
                </a:moveTo>
                <a:cubicBezTo>
                  <a:pt x="808663" y="1335899"/>
                  <a:pt x="816857" y="1331551"/>
                  <a:pt x="824640" y="1333872"/>
                </a:cubicBezTo>
                <a:cubicBezTo>
                  <a:pt x="832354" y="1336413"/>
                  <a:pt x="836674" y="1344576"/>
                  <a:pt x="834480" y="1352387"/>
                </a:cubicBezTo>
                <a:cubicBezTo>
                  <a:pt x="831977" y="1360108"/>
                  <a:pt x="823749" y="1364404"/>
                  <a:pt x="815966" y="1362052"/>
                </a:cubicBezTo>
                <a:cubicBezTo>
                  <a:pt x="808183" y="1359665"/>
                  <a:pt x="803829" y="1351430"/>
                  <a:pt x="806194" y="1343651"/>
                </a:cubicBezTo>
                <a:close/>
                <a:moveTo>
                  <a:pt x="771429" y="1505256"/>
                </a:moveTo>
                <a:cubicBezTo>
                  <a:pt x="763611" y="1502795"/>
                  <a:pt x="759291" y="1494473"/>
                  <a:pt x="761760" y="1486673"/>
                </a:cubicBezTo>
                <a:cubicBezTo>
                  <a:pt x="764229" y="1478873"/>
                  <a:pt x="772526" y="1474543"/>
                  <a:pt x="780343" y="1477005"/>
                </a:cubicBezTo>
                <a:cubicBezTo>
                  <a:pt x="788160" y="1479467"/>
                  <a:pt x="792480" y="1487788"/>
                  <a:pt x="790012" y="1495595"/>
                </a:cubicBezTo>
                <a:cubicBezTo>
                  <a:pt x="787543" y="1503398"/>
                  <a:pt x="779246" y="1507728"/>
                  <a:pt x="771429" y="1505267"/>
                </a:cubicBezTo>
                <a:close/>
                <a:moveTo>
                  <a:pt x="1028709" y="196835"/>
                </a:moveTo>
                <a:cubicBezTo>
                  <a:pt x="1022777" y="194644"/>
                  <a:pt x="1018834" y="188993"/>
                  <a:pt x="1018834" y="182675"/>
                </a:cubicBezTo>
                <a:cubicBezTo>
                  <a:pt x="1018903" y="175814"/>
                  <a:pt x="1023737" y="169927"/>
                  <a:pt x="1030457" y="168508"/>
                </a:cubicBezTo>
                <a:cubicBezTo>
                  <a:pt x="1031966" y="168165"/>
                  <a:pt x="1033475" y="167856"/>
                  <a:pt x="1034983" y="167534"/>
                </a:cubicBezTo>
                <a:lnTo>
                  <a:pt x="1041532" y="169557"/>
                </a:lnTo>
                <a:cubicBezTo>
                  <a:pt x="1042526" y="170716"/>
                  <a:pt x="1043486" y="171875"/>
                  <a:pt x="1044480" y="173030"/>
                </a:cubicBezTo>
                <a:cubicBezTo>
                  <a:pt x="1049074" y="178115"/>
                  <a:pt x="1049554" y="185685"/>
                  <a:pt x="1045646" y="191308"/>
                </a:cubicBezTo>
                <a:cubicBezTo>
                  <a:pt x="1041806" y="196646"/>
                  <a:pt x="1034949" y="198888"/>
                  <a:pt x="1028709" y="196845"/>
                </a:cubicBezTo>
                <a:close/>
                <a:moveTo>
                  <a:pt x="724012" y="703368"/>
                </a:moveTo>
                <a:cubicBezTo>
                  <a:pt x="716263" y="701123"/>
                  <a:pt x="711771" y="693011"/>
                  <a:pt x="714034" y="685245"/>
                </a:cubicBezTo>
                <a:cubicBezTo>
                  <a:pt x="716263" y="677483"/>
                  <a:pt x="724389" y="673008"/>
                  <a:pt x="732137" y="675254"/>
                </a:cubicBezTo>
                <a:cubicBezTo>
                  <a:pt x="732275" y="675288"/>
                  <a:pt x="732377" y="675326"/>
                  <a:pt x="732514" y="675367"/>
                </a:cubicBezTo>
                <a:cubicBezTo>
                  <a:pt x="740263" y="677613"/>
                  <a:pt x="744754" y="685725"/>
                  <a:pt x="742492" y="693490"/>
                </a:cubicBezTo>
                <a:cubicBezTo>
                  <a:pt x="740263" y="701253"/>
                  <a:pt x="732137" y="705727"/>
                  <a:pt x="724389" y="703481"/>
                </a:cubicBezTo>
                <a:cubicBezTo>
                  <a:pt x="724251" y="703447"/>
                  <a:pt x="724148" y="703409"/>
                  <a:pt x="724012" y="703368"/>
                </a:cubicBezTo>
                <a:close/>
                <a:moveTo>
                  <a:pt x="800469" y="406848"/>
                </a:moveTo>
                <a:cubicBezTo>
                  <a:pt x="802903" y="399100"/>
                  <a:pt x="811097" y="394718"/>
                  <a:pt x="818880" y="396984"/>
                </a:cubicBezTo>
                <a:cubicBezTo>
                  <a:pt x="826629" y="399480"/>
                  <a:pt x="830983" y="407657"/>
                  <a:pt x="828754" y="415475"/>
                </a:cubicBezTo>
                <a:cubicBezTo>
                  <a:pt x="826286" y="423213"/>
                  <a:pt x="818057" y="427550"/>
                  <a:pt x="810275" y="425243"/>
                </a:cubicBezTo>
                <a:cubicBezTo>
                  <a:pt x="802492" y="422849"/>
                  <a:pt x="798137" y="414631"/>
                  <a:pt x="800469" y="406848"/>
                </a:cubicBezTo>
                <a:close/>
                <a:moveTo>
                  <a:pt x="765909" y="568451"/>
                </a:moveTo>
                <a:cubicBezTo>
                  <a:pt x="758091" y="566088"/>
                  <a:pt x="753669" y="557839"/>
                  <a:pt x="756034" y="550025"/>
                </a:cubicBezTo>
                <a:cubicBezTo>
                  <a:pt x="758400" y="542212"/>
                  <a:pt x="766663" y="537792"/>
                  <a:pt x="774446" y="540155"/>
                </a:cubicBezTo>
                <a:cubicBezTo>
                  <a:pt x="782263" y="542507"/>
                  <a:pt x="786686" y="550711"/>
                  <a:pt x="784354" y="558508"/>
                </a:cubicBezTo>
                <a:cubicBezTo>
                  <a:pt x="781920" y="566291"/>
                  <a:pt x="773726" y="570707"/>
                  <a:pt x="765909" y="568451"/>
                </a:cubicBezTo>
                <a:close/>
                <a:moveTo>
                  <a:pt x="852034" y="289931"/>
                </a:moveTo>
                <a:cubicBezTo>
                  <a:pt x="844320" y="287541"/>
                  <a:pt x="840034" y="279353"/>
                  <a:pt x="842400" y="271649"/>
                </a:cubicBezTo>
                <a:cubicBezTo>
                  <a:pt x="844800" y="263942"/>
                  <a:pt x="852994" y="259632"/>
                  <a:pt x="860709" y="262025"/>
                </a:cubicBezTo>
                <a:cubicBezTo>
                  <a:pt x="860777" y="262056"/>
                  <a:pt x="860880" y="262087"/>
                  <a:pt x="860983" y="262118"/>
                </a:cubicBezTo>
                <a:cubicBezTo>
                  <a:pt x="868697" y="264508"/>
                  <a:pt x="872983" y="272695"/>
                  <a:pt x="870617" y="280399"/>
                </a:cubicBezTo>
                <a:cubicBezTo>
                  <a:pt x="868217" y="288107"/>
                  <a:pt x="860023" y="292416"/>
                  <a:pt x="852308" y="290023"/>
                </a:cubicBezTo>
                <a:cubicBezTo>
                  <a:pt x="852240" y="289992"/>
                  <a:pt x="852137" y="289961"/>
                  <a:pt x="852034" y="289931"/>
                </a:cubicBezTo>
                <a:close/>
                <a:moveTo>
                  <a:pt x="894549" y="155219"/>
                </a:moveTo>
                <a:cubicBezTo>
                  <a:pt x="888206" y="153419"/>
                  <a:pt x="883783" y="147693"/>
                  <a:pt x="883646" y="141103"/>
                </a:cubicBezTo>
                <a:cubicBezTo>
                  <a:pt x="883577" y="134760"/>
                  <a:pt x="887589" y="129093"/>
                  <a:pt x="893589" y="127022"/>
                </a:cubicBezTo>
                <a:cubicBezTo>
                  <a:pt x="895475" y="126388"/>
                  <a:pt x="897429" y="125973"/>
                  <a:pt x="899314" y="125455"/>
                </a:cubicBezTo>
                <a:cubicBezTo>
                  <a:pt x="901509" y="126141"/>
                  <a:pt x="903669" y="126806"/>
                  <a:pt x="905863" y="127481"/>
                </a:cubicBezTo>
                <a:cubicBezTo>
                  <a:pt x="907063" y="128760"/>
                  <a:pt x="908366" y="129991"/>
                  <a:pt x="909532" y="131335"/>
                </a:cubicBezTo>
                <a:cubicBezTo>
                  <a:pt x="913714" y="136108"/>
                  <a:pt x="914297" y="143037"/>
                  <a:pt x="911006" y="148454"/>
                </a:cubicBezTo>
                <a:cubicBezTo>
                  <a:pt x="907646" y="154125"/>
                  <a:pt x="900926" y="156881"/>
                  <a:pt x="894549" y="155219"/>
                </a:cubicBezTo>
                <a:close/>
                <a:moveTo>
                  <a:pt x="758674" y="113078"/>
                </a:moveTo>
                <a:cubicBezTo>
                  <a:pt x="752469" y="110976"/>
                  <a:pt x="748354" y="105055"/>
                  <a:pt x="748594" y="98503"/>
                </a:cubicBezTo>
                <a:cubicBezTo>
                  <a:pt x="748766" y="91670"/>
                  <a:pt x="753669" y="85879"/>
                  <a:pt x="760389" y="84611"/>
                </a:cubicBezTo>
                <a:cubicBezTo>
                  <a:pt x="761897" y="84268"/>
                  <a:pt x="763440" y="84052"/>
                  <a:pt x="764949" y="83774"/>
                </a:cubicBezTo>
                <a:lnTo>
                  <a:pt x="770194" y="85392"/>
                </a:lnTo>
                <a:cubicBezTo>
                  <a:pt x="771326" y="86459"/>
                  <a:pt x="772526" y="87480"/>
                  <a:pt x="773623" y="88595"/>
                </a:cubicBezTo>
                <a:cubicBezTo>
                  <a:pt x="778457" y="93391"/>
                  <a:pt x="779383" y="100886"/>
                  <a:pt x="775817" y="106697"/>
                </a:cubicBezTo>
                <a:cubicBezTo>
                  <a:pt x="772217" y="112461"/>
                  <a:pt x="765189" y="115080"/>
                  <a:pt x="758674" y="113078"/>
                </a:cubicBezTo>
                <a:close/>
                <a:moveTo>
                  <a:pt x="725554" y="220108"/>
                </a:moveTo>
                <a:cubicBezTo>
                  <a:pt x="733269" y="222491"/>
                  <a:pt x="737589" y="230668"/>
                  <a:pt x="735189" y="238379"/>
                </a:cubicBezTo>
                <a:cubicBezTo>
                  <a:pt x="732823" y="246086"/>
                  <a:pt x="724629" y="250406"/>
                  <a:pt x="716914" y="248023"/>
                </a:cubicBezTo>
                <a:cubicBezTo>
                  <a:pt x="709269" y="245657"/>
                  <a:pt x="704949" y="237559"/>
                  <a:pt x="707246" y="229879"/>
                </a:cubicBezTo>
                <a:cubicBezTo>
                  <a:pt x="709577" y="222141"/>
                  <a:pt x="717737" y="217756"/>
                  <a:pt x="725451" y="220080"/>
                </a:cubicBezTo>
                <a:cubicBezTo>
                  <a:pt x="725486" y="220091"/>
                  <a:pt x="725520" y="220097"/>
                  <a:pt x="725554" y="220108"/>
                </a:cubicBezTo>
                <a:close/>
                <a:moveTo>
                  <a:pt x="332777" y="1486495"/>
                </a:moveTo>
                <a:cubicBezTo>
                  <a:pt x="340457" y="1488943"/>
                  <a:pt x="344674" y="1497148"/>
                  <a:pt x="342240" y="1504821"/>
                </a:cubicBezTo>
                <a:cubicBezTo>
                  <a:pt x="339771" y="1512491"/>
                  <a:pt x="331577" y="1516725"/>
                  <a:pt x="323897" y="1514277"/>
                </a:cubicBezTo>
                <a:cubicBezTo>
                  <a:pt x="316286" y="1511850"/>
                  <a:pt x="312069" y="1503755"/>
                  <a:pt x="314400" y="1496119"/>
                </a:cubicBezTo>
                <a:cubicBezTo>
                  <a:pt x="316731" y="1488425"/>
                  <a:pt x="324891" y="1484088"/>
                  <a:pt x="332571" y="1486433"/>
                </a:cubicBezTo>
                <a:cubicBezTo>
                  <a:pt x="332640" y="1486454"/>
                  <a:pt x="332709" y="1486475"/>
                  <a:pt x="332777" y="1486495"/>
                </a:cubicBezTo>
                <a:close/>
                <a:moveTo>
                  <a:pt x="624000" y="71301"/>
                </a:moveTo>
                <a:cubicBezTo>
                  <a:pt x="617726" y="69364"/>
                  <a:pt x="613406" y="63600"/>
                  <a:pt x="613337" y="57031"/>
                </a:cubicBezTo>
                <a:cubicBezTo>
                  <a:pt x="613372" y="50181"/>
                  <a:pt x="618137" y="44263"/>
                  <a:pt x="624823" y="42761"/>
                </a:cubicBezTo>
                <a:cubicBezTo>
                  <a:pt x="626297" y="42388"/>
                  <a:pt x="627806" y="42045"/>
                  <a:pt x="629280" y="41685"/>
                </a:cubicBezTo>
                <a:cubicBezTo>
                  <a:pt x="631475" y="42371"/>
                  <a:pt x="633635" y="43036"/>
                  <a:pt x="635829" y="43711"/>
                </a:cubicBezTo>
                <a:cubicBezTo>
                  <a:pt x="636857" y="44849"/>
                  <a:pt x="637886" y="45984"/>
                  <a:pt x="638880" y="47140"/>
                </a:cubicBezTo>
                <a:cubicBezTo>
                  <a:pt x="643509" y="52180"/>
                  <a:pt x="644057" y="59747"/>
                  <a:pt x="640217" y="65407"/>
                </a:cubicBezTo>
                <a:cubicBezTo>
                  <a:pt x="636583" y="70574"/>
                  <a:pt x="630103" y="72926"/>
                  <a:pt x="624000" y="71301"/>
                </a:cubicBezTo>
                <a:close/>
                <a:moveTo>
                  <a:pt x="185692" y="1017909"/>
                </a:moveTo>
                <a:cubicBezTo>
                  <a:pt x="178903" y="1017590"/>
                  <a:pt x="173212" y="1012663"/>
                  <a:pt x="171909" y="1005984"/>
                </a:cubicBezTo>
                <a:cubicBezTo>
                  <a:pt x="171463" y="1004051"/>
                  <a:pt x="170846" y="1002155"/>
                  <a:pt x="170332" y="1000242"/>
                </a:cubicBezTo>
                <a:cubicBezTo>
                  <a:pt x="170743" y="998939"/>
                  <a:pt x="171154" y="997632"/>
                  <a:pt x="171532" y="996329"/>
                </a:cubicBezTo>
                <a:cubicBezTo>
                  <a:pt x="173074" y="995105"/>
                  <a:pt x="174686" y="993957"/>
                  <a:pt x="176160" y="992647"/>
                </a:cubicBezTo>
                <a:cubicBezTo>
                  <a:pt x="181097" y="987971"/>
                  <a:pt x="188571" y="987213"/>
                  <a:pt x="194332" y="990802"/>
                </a:cubicBezTo>
                <a:cubicBezTo>
                  <a:pt x="199749" y="994430"/>
                  <a:pt x="202320" y="1001095"/>
                  <a:pt x="200674" y="1007421"/>
                </a:cubicBezTo>
                <a:cubicBezTo>
                  <a:pt x="198617" y="1013894"/>
                  <a:pt x="192480" y="1018190"/>
                  <a:pt x="185692" y="1017909"/>
                </a:cubicBezTo>
                <a:close/>
                <a:moveTo>
                  <a:pt x="408720" y="300134"/>
                </a:moveTo>
                <a:cubicBezTo>
                  <a:pt x="401931" y="299890"/>
                  <a:pt x="396137" y="295084"/>
                  <a:pt x="394663" y="288443"/>
                </a:cubicBezTo>
                <a:cubicBezTo>
                  <a:pt x="394217" y="286560"/>
                  <a:pt x="393463" y="284743"/>
                  <a:pt x="392880" y="282895"/>
                </a:cubicBezTo>
                <a:cubicBezTo>
                  <a:pt x="393291" y="281589"/>
                  <a:pt x="393669" y="280286"/>
                  <a:pt x="394080" y="278983"/>
                </a:cubicBezTo>
                <a:cubicBezTo>
                  <a:pt x="395589" y="277660"/>
                  <a:pt x="397132" y="276381"/>
                  <a:pt x="398606" y="275009"/>
                </a:cubicBezTo>
                <a:cubicBezTo>
                  <a:pt x="403372" y="270131"/>
                  <a:pt x="410880" y="269212"/>
                  <a:pt x="416674" y="272805"/>
                </a:cubicBezTo>
                <a:cubicBezTo>
                  <a:pt x="422468" y="276336"/>
                  <a:pt x="425212" y="283327"/>
                  <a:pt x="423291" y="289852"/>
                </a:cubicBezTo>
                <a:cubicBezTo>
                  <a:pt x="421097" y="296016"/>
                  <a:pt x="415269" y="300134"/>
                  <a:pt x="408720" y="300134"/>
                </a:cubicBezTo>
                <a:close/>
                <a:moveTo>
                  <a:pt x="451029" y="164973"/>
                </a:moveTo>
                <a:cubicBezTo>
                  <a:pt x="443966" y="164949"/>
                  <a:pt x="437897" y="159936"/>
                  <a:pt x="436526" y="153000"/>
                </a:cubicBezTo>
                <a:cubicBezTo>
                  <a:pt x="436080" y="151067"/>
                  <a:pt x="435463" y="149167"/>
                  <a:pt x="434949" y="147251"/>
                </a:cubicBezTo>
                <a:lnTo>
                  <a:pt x="436183" y="143339"/>
                </a:lnTo>
                <a:cubicBezTo>
                  <a:pt x="437692" y="142115"/>
                  <a:pt x="439303" y="140966"/>
                  <a:pt x="440743" y="139656"/>
                </a:cubicBezTo>
                <a:cubicBezTo>
                  <a:pt x="445680" y="134973"/>
                  <a:pt x="453154" y="134205"/>
                  <a:pt x="458949" y="137784"/>
                </a:cubicBezTo>
                <a:cubicBezTo>
                  <a:pt x="465840" y="142070"/>
                  <a:pt x="467966" y="151135"/>
                  <a:pt x="463680" y="158030"/>
                </a:cubicBezTo>
                <a:cubicBezTo>
                  <a:pt x="460972" y="162398"/>
                  <a:pt x="456172" y="165028"/>
                  <a:pt x="451029" y="164973"/>
                </a:cubicBezTo>
                <a:close/>
                <a:moveTo>
                  <a:pt x="491280" y="29863"/>
                </a:moveTo>
                <a:cubicBezTo>
                  <a:pt x="485246" y="29119"/>
                  <a:pt x="480240" y="24765"/>
                  <a:pt x="478697" y="18868"/>
                </a:cubicBezTo>
                <a:cubicBezTo>
                  <a:pt x="478080" y="16468"/>
                  <a:pt x="477600" y="14030"/>
                  <a:pt x="477017" y="11606"/>
                </a:cubicBezTo>
                <a:lnTo>
                  <a:pt x="477840" y="8997"/>
                </a:lnTo>
                <a:cubicBezTo>
                  <a:pt x="482674" y="4354"/>
                  <a:pt x="487577" y="-147"/>
                  <a:pt x="494949" y="4"/>
                </a:cubicBezTo>
                <a:cubicBezTo>
                  <a:pt x="496663" y="542"/>
                  <a:pt x="498411" y="1084"/>
                  <a:pt x="500160" y="1622"/>
                </a:cubicBezTo>
                <a:cubicBezTo>
                  <a:pt x="501429" y="2884"/>
                  <a:pt x="502731" y="4090"/>
                  <a:pt x="503931" y="5421"/>
                </a:cubicBezTo>
                <a:cubicBezTo>
                  <a:pt x="507806" y="9796"/>
                  <a:pt x="508766" y="16025"/>
                  <a:pt x="506366" y="21353"/>
                </a:cubicBezTo>
                <a:cubicBezTo>
                  <a:pt x="503589" y="27045"/>
                  <a:pt x="497589" y="30432"/>
                  <a:pt x="491280" y="29863"/>
                </a:cubicBezTo>
                <a:close/>
                <a:moveTo>
                  <a:pt x="372720" y="416133"/>
                </a:moveTo>
                <a:cubicBezTo>
                  <a:pt x="379577" y="420446"/>
                  <a:pt x="381635" y="429491"/>
                  <a:pt x="377314" y="436337"/>
                </a:cubicBezTo>
                <a:cubicBezTo>
                  <a:pt x="374400" y="440952"/>
                  <a:pt x="369189" y="443572"/>
                  <a:pt x="363737" y="443133"/>
                </a:cubicBezTo>
                <a:cubicBezTo>
                  <a:pt x="357154" y="442766"/>
                  <a:pt x="351669" y="438045"/>
                  <a:pt x="350297" y="431609"/>
                </a:cubicBezTo>
                <a:lnTo>
                  <a:pt x="348754" y="425061"/>
                </a:lnTo>
                <a:lnTo>
                  <a:pt x="349577" y="422452"/>
                </a:lnTo>
                <a:cubicBezTo>
                  <a:pt x="351223" y="420916"/>
                  <a:pt x="352869" y="419366"/>
                  <a:pt x="354514" y="417844"/>
                </a:cubicBezTo>
                <a:cubicBezTo>
                  <a:pt x="359451" y="413099"/>
                  <a:pt x="366994" y="412389"/>
                  <a:pt x="372720" y="416133"/>
                </a:cubicBezTo>
                <a:close/>
                <a:moveTo>
                  <a:pt x="330617" y="551150"/>
                </a:moveTo>
                <a:cubicBezTo>
                  <a:pt x="337474" y="555497"/>
                  <a:pt x="339532" y="564590"/>
                  <a:pt x="335177" y="571461"/>
                </a:cubicBezTo>
                <a:cubicBezTo>
                  <a:pt x="330857" y="578335"/>
                  <a:pt x="321737" y="580382"/>
                  <a:pt x="314880" y="576034"/>
                </a:cubicBezTo>
                <a:cubicBezTo>
                  <a:pt x="311451" y="573868"/>
                  <a:pt x="309086" y="570388"/>
                  <a:pt x="308297" y="566410"/>
                </a:cubicBezTo>
                <a:cubicBezTo>
                  <a:pt x="307852" y="564487"/>
                  <a:pt x="307234" y="562605"/>
                  <a:pt x="306686" y="560702"/>
                </a:cubicBezTo>
                <a:cubicBezTo>
                  <a:pt x="307097" y="559399"/>
                  <a:pt x="307509" y="558096"/>
                  <a:pt x="307886" y="556790"/>
                </a:cubicBezTo>
                <a:cubicBezTo>
                  <a:pt x="309429" y="555546"/>
                  <a:pt x="311006" y="554369"/>
                  <a:pt x="312480" y="553046"/>
                </a:cubicBezTo>
                <a:cubicBezTo>
                  <a:pt x="317383" y="548338"/>
                  <a:pt x="324857" y="547557"/>
                  <a:pt x="330617" y="551150"/>
                </a:cubicBezTo>
                <a:close/>
                <a:moveTo>
                  <a:pt x="288411" y="686054"/>
                </a:moveTo>
                <a:cubicBezTo>
                  <a:pt x="295406" y="690113"/>
                  <a:pt x="297806" y="699086"/>
                  <a:pt x="293760" y="706097"/>
                </a:cubicBezTo>
                <a:cubicBezTo>
                  <a:pt x="291051" y="710771"/>
                  <a:pt x="285977" y="713579"/>
                  <a:pt x="280594" y="713407"/>
                </a:cubicBezTo>
                <a:cubicBezTo>
                  <a:pt x="273771" y="713311"/>
                  <a:pt x="267909" y="708518"/>
                  <a:pt x="266468" y="701850"/>
                </a:cubicBezTo>
                <a:cubicBezTo>
                  <a:pt x="265989" y="699981"/>
                  <a:pt x="265234" y="698181"/>
                  <a:pt x="264617" y="696347"/>
                </a:cubicBezTo>
                <a:cubicBezTo>
                  <a:pt x="265029" y="695044"/>
                  <a:pt x="265406" y="693737"/>
                  <a:pt x="265817" y="692435"/>
                </a:cubicBezTo>
                <a:cubicBezTo>
                  <a:pt x="267326" y="691097"/>
                  <a:pt x="268869" y="689801"/>
                  <a:pt x="270308" y="688416"/>
                </a:cubicBezTo>
                <a:cubicBezTo>
                  <a:pt x="275074" y="683517"/>
                  <a:pt x="282549" y="682540"/>
                  <a:pt x="288411" y="686054"/>
                </a:cubicBezTo>
                <a:close/>
                <a:moveTo>
                  <a:pt x="236366" y="855868"/>
                </a:moveTo>
                <a:cubicBezTo>
                  <a:pt x="243189" y="860201"/>
                  <a:pt x="245212" y="869246"/>
                  <a:pt x="240891" y="876072"/>
                </a:cubicBezTo>
                <a:cubicBezTo>
                  <a:pt x="238080" y="880471"/>
                  <a:pt x="233177" y="883056"/>
                  <a:pt x="227966" y="882857"/>
                </a:cubicBezTo>
                <a:cubicBezTo>
                  <a:pt x="221143" y="882741"/>
                  <a:pt x="215280" y="877896"/>
                  <a:pt x="213909" y="871200"/>
                </a:cubicBezTo>
                <a:cubicBezTo>
                  <a:pt x="213394" y="869010"/>
                  <a:pt x="212914" y="866808"/>
                  <a:pt x="212400" y="864614"/>
                </a:cubicBezTo>
                <a:lnTo>
                  <a:pt x="213223" y="862005"/>
                </a:lnTo>
                <a:cubicBezTo>
                  <a:pt x="214869" y="860486"/>
                  <a:pt x="216514" y="858960"/>
                  <a:pt x="218194" y="857448"/>
                </a:cubicBezTo>
                <a:cubicBezTo>
                  <a:pt x="223132" y="852707"/>
                  <a:pt x="230709" y="852048"/>
                  <a:pt x="236366" y="855868"/>
                </a:cubicBezTo>
                <a:close/>
                <a:moveTo>
                  <a:pt x="152057" y="1125789"/>
                </a:moveTo>
                <a:cubicBezTo>
                  <a:pt x="157852" y="1129324"/>
                  <a:pt x="160560" y="1136321"/>
                  <a:pt x="158640" y="1142843"/>
                </a:cubicBezTo>
                <a:cubicBezTo>
                  <a:pt x="156514" y="1149031"/>
                  <a:pt x="150686" y="1153166"/>
                  <a:pt x="144137" y="1153097"/>
                </a:cubicBezTo>
                <a:cubicBezTo>
                  <a:pt x="137314" y="1152888"/>
                  <a:pt x="131520" y="1148088"/>
                  <a:pt x="130046" y="1141440"/>
                </a:cubicBezTo>
                <a:cubicBezTo>
                  <a:pt x="129600" y="1139555"/>
                  <a:pt x="128846" y="1137734"/>
                  <a:pt x="128263" y="1135886"/>
                </a:cubicBezTo>
                <a:cubicBezTo>
                  <a:pt x="128640" y="1134580"/>
                  <a:pt x="129051" y="1133277"/>
                  <a:pt x="129463" y="1131974"/>
                </a:cubicBezTo>
                <a:cubicBezTo>
                  <a:pt x="130972" y="1130651"/>
                  <a:pt x="132514" y="1129372"/>
                  <a:pt x="133955" y="1128000"/>
                </a:cubicBezTo>
                <a:cubicBezTo>
                  <a:pt x="138720" y="1123128"/>
                  <a:pt x="146263" y="1122213"/>
                  <a:pt x="152057" y="1125789"/>
                </a:cubicBezTo>
                <a:close/>
                <a:moveTo>
                  <a:pt x="107520" y="1268709"/>
                </a:moveTo>
                <a:cubicBezTo>
                  <a:pt x="113314" y="1272275"/>
                  <a:pt x="116091" y="1279242"/>
                  <a:pt x="114308" y="1285817"/>
                </a:cubicBezTo>
                <a:cubicBezTo>
                  <a:pt x="112183" y="1292311"/>
                  <a:pt x="105943" y="1296546"/>
                  <a:pt x="99120" y="1296103"/>
                </a:cubicBezTo>
                <a:cubicBezTo>
                  <a:pt x="92537" y="1295757"/>
                  <a:pt x="87051" y="1291039"/>
                  <a:pt x="85680" y="1284604"/>
                </a:cubicBezTo>
                <a:lnTo>
                  <a:pt x="84137" y="1278045"/>
                </a:lnTo>
                <a:lnTo>
                  <a:pt x="84960" y="1275439"/>
                </a:lnTo>
                <a:cubicBezTo>
                  <a:pt x="86606" y="1273900"/>
                  <a:pt x="88251" y="1272353"/>
                  <a:pt x="89897" y="1270831"/>
                </a:cubicBezTo>
                <a:cubicBezTo>
                  <a:pt x="94628" y="1266278"/>
                  <a:pt x="101829" y="1265414"/>
                  <a:pt x="107520" y="1268709"/>
                </a:cubicBezTo>
                <a:close/>
                <a:moveTo>
                  <a:pt x="66034" y="1404138"/>
                </a:moveTo>
                <a:cubicBezTo>
                  <a:pt x="72960" y="1408409"/>
                  <a:pt x="75086" y="1417475"/>
                  <a:pt x="70800" y="1424383"/>
                </a:cubicBezTo>
                <a:cubicBezTo>
                  <a:pt x="68126" y="1428734"/>
                  <a:pt x="63360" y="1431374"/>
                  <a:pt x="58251" y="1431357"/>
                </a:cubicBezTo>
                <a:cubicBezTo>
                  <a:pt x="51189" y="1431333"/>
                  <a:pt x="45086" y="1426348"/>
                  <a:pt x="43680" y="1419419"/>
                </a:cubicBezTo>
                <a:cubicBezTo>
                  <a:pt x="43234" y="1417495"/>
                  <a:pt x="42617" y="1415613"/>
                  <a:pt x="42069" y="1413710"/>
                </a:cubicBezTo>
                <a:cubicBezTo>
                  <a:pt x="42480" y="1412407"/>
                  <a:pt x="42891" y="1411101"/>
                  <a:pt x="43269" y="1409798"/>
                </a:cubicBezTo>
                <a:cubicBezTo>
                  <a:pt x="44812" y="1408553"/>
                  <a:pt x="46389" y="1407371"/>
                  <a:pt x="47863" y="1406047"/>
                </a:cubicBezTo>
                <a:cubicBezTo>
                  <a:pt x="52766" y="1401312"/>
                  <a:pt x="60240" y="1400517"/>
                  <a:pt x="66034" y="1404120"/>
                </a:cubicBezTo>
                <a:close/>
                <a:moveTo>
                  <a:pt x="24343" y="1539477"/>
                </a:moveTo>
                <a:cubicBezTo>
                  <a:pt x="30000" y="1543245"/>
                  <a:pt x="32434" y="1550373"/>
                  <a:pt x="30206" y="1556812"/>
                </a:cubicBezTo>
                <a:cubicBezTo>
                  <a:pt x="27532" y="1563635"/>
                  <a:pt x="20366" y="1567602"/>
                  <a:pt x="13166" y="1566278"/>
                </a:cubicBezTo>
                <a:cubicBezTo>
                  <a:pt x="7474" y="1565044"/>
                  <a:pt x="3017" y="1560566"/>
                  <a:pt x="1852" y="1554857"/>
                </a:cubicBezTo>
                <a:cubicBezTo>
                  <a:pt x="1337" y="1552989"/>
                  <a:pt x="617" y="1551185"/>
                  <a:pt x="0" y="1549355"/>
                </a:cubicBezTo>
                <a:cubicBezTo>
                  <a:pt x="377" y="1548052"/>
                  <a:pt x="789" y="1546745"/>
                  <a:pt x="1200" y="1545443"/>
                </a:cubicBezTo>
                <a:cubicBezTo>
                  <a:pt x="2709" y="1544102"/>
                  <a:pt x="4251" y="1542806"/>
                  <a:pt x="5692" y="1541421"/>
                </a:cubicBezTo>
                <a:cubicBezTo>
                  <a:pt x="10628" y="1536357"/>
                  <a:pt x="18480" y="1535531"/>
                  <a:pt x="24343" y="1539460"/>
                </a:cubicBezTo>
                <a:close/>
                <a:moveTo>
                  <a:pt x="155897" y="1579526"/>
                </a:moveTo>
                <a:cubicBezTo>
                  <a:pt x="163680" y="1582180"/>
                  <a:pt x="167829" y="1590635"/>
                  <a:pt x="165189" y="1598414"/>
                </a:cubicBezTo>
                <a:cubicBezTo>
                  <a:pt x="162617" y="1605964"/>
                  <a:pt x="154526" y="1610140"/>
                  <a:pt x="146880" y="1607880"/>
                </a:cubicBezTo>
                <a:cubicBezTo>
                  <a:pt x="139200" y="1605247"/>
                  <a:pt x="135017" y="1596967"/>
                  <a:pt x="137451" y="1589219"/>
                </a:cubicBezTo>
                <a:cubicBezTo>
                  <a:pt x="139886" y="1581463"/>
                  <a:pt x="148115" y="1577126"/>
                  <a:pt x="155897" y="1579509"/>
                </a:cubicBezTo>
                <a:close/>
                <a:moveTo>
                  <a:pt x="317314" y="1059326"/>
                </a:moveTo>
                <a:cubicBezTo>
                  <a:pt x="309566" y="1056977"/>
                  <a:pt x="305177" y="1048783"/>
                  <a:pt x="307509" y="1041021"/>
                </a:cubicBezTo>
                <a:cubicBezTo>
                  <a:pt x="307509" y="1041021"/>
                  <a:pt x="307509" y="1041017"/>
                  <a:pt x="307509" y="1041017"/>
                </a:cubicBezTo>
                <a:cubicBezTo>
                  <a:pt x="309874" y="1033300"/>
                  <a:pt x="318034" y="1028959"/>
                  <a:pt x="325749" y="1031325"/>
                </a:cubicBezTo>
                <a:cubicBezTo>
                  <a:pt x="333497" y="1033691"/>
                  <a:pt x="337817" y="1041864"/>
                  <a:pt x="335451" y="1049582"/>
                </a:cubicBezTo>
                <a:cubicBezTo>
                  <a:pt x="333120" y="1057255"/>
                  <a:pt x="324994" y="1061599"/>
                  <a:pt x="317314" y="1059309"/>
                </a:cubicBezTo>
                <a:close/>
                <a:moveTo>
                  <a:pt x="590606" y="178252"/>
                </a:moveTo>
                <a:cubicBezTo>
                  <a:pt x="598217" y="180563"/>
                  <a:pt x="602503" y="188603"/>
                  <a:pt x="600206" y="196214"/>
                </a:cubicBezTo>
                <a:cubicBezTo>
                  <a:pt x="600172" y="196354"/>
                  <a:pt x="600103" y="196492"/>
                  <a:pt x="600069" y="196629"/>
                </a:cubicBezTo>
                <a:cubicBezTo>
                  <a:pt x="597635" y="204316"/>
                  <a:pt x="589406" y="208564"/>
                  <a:pt x="581726" y="206112"/>
                </a:cubicBezTo>
                <a:cubicBezTo>
                  <a:pt x="574012" y="203661"/>
                  <a:pt x="569795" y="195443"/>
                  <a:pt x="572229" y="187756"/>
                </a:cubicBezTo>
                <a:cubicBezTo>
                  <a:pt x="574526" y="180120"/>
                  <a:pt x="582583" y="175797"/>
                  <a:pt x="590229" y="178097"/>
                </a:cubicBezTo>
                <a:cubicBezTo>
                  <a:pt x="590332" y="178139"/>
                  <a:pt x="590469" y="178180"/>
                  <a:pt x="590606" y="178221"/>
                </a:cubicBezTo>
                <a:close/>
                <a:moveTo>
                  <a:pt x="513737" y="474857"/>
                </a:moveTo>
                <a:cubicBezTo>
                  <a:pt x="511200" y="482520"/>
                  <a:pt x="502937" y="486683"/>
                  <a:pt x="495291" y="484159"/>
                </a:cubicBezTo>
                <a:cubicBezTo>
                  <a:pt x="487611" y="481632"/>
                  <a:pt x="483463" y="473373"/>
                  <a:pt x="486000" y="465710"/>
                </a:cubicBezTo>
                <a:cubicBezTo>
                  <a:pt x="488503" y="458095"/>
                  <a:pt x="496663" y="453926"/>
                  <a:pt x="504308" y="456367"/>
                </a:cubicBezTo>
                <a:cubicBezTo>
                  <a:pt x="512023" y="458867"/>
                  <a:pt x="516240" y="467136"/>
                  <a:pt x="513737" y="474840"/>
                </a:cubicBezTo>
                <a:close/>
                <a:moveTo>
                  <a:pt x="548503" y="313115"/>
                </a:moveTo>
                <a:cubicBezTo>
                  <a:pt x="556354" y="315388"/>
                  <a:pt x="560846" y="323582"/>
                  <a:pt x="558583" y="331416"/>
                </a:cubicBezTo>
                <a:cubicBezTo>
                  <a:pt x="556320" y="339254"/>
                  <a:pt x="548126" y="343766"/>
                  <a:pt x="540275" y="341493"/>
                </a:cubicBezTo>
                <a:cubicBezTo>
                  <a:pt x="532457" y="339223"/>
                  <a:pt x="527931" y="331029"/>
                  <a:pt x="530194" y="323191"/>
                </a:cubicBezTo>
                <a:cubicBezTo>
                  <a:pt x="530194" y="323160"/>
                  <a:pt x="530229" y="323126"/>
                  <a:pt x="530229" y="323095"/>
                </a:cubicBezTo>
                <a:cubicBezTo>
                  <a:pt x="532492" y="315299"/>
                  <a:pt x="540652" y="310814"/>
                  <a:pt x="548434" y="313080"/>
                </a:cubicBezTo>
                <a:cubicBezTo>
                  <a:pt x="548469" y="313087"/>
                  <a:pt x="548469" y="313091"/>
                  <a:pt x="548503" y="313097"/>
                </a:cubicBezTo>
                <a:close/>
                <a:moveTo>
                  <a:pt x="462069" y="591473"/>
                </a:moveTo>
                <a:cubicBezTo>
                  <a:pt x="469817" y="593747"/>
                  <a:pt x="474275" y="601882"/>
                  <a:pt x="472012" y="609641"/>
                </a:cubicBezTo>
                <a:cubicBezTo>
                  <a:pt x="469714" y="617400"/>
                  <a:pt x="461589" y="621844"/>
                  <a:pt x="453840" y="619570"/>
                </a:cubicBezTo>
                <a:cubicBezTo>
                  <a:pt x="446091" y="617297"/>
                  <a:pt x="441635" y="609172"/>
                  <a:pt x="443897" y="601416"/>
                </a:cubicBezTo>
                <a:cubicBezTo>
                  <a:pt x="445989" y="593743"/>
                  <a:pt x="453909" y="589221"/>
                  <a:pt x="461589" y="591312"/>
                </a:cubicBezTo>
                <a:cubicBezTo>
                  <a:pt x="461760" y="591357"/>
                  <a:pt x="461897" y="591405"/>
                  <a:pt x="462069" y="591456"/>
                </a:cubicBezTo>
                <a:close/>
                <a:moveTo>
                  <a:pt x="402034" y="736368"/>
                </a:moveTo>
                <a:cubicBezTo>
                  <a:pt x="404332" y="728630"/>
                  <a:pt x="412423" y="724204"/>
                  <a:pt x="420172" y="726487"/>
                </a:cubicBezTo>
                <a:cubicBezTo>
                  <a:pt x="427920" y="728767"/>
                  <a:pt x="432343" y="736893"/>
                  <a:pt x="430046" y="744631"/>
                </a:cubicBezTo>
                <a:cubicBezTo>
                  <a:pt x="430046" y="744720"/>
                  <a:pt x="430012" y="744813"/>
                  <a:pt x="429977" y="744902"/>
                </a:cubicBezTo>
                <a:cubicBezTo>
                  <a:pt x="427611" y="752620"/>
                  <a:pt x="419451" y="756960"/>
                  <a:pt x="411737" y="754598"/>
                </a:cubicBezTo>
                <a:cubicBezTo>
                  <a:pt x="404023" y="752236"/>
                  <a:pt x="399669" y="744069"/>
                  <a:pt x="402034" y="736351"/>
                </a:cubicBezTo>
                <a:close/>
                <a:moveTo>
                  <a:pt x="359349" y="924271"/>
                </a:moveTo>
                <a:cubicBezTo>
                  <a:pt x="351497" y="922094"/>
                  <a:pt x="346869" y="913954"/>
                  <a:pt x="349063" y="906093"/>
                </a:cubicBezTo>
                <a:cubicBezTo>
                  <a:pt x="351223" y="898231"/>
                  <a:pt x="359383" y="893627"/>
                  <a:pt x="367234" y="895804"/>
                </a:cubicBezTo>
                <a:cubicBezTo>
                  <a:pt x="375086" y="897984"/>
                  <a:pt x="379714" y="906120"/>
                  <a:pt x="377520" y="913982"/>
                </a:cubicBezTo>
                <a:cubicBezTo>
                  <a:pt x="377520" y="914030"/>
                  <a:pt x="377486" y="914082"/>
                  <a:pt x="377486" y="914129"/>
                </a:cubicBezTo>
                <a:cubicBezTo>
                  <a:pt x="375291" y="921923"/>
                  <a:pt x="367200" y="926462"/>
                  <a:pt x="359417" y="924271"/>
                </a:cubicBezTo>
                <a:cubicBezTo>
                  <a:pt x="359383" y="924264"/>
                  <a:pt x="359383" y="924261"/>
                  <a:pt x="359349" y="924254"/>
                </a:cubicBezTo>
                <a:close/>
                <a:moveTo>
                  <a:pt x="283749" y="1166095"/>
                </a:moveTo>
                <a:cubicBezTo>
                  <a:pt x="291600" y="1168303"/>
                  <a:pt x="296160" y="1176446"/>
                  <a:pt x="293931" y="1184284"/>
                </a:cubicBezTo>
                <a:cubicBezTo>
                  <a:pt x="291737" y="1192121"/>
                  <a:pt x="283577" y="1196685"/>
                  <a:pt x="275760" y="1194477"/>
                </a:cubicBezTo>
                <a:cubicBezTo>
                  <a:pt x="267909" y="1192265"/>
                  <a:pt x="263349" y="1184123"/>
                  <a:pt x="265543" y="1176285"/>
                </a:cubicBezTo>
                <a:cubicBezTo>
                  <a:pt x="265577" y="1176264"/>
                  <a:pt x="265577" y="1176244"/>
                  <a:pt x="265577" y="1176223"/>
                </a:cubicBezTo>
                <a:cubicBezTo>
                  <a:pt x="267737" y="1168430"/>
                  <a:pt x="275829" y="1163870"/>
                  <a:pt x="283611" y="1166040"/>
                </a:cubicBezTo>
                <a:cubicBezTo>
                  <a:pt x="283646" y="1166054"/>
                  <a:pt x="283714" y="1166064"/>
                  <a:pt x="283749" y="1166078"/>
                </a:cubicBezTo>
                <a:close/>
                <a:moveTo>
                  <a:pt x="198069" y="1444732"/>
                </a:moveTo>
                <a:cubicBezTo>
                  <a:pt x="205680" y="1447382"/>
                  <a:pt x="209692" y="1455696"/>
                  <a:pt x="207051" y="1463304"/>
                </a:cubicBezTo>
                <a:cubicBezTo>
                  <a:pt x="204411" y="1470909"/>
                  <a:pt x="196080" y="1474927"/>
                  <a:pt x="188468" y="1472280"/>
                </a:cubicBezTo>
                <a:cubicBezTo>
                  <a:pt x="180891" y="1469633"/>
                  <a:pt x="176846" y="1461343"/>
                  <a:pt x="179486" y="1453742"/>
                </a:cubicBezTo>
                <a:cubicBezTo>
                  <a:pt x="181886" y="1446234"/>
                  <a:pt x="189909" y="1442092"/>
                  <a:pt x="197417" y="1444492"/>
                </a:cubicBezTo>
                <a:cubicBezTo>
                  <a:pt x="197623" y="1444560"/>
                  <a:pt x="197863" y="1444636"/>
                  <a:pt x="198069" y="1444715"/>
                </a:cubicBezTo>
                <a:close/>
                <a:moveTo>
                  <a:pt x="240069" y="1309433"/>
                </a:moveTo>
                <a:cubicBezTo>
                  <a:pt x="247852" y="1312008"/>
                  <a:pt x="252034" y="1320391"/>
                  <a:pt x="249463" y="1328157"/>
                </a:cubicBezTo>
                <a:cubicBezTo>
                  <a:pt x="246891" y="1335923"/>
                  <a:pt x="238526" y="1340133"/>
                  <a:pt x="230743" y="1337558"/>
                </a:cubicBezTo>
                <a:cubicBezTo>
                  <a:pt x="222994" y="1334983"/>
                  <a:pt x="218777" y="1326600"/>
                  <a:pt x="221349" y="1318835"/>
                </a:cubicBezTo>
                <a:cubicBezTo>
                  <a:pt x="221383" y="1318763"/>
                  <a:pt x="221383" y="1318694"/>
                  <a:pt x="221417" y="1318622"/>
                </a:cubicBezTo>
                <a:cubicBezTo>
                  <a:pt x="223989" y="1310939"/>
                  <a:pt x="232320" y="1306811"/>
                  <a:pt x="240000" y="1309396"/>
                </a:cubicBezTo>
                <a:cubicBezTo>
                  <a:pt x="240034" y="1309403"/>
                  <a:pt x="240034" y="1309409"/>
                  <a:pt x="240069" y="1309416"/>
                </a:cubicBezTo>
                <a:close/>
                <a:moveTo>
                  <a:pt x="291189" y="1621512"/>
                </a:moveTo>
                <a:cubicBezTo>
                  <a:pt x="298869" y="1624176"/>
                  <a:pt x="303017" y="1632450"/>
                  <a:pt x="300583" y="1640191"/>
                </a:cubicBezTo>
                <a:cubicBezTo>
                  <a:pt x="298217" y="1647974"/>
                  <a:pt x="289989" y="1652366"/>
                  <a:pt x="282206" y="1650004"/>
                </a:cubicBezTo>
                <a:cubicBezTo>
                  <a:pt x="274423" y="1647638"/>
                  <a:pt x="270034" y="1639413"/>
                  <a:pt x="272400" y="1631633"/>
                </a:cubicBezTo>
                <a:cubicBezTo>
                  <a:pt x="272468" y="1631424"/>
                  <a:pt x="272537" y="1631219"/>
                  <a:pt x="272606" y="1631013"/>
                </a:cubicBezTo>
                <a:cubicBezTo>
                  <a:pt x="275177" y="1623295"/>
                  <a:pt x="283440" y="1619057"/>
                  <a:pt x="291189" y="1621495"/>
                </a:cubicBezTo>
                <a:close/>
                <a:moveTo>
                  <a:pt x="366103" y="1379541"/>
                </a:moveTo>
                <a:cubicBezTo>
                  <a:pt x="358251" y="1377203"/>
                  <a:pt x="353795" y="1368953"/>
                  <a:pt x="356126" y="1361112"/>
                </a:cubicBezTo>
                <a:cubicBezTo>
                  <a:pt x="358492" y="1353275"/>
                  <a:pt x="366720" y="1348817"/>
                  <a:pt x="374571" y="1351152"/>
                </a:cubicBezTo>
                <a:cubicBezTo>
                  <a:pt x="382423" y="1353491"/>
                  <a:pt x="386880" y="1361743"/>
                  <a:pt x="384514" y="1369581"/>
                </a:cubicBezTo>
                <a:cubicBezTo>
                  <a:pt x="384514" y="1369598"/>
                  <a:pt x="384514" y="1369615"/>
                  <a:pt x="384514" y="1369632"/>
                </a:cubicBezTo>
                <a:cubicBezTo>
                  <a:pt x="382080" y="1377391"/>
                  <a:pt x="373920" y="1381790"/>
                  <a:pt x="366103" y="1379524"/>
                </a:cubicBezTo>
                <a:close/>
                <a:moveTo>
                  <a:pt x="410366" y="1236247"/>
                </a:moveTo>
                <a:cubicBezTo>
                  <a:pt x="402617" y="1233785"/>
                  <a:pt x="398297" y="1225495"/>
                  <a:pt x="400766" y="1217733"/>
                </a:cubicBezTo>
                <a:cubicBezTo>
                  <a:pt x="403234" y="1209971"/>
                  <a:pt x="411532" y="1205671"/>
                  <a:pt x="419280" y="1208133"/>
                </a:cubicBezTo>
                <a:cubicBezTo>
                  <a:pt x="426960" y="1210701"/>
                  <a:pt x="431212" y="1218936"/>
                  <a:pt x="428846" y="1226695"/>
                </a:cubicBezTo>
                <a:cubicBezTo>
                  <a:pt x="426343" y="1234416"/>
                  <a:pt x="418115" y="1238678"/>
                  <a:pt x="410366" y="1236230"/>
                </a:cubicBezTo>
                <a:close/>
                <a:moveTo>
                  <a:pt x="546720" y="796615"/>
                </a:moveTo>
                <a:cubicBezTo>
                  <a:pt x="538972" y="794133"/>
                  <a:pt x="534686" y="785829"/>
                  <a:pt x="537154" y="778067"/>
                </a:cubicBezTo>
                <a:cubicBezTo>
                  <a:pt x="539623" y="770304"/>
                  <a:pt x="547955" y="766022"/>
                  <a:pt x="555703" y="768501"/>
                </a:cubicBezTo>
                <a:cubicBezTo>
                  <a:pt x="563451" y="770983"/>
                  <a:pt x="567737" y="779284"/>
                  <a:pt x="565269" y="787039"/>
                </a:cubicBezTo>
                <a:cubicBezTo>
                  <a:pt x="562766" y="794798"/>
                  <a:pt x="554469" y="799077"/>
                  <a:pt x="546720" y="796598"/>
                </a:cubicBezTo>
                <a:close/>
                <a:moveTo>
                  <a:pt x="597703" y="633552"/>
                </a:moveTo>
                <a:cubicBezTo>
                  <a:pt x="605383" y="636079"/>
                  <a:pt x="609566" y="644352"/>
                  <a:pt x="607029" y="652032"/>
                </a:cubicBezTo>
                <a:cubicBezTo>
                  <a:pt x="604492" y="659709"/>
                  <a:pt x="596229" y="663885"/>
                  <a:pt x="588549" y="661358"/>
                </a:cubicBezTo>
                <a:cubicBezTo>
                  <a:pt x="580869" y="658831"/>
                  <a:pt x="576686" y="650551"/>
                  <a:pt x="579223" y="642868"/>
                </a:cubicBezTo>
                <a:cubicBezTo>
                  <a:pt x="581726" y="635188"/>
                  <a:pt x="590023" y="631008"/>
                  <a:pt x="597703" y="633535"/>
                </a:cubicBezTo>
                <a:close/>
                <a:moveTo>
                  <a:pt x="494023" y="966048"/>
                </a:moveTo>
                <a:cubicBezTo>
                  <a:pt x="486275" y="963515"/>
                  <a:pt x="482023" y="955176"/>
                  <a:pt x="484560" y="947421"/>
                </a:cubicBezTo>
                <a:cubicBezTo>
                  <a:pt x="487097" y="939669"/>
                  <a:pt x="495429" y="935435"/>
                  <a:pt x="503177" y="937968"/>
                </a:cubicBezTo>
                <a:cubicBezTo>
                  <a:pt x="510960" y="940499"/>
                  <a:pt x="515177" y="948840"/>
                  <a:pt x="512640" y="956592"/>
                </a:cubicBezTo>
                <a:cubicBezTo>
                  <a:pt x="512640" y="956603"/>
                  <a:pt x="512640" y="956609"/>
                  <a:pt x="512640" y="956620"/>
                </a:cubicBezTo>
                <a:cubicBezTo>
                  <a:pt x="510069" y="964334"/>
                  <a:pt x="501771" y="968534"/>
                  <a:pt x="494023" y="966031"/>
                </a:cubicBezTo>
                <a:close/>
                <a:moveTo>
                  <a:pt x="452537" y="1101254"/>
                </a:moveTo>
                <a:cubicBezTo>
                  <a:pt x="444754" y="1098909"/>
                  <a:pt x="440332" y="1090728"/>
                  <a:pt x="442629" y="1082939"/>
                </a:cubicBezTo>
                <a:cubicBezTo>
                  <a:pt x="445029" y="1075173"/>
                  <a:pt x="453257" y="1070819"/>
                  <a:pt x="461040" y="1073219"/>
                </a:cubicBezTo>
                <a:cubicBezTo>
                  <a:pt x="468686" y="1075581"/>
                  <a:pt x="473040" y="1083624"/>
                  <a:pt x="470846" y="1091321"/>
                </a:cubicBezTo>
                <a:cubicBezTo>
                  <a:pt x="468446" y="1099046"/>
                  <a:pt x="460320" y="1103445"/>
                  <a:pt x="452537" y="1101237"/>
                </a:cubicBezTo>
                <a:close/>
                <a:moveTo>
                  <a:pt x="665349" y="365030"/>
                </a:moveTo>
                <a:cubicBezTo>
                  <a:pt x="667714" y="357261"/>
                  <a:pt x="675840" y="352821"/>
                  <a:pt x="683657" y="355056"/>
                </a:cubicBezTo>
                <a:cubicBezTo>
                  <a:pt x="691440" y="357446"/>
                  <a:pt x="695829" y="365702"/>
                  <a:pt x="693463" y="373502"/>
                </a:cubicBezTo>
                <a:cubicBezTo>
                  <a:pt x="691097" y="381213"/>
                  <a:pt x="682972" y="385605"/>
                  <a:pt x="675223" y="383359"/>
                </a:cubicBezTo>
                <a:cubicBezTo>
                  <a:pt x="667440" y="381035"/>
                  <a:pt x="663017" y="372837"/>
                  <a:pt x="665349" y="365051"/>
                </a:cubicBezTo>
                <a:cubicBezTo>
                  <a:pt x="665349" y="365040"/>
                  <a:pt x="665349" y="365027"/>
                  <a:pt x="665349" y="365013"/>
                </a:cubicBezTo>
                <a:close/>
                <a:moveTo>
                  <a:pt x="630617" y="526495"/>
                </a:moveTo>
                <a:cubicBezTo>
                  <a:pt x="622834" y="524085"/>
                  <a:pt x="618446" y="515808"/>
                  <a:pt x="620846" y="508008"/>
                </a:cubicBezTo>
                <a:cubicBezTo>
                  <a:pt x="623280" y="500208"/>
                  <a:pt x="631543" y="495840"/>
                  <a:pt x="639360" y="498254"/>
                </a:cubicBezTo>
                <a:cubicBezTo>
                  <a:pt x="647143" y="500664"/>
                  <a:pt x="651532" y="508941"/>
                  <a:pt x="649097" y="516741"/>
                </a:cubicBezTo>
                <a:cubicBezTo>
                  <a:pt x="649097" y="516748"/>
                  <a:pt x="649097" y="516755"/>
                  <a:pt x="649097" y="516761"/>
                </a:cubicBezTo>
                <a:cubicBezTo>
                  <a:pt x="646629" y="524496"/>
                  <a:pt x="638400" y="528816"/>
                  <a:pt x="630617" y="526478"/>
                </a:cubicBezTo>
                <a:close/>
                <a:moveTo>
                  <a:pt x="468137" y="1528505"/>
                </a:moveTo>
                <a:cubicBezTo>
                  <a:pt x="475783" y="1531080"/>
                  <a:pt x="479863" y="1539357"/>
                  <a:pt x="477291" y="1546992"/>
                </a:cubicBezTo>
                <a:cubicBezTo>
                  <a:pt x="474720" y="1554628"/>
                  <a:pt x="466457" y="1558728"/>
                  <a:pt x="458812" y="1556150"/>
                </a:cubicBezTo>
                <a:cubicBezTo>
                  <a:pt x="451234" y="1553599"/>
                  <a:pt x="447154" y="1545446"/>
                  <a:pt x="449589" y="1537852"/>
                </a:cubicBezTo>
                <a:cubicBezTo>
                  <a:pt x="452091" y="1530151"/>
                  <a:pt x="460389" y="1525955"/>
                  <a:pt x="468103" y="1528471"/>
                </a:cubicBezTo>
                <a:cubicBezTo>
                  <a:pt x="468103" y="1528478"/>
                  <a:pt x="468137" y="1528481"/>
                  <a:pt x="468137" y="1528488"/>
                </a:cubicBezTo>
                <a:close/>
                <a:moveTo>
                  <a:pt x="425829" y="1663283"/>
                </a:moveTo>
                <a:cubicBezTo>
                  <a:pt x="433577" y="1665707"/>
                  <a:pt x="438034" y="1673801"/>
                  <a:pt x="435943" y="1681643"/>
                </a:cubicBezTo>
                <a:cubicBezTo>
                  <a:pt x="433406" y="1689323"/>
                  <a:pt x="425417" y="1693780"/>
                  <a:pt x="417532" y="1691904"/>
                </a:cubicBezTo>
                <a:cubicBezTo>
                  <a:pt x="409852" y="1689326"/>
                  <a:pt x="405497" y="1681242"/>
                  <a:pt x="407554" y="1673411"/>
                </a:cubicBezTo>
                <a:cubicBezTo>
                  <a:pt x="409852" y="1665611"/>
                  <a:pt x="417977" y="1661095"/>
                  <a:pt x="425829" y="1663265"/>
                </a:cubicBezTo>
                <a:close/>
                <a:moveTo>
                  <a:pt x="587726" y="1143192"/>
                </a:moveTo>
                <a:cubicBezTo>
                  <a:pt x="579943" y="1140854"/>
                  <a:pt x="575486" y="1132708"/>
                  <a:pt x="577714" y="1124901"/>
                </a:cubicBezTo>
                <a:cubicBezTo>
                  <a:pt x="579977" y="1117132"/>
                  <a:pt x="588137" y="1112685"/>
                  <a:pt x="595920" y="1114965"/>
                </a:cubicBezTo>
                <a:cubicBezTo>
                  <a:pt x="595920" y="1114972"/>
                  <a:pt x="595955" y="1114982"/>
                  <a:pt x="595989" y="1114989"/>
                </a:cubicBezTo>
                <a:cubicBezTo>
                  <a:pt x="603771" y="1117276"/>
                  <a:pt x="608297" y="1125408"/>
                  <a:pt x="606103" y="1133232"/>
                </a:cubicBezTo>
                <a:cubicBezTo>
                  <a:pt x="603669" y="1140971"/>
                  <a:pt x="595543" y="1145376"/>
                  <a:pt x="587726" y="1143175"/>
                </a:cubicBezTo>
                <a:close/>
                <a:moveTo>
                  <a:pt x="690926" y="810446"/>
                </a:moveTo>
                <a:cubicBezTo>
                  <a:pt x="698709" y="812873"/>
                  <a:pt x="703063" y="821154"/>
                  <a:pt x="700629" y="828940"/>
                </a:cubicBezTo>
                <a:cubicBezTo>
                  <a:pt x="698194" y="836726"/>
                  <a:pt x="689931" y="841070"/>
                  <a:pt x="682148" y="838639"/>
                </a:cubicBezTo>
                <a:cubicBezTo>
                  <a:pt x="682012" y="838601"/>
                  <a:pt x="681874" y="838564"/>
                  <a:pt x="681771" y="838523"/>
                </a:cubicBezTo>
                <a:cubicBezTo>
                  <a:pt x="674023" y="835996"/>
                  <a:pt x="669771" y="827657"/>
                  <a:pt x="672308" y="819899"/>
                </a:cubicBezTo>
                <a:cubicBezTo>
                  <a:pt x="674846" y="812140"/>
                  <a:pt x="683177" y="807902"/>
                  <a:pt x="690926" y="810429"/>
                </a:cubicBezTo>
                <a:close/>
                <a:moveTo>
                  <a:pt x="638469" y="979934"/>
                </a:moveTo>
                <a:cubicBezTo>
                  <a:pt x="646217" y="982516"/>
                  <a:pt x="650366" y="990881"/>
                  <a:pt x="647795" y="998616"/>
                </a:cubicBezTo>
                <a:cubicBezTo>
                  <a:pt x="645223" y="1006355"/>
                  <a:pt x="636857" y="1010531"/>
                  <a:pt x="629109" y="1007949"/>
                </a:cubicBezTo>
                <a:cubicBezTo>
                  <a:pt x="621394" y="1005364"/>
                  <a:pt x="617212" y="997005"/>
                  <a:pt x="619783" y="989270"/>
                </a:cubicBezTo>
                <a:cubicBezTo>
                  <a:pt x="622457" y="981621"/>
                  <a:pt x="630720" y="977483"/>
                  <a:pt x="638469" y="979917"/>
                </a:cubicBezTo>
                <a:close/>
                <a:moveTo>
                  <a:pt x="545589" y="1278196"/>
                </a:moveTo>
                <a:cubicBezTo>
                  <a:pt x="537840" y="1275803"/>
                  <a:pt x="533486" y="1267577"/>
                  <a:pt x="535886" y="1259819"/>
                </a:cubicBezTo>
                <a:cubicBezTo>
                  <a:pt x="535886" y="1259805"/>
                  <a:pt x="535886" y="1259791"/>
                  <a:pt x="535886" y="1259778"/>
                </a:cubicBezTo>
                <a:cubicBezTo>
                  <a:pt x="538354" y="1252049"/>
                  <a:pt x="546549" y="1247716"/>
                  <a:pt x="554332" y="1250037"/>
                </a:cubicBezTo>
                <a:cubicBezTo>
                  <a:pt x="562046" y="1252564"/>
                  <a:pt x="566366" y="1260755"/>
                  <a:pt x="564103" y="1268551"/>
                </a:cubicBezTo>
                <a:cubicBezTo>
                  <a:pt x="561600" y="1276289"/>
                  <a:pt x="553372" y="1280579"/>
                  <a:pt x="545589" y="1278179"/>
                </a:cubicBezTo>
                <a:close/>
                <a:moveTo>
                  <a:pt x="500880" y="1421352"/>
                </a:moveTo>
                <a:cubicBezTo>
                  <a:pt x="493132" y="1418778"/>
                  <a:pt x="488914" y="1410398"/>
                  <a:pt x="491486" y="1402632"/>
                </a:cubicBezTo>
                <a:cubicBezTo>
                  <a:pt x="494057" y="1394870"/>
                  <a:pt x="502423" y="1390660"/>
                  <a:pt x="510206" y="1393235"/>
                </a:cubicBezTo>
                <a:cubicBezTo>
                  <a:pt x="517955" y="1395806"/>
                  <a:pt x="522172" y="1404185"/>
                  <a:pt x="519600" y="1411951"/>
                </a:cubicBezTo>
                <a:cubicBezTo>
                  <a:pt x="516857" y="1419583"/>
                  <a:pt x="508629" y="1423718"/>
                  <a:pt x="500880" y="1421335"/>
                </a:cubicBezTo>
                <a:close/>
                <a:moveTo>
                  <a:pt x="995897" y="303981"/>
                </a:moveTo>
                <a:cubicBezTo>
                  <a:pt x="1003646" y="306257"/>
                  <a:pt x="1008069" y="314380"/>
                  <a:pt x="1005806" y="322121"/>
                </a:cubicBezTo>
                <a:cubicBezTo>
                  <a:pt x="1003509" y="329863"/>
                  <a:pt x="995383" y="334296"/>
                  <a:pt x="987669" y="332020"/>
                </a:cubicBezTo>
                <a:cubicBezTo>
                  <a:pt x="987566" y="331996"/>
                  <a:pt x="987497" y="331975"/>
                  <a:pt x="987429" y="331951"/>
                </a:cubicBezTo>
                <a:cubicBezTo>
                  <a:pt x="979714" y="329613"/>
                  <a:pt x="975326" y="321453"/>
                  <a:pt x="977657" y="313728"/>
                </a:cubicBezTo>
                <a:cubicBezTo>
                  <a:pt x="980023" y="306000"/>
                  <a:pt x="988183" y="301632"/>
                  <a:pt x="995897" y="303971"/>
                </a:cubicBezTo>
                <a:close/>
                <a:moveTo>
                  <a:pt x="954377" y="439015"/>
                </a:moveTo>
                <a:cubicBezTo>
                  <a:pt x="962057" y="441635"/>
                  <a:pt x="966206" y="449966"/>
                  <a:pt x="963635" y="457670"/>
                </a:cubicBezTo>
                <a:cubicBezTo>
                  <a:pt x="960994" y="465302"/>
                  <a:pt x="952663" y="469351"/>
                  <a:pt x="945052" y="466711"/>
                </a:cubicBezTo>
                <a:cubicBezTo>
                  <a:pt x="937406" y="464075"/>
                  <a:pt x="933360" y="455750"/>
                  <a:pt x="936000" y="448118"/>
                </a:cubicBezTo>
                <a:cubicBezTo>
                  <a:pt x="938606" y="440572"/>
                  <a:pt x="946800" y="436512"/>
                  <a:pt x="954377" y="439005"/>
                </a:cubicBezTo>
                <a:close/>
                <a:moveTo>
                  <a:pt x="909497" y="582052"/>
                </a:moveTo>
                <a:cubicBezTo>
                  <a:pt x="917349" y="584263"/>
                  <a:pt x="921943" y="592423"/>
                  <a:pt x="919714" y="600281"/>
                </a:cubicBezTo>
                <a:cubicBezTo>
                  <a:pt x="917520" y="608140"/>
                  <a:pt x="909360" y="612720"/>
                  <a:pt x="901509" y="610509"/>
                </a:cubicBezTo>
                <a:cubicBezTo>
                  <a:pt x="893623" y="608297"/>
                  <a:pt x="889063" y="600137"/>
                  <a:pt x="891257" y="592279"/>
                </a:cubicBezTo>
                <a:cubicBezTo>
                  <a:pt x="891291" y="592211"/>
                  <a:pt x="891291" y="592142"/>
                  <a:pt x="891326" y="592073"/>
                </a:cubicBezTo>
                <a:cubicBezTo>
                  <a:pt x="893554" y="584301"/>
                  <a:pt x="901680" y="579806"/>
                  <a:pt x="909429" y="582034"/>
                </a:cubicBezTo>
                <a:cubicBezTo>
                  <a:pt x="909463" y="582041"/>
                  <a:pt x="909463" y="582045"/>
                  <a:pt x="909497" y="582052"/>
                </a:cubicBezTo>
                <a:close/>
                <a:moveTo>
                  <a:pt x="867532" y="717247"/>
                </a:moveTo>
                <a:cubicBezTo>
                  <a:pt x="875280" y="719500"/>
                  <a:pt x="879771" y="727622"/>
                  <a:pt x="877509" y="735384"/>
                </a:cubicBezTo>
                <a:cubicBezTo>
                  <a:pt x="875246" y="743147"/>
                  <a:pt x="867120" y="747614"/>
                  <a:pt x="859372" y="745358"/>
                </a:cubicBezTo>
                <a:cubicBezTo>
                  <a:pt x="851623" y="743105"/>
                  <a:pt x="847132" y="734983"/>
                  <a:pt x="849394" y="727221"/>
                </a:cubicBezTo>
                <a:cubicBezTo>
                  <a:pt x="849394" y="727221"/>
                  <a:pt x="849394" y="727221"/>
                  <a:pt x="849394" y="727221"/>
                </a:cubicBezTo>
                <a:cubicBezTo>
                  <a:pt x="851554" y="719520"/>
                  <a:pt x="859509" y="715012"/>
                  <a:pt x="867223" y="717158"/>
                </a:cubicBezTo>
                <a:cubicBezTo>
                  <a:pt x="867326" y="717185"/>
                  <a:pt x="867429" y="717216"/>
                  <a:pt x="867532" y="717247"/>
                </a:cubicBezTo>
                <a:close/>
                <a:moveTo>
                  <a:pt x="782914" y="1040219"/>
                </a:moveTo>
                <a:cubicBezTo>
                  <a:pt x="780411" y="1047899"/>
                  <a:pt x="772183" y="1052109"/>
                  <a:pt x="764503" y="1049620"/>
                </a:cubicBezTo>
                <a:cubicBezTo>
                  <a:pt x="756823" y="1047131"/>
                  <a:pt x="752606" y="1038888"/>
                  <a:pt x="755109" y="1031205"/>
                </a:cubicBezTo>
                <a:cubicBezTo>
                  <a:pt x="757577" y="1023590"/>
                  <a:pt x="765703" y="1019373"/>
                  <a:pt x="773349" y="1021752"/>
                </a:cubicBezTo>
                <a:cubicBezTo>
                  <a:pt x="781097" y="1024204"/>
                  <a:pt x="785383" y="1032467"/>
                  <a:pt x="782914" y="1040205"/>
                </a:cubicBezTo>
                <a:cubicBezTo>
                  <a:pt x="782914" y="1040212"/>
                  <a:pt x="782914" y="1040219"/>
                  <a:pt x="782914" y="1040225"/>
                </a:cubicBezTo>
                <a:close/>
                <a:moveTo>
                  <a:pt x="825669" y="852237"/>
                </a:moveTo>
                <a:cubicBezTo>
                  <a:pt x="833486" y="854537"/>
                  <a:pt x="837977" y="862742"/>
                  <a:pt x="835646" y="870559"/>
                </a:cubicBezTo>
                <a:cubicBezTo>
                  <a:pt x="833349" y="878380"/>
                  <a:pt x="825154" y="882854"/>
                  <a:pt x="817337" y="880553"/>
                </a:cubicBezTo>
                <a:cubicBezTo>
                  <a:pt x="809520" y="878253"/>
                  <a:pt x="805063" y="870052"/>
                  <a:pt x="807360" y="862231"/>
                </a:cubicBezTo>
                <a:cubicBezTo>
                  <a:pt x="809657" y="854414"/>
                  <a:pt x="817852" y="849943"/>
                  <a:pt x="825669" y="852244"/>
                </a:cubicBezTo>
                <a:close/>
                <a:moveTo>
                  <a:pt x="731349" y="1156961"/>
                </a:moveTo>
                <a:cubicBezTo>
                  <a:pt x="739097" y="1159324"/>
                  <a:pt x="743486" y="1167532"/>
                  <a:pt x="741120" y="1175294"/>
                </a:cubicBezTo>
                <a:cubicBezTo>
                  <a:pt x="738789" y="1183060"/>
                  <a:pt x="730560" y="1187441"/>
                  <a:pt x="722812" y="1185079"/>
                </a:cubicBezTo>
                <a:cubicBezTo>
                  <a:pt x="715029" y="1182720"/>
                  <a:pt x="710640" y="1174512"/>
                  <a:pt x="713006" y="1166747"/>
                </a:cubicBezTo>
                <a:cubicBezTo>
                  <a:pt x="713040" y="1166719"/>
                  <a:pt x="713040" y="1166692"/>
                  <a:pt x="713040" y="1166664"/>
                </a:cubicBezTo>
                <a:cubicBezTo>
                  <a:pt x="715303" y="1158988"/>
                  <a:pt x="723360" y="1154606"/>
                  <a:pt x="731040" y="1156876"/>
                </a:cubicBezTo>
                <a:cubicBezTo>
                  <a:pt x="731143" y="1156907"/>
                  <a:pt x="731246" y="1156937"/>
                  <a:pt x="731349" y="1156968"/>
                </a:cubicBezTo>
                <a:close/>
                <a:moveTo>
                  <a:pt x="603360" y="1570423"/>
                </a:moveTo>
                <a:cubicBezTo>
                  <a:pt x="611006" y="1572953"/>
                  <a:pt x="615154" y="1581206"/>
                  <a:pt x="612617" y="1588855"/>
                </a:cubicBezTo>
                <a:cubicBezTo>
                  <a:pt x="610115" y="1596504"/>
                  <a:pt x="601852" y="1600656"/>
                  <a:pt x="594206" y="1598126"/>
                </a:cubicBezTo>
                <a:cubicBezTo>
                  <a:pt x="586560" y="1595603"/>
                  <a:pt x="582411" y="1587378"/>
                  <a:pt x="584914" y="1579739"/>
                </a:cubicBezTo>
                <a:cubicBezTo>
                  <a:pt x="587246" y="1572179"/>
                  <a:pt x="595234" y="1567927"/>
                  <a:pt x="602812" y="1570245"/>
                </a:cubicBezTo>
                <a:cubicBezTo>
                  <a:pt x="602983" y="1570303"/>
                  <a:pt x="603189" y="1570365"/>
                  <a:pt x="603360" y="1570430"/>
                </a:cubicBezTo>
                <a:close/>
                <a:moveTo>
                  <a:pt x="645257" y="1435091"/>
                </a:moveTo>
                <a:cubicBezTo>
                  <a:pt x="653074" y="1437484"/>
                  <a:pt x="657497" y="1445774"/>
                  <a:pt x="655097" y="1453605"/>
                </a:cubicBezTo>
                <a:cubicBezTo>
                  <a:pt x="652697" y="1461432"/>
                  <a:pt x="644400" y="1465838"/>
                  <a:pt x="636583" y="1463445"/>
                </a:cubicBezTo>
                <a:cubicBezTo>
                  <a:pt x="628766" y="1461048"/>
                  <a:pt x="624343" y="1452762"/>
                  <a:pt x="626743" y="1444931"/>
                </a:cubicBezTo>
                <a:cubicBezTo>
                  <a:pt x="626777" y="1444862"/>
                  <a:pt x="626777" y="1444790"/>
                  <a:pt x="626812" y="1444718"/>
                </a:cubicBezTo>
                <a:cubicBezTo>
                  <a:pt x="629280" y="1436980"/>
                  <a:pt x="637509" y="1432680"/>
                  <a:pt x="645257" y="1435097"/>
                </a:cubicBezTo>
                <a:close/>
                <a:moveTo>
                  <a:pt x="689795" y="1292033"/>
                </a:moveTo>
                <a:cubicBezTo>
                  <a:pt x="697509" y="1294632"/>
                  <a:pt x="701623" y="1302977"/>
                  <a:pt x="699017" y="1310678"/>
                </a:cubicBezTo>
                <a:cubicBezTo>
                  <a:pt x="699017" y="1310688"/>
                  <a:pt x="699017" y="1310702"/>
                  <a:pt x="699017" y="1310712"/>
                </a:cubicBezTo>
                <a:cubicBezTo>
                  <a:pt x="696377" y="1318355"/>
                  <a:pt x="688046" y="1322411"/>
                  <a:pt x="680400" y="1319771"/>
                </a:cubicBezTo>
                <a:cubicBezTo>
                  <a:pt x="672754" y="1317134"/>
                  <a:pt x="668709" y="1308799"/>
                  <a:pt x="671349" y="1301157"/>
                </a:cubicBezTo>
                <a:cubicBezTo>
                  <a:pt x="673955" y="1293576"/>
                  <a:pt x="682183" y="1289513"/>
                  <a:pt x="689795" y="1292040"/>
                </a:cubicBezTo>
                <a:close/>
                <a:moveTo>
                  <a:pt x="561463" y="1705327"/>
                </a:moveTo>
                <a:cubicBezTo>
                  <a:pt x="569177" y="1707916"/>
                  <a:pt x="573360" y="1716230"/>
                  <a:pt x="570823" y="1723958"/>
                </a:cubicBezTo>
                <a:cubicBezTo>
                  <a:pt x="568457" y="1731693"/>
                  <a:pt x="560297" y="1736061"/>
                  <a:pt x="552549" y="1733712"/>
                </a:cubicBezTo>
                <a:cubicBezTo>
                  <a:pt x="544834" y="1731360"/>
                  <a:pt x="540446" y="1723183"/>
                  <a:pt x="542812" y="1715448"/>
                </a:cubicBezTo>
                <a:cubicBezTo>
                  <a:pt x="542846" y="1715267"/>
                  <a:pt x="542914" y="1715085"/>
                  <a:pt x="542983" y="1714907"/>
                </a:cubicBezTo>
                <a:cubicBezTo>
                  <a:pt x="545451" y="1707162"/>
                  <a:pt x="553714" y="1702879"/>
                  <a:pt x="561463" y="1705334"/>
                </a:cubicBezTo>
                <a:close/>
                <a:moveTo>
                  <a:pt x="696446" y="1747214"/>
                </a:moveTo>
                <a:cubicBezTo>
                  <a:pt x="704126" y="1749789"/>
                  <a:pt x="708446" y="1757952"/>
                  <a:pt x="706251" y="1765763"/>
                </a:cubicBezTo>
                <a:cubicBezTo>
                  <a:pt x="703509" y="1773381"/>
                  <a:pt x="695451" y="1777674"/>
                  <a:pt x="687600" y="1775675"/>
                </a:cubicBezTo>
                <a:cubicBezTo>
                  <a:pt x="679955" y="1772956"/>
                  <a:pt x="675737" y="1764779"/>
                  <a:pt x="677966" y="1756986"/>
                </a:cubicBezTo>
                <a:cubicBezTo>
                  <a:pt x="680434" y="1749237"/>
                  <a:pt x="688663" y="1744889"/>
                  <a:pt x="696446" y="1747221"/>
                </a:cubicBezTo>
                <a:close/>
                <a:moveTo>
                  <a:pt x="1266411" y="387888"/>
                </a:moveTo>
                <a:cubicBezTo>
                  <a:pt x="1274091" y="390364"/>
                  <a:pt x="1278309" y="398599"/>
                  <a:pt x="1275840" y="406283"/>
                </a:cubicBezTo>
                <a:cubicBezTo>
                  <a:pt x="1273372" y="413966"/>
                  <a:pt x="1265143" y="418187"/>
                  <a:pt x="1257463" y="415711"/>
                </a:cubicBezTo>
                <a:cubicBezTo>
                  <a:pt x="1249783" y="413243"/>
                  <a:pt x="1245566" y="405045"/>
                  <a:pt x="1248000" y="397372"/>
                </a:cubicBezTo>
                <a:cubicBezTo>
                  <a:pt x="1250332" y="389740"/>
                  <a:pt x="1258423" y="385444"/>
                  <a:pt x="1266034" y="387779"/>
                </a:cubicBezTo>
                <a:cubicBezTo>
                  <a:pt x="1266172" y="387816"/>
                  <a:pt x="1266275" y="387854"/>
                  <a:pt x="1266411" y="387895"/>
                </a:cubicBezTo>
                <a:close/>
                <a:moveTo>
                  <a:pt x="873291" y="1654176"/>
                </a:moveTo>
                <a:cubicBezTo>
                  <a:pt x="881006" y="1656528"/>
                  <a:pt x="885326" y="1664682"/>
                  <a:pt x="882994" y="1672386"/>
                </a:cubicBezTo>
                <a:cubicBezTo>
                  <a:pt x="880629" y="1680089"/>
                  <a:pt x="872469" y="1684427"/>
                  <a:pt x="864754" y="1682075"/>
                </a:cubicBezTo>
                <a:cubicBezTo>
                  <a:pt x="857109" y="1679733"/>
                  <a:pt x="852754" y="1671648"/>
                  <a:pt x="855052" y="1663968"/>
                </a:cubicBezTo>
                <a:cubicBezTo>
                  <a:pt x="857177" y="1656347"/>
                  <a:pt x="865063" y="1651879"/>
                  <a:pt x="872674" y="1653988"/>
                </a:cubicBezTo>
                <a:cubicBezTo>
                  <a:pt x="872880" y="1654046"/>
                  <a:pt x="873086" y="1654108"/>
                  <a:pt x="873291" y="1654176"/>
                </a:cubicBezTo>
                <a:close/>
                <a:moveTo>
                  <a:pt x="831360" y="1789067"/>
                </a:moveTo>
                <a:cubicBezTo>
                  <a:pt x="839143" y="1791398"/>
                  <a:pt x="843600" y="1799596"/>
                  <a:pt x="841269" y="1807389"/>
                </a:cubicBezTo>
                <a:cubicBezTo>
                  <a:pt x="839109" y="1815196"/>
                  <a:pt x="831052" y="1819780"/>
                  <a:pt x="823234" y="1817630"/>
                </a:cubicBezTo>
                <a:cubicBezTo>
                  <a:pt x="815451" y="1815480"/>
                  <a:pt x="810857" y="1807409"/>
                  <a:pt x="812983" y="1799603"/>
                </a:cubicBezTo>
                <a:cubicBezTo>
                  <a:pt x="813052" y="1799466"/>
                  <a:pt x="813086" y="1799328"/>
                  <a:pt x="813120" y="1799191"/>
                </a:cubicBezTo>
                <a:cubicBezTo>
                  <a:pt x="815383" y="1791381"/>
                  <a:pt x="823543" y="1786859"/>
                  <a:pt x="831360" y="1789067"/>
                </a:cubicBezTo>
                <a:close/>
                <a:moveTo>
                  <a:pt x="1129611" y="829200"/>
                </a:moveTo>
                <a:cubicBezTo>
                  <a:pt x="1121863" y="826900"/>
                  <a:pt x="1117440" y="818750"/>
                  <a:pt x="1119737" y="810998"/>
                </a:cubicBezTo>
                <a:cubicBezTo>
                  <a:pt x="1122034" y="803249"/>
                  <a:pt x="1130194" y="798830"/>
                  <a:pt x="1137943" y="801131"/>
                </a:cubicBezTo>
                <a:cubicBezTo>
                  <a:pt x="1145692" y="803431"/>
                  <a:pt x="1150115" y="811567"/>
                  <a:pt x="1147817" y="819316"/>
                </a:cubicBezTo>
                <a:cubicBezTo>
                  <a:pt x="1145623" y="827020"/>
                  <a:pt x="1137600" y="831480"/>
                  <a:pt x="1129886" y="829283"/>
                </a:cubicBezTo>
                <a:cubicBezTo>
                  <a:pt x="1129783" y="829255"/>
                  <a:pt x="1129714" y="829228"/>
                  <a:pt x="1129611" y="829200"/>
                </a:cubicBezTo>
                <a:close/>
                <a:moveTo>
                  <a:pt x="1096251" y="936172"/>
                </a:moveTo>
                <a:cubicBezTo>
                  <a:pt x="1104069" y="938551"/>
                  <a:pt x="1108457" y="946804"/>
                  <a:pt x="1106057" y="954604"/>
                </a:cubicBezTo>
                <a:cubicBezTo>
                  <a:pt x="1103692" y="962407"/>
                  <a:pt x="1095429" y="966799"/>
                  <a:pt x="1087646" y="964420"/>
                </a:cubicBezTo>
                <a:cubicBezTo>
                  <a:pt x="1079829" y="962040"/>
                  <a:pt x="1075440" y="953788"/>
                  <a:pt x="1077806" y="945988"/>
                </a:cubicBezTo>
                <a:cubicBezTo>
                  <a:pt x="1077840" y="945964"/>
                  <a:pt x="1077840" y="945940"/>
                  <a:pt x="1077840" y="945916"/>
                </a:cubicBezTo>
                <a:cubicBezTo>
                  <a:pt x="1080240" y="938143"/>
                  <a:pt x="1088469" y="933775"/>
                  <a:pt x="1096251" y="936162"/>
                </a:cubicBezTo>
                <a:close/>
                <a:moveTo>
                  <a:pt x="1044206" y="1105811"/>
                </a:moveTo>
                <a:cubicBezTo>
                  <a:pt x="1051920" y="1108485"/>
                  <a:pt x="1056000" y="1116895"/>
                  <a:pt x="1053326" y="1124603"/>
                </a:cubicBezTo>
                <a:cubicBezTo>
                  <a:pt x="1050652" y="1132307"/>
                  <a:pt x="1042217" y="1136387"/>
                  <a:pt x="1034537" y="1133712"/>
                </a:cubicBezTo>
                <a:cubicBezTo>
                  <a:pt x="1026823" y="1131041"/>
                  <a:pt x="1022743" y="1122628"/>
                  <a:pt x="1025417" y="1114924"/>
                </a:cubicBezTo>
                <a:cubicBezTo>
                  <a:pt x="1025417" y="1114886"/>
                  <a:pt x="1025451" y="1114852"/>
                  <a:pt x="1025451" y="1114817"/>
                </a:cubicBezTo>
                <a:cubicBezTo>
                  <a:pt x="1028160" y="1107151"/>
                  <a:pt x="1036526" y="1103116"/>
                  <a:pt x="1044206" y="1105800"/>
                </a:cubicBezTo>
                <a:close/>
                <a:moveTo>
                  <a:pt x="992709" y="1268832"/>
                </a:moveTo>
                <a:cubicBezTo>
                  <a:pt x="985029" y="1266247"/>
                  <a:pt x="980880" y="1257916"/>
                  <a:pt x="983451" y="1250222"/>
                </a:cubicBezTo>
                <a:cubicBezTo>
                  <a:pt x="986057" y="1242559"/>
                  <a:pt x="994354" y="1238448"/>
                  <a:pt x="1002034" y="1241044"/>
                </a:cubicBezTo>
                <a:cubicBezTo>
                  <a:pt x="1009680" y="1243636"/>
                  <a:pt x="1013795" y="1251953"/>
                  <a:pt x="1011189" y="1259616"/>
                </a:cubicBezTo>
                <a:cubicBezTo>
                  <a:pt x="1008617" y="1267252"/>
                  <a:pt x="1000354" y="1271363"/>
                  <a:pt x="992709" y="1268822"/>
                </a:cubicBezTo>
                <a:close/>
                <a:moveTo>
                  <a:pt x="925097" y="1537214"/>
                </a:moveTo>
                <a:cubicBezTo>
                  <a:pt x="922731" y="1544956"/>
                  <a:pt x="914537" y="1549310"/>
                  <a:pt x="906789" y="1546941"/>
                </a:cubicBezTo>
                <a:cubicBezTo>
                  <a:pt x="899040" y="1544572"/>
                  <a:pt x="894686" y="1536374"/>
                  <a:pt x="897052" y="1528636"/>
                </a:cubicBezTo>
                <a:cubicBezTo>
                  <a:pt x="899417" y="1520952"/>
                  <a:pt x="907509" y="1516595"/>
                  <a:pt x="915223" y="1518864"/>
                </a:cubicBezTo>
                <a:cubicBezTo>
                  <a:pt x="923006" y="1521227"/>
                  <a:pt x="927394" y="1529417"/>
                  <a:pt x="925097" y="1537204"/>
                </a:cubicBezTo>
                <a:close/>
                <a:moveTo>
                  <a:pt x="959623" y="1375763"/>
                </a:moveTo>
                <a:cubicBezTo>
                  <a:pt x="967406" y="1378108"/>
                  <a:pt x="971829" y="1386309"/>
                  <a:pt x="969497" y="1394095"/>
                </a:cubicBezTo>
                <a:cubicBezTo>
                  <a:pt x="967200" y="1401857"/>
                  <a:pt x="959040" y="1406294"/>
                  <a:pt x="951291" y="1404000"/>
                </a:cubicBezTo>
                <a:cubicBezTo>
                  <a:pt x="943509" y="1401707"/>
                  <a:pt x="939086" y="1393553"/>
                  <a:pt x="941383" y="1385791"/>
                </a:cubicBezTo>
                <a:cubicBezTo>
                  <a:pt x="943646" y="1377991"/>
                  <a:pt x="951806" y="1373500"/>
                  <a:pt x="959623" y="1375752"/>
                </a:cubicBezTo>
                <a:close/>
                <a:moveTo>
                  <a:pt x="1205966" y="532900"/>
                </a:moveTo>
                <a:cubicBezTo>
                  <a:pt x="1208057" y="525076"/>
                  <a:pt x="1216115" y="520437"/>
                  <a:pt x="1223931" y="522532"/>
                </a:cubicBezTo>
                <a:cubicBezTo>
                  <a:pt x="1231749" y="524630"/>
                  <a:pt x="1236377" y="532670"/>
                  <a:pt x="1234286" y="540494"/>
                </a:cubicBezTo>
                <a:cubicBezTo>
                  <a:pt x="1234251" y="540662"/>
                  <a:pt x="1234183" y="540830"/>
                  <a:pt x="1234149" y="540998"/>
                </a:cubicBezTo>
                <a:cubicBezTo>
                  <a:pt x="1231920" y="548781"/>
                  <a:pt x="1223795" y="553272"/>
                  <a:pt x="1216012" y="551033"/>
                </a:cubicBezTo>
                <a:cubicBezTo>
                  <a:pt x="1208229" y="548794"/>
                  <a:pt x="1203737" y="540672"/>
                  <a:pt x="1205966" y="532889"/>
                </a:cubicBezTo>
                <a:close/>
                <a:moveTo>
                  <a:pt x="1171337" y="694242"/>
                </a:moveTo>
                <a:cubicBezTo>
                  <a:pt x="1163520" y="691865"/>
                  <a:pt x="1159132" y="683606"/>
                  <a:pt x="1161497" y="675799"/>
                </a:cubicBezTo>
                <a:cubicBezTo>
                  <a:pt x="1163863" y="667989"/>
                  <a:pt x="1172126" y="663583"/>
                  <a:pt x="1179943" y="665959"/>
                </a:cubicBezTo>
                <a:cubicBezTo>
                  <a:pt x="1187657" y="668609"/>
                  <a:pt x="1191771" y="677016"/>
                  <a:pt x="1189132" y="684737"/>
                </a:cubicBezTo>
                <a:cubicBezTo>
                  <a:pt x="1186594" y="692078"/>
                  <a:pt x="1178846" y="696220"/>
                  <a:pt x="1171337" y="694221"/>
                </a:cubicBezTo>
                <a:close/>
                <a:moveTo>
                  <a:pt x="967029" y="1831156"/>
                </a:moveTo>
                <a:cubicBezTo>
                  <a:pt x="974709" y="1833792"/>
                  <a:pt x="978857" y="1842110"/>
                  <a:pt x="976354" y="1849838"/>
                </a:cubicBezTo>
                <a:cubicBezTo>
                  <a:pt x="973989" y="1857611"/>
                  <a:pt x="965795" y="1862003"/>
                  <a:pt x="958012" y="1859647"/>
                </a:cubicBezTo>
                <a:cubicBezTo>
                  <a:pt x="950229" y="1857292"/>
                  <a:pt x="945840" y="1849077"/>
                  <a:pt x="948206" y="1841304"/>
                </a:cubicBezTo>
                <a:cubicBezTo>
                  <a:pt x="948275" y="1841088"/>
                  <a:pt x="948343" y="1840879"/>
                  <a:pt x="948411" y="1840667"/>
                </a:cubicBezTo>
                <a:cubicBezTo>
                  <a:pt x="950983" y="1832942"/>
                  <a:pt x="959246" y="1828701"/>
                  <a:pt x="967029" y="1831135"/>
                </a:cubicBezTo>
                <a:close/>
                <a:moveTo>
                  <a:pt x="1041669" y="1589099"/>
                </a:moveTo>
                <a:cubicBezTo>
                  <a:pt x="1033852" y="1586640"/>
                  <a:pt x="1029532" y="1578319"/>
                  <a:pt x="1032000" y="1570516"/>
                </a:cubicBezTo>
                <a:cubicBezTo>
                  <a:pt x="1034434" y="1562712"/>
                  <a:pt x="1042766" y="1558379"/>
                  <a:pt x="1050583" y="1560837"/>
                </a:cubicBezTo>
                <a:cubicBezTo>
                  <a:pt x="1058366" y="1563299"/>
                  <a:pt x="1062720" y="1571616"/>
                  <a:pt x="1060251" y="1579420"/>
                </a:cubicBezTo>
                <a:cubicBezTo>
                  <a:pt x="1060251" y="1579458"/>
                  <a:pt x="1060217" y="1579492"/>
                  <a:pt x="1060217" y="1579526"/>
                </a:cubicBezTo>
                <a:cubicBezTo>
                  <a:pt x="1057680" y="1587240"/>
                  <a:pt x="1049417" y="1591502"/>
                  <a:pt x="1041669" y="1589102"/>
                </a:cubicBezTo>
                <a:close/>
                <a:moveTo>
                  <a:pt x="1104686" y="1436184"/>
                </a:moveTo>
                <a:cubicBezTo>
                  <a:pt x="1102286" y="1443947"/>
                  <a:pt x="1094057" y="1448308"/>
                  <a:pt x="1086309" y="1445925"/>
                </a:cubicBezTo>
                <a:cubicBezTo>
                  <a:pt x="1078560" y="1443539"/>
                  <a:pt x="1074172" y="1435310"/>
                  <a:pt x="1076571" y="1427548"/>
                </a:cubicBezTo>
                <a:cubicBezTo>
                  <a:pt x="1078972" y="1419785"/>
                  <a:pt x="1087200" y="1415424"/>
                  <a:pt x="1094949" y="1417814"/>
                </a:cubicBezTo>
                <a:cubicBezTo>
                  <a:pt x="1102697" y="1420200"/>
                  <a:pt x="1107086" y="1428429"/>
                  <a:pt x="1104686" y="1436191"/>
                </a:cubicBezTo>
                <a:close/>
                <a:moveTo>
                  <a:pt x="1128275" y="1310873"/>
                </a:moveTo>
                <a:cubicBezTo>
                  <a:pt x="1120492" y="1308501"/>
                  <a:pt x="1116137" y="1300293"/>
                  <a:pt x="1118469" y="1292517"/>
                </a:cubicBezTo>
                <a:cubicBezTo>
                  <a:pt x="1120903" y="1284768"/>
                  <a:pt x="1129132" y="1280455"/>
                  <a:pt x="1136880" y="1282883"/>
                </a:cubicBezTo>
                <a:cubicBezTo>
                  <a:pt x="1144526" y="1285272"/>
                  <a:pt x="1148846" y="1293326"/>
                  <a:pt x="1146617" y="1301010"/>
                </a:cubicBezTo>
                <a:cubicBezTo>
                  <a:pt x="1144251" y="1308768"/>
                  <a:pt x="1136057" y="1313167"/>
                  <a:pt x="1128275" y="1310880"/>
                </a:cubicBezTo>
                <a:close/>
                <a:moveTo>
                  <a:pt x="1359874" y="564816"/>
                </a:moveTo>
                <a:cubicBezTo>
                  <a:pt x="1367623" y="567364"/>
                  <a:pt x="1371840" y="575709"/>
                  <a:pt x="1369303" y="583457"/>
                </a:cubicBezTo>
                <a:cubicBezTo>
                  <a:pt x="1366732" y="591206"/>
                  <a:pt x="1358400" y="595423"/>
                  <a:pt x="1350652" y="592876"/>
                </a:cubicBezTo>
                <a:cubicBezTo>
                  <a:pt x="1342937" y="590325"/>
                  <a:pt x="1338754" y="582000"/>
                  <a:pt x="1341291" y="574279"/>
                </a:cubicBezTo>
                <a:cubicBezTo>
                  <a:pt x="1343863" y="566582"/>
                  <a:pt x="1352126" y="562372"/>
                  <a:pt x="1359874" y="564816"/>
                </a:cubicBezTo>
                <a:close/>
                <a:moveTo>
                  <a:pt x="1314960" y="707836"/>
                </a:moveTo>
                <a:cubicBezTo>
                  <a:pt x="1322812" y="710075"/>
                  <a:pt x="1327372" y="718252"/>
                  <a:pt x="1325109" y="726103"/>
                </a:cubicBezTo>
                <a:cubicBezTo>
                  <a:pt x="1322880" y="733951"/>
                  <a:pt x="1314720" y="738501"/>
                  <a:pt x="1306869" y="736265"/>
                </a:cubicBezTo>
                <a:cubicBezTo>
                  <a:pt x="1299017" y="734026"/>
                  <a:pt x="1294457" y="725850"/>
                  <a:pt x="1296686" y="717998"/>
                </a:cubicBezTo>
                <a:cubicBezTo>
                  <a:pt x="1296686" y="717971"/>
                  <a:pt x="1296720" y="717940"/>
                  <a:pt x="1296720" y="717909"/>
                </a:cubicBezTo>
                <a:cubicBezTo>
                  <a:pt x="1299017" y="710116"/>
                  <a:pt x="1307143" y="705621"/>
                  <a:pt x="1314960" y="707836"/>
                </a:cubicBezTo>
                <a:close/>
                <a:moveTo>
                  <a:pt x="1273097" y="843072"/>
                </a:moveTo>
                <a:cubicBezTo>
                  <a:pt x="1280846" y="845417"/>
                  <a:pt x="1285200" y="853588"/>
                  <a:pt x="1282834" y="861319"/>
                </a:cubicBezTo>
                <a:cubicBezTo>
                  <a:pt x="1280503" y="869051"/>
                  <a:pt x="1272343" y="873418"/>
                  <a:pt x="1264594" y="871070"/>
                </a:cubicBezTo>
                <a:cubicBezTo>
                  <a:pt x="1256914" y="868735"/>
                  <a:pt x="1252526" y="860627"/>
                  <a:pt x="1254823" y="852916"/>
                </a:cubicBezTo>
                <a:cubicBezTo>
                  <a:pt x="1257120" y="845171"/>
                  <a:pt x="1265246" y="840751"/>
                  <a:pt x="1272994" y="843041"/>
                </a:cubicBezTo>
                <a:cubicBezTo>
                  <a:pt x="1273029" y="843052"/>
                  <a:pt x="1273063" y="843062"/>
                  <a:pt x="1273097" y="843072"/>
                </a:cubicBezTo>
                <a:close/>
                <a:moveTo>
                  <a:pt x="1212994" y="987813"/>
                </a:moveTo>
                <a:cubicBezTo>
                  <a:pt x="1215463" y="980075"/>
                  <a:pt x="1223726" y="975789"/>
                  <a:pt x="1231440" y="978240"/>
                </a:cubicBezTo>
                <a:cubicBezTo>
                  <a:pt x="1239189" y="980695"/>
                  <a:pt x="1243475" y="988958"/>
                  <a:pt x="1241040" y="996700"/>
                </a:cubicBezTo>
                <a:cubicBezTo>
                  <a:pt x="1238571" y="1004428"/>
                  <a:pt x="1230343" y="1008713"/>
                  <a:pt x="1222594" y="1006279"/>
                </a:cubicBezTo>
                <a:cubicBezTo>
                  <a:pt x="1214880" y="1003780"/>
                  <a:pt x="1210629" y="995558"/>
                  <a:pt x="1212994" y="987813"/>
                </a:cubicBezTo>
                <a:close/>
                <a:moveTo>
                  <a:pt x="1170275" y="1175829"/>
                </a:moveTo>
                <a:cubicBezTo>
                  <a:pt x="1162457" y="1173546"/>
                  <a:pt x="1157931" y="1165344"/>
                  <a:pt x="1160229" y="1157510"/>
                </a:cubicBezTo>
                <a:cubicBezTo>
                  <a:pt x="1162526" y="1149676"/>
                  <a:pt x="1170720" y="1145177"/>
                  <a:pt x="1178537" y="1147464"/>
                </a:cubicBezTo>
                <a:cubicBezTo>
                  <a:pt x="1186389" y="1149748"/>
                  <a:pt x="1190880" y="1157949"/>
                  <a:pt x="1188583" y="1165783"/>
                </a:cubicBezTo>
                <a:cubicBezTo>
                  <a:pt x="1188583" y="1165793"/>
                  <a:pt x="1188583" y="1165807"/>
                  <a:pt x="1188583" y="1165817"/>
                </a:cubicBezTo>
                <a:cubicBezTo>
                  <a:pt x="1186286" y="1173635"/>
                  <a:pt x="1178091" y="1178112"/>
                  <a:pt x="1170275" y="1175829"/>
                </a:cubicBezTo>
                <a:close/>
                <a:moveTo>
                  <a:pt x="1101806" y="1872964"/>
                </a:moveTo>
                <a:cubicBezTo>
                  <a:pt x="1109520" y="1875484"/>
                  <a:pt x="1113909" y="1883585"/>
                  <a:pt x="1111817" y="1891420"/>
                </a:cubicBezTo>
                <a:cubicBezTo>
                  <a:pt x="1109109" y="1899024"/>
                  <a:pt x="1101120" y="1903379"/>
                  <a:pt x="1093269" y="1901524"/>
                </a:cubicBezTo>
                <a:cubicBezTo>
                  <a:pt x="1085589" y="1898904"/>
                  <a:pt x="1081269" y="1890779"/>
                  <a:pt x="1083394" y="1882955"/>
                </a:cubicBezTo>
                <a:cubicBezTo>
                  <a:pt x="1085795" y="1875179"/>
                  <a:pt x="1093989" y="1870742"/>
                  <a:pt x="1101806" y="1872964"/>
                </a:cubicBezTo>
                <a:close/>
                <a:moveTo>
                  <a:pt x="1671977" y="513710"/>
                </a:moveTo>
                <a:cubicBezTo>
                  <a:pt x="1679589" y="516052"/>
                  <a:pt x="1683874" y="524126"/>
                  <a:pt x="1681543" y="531744"/>
                </a:cubicBezTo>
                <a:cubicBezTo>
                  <a:pt x="1681509" y="531874"/>
                  <a:pt x="1681440" y="532005"/>
                  <a:pt x="1681406" y="532135"/>
                </a:cubicBezTo>
                <a:cubicBezTo>
                  <a:pt x="1678903" y="539819"/>
                  <a:pt x="1670674" y="544032"/>
                  <a:pt x="1662994" y="541543"/>
                </a:cubicBezTo>
                <a:cubicBezTo>
                  <a:pt x="1655315" y="539054"/>
                  <a:pt x="1651097" y="530805"/>
                  <a:pt x="1653566" y="523121"/>
                </a:cubicBezTo>
                <a:cubicBezTo>
                  <a:pt x="1656069" y="515445"/>
                  <a:pt x="1664297" y="511231"/>
                  <a:pt x="1671977" y="513707"/>
                </a:cubicBezTo>
                <a:close/>
                <a:moveTo>
                  <a:pt x="1611497" y="658739"/>
                </a:moveTo>
                <a:cubicBezTo>
                  <a:pt x="1613726" y="650966"/>
                  <a:pt x="1621817" y="646457"/>
                  <a:pt x="1629566" y="648669"/>
                </a:cubicBezTo>
                <a:cubicBezTo>
                  <a:pt x="1637349" y="650884"/>
                  <a:pt x="1641874" y="658979"/>
                  <a:pt x="1639646" y="666751"/>
                </a:cubicBezTo>
                <a:cubicBezTo>
                  <a:pt x="1637417" y="674524"/>
                  <a:pt x="1629326" y="679032"/>
                  <a:pt x="1621577" y="676817"/>
                </a:cubicBezTo>
                <a:cubicBezTo>
                  <a:pt x="1613795" y="674606"/>
                  <a:pt x="1609269" y="666511"/>
                  <a:pt x="1611497" y="658739"/>
                </a:cubicBezTo>
                <a:close/>
                <a:moveTo>
                  <a:pt x="1577006" y="820077"/>
                </a:moveTo>
                <a:cubicBezTo>
                  <a:pt x="1569154" y="817859"/>
                  <a:pt x="1564594" y="809692"/>
                  <a:pt x="1566789" y="801833"/>
                </a:cubicBezTo>
                <a:cubicBezTo>
                  <a:pt x="1569017" y="793979"/>
                  <a:pt x="1577177" y="789408"/>
                  <a:pt x="1585029" y="791630"/>
                </a:cubicBezTo>
                <a:cubicBezTo>
                  <a:pt x="1592880" y="793848"/>
                  <a:pt x="1597475" y="802015"/>
                  <a:pt x="1595246" y="809870"/>
                </a:cubicBezTo>
                <a:cubicBezTo>
                  <a:pt x="1595246" y="809915"/>
                  <a:pt x="1595212" y="809956"/>
                  <a:pt x="1595212" y="809997"/>
                </a:cubicBezTo>
                <a:cubicBezTo>
                  <a:pt x="1592949" y="817790"/>
                  <a:pt x="1584823" y="822292"/>
                  <a:pt x="1577006" y="820077"/>
                </a:cubicBezTo>
                <a:close/>
                <a:moveTo>
                  <a:pt x="1543714" y="927011"/>
                </a:moveTo>
                <a:cubicBezTo>
                  <a:pt x="1551429" y="929452"/>
                  <a:pt x="1555680" y="937684"/>
                  <a:pt x="1553246" y="945391"/>
                </a:cubicBezTo>
                <a:cubicBezTo>
                  <a:pt x="1550812" y="953102"/>
                  <a:pt x="1542583" y="957371"/>
                  <a:pt x="1534869" y="954930"/>
                </a:cubicBezTo>
                <a:cubicBezTo>
                  <a:pt x="1527154" y="952488"/>
                  <a:pt x="1522903" y="944256"/>
                  <a:pt x="1525337" y="936549"/>
                </a:cubicBezTo>
                <a:cubicBezTo>
                  <a:pt x="1525337" y="936542"/>
                  <a:pt x="1525337" y="936539"/>
                  <a:pt x="1525337" y="936532"/>
                </a:cubicBezTo>
                <a:cubicBezTo>
                  <a:pt x="1527669" y="928900"/>
                  <a:pt x="1535726" y="924590"/>
                  <a:pt x="1543372" y="926908"/>
                </a:cubicBezTo>
                <a:cubicBezTo>
                  <a:pt x="1543475" y="926942"/>
                  <a:pt x="1543611" y="926980"/>
                  <a:pt x="1543714" y="927021"/>
                </a:cubicBezTo>
                <a:close/>
                <a:moveTo>
                  <a:pt x="1501440" y="1061880"/>
                </a:moveTo>
                <a:cubicBezTo>
                  <a:pt x="1509257" y="1064143"/>
                  <a:pt x="1513783" y="1072324"/>
                  <a:pt x="1511520" y="1080155"/>
                </a:cubicBezTo>
                <a:cubicBezTo>
                  <a:pt x="1509257" y="1087985"/>
                  <a:pt x="1501063" y="1092497"/>
                  <a:pt x="1493246" y="1090235"/>
                </a:cubicBezTo>
                <a:cubicBezTo>
                  <a:pt x="1485429" y="1087972"/>
                  <a:pt x="1480903" y="1079791"/>
                  <a:pt x="1483166" y="1071960"/>
                </a:cubicBezTo>
                <a:cubicBezTo>
                  <a:pt x="1485429" y="1064129"/>
                  <a:pt x="1493623" y="1059618"/>
                  <a:pt x="1501440" y="1061880"/>
                </a:cubicBezTo>
                <a:close/>
                <a:moveTo>
                  <a:pt x="1449326" y="1231468"/>
                </a:moveTo>
                <a:cubicBezTo>
                  <a:pt x="1457109" y="1233895"/>
                  <a:pt x="1461463" y="1242179"/>
                  <a:pt x="1459029" y="1249968"/>
                </a:cubicBezTo>
                <a:cubicBezTo>
                  <a:pt x="1456594" y="1257758"/>
                  <a:pt x="1448332" y="1262105"/>
                  <a:pt x="1440549" y="1259678"/>
                </a:cubicBezTo>
                <a:cubicBezTo>
                  <a:pt x="1432732" y="1257251"/>
                  <a:pt x="1428411" y="1248967"/>
                  <a:pt x="1430812" y="1241177"/>
                </a:cubicBezTo>
                <a:cubicBezTo>
                  <a:pt x="1430846" y="1241119"/>
                  <a:pt x="1430846" y="1241064"/>
                  <a:pt x="1430880" y="1241006"/>
                </a:cubicBezTo>
                <a:cubicBezTo>
                  <a:pt x="1433315" y="1233288"/>
                  <a:pt x="1441577" y="1229016"/>
                  <a:pt x="1449291" y="1231464"/>
                </a:cubicBezTo>
                <a:cubicBezTo>
                  <a:pt x="1449291" y="1231471"/>
                  <a:pt x="1449326" y="1231475"/>
                  <a:pt x="1449326" y="1231478"/>
                </a:cubicBezTo>
                <a:close/>
                <a:moveTo>
                  <a:pt x="1312320" y="1673068"/>
                </a:moveTo>
                <a:cubicBezTo>
                  <a:pt x="1304434" y="1670836"/>
                  <a:pt x="1299874" y="1662645"/>
                  <a:pt x="1302103" y="1654773"/>
                </a:cubicBezTo>
                <a:cubicBezTo>
                  <a:pt x="1304332" y="1646897"/>
                  <a:pt x="1312526" y="1642324"/>
                  <a:pt x="1320411" y="1644552"/>
                </a:cubicBezTo>
                <a:cubicBezTo>
                  <a:pt x="1328263" y="1646784"/>
                  <a:pt x="1332857" y="1654975"/>
                  <a:pt x="1330629" y="1662851"/>
                </a:cubicBezTo>
                <a:cubicBezTo>
                  <a:pt x="1330594" y="1662912"/>
                  <a:pt x="1330594" y="1662977"/>
                  <a:pt x="1330560" y="1663043"/>
                </a:cubicBezTo>
                <a:cubicBezTo>
                  <a:pt x="1328263" y="1670832"/>
                  <a:pt x="1320137" y="1675314"/>
                  <a:pt x="1312320" y="1673078"/>
                </a:cubicBezTo>
                <a:close/>
                <a:moveTo>
                  <a:pt x="1366046" y="1501855"/>
                </a:moveTo>
                <a:cubicBezTo>
                  <a:pt x="1373726" y="1504598"/>
                  <a:pt x="1377703" y="1513036"/>
                  <a:pt x="1374960" y="1520702"/>
                </a:cubicBezTo>
                <a:cubicBezTo>
                  <a:pt x="1372217" y="1528368"/>
                  <a:pt x="1363783" y="1532359"/>
                  <a:pt x="1356103" y="1529616"/>
                </a:cubicBezTo>
                <a:cubicBezTo>
                  <a:pt x="1348457" y="1526873"/>
                  <a:pt x="1344446" y="1518436"/>
                  <a:pt x="1347189" y="1510770"/>
                </a:cubicBezTo>
                <a:cubicBezTo>
                  <a:pt x="1347223" y="1510745"/>
                  <a:pt x="1347223" y="1510725"/>
                  <a:pt x="1347223" y="1510701"/>
                </a:cubicBezTo>
                <a:cubicBezTo>
                  <a:pt x="1349931" y="1503086"/>
                  <a:pt x="1358297" y="1499105"/>
                  <a:pt x="1365909" y="1501811"/>
                </a:cubicBezTo>
                <a:cubicBezTo>
                  <a:pt x="1365943" y="1501824"/>
                  <a:pt x="1366012" y="1501842"/>
                  <a:pt x="1366046" y="1501859"/>
                </a:cubicBezTo>
                <a:close/>
                <a:moveTo>
                  <a:pt x="1407737" y="1366807"/>
                </a:moveTo>
                <a:cubicBezTo>
                  <a:pt x="1415417" y="1369458"/>
                  <a:pt x="1419497" y="1377827"/>
                  <a:pt x="1416823" y="1385500"/>
                </a:cubicBezTo>
                <a:cubicBezTo>
                  <a:pt x="1414183" y="1393173"/>
                  <a:pt x="1405817" y="1397243"/>
                  <a:pt x="1398137" y="1394592"/>
                </a:cubicBezTo>
                <a:cubicBezTo>
                  <a:pt x="1390457" y="1391942"/>
                  <a:pt x="1386377" y="1383573"/>
                  <a:pt x="1389052" y="1375900"/>
                </a:cubicBezTo>
                <a:cubicBezTo>
                  <a:pt x="1389052" y="1375862"/>
                  <a:pt x="1389086" y="1375821"/>
                  <a:pt x="1389086" y="1375783"/>
                </a:cubicBezTo>
                <a:cubicBezTo>
                  <a:pt x="1391657" y="1368203"/>
                  <a:pt x="1399886" y="1364143"/>
                  <a:pt x="1407463" y="1366718"/>
                </a:cubicBezTo>
                <a:cubicBezTo>
                  <a:pt x="1407566" y="1366749"/>
                  <a:pt x="1407635" y="1366780"/>
                  <a:pt x="1407737" y="1366811"/>
                </a:cubicBezTo>
                <a:close/>
                <a:moveTo>
                  <a:pt x="1278652" y="1779950"/>
                </a:moveTo>
                <a:cubicBezTo>
                  <a:pt x="1286400" y="1782189"/>
                  <a:pt x="1290857" y="1790273"/>
                  <a:pt x="1288594" y="1798008"/>
                </a:cubicBezTo>
                <a:cubicBezTo>
                  <a:pt x="1286366" y="1805747"/>
                  <a:pt x="1278275" y="1810204"/>
                  <a:pt x="1270560" y="1807965"/>
                </a:cubicBezTo>
                <a:cubicBezTo>
                  <a:pt x="1262812" y="1805733"/>
                  <a:pt x="1258354" y="1797669"/>
                  <a:pt x="1260583" y="1789941"/>
                </a:cubicBezTo>
                <a:cubicBezTo>
                  <a:pt x="1262606" y="1782302"/>
                  <a:pt x="1270423" y="1777749"/>
                  <a:pt x="1278069" y="1779768"/>
                </a:cubicBezTo>
                <a:cubicBezTo>
                  <a:pt x="1278275" y="1779820"/>
                  <a:pt x="1278446" y="1779878"/>
                  <a:pt x="1278652" y="1779936"/>
                </a:cubicBezTo>
                <a:close/>
                <a:moveTo>
                  <a:pt x="1236823" y="1914871"/>
                </a:moveTo>
                <a:cubicBezTo>
                  <a:pt x="1244606" y="1917172"/>
                  <a:pt x="1249063" y="1925356"/>
                  <a:pt x="1246766" y="1933149"/>
                </a:cubicBezTo>
                <a:cubicBezTo>
                  <a:pt x="1246766" y="1933156"/>
                  <a:pt x="1246766" y="1933163"/>
                  <a:pt x="1246766" y="1933169"/>
                </a:cubicBezTo>
                <a:cubicBezTo>
                  <a:pt x="1244709" y="1940980"/>
                  <a:pt x="1236720" y="1945660"/>
                  <a:pt x="1228937" y="1943616"/>
                </a:cubicBezTo>
                <a:cubicBezTo>
                  <a:pt x="1221120" y="1941576"/>
                  <a:pt x="1216423" y="1933588"/>
                  <a:pt x="1218480" y="1925774"/>
                </a:cubicBezTo>
                <a:cubicBezTo>
                  <a:pt x="1218549" y="1925534"/>
                  <a:pt x="1218617" y="1925294"/>
                  <a:pt x="1218686" y="1925054"/>
                </a:cubicBezTo>
                <a:cubicBezTo>
                  <a:pt x="1220880" y="1917237"/>
                  <a:pt x="1228972" y="1912667"/>
                  <a:pt x="1236789" y="1914851"/>
                </a:cubicBezTo>
                <a:cubicBezTo>
                  <a:pt x="1236789" y="1914851"/>
                  <a:pt x="1236823" y="1914854"/>
                  <a:pt x="1236823" y="1914857"/>
                </a:cubicBezTo>
                <a:close/>
                <a:moveTo>
                  <a:pt x="1414389" y="1822056"/>
                </a:moveTo>
                <a:cubicBezTo>
                  <a:pt x="1422000" y="1824672"/>
                  <a:pt x="1426046" y="1832969"/>
                  <a:pt x="1423440" y="1840584"/>
                </a:cubicBezTo>
                <a:cubicBezTo>
                  <a:pt x="1420834" y="1848203"/>
                  <a:pt x="1412537" y="1852255"/>
                  <a:pt x="1404926" y="1849636"/>
                </a:cubicBezTo>
                <a:cubicBezTo>
                  <a:pt x="1397349" y="1847040"/>
                  <a:pt x="1393303" y="1838853"/>
                  <a:pt x="1395806" y="1831269"/>
                </a:cubicBezTo>
                <a:cubicBezTo>
                  <a:pt x="1398377" y="1823592"/>
                  <a:pt x="1406709" y="1819461"/>
                  <a:pt x="1414389" y="1822039"/>
                </a:cubicBezTo>
                <a:cubicBezTo>
                  <a:pt x="1414389" y="1822043"/>
                  <a:pt x="1414389" y="1822043"/>
                  <a:pt x="1414389" y="1822043"/>
                </a:cubicBezTo>
                <a:close/>
                <a:moveTo>
                  <a:pt x="1372320" y="1956909"/>
                </a:moveTo>
                <a:cubicBezTo>
                  <a:pt x="1380000" y="1959518"/>
                  <a:pt x="1384251" y="1967709"/>
                  <a:pt x="1381989" y="1975495"/>
                </a:cubicBezTo>
                <a:cubicBezTo>
                  <a:pt x="1379280" y="1983117"/>
                  <a:pt x="1371189" y="1987392"/>
                  <a:pt x="1363372" y="1985332"/>
                </a:cubicBezTo>
                <a:cubicBezTo>
                  <a:pt x="1355726" y="1982610"/>
                  <a:pt x="1351543" y="1974395"/>
                  <a:pt x="1353840" y="1966615"/>
                </a:cubicBezTo>
                <a:cubicBezTo>
                  <a:pt x="1356309" y="1958877"/>
                  <a:pt x="1364537" y="1954550"/>
                  <a:pt x="1372320" y="1956895"/>
                </a:cubicBezTo>
                <a:close/>
                <a:moveTo>
                  <a:pt x="1456115" y="1686669"/>
                </a:moveTo>
                <a:cubicBezTo>
                  <a:pt x="1463931" y="1689103"/>
                  <a:pt x="1468286" y="1697407"/>
                  <a:pt x="1465852" y="1705214"/>
                </a:cubicBezTo>
                <a:cubicBezTo>
                  <a:pt x="1463417" y="1713024"/>
                  <a:pt x="1455120" y="1717386"/>
                  <a:pt x="1447303" y="1714951"/>
                </a:cubicBezTo>
                <a:cubicBezTo>
                  <a:pt x="1439486" y="1712517"/>
                  <a:pt x="1435132" y="1704209"/>
                  <a:pt x="1437566" y="1696396"/>
                </a:cubicBezTo>
                <a:cubicBezTo>
                  <a:pt x="1440000" y="1688582"/>
                  <a:pt x="1448297" y="1684221"/>
                  <a:pt x="1456115" y="1686655"/>
                </a:cubicBezTo>
                <a:close/>
                <a:moveTo>
                  <a:pt x="1500480" y="1543560"/>
                </a:moveTo>
                <a:cubicBezTo>
                  <a:pt x="1508194" y="1546101"/>
                  <a:pt x="1512514" y="1554278"/>
                  <a:pt x="1510251" y="1562075"/>
                </a:cubicBezTo>
                <a:cubicBezTo>
                  <a:pt x="1507817" y="1569861"/>
                  <a:pt x="1499520" y="1574201"/>
                  <a:pt x="1491737" y="1571767"/>
                </a:cubicBezTo>
                <a:cubicBezTo>
                  <a:pt x="1483955" y="1569333"/>
                  <a:pt x="1479635" y="1561049"/>
                  <a:pt x="1482069" y="1553263"/>
                </a:cubicBezTo>
                <a:cubicBezTo>
                  <a:pt x="1484469" y="1545508"/>
                  <a:pt x="1492697" y="1541167"/>
                  <a:pt x="1500480" y="1543547"/>
                </a:cubicBezTo>
                <a:close/>
                <a:moveTo>
                  <a:pt x="1575806" y="1301640"/>
                </a:moveTo>
                <a:cubicBezTo>
                  <a:pt x="1567989" y="1299302"/>
                  <a:pt x="1563566" y="1291070"/>
                  <a:pt x="1565897" y="1283256"/>
                </a:cubicBezTo>
                <a:cubicBezTo>
                  <a:pt x="1568194" y="1275508"/>
                  <a:pt x="1576320" y="1271064"/>
                  <a:pt x="1584103" y="1273289"/>
                </a:cubicBezTo>
                <a:cubicBezTo>
                  <a:pt x="1591989" y="1275343"/>
                  <a:pt x="1596720" y="1283407"/>
                  <a:pt x="1594697" y="1291300"/>
                </a:cubicBezTo>
                <a:cubicBezTo>
                  <a:pt x="1592640" y="1299196"/>
                  <a:pt x="1584549" y="1303931"/>
                  <a:pt x="1576663" y="1301880"/>
                </a:cubicBezTo>
                <a:cubicBezTo>
                  <a:pt x="1576389" y="1301805"/>
                  <a:pt x="1576080" y="1301719"/>
                  <a:pt x="1575806" y="1301627"/>
                </a:cubicBezTo>
                <a:close/>
                <a:moveTo>
                  <a:pt x="1628229" y="1132135"/>
                </a:moveTo>
                <a:cubicBezTo>
                  <a:pt x="1620446" y="1129725"/>
                  <a:pt x="1616091" y="1121455"/>
                  <a:pt x="1618492" y="1113665"/>
                </a:cubicBezTo>
                <a:cubicBezTo>
                  <a:pt x="1620892" y="1105941"/>
                  <a:pt x="1629052" y="1101576"/>
                  <a:pt x="1636800" y="1103880"/>
                </a:cubicBezTo>
                <a:cubicBezTo>
                  <a:pt x="1644514" y="1106376"/>
                  <a:pt x="1648869" y="1114523"/>
                  <a:pt x="1646674" y="1122326"/>
                </a:cubicBezTo>
                <a:cubicBezTo>
                  <a:pt x="1644206" y="1130057"/>
                  <a:pt x="1636012" y="1134408"/>
                  <a:pt x="1628229" y="1132121"/>
                </a:cubicBezTo>
                <a:close/>
                <a:moveTo>
                  <a:pt x="1507475" y="1998854"/>
                </a:moveTo>
                <a:cubicBezTo>
                  <a:pt x="1514914" y="2001024"/>
                  <a:pt x="1519166" y="2008804"/>
                  <a:pt x="1517006" y="2016230"/>
                </a:cubicBezTo>
                <a:cubicBezTo>
                  <a:pt x="1516869" y="2016593"/>
                  <a:pt x="1516766" y="2016950"/>
                  <a:pt x="1516629" y="2017303"/>
                </a:cubicBezTo>
                <a:cubicBezTo>
                  <a:pt x="1514537" y="2024942"/>
                  <a:pt x="1506617" y="2029433"/>
                  <a:pt x="1499006" y="2027332"/>
                </a:cubicBezTo>
                <a:cubicBezTo>
                  <a:pt x="1498800" y="2027284"/>
                  <a:pt x="1498629" y="2027229"/>
                  <a:pt x="1498457" y="2027174"/>
                </a:cubicBezTo>
                <a:cubicBezTo>
                  <a:pt x="1490777" y="2024513"/>
                  <a:pt x="1486594" y="2016257"/>
                  <a:pt x="1488994" y="2008499"/>
                </a:cubicBezTo>
                <a:cubicBezTo>
                  <a:pt x="1491463" y="2000743"/>
                  <a:pt x="1499692" y="1996430"/>
                  <a:pt x="1507475" y="1998840"/>
                </a:cubicBezTo>
                <a:close/>
                <a:moveTo>
                  <a:pt x="1626994" y="1613682"/>
                </a:moveTo>
                <a:cubicBezTo>
                  <a:pt x="1619246" y="1611162"/>
                  <a:pt x="1615029" y="1602844"/>
                  <a:pt x="1617532" y="1595102"/>
                </a:cubicBezTo>
                <a:cubicBezTo>
                  <a:pt x="1619966" y="1587624"/>
                  <a:pt x="1627852" y="1583370"/>
                  <a:pt x="1635429" y="1585437"/>
                </a:cubicBezTo>
                <a:cubicBezTo>
                  <a:pt x="1643143" y="1588067"/>
                  <a:pt x="1647257" y="1596446"/>
                  <a:pt x="1644617" y="1604150"/>
                </a:cubicBezTo>
                <a:cubicBezTo>
                  <a:pt x="1642149" y="1611439"/>
                  <a:pt x="1634469" y="1615588"/>
                  <a:pt x="1626994" y="1613668"/>
                </a:cubicBezTo>
                <a:close/>
                <a:moveTo>
                  <a:pt x="1814023" y="1010887"/>
                </a:moveTo>
                <a:cubicBezTo>
                  <a:pt x="1821635" y="1013572"/>
                  <a:pt x="1825646" y="1021931"/>
                  <a:pt x="1822972" y="1029559"/>
                </a:cubicBezTo>
                <a:cubicBezTo>
                  <a:pt x="1820400" y="1036900"/>
                  <a:pt x="1812514" y="1040935"/>
                  <a:pt x="1805040" y="1038744"/>
                </a:cubicBezTo>
                <a:cubicBezTo>
                  <a:pt x="1797360" y="1036265"/>
                  <a:pt x="1793109" y="1028013"/>
                  <a:pt x="1795611" y="1020316"/>
                </a:cubicBezTo>
                <a:cubicBezTo>
                  <a:pt x="1798080" y="1012622"/>
                  <a:pt x="1806343" y="1008395"/>
                  <a:pt x="1814023" y="1010873"/>
                </a:cubicBezTo>
                <a:close/>
                <a:moveTo>
                  <a:pt x="1855749" y="875599"/>
                </a:moveTo>
                <a:cubicBezTo>
                  <a:pt x="1863463" y="878232"/>
                  <a:pt x="1867611" y="886629"/>
                  <a:pt x="1864972" y="894357"/>
                </a:cubicBezTo>
                <a:cubicBezTo>
                  <a:pt x="1862469" y="901742"/>
                  <a:pt x="1854652" y="905897"/>
                  <a:pt x="1847109" y="903854"/>
                </a:cubicBezTo>
                <a:cubicBezTo>
                  <a:pt x="1839291" y="901468"/>
                  <a:pt x="1834903" y="893208"/>
                  <a:pt x="1837303" y="885405"/>
                </a:cubicBezTo>
                <a:cubicBezTo>
                  <a:pt x="1839669" y="877598"/>
                  <a:pt x="1847931" y="873206"/>
                  <a:pt x="1855749" y="875592"/>
                </a:cubicBezTo>
                <a:close/>
                <a:moveTo>
                  <a:pt x="1686789" y="1468807"/>
                </a:moveTo>
                <a:cubicBezTo>
                  <a:pt x="1684869" y="1476285"/>
                  <a:pt x="1677257" y="1480787"/>
                  <a:pt x="1669783" y="1478863"/>
                </a:cubicBezTo>
                <a:cubicBezTo>
                  <a:pt x="1669406" y="1478771"/>
                  <a:pt x="1669029" y="1478661"/>
                  <a:pt x="1668686" y="1478538"/>
                </a:cubicBezTo>
                <a:cubicBezTo>
                  <a:pt x="1660972" y="1476011"/>
                  <a:pt x="1656754" y="1467710"/>
                  <a:pt x="1659291" y="1459999"/>
                </a:cubicBezTo>
                <a:cubicBezTo>
                  <a:pt x="1661795" y="1452401"/>
                  <a:pt x="1669886" y="1448188"/>
                  <a:pt x="1677532" y="1450512"/>
                </a:cubicBezTo>
                <a:cubicBezTo>
                  <a:pt x="1684937" y="1452580"/>
                  <a:pt x="1689223" y="1460243"/>
                  <a:pt x="1687166" y="1467635"/>
                </a:cubicBezTo>
                <a:cubicBezTo>
                  <a:pt x="1687063" y="1468025"/>
                  <a:pt x="1686926" y="1468413"/>
                  <a:pt x="1686789" y="1468793"/>
                </a:cubicBezTo>
                <a:close/>
                <a:moveTo>
                  <a:pt x="1719223" y="1315207"/>
                </a:moveTo>
                <a:cubicBezTo>
                  <a:pt x="1726972" y="1317731"/>
                  <a:pt x="1731223" y="1326069"/>
                  <a:pt x="1728686" y="1333828"/>
                </a:cubicBezTo>
                <a:cubicBezTo>
                  <a:pt x="1726286" y="1341288"/>
                  <a:pt x="1718434" y="1345550"/>
                  <a:pt x="1710857" y="1343534"/>
                </a:cubicBezTo>
                <a:cubicBezTo>
                  <a:pt x="1703040" y="1341223"/>
                  <a:pt x="1698549" y="1333008"/>
                  <a:pt x="1700880" y="1325181"/>
                </a:cubicBezTo>
                <a:cubicBezTo>
                  <a:pt x="1703177" y="1317353"/>
                  <a:pt x="1711406" y="1312883"/>
                  <a:pt x="1719223" y="1315193"/>
                </a:cubicBezTo>
                <a:close/>
                <a:moveTo>
                  <a:pt x="1549543" y="1863988"/>
                </a:moveTo>
                <a:cubicBezTo>
                  <a:pt x="1557154" y="1866659"/>
                  <a:pt x="1561132" y="1874987"/>
                  <a:pt x="1558457" y="1882584"/>
                </a:cubicBezTo>
                <a:cubicBezTo>
                  <a:pt x="1555852" y="1890035"/>
                  <a:pt x="1547760" y="1894049"/>
                  <a:pt x="1540251" y="1891636"/>
                </a:cubicBezTo>
                <a:cubicBezTo>
                  <a:pt x="1532606" y="1889071"/>
                  <a:pt x="1528492" y="1880798"/>
                  <a:pt x="1531063" y="1873159"/>
                </a:cubicBezTo>
                <a:cubicBezTo>
                  <a:pt x="1533635" y="1865520"/>
                  <a:pt x="1541897" y="1861409"/>
                  <a:pt x="1549543" y="1863974"/>
                </a:cubicBezTo>
                <a:close/>
                <a:moveTo>
                  <a:pt x="1591372" y="1728635"/>
                </a:moveTo>
                <a:cubicBezTo>
                  <a:pt x="1598846" y="1730963"/>
                  <a:pt x="1603029" y="1738910"/>
                  <a:pt x="1600697" y="1746384"/>
                </a:cubicBezTo>
                <a:cubicBezTo>
                  <a:pt x="1600594" y="1746641"/>
                  <a:pt x="1600526" y="1746895"/>
                  <a:pt x="1600423" y="1747149"/>
                </a:cubicBezTo>
                <a:cubicBezTo>
                  <a:pt x="1598469" y="1754613"/>
                  <a:pt x="1590823" y="1759077"/>
                  <a:pt x="1583383" y="1757119"/>
                </a:cubicBezTo>
                <a:cubicBezTo>
                  <a:pt x="1583006" y="1757023"/>
                  <a:pt x="1582629" y="1756907"/>
                  <a:pt x="1582251" y="1756776"/>
                </a:cubicBezTo>
                <a:cubicBezTo>
                  <a:pt x="1574469" y="1754256"/>
                  <a:pt x="1570217" y="1745915"/>
                  <a:pt x="1572720" y="1738139"/>
                </a:cubicBezTo>
                <a:cubicBezTo>
                  <a:pt x="1575257" y="1730363"/>
                  <a:pt x="1583589" y="1726104"/>
                  <a:pt x="1591372" y="1728621"/>
                </a:cubicBezTo>
                <a:close/>
                <a:moveTo>
                  <a:pt x="1933132" y="625320"/>
                </a:moveTo>
                <a:cubicBezTo>
                  <a:pt x="1925486" y="622773"/>
                  <a:pt x="1921337" y="614503"/>
                  <a:pt x="1923874" y="606844"/>
                </a:cubicBezTo>
                <a:cubicBezTo>
                  <a:pt x="1926411" y="599188"/>
                  <a:pt x="1934709" y="595046"/>
                  <a:pt x="1942354" y="597593"/>
                </a:cubicBezTo>
                <a:cubicBezTo>
                  <a:pt x="1949692" y="599726"/>
                  <a:pt x="1953909" y="607396"/>
                  <a:pt x="1951783" y="614729"/>
                </a:cubicBezTo>
                <a:cubicBezTo>
                  <a:pt x="1951646" y="615158"/>
                  <a:pt x="1951509" y="615583"/>
                  <a:pt x="1951337" y="615998"/>
                </a:cubicBezTo>
                <a:cubicBezTo>
                  <a:pt x="1949451" y="623311"/>
                  <a:pt x="1941977" y="627700"/>
                  <a:pt x="1934674" y="625800"/>
                </a:cubicBezTo>
                <a:cubicBezTo>
                  <a:pt x="1934126" y="625667"/>
                  <a:pt x="1933646" y="625502"/>
                  <a:pt x="1933132" y="625307"/>
                </a:cubicBezTo>
                <a:close/>
                <a:moveTo>
                  <a:pt x="1909577" y="750669"/>
                </a:moveTo>
                <a:cubicBezTo>
                  <a:pt x="1907760" y="758195"/>
                  <a:pt x="1900183" y="762820"/>
                  <a:pt x="1892640" y="760999"/>
                </a:cubicBezTo>
                <a:cubicBezTo>
                  <a:pt x="1892297" y="760913"/>
                  <a:pt x="1891955" y="760817"/>
                  <a:pt x="1891611" y="760704"/>
                </a:cubicBezTo>
                <a:cubicBezTo>
                  <a:pt x="1883795" y="758376"/>
                  <a:pt x="1879372" y="750158"/>
                  <a:pt x="1881703" y="742348"/>
                </a:cubicBezTo>
                <a:cubicBezTo>
                  <a:pt x="1884034" y="734541"/>
                  <a:pt x="1892229" y="730101"/>
                  <a:pt x="1900046" y="732429"/>
                </a:cubicBezTo>
                <a:cubicBezTo>
                  <a:pt x="1907486" y="734387"/>
                  <a:pt x="1911909" y="742005"/>
                  <a:pt x="1909955" y="749441"/>
                </a:cubicBezTo>
                <a:cubicBezTo>
                  <a:pt x="1909852" y="749856"/>
                  <a:pt x="1909714" y="750264"/>
                  <a:pt x="1909577" y="750669"/>
                </a:cubicBezTo>
                <a:close/>
                <a:moveTo>
                  <a:pt x="1763006" y="1173947"/>
                </a:moveTo>
                <a:cubicBezTo>
                  <a:pt x="1755257" y="1171409"/>
                  <a:pt x="1751040" y="1163068"/>
                  <a:pt x="1753577" y="1155316"/>
                </a:cubicBezTo>
                <a:cubicBezTo>
                  <a:pt x="1756115" y="1147567"/>
                  <a:pt x="1764446" y="1143340"/>
                  <a:pt x="1772194" y="1145877"/>
                </a:cubicBezTo>
                <a:cubicBezTo>
                  <a:pt x="1779874" y="1148637"/>
                  <a:pt x="1783852" y="1157099"/>
                  <a:pt x="1781109" y="1164775"/>
                </a:cubicBezTo>
                <a:cubicBezTo>
                  <a:pt x="1778469" y="1172147"/>
                  <a:pt x="1770514" y="1176168"/>
                  <a:pt x="1763006" y="1173947"/>
                </a:cubicBezTo>
                <a:close/>
              </a:path>
            </a:pathLst>
          </a:custGeom>
          <a:solidFill>
            <a:schemeClr val="accent1"/>
          </a:solidFill>
          <a:ln w="3429" cap="flat">
            <a:noFill/>
            <a:prstDash val="solid"/>
            <a:miter/>
          </a:ln>
        </p:spPr>
        <p:txBody>
          <a:bodyPr rtlCol="0" anchor="ctr"/>
          <a:lstStyle/>
          <a:p>
            <a:endParaRPr lang="zh-CN" altLang="en-US">
              <a:cs typeface="思源黑体 Regular" panose="020B0500000000000000" charset="-122"/>
            </a:endParaRPr>
          </a:p>
        </p:txBody>
      </p:sp>
      <p:sp>
        <p:nvSpPr>
          <p:cNvPr id="10" name="文本框 9"/>
          <p:cNvSpPr txBox="1"/>
          <p:nvPr/>
        </p:nvSpPr>
        <p:spPr>
          <a:xfrm>
            <a:off x="4197350" y="2800985"/>
            <a:ext cx="7018655" cy="1383665"/>
          </a:xfrm>
          <a:prstGeom prst="rect">
            <a:avLst/>
          </a:prstGeom>
          <a:noFill/>
        </p:spPr>
        <p:txBody>
          <a:bodyPr wrap="square" rtlCol="0" anchor="t">
            <a:spAutoFit/>
          </a:bodyPr>
          <a:lstStyle/>
          <a:p>
            <a:pPr indent="355600">
              <a:lnSpc>
                <a:spcPct val="150000"/>
              </a:lnSpc>
            </a:pPr>
            <a:r>
              <a:rPr 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１．多方位了解</a:t>
            </a:r>
            <a:r>
              <a:rPr lang="en-US" alt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国家自然博物馆</a:t>
            </a:r>
            <a:r>
              <a:rPr lang="en-US" alt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55600">
              <a:lnSpc>
                <a:spcPct val="150000"/>
              </a:lnSpc>
            </a:pPr>
            <a:r>
              <a:rPr 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２．生活中的</a:t>
            </a:r>
            <a:r>
              <a:rPr lang="en-US" alt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云旅游”</a:t>
            </a:r>
            <a:endParaRPr lang="zh-CN" altLang="en-US"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图片 107"/>
          <p:cNvPicPr/>
          <p:nvPr/>
        </p:nvPicPr>
        <p:blipFill>
          <a:blip r:embed="rId1">
            <a:clrChange>
              <a:clrFrom>
                <a:srgbClr val="F6F6F6">
                  <a:alpha val="100000"/>
                </a:srgbClr>
              </a:clrFrom>
              <a:clrTo>
                <a:srgbClr val="F6F6F6">
                  <a:alpha val="100000"/>
                  <a:alpha val="0"/>
                </a:srgbClr>
              </a:clrTo>
            </a:clrChange>
          </a:blip>
          <a:srcRect l="6200" t="6472" r="6639" b="10692"/>
          <a:stretch>
            <a:fillRect/>
          </a:stretch>
        </p:blipFill>
        <p:spPr>
          <a:xfrm>
            <a:off x="8573135" y="2142490"/>
            <a:ext cx="2651125" cy="1657985"/>
          </a:xfrm>
          <a:prstGeom prst="rect">
            <a:avLst/>
          </a:prstGeom>
          <a:noFill/>
          <a:ln w="9525">
            <a:noFill/>
          </a:ln>
        </p:spPr>
      </p:pic>
      <p:sp>
        <p:nvSpPr>
          <p:cNvPr id="2" name="文本框 1"/>
          <p:cNvSpPr txBox="1"/>
          <p:nvPr/>
        </p:nvSpPr>
        <p:spPr>
          <a:xfrm>
            <a:off x="2005743" y="1998309"/>
            <a:ext cx="5717623" cy="2861310"/>
          </a:xfrm>
          <a:prstGeom prst="rect">
            <a:avLst/>
          </a:prstGeom>
          <a:noFill/>
        </p:spPr>
        <p:txBody>
          <a:bodyPr wrap="square" rtlCol="0">
            <a:spAutoFit/>
          </a:bodyPr>
          <a:lstStyle/>
          <a:p>
            <a:pPr indent="539750">
              <a:lnSpc>
                <a:spcPct val="150000"/>
              </a:lnSpc>
            </a:pPr>
            <a:r>
              <a:rPr lang="en-US" altLang="zh-CN" sz="2400" dirty="0" err="1">
                <a:latin typeface="楷体" panose="02010609060101010101" charset="-122"/>
                <a:ea typeface="楷体" panose="02010609060101010101" charset="-122"/>
                <a:cs typeface="楷体" panose="02010609060101010101" charset="-122"/>
              </a:rPr>
              <a:t>科学课上，老师介绍了丰富的动物知识，李徽</a:t>
            </a:r>
            <a:r>
              <a:rPr lang="zh-CN" altLang="en-US" sz="2400" dirty="0" err="1">
                <a:latin typeface="楷体" panose="02010609060101010101" charset="-122"/>
                <a:ea typeface="楷体" panose="02010609060101010101" charset="-122"/>
                <a:cs typeface="楷体" panose="02010609060101010101" charset="-122"/>
              </a:rPr>
              <a:t>很有</a:t>
            </a:r>
            <a:r>
              <a:rPr lang="en-US" altLang="zh-CN" sz="2400" dirty="0" err="1">
                <a:latin typeface="楷体" panose="02010609060101010101" charset="-122"/>
                <a:ea typeface="楷体" panose="02010609060101010101" charset="-122"/>
                <a:cs typeface="楷体" panose="02010609060101010101" charset="-122"/>
              </a:rPr>
              <a:t>兴趣,</a:t>
            </a:r>
            <a:r>
              <a:rPr lang="zh-CN" altLang="en-US" sz="2400" dirty="0" err="1">
                <a:latin typeface="楷体" panose="02010609060101010101" charset="-122"/>
                <a:ea typeface="楷体" panose="02010609060101010101" charset="-122"/>
                <a:cs typeface="楷体" panose="02010609060101010101" charset="-122"/>
              </a:rPr>
              <a:t>但由于他的父母工作忙没时间带他</a:t>
            </a:r>
            <a:r>
              <a:rPr lang="en-US" altLang="zh-CN" sz="2400" dirty="0" err="1">
                <a:latin typeface="楷体" panose="02010609060101010101" charset="-122"/>
                <a:ea typeface="楷体" panose="02010609060101010101" charset="-122"/>
                <a:cs typeface="楷体" panose="02010609060101010101" charset="-122"/>
              </a:rPr>
              <a:t>实地参观。因此，李徽决定通过在线方式进行虚拟参观深入了解他所喜欢的动物的生活习性</a:t>
            </a:r>
            <a:r>
              <a:rPr lang="zh-CN" altLang="en-US" sz="2400" dirty="0" err="1">
                <a:latin typeface="楷体" panose="02010609060101010101" charset="-122"/>
                <a:ea typeface="楷体" panose="02010609060101010101" charset="-122"/>
                <a:cs typeface="楷体" panose="02010609060101010101" charset="-122"/>
              </a:rPr>
              <a:t>。</a:t>
            </a:r>
            <a:endParaRPr lang="zh-CN" altLang="en-US" sz="2400" dirty="0" err="1">
              <a:latin typeface="楷体" panose="02010609060101010101" charset="-122"/>
              <a:ea typeface="楷体" panose="02010609060101010101" charset="-122"/>
              <a:cs typeface="楷体" panose="02010609060101010101" charset="-122"/>
            </a:endParaRPr>
          </a:p>
        </p:txBody>
      </p:sp>
      <p:grpSp>
        <p:nvGrpSpPr>
          <p:cNvPr id="11" name="组合 10"/>
          <p:cNvGrpSpPr/>
          <p:nvPr/>
        </p:nvGrpSpPr>
        <p:grpSpPr>
          <a:xfrm>
            <a:off x="987077" y="757257"/>
            <a:ext cx="2434040" cy="738664"/>
            <a:chOff x="6388488" y="2098491"/>
            <a:chExt cx="2434040" cy="738664"/>
          </a:xfrm>
        </p:grpSpPr>
        <p:sp>
          <p:nvSpPr>
            <p:cNvPr id="12" name="圆角矩形 13"/>
            <p:cNvSpPr/>
            <p:nvPr/>
          </p:nvSpPr>
          <p:spPr>
            <a:xfrm>
              <a:off x="6388488" y="2200275"/>
              <a:ext cx="2160000" cy="602927"/>
            </a:xfrm>
            <a:prstGeom prst="roundRect">
              <a:avLst>
                <a:gd name="adj" fmla="val 50000"/>
              </a:avLst>
            </a:prstGeom>
            <a:solidFill>
              <a:srgbClr val="5DA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微软雅黑" panose="020B0503020204020204" pitchFamily="34" charset="-122"/>
              </a:endParaRPr>
            </a:p>
          </p:txBody>
        </p:sp>
        <p:sp>
          <p:nvSpPr>
            <p:cNvPr id="13" name="文本框 28"/>
            <p:cNvSpPr txBox="1"/>
            <p:nvPr/>
          </p:nvSpPr>
          <p:spPr>
            <a:xfrm>
              <a:off x="6666126" y="2098491"/>
              <a:ext cx="2156402" cy="738664"/>
            </a:xfrm>
            <a:prstGeom prst="rect">
              <a:avLst/>
            </a:prstGeom>
            <a:noFill/>
          </p:spPr>
          <p:txBody>
            <a:bodyPr wrap="square" rtlCol="0">
              <a:spAutoFit/>
            </a:bodyPr>
            <a:lstStyle/>
            <a:p>
              <a:pPr lvl="0">
                <a:lnSpc>
                  <a:spcPct val="150000"/>
                </a:lnSpc>
              </a:pP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项目情境</a:t>
              </a:r>
              <a:endPar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314" name="Rectangle 2"/>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 name="矩形 13"/>
          <p:cNvSpPr/>
          <p:nvPr/>
        </p:nvSpPr>
        <p:spPr>
          <a:xfrm>
            <a:off x="1905773" y="1762400"/>
            <a:ext cx="6029739" cy="3432313"/>
          </a:xfrm>
          <a:prstGeom prst="rect">
            <a:avLst/>
          </a:prstGeom>
          <a:noFill/>
          <a:ln>
            <a:solidFill>
              <a:schemeClr val="accent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10247" name="文本框 83"/>
          <p:cNvSpPr txBox="1">
            <a:spLocks noChangeArrowheads="1"/>
          </p:cNvSpPr>
          <p:nvPr/>
        </p:nvSpPr>
        <p:spPr bwMode="auto">
          <a:xfrm>
            <a:off x="8892540" y="2557780"/>
            <a:ext cx="2156460" cy="1345565"/>
          </a:xfrm>
          <a:prstGeom prst="rect">
            <a:avLst/>
          </a:prstGeom>
          <a:noFill/>
          <a:ln w="9525">
            <a:noFill/>
            <a:miter lim="800000"/>
          </a:ln>
          <a:effectLst/>
        </p:spPr>
        <p:txBody>
          <a:bodyPr vert="horz" wrap="square" lIns="91440" tIns="45720" rIns="91440" bIns="45720" numCol="1" anchor="t" anchorCtr="0" compatLnSpc="1">
            <a:spAutoFit/>
            <a:scene3d>
              <a:camera prst="orthographicFront"/>
              <a:lightRig rig="threePt" dir="t"/>
            </a:scene3d>
          </a:bodyPr>
          <a:lstStyle/>
          <a:p>
            <a:pPr marR="0" indent="0" defTabSz="914400" fontAlgn="base">
              <a:lnSpc>
                <a:spcPct val="136000"/>
              </a:lnSpc>
              <a:spcBef>
                <a:spcPct val="0"/>
              </a:spcBef>
              <a:spcAft>
                <a:spcPct val="0"/>
              </a:spcAft>
              <a:buClrTx/>
              <a:buSzTx/>
              <a:buFontTx/>
              <a:buNone/>
            </a:pPr>
            <a:r>
              <a:rPr lang="zh-CN" sz="2000">
                <a:solidFill>
                  <a:schemeClr val="bg1"/>
                </a:solidFill>
                <a:effectLst>
                  <a:outerShdw blurRad="38100" dist="19050" dir="2700000" algn="tl" rotWithShape="0">
                    <a:schemeClr val="dk1">
                      <a:alpha val="40000"/>
                    </a:schemeClr>
                  </a:outerShdw>
                </a:effectLst>
                <a:ea typeface="宋体" panose="02010600030101010101" pitchFamily="2" charset="-122"/>
                <a:sym typeface="+mn-ea"/>
              </a:rPr>
              <a:t>你想探索这些神奇生物吗？</a:t>
            </a:r>
            <a:endParaRPr lang="zh-CN" altLang="en-US" sz="2000" b="0">
              <a:solidFill>
                <a:schemeClr val="bg1"/>
              </a:solidFill>
              <a:effectLst>
                <a:outerShdw blurRad="38100" dist="19050" dir="2700000" algn="tl" rotWithShape="0">
                  <a:schemeClr val="dk1">
                    <a:alpha val="40000"/>
                  </a:schemeClr>
                </a:outerShdw>
              </a:effectLst>
              <a:ea typeface="宋体" panose="02010600030101010101" pitchFamily="2" charset="-122"/>
            </a:endParaRPr>
          </a:p>
          <a:p>
            <a:pPr marR="0" indent="0" defTabSz="914400" fontAlgn="base">
              <a:lnSpc>
                <a:spcPct val="136000"/>
              </a:lnSpc>
              <a:spcBef>
                <a:spcPct val="0"/>
              </a:spcBef>
              <a:spcAft>
                <a:spcPct val="0"/>
              </a:spcAft>
              <a:buClrTx/>
              <a:buSzTx/>
              <a:buFontTx/>
              <a:buNone/>
            </a:pPr>
            <a:r>
              <a:rPr kumimoji="0" lang="zh-CN" altLang="en-US" sz="2000" b="0" i="0" cap="none" normalizeH="0" baseline="0" dirty="0">
                <a:solidFill>
                  <a:schemeClr val="bg1"/>
                </a:solidFill>
                <a:effectLst>
                  <a:outerShdw blurRad="38100" dist="19050" dir="2700000" algn="tl" rotWithShape="0">
                    <a:schemeClr val="dk1">
                      <a:alpha val="40000"/>
                    </a:schemeClr>
                  </a:outerShdw>
                </a:effectLst>
                <a:latin typeface="楷体_GB2312" panose="02010609030101010101" pitchFamily="49" charset="-122"/>
                <a:ea typeface="楷体_GB2312" panose="02010609030101010101" pitchFamily="49" charset="-122"/>
                <a:cs typeface="宋体" panose="02010600030101010101" pitchFamily="2" charset="-122"/>
              </a:rPr>
              <a:t> </a:t>
            </a:r>
            <a:endParaRPr kumimoji="0" lang="zh-CN" altLang="en-US" sz="2000" b="0" i="0" cap="none" normalizeH="0" baseline="0" dirty="0">
              <a:solidFill>
                <a:schemeClr val="bg1"/>
              </a:solidFill>
              <a:effectLst>
                <a:outerShdw blurRad="38100" dist="19050" dir="2700000" algn="tl" rotWithShape="0">
                  <a:schemeClr val="dk1">
                    <a:alpha val="40000"/>
                  </a:schemeClr>
                </a:outerShdw>
              </a:effectLst>
              <a:latin typeface="楷体_GB2312" panose="02010609030101010101" pitchFamily="49" charset="-122"/>
              <a:ea typeface="楷体_GB2312" panose="02010609030101010101" pitchFamily="49" charset="-122"/>
              <a:cs typeface="宋体" panose="02010600030101010101" pitchFamily="2" charset="-122"/>
            </a:endParaRPr>
          </a:p>
        </p:txBody>
      </p:sp>
      <p:pic>
        <p:nvPicPr>
          <p:cNvPr id="6" name="图片 5"/>
          <p:cNvPicPr>
            <a:picLocks noChangeAspect="1"/>
          </p:cNvPicPr>
          <p:nvPr>
            <p:custDataLst>
              <p:tags r:id="rId2"/>
            </p:custDataLst>
          </p:nvPr>
        </p:nvPicPr>
        <p:blipFill>
          <a:blip r:embed="rId3" cstate="print">
            <a:extLst>
              <a:ext uri="{BEBA8EAE-BF5A-486C-A8C5-ECC9F3942E4B}">
                <a14:imgProps xmlns:a14="http://schemas.microsoft.com/office/drawing/2010/main">
                  <a14:imgLayer r:embed="rId4">
                    <a14:imgEffect>
                      <a14:backgroundRemoval t="0" b="98485" l="1878" r="94366"/>
                    </a14:imgEffect>
                  </a14:imgLayer>
                </a14:imgProps>
              </a:ext>
            </a:extLst>
          </a:blip>
          <a:stretch>
            <a:fillRect/>
          </a:stretch>
        </p:blipFill>
        <p:spPr>
          <a:xfrm rot="1262789">
            <a:off x="10521853" y="3983630"/>
            <a:ext cx="1431595" cy="2217966"/>
          </a:xfrm>
          <a:prstGeom prst="rect">
            <a:avLst/>
          </a:prstGeom>
        </p:spPr>
      </p:pic>
      <p:pic>
        <p:nvPicPr>
          <p:cNvPr id="3" name="图片 2" descr="bba4557f-24e1-4e6b-a9c0-26c9b960fb35"/>
          <p:cNvPicPr>
            <a:picLocks noChangeAspect="1"/>
          </p:cNvPicPr>
          <p:nvPr/>
        </p:nvPicPr>
        <p:blipFill>
          <a:blip r:embed="rId5"/>
          <a:srcRect l="71511" t="70805"/>
          <a:stretch>
            <a:fillRect/>
          </a:stretch>
        </p:blipFill>
        <p:spPr>
          <a:xfrm>
            <a:off x="10452735" y="3327400"/>
            <a:ext cx="1071880" cy="725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10247"/>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2170430" y="4330065"/>
            <a:ext cx="977265" cy="882650"/>
          </a:xfrm>
          <a:prstGeom prst="ellipse">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剪去同侧角的矩形 7"/>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9" name="剪去同侧角的矩形 8"/>
          <p:cNvSpPr/>
          <p:nvPr/>
        </p:nvSpPr>
        <p:spPr>
          <a:xfrm>
            <a:off x="944400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0" name="剪去同侧角的矩形 9"/>
          <p:cNvSpPr/>
          <p:nvPr/>
        </p:nvSpPr>
        <p:spPr>
          <a:xfrm>
            <a:off x="10668454"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3" name="剪去同侧角的矩形 12"/>
          <p:cNvSpPr/>
          <p:nvPr/>
        </p:nvSpPr>
        <p:spPr>
          <a:xfrm>
            <a:off x="699509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4" name="TextBox 13"/>
          <p:cNvSpPr txBox="1"/>
          <p:nvPr/>
        </p:nvSpPr>
        <p:spPr>
          <a:xfrm>
            <a:off x="7168509" y="220724"/>
            <a:ext cx="877163" cy="369332"/>
          </a:xfrm>
          <a:prstGeom prst="rect">
            <a:avLst/>
          </a:prstGeom>
          <a:noFill/>
        </p:spPr>
        <p:txBody>
          <a:bodyPr wrap="none" rtlCol="0">
            <a:spAutoFit/>
          </a:bodyPr>
          <a:lstStyle/>
          <a:p>
            <a:r>
              <a:rPr lang="zh-CN" altLang="en-US" dirty="0">
                <a:solidFill>
                  <a:schemeClr val="bg1"/>
                </a:solidFill>
              </a:rPr>
              <a:t>准备间</a:t>
            </a:r>
            <a:endParaRPr lang="zh-CN" altLang="en-US" dirty="0">
              <a:solidFill>
                <a:schemeClr val="bg1"/>
              </a:solidFill>
            </a:endParaRPr>
          </a:p>
        </p:txBody>
      </p:sp>
      <p:sp>
        <p:nvSpPr>
          <p:cNvPr id="15" name="TextBox 14"/>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16" name="TextBox 15"/>
          <p:cNvSpPr txBox="1"/>
          <p:nvPr/>
        </p:nvSpPr>
        <p:spPr>
          <a:xfrm>
            <a:off x="9627927" y="220724"/>
            <a:ext cx="877163" cy="369332"/>
          </a:xfrm>
          <a:prstGeom prst="rect">
            <a:avLst/>
          </a:prstGeom>
          <a:noFill/>
        </p:spPr>
        <p:txBody>
          <a:bodyPr wrap="none" rtlCol="0">
            <a:spAutoFit/>
          </a:bodyPr>
          <a:lstStyle/>
          <a:p>
            <a:r>
              <a:rPr lang="zh-CN" altLang="en-US" dirty="0">
                <a:solidFill>
                  <a:schemeClr val="bg1"/>
                </a:solidFill>
              </a:rPr>
              <a:t>收获园</a:t>
            </a:r>
            <a:endParaRPr lang="zh-CN" altLang="en-US" dirty="0">
              <a:solidFill>
                <a:schemeClr val="bg1"/>
              </a:solidFill>
            </a:endParaRPr>
          </a:p>
        </p:txBody>
      </p:sp>
      <p:sp>
        <p:nvSpPr>
          <p:cNvPr id="17" name="TextBox 16"/>
          <p:cNvSpPr txBox="1"/>
          <p:nvPr/>
        </p:nvSpPr>
        <p:spPr>
          <a:xfrm>
            <a:off x="10857636" y="220724"/>
            <a:ext cx="877163" cy="369332"/>
          </a:xfrm>
          <a:prstGeom prst="rect">
            <a:avLst/>
          </a:prstGeom>
          <a:noFill/>
        </p:spPr>
        <p:txBody>
          <a:bodyPr wrap="none" rtlCol="0">
            <a:spAutoFit/>
          </a:bodyPr>
          <a:lstStyle/>
          <a:p>
            <a:r>
              <a:rPr lang="zh-CN" altLang="en-US" b="1" dirty="0">
                <a:solidFill>
                  <a:schemeClr val="bg1"/>
                </a:solidFill>
              </a:rPr>
              <a:t>挑战台</a:t>
            </a:r>
            <a:endParaRPr lang="zh-CN" altLang="en-US" b="1" dirty="0">
              <a:solidFill>
                <a:schemeClr val="bg1"/>
              </a:solidFill>
            </a:endParaRPr>
          </a:p>
        </p:txBody>
      </p:sp>
      <p:pic>
        <p:nvPicPr>
          <p:cNvPr id="11" name="图片 10" descr="footer_sp"/>
          <p:cNvPicPr>
            <a:picLocks noChangeAspect="1"/>
          </p:cNvPicPr>
          <p:nvPr/>
        </p:nvPicPr>
        <p:blipFill>
          <a:blip r:embed="rId1"/>
          <a:stretch>
            <a:fillRect/>
          </a:stretch>
        </p:blipFill>
        <p:spPr>
          <a:xfrm>
            <a:off x="5665470" y="2320925"/>
            <a:ext cx="1390015" cy="1390650"/>
          </a:xfrm>
          <a:prstGeom prst="rect">
            <a:avLst/>
          </a:prstGeom>
        </p:spPr>
      </p:pic>
      <p:pic>
        <p:nvPicPr>
          <p:cNvPr id="12" name="图片 11" descr="footer_wb"/>
          <p:cNvPicPr>
            <a:picLocks noChangeAspect="1"/>
          </p:cNvPicPr>
          <p:nvPr/>
        </p:nvPicPr>
        <p:blipFill>
          <a:blip r:embed="rId2"/>
          <a:stretch>
            <a:fillRect/>
          </a:stretch>
        </p:blipFill>
        <p:spPr>
          <a:xfrm>
            <a:off x="9278620" y="2320925"/>
            <a:ext cx="1390015" cy="1390650"/>
          </a:xfrm>
          <a:prstGeom prst="rect">
            <a:avLst/>
          </a:prstGeom>
        </p:spPr>
      </p:pic>
      <p:pic>
        <p:nvPicPr>
          <p:cNvPr id="18" name="图片 17" descr="footer_wx"/>
          <p:cNvPicPr>
            <a:picLocks noChangeAspect="1"/>
          </p:cNvPicPr>
          <p:nvPr/>
        </p:nvPicPr>
        <p:blipFill>
          <a:blip r:embed="rId3"/>
          <a:stretch>
            <a:fillRect/>
          </a:stretch>
        </p:blipFill>
        <p:spPr>
          <a:xfrm>
            <a:off x="2005965" y="2321560"/>
            <a:ext cx="1390015" cy="1390015"/>
          </a:xfrm>
          <a:prstGeom prst="rect">
            <a:avLst/>
          </a:prstGeom>
        </p:spPr>
      </p:pic>
      <p:pic>
        <p:nvPicPr>
          <p:cNvPr id="2" name="图片 1" descr="102bfbb1-ede9-4881-8e0b-635c19e6f269"/>
          <p:cNvPicPr>
            <a:picLocks noChangeAspect="1"/>
          </p:cNvPicPr>
          <p:nvPr/>
        </p:nvPicPr>
        <p:blipFill>
          <a:blip r:embed="rId4"/>
          <a:srcRect l="7028" t="58074" r="55604"/>
          <a:stretch>
            <a:fillRect/>
          </a:stretch>
        </p:blipFill>
        <p:spPr>
          <a:xfrm>
            <a:off x="2235835" y="4358005"/>
            <a:ext cx="854710" cy="720090"/>
          </a:xfrm>
          <a:prstGeom prst="rect">
            <a:avLst/>
          </a:prstGeom>
        </p:spPr>
      </p:pic>
      <p:sp>
        <p:nvSpPr>
          <p:cNvPr id="3" name="文本框 2"/>
          <p:cNvSpPr txBox="1"/>
          <p:nvPr/>
        </p:nvSpPr>
        <p:spPr>
          <a:xfrm>
            <a:off x="1588770" y="5453380"/>
            <a:ext cx="2118995" cy="521970"/>
          </a:xfrm>
          <a:prstGeom prst="rect">
            <a:avLst/>
          </a:prstGeom>
          <a:noFill/>
        </p:spPr>
        <p:txBody>
          <a:bodyPr wrap="square" rtlCol="0" anchor="b" anchorCtr="0">
            <a:spAutoFit/>
          </a:bodyPr>
          <a:lstStyle/>
          <a:p>
            <a:r>
              <a:rPr lang="zh-CN" sz="2800">
                <a:solidFill>
                  <a:srgbClr val="000000"/>
                </a:solidFill>
                <a:latin typeface="华文新魏" panose="02010800040101010101" charset="-122"/>
                <a:ea typeface="华文新魏" panose="02010800040101010101" charset="-122"/>
                <a:cs typeface="华文新魏" panose="02010800040101010101" charset="-122"/>
                <a:sym typeface="+mn-ea"/>
              </a:rPr>
              <a:t>微信公众号</a:t>
            </a:r>
            <a:endParaRPr lang="zh-CN" sz="2800">
              <a:solidFill>
                <a:srgbClr val="000000"/>
              </a:solidFill>
              <a:latin typeface="华文新魏" panose="02010800040101010101" charset="-122"/>
              <a:ea typeface="华文新魏" panose="02010800040101010101" charset="-122"/>
              <a:cs typeface="华文新魏" panose="02010800040101010101" charset="-122"/>
            </a:endParaRPr>
          </a:p>
        </p:txBody>
      </p:sp>
      <p:sp>
        <p:nvSpPr>
          <p:cNvPr id="21" name="文本框 20"/>
          <p:cNvSpPr txBox="1"/>
          <p:nvPr/>
        </p:nvSpPr>
        <p:spPr>
          <a:xfrm>
            <a:off x="5302250" y="5431790"/>
            <a:ext cx="2118995" cy="521970"/>
          </a:xfrm>
          <a:prstGeom prst="rect">
            <a:avLst/>
          </a:prstGeom>
          <a:noFill/>
        </p:spPr>
        <p:txBody>
          <a:bodyPr wrap="square" rtlCol="0" anchor="b" anchorCtr="0">
            <a:spAutoFit/>
          </a:bodyPr>
          <a:lstStyle/>
          <a:p>
            <a:r>
              <a:rPr lang="zh-CN" sz="2800">
                <a:solidFill>
                  <a:srgbClr val="000000"/>
                </a:solidFill>
                <a:latin typeface="华文新魏" panose="02010800040101010101" charset="-122"/>
                <a:ea typeface="华文新魏" panose="02010800040101010101" charset="-122"/>
                <a:cs typeface="华文新魏" panose="02010800040101010101" charset="-122"/>
                <a:sym typeface="+mn-ea"/>
              </a:rPr>
              <a:t>官方视频号</a:t>
            </a:r>
            <a:endParaRPr lang="zh-CN" sz="2800">
              <a:solidFill>
                <a:srgbClr val="000000"/>
              </a:solidFill>
              <a:latin typeface="华文新魏" panose="02010800040101010101" charset="-122"/>
              <a:ea typeface="华文新魏" panose="02010800040101010101" charset="-122"/>
              <a:cs typeface="华文新魏" panose="02010800040101010101" charset="-122"/>
            </a:endParaRPr>
          </a:p>
        </p:txBody>
      </p:sp>
      <p:sp>
        <p:nvSpPr>
          <p:cNvPr id="22" name="椭圆 21"/>
          <p:cNvSpPr/>
          <p:nvPr/>
        </p:nvSpPr>
        <p:spPr>
          <a:xfrm>
            <a:off x="5842000" y="4330065"/>
            <a:ext cx="977265" cy="882650"/>
          </a:xfrm>
          <a:prstGeom prst="ellipse">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文本框 22"/>
          <p:cNvSpPr txBox="1"/>
          <p:nvPr/>
        </p:nvSpPr>
        <p:spPr>
          <a:xfrm>
            <a:off x="9126855" y="5450840"/>
            <a:ext cx="2118995" cy="521970"/>
          </a:xfrm>
          <a:prstGeom prst="rect">
            <a:avLst/>
          </a:prstGeom>
          <a:noFill/>
        </p:spPr>
        <p:txBody>
          <a:bodyPr wrap="square" rtlCol="0" anchor="b" anchorCtr="0">
            <a:spAutoFit/>
          </a:bodyPr>
          <a:lstStyle/>
          <a:p>
            <a:r>
              <a:rPr lang="zh-CN" sz="2800">
                <a:solidFill>
                  <a:srgbClr val="000000"/>
                </a:solidFill>
                <a:latin typeface="华文新魏" panose="02010800040101010101" charset="-122"/>
                <a:ea typeface="华文新魏" panose="02010800040101010101" charset="-122"/>
                <a:cs typeface="华文新魏" panose="02010800040101010101" charset="-122"/>
                <a:sym typeface="+mn-ea"/>
              </a:rPr>
              <a:t>官方微博</a:t>
            </a:r>
            <a:endParaRPr lang="zh-CN" sz="2800">
              <a:solidFill>
                <a:srgbClr val="000000"/>
              </a:solidFill>
              <a:latin typeface="华文新魏" panose="02010800040101010101" charset="-122"/>
              <a:ea typeface="华文新魏" panose="02010800040101010101" charset="-122"/>
              <a:cs typeface="华文新魏" panose="02010800040101010101" charset="-122"/>
            </a:endParaRPr>
          </a:p>
        </p:txBody>
      </p:sp>
      <p:pic>
        <p:nvPicPr>
          <p:cNvPr id="101" name="图片 100"/>
          <p:cNvPicPr/>
          <p:nvPr/>
        </p:nvPicPr>
        <p:blipFill>
          <a:blip r:embed="rId5">
            <a:clrChange>
              <a:clrFrom>
                <a:srgbClr val="FFFFFF">
                  <a:alpha val="100000"/>
                </a:srgbClr>
              </a:clrFrom>
              <a:clrTo>
                <a:srgbClr val="FFFFFF">
                  <a:alpha val="100000"/>
                  <a:alpha val="0"/>
                </a:srgbClr>
              </a:clrTo>
            </a:clrChange>
          </a:blip>
          <a:srcRect l="30203" t="12632" r="26208" b="46100"/>
          <a:stretch>
            <a:fillRect/>
          </a:stretch>
        </p:blipFill>
        <p:spPr>
          <a:xfrm>
            <a:off x="5952490" y="4497070"/>
            <a:ext cx="764540" cy="581025"/>
          </a:xfrm>
          <a:prstGeom prst="rect">
            <a:avLst/>
          </a:prstGeom>
          <a:noFill/>
          <a:ln w="9525">
            <a:noFill/>
          </a:ln>
        </p:spPr>
      </p:pic>
      <p:sp>
        <p:nvSpPr>
          <p:cNvPr id="24" name="椭圆 23"/>
          <p:cNvSpPr/>
          <p:nvPr/>
        </p:nvSpPr>
        <p:spPr>
          <a:xfrm>
            <a:off x="9522460" y="4330065"/>
            <a:ext cx="977265" cy="882650"/>
          </a:xfrm>
          <a:prstGeom prst="ellipse">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0" name="图片 99"/>
          <p:cNvPicPr/>
          <p:nvPr/>
        </p:nvPicPr>
        <p:blipFill>
          <a:blip r:embed="rId6">
            <a:clrChange>
              <a:clrFrom>
                <a:srgbClr val="FFFFFF">
                  <a:alpha val="100000"/>
                </a:srgbClr>
              </a:clrFrom>
              <a:clrTo>
                <a:srgbClr val="FFFFFF">
                  <a:alpha val="100000"/>
                  <a:alpha val="0"/>
                </a:srgbClr>
              </a:clrTo>
            </a:clrChange>
          </a:blip>
          <a:stretch>
            <a:fillRect/>
          </a:stretch>
        </p:blipFill>
        <p:spPr>
          <a:xfrm>
            <a:off x="9705975" y="4455160"/>
            <a:ext cx="650240" cy="622935"/>
          </a:xfrm>
          <a:prstGeom prst="rect">
            <a:avLst/>
          </a:prstGeom>
          <a:noFill/>
          <a:ln w="9525">
            <a:noFill/>
          </a:ln>
        </p:spPr>
      </p:pic>
      <p:sp>
        <p:nvSpPr>
          <p:cNvPr id="25" name="文本框 24"/>
          <p:cNvSpPr txBox="1"/>
          <p:nvPr/>
        </p:nvSpPr>
        <p:spPr>
          <a:xfrm>
            <a:off x="2397760" y="747395"/>
            <a:ext cx="7987665" cy="829945"/>
          </a:xfrm>
          <a:prstGeom prst="rect">
            <a:avLst/>
          </a:prstGeom>
          <a:noFill/>
        </p:spPr>
        <p:txBody>
          <a:bodyPr wrap="square" rtlCol="0" anchor="t">
            <a:spAutoFit/>
          </a:bodyPr>
          <a:lstStyle/>
          <a:p>
            <a:pPr indent="355600">
              <a:lnSpc>
                <a:spcPct val="150000"/>
              </a:lnSpc>
            </a:pPr>
            <a:r>
              <a:rPr lang="zh-CN" altLang="en-US" sz="3200">
                <a:solidFill>
                  <a:srgbClr val="6AB3E4"/>
                </a:solidFill>
                <a:latin typeface="微软雅黑" panose="020B0503020204020204" pitchFamily="34" charset="-122"/>
                <a:ea typeface="微软雅黑" panose="020B0503020204020204" pitchFamily="34" charset="-122"/>
                <a:cs typeface="Aa榴莲爸爸" panose="03000502000000000000" charset="-122"/>
                <a:sym typeface="+mn-ea"/>
              </a:rPr>
              <a:t>１．多方位了解“国家自然博物馆”</a:t>
            </a:r>
            <a:endParaRPr lang="zh-CN" altLang="en-US" sz="3200">
              <a:solidFill>
                <a:srgbClr val="6AB3E4"/>
              </a:solidFill>
              <a:latin typeface="微软雅黑" panose="020B0503020204020204" pitchFamily="34" charset="-122"/>
              <a:ea typeface="微软雅黑" panose="020B0503020204020204" pitchFamily="34" charset="-122"/>
              <a:cs typeface="Aa榴莲爸爸" panose="03000502000000000000" charset="-122"/>
              <a:sym typeface="+mn-ea"/>
            </a:endParaRPr>
          </a:p>
        </p:txBody>
      </p:sp>
      <p:pic>
        <p:nvPicPr>
          <p:cNvPr id="30" name="图片 29" descr="平板电脑"/>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0040" y="1911350"/>
            <a:ext cx="2232660" cy="2178050"/>
          </a:xfrm>
          <a:prstGeom prst="rect">
            <a:avLst/>
          </a:prstGeom>
        </p:spPr>
      </p:pic>
      <p:pic>
        <p:nvPicPr>
          <p:cNvPr id="31" name="图片 30" descr="平板电脑"/>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5220970" y="1943735"/>
            <a:ext cx="2232660" cy="2178050"/>
          </a:xfrm>
          <a:prstGeom prst="rect">
            <a:avLst/>
          </a:prstGeom>
        </p:spPr>
      </p:pic>
      <p:pic>
        <p:nvPicPr>
          <p:cNvPr id="32" name="图片 31" descr="平板电脑"/>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8851900" y="1904365"/>
            <a:ext cx="2232660" cy="21780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剪去同侧角的矩形 7"/>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9" name="剪去同侧角的矩形 8"/>
          <p:cNvSpPr/>
          <p:nvPr/>
        </p:nvSpPr>
        <p:spPr>
          <a:xfrm>
            <a:off x="944400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0" name="剪去同侧角的矩形 9"/>
          <p:cNvSpPr/>
          <p:nvPr/>
        </p:nvSpPr>
        <p:spPr>
          <a:xfrm>
            <a:off x="10668454"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3" name="剪去同侧角的矩形 12"/>
          <p:cNvSpPr/>
          <p:nvPr/>
        </p:nvSpPr>
        <p:spPr>
          <a:xfrm>
            <a:off x="699509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4" name="TextBox 13"/>
          <p:cNvSpPr txBox="1"/>
          <p:nvPr/>
        </p:nvSpPr>
        <p:spPr>
          <a:xfrm>
            <a:off x="7168509" y="220724"/>
            <a:ext cx="877163" cy="369332"/>
          </a:xfrm>
          <a:prstGeom prst="rect">
            <a:avLst/>
          </a:prstGeom>
          <a:noFill/>
        </p:spPr>
        <p:txBody>
          <a:bodyPr wrap="none" rtlCol="0">
            <a:spAutoFit/>
          </a:bodyPr>
          <a:lstStyle/>
          <a:p>
            <a:r>
              <a:rPr lang="zh-CN" altLang="en-US" dirty="0">
                <a:solidFill>
                  <a:schemeClr val="bg1"/>
                </a:solidFill>
              </a:rPr>
              <a:t>准备间</a:t>
            </a:r>
            <a:endParaRPr lang="zh-CN" altLang="en-US" dirty="0">
              <a:solidFill>
                <a:schemeClr val="bg1"/>
              </a:solidFill>
            </a:endParaRPr>
          </a:p>
        </p:txBody>
      </p:sp>
      <p:sp>
        <p:nvSpPr>
          <p:cNvPr id="15" name="TextBox 14"/>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16" name="TextBox 15"/>
          <p:cNvSpPr txBox="1"/>
          <p:nvPr/>
        </p:nvSpPr>
        <p:spPr>
          <a:xfrm>
            <a:off x="9627927" y="220724"/>
            <a:ext cx="877163" cy="369332"/>
          </a:xfrm>
          <a:prstGeom prst="rect">
            <a:avLst/>
          </a:prstGeom>
          <a:noFill/>
        </p:spPr>
        <p:txBody>
          <a:bodyPr wrap="none" rtlCol="0">
            <a:spAutoFit/>
          </a:bodyPr>
          <a:lstStyle/>
          <a:p>
            <a:r>
              <a:rPr lang="zh-CN" altLang="en-US" dirty="0">
                <a:solidFill>
                  <a:schemeClr val="bg1"/>
                </a:solidFill>
              </a:rPr>
              <a:t>收获园</a:t>
            </a:r>
            <a:endParaRPr lang="zh-CN" altLang="en-US" dirty="0">
              <a:solidFill>
                <a:schemeClr val="bg1"/>
              </a:solidFill>
            </a:endParaRPr>
          </a:p>
        </p:txBody>
      </p:sp>
      <p:sp>
        <p:nvSpPr>
          <p:cNvPr id="17" name="TextBox 16"/>
          <p:cNvSpPr txBox="1"/>
          <p:nvPr/>
        </p:nvSpPr>
        <p:spPr>
          <a:xfrm>
            <a:off x="10857636" y="220724"/>
            <a:ext cx="877163" cy="369332"/>
          </a:xfrm>
          <a:prstGeom prst="rect">
            <a:avLst/>
          </a:prstGeom>
          <a:noFill/>
        </p:spPr>
        <p:txBody>
          <a:bodyPr wrap="none" rtlCol="0">
            <a:spAutoFit/>
          </a:bodyPr>
          <a:lstStyle/>
          <a:p>
            <a:r>
              <a:rPr lang="zh-CN" altLang="en-US" b="1" dirty="0">
                <a:solidFill>
                  <a:schemeClr val="bg1"/>
                </a:solidFill>
              </a:rPr>
              <a:t>挑战台</a:t>
            </a:r>
            <a:endParaRPr lang="zh-CN" altLang="en-US" b="1" dirty="0">
              <a:solidFill>
                <a:schemeClr val="bg1"/>
              </a:solidFill>
            </a:endParaRPr>
          </a:p>
        </p:txBody>
      </p:sp>
      <p:sp>
        <p:nvSpPr>
          <p:cNvPr id="7" name="文本框 5"/>
          <p:cNvSpPr txBox="1"/>
          <p:nvPr/>
        </p:nvSpPr>
        <p:spPr>
          <a:xfrm>
            <a:off x="1998980" y="884555"/>
            <a:ext cx="7705090" cy="977265"/>
          </a:xfrm>
          <a:prstGeom prst="rect">
            <a:avLst/>
          </a:prstGeom>
          <a:noFill/>
        </p:spPr>
        <p:txBody>
          <a:bodyPr wrap="square" rtlCol="0" anchor="t">
            <a:spAutoFit/>
          </a:bodyPr>
          <a:lstStyle>
            <a:defPPr>
              <a:defRPr lang="zh-CN"/>
            </a:defPPr>
            <a:lvl1pPr algn="ctr">
              <a:lnSpc>
                <a:spcPct val="90000"/>
              </a:lnSpc>
              <a:defRPr sz="3200">
                <a:solidFill>
                  <a:srgbClr val="6AB3E4"/>
                </a:solidFill>
                <a:latin typeface="三极信黑简体" panose="00000500000000000000" pitchFamily="2" charset="-122"/>
                <a:ea typeface="三极信黑简体" panose="00000500000000000000" pitchFamily="2" charset="-122"/>
                <a:cs typeface="Aa榴莲爸爸" panose="03000502000000000000" charset="-122"/>
              </a:defRPr>
            </a:lvl1pPr>
          </a:lstStyle>
          <a:p>
            <a:r>
              <a:rPr lang="zh-CN" altLang="en-US">
                <a:latin typeface="微软雅黑" panose="020B0503020204020204" pitchFamily="34" charset="-122"/>
                <a:ea typeface="微软雅黑" panose="020B0503020204020204" pitchFamily="34" charset="-122"/>
                <a:sym typeface="+mn-ea"/>
              </a:rPr>
              <a:t>２．生活中的“云旅游”</a:t>
            </a:r>
            <a:endParaRPr lang="zh-CN" b="0">
              <a:solidFill>
                <a:srgbClr val="000000"/>
              </a:solidFill>
              <a:ea typeface="宋体" panose="02010600030101010101" pitchFamily="2" charset="-122"/>
            </a:endParaRPr>
          </a:p>
          <a:p>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任意多边形: 形状 12"/>
          <p:cNvSpPr/>
          <p:nvPr>
            <p:custDataLst>
              <p:tags r:id="rId1"/>
            </p:custDataLst>
          </p:nvPr>
        </p:nvSpPr>
        <p:spPr>
          <a:xfrm>
            <a:off x="1059180" y="2095500"/>
            <a:ext cx="2856865" cy="2642235"/>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blipFill rotWithShape="1">
            <a:blip r:embed="rId2"/>
            <a:stretch>
              <a:fillRect/>
            </a:stretch>
          </a:bli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pic>
        <p:nvPicPr>
          <p:cNvPr id="3" name="图片 2" descr="女人坐在桌子前&#10;&#10;中度可信度描述已自动生成"/>
          <p:cNvPicPr>
            <a:picLocks noChangeAspect="1"/>
          </p:cNvPicPr>
          <p:nvPr>
            <p:custDataLst>
              <p:tags r:id="rId3"/>
            </p:custDataLst>
          </p:nvPr>
        </p:nvPicPr>
        <p:blipFill>
          <a:blip r:embed="rId4"/>
          <a:srcRect l="22487" r="22487"/>
          <a:stretch>
            <a:fillRect/>
          </a:stretch>
        </p:blipFill>
        <p:spPr>
          <a:xfrm>
            <a:off x="1102360" y="1950720"/>
            <a:ext cx="3007360" cy="3166110"/>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sp>
        <p:nvSpPr>
          <p:cNvPr id="4" name="文本框 3"/>
          <p:cNvSpPr txBox="1"/>
          <p:nvPr/>
        </p:nvSpPr>
        <p:spPr>
          <a:xfrm>
            <a:off x="1257300" y="5377815"/>
            <a:ext cx="2118995" cy="521970"/>
          </a:xfrm>
          <a:prstGeom prst="rect">
            <a:avLst/>
          </a:prstGeom>
          <a:noFill/>
        </p:spPr>
        <p:txBody>
          <a:bodyPr wrap="square" rtlCol="0" anchor="t" anchorCtr="0">
            <a:spAutoFit/>
          </a:bodyPr>
          <a:lstStyle/>
          <a:p>
            <a:r>
              <a:rPr lang="zh-CN" sz="2800">
                <a:solidFill>
                  <a:srgbClr val="000000"/>
                </a:solidFill>
                <a:latin typeface="华文新魏" panose="02010800040101010101" charset="-122"/>
                <a:ea typeface="华文新魏" panose="02010800040101010101" charset="-122"/>
                <a:cs typeface="华文新魏" panose="02010800040101010101" charset="-122"/>
                <a:sym typeface="+mn-ea"/>
              </a:rPr>
              <a:t>全景故宫</a:t>
            </a:r>
            <a:endParaRPr lang="zh-CN" sz="2800">
              <a:solidFill>
                <a:srgbClr val="000000"/>
              </a:solidFill>
              <a:latin typeface="华文新魏" panose="02010800040101010101" charset="-122"/>
              <a:ea typeface="华文新魏" panose="02010800040101010101" charset="-122"/>
              <a:cs typeface="华文新魏" panose="02010800040101010101" charset="-122"/>
            </a:endParaRPr>
          </a:p>
        </p:txBody>
      </p:sp>
      <p:sp>
        <p:nvSpPr>
          <p:cNvPr id="5" name="文本框 4"/>
          <p:cNvSpPr txBox="1"/>
          <p:nvPr/>
        </p:nvSpPr>
        <p:spPr>
          <a:xfrm>
            <a:off x="8503285" y="5377815"/>
            <a:ext cx="3105150" cy="521970"/>
          </a:xfrm>
          <a:prstGeom prst="rect">
            <a:avLst/>
          </a:prstGeom>
          <a:noFill/>
        </p:spPr>
        <p:txBody>
          <a:bodyPr wrap="square" rtlCol="0" anchor="t" anchorCtr="0">
            <a:spAutoFit/>
          </a:bodyPr>
          <a:lstStyle/>
          <a:p>
            <a:r>
              <a:rPr lang="zh-CN" sz="2800">
                <a:solidFill>
                  <a:srgbClr val="000000"/>
                </a:solidFill>
                <a:latin typeface="华文新魏" panose="02010800040101010101" charset="-122"/>
                <a:ea typeface="华文新魏" panose="02010800040101010101" charset="-122"/>
                <a:cs typeface="华文新魏" panose="02010800040101010101" charset="-122"/>
                <a:sym typeface="+mn-ea"/>
              </a:rPr>
              <a:t>中国国家博物馆</a:t>
            </a:r>
            <a:endParaRPr lang="zh-CN" sz="2800">
              <a:solidFill>
                <a:srgbClr val="000000"/>
              </a:solidFill>
              <a:latin typeface="华文新魏" panose="02010800040101010101" charset="-122"/>
              <a:ea typeface="华文新魏" panose="02010800040101010101" charset="-122"/>
              <a:cs typeface="华文新魏" panose="02010800040101010101" charset="-122"/>
            </a:endParaRPr>
          </a:p>
        </p:txBody>
      </p:sp>
      <p:sp>
        <p:nvSpPr>
          <p:cNvPr id="6" name="任意多边形: 形状 12"/>
          <p:cNvSpPr/>
          <p:nvPr>
            <p:custDataLst>
              <p:tags r:id="rId5"/>
            </p:custDataLst>
          </p:nvPr>
        </p:nvSpPr>
        <p:spPr>
          <a:xfrm>
            <a:off x="4718050" y="2190115"/>
            <a:ext cx="2856865" cy="2642235"/>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blipFill rotWithShape="1">
            <a:blip r:embed="rId6"/>
            <a:stretch>
              <a:fillRect/>
            </a:stretch>
          </a:bli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12" name="文本框 11"/>
          <p:cNvSpPr txBox="1"/>
          <p:nvPr/>
        </p:nvSpPr>
        <p:spPr>
          <a:xfrm>
            <a:off x="5133340" y="5377815"/>
            <a:ext cx="2144395" cy="521970"/>
          </a:xfrm>
          <a:prstGeom prst="rect">
            <a:avLst/>
          </a:prstGeom>
          <a:noFill/>
        </p:spPr>
        <p:txBody>
          <a:bodyPr wrap="square" rtlCol="0" anchor="t" anchorCtr="0">
            <a:spAutoFit/>
          </a:bodyPr>
          <a:lstStyle/>
          <a:p>
            <a:r>
              <a:rPr lang="zh-CN" sz="2800">
                <a:solidFill>
                  <a:srgbClr val="000000"/>
                </a:solidFill>
                <a:latin typeface="华文新魏" panose="02010800040101010101" charset="-122"/>
                <a:ea typeface="华文新魏" panose="02010800040101010101" charset="-122"/>
                <a:cs typeface="华文新魏" panose="02010800040101010101" charset="-122"/>
                <a:sym typeface="+mn-ea"/>
              </a:rPr>
              <a:t>北京天文馆</a:t>
            </a:r>
            <a:endParaRPr lang="zh-CN" sz="2800">
              <a:solidFill>
                <a:srgbClr val="000000"/>
              </a:solidFill>
              <a:latin typeface="华文新魏" panose="02010800040101010101" charset="-122"/>
              <a:ea typeface="华文新魏" panose="02010800040101010101" charset="-122"/>
              <a:cs typeface="华文新魏" panose="02010800040101010101" charset="-122"/>
            </a:endParaRPr>
          </a:p>
        </p:txBody>
      </p:sp>
      <p:sp>
        <p:nvSpPr>
          <p:cNvPr id="18" name="任意多边形: 形状 12"/>
          <p:cNvSpPr/>
          <p:nvPr>
            <p:custDataLst>
              <p:tags r:id="rId7"/>
            </p:custDataLst>
          </p:nvPr>
        </p:nvSpPr>
        <p:spPr>
          <a:xfrm>
            <a:off x="8637905" y="2095500"/>
            <a:ext cx="2856865" cy="2642235"/>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blipFill rotWithShape="1">
            <a:blip r:embed="rId8"/>
            <a:stretch>
              <a:fillRect/>
            </a:stretch>
          </a:bli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pic>
        <p:nvPicPr>
          <p:cNvPr id="23" name="图片 22" descr="女人坐在桌子前&#10;&#10;中度可信度描述已自动生成"/>
          <p:cNvPicPr>
            <a:picLocks noChangeAspect="1"/>
          </p:cNvPicPr>
          <p:nvPr>
            <p:custDataLst>
              <p:tags r:id="rId9"/>
            </p:custDataLst>
          </p:nvPr>
        </p:nvPicPr>
        <p:blipFill>
          <a:blip r:embed="rId4"/>
          <a:srcRect l="22487" r="22487"/>
          <a:stretch>
            <a:fillRect/>
          </a:stretch>
        </p:blipFill>
        <p:spPr>
          <a:xfrm>
            <a:off x="4704715" y="1964055"/>
            <a:ext cx="3007360" cy="3166110"/>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pic>
        <p:nvPicPr>
          <p:cNvPr id="24" name="图片 23" descr="女人坐在桌子前&#10;&#10;中度可信度描述已自动生成"/>
          <p:cNvPicPr>
            <a:picLocks noChangeAspect="1"/>
          </p:cNvPicPr>
          <p:nvPr>
            <p:custDataLst>
              <p:tags r:id="rId10"/>
            </p:custDataLst>
          </p:nvPr>
        </p:nvPicPr>
        <p:blipFill>
          <a:blip r:embed="rId4"/>
          <a:srcRect l="22487" r="22487"/>
          <a:stretch>
            <a:fillRect/>
          </a:stretch>
        </p:blipFill>
        <p:spPr>
          <a:xfrm>
            <a:off x="8637905" y="1950720"/>
            <a:ext cx="3007360" cy="3166110"/>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20" y="0"/>
            <a:ext cx="12188560" cy="6858000"/>
          </a:xfrm>
          <a:prstGeom prst="rect">
            <a:avLst/>
          </a:prstGeom>
        </p:spPr>
      </p:pic>
      <p:grpSp>
        <p:nvGrpSpPr>
          <p:cNvPr id="32" name="组合 31"/>
          <p:cNvGrpSpPr/>
          <p:nvPr/>
        </p:nvGrpSpPr>
        <p:grpSpPr>
          <a:xfrm>
            <a:off x="1175464" y="890159"/>
            <a:ext cx="9841073" cy="5077683"/>
            <a:chOff x="1223954" y="938649"/>
            <a:chExt cx="9841073" cy="5077683"/>
          </a:xfrm>
        </p:grpSpPr>
        <p:sp>
          <p:nvSpPr>
            <p:cNvPr id="30" name="矩形: 圆角 29"/>
            <p:cNvSpPr/>
            <p:nvPr/>
          </p:nvSpPr>
          <p:spPr>
            <a:xfrm>
              <a:off x="1223954" y="938649"/>
              <a:ext cx="9744093" cy="4980703"/>
            </a:xfrm>
            <a:prstGeom prst="roundRect">
              <a:avLst>
                <a:gd name="adj" fmla="val 6097"/>
              </a:avLst>
            </a:prstGeom>
            <a:solidFill>
              <a:srgbClr val="6A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p:cNvSpPr/>
            <p:nvPr/>
          </p:nvSpPr>
          <p:spPr>
            <a:xfrm>
              <a:off x="1320934" y="1035629"/>
              <a:ext cx="9744093" cy="4980703"/>
            </a:xfrm>
            <a:prstGeom prst="roundRect">
              <a:avLst>
                <a:gd name="adj" fmla="val 60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51919"/>
          <a:stretch>
            <a:fillRect/>
          </a:stretch>
        </p:blipFill>
        <p:spPr>
          <a:xfrm flipH="1">
            <a:off x="3440" y="2805764"/>
            <a:ext cx="12188560" cy="4070868"/>
          </a:xfrm>
          <a:prstGeom prst="rect">
            <a:avLst/>
          </a:prstGeom>
        </p:spPr>
      </p:pic>
      <p:sp>
        <p:nvSpPr>
          <p:cNvPr id="12" name="文本框 11"/>
          <p:cNvSpPr txBox="1"/>
          <p:nvPr/>
        </p:nvSpPr>
        <p:spPr>
          <a:xfrm>
            <a:off x="8454524" y="6271981"/>
            <a:ext cx="3953376"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小学信息科技三年级上册</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055" y="3045049"/>
            <a:ext cx="3715972" cy="3715972"/>
          </a:xfrm>
          <a:prstGeom prst="rect">
            <a:avLst/>
          </a:prstGeom>
        </p:spPr>
      </p:pic>
      <p:pic>
        <p:nvPicPr>
          <p:cNvPr id="42" name="图片 41"/>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rot="1730387" flipV="1">
            <a:off x="9427689" y="546222"/>
            <a:ext cx="2146364" cy="1458681"/>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9892947" y="-156867"/>
            <a:ext cx="2247178" cy="1559749"/>
          </a:xfrm>
          <a:prstGeom prst="rect">
            <a:avLst/>
          </a:prstGeom>
        </p:spPr>
      </p:pic>
      <p:sp>
        <p:nvSpPr>
          <p:cNvPr id="10" name="文本框 9"/>
          <p:cNvSpPr txBox="1"/>
          <p:nvPr/>
        </p:nvSpPr>
        <p:spPr>
          <a:xfrm>
            <a:off x="4491138" y="2941341"/>
            <a:ext cx="5304822" cy="1845310"/>
          </a:xfrm>
          <a:prstGeom prst="rect">
            <a:avLst/>
          </a:prstGeom>
          <a:noFill/>
        </p:spPr>
        <p:txBody>
          <a:bodyPr wrap="square" rtlCol="0" anchor="ctr">
            <a:spAutoFit/>
          </a:bodyPr>
          <a:lstStyle/>
          <a:p>
            <a:r>
              <a:rPr lang="zh-CN" altLang="en-US" sz="6600" dirty="0">
                <a:solidFill>
                  <a:srgbClr val="3C91D8"/>
                </a:solidFill>
                <a:latin typeface="华文隶书" panose="02010800040101010101" pitchFamily="2" charset="-122"/>
                <a:ea typeface="华文隶书" panose="02010800040101010101" pitchFamily="2" charset="-122"/>
                <a:cs typeface="华文隶书" panose="02010800040101010101" pitchFamily="2" charset="-122"/>
              </a:rPr>
              <a:t>用所学知识</a:t>
            </a:r>
            <a:br>
              <a:rPr lang="zh-CN" altLang="en-US" sz="8000" dirty="0">
                <a:solidFill>
                  <a:srgbClr val="3C91D8"/>
                </a:solidFill>
                <a:latin typeface="华文隶书" panose="02010800040101010101" pitchFamily="2" charset="-122"/>
                <a:ea typeface="华文隶书" panose="02010800040101010101" pitchFamily="2" charset="-122"/>
                <a:cs typeface="华文隶书" panose="02010800040101010101" pitchFamily="2" charset="-122"/>
              </a:rPr>
            </a:br>
            <a:r>
              <a:rPr lang="zh-CN" altLang="en-US" sz="4800" dirty="0">
                <a:solidFill>
                  <a:srgbClr val="3C91D8"/>
                </a:solidFill>
                <a:latin typeface="华文隶书" panose="02010800040101010101" pitchFamily="2" charset="-122"/>
                <a:ea typeface="华文隶书" panose="02010800040101010101" pitchFamily="2" charset="-122"/>
                <a:cs typeface="华文隶书" panose="02010800040101010101" pitchFamily="2" charset="-122"/>
              </a:rPr>
              <a:t>探究未知世界吧！</a:t>
            </a:r>
            <a:endParaRPr lang="zh-CN" altLang="en-US" sz="4800" dirty="0">
              <a:solidFill>
                <a:srgbClr val="3C91D8"/>
              </a:solidFill>
              <a:latin typeface="华文隶书" panose="02010800040101010101" pitchFamily="2" charset="-122"/>
              <a:ea typeface="华文隶书" panose="02010800040101010101" pitchFamily="2" charset="-122"/>
              <a:cs typeface="华文隶书" panose="02010800040101010101" pitchFamily="2" charset="-122"/>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000" y="1171045"/>
            <a:ext cx="584041" cy="469828"/>
          </a:xfrm>
          <a:prstGeom prst="rect">
            <a:avLst/>
          </a:prstGeom>
        </p:spPr>
      </p:pic>
      <p:sp>
        <p:nvSpPr>
          <p:cNvPr id="15" name="文本框 14"/>
          <p:cNvSpPr txBox="1"/>
          <p:nvPr/>
        </p:nvSpPr>
        <p:spPr>
          <a:xfrm>
            <a:off x="5800898" y="1240763"/>
            <a:ext cx="3230560" cy="368300"/>
          </a:xfrm>
          <a:prstGeom prst="rect">
            <a:avLst/>
          </a:prstGeom>
          <a:noFill/>
        </p:spPr>
        <p:txBody>
          <a:bodyPr wrap="square" rtlCol="0">
            <a:spAutoFit/>
          </a:bodyPr>
          <a:lstStyle/>
          <a:p>
            <a:pPr algn="ct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单元  体验在线课余生活</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16" name="文本框 15"/>
          <p:cNvSpPr txBox="1"/>
          <p:nvPr/>
        </p:nvSpPr>
        <p:spPr>
          <a:xfrm>
            <a:off x="2065655" y="1240790"/>
            <a:ext cx="4149725" cy="368300"/>
          </a:xfrm>
          <a:prstGeom prst="rect">
            <a:avLst/>
          </a:prstGeom>
          <a:noFill/>
          <a:ln>
            <a:noFill/>
          </a:ln>
        </p:spPr>
        <p:txBody>
          <a:bodyPr wrap="square" rtlCol="0">
            <a:spAutoFit/>
          </a:bodyPr>
          <a:lstStyle/>
          <a:p>
            <a:pPr algn="ct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M" panose="00020600040101010101" charset="-122"/>
              </a:rPr>
              <a:t>三</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汉仪综艺体简" panose="02010600000101010101" charset="-122"/>
              </a:rPr>
              <a:t>年级上册</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汉仪综艺体简" panose="02010600000101010101" charset="-122"/>
              </a:rPr>
              <a:t>  /</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汉仪综艺体简" panose="02010600000101010101" charset="-122"/>
            </a:endParaRPr>
          </a:p>
        </p:txBody>
      </p:sp>
      <p:sp>
        <p:nvSpPr>
          <p:cNvPr id="17" name="文本框 16"/>
          <p:cNvSpPr txBox="1"/>
          <p:nvPr/>
        </p:nvSpPr>
        <p:spPr>
          <a:xfrm>
            <a:off x="2214041" y="1866633"/>
            <a:ext cx="5821203" cy="521970"/>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pPr algn="l"/>
            <a:r>
              <a:rPr lang="zh-CN" altLang="en-US" sz="2800" dirty="0">
                <a:solidFill>
                  <a:srgbClr val="3C91D8"/>
                </a:solidFill>
                <a:latin typeface="微软雅黑" panose="020B0503020204020204" pitchFamily="34" charset="-122"/>
                <a:ea typeface="微软雅黑" panose="020B0503020204020204" pitchFamily="34" charset="-122"/>
              </a:rPr>
              <a:t>第</a:t>
            </a:r>
            <a:r>
              <a:rPr lang="en-US" altLang="zh-CN" sz="2800" dirty="0">
                <a:solidFill>
                  <a:srgbClr val="3C91D8"/>
                </a:solidFill>
                <a:latin typeface="微软雅黑" panose="020B0503020204020204" pitchFamily="34" charset="-122"/>
                <a:ea typeface="微软雅黑" panose="020B0503020204020204" pitchFamily="34" charset="-122"/>
              </a:rPr>
              <a:t>7</a:t>
            </a:r>
            <a:r>
              <a:rPr lang="zh-CN" altLang="en-US" sz="2800" dirty="0">
                <a:solidFill>
                  <a:srgbClr val="3C91D8"/>
                </a:solidFill>
                <a:latin typeface="微软雅黑" panose="020B0503020204020204" pitchFamily="34" charset="-122"/>
                <a:ea typeface="微软雅黑" panose="020B0503020204020204" pitchFamily="34" charset="-122"/>
              </a:rPr>
              <a:t>课     逛逛在线自然博物馆</a:t>
            </a:r>
            <a:endParaRPr lang="zh-CN" altLang="en-US" sz="2800" dirty="0">
              <a:solidFill>
                <a:srgbClr val="3C91D8"/>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987077" y="757257"/>
            <a:ext cx="2434040" cy="738664"/>
            <a:chOff x="6388488" y="2098491"/>
            <a:chExt cx="2434040" cy="738664"/>
          </a:xfrm>
        </p:grpSpPr>
        <p:sp>
          <p:nvSpPr>
            <p:cNvPr id="12" name="圆角矩形 13"/>
            <p:cNvSpPr/>
            <p:nvPr/>
          </p:nvSpPr>
          <p:spPr>
            <a:xfrm>
              <a:off x="6388488" y="2200275"/>
              <a:ext cx="2160000" cy="602927"/>
            </a:xfrm>
            <a:prstGeom prst="roundRect">
              <a:avLst>
                <a:gd name="adj" fmla="val 50000"/>
              </a:avLst>
            </a:prstGeom>
            <a:solidFill>
              <a:srgbClr val="5DA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微软雅黑" panose="020B0503020204020204" pitchFamily="34" charset="-122"/>
              </a:endParaRPr>
            </a:p>
          </p:txBody>
        </p:sp>
        <p:sp>
          <p:nvSpPr>
            <p:cNvPr id="13" name="文本框 28"/>
            <p:cNvSpPr txBox="1"/>
            <p:nvPr/>
          </p:nvSpPr>
          <p:spPr>
            <a:xfrm>
              <a:off x="6666126" y="2098491"/>
              <a:ext cx="2156402" cy="738664"/>
            </a:xfrm>
            <a:prstGeom prst="rect">
              <a:avLst/>
            </a:prstGeom>
            <a:noFill/>
          </p:spPr>
          <p:txBody>
            <a:bodyPr wrap="square" rtlCol="0">
              <a:spAutoFit/>
            </a:bodyPr>
            <a:lstStyle/>
            <a:p>
              <a:pPr lvl="0">
                <a:lnSpc>
                  <a:spcPct val="150000"/>
                </a:lnSpc>
              </a:pP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项目情境</a:t>
              </a:r>
              <a:endPar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314" name="Rectangle 2"/>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 name="文本框 4"/>
          <p:cNvSpPr txBox="1"/>
          <p:nvPr/>
        </p:nvSpPr>
        <p:spPr>
          <a:xfrm>
            <a:off x="4239895" y="859155"/>
            <a:ext cx="6096000" cy="583565"/>
          </a:xfrm>
          <a:prstGeom prst="rect">
            <a:avLst/>
          </a:prstGeom>
          <a:noFill/>
        </p:spPr>
        <p:txBody>
          <a:bodyPr wrap="square" rtlCol="0" anchor="t">
            <a:spAutoFit/>
          </a:bodyPr>
          <a:lstStyle/>
          <a:p>
            <a:r>
              <a:rPr lang="en-US" altLang="zh-CN" sz="3200">
                <a:latin typeface="华文新魏" panose="02010800040101010101" charset="-122"/>
                <a:ea typeface="华文新魏" panose="02010800040101010101" charset="-122"/>
              </a:rPr>
              <a:t>“</a:t>
            </a:r>
            <a:r>
              <a:rPr lang="zh-CN" altLang="en-US" sz="3200">
                <a:latin typeface="华文新魏" panose="02010800040101010101" charset="-122"/>
                <a:ea typeface="华文新魏" panose="02010800040101010101" charset="-122"/>
              </a:rPr>
              <a:t>国家自然博物馆</a:t>
            </a:r>
            <a:r>
              <a:rPr lang="en-US" altLang="zh-CN" sz="3200">
                <a:latin typeface="华文新魏" panose="02010800040101010101" charset="-122"/>
                <a:ea typeface="华文新魏" panose="02010800040101010101" charset="-122"/>
              </a:rPr>
              <a:t>”</a:t>
            </a:r>
            <a:r>
              <a:rPr lang="zh-CN" altLang="en-US" sz="3200">
                <a:latin typeface="华文新魏" panose="02010800040101010101" charset="-122"/>
                <a:ea typeface="华文新魏" panose="02010800040101010101" charset="-122"/>
              </a:rPr>
              <a:t>奇妙探险记</a:t>
            </a:r>
            <a:endParaRPr lang="zh-CN" altLang="en-US" sz="3200">
              <a:latin typeface="华文新魏" panose="02010800040101010101" charset="-122"/>
              <a:ea typeface="华文新魏" panose="02010800040101010101" charset="-122"/>
            </a:endParaRPr>
          </a:p>
        </p:txBody>
      </p:sp>
      <p:pic>
        <p:nvPicPr>
          <p:cNvPr id="3" name="国家自然博物馆_20240727_20510668">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910840" y="1661160"/>
            <a:ext cx="8161655" cy="4001770"/>
          </a:xfrm>
          <a:prstGeom prst="rect">
            <a:avLst/>
          </a:prstGeom>
        </p:spPr>
      </p:pic>
      <p:pic>
        <p:nvPicPr>
          <p:cNvPr id="101" name="图片 100"/>
          <p:cNvPicPr/>
          <p:nvPr/>
        </p:nvPicPr>
        <p:blipFill>
          <a:blip r:embed="rId4"/>
          <a:stretch>
            <a:fillRect/>
          </a:stretch>
        </p:blipFill>
        <p:spPr>
          <a:xfrm>
            <a:off x="671830" y="4334510"/>
            <a:ext cx="1547495" cy="132842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1">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additive="base">
                                        <p:cTn id="1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40" y="126006"/>
            <a:ext cx="12188560" cy="6858000"/>
          </a:xfrm>
          <a:prstGeom prst="rect">
            <a:avLst/>
          </a:prstGeom>
        </p:spPr>
      </p:pic>
      <p:grpSp>
        <p:nvGrpSpPr>
          <p:cNvPr id="2" name="组合 31"/>
          <p:cNvGrpSpPr/>
          <p:nvPr/>
        </p:nvGrpSpPr>
        <p:grpSpPr>
          <a:xfrm>
            <a:off x="1175385" y="890270"/>
            <a:ext cx="10502265" cy="5077460"/>
            <a:chOff x="1223954" y="938649"/>
            <a:chExt cx="9841073" cy="5077683"/>
          </a:xfrm>
        </p:grpSpPr>
        <p:sp>
          <p:nvSpPr>
            <p:cNvPr id="30" name="矩形: 圆角 29"/>
            <p:cNvSpPr/>
            <p:nvPr/>
          </p:nvSpPr>
          <p:spPr>
            <a:xfrm>
              <a:off x="1223954" y="938649"/>
              <a:ext cx="9744093" cy="4980703"/>
            </a:xfrm>
            <a:prstGeom prst="roundRect">
              <a:avLst>
                <a:gd name="adj" fmla="val 6097"/>
              </a:avLst>
            </a:prstGeom>
            <a:solidFill>
              <a:srgbClr val="6A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p:cNvSpPr/>
            <p:nvPr/>
          </p:nvSpPr>
          <p:spPr>
            <a:xfrm>
              <a:off x="1320934" y="1035629"/>
              <a:ext cx="9744093" cy="4980703"/>
            </a:xfrm>
            <a:prstGeom prst="roundRect">
              <a:avLst>
                <a:gd name="adj" fmla="val 60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51919"/>
          <a:stretch>
            <a:fillRect/>
          </a:stretch>
        </p:blipFill>
        <p:spPr>
          <a:xfrm>
            <a:off x="3440" y="4184542"/>
            <a:ext cx="12188560" cy="2872240"/>
          </a:xfrm>
          <a:prstGeom prst="rect">
            <a:avLst/>
          </a:prstGeom>
        </p:spPr>
      </p:pic>
      <p:sp>
        <p:nvSpPr>
          <p:cNvPr id="14" name="文本框 13"/>
          <p:cNvSpPr txBox="1"/>
          <p:nvPr/>
        </p:nvSpPr>
        <p:spPr>
          <a:xfrm>
            <a:off x="344369" y="215490"/>
            <a:ext cx="3953376" cy="39878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小学信息科技三年级上册第</a:t>
            </a:r>
            <a:r>
              <a:rPr lang="en-US" altLang="zh-CN"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2</a:t>
            </a: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endParaRPr>
          </a:p>
        </p:txBody>
      </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0" y="242456"/>
            <a:ext cx="1163782" cy="2715490"/>
          </a:xfrm>
          <a:prstGeom prst="rect">
            <a:avLst/>
          </a:prstGeom>
        </p:spPr>
      </p:pic>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892947" y="-156867"/>
            <a:ext cx="2247178" cy="1559749"/>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7479" y="125730"/>
            <a:ext cx="3561905" cy="2664372"/>
          </a:xfrm>
          <a:prstGeom prst="rect">
            <a:avLst/>
          </a:prstGeom>
        </p:spPr>
      </p:pic>
      <p:grpSp>
        <p:nvGrpSpPr>
          <p:cNvPr id="4" name="组合 37"/>
          <p:cNvGrpSpPr/>
          <p:nvPr/>
        </p:nvGrpSpPr>
        <p:grpSpPr>
          <a:xfrm>
            <a:off x="4840014" y="1214457"/>
            <a:ext cx="2349063" cy="704711"/>
            <a:chOff x="6568058" y="2098491"/>
            <a:chExt cx="2349063" cy="704711"/>
          </a:xfrm>
        </p:grpSpPr>
        <p:sp>
          <p:nvSpPr>
            <p:cNvPr id="39" name="圆角矩形 13"/>
            <p:cNvSpPr/>
            <p:nvPr/>
          </p:nvSpPr>
          <p:spPr>
            <a:xfrm>
              <a:off x="6568058" y="2200275"/>
              <a:ext cx="1980429" cy="602927"/>
            </a:xfrm>
            <a:prstGeom prst="roundRect">
              <a:avLst>
                <a:gd name="adj" fmla="val 50000"/>
              </a:avLst>
            </a:prstGeom>
            <a:solidFill>
              <a:srgbClr val="5DA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微软雅黑" panose="020B0503020204020204" pitchFamily="34" charset="-122"/>
              </a:endParaRPr>
            </a:p>
          </p:txBody>
        </p:sp>
        <p:sp>
          <p:nvSpPr>
            <p:cNvPr id="41" name="文本框 28"/>
            <p:cNvSpPr txBox="1"/>
            <p:nvPr/>
          </p:nvSpPr>
          <p:spPr>
            <a:xfrm>
              <a:off x="6760719" y="2098491"/>
              <a:ext cx="2156402" cy="662554"/>
            </a:xfrm>
            <a:prstGeom prst="rect">
              <a:avLst/>
            </a:prstGeom>
            <a:noFill/>
          </p:spPr>
          <p:txBody>
            <a:bodyPr wrap="square" rtlCol="0">
              <a:spAutoFit/>
            </a:bodyPr>
            <a:lstStyle/>
            <a:p>
              <a:pPr lvl="0">
                <a:lnSpc>
                  <a:spcPct val="150000"/>
                </a:lnSpc>
              </a:pP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活动导航</a:t>
              </a:r>
              <a:endPar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7" name="矩形 16"/>
          <p:cNvSpPr/>
          <p:nvPr>
            <p:custDataLst>
              <p:tags r:id="rId6"/>
            </p:custDataLst>
          </p:nvPr>
        </p:nvSpPr>
        <p:spPr>
          <a:xfrm>
            <a:off x="4528185" y="3973830"/>
            <a:ext cx="2056130" cy="1503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0" algn="l" fontAlgn="auto">
              <a:lnSpc>
                <a:spcPct val="120000"/>
              </a:lnSpc>
              <a:defRPr/>
            </a:pPr>
            <a:r>
              <a:rPr lang="en-US" altLang="zh-CN">
                <a:solidFill>
                  <a:schemeClr val="tx1"/>
                </a:solidFill>
                <a:latin typeface="楷体" panose="02010609060101010101" charset="-122"/>
                <a:ea typeface="楷体" panose="02010609060101010101" charset="-122"/>
                <a:cs typeface="楷体" panose="02010609060101010101" charset="-122"/>
                <a:sym typeface="+mn-ea"/>
              </a:rPr>
              <a:t>1</a:t>
            </a:r>
            <a:r>
              <a:rPr lang="zh-CN" altLang="en-US">
                <a:solidFill>
                  <a:schemeClr val="tx1"/>
                </a:solidFill>
                <a:latin typeface="楷体" panose="02010609060101010101" charset="-122"/>
                <a:ea typeface="楷体" panose="02010609060101010101" charset="-122"/>
                <a:cs typeface="楷体" panose="02010609060101010101" charset="-122"/>
                <a:sym typeface="+mn-ea"/>
              </a:rPr>
              <a:t>．虚拟路线控制</a:t>
            </a:r>
            <a:endParaRPr lang="zh-CN" altLang="en-US">
              <a:solidFill>
                <a:schemeClr val="tx1"/>
              </a:solidFill>
              <a:latin typeface="楷体" panose="02010609060101010101" charset="-122"/>
              <a:ea typeface="楷体" panose="02010609060101010101" charset="-122"/>
              <a:cs typeface="楷体" panose="02010609060101010101" charset="-122"/>
              <a:sym typeface="+mn-ea"/>
            </a:endParaRPr>
          </a:p>
          <a:p>
            <a:pPr indent="0" algn="l" fontAlgn="auto">
              <a:lnSpc>
                <a:spcPct val="120000"/>
              </a:lnSpc>
              <a:defRPr/>
            </a:pPr>
            <a:r>
              <a:rPr lang="en-US" altLang="zh-CN">
                <a:solidFill>
                  <a:schemeClr val="tx1"/>
                </a:solidFill>
                <a:latin typeface="楷体" panose="02010609060101010101" charset="-122"/>
                <a:ea typeface="楷体" panose="02010609060101010101" charset="-122"/>
                <a:cs typeface="楷体" panose="02010609060101010101" charset="-122"/>
                <a:sym typeface="+mn-ea"/>
              </a:rPr>
              <a:t>2</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a:solidFill>
                  <a:schemeClr val="tx1"/>
                </a:solidFill>
                <a:latin typeface="楷体" panose="02010609060101010101" charset="-122"/>
                <a:ea typeface="楷体" panose="02010609060101010101" charset="-122"/>
                <a:cs typeface="楷体" panose="02010609060101010101" charset="-122"/>
                <a:sym typeface="+mn-ea"/>
              </a:rPr>
              <a:t>内容展示控制</a:t>
            </a:r>
            <a:endParaRPr lang="zh-CN" altLang="en-US" kern="0" spc="0" dirty="0">
              <a:ln>
                <a:noFill/>
                <a:prstDash val="sysDot"/>
              </a:ln>
              <a:solidFill>
                <a:schemeClr val="tx1">
                  <a:lumMod val="85000"/>
                  <a:lumOff val="15000"/>
                </a:schemeClr>
              </a:solidFill>
              <a:latin typeface="楷体" panose="02010609060101010101" charset="-122"/>
              <a:ea typeface="楷体" panose="02010609060101010101" charset="-122"/>
              <a:cs typeface="楷体" panose="02010609060101010101" charset="-122"/>
              <a:sym typeface="+mn-ea"/>
            </a:endParaRPr>
          </a:p>
        </p:txBody>
      </p:sp>
      <p:sp>
        <p:nvSpPr>
          <p:cNvPr id="18" name="矩形 17"/>
          <p:cNvSpPr/>
          <p:nvPr>
            <p:custDataLst>
              <p:tags r:id="rId7"/>
            </p:custDataLst>
          </p:nvPr>
        </p:nvSpPr>
        <p:spPr>
          <a:xfrm>
            <a:off x="6927850" y="3973830"/>
            <a:ext cx="2233295" cy="18967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0" fontAlgn="auto">
              <a:lnSpc>
                <a:spcPct val="120000"/>
              </a:lnSpc>
            </a:pP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1．</a:t>
            </a: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在线虚拟参观的操控技巧</a:t>
            </a:r>
            <a:endPar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a:p>
            <a:pPr indent="0" fontAlgn="auto">
              <a:lnSpc>
                <a:spcPct val="120000"/>
              </a:lnSpc>
            </a:pP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2．</a:t>
            </a: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在线参观和实地参观的区别</a:t>
            </a: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a:t>
            </a:r>
            <a:endPar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endParaRPr>
          </a:p>
          <a:p>
            <a:pPr indent="0" fontAlgn="auto">
              <a:lnSpc>
                <a:spcPct val="120000"/>
              </a:lnSpc>
            </a:pPr>
            <a:r>
              <a:rPr lang="en-US" altLang="zh-CN"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3</a:t>
            </a: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a:t>
            </a: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活动评价表</a:t>
            </a:r>
            <a:endParaRPr lang="zh-CN" altLang="en-US" dirty="0">
              <a:solidFill>
                <a:schemeClr val="tx1"/>
              </a:solidFill>
              <a:latin typeface="楷体" panose="02010609060101010101" charset="-122"/>
              <a:ea typeface="楷体" panose="02010609060101010101" charset="-122"/>
              <a:cs typeface="楷体" panose="02010609060101010101" charset="-122"/>
              <a:sym typeface="Arial" panose="020B0604020202020204" pitchFamily="34" charset="0"/>
            </a:endParaRPr>
          </a:p>
          <a:p>
            <a:pPr>
              <a:lnSpc>
                <a:spcPct val="130000"/>
              </a:lnSpc>
            </a:pPr>
            <a:endParaRPr lang="zh-CN" altLang="en-US" kern="0" spc="0" dirty="0">
              <a:ln>
                <a:noFill/>
                <a:prstDash val="sysDot"/>
              </a:ln>
              <a:solidFill>
                <a:schemeClr val="tx1"/>
              </a:solidFill>
              <a:latin typeface="楷体" panose="02010609060101010101" charset="-122"/>
              <a:ea typeface="楷体" panose="02010609060101010101" charset="-122"/>
              <a:cs typeface="楷体" panose="02010609060101010101" charset="-122"/>
              <a:sym typeface="Arial" panose="020B0604020202020204" pitchFamily="34" charset="0"/>
            </a:endParaRPr>
          </a:p>
        </p:txBody>
      </p:sp>
      <p:sp>
        <p:nvSpPr>
          <p:cNvPr id="19" name="矩形 18"/>
          <p:cNvSpPr/>
          <p:nvPr>
            <p:custDataLst>
              <p:tags r:id="rId8"/>
            </p:custDataLst>
          </p:nvPr>
        </p:nvSpPr>
        <p:spPr>
          <a:xfrm>
            <a:off x="9502140" y="3956685"/>
            <a:ext cx="1920875" cy="14465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20000"/>
              </a:lnSpc>
              <a:buClrTx/>
              <a:buSzTx/>
              <a:buNone/>
            </a:pPr>
            <a:r>
              <a:rPr lang="en-US" altLang="zh-CN" ker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1</a:t>
            </a: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．多方位了解“国家自然博物馆”</a:t>
            </a:r>
            <a:endPar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a:p>
            <a:pPr algn="l">
              <a:lnSpc>
                <a:spcPct val="120000"/>
              </a:lnSpc>
              <a:buClrTx/>
              <a:buSzTx/>
              <a:buNone/>
            </a:pP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2</a:t>
            </a: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．生活中的“云旅游”</a:t>
            </a:r>
            <a:endPar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a:p>
            <a:pPr>
              <a:lnSpc>
                <a:spcPct val="130000"/>
              </a:lnSpc>
            </a:pPr>
            <a:endParaRPr lang="zh-CN" altLang="en-US" kern="0" spc="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p:txBody>
      </p:sp>
      <p:pic>
        <p:nvPicPr>
          <p:cNvPr id="20" name="图片 19" descr="穿着黑色衣服的人&#10;&#10;描述已自动生成"/>
          <p:cNvPicPr>
            <a:picLocks noChangeAspect="1"/>
          </p:cNvPicPr>
          <p:nvPr>
            <p:custDataLst>
              <p:tags r:id="rId9"/>
            </p:custDataLst>
          </p:nvPr>
        </p:nvPicPr>
        <p:blipFill rotWithShape="1">
          <a:blip r:embed="rId2"/>
          <a:srcRect l="20222" r="20222"/>
          <a:stretch>
            <a:fillRect/>
          </a:stretch>
        </p:blipFill>
        <p:spPr>
          <a:xfrm>
            <a:off x="1551940" y="2425700"/>
            <a:ext cx="1379855" cy="1303020"/>
          </a:xfrm>
          <a:custGeom>
            <a:avLst/>
            <a:gdLst>
              <a:gd name="connsiteX0" fmla="*/ 1063767 w 2127045"/>
              <a:gd name="connsiteY0" fmla="*/ 0 h 2007951"/>
              <a:gd name="connsiteX1" fmla="*/ 2127045 w 2127045"/>
              <a:gd name="connsiteY1" fmla="*/ 1033565 h 2007951"/>
              <a:gd name="connsiteX2" fmla="*/ 1211472 w 2127045"/>
              <a:gd name="connsiteY2" fmla="*/ 1646148 h 2007951"/>
              <a:gd name="connsiteX3" fmla="*/ 573456 w 2127045"/>
              <a:gd name="connsiteY3" fmla="*/ 2007951 h 2007951"/>
              <a:gd name="connsiteX4" fmla="*/ 0 w 2127045"/>
              <a:gd name="connsiteY4" fmla="*/ 1063766 h 2007951"/>
              <a:gd name="connsiteX5" fmla="*/ 1063767 w 2127045"/>
              <a:gd name="connsiteY5" fmla="*/ 0 h 200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7045" h="2007951">
                <a:moveTo>
                  <a:pt x="1063767" y="0"/>
                </a:moveTo>
                <a:cubicBezTo>
                  <a:pt x="1641136" y="0"/>
                  <a:pt x="2111027" y="459987"/>
                  <a:pt x="2127045" y="1033565"/>
                </a:cubicBezTo>
                <a:cubicBezTo>
                  <a:pt x="2049524" y="1166353"/>
                  <a:pt x="1823688" y="1438897"/>
                  <a:pt x="1211472" y="1646148"/>
                </a:cubicBezTo>
                <a:cubicBezTo>
                  <a:pt x="904936" y="1749957"/>
                  <a:pt x="704532" y="1879687"/>
                  <a:pt x="573456" y="2007951"/>
                </a:cubicBezTo>
                <a:cubicBezTo>
                  <a:pt x="232684" y="1830656"/>
                  <a:pt x="0" y="1474478"/>
                  <a:pt x="0" y="1063766"/>
                </a:cubicBezTo>
                <a:cubicBezTo>
                  <a:pt x="0" y="476249"/>
                  <a:pt x="476250" y="0"/>
                  <a:pt x="1063767" y="0"/>
                </a:cubicBezTo>
                <a:close/>
              </a:path>
            </a:pathLst>
          </a:custGeom>
          <a:solidFill>
            <a:schemeClr val="accent6">
              <a:lumMod val="60000"/>
              <a:lumOff val="40000"/>
            </a:schemeClr>
          </a:solidFill>
          <a:ln w="6350">
            <a:solidFill>
              <a:schemeClr val="tx1">
                <a:lumMod val="40000"/>
                <a:lumOff val="60000"/>
                <a:alpha val="20000"/>
              </a:schemeClr>
            </a:solidFill>
          </a:ln>
        </p:spPr>
      </p:pic>
      <p:sp>
        <p:nvSpPr>
          <p:cNvPr id="21" name="任意多边形: 形状 10"/>
          <p:cNvSpPr/>
          <p:nvPr>
            <p:custDataLst>
              <p:tags r:id="rId10"/>
            </p:custDataLst>
          </p:nvPr>
        </p:nvSpPr>
        <p:spPr>
          <a:xfrm>
            <a:off x="1849120" y="2988310"/>
            <a:ext cx="1076325" cy="1704975"/>
          </a:xfrm>
          <a:custGeom>
            <a:avLst/>
            <a:gdLst>
              <a:gd name="connsiteX0" fmla="*/ 1835531 w 1836572"/>
              <a:gd name="connsiteY0" fmla="*/ 0 h 2628969"/>
              <a:gd name="connsiteX1" fmla="*/ 882664 w 1836572"/>
              <a:gd name="connsiteY1" fmla="*/ 692549 h 2628969"/>
              <a:gd name="connsiteX2" fmla="*/ 227 w 1836572"/>
              <a:gd name="connsiteY2" fmla="*/ 1574130 h 2628969"/>
              <a:gd name="connsiteX3" fmla="*/ 1327 w 1836572"/>
              <a:gd name="connsiteY3" fmla="*/ 1621571 h 2628969"/>
              <a:gd name="connsiteX4" fmla="*/ 1327 w 1836572"/>
              <a:gd name="connsiteY4" fmla="*/ 2628970 h 2628969"/>
              <a:gd name="connsiteX5" fmla="*/ 9520 w 1836572"/>
              <a:gd name="connsiteY5" fmla="*/ 2628970 h 2628969"/>
              <a:gd name="connsiteX6" fmla="*/ 12699 w 1836572"/>
              <a:gd name="connsiteY6" fmla="*/ 1719144 h 2628969"/>
              <a:gd name="connsiteX7" fmla="*/ 164194 w 1836572"/>
              <a:gd name="connsiteY7" fmla="*/ 1378250 h 2628969"/>
              <a:gd name="connsiteX8" fmla="*/ 1116204 w 1836572"/>
              <a:gd name="connsiteY8" fmla="*/ 872166 h 2628969"/>
              <a:gd name="connsiteX9" fmla="*/ 1835531 w 1836572"/>
              <a:gd name="connsiteY9" fmla="*/ 0 h 262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6572" h="2628969">
                <a:moveTo>
                  <a:pt x="1835531" y="0"/>
                </a:moveTo>
                <a:cubicBezTo>
                  <a:pt x="1835531" y="0"/>
                  <a:pt x="1723407" y="407777"/>
                  <a:pt x="882664" y="692549"/>
                </a:cubicBezTo>
                <a:cubicBezTo>
                  <a:pt x="20891" y="984412"/>
                  <a:pt x="-3197" y="1480836"/>
                  <a:pt x="227" y="1574130"/>
                </a:cubicBezTo>
                <a:cubicBezTo>
                  <a:pt x="838" y="1589903"/>
                  <a:pt x="1327" y="1605676"/>
                  <a:pt x="1327" y="1621571"/>
                </a:cubicBezTo>
                <a:lnTo>
                  <a:pt x="1327" y="2628970"/>
                </a:lnTo>
                <a:lnTo>
                  <a:pt x="9520" y="2628970"/>
                </a:lnTo>
                <a:lnTo>
                  <a:pt x="12699" y="1719144"/>
                </a:lnTo>
                <a:cubicBezTo>
                  <a:pt x="13188" y="1589291"/>
                  <a:pt x="68210" y="1465674"/>
                  <a:pt x="164194" y="1378250"/>
                </a:cubicBezTo>
                <a:cubicBezTo>
                  <a:pt x="312510" y="1243384"/>
                  <a:pt x="592268" y="1059242"/>
                  <a:pt x="1116204" y="872166"/>
                </a:cubicBezTo>
                <a:cubicBezTo>
                  <a:pt x="1894955" y="593997"/>
                  <a:pt x="1835531" y="0"/>
                  <a:pt x="1835531" y="0"/>
                </a:cubicBezTo>
                <a:close/>
              </a:path>
            </a:pathLst>
          </a:custGeom>
          <a:solidFill>
            <a:schemeClr val="accent6">
              <a:lumMod val="40000"/>
              <a:lumOff val="60000"/>
            </a:schemeClr>
          </a:solidFill>
          <a:ln w="12186" cap="flat">
            <a:noFill/>
            <a:prstDash val="solid"/>
            <a:miter/>
          </a:ln>
        </p:spPr>
        <p:txBody>
          <a:bodyPr rtlCol="0" anchor="ctr"/>
          <a:lstStyle/>
          <a:p>
            <a:endParaRPr lang="zh-CN" altLang="en-US"/>
          </a:p>
        </p:txBody>
      </p:sp>
      <p:sp>
        <p:nvSpPr>
          <p:cNvPr id="22" name="任意多边形: 形状 11"/>
          <p:cNvSpPr/>
          <p:nvPr>
            <p:custDataLst>
              <p:tags r:id="rId11"/>
            </p:custDataLst>
          </p:nvPr>
        </p:nvSpPr>
        <p:spPr>
          <a:xfrm>
            <a:off x="4456430" y="2962910"/>
            <a:ext cx="1076325" cy="1704975"/>
          </a:xfrm>
          <a:custGeom>
            <a:avLst/>
            <a:gdLst>
              <a:gd name="connsiteX0" fmla="*/ 1835531 w 1836572"/>
              <a:gd name="connsiteY0" fmla="*/ 0 h 2628969"/>
              <a:gd name="connsiteX1" fmla="*/ 882664 w 1836572"/>
              <a:gd name="connsiteY1" fmla="*/ 692549 h 2628969"/>
              <a:gd name="connsiteX2" fmla="*/ 227 w 1836572"/>
              <a:gd name="connsiteY2" fmla="*/ 1574130 h 2628969"/>
              <a:gd name="connsiteX3" fmla="*/ 1327 w 1836572"/>
              <a:gd name="connsiteY3" fmla="*/ 1621571 h 2628969"/>
              <a:gd name="connsiteX4" fmla="*/ 1327 w 1836572"/>
              <a:gd name="connsiteY4" fmla="*/ 2628970 h 2628969"/>
              <a:gd name="connsiteX5" fmla="*/ 9520 w 1836572"/>
              <a:gd name="connsiteY5" fmla="*/ 2628970 h 2628969"/>
              <a:gd name="connsiteX6" fmla="*/ 12699 w 1836572"/>
              <a:gd name="connsiteY6" fmla="*/ 1719144 h 2628969"/>
              <a:gd name="connsiteX7" fmla="*/ 164194 w 1836572"/>
              <a:gd name="connsiteY7" fmla="*/ 1378250 h 2628969"/>
              <a:gd name="connsiteX8" fmla="*/ 1116204 w 1836572"/>
              <a:gd name="connsiteY8" fmla="*/ 872166 h 2628969"/>
              <a:gd name="connsiteX9" fmla="*/ 1835531 w 1836572"/>
              <a:gd name="connsiteY9" fmla="*/ 0 h 262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6572" h="2628969">
                <a:moveTo>
                  <a:pt x="1835531" y="0"/>
                </a:moveTo>
                <a:cubicBezTo>
                  <a:pt x="1835531" y="0"/>
                  <a:pt x="1723407" y="407777"/>
                  <a:pt x="882664" y="692549"/>
                </a:cubicBezTo>
                <a:cubicBezTo>
                  <a:pt x="20891" y="984412"/>
                  <a:pt x="-3197" y="1480836"/>
                  <a:pt x="227" y="1574130"/>
                </a:cubicBezTo>
                <a:cubicBezTo>
                  <a:pt x="838" y="1589903"/>
                  <a:pt x="1327" y="1605676"/>
                  <a:pt x="1327" y="1621571"/>
                </a:cubicBezTo>
                <a:lnTo>
                  <a:pt x="1327" y="2628970"/>
                </a:lnTo>
                <a:lnTo>
                  <a:pt x="9520" y="2628970"/>
                </a:lnTo>
                <a:lnTo>
                  <a:pt x="12699" y="1719144"/>
                </a:lnTo>
                <a:cubicBezTo>
                  <a:pt x="13188" y="1589291"/>
                  <a:pt x="68210" y="1465674"/>
                  <a:pt x="164194" y="1378250"/>
                </a:cubicBezTo>
                <a:cubicBezTo>
                  <a:pt x="312510" y="1243384"/>
                  <a:pt x="592268" y="1059242"/>
                  <a:pt x="1116204" y="872166"/>
                </a:cubicBezTo>
                <a:cubicBezTo>
                  <a:pt x="1894955" y="593997"/>
                  <a:pt x="1835531" y="0"/>
                  <a:pt x="1835531" y="0"/>
                </a:cubicBezTo>
                <a:close/>
              </a:path>
            </a:pathLst>
          </a:custGeom>
          <a:solidFill>
            <a:schemeClr val="accent2">
              <a:lumMod val="40000"/>
              <a:lumOff val="60000"/>
            </a:schemeClr>
          </a:solidFill>
          <a:ln w="12186" cap="flat">
            <a:noFill/>
            <a:prstDash val="solid"/>
            <a:miter/>
          </a:ln>
        </p:spPr>
        <p:txBody>
          <a:bodyPr rtlCol="0" anchor="ctr"/>
          <a:lstStyle/>
          <a:p>
            <a:endParaRPr lang="zh-CN" altLang="en-US"/>
          </a:p>
        </p:txBody>
      </p:sp>
      <p:sp>
        <p:nvSpPr>
          <p:cNvPr id="23" name="任意多边形: 形状 12"/>
          <p:cNvSpPr/>
          <p:nvPr>
            <p:custDataLst>
              <p:tags r:id="rId12"/>
            </p:custDataLst>
          </p:nvPr>
        </p:nvSpPr>
        <p:spPr>
          <a:xfrm>
            <a:off x="6856095" y="2988310"/>
            <a:ext cx="1076325" cy="1704975"/>
          </a:xfrm>
          <a:custGeom>
            <a:avLst/>
            <a:gdLst>
              <a:gd name="connsiteX0" fmla="*/ 1835531 w 1836572"/>
              <a:gd name="connsiteY0" fmla="*/ 0 h 2628969"/>
              <a:gd name="connsiteX1" fmla="*/ 882664 w 1836572"/>
              <a:gd name="connsiteY1" fmla="*/ 692549 h 2628969"/>
              <a:gd name="connsiteX2" fmla="*/ 227 w 1836572"/>
              <a:gd name="connsiteY2" fmla="*/ 1574130 h 2628969"/>
              <a:gd name="connsiteX3" fmla="*/ 1327 w 1836572"/>
              <a:gd name="connsiteY3" fmla="*/ 1621571 h 2628969"/>
              <a:gd name="connsiteX4" fmla="*/ 1327 w 1836572"/>
              <a:gd name="connsiteY4" fmla="*/ 2628970 h 2628969"/>
              <a:gd name="connsiteX5" fmla="*/ 9520 w 1836572"/>
              <a:gd name="connsiteY5" fmla="*/ 2628970 h 2628969"/>
              <a:gd name="connsiteX6" fmla="*/ 12699 w 1836572"/>
              <a:gd name="connsiteY6" fmla="*/ 1719144 h 2628969"/>
              <a:gd name="connsiteX7" fmla="*/ 164194 w 1836572"/>
              <a:gd name="connsiteY7" fmla="*/ 1378250 h 2628969"/>
              <a:gd name="connsiteX8" fmla="*/ 1116204 w 1836572"/>
              <a:gd name="connsiteY8" fmla="*/ 872166 h 2628969"/>
              <a:gd name="connsiteX9" fmla="*/ 1835531 w 1836572"/>
              <a:gd name="connsiteY9" fmla="*/ 0 h 262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6572" h="2628969">
                <a:moveTo>
                  <a:pt x="1835531" y="0"/>
                </a:moveTo>
                <a:cubicBezTo>
                  <a:pt x="1835531" y="0"/>
                  <a:pt x="1723407" y="407777"/>
                  <a:pt x="882664" y="692549"/>
                </a:cubicBezTo>
                <a:cubicBezTo>
                  <a:pt x="20891" y="984412"/>
                  <a:pt x="-3197" y="1480836"/>
                  <a:pt x="227" y="1574130"/>
                </a:cubicBezTo>
                <a:cubicBezTo>
                  <a:pt x="838" y="1589903"/>
                  <a:pt x="1327" y="1605676"/>
                  <a:pt x="1327" y="1621571"/>
                </a:cubicBezTo>
                <a:lnTo>
                  <a:pt x="1327" y="2628970"/>
                </a:lnTo>
                <a:lnTo>
                  <a:pt x="9520" y="2628970"/>
                </a:lnTo>
                <a:lnTo>
                  <a:pt x="12699" y="1719144"/>
                </a:lnTo>
                <a:cubicBezTo>
                  <a:pt x="13188" y="1589291"/>
                  <a:pt x="68210" y="1465674"/>
                  <a:pt x="164194" y="1378250"/>
                </a:cubicBezTo>
                <a:cubicBezTo>
                  <a:pt x="312510" y="1243384"/>
                  <a:pt x="592268" y="1059242"/>
                  <a:pt x="1116204" y="872166"/>
                </a:cubicBezTo>
                <a:cubicBezTo>
                  <a:pt x="1894955" y="593997"/>
                  <a:pt x="1835531" y="0"/>
                  <a:pt x="1835531" y="0"/>
                </a:cubicBezTo>
                <a:close/>
              </a:path>
            </a:pathLst>
          </a:custGeom>
          <a:gradFill>
            <a:gsLst>
              <a:gs pos="51000">
                <a:schemeClr val="accent1">
                  <a:lumMod val="60000"/>
                  <a:lumOff val="40000"/>
                </a:schemeClr>
              </a:gs>
              <a:gs pos="100000">
                <a:schemeClr val="accent1"/>
              </a:gs>
              <a:gs pos="0">
                <a:schemeClr val="accent1"/>
              </a:gs>
            </a:gsLst>
            <a:lin ang="0" scaled="0"/>
          </a:gradFill>
          <a:ln w="12186" cap="flat">
            <a:noFill/>
            <a:prstDash val="solid"/>
            <a:miter/>
          </a:ln>
        </p:spPr>
        <p:txBody>
          <a:bodyPr rtlCol="0" anchor="ctr"/>
          <a:lstStyle/>
          <a:p>
            <a:endParaRPr lang="zh-CN" altLang="en-US"/>
          </a:p>
        </p:txBody>
      </p:sp>
      <p:sp>
        <p:nvSpPr>
          <p:cNvPr id="45" name="任意多边形: 形状 13"/>
          <p:cNvSpPr/>
          <p:nvPr>
            <p:custDataLst>
              <p:tags r:id="rId13"/>
            </p:custDataLst>
          </p:nvPr>
        </p:nvSpPr>
        <p:spPr>
          <a:xfrm>
            <a:off x="9390380" y="3056890"/>
            <a:ext cx="1076325" cy="1704975"/>
          </a:xfrm>
          <a:custGeom>
            <a:avLst/>
            <a:gdLst>
              <a:gd name="connsiteX0" fmla="*/ 1835531 w 1836572"/>
              <a:gd name="connsiteY0" fmla="*/ 0 h 2628969"/>
              <a:gd name="connsiteX1" fmla="*/ 882664 w 1836572"/>
              <a:gd name="connsiteY1" fmla="*/ 692549 h 2628969"/>
              <a:gd name="connsiteX2" fmla="*/ 227 w 1836572"/>
              <a:gd name="connsiteY2" fmla="*/ 1574130 h 2628969"/>
              <a:gd name="connsiteX3" fmla="*/ 1327 w 1836572"/>
              <a:gd name="connsiteY3" fmla="*/ 1621571 h 2628969"/>
              <a:gd name="connsiteX4" fmla="*/ 1327 w 1836572"/>
              <a:gd name="connsiteY4" fmla="*/ 2628970 h 2628969"/>
              <a:gd name="connsiteX5" fmla="*/ 9520 w 1836572"/>
              <a:gd name="connsiteY5" fmla="*/ 2628970 h 2628969"/>
              <a:gd name="connsiteX6" fmla="*/ 12699 w 1836572"/>
              <a:gd name="connsiteY6" fmla="*/ 1719144 h 2628969"/>
              <a:gd name="connsiteX7" fmla="*/ 164194 w 1836572"/>
              <a:gd name="connsiteY7" fmla="*/ 1378250 h 2628969"/>
              <a:gd name="connsiteX8" fmla="*/ 1116204 w 1836572"/>
              <a:gd name="connsiteY8" fmla="*/ 872166 h 2628969"/>
              <a:gd name="connsiteX9" fmla="*/ 1835531 w 1836572"/>
              <a:gd name="connsiteY9" fmla="*/ 0 h 262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6572" h="2628969">
                <a:moveTo>
                  <a:pt x="1835531" y="0"/>
                </a:moveTo>
                <a:cubicBezTo>
                  <a:pt x="1835531" y="0"/>
                  <a:pt x="1723407" y="407777"/>
                  <a:pt x="882664" y="692549"/>
                </a:cubicBezTo>
                <a:cubicBezTo>
                  <a:pt x="20891" y="984412"/>
                  <a:pt x="-3197" y="1480836"/>
                  <a:pt x="227" y="1574130"/>
                </a:cubicBezTo>
                <a:cubicBezTo>
                  <a:pt x="838" y="1589903"/>
                  <a:pt x="1327" y="1605676"/>
                  <a:pt x="1327" y="1621571"/>
                </a:cubicBezTo>
                <a:lnTo>
                  <a:pt x="1327" y="2628970"/>
                </a:lnTo>
                <a:lnTo>
                  <a:pt x="9520" y="2628970"/>
                </a:lnTo>
                <a:lnTo>
                  <a:pt x="12699" y="1719144"/>
                </a:lnTo>
                <a:cubicBezTo>
                  <a:pt x="13188" y="1589291"/>
                  <a:pt x="68210" y="1465674"/>
                  <a:pt x="164194" y="1378250"/>
                </a:cubicBezTo>
                <a:cubicBezTo>
                  <a:pt x="312510" y="1243384"/>
                  <a:pt x="592268" y="1059242"/>
                  <a:pt x="1116204" y="872166"/>
                </a:cubicBezTo>
                <a:cubicBezTo>
                  <a:pt x="1894955" y="593997"/>
                  <a:pt x="1835531" y="0"/>
                  <a:pt x="1835531" y="0"/>
                </a:cubicBezTo>
                <a:close/>
              </a:path>
            </a:pathLst>
          </a:custGeom>
          <a:solidFill>
            <a:schemeClr val="accent4">
              <a:lumMod val="40000"/>
              <a:lumOff val="60000"/>
            </a:schemeClr>
          </a:solidFill>
          <a:ln w="12186" cap="flat">
            <a:noFill/>
            <a:prstDash val="solid"/>
            <a:miter/>
          </a:ln>
        </p:spPr>
        <p:txBody>
          <a:bodyPr rtlCol="0" anchor="ctr"/>
          <a:lstStyle/>
          <a:p>
            <a:endParaRPr lang="zh-CN" altLang="en-US"/>
          </a:p>
        </p:txBody>
      </p:sp>
      <p:pic>
        <p:nvPicPr>
          <p:cNvPr id="48" name="图片 47" descr="穿着黑色衣服的人&#10;&#10;描述已自动生成"/>
          <p:cNvPicPr>
            <a:picLocks noChangeAspect="1"/>
          </p:cNvPicPr>
          <p:nvPr>
            <p:custDataLst>
              <p:tags r:id="rId14"/>
            </p:custDataLst>
          </p:nvPr>
        </p:nvPicPr>
        <p:blipFill rotWithShape="1">
          <a:blip r:embed="rId2"/>
          <a:srcRect l="20222" r="20222"/>
          <a:stretch>
            <a:fillRect/>
          </a:stretch>
        </p:blipFill>
        <p:spPr>
          <a:xfrm>
            <a:off x="4177030" y="2400300"/>
            <a:ext cx="1379855" cy="1303020"/>
          </a:xfrm>
          <a:custGeom>
            <a:avLst/>
            <a:gdLst>
              <a:gd name="connsiteX0" fmla="*/ 1063767 w 2127045"/>
              <a:gd name="connsiteY0" fmla="*/ 0 h 2007951"/>
              <a:gd name="connsiteX1" fmla="*/ 2127045 w 2127045"/>
              <a:gd name="connsiteY1" fmla="*/ 1033565 h 2007951"/>
              <a:gd name="connsiteX2" fmla="*/ 1211472 w 2127045"/>
              <a:gd name="connsiteY2" fmla="*/ 1646148 h 2007951"/>
              <a:gd name="connsiteX3" fmla="*/ 573456 w 2127045"/>
              <a:gd name="connsiteY3" fmla="*/ 2007951 h 2007951"/>
              <a:gd name="connsiteX4" fmla="*/ 0 w 2127045"/>
              <a:gd name="connsiteY4" fmla="*/ 1063766 h 2007951"/>
              <a:gd name="connsiteX5" fmla="*/ 1063767 w 2127045"/>
              <a:gd name="connsiteY5" fmla="*/ 0 h 200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7045" h="2007951">
                <a:moveTo>
                  <a:pt x="1063767" y="0"/>
                </a:moveTo>
                <a:cubicBezTo>
                  <a:pt x="1641136" y="0"/>
                  <a:pt x="2111027" y="459987"/>
                  <a:pt x="2127045" y="1033565"/>
                </a:cubicBezTo>
                <a:cubicBezTo>
                  <a:pt x="2049524" y="1166353"/>
                  <a:pt x="1823688" y="1438897"/>
                  <a:pt x="1211472" y="1646148"/>
                </a:cubicBezTo>
                <a:cubicBezTo>
                  <a:pt x="904936" y="1749957"/>
                  <a:pt x="704532" y="1879687"/>
                  <a:pt x="573456" y="2007951"/>
                </a:cubicBezTo>
                <a:cubicBezTo>
                  <a:pt x="232684" y="1830656"/>
                  <a:pt x="0" y="1474478"/>
                  <a:pt x="0" y="1063766"/>
                </a:cubicBezTo>
                <a:cubicBezTo>
                  <a:pt x="0" y="476249"/>
                  <a:pt x="476250" y="0"/>
                  <a:pt x="1063767" y="0"/>
                </a:cubicBezTo>
                <a:close/>
              </a:path>
            </a:pathLst>
          </a:custGeom>
          <a:solidFill>
            <a:schemeClr val="accent2">
              <a:lumMod val="60000"/>
              <a:lumOff val="40000"/>
            </a:schemeClr>
          </a:solidFill>
          <a:ln w="6350">
            <a:solidFill>
              <a:schemeClr val="tx1">
                <a:lumMod val="40000"/>
                <a:lumOff val="60000"/>
                <a:alpha val="20000"/>
              </a:schemeClr>
            </a:solidFill>
          </a:ln>
        </p:spPr>
      </p:pic>
      <p:pic>
        <p:nvPicPr>
          <p:cNvPr id="51" name="图片 50" descr="穿着黑色衣服的人&#10;&#10;描述已自动生成"/>
          <p:cNvPicPr>
            <a:picLocks noChangeAspect="1"/>
          </p:cNvPicPr>
          <p:nvPr>
            <p:custDataLst>
              <p:tags r:id="rId15"/>
            </p:custDataLst>
          </p:nvPr>
        </p:nvPicPr>
        <p:blipFill rotWithShape="1">
          <a:blip r:embed="rId2"/>
          <a:srcRect l="20222" r="20222"/>
          <a:stretch>
            <a:fillRect/>
          </a:stretch>
        </p:blipFill>
        <p:spPr>
          <a:xfrm>
            <a:off x="6564630" y="2400300"/>
            <a:ext cx="1379855" cy="1303020"/>
          </a:xfrm>
          <a:custGeom>
            <a:avLst/>
            <a:gdLst>
              <a:gd name="connsiteX0" fmla="*/ 1063767 w 2127045"/>
              <a:gd name="connsiteY0" fmla="*/ 0 h 2007951"/>
              <a:gd name="connsiteX1" fmla="*/ 2127045 w 2127045"/>
              <a:gd name="connsiteY1" fmla="*/ 1033565 h 2007951"/>
              <a:gd name="connsiteX2" fmla="*/ 1211472 w 2127045"/>
              <a:gd name="connsiteY2" fmla="*/ 1646148 h 2007951"/>
              <a:gd name="connsiteX3" fmla="*/ 573456 w 2127045"/>
              <a:gd name="connsiteY3" fmla="*/ 2007951 h 2007951"/>
              <a:gd name="connsiteX4" fmla="*/ 0 w 2127045"/>
              <a:gd name="connsiteY4" fmla="*/ 1063766 h 2007951"/>
              <a:gd name="connsiteX5" fmla="*/ 1063767 w 2127045"/>
              <a:gd name="connsiteY5" fmla="*/ 0 h 200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7045" h="2007951">
                <a:moveTo>
                  <a:pt x="1063767" y="0"/>
                </a:moveTo>
                <a:cubicBezTo>
                  <a:pt x="1641136" y="0"/>
                  <a:pt x="2111027" y="459987"/>
                  <a:pt x="2127045" y="1033565"/>
                </a:cubicBezTo>
                <a:cubicBezTo>
                  <a:pt x="2049524" y="1166353"/>
                  <a:pt x="1823688" y="1438897"/>
                  <a:pt x="1211472" y="1646148"/>
                </a:cubicBezTo>
                <a:cubicBezTo>
                  <a:pt x="904936" y="1749957"/>
                  <a:pt x="704532" y="1879687"/>
                  <a:pt x="573456" y="2007951"/>
                </a:cubicBezTo>
                <a:cubicBezTo>
                  <a:pt x="232684" y="1830656"/>
                  <a:pt x="0" y="1474478"/>
                  <a:pt x="0" y="1063766"/>
                </a:cubicBezTo>
                <a:cubicBezTo>
                  <a:pt x="0" y="476249"/>
                  <a:pt x="476250" y="0"/>
                  <a:pt x="1063767" y="0"/>
                </a:cubicBezTo>
                <a:close/>
              </a:path>
            </a:pathLst>
          </a:custGeom>
          <a:solidFill>
            <a:schemeClr val="accent1"/>
          </a:solidFill>
          <a:ln w="6350">
            <a:solidFill>
              <a:schemeClr val="tx1">
                <a:lumMod val="40000"/>
                <a:lumOff val="60000"/>
                <a:alpha val="20000"/>
              </a:schemeClr>
            </a:solidFill>
          </a:ln>
        </p:spPr>
      </p:pic>
      <p:pic>
        <p:nvPicPr>
          <p:cNvPr id="54" name="图片 53" descr="穿着黑色衣服的人&#10;&#10;描述已自动生成"/>
          <p:cNvPicPr>
            <a:picLocks noChangeAspect="1"/>
          </p:cNvPicPr>
          <p:nvPr>
            <p:custDataLst>
              <p:tags r:id="rId16"/>
            </p:custDataLst>
          </p:nvPr>
        </p:nvPicPr>
        <p:blipFill rotWithShape="1">
          <a:blip r:embed="rId2"/>
          <a:srcRect l="20222" r="20222"/>
          <a:stretch>
            <a:fillRect/>
          </a:stretch>
        </p:blipFill>
        <p:spPr>
          <a:xfrm>
            <a:off x="9065260" y="2494280"/>
            <a:ext cx="1379855" cy="1303020"/>
          </a:xfrm>
          <a:custGeom>
            <a:avLst/>
            <a:gdLst>
              <a:gd name="connsiteX0" fmla="*/ 1063767 w 2127045"/>
              <a:gd name="connsiteY0" fmla="*/ 0 h 2007951"/>
              <a:gd name="connsiteX1" fmla="*/ 2127045 w 2127045"/>
              <a:gd name="connsiteY1" fmla="*/ 1033565 h 2007951"/>
              <a:gd name="connsiteX2" fmla="*/ 1211472 w 2127045"/>
              <a:gd name="connsiteY2" fmla="*/ 1646148 h 2007951"/>
              <a:gd name="connsiteX3" fmla="*/ 573456 w 2127045"/>
              <a:gd name="connsiteY3" fmla="*/ 2007951 h 2007951"/>
              <a:gd name="connsiteX4" fmla="*/ 0 w 2127045"/>
              <a:gd name="connsiteY4" fmla="*/ 1063766 h 2007951"/>
              <a:gd name="connsiteX5" fmla="*/ 1063767 w 2127045"/>
              <a:gd name="connsiteY5" fmla="*/ 0 h 200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7045" h="2007951">
                <a:moveTo>
                  <a:pt x="1063767" y="0"/>
                </a:moveTo>
                <a:cubicBezTo>
                  <a:pt x="1641136" y="0"/>
                  <a:pt x="2111027" y="459987"/>
                  <a:pt x="2127045" y="1033565"/>
                </a:cubicBezTo>
                <a:cubicBezTo>
                  <a:pt x="2049524" y="1166353"/>
                  <a:pt x="1823688" y="1438897"/>
                  <a:pt x="1211472" y="1646148"/>
                </a:cubicBezTo>
                <a:cubicBezTo>
                  <a:pt x="904936" y="1749957"/>
                  <a:pt x="704532" y="1879687"/>
                  <a:pt x="573456" y="2007951"/>
                </a:cubicBezTo>
                <a:cubicBezTo>
                  <a:pt x="232684" y="1830656"/>
                  <a:pt x="0" y="1474478"/>
                  <a:pt x="0" y="1063766"/>
                </a:cubicBezTo>
                <a:cubicBezTo>
                  <a:pt x="0" y="476249"/>
                  <a:pt x="476250" y="0"/>
                  <a:pt x="1063767" y="0"/>
                </a:cubicBezTo>
                <a:close/>
              </a:path>
            </a:pathLst>
          </a:custGeom>
          <a:solidFill>
            <a:schemeClr val="accent4">
              <a:lumMod val="60000"/>
              <a:lumOff val="40000"/>
            </a:schemeClr>
          </a:solidFill>
          <a:ln w="6350">
            <a:solidFill>
              <a:schemeClr val="tx1">
                <a:lumMod val="40000"/>
                <a:lumOff val="60000"/>
                <a:alpha val="20000"/>
              </a:schemeClr>
            </a:solidFill>
          </a:ln>
        </p:spPr>
      </p:pic>
      <p:sp>
        <p:nvSpPr>
          <p:cNvPr id="44" name="Inhaltsplatzhalter 4"/>
          <p:cNvSpPr txBox="1"/>
          <p:nvPr>
            <p:custDataLst>
              <p:tags r:id="rId17"/>
            </p:custDataLst>
          </p:nvPr>
        </p:nvSpPr>
        <p:spPr>
          <a:xfrm>
            <a:off x="1743710" y="2877503"/>
            <a:ext cx="1012825" cy="307340"/>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Font typeface="Wingdings" panose="05000000000000000000" pitchFamily="2" charset="2"/>
              <a:buNone/>
            </a:pPr>
            <a:r>
              <a:rPr lang="zh-CN" altLang="en-US" sz="2000" dirty="0">
                <a:solidFill>
                  <a:schemeClr val="tx1"/>
                </a:solidFill>
                <a:latin typeface="微软雅黑" panose="020B0503020204020204" pitchFamily="34" charset="-122"/>
                <a:ea typeface="微软雅黑" panose="020B0503020204020204" pitchFamily="34" charset="-122"/>
                <a:cs typeface="+mn-ea"/>
                <a:sym typeface="+mn-lt"/>
              </a:rPr>
              <a:t>准备间</a:t>
            </a:r>
            <a:endParaRPr lang="zh-CN" altLang="en-US" sz="20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6" name="Inhaltsplatzhalter 4"/>
          <p:cNvSpPr txBox="1"/>
          <p:nvPr>
            <p:custDataLst>
              <p:tags r:id="rId18"/>
            </p:custDataLst>
          </p:nvPr>
        </p:nvSpPr>
        <p:spPr>
          <a:xfrm>
            <a:off x="4327525" y="2856548"/>
            <a:ext cx="1012825" cy="307340"/>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Font typeface="Wingdings" panose="05000000000000000000" pitchFamily="2" charset="2"/>
              <a:buNone/>
            </a:pPr>
            <a:r>
              <a:rPr lang="zh-CN" altLang="en-US" sz="2000" dirty="0">
                <a:solidFill>
                  <a:schemeClr val="tx1"/>
                </a:solidFill>
                <a:latin typeface="微软雅黑" panose="020B0503020204020204" pitchFamily="34" charset="-122"/>
                <a:ea typeface="微软雅黑" panose="020B0503020204020204" pitchFamily="34" charset="-122"/>
                <a:cs typeface="+mn-ea"/>
                <a:sym typeface="+mn-lt"/>
              </a:rPr>
              <a:t>活动室</a:t>
            </a:r>
            <a:endParaRPr lang="zh-CN" altLang="en-US" sz="20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7" name="Inhaltsplatzhalter 4"/>
          <p:cNvSpPr txBox="1"/>
          <p:nvPr>
            <p:custDataLst>
              <p:tags r:id="rId19"/>
            </p:custDataLst>
          </p:nvPr>
        </p:nvSpPr>
        <p:spPr>
          <a:xfrm>
            <a:off x="6744970" y="2877503"/>
            <a:ext cx="1012825" cy="307340"/>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Font typeface="Wingdings" panose="05000000000000000000" pitchFamily="2" charset="2"/>
              <a:buNone/>
            </a:pPr>
            <a:r>
              <a:rPr lang="zh-CN" altLang="en-US" sz="2000" dirty="0">
                <a:solidFill>
                  <a:schemeClr val="tx1"/>
                </a:solidFill>
                <a:latin typeface="微软雅黑" panose="020B0503020204020204" pitchFamily="34" charset="-122"/>
                <a:ea typeface="微软雅黑" panose="020B0503020204020204" pitchFamily="34" charset="-122"/>
                <a:cs typeface="+mn-ea"/>
                <a:sym typeface="+mn-lt"/>
              </a:rPr>
              <a:t>收获园</a:t>
            </a:r>
            <a:endParaRPr lang="zh-CN" altLang="en-US" sz="20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9" name="Inhaltsplatzhalter 4"/>
          <p:cNvSpPr txBox="1"/>
          <p:nvPr>
            <p:custDataLst>
              <p:tags r:id="rId20"/>
            </p:custDataLst>
          </p:nvPr>
        </p:nvSpPr>
        <p:spPr>
          <a:xfrm>
            <a:off x="9125585" y="2877503"/>
            <a:ext cx="1012825" cy="307340"/>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Font typeface="Wingdings" panose="05000000000000000000" pitchFamily="2" charset="2"/>
              <a:buNone/>
            </a:pPr>
            <a:r>
              <a:rPr lang="zh-CN" altLang="en-US" sz="2000" dirty="0">
                <a:solidFill>
                  <a:schemeClr val="tx1"/>
                </a:solidFill>
                <a:latin typeface="微软雅黑" panose="020B0503020204020204" pitchFamily="34" charset="-122"/>
                <a:ea typeface="微软雅黑" panose="020B0503020204020204" pitchFamily="34" charset="-122"/>
                <a:cs typeface="+mn-ea"/>
                <a:sym typeface="+mn-lt"/>
              </a:rPr>
              <a:t>挑战台</a:t>
            </a:r>
            <a:endParaRPr lang="zh-CN" altLang="en-US" sz="20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 name="矩形 5"/>
          <p:cNvSpPr/>
          <p:nvPr>
            <p:custDataLst>
              <p:tags r:id="rId21"/>
            </p:custDataLst>
          </p:nvPr>
        </p:nvSpPr>
        <p:spPr>
          <a:xfrm>
            <a:off x="1951355" y="3973830"/>
            <a:ext cx="2504440" cy="158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0" fontAlgn="auto">
              <a:lnSpc>
                <a:spcPct val="120000"/>
              </a:lnSpc>
            </a:pP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1．</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选用数字设备</a:t>
            </a:r>
            <a:endPar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a:p>
            <a:pPr indent="0" fontAlgn="auto">
              <a:lnSpc>
                <a:spcPct val="120000"/>
              </a:lnSpc>
            </a:pP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2．</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进入自然博物馆网页</a:t>
            </a:r>
            <a:endPar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endParaRPr>
          </a:p>
          <a:p>
            <a:pPr indent="0" fontAlgn="auto">
              <a:lnSpc>
                <a:spcPct val="120000"/>
              </a:lnSpc>
            </a:pPr>
            <a:r>
              <a:rPr lang="en-US" altLang="zh-CN"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3</a:t>
            </a: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馆之印象</a:t>
            </a:r>
            <a:endParaRPr lang="zh-CN" altLang="en-US" dirty="0">
              <a:solidFill>
                <a:schemeClr val="tx1"/>
              </a:solidFill>
              <a:latin typeface="楷体" panose="02010609060101010101" charset="-122"/>
              <a:ea typeface="楷体" panose="02010609060101010101" charset="-122"/>
              <a:cs typeface="楷体" panose="02010609060101010101" charset="-122"/>
              <a:sym typeface="+mn-ea"/>
            </a:endParaRPr>
          </a:p>
          <a:p>
            <a:pPr indent="0" fontAlgn="auto">
              <a:lnSpc>
                <a:spcPct val="120000"/>
              </a:lnSpc>
            </a:pPr>
            <a:r>
              <a:rPr lang="en-US" altLang="zh-CN"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4</a:t>
            </a:r>
            <a:r>
              <a:rPr lang="zh-CN" altLang="en-US" kern="0">
                <a:ln>
                  <a:noFill/>
                </a:ln>
                <a:solidFill>
                  <a:schemeClr val="tx1"/>
                </a:solidFill>
                <a:effectLst/>
                <a:uLnTx/>
                <a:uFillTx/>
                <a:latin typeface="楷体" panose="02010609060101010101" charset="-122"/>
                <a:ea typeface="楷体" panose="02010609060101010101" charset="-122"/>
                <a:cs typeface="楷体" panose="02010609060101010101" charset="-122"/>
                <a:sym typeface="Arial" panose="020B0604020202020204" pitchFamily="34" charset="0"/>
              </a:rPr>
              <a:t>．</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虚拟展厅</a:t>
            </a:r>
            <a:endParaRPr lang="zh-CN" altLang="en-US" dirty="0">
              <a:solidFill>
                <a:schemeClr val="tx1"/>
              </a:solidFill>
              <a:latin typeface="楷体" panose="02010609060101010101" charset="-122"/>
              <a:ea typeface="楷体" panose="02010609060101010101" charset="-122"/>
              <a:cs typeface="楷体" panose="02010609060101010101" charset="-122"/>
              <a:sym typeface="Arial" panose="020B0604020202020204" pitchFamily="34" charset="0"/>
            </a:endParaRPr>
          </a:p>
          <a:p>
            <a:pPr indent="0" fontAlgn="auto">
              <a:lnSpc>
                <a:spcPct val="120000"/>
              </a:lnSpc>
            </a:pPr>
            <a:endParaRPr lang="zh-CN" altLang="en-US" dirty="0">
              <a:solidFill>
                <a:schemeClr val="tx1"/>
              </a:solidFill>
              <a:latin typeface="楷体" panose="02010609060101010101" charset="-122"/>
              <a:ea typeface="楷体" panose="02010609060101010101" charset="-122"/>
              <a:cs typeface="楷体" panose="02010609060101010101" charset="-122"/>
              <a:sym typeface="Arial" panose="020B0604020202020204" pitchFamily="34" charset="0"/>
            </a:endParaRPr>
          </a:p>
          <a:p>
            <a:pPr>
              <a:lnSpc>
                <a:spcPct val="130000"/>
              </a:lnSpc>
            </a:pPr>
            <a:endParaRPr lang="zh-CN" altLang="en-US" kern="0" spc="0" dirty="0">
              <a:ln>
                <a:noFill/>
                <a:prstDash val="sysDot"/>
              </a:ln>
              <a:solidFill>
                <a:schemeClr val="tx1"/>
              </a:solidFill>
              <a:latin typeface="楷体" panose="02010609060101010101" charset="-122"/>
              <a:ea typeface="楷体" panose="02010609060101010101" charset="-122"/>
              <a:cs typeface="楷体" panose="02010609060101010101" charset="-122"/>
              <a:sym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40" y="126006"/>
            <a:ext cx="12188560" cy="6858000"/>
          </a:xfrm>
          <a:prstGeom prst="rect">
            <a:avLst/>
          </a:prstGeom>
        </p:spPr>
      </p:pic>
      <p:grpSp>
        <p:nvGrpSpPr>
          <p:cNvPr id="32" name="组合 31"/>
          <p:cNvGrpSpPr/>
          <p:nvPr/>
        </p:nvGrpSpPr>
        <p:grpSpPr>
          <a:xfrm>
            <a:off x="1175464" y="890159"/>
            <a:ext cx="9841073" cy="5077683"/>
            <a:chOff x="1223954" y="938649"/>
            <a:chExt cx="9841073" cy="5077683"/>
          </a:xfrm>
        </p:grpSpPr>
        <p:sp>
          <p:nvSpPr>
            <p:cNvPr id="30" name="矩形: 圆角 29"/>
            <p:cNvSpPr/>
            <p:nvPr/>
          </p:nvSpPr>
          <p:spPr>
            <a:xfrm>
              <a:off x="1223954" y="938649"/>
              <a:ext cx="9744093" cy="4980703"/>
            </a:xfrm>
            <a:prstGeom prst="roundRect">
              <a:avLst>
                <a:gd name="adj" fmla="val 6097"/>
              </a:avLst>
            </a:prstGeom>
            <a:solidFill>
              <a:srgbClr val="6A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p:cNvSpPr/>
            <p:nvPr/>
          </p:nvSpPr>
          <p:spPr>
            <a:xfrm>
              <a:off x="1320934" y="1035629"/>
              <a:ext cx="9744093" cy="4980703"/>
            </a:xfrm>
            <a:prstGeom prst="roundRect">
              <a:avLst>
                <a:gd name="adj" fmla="val 60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51919"/>
          <a:stretch>
            <a:fillRect/>
          </a:stretch>
        </p:blipFill>
        <p:spPr>
          <a:xfrm>
            <a:off x="3440" y="4184542"/>
            <a:ext cx="12188560" cy="2872240"/>
          </a:xfrm>
          <a:prstGeom prst="rect">
            <a:avLst/>
          </a:prstGeom>
        </p:spPr>
      </p:pic>
      <p:sp>
        <p:nvSpPr>
          <p:cNvPr id="14" name="文本框 13"/>
          <p:cNvSpPr txBox="1"/>
          <p:nvPr/>
        </p:nvSpPr>
        <p:spPr>
          <a:xfrm>
            <a:off x="344369" y="215490"/>
            <a:ext cx="3953376" cy="39878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小学信息科技三年级上册第</a:t>
            </a:r>
            <a:r>
              <a:rPr lang="en-US" altLang="zh-CN"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2</a:t>
            </a:r>
            <a:r>
              <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rPr>
              <a:t>单元</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0000101010101" charset="-122"/>
            </a:endParaRPr>
          </a:p>
        </p:txBody>
      </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0" y="242456"/>
            <a:ext cx="1163782" cy="2715490"/>
          </a:xfrm>
          <a:prstGeom prst="rect">
            <a:avLst/>
          </a:prstGeom>
        </p:spPr>
      </p:pic>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892947" y="-156867"/>
            <a:ext cx="2247178" cy="1559749"/>
          </a:xfrm>
          <a:prstGeom prst="rect">
            <a:avLst/>
          </a:prstGeom>
        </p:spPr>
      </p:pic>
      <p:pic>
        <p:nvPicPr>
          <p:cNvPr id="37" name="图片 36"/>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730387" flipV="1">
            <a:off x="9383578" y="793001"/>
            <a:ext cx="2146364" cy="1458681"/>
          </a:xfrm>
          <a:prstGeom prst="rect">
            <a:avLst/>
          </a:prstGeom>
        </p:spPr>
      </p:pic>
      <p:pic>
        <p:nvPicPr>
          <p:cNvPr id="6" name="图片 5"/>
          <p:cNvPicPr>
            <a:picLocks noChangeAspect="1"/>
          </p:cNvPicPr>
          <p:nvPr>
            <p:custDataLst>
              <p:tags r:id="rId6"/>
            </p:custDataLst>
          </p:nvPr>
        </p:nvPicPr>
        <p:blipFill>
          <a:blip r:embed="rId7" cstate="print">
            <a:extLst>
              <a:ext uri="{BEBA8EAE-BF5A-486C-A8C5-ECC9F3942E4B}">
                <a14:imgProps xmlns:a14="http://schemas.microsoft.com/office/drawing/2010/main">
                  <a14:imgLayer r:embed="rId8">
                    <a14:imgEffect>
                      <a14:backgroundRemoval t="0" b="98485" l="1878" r="94366"/>
                    </a14:imgEffect>
                  </a14:imgLayer>
                </a14:imgProps>
              </a:ext>
            </a:extLst>
          </a:blip>
          <a:stretch>
            <a:fillRect/>
          </a:stretch>
        </p:blipFill>
        <p:spPr>
          <a:xfrm rot="1262789">
            <a:off x="9535020" y="4111004"/>
            <a:ext cx="1431595" cy="2217966"/>
          </a:xfrm>
          <a:prstGeom prst="rect">
            <a:avLst/>
          </a:prstGeom>
        </p:spPr>
      </p:pic>
      <p:sp>
        <p:nvSpPr>
          <p:cNvPr id="57" name="文本框 6"/>
          <p:cNvSpPr txBox="1"/>
          <p:nvPr>
            <p:custDataLst>
              <p:tags r:id="rId9"/>
            </p:custDataLst>
          </p:nvPr>
        </p:nvSpPr>
        <p:spPr bwMode="auto">
          <a:xfrm>
            <a:off x="4934585" y="2233295"/>
            <a:ext cx="4371340" cy="2676525"/>
          </a:xfrm>
          <a:prstGeom prst="rect">
            <a:avLst/>
          </a:prstGeom>
          <a:noFill/>
        </p:spPr>
        <p:txBody>
          <a:bodyPr wrap="square">
            <a:spAutoFit/>
            <a:scene3d>
              <a:camera prst="orthographicFront"/>
              <a:lightRig rig="threePt" dir="t"/>
            </a:scene3d>
            <a:sp3d contourW="12700"/>
          </a:bodyPr>
          <a:lstStyle>
            <a:defPPr>
              <a:defRPr lang="en-US"/>
            </a:defPPr>
            <a:lvl1pPr marR="0" lvl="0" indent="0" defTabSz="914400" fontAlgn="auto">
              <a:lnSpc>
                <a:spcPct val="130000"/>
              </a:lnSpc>
              <a:spcBef>
                <a:spcPts val="0"/>
              </a:spcBef>
              <a:spcAft>
                <a:spcPts val="0"/>
              </a:spcAft>
              <a:buClrTx/>
              <a:buSzTx/>
              <a:buFontTx/>
              <a:buNone/>
              <a:defRPr kumimoji="0" sz="1000" b="0" i="0" u="none" strike="noStrike" kern="0" cap="none" spc="0" normalizeH="0" baseline="0">
                <a:ln>
                  <a:noFill/>
                </a:ln>
                <a:gradFill>
                  <a:gsLst>
                    <a:gs pos="0">
                      <a:schemeClr val="tx1">
                        <a:lumMod val="50000"/>
                        <a:lumOff val="50000"/>
                      </a:schemeClr>
                    </a:gs>
                    <a:gs pos="100000">
                      <a:schemeClr val="tx1">
                        <a:lumMod val="65000"/>
                        <a:lumOff val="35000"/>
                      </a:schemeClr>
                    </a:gs>
                  </a:gsLst>
                  <a:lin ang="5400000" scaled="1"/>
                </a:gradFill>
                <a:effectLst/>
                <a:uLnTx/>
                <a:uFillTx/>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eaLnBrk="1" hangingPunct="1">
              <a:lnSpc>
                <a:spcPct val="150000"/>
              </a:lnSpc>
              <a:defRPr/>
            </a:pPr>
            <a:r>
              <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rPr>
              <a:t>１．选用数字设备</a:t>
            </a:r>
            <a:endPar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endParaRPr>
          </a:p>
          <a:p>
            <a:pPr algn="l" eaLnBrk="1" hangingPunct="1">
              <a:lnSpc>
                <a:spcPct val="150000"/>
              </a:lnSpc>
              <a:defRPr/>
            </a:pPr>
            <a:r>
              <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rPr>
              <a:t>２．进入自然博物馆网页</a:t>
            </a:r>
            <a:endPar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endParaRPr>
          </a:p>
          <a:p>
            <a:pPr algn="l" eaLnBrk="1" hangingPunct="1">
              <a:lnSpc>
                <a:spcPct val="150000"/>
              </a:lnSpc>
              <a:defRPr/>
            </a:pPr>
            <a:r>
              <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sym typeface="+mn-ea"/>
              </a:rPr>
              <a:t>３</a:t>
            </a:r>
            <a:r>
              <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rPr>
              <a:t>．馆之印象</a:t>
            </a:r>
            <a:endPar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endParaRPr>
          </a:p>
          <a:p>
            <a:pPr algn="l" eaLnBrk="1" hangingPunct="1">
              <a:lnSpc>
                <a:spcPct val="150000"/>
              </a:lnSpc>
              <a:defRPr/>
            </a:pPr>
            <a:r>
              <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sym typeface="+mn-ea"/>
              </a:rPr>
              <a:t>４</a:t>
            </a:r>
            <a:r>
              <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rPr>
              <a:t>．</a:t>
            </a:r>
            <a:r>
              <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sym typeface="+mn-ea"/>
              </a:rPr>
              <a:t>虚拟展厅</a:t>
            </a:r>
            <a:endParaRPr lang="zh-CN" altLang="en-US" sz="2800" kern="1200" dirty="0">
              <a:solidFill>
                <a:schemeClr val="tx1"/>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2" name="任意多边形: 形状 16"/>
          <p:cNvSpPr/>
          <p:nvPr>
            <p:custDataLst>
              <p:tags r:id="rId10"/>
            </p:custDataLst>
          </p:nvPr>
        </p:nvSpPr>
        <p:spPr>
          <a:xfrm>
            <a:off x="3357880" y="1629410"/>
            <a:ext cx="1217930" cy="1388110"/>
          </a:xfrm>
          <a:custGeom>
            <a:avLst/>
            <a:gdLst>
              <a:gd name="connsiteX0" fmla="*/ 1991760 w 1994354"/>
              <a:gd name="connsiteY0" fmla="*/ 484629 h 2027849"/>
              <a:gd name="connsiteX1" fmla="*/ 1975680 w 1994354"/>
              <a:gd name="connsiteY1" fmla="*/ 490615 h 2027849"/>
              <a:gd name="connsiteX2" fmla="*/ 1964914 w 1994354"/>
              <a:gd name="connsiteY2" fmla="*/ 476410 h 2027849"/>
              <a:gd name="connsiteX3" fmla="*/ 1976332 w 1994354"/>
              <a:gd name="connsiteY3" fmla="*/ 462086 h 2027849"/>
              <a:gd name="connsiteX4" fmla="*/ 1980754 w 1994354"/>
              <a:gd name="connsiteY4" fmla="*/ 460944 h 2027849"/>
              <a:gd name="connsiteX5" fmla="*/ 1987269 w 1994354"/>
              <a:gd name="connsiteY5" fmla="*/ 462967 h 2027849"/>
              <a:gd name="connsiteX6" fmla="*/ 1989977 w 1994354"/>
              <a:gd name="connsiteY6" fmla="*/ 465847 h 2027849"/>
              <a:gd name="connsiteX7" fmla="*/ 1991760 w 1994354"/>
              <a:gd name="connsiteY7" fmla="*/ 484629 h 2027849"/>
              <a:gd name="connsiteX8" fmla="*/ 1670160 w 1994354"/>
              <a:gd name="connsiteY8" fmla="*/ 996885 h 2027849"/>
              <a:gd name="connsiteX9" fmla="*/ 1660183 w 1994354"/>
              <a:gd name="connsiteY9" fmla="*/ 978748 h 2027849"/>
              <a:gd name="connsiteX10" fmla="*/ 1678320 w 1994354"/>
              <a:gd name="connsiteY10" fmla="*/ 968784 h 2027849"/>
              <a:gd name="connsiteX11" fmla="*/ 1678697 w 1994354"/>
              <a:gd name="connsiteY11" fmla="*/ 968894 h 2027849"/>
              <a:gd name="connsiteX12" fmla="*/ 1688674 w 1994354"/>
              <a:gd name="connsiteY12" fmla="*/ 987031 h 2027849"/>
              <a:gd name="connsiteX13" fmla="*/ 1670537 w 1994354"/>
              <a:gd name="connsiteY13" fmla="*/ 996995 h 2027849"/>
              <a:gd name="connsiteX14" fmla="*/ 1670160 w 1994354"/>
              <a:gd name="connsiteY14" fmla="*/ 996885 h 2027849"/>
              <a:gd name="connsiteX15" fmla="*/ 1712194 w 1994354"/>
              <a:gd name="connsiteY15" fmla="*/ 862015 h 2027849"/>
              <a:gd name="connsiteX16" fmla="*/ 1702183 w 1994354"/>
              <a:gd name="connsiteY16" fmla="*/ 843662 h 2027849"/>
              <a:gd name="connsiteX17" fmla="*/ 1720526 w 1994354"/>
              <a:gd name="connsiteY17" fmla="*/ 833657 h 2027849"/>
              <a:gd name="connsiteX18" fmla="*/ 1730571 w 1994354"/>
              <a:gd name="connsiteY18" fmla="*/ 851925 h 2027849"/>
              <a:gd name="connsiteX19" fmla="*/ 1712194 w 1994354"/>
              <a:gd name="connsiteY19" fmla="*/ 862015 h 2027849"/>
              <a:gd name="connsiteX20" fmla="*/ 1756526 w 1994354"/>
              <a:gd name="connsiteY20" fmla="*/ 718790 h 2027849"/>
              <a:gd name="connsiteX21" fmla="*/ 1746789 w 1994354"/>
              <a:gd name="connsiteY21" fmla="*/ 700317 h 2027849"/>
              <a:gd name="connsiteX22" fmla="*/ 1764994 w 1994354"/>
              <a:gd name="connsiteY22" fmla="*/ 690490 h 2027849"/>
              <a:gd name="connsiteX23" fmla="*/ 1774903 w 1994354"/>
              <a:gd name="connsiteY23" fmla="*/ 708926 h 2027849"/>
              <a:gd name="connsiteX24" fmla="*/ 1756526 w 1994354"/>
              <a:gd name="connsiteY24" fmla="*/ 718790 h 2027849"/>
              <a:gd name="connsiteX25" fmla="*/ 1798046 w 1994354"/>
              <a:gd name="connsiteY25" fmla="*/ 583409 h 2027849"/>
              <a:gd name="connsiteX26" fmla="*/ 1788480 w 1994354"/>
              <a:gd name="connsiteY26" fmla="*/ 565097 h 2027849"/>
              <a:gd name="connsiteX27" fmla="*/ 1806789 w 1994354"/>
              <a:gd name="connsiteY27" fmla="*/ 555532 h 2027849"/>
              <a:gd name="connsiteX28" fmla="*/ 1807269 w 1994354"/>
              <a:gd name="connsiteY28" fmla="*/ 555689 h 2027849"/>
              <a:gd name="connsiteX29" fmla="*/ 1816834 w 1994354"/>
              <a:gd name="connsiteY29" fmla="*/ 574002 h 2027849"/>
              <a:gd name="connsiteX30" fmla="*/ 1798526 w 1994354"/>
              <a:gd name="connsiteY30" fmla="*/ 583567 h 2027849"/>
              <a:gd name="connsiteX31" fmla="*/ 1798046 w 1994354"/>
              <a:gd name="connsiteY31" fmla="*/ 583409 h 2027849"/>
              <a:gd name="connsiteX32" fmla="*/ 1839874 w 1994354"/>
              <a:gd name="connsiteY32" fmla="*/ 448499 h 2027849"/>
              <a:gd name="connsiteX33" fmla="*/ 1829897 w 1994354"/>
              <a:gd name="connsiteY33" fmla="*/ 433841 h 2027849"/>
              <a:gd name="connsiteX34" fmla="*/ 1841795 w 1994354"/>
              <a:gd name="connsiteY34" fmla="*/ 420038 h 2027849"/>
              <a:gd name="connsiteX35" fmla="*/ 1846389 w 1994354"/>
              <a:gd name="connsiteY35" fmla="*/ 419260 h 2027849"/>
              <a:gd name="connsiteX36" fmla="*/ 1851600 w 1994354"/>
              <a:gd name="connsiteY36" fmla="*/ 420878 h 2027849"/>
              <a:gd name="connsiteX37" fmla="*/ 1854960 w 1994354"/>
              <a:gd name="connsiteY37" fmla="*/ 424115 h 2027849"/>
              <a:gd name="connsiteX38" fmla="*/ 1857463 w 1994354"/>
              <a:gd name="connsiteY38" fmla="*/ 441648 h 2027849"/>
              <a:gd name="connsiteX39" fmla="*/ 1839874 w 1994354"/>
              <a:gd name="connsiteY39" fmla="*/ 448499 h 2027849"/>
              <a:gd name="connsiteX40" fmla="*/ 1542446 w 1994354"/>
              <a:gd name="connsiteY40" fmla="*/ 1408602 h 2027849"/>
              <a:gd name="connsiteX41" fmla="*/ 1552149 w 1994354"/>
              <a:gd name="connsiteY41" fmla="*/ 1427033 h 2027849"/>
              <a:gd name="connsiteX42" fmla="*/ 1533566 w 1994354"/>
              <a:gd name="connsiteY42" fmla="*/ 1436610 h 2027849"/>
              <a:gd name="connsiteX43" fmla="*/ 1523966 w 1994354"/>
              <a:gd name="connsiteY43" fmla="*/ 1418095 h 2027849"/>
              <a:gd name="connsiteX44" fmla="*/ 1542446 w 1994354"/>
              <a:gd name="connsiteY44" fmla="*/ 1408602 h 2027849"/>
              <a:gd name="connsiteX45" fmla="*/ 1705269 w 1994354"/>
              <a:gd name="connsiteY45" fmla="*/ 406742 h 2027849"/>
              <a:gd name="connsiteX46" fmla="*/ 1694640 w 1994354"/>
              <a:gd name="connsiteY46" fmla="*/ 392424 h 2027849"/>
              <a:gd name="connsiteX47" fmla="*/ 1706229 w 1994354"/>
              <a:gd name="connsiteY47" fmla="*/ 378199 h 2027849"/>
              <a:gd name="connsiteX48" fmla="*/ 1710720 w 1994354"/>
              <a:gd name="connsiteY48" fmla="*/ 377171 h 2027849"/>
              <a:gd name="connsiteX49" fmla="*/ 1717234 w 1994354"/>
              <a:gd name="connsiteY49" fmla="*/ 379193 h 2027849"/>
              <a:gd name="connsiteX50" fmla="*/ 1720286 w 1994354"/>
              <a:gd name="connsiteY50" fmla="*/ 382643 h 2027849"/>
              <a:gd name="connsiteX51" fmla="*/ 1721520 w 1994354"/>
              <a:gd name="connsiteY51" fmla="*/ 400920 h 2027849"/>
              <a:gd name="connsiteX52" fmla="*/ 1705269 w 1994354"/>
              <a:gd name="connsiteY52" fmla="*/ 406742 h 2027849"/>
              <a:gd name="connsiteX53" fmla="*/ 1135269 w 1994354"/>
              <a:gd name="connsiteY53" fmla="*/ 1765992 h 2027849"/>
              <a:gd name="connsiteX54" fmla="*/ 1125326 w 1994354"/>
              <a:gd name="connsiteY54" fmla="*/ 1747920 h 2027849"/>
              <a:gd name="connsiteX55" fmla="*/ 1143394 w 1994354"/>
              <a:gd name="connsiteY55" fmla="*/ 1737988 h 2027849"/>
              <a:gd name="connsiteX56" fmla="*/ 1143703 w 1994354"/>
              <a:gd name="connsiteY56" fmla="*/ 1738077 h 2027849"/>
              <a:gd name="connsiteX57" fmla="*/ 1153886 w 1994354"/>
              <a:gd name="connsiteY57" fmla="*/ 1756015 h 2027849"/>
              <a:gd name="connsiteX58" fmla="*/ 1135955 w 1994354"/>
              <a:gd name="connsiteY58" fmla="*/ 1766195 h 2027849"/>
              <a:gd name="connsiteX59" fmla="*/ 1135269 w 1994354"/>
              <a:gd name="connsiteY59" fmla="*/ 1765992 h 2027849"/>
              <a:gd name="connsiteX60" fmla="*/ 1527943 w 1994354"/>
              <a:gd name="connsiteY60" fmla="*/ 499615 h 2027849"/>
              <a:gd name="connsiteX61" fmla="*/ 1518275 w 1994354"/>
              <a:gd name="connsiteY61" fmla="*/ 481365 h 2027849"/>
              <a:gd name="connsiteX62" fmla="*/ 1536514 w 1994354"/>
              <a:gd name="connsiteY62" fmla="*/ 471703 h 2027849"/>
              <a:gd name="connsiteX63" fmla="*/ 1536720 w 1994354"/>
              <a:gd name="connsiteY63" fmla="*/ 471761 h 2027849"/>
              <a:gd name="connsiteX64" fmla="*/ 1546663 w 1994354"/>
              <a:gd name="connsiteY64" fmla="*/ 489861 h 2027849"/>
              <a:gd name="connsiteX65" fmla="*/ 1528560 w 1994354"/>
              <a:gd name="connsiteY65" fmla="*/ 499814 h 2027849"/>
              <a:gd name="connsiteX66" fmla="*/ 1527943 w 1994354"/>
              <a:gd name="connsiteY66" fmla="*/ 499615 h 2027849"/>
              <a:gd name="connsiteX67" fmla="*/ 1569326 w 1994354"/>
              <a:gd name="connsiteY67" fmla="*/ 364553 h 2027849"/>
              <a:gd name="connsiteX68" fmla="*/ 1559554 w 1994354"/>
              <a:gd name="connsiteY68" fmla="*/ 349053 h 2027849"/>
              <a:gd name="connsiteX69" fmla="*/ 1571692 w 1994354"/>
              <a:gd name="connsiteY69" fmla="*/ 336124 h 2027849"/>
              <a:gd name="connsiteX70" fmla="*/ 1576354 w 1994354"/>
              <a:gd name="connsiteY70" fmla="*/ 335489 h 2027849"/>
              <a:gd name="connsiteX71" fmla="*/ 1581566 w 1994354"/>
              <a:gd name="connsiteY71" fmla="*/ 337108 h 2027849"/>
              <a:gd name="connsiteX72" fmla="*/ 1585269 w 1994354"/>
              <a:gd name="connsiteY72" fmla="*/ 340931 h 2027849"/>
              <a:gd name="connsiteX73" fmla="*/ 1586571 w 1994354"/>
              <a:gd name="connsiteY73" fmla="*/ 358536 h 2027849"/>
              <a:gd name="connsiteX74" fmla="*/ 1569326 w 1994354"/>
              <a:gd name="connsiteY74" fmla="*/ 364553 h 2027849"/>
              <a:gd name="connsiteX75" fmla="*/ 1450594 w 1994354"/>
              <a:gd name="connsiteY75" fmla="*/ 749925 h 2027849"/>
              <a:gd name="connsiteX76" fmla="*/ 1460160 w 1994354"/>
              <a:gd name="connsiteY76" fmla="*/ 768569 h 2027849"/>
              <a:gd name="connsiteX77" fmla="*/ 1441406 w 1994354"/>
              <a:gd name="connsiteY77" fmla="*/ 778015 h 2027849"/>
              <a:gd name="connsiteX78" fmla="*/ 1431943 w 1994354"/>
              <a:gd name="connsiteY78" fmla="*/ 759371 h 2027849"/>
              <a:gd name="connsiteX79" fmla="*/ 1450594 w 1994354"/>
              <a:gd name="connsiteY79" fmla="*/ 749915 h 2027849"/>
              <a:gd name="connsiteX80" fmla="*/ 1494617 w 1994354"/>
              <a:gd name="connsiteY80" fmla="*/ 606611 h 2027849"/>
              <a:gd name="connsiteX81" fmla="*/ 1504697 w 1994354"/>
              <a:gd name="connsiteY81" fmla="*/ 625032 h 2027849"/>
              <a:gd name="connsiteX82" fmla="*/ 1486251 w 1994354"/>
              <a:gd name="connsiteY82" fmla="*/ 634937 h 2027849"/>
              <a:gd name="connsiteX83" fmla="*/ 1476137 w 1994354"/>
              <a:gd name="connsiteY83" fmla="*/ 616660 h 2027849"/>
              <a:gd name="connsiteX84" fmla="*/ 1494446 w 1994354"/>
              <a:gd name="connsiteY84" fmla="*/ 606559 h 2027849"/>
              <a:gd name="connsiteX85" fmla="*/ 1494617 w 1994354"/>
              <a:gd name="connsiteY85" fmla="*/ 606614 h 2027849"/>
              <a:gd name="connsiteX86" fmla="*/ 1408594 w 1994354"/>
              <a:gd name="connsiteY86" fmla="*/ 885100 h 2027849"/>
              <a:gd name="connsiteX87" fmla="*/ 1418332 w 1994354"/>
              <a:gd name="connsiteY87" fmla="*/ 903371 h 2027849"/>
              <a:gd name="connsiteX88" fmla="*/ 1400057 w 1994354"/>
              <a:gd name="connsiteY88" fmla="*/ 913108 h 2027849"/>
              <a:gd name="connsiteX89" fmla="*/ 1399611 w 1994354"/>
              <a:gd name="connsiteY89" fmla="*/ 912964 h 2027849"/>
              <a:gd name="connsiteX90" fmla="*/ 1389771 w 1994354"/>
              <a:gd name="connsiteY90" fmla="*/ 894751 h 2027849"/>
              <a:gd name="connsiteX91" fmla="*/ 1407977 w 1994354"/>
              <a:gd name="connsiteY91" fmla="*/ 884904 h 2027849"/>
              <a:gd name="connsiteX92" fmla="*/ 1408594 w 1994354"/>
              <a:gd name="connsiteY92" fmla="*/ 885103 h 2027849"/>
              <a:gd name="connsiteX93" fmla="*/ 1185943 w 1994354"/>
              <a:gd name="connsiteY93" fmla="*/ 1602844 h 2027849"/>
              <a:gd name="connsiteX94" fmla="*/ 1195646 w 1994354"/>
              <a:gd name="connsiteY94" fmla="*/ 1621413 h 2027849"/>
              <a:gd name="connsiteX95" fmla="*/ 1177063 w 1994354"/>
              <a:gd name="connsiteY95" fmla="*/ 1631105 h 2027849"/>
              <a:gd name="connsiteX96" fmla="*/ 1176823 w 1994354"/>
              <a:gd name="connsiteY96" fmla="*/ 1631027 h 2027849"/>
              <a:gd name="connsiteX97" fmla="*/ 1167600 w 1994354"/>
              <a:gd name="connsiteY97" fmla="*/ 1612214 h 2027849"/>
              <a:gd name="connsiteX98" fmla="*/ 1185943 w 1994354"/>
              <a:gd name="connsiteY98" fmla="*/ 1602847 h 2027849"/>
              <a:gd name="connsiteX99" fmla="*/ 1229966 w 1994354"/>
              <a:gd name="connsiteY99" fmla="*/ 1459626 h 2027849"/>
              <a:gd name="connsiteX100" fmla="*/ 1240080 w 1994354"/>
              <a:gd name="connsiteY100" fmla="*/ 1478020 h 2027849"/>
              <a:gd name="connsiteX101" fmla="*/ 1221635 w 1994354"/>
              <a:gd name="connsiteY101" fmla="*/ 1487904 h 2027849"/>
              <a:gd name="connsiteX102" fmla="*/ 1211623 w 1994354"/>
              <a:gd name="connsiteY102" fmla="*/ 1469627 h 2027849"/>
              <a:gd name="connsiteX103" fmla="*/ 1229966 w 1994354"/>
              <a:gd name="connsiteY103" fmla="*/ 1459629 h 2027849"/>
              <a:gd name="connsiteX104" fmla="*/ 1263429 w 1994354"/>
              <a:gd name="connsiteY104" fmla="*/ 1352801 h 2027849"/>
              <a:gd name="connsiteX105" fmla="*/ 1253589 w 1994354"/>
              <a:gd name="connsiteY105" fmla="*/ 1334417 h 2027849"/>
              <a:gd name="connsiteX106" fmla="*/ 1271897 w 1994354"/>
              <a:gd name="connsiteY106" fmla="*/ 1324656 h 2027849"/>
              <a:gd name="connsiteX107" fmla="*/ 1271966 w 1994354"/>
              <a:gd name="connsiteY107" fmla="*/ 1324677 h 2027849"/>
              <a:gd name="connsiteX108" fmla="*/ 1281977 w 1994354"/>
              <a:gd name="connsiteY108" fmla="*/ 1343013 h 2027849"/>
              <a:gd name="connsiteX109" fmla="*/ 1263429 w 1994354"/>
              <a:gd name="connsiteY109" fmla="*/ 1352805 h 2027849"/>
              <a:gd name="connsiteX110" fmla="*/ 1348046 w 1994354"/>
              <a:gd name="connsiteY110" fmla="*/ 1029960 h 2027849"/>
              <a:gd name="connsiteX111" fmla="*/ 1366389 w 1994354"/>
              <a:gd name="connsiteY111" fmla="*/ 1019969 h 2027849"/>
              <a:gd name="connsiteX112" fmla="*/ 1376469 w 1994354"/>
              <a:gd name="connsiteY112" fmla="*/ 1038254 h 2027849"/>
              <a:gd name="connsiteX113" fmla="*/ 1358194 w 1994354"/>
              <a:gd name="connsiteY113" fmla="*/ 1048344 h 2027849"/>
              <a:gd name="connsiteX114" fmla="*/ 1357989 w 1994354"/>
              <a:gd name="connsiteY114" fmla="*/ 1048283 h 2027849"/>
              <a:gd name="connsiteX115" fmla="*/ 1348046 w 1994354"/>
              <a:gd name="connsiteY115" fmla="*/ 1029964 h 2027849"/>
              <a:gd name="connsiteX116" fmla="*/ 1305052 w 1994354"/>
              <a:gd name="connsiteY116" fmla="*/ 1217630 h 2027849"/>
              <a:gd name="connsiteX117" fmla="*/ 1295589 w 1994354"/>
              <a:gd name="connsiteY117" fmla="*/ 1199010 h 2027849"/>
              <a:gd name="connsiteX118" fmla="*/ 1314206 w 1994354"/>
              <a:gd name="connsiteY118" fmla="*/ 1189543 h 2027849"/>
              <a:gd name="connsiteX119" fmla="*/ 1323669 w 1994354"/>
              <a:gd name="connsiteY119" fmla="*/ 1208167 h 2027849"/>
              <a:gd name="connsiteX120" fmla="*/ 1305052 w 1994354"/>
              <a:gd name="connsiteY120" fmla="*/ 1217633 h 2027849"/>
              <a:gd name="connsiteX121" fmla="*/ 1434549 w 1994354"/>
              <a:gd name="connsiteY121" fmla="*/ 322752 h 2027849"/>
              <a:gd name="connsiteX122" fmla="*/ 1424400 w 1994354"/>
              <a:gd name="connsiteY122" fmla="*/ 308229 h 2027849"/>
              <a:gd name="connsiteX123" fmla="*/ 1436126 w 1994354"/>
              <a:gd name="connsiteY123" fmla="*/ 294278 h 2027849"/>
              <a:gd name="connsiteX124" fmla="*/ 1440686 w 1994354"/>
              <a:gd name="connsiteY124" fmla="*/ 293400 h 2027849"/>
              <a:gd name="connsiteX125" fmla="*/ 1445897 w 1994354"/>
              <a:gd name="connsiteY125" fmla="*/ 295019 h 2027849"/>
              <a:gd name="connsiteX126" fmla="*/ 1449394 w 1994354"/>
              <a:gd name="connsiteY126" fmla="*/ 298193 h 2027849"/>
              <a:gd name="connsiteX127" fmla="*/ 1451726 w 1994354"/>
              <a:gd name="connsiteY127" fmla="*/ 316310 h 2027849"/>
              <a:gd name="connsiteX128" fmla="*/ 1434549 w 1994354"/>
              <a:gd name="connsiteY128" fmla="*/ 322756 h 2027849"/>
              <a:gd name="connsiteX129" fmla="*/ 1401463 w 1994354"/>
              <a:gd name="connsiteY129" fmla="*/ 429796 h 2027849"/>
              <a:gd name="connsiteX130" fmla="*/ 1411372 w 1994354"/>
              <a:gd name="connsiteY130" fmla="*/ 447919 h 2027849"/>
              <a:gd name="connsiteX131" fmla="*/ 1393234 w 1994354"/>
              <a:gd name="connsiteY131" fmla="*/ 457828 h 2027849"/>
              <a:gd name="connsiteX132" fmla="*/ 1392857 w 1994354"/>
              <a:gd name="connsiteY132" fmla="*/ 457708 h 2027849"/>
              <a:gd name="connsiteX133" fmla="*/ 1382846 w 1994354"/>
              <a:gd name="connsiteY133" fmla="*/ 439649 h 2027849"/>
              <a:gd name="connsiteX134" fmla="*/ 1400880 w 1994354"/>
              <a:gd name="connsiteY134" fmla="*/ 429621 h 2027849"/>
              <a:gd name="connsiteX135" fmla="*/ 1401463 w 1994354"/>
              <a:gd name="connsiteY135" fmla="*/ 429799 h 2027849"/>
              <a:gd name="connsiteX136" fmla="*/ 1008686 w 1994354"/>
              <a:gd name="connsiteY136" fmla="*/ 1696173 h 2027849"/>
              <a:gd name="connsiteX137" fmla="*/ 1018080 w 1994354"/>
              <a:gd name="connsiteY137" fmla="*/ 1714540 h 2027849"/>
              <a:gd name="connsiteX138" fmla="*/ 999703 w 1994354"/>
              <a:gd name="connsiteY138" fmla="*/ 1723917 h 2027849"/>
              <a:gd name="connsiteX139" fmla="*/ 990275 w 1994354"/>
              <a:gd name="connsiteY139" fmla="*/ 1705698 h 2027849"/>
              <a:gd name="connsiteX140" fmla="*/ 1008411 w 1994354"/>
              <a:gd name="connsiteY140" fmla="*/ 1696084 h 2027849"/>
              <a:gd name="connsiteX141" fmla="*/ 1008686 w 1994354"/>
              <a:gd name="connsiteY141" fmla="*/ 1696176 h 2027849"/>
              <a:gd name="connsiteX142" fmla="*/ 1299874 w 1994354"/>
              <a:gd name="connsiteY142" fmla="*/ 280968 h 2027849"/>
              <a:gd name="connsiteX143" fmla="*/ 1289143 w 1994354"/>
              <a:gd name="connsiteY143" fmla="*/ 267429 h 2027849"/>
              <a:gd name="connsiteX144" fmla="*/ 1299257 w 1994354"/>
              <a:gd name="connsiteY144" fmla="*/ 252782 h 2027849"/>
              <a:gd name="connsiteX145" fmla="*/ 1305017 w 1994354"/>
              <a:gd name="connsiteY145" fmla="*/ 251311 h 2027849"/>
              <a:gd name="connsiteX146" fmla="*/ 1311532 w 1994354"/>
              <a:gd name="connsiteY146" fmla="*/ 253334 h 2027849"/>
              <a:gd name="connsiteX147" fmla="*/ 1315132 w 1994354"/>
              <a:gd name="connsiteY147" fmla="*/ 257236 h 2027849"/>
              <a:gd name="connsiteX148" fmla="*/ 1316057 w 1994354"/>
              <a:gd name="connsiteY148" fmla="*/ 275003 h 2027849"/>
              <a:gd name="connsiteX149" fmla="*/ 1299874 w 1994354"/>
              <a:gd name="connsiteY149" fmla="*/ 280972 h 2027849"/>
              <a:gd name="connsiteX150" fmla="*/ 729771 w 1994354"/>
              <a:gd name="connsiteY150" fmla="*/ 1640191 h 2027849"/>
              <a:gd name="connsiteX151" fmla="*/ 719657 w 1994354"/>
              <a:gd name="connsiteY151" fmla="*/ 1622212 h 2027849"/>
              <a:gd name="connsiteX152" fmla="*/ 737623 w 1994354"/>
              <a:gd name="connsiteY152" fmla="*/ 1612101 h 2027849"/>
              <a:gd name="connsiteX153" fmla="*/ 738172 w 1994354"/>
              <a:gd name="connsiteY153" fmla="*/ 1612262 h 2027849"/>
              <a:gd name="connsiteX154" fmla="*/ 748148 w 1994354"/>
              <a:gd name="connsiteY154" fmla="*/ 1630314 h 2027849"/>
              <a:gd name="connsiteX155" fmla="*/ 730115 w 1994354"/>
              <a:gd name="connsiteY155" fmla="*/ 1640294 h 2027849"/>
              <a:gd name="connsiteX156" fmla="*/ 729771 w 1994354"/>
              <a:gd name="connsiteY156" fmla="*/ 1640195 h 2027849"/>
              <a:gd name="connsiteX157" fmla="*/ 994354 w 1994354"/>
              <a:gd name="connsiteY157" fmla="*/ 787235 h 2027849"/>
              <a:gd name="connsiteX158" fmla="*/ 984617 w 1994354"/>
              <a:gd name="connsiteY158" fmla="*/ 768977 h 2027849"/>
              <a:gd name="connsiteX159" fmla="*/ 1002857 w 1994354"/>
              <a:gd name="connsiteY159" fmla="*/ 759223 h 2027849"/>
              <a:gd name="connsiteX160" fmla="*/ 1012869 w 1994354"/>
              <a:gd name="connsiteY160" fmla="*/ 777336 h 2027849"/>
              <a:gd name="connsiteX161" fmla="*/ 994766 w 1994354"/>
              <a:gd name="connsiteY161" fmla="*/ 787365 h 2027849"/>
              <a:gd name="connsiteX162" fmla="*/ 994354 w 1994354"/>
              <a:gd name="connsiteY162" fmla="*/ 787238 h 2027849"/>
              <a:gd name="connsiteX163" fmla="*/ 1122823 w 1994354"/>
              <a:gd name="connsiteY163" fmla="*/ 373934 h 2027849"/>
              <a:gd name="connsiteX164" fmla="*/ 1112571 w 1994354"/>
              <a:gd name="connsiteY164" fmla="*/ 355982 h 2027849"/>
              <a:gd name="connsiteX165" fmla="*/ 1130537 w 1994354"/>
              <a:gd name="connsiteY165" fmla="*/ 345744 h 2027849"/>
              <a:gd name="connsiteX166" fmla="*/ 1130880 w 1994354"/>
              <a:gd name="connsiteY166" fmla="*/ 345844 h 2027849"/>
              <a:gd name="connsiteX167" fmla="*/ 1140892 w 1994354"/>
              <a:gd name="connsiteY167" fmla="*/ 363919 h 2027849"/>
              <a:gd name="connsiteX168" fmla="*/ 1122823 w 1994354"/>
              <a:gd name="connsiteY168" fmla="*/ 373937 h 2027849"/>
              <a:gd name="connsiteX169" fmla="*/ 1163966 w 1994354"/>
              <a:gd name="connsiteY169" fmla="*/ 238817 h 2027849"/>
              <a:gd name="connsiteX170" fmla="*/ 1154091 w 1994354"/>
              <a:gd name="connsiteY170" fmla="*/ 223416 h 2027849"/>
              <a:gd name="connsiteX171" fmla="*/ 1166023 w 1994354"/>
              <a:gd name="connsiteY171" fmla="*/ 210357 h 2027849"/>
              <a:gd name="connsiteX172" fmla="*/ 1170652 w 1994354"/>
              <a:gd name="connsiteY172" fmla="*/ 209630 h 2027849"/>
              <a:gd name="connsiteX173" fmla="*/ 1175863 w 1994354"/>
              <a:gd name="connsiteY173" fmla="*/ 211248 h 2027849"/>
              <a:gd name="connsiteX174" fmla="*/ 1179669 w 1994354"/>
              <a:gd name="connsiteY174" fmla="*/ 215020 h 2027849"/>
              <a:gd name="connsiteX175" fmla="*/ 1181212 w 1994354"/>
              <a:gd name="connsiteY175" fmla="*/ 232618 h 2027849"/>
              <a:gd name="connsiteX176" fmla="*/ 1163966 w 1994354"/>
              <a:gd name="connsiteY176" fmla="*/ 238821 h 2027849"/>
              <a:gd name="connsiteX177" fmla="*/ 1089120 w 1994354"/>
              <a:gd name="connsiteY177" fmla="*/ 480813 h 2027849"/>
              <a:gd name="connsiteX178" fmla="*/ 1099166 w 1994354"/>
              <a:gd name="connsiteY178" fmla="*/ 499221 h 2027849"/>
              <a:gd name="connsiteX179" fmla="*/ 1080754 w 1994354"/>
              <a:gd name="connsiteY179" fmla="*/ 509143 h 2027849"/>
              <a:gd name="connsiteX180" fmla="*/ 1070469 w 1994354"/>
              <a:gd name="connsiteY180" fmla="*/ 490965 h 2027849"/>
              <a:gd name="connsiteX181" fmla="*/ 1088640 w 1994354"/>
              <a:gd name="connsiteY181" fmla="*/ 480676 h 2027849"/>
              <a:gd name="connsiteX182" fmla="*/ 1089120 w 1994354"/>
              <a:gd name="connsiteY182" fmla="*/ 480816 h 2027849"/>
              <a:gd name="connsiteX183" fmla="*/ 1045166 w 1994354"/>
              <a:gd name="connsiteY183" fmla="*/ 624127 h 2027849"/>
              <a:gd name="connsiteX184" fmla="*/ 1054526 w 1994354"/>
              <a:gd name="connsiteY184" fmla="*/ 642813 h 2027849"/>
              <a:gd name="connsiteX185" fmla="*/ 1035840 w 1994354"/>
              <a:gd name="connsiteY185" fmla="*/ 652183 h 2027849"/>
              <a:gd name="connsiteX186" fmla="*/ 1026480 w 1994354"/>
              <a:gd name="connsiteY186" fmla="*/ 633497 h 2027849"/>
              <a:gd name="connsiteX187" fmla="*/ 1045166 w 1994354"/>
              <a:gd name="connsiteY187" fmla="*/ 624134 h 2027849"/>
              <a:gd name="connsiteX188" fmla="*/ 952012 w 1994354"/>
              <a:gd name="connsiteY188" fmla="*/ 922330 h 2027849"/>
              <a:gd name="connsiteX189" fmla="*/ 942446 w 1994354"/>
              <a:gd name="connsiteY189" fmla="*/ 903775 h 2027849"/>
              <a:gd name="connsiteX190" fmla="*/ 960994 w 1994354"/>
              <a:gd name="connsiteY190" fmla="*/ 894203 h 2027849"/>
              <a:gd name="connsiteX191" fmla="*/ 961372 w 1994354"/>
              <a:gd name="connsiteY191" fmla="*/ 894329 h 2027849"/>
              <a:gd name="connsiteX192" fmla="*/ 970697 w 1994354"/>
              <a:gd name="connsiteY192" fmla="*/ 913012 h 2027849"/>
              <a:gd name="connsiteX193" fmla="*/ 952012 w 1994354"/>
              <a:gd name="connsiteY193" fmla="*/ 922337 h 2027849"/>
              <a:gd name="connsiteX194" fmla="*/ 899554 w 1994354"/>
              <a:gd name="connsiteY194" fmla="*/ 1091829 h 2027849"/>
              <a:gd name="connsiteX195" fmla="*/ 889817 w 1994354"/>
              <a:gd name="connsiteY195" fmla="*/ 1073342 h 2027849"/>
              <a:gd name="connsiteX196" fmla="*/ 908332 w 1994354"/>
              <a:gd name="connsiteY196" fmla="*/ 1063619 h 2027849"/>
              <a:gd name="connsiteX197" fmla="*/ 908709 w 1994354"/>
              <a:gd name="connsiteY197" fmla="*/ 1063745 h 2027849"/>
              <a:gd name="connsiteX198" fmla="*/ 918172 w 1994354"/>
              <a:gd name="connsiteY198" fmla="*/ 1082369 h 2027849"/>
              <a:gd name="connsiteX199" fmla="*/ 899554 w 1994354"/>
              <a:gd name="connsiteY199" fmla="*/ 1091836 h 2027849"/>
              <a:gd name="connsiteX200" fmla="*/ 866709 w 1994354"/>
              <a:gd name="connsiteY200" fmla="*/ 1198955 h 2027849"/>
              <a:gd name="connsiteX201" fmla="*/ 876343 w 1994354"/>
              <a:gd name="connsiteY201" fmla="*/ 1217441 h 2027849"/>
              <a:gd name="connsiteX202" fmla="*/ 857692 w 1994354"/>
              <a:gd name="connsiteY202" fmla="*/ 1226922 h 2027849"/>
              <a:gd name="connsiteX203" fmla="*/ 847886 w 1994354"/>
              <a:gd name="connsiteY203" fmla="*/ 1208603 h 2027849"/>
              <a:gd name="connsiteX204" fmla="*/ 866194 w 1994354"/>
              <a:gd name="connsiteY204" fmla="*/ 1198800 h 2027849"/>
              <a:gd name="connsiteX205" fmla="*/ 866709 w 1994354"/>
              <a:gd name="connsiteY205" fmla="*/ 1198961 h 2027849"/>
              <a:gd name="connsiteX206" fmla="*/ 806194 w 1994354"/>
              <a:gd name="connsiteY206" fmla="*/ 1343640 h 2027849"/>
              <a:gd name="connsiteX207" fmla="*/ 824640 w 1994354"/>
              <a:gd name="connsiteY207" fmla="*/ 1333872 h 2027849"/>
              <a:gd name="connsiteX208" fmla="*/ 834480 w 1994354"/>
              <a:gd name="connsiteY208" fmla="*/ 1352387 h 2027849"/>
              <a:gd name="connsiteX209" fmla="*/ 815966 w 1994354"/>
              <a:gd name="connsiteY209" fmla="*/ 1362052 h 2027849"/>
              <a:gd name="connsiteX210" fmla="*/ 806194 w 1994354"/>
              <a:gd name="connsiteY210" fmla="*/ 1343651 h 2027849"/>
              <a:gd name="connsiteX211" fmla="*/ 771429 w 1994354"/>
              <a:gd name="connsiteY211" fmla="*/ 1505256 h 2027849"/>
              <a:gd name="connsiteX212" fmla="*/ 761760 w 1994354"/>
              <a:gd name="connsiteY212" fmla="*/ 1486673 h 2027849"/>
              <a:gd name="connsiteX213" fmla="*/ 780343 w 1994354"/>
              <a:gd name="connsiteY213" fmla="*/ 1477005 h 2027849"/>
              <a:gd name="connsiteX214" fmla="*/ 790012 w 1994354"/>
              <a:gd name="connsiteY214" fmla="*/ 1495595 h 2027849"/>
              <a:gd name="connsiteX215" fmla="*/ 771429 w 1994354"/>
              <a:gd name="connsiteY215" fmla="*/ 1505267 h 2027849"/>
              <a:gd name="connsiteX216" fmla="*/ 1028709 w 1994354"/>
              <a:gd name="connsiteY216" fmla="*/ 196835 h 2027849"/>
              <a:gd name="connsiteX217" fmla="*/ 1018834 w 1994354"/>
              <a:gd name="connsiteY217" fmla="*/ 182675 h 2027849"/>
              <a:gd name="connsiteX218" fmla="*/ 1030457 w 1994354"/>
              <a:gd name="connsiteY218" fmla="*/ 168508 h 2027849"/>
              <a:gd name="connsiteX219" fmla="*/ 1034983 w 1994354"/>
              <a:gd name="connsiteY219" fmla="*/ 167534 h 2027849"/>
              <a:gd name="connsiteX220" fmla="*/ 1041532 w 1994354"/>
              <a:gd name="connsiteY220" fmla="*/ 169557 h 2027849"/>
              <a:gd name="connsiteX221" fmla="*/ 1044480 w 1994354"/>
              <a:gd name="connsiteY221" fmla="*/ 173030 h 2027849"/>
              <a:gd name="connsiteX222" fmla="*/ 1045646 w 1994354"/>
              <a:gd name="connsiteY222" fmla="*/ 191308 h 2027849"/>
              <a:gd name="connsiteX223" fmla="*/ 1028709 w 1994354"/>
              <a:gd name="connsiteY223" fmla="*/ 196845 h 2027849"/>
              <a:gd name="connsiteX224" fmla="*/ 724012 w 1994354"/>
              <a:gd name="connsiteY224" fmla="*/ 703368 h 2027849"/>
              <a:gd name="connsiteX225" fmla="*/ 714034 w 1994354"/>
              <a:gd name="connsiteY225" fmla="*/ 685245 h 2027849"/>
              <a:gd name="connsiteX226" fmla="*/ 732137 w 1994354"/>
              <a:gd name="connsiteY226" fmla="*/ 675254 h 2027849"/>
              <a:gd name="connsiteX227" fmla="*/ 732514 w 1994354"/>
              <a:gd name="connsiteY227" fmla="*/ 675367 h 2027849"/>
              <a:gd name="connsiteX228" fmla="*/ 742492 w 1994354"/>
              <a:gd name="connsiteY228" fmla="*/ 693490 h 2027849"/>
              <a:gd name="connsiteX229" fmla="*/ 724389 w 1994354"/>
              <a:gd name="connsiteY229" fmla="*/ 703481 h 2027849"/>
              <a:gd name="connsiteX230" fmla="*/ 724012 w 1994354"/>
              <a:gd name="connsiteY230" fmla="*/ 703368 h 2027849"/>
              <a:gd name="connsiteX231" fmla="*/ 800469 w 1994354"/>
              <a:gd name="connsiteY231" fmla="*/ 406848 h 2027849"/>
              <a:gd name="connsiteX232" fmla="*/ 818880 w 1994354"/>
              <a:gd name="connsiteY232" fmla="*/ 396984 h 2027849"/>
              <a:gd name="connsiteX233" fmla="*/ 828754 w 1994354"/>
              <a:gd name="connsiteY233" fmla="*/ 415475 h 2027849"/>
              <a:gd name="connsiteX234" fmla="*/ 810275 w 1994354"/>
              <a:gd name="connsiteY234" fmla="*/ 425243 h 2027849"/>
              <a:gd name="connsiteX235" fmla="*/ 800469 w 1994354"/>
              <a:gd name="connsiteY235" fmla="*/ 406848 h 2027849"/>
              <a:gd name="connsiteX236" fmla="*/ 765909 w 1994354"/>
              <a:gd name="connsiteY236" fmla="*/ 568451 h 2027849"/>
              <a:gd name="connsiteX237" fmla="*/ 756034 w 1994354"/>
              <a:gd name="connsiteY237" fmla="*/ 550025 h 2027849"/>
              <a:gd name="connsiteX238" fmla="*/ 774446 w 1994354"/>
              <a:gd name="connsiteY238" fmla="*/ 540155 h 2027849"/>
              <a:gd name="connsiteX239" fmla="*/ 784354 w 1994354"/>
              <a:gd name="connsiteY239" fmla="*/ 558508 h 2027849"/>
              <a:gd name="connsiteX240" fmla="*/ 765909 w 1994354"/>
              <a:gd name="connsiteY240" fmla="*/ 568451 h 2027849"/>
              <a:gd name="connsiteX241" fmla="*/ 852034 w 1994354"/>
              <a:gd name="connsiteY241" fmla="*/ 289931 h 2027849"/>
              <a:gd name="connsiteX242" fmla="*/ 842400 w 1994354"/>
              <a:gd name="connsiteY242" fmla="*/ 271649 h 2027849"/>
              <a:gd name="connsiteX243" fmla="*/ 860709 w 1994354"/>
              <a:gd name="connsiteY243" fmla="*/ 262025 h 2027849"/>
              <a:gd name="connsiteX244" fmla="*/ 860983 w 1994354"/>
              <a:gd name="connsiteY244" fmla="*/ 262118 h 2027849"/>
              <a:gd name="connsiteX245" fmla="*/ 870617 w 1994354"/>
              <a:gd name="connsiteY245" fmla="*/ 280399 h 2027849"/>
              <a:gd name="connsiteX246" fmla="*/ 852308 w 1994354"/>
              <a:gd name="connsiteY246" fmla="*/ 290023 h 2027849"/>
              <a:gd name="connsiteX247" fmla="*/ 852034 w 1994354"/>
              <a:gd name="connsiteY247" fmla="*/ 289931 h 2027849"/>
              <a:gd name="connsiteX248" fmla="*/ 894549 w 1994354"/>
              <a:gd name="connsiteY248" fmla="*/ 155219 h 2027849"/>
              <a:gd name="connsiteX249" fmla="*/ 883646 w 1994354"/>
              <a:gd name="connsiteY249" fmla="*/ 141103 h 2027849"/>
              <a:gd name="connsiteX250" fmla="*/ 893589 w 1994354"/>
              <a:gd name="connsiteY250" fmla="*/ 127022 h 2027849"/>
              <a:gd name="connsiteX251" fmla="*/ 899314 w 1994354"/>
              <a:gd name="connsiteY251" fmla="*/ 125455 h 2027849"/>
              <a:gd name="connsiteX252" fmla="*/ 905863 w 1994354"/>
              <a:gd name="connsiteY252" fmla="*/ 127481 h 2027849"/>
              <a:gd name="connsiteX253" fmla="*/ 909532 w 1994354"/>
              <a:gd name="connsiteY253" fmla="*/ 131335 h 2027849"/>
              <a:gd name="connsiteX254" fmla="*/ 911006 w 1994354"/>
              <a:gd name="connsiteY254" fmla="*/ 148454 h 2027849"/>
              <a:gd name="connsiteX255" fmla="*/ 894549 w 1994354"/>
              <a:gd name="connsiteY255" fmla="*/ 155219 h 2027849"/>
              <a:gd name="connsiteX256" fmla="*/ 758674 w 1994354"/>
              <a:gd name="connsiteY256" fmla="*/ 113078 h 2027849"/>
              <a:gd name="connsiteX257" fmla="*/ 748594 w 1994354"/>
              <a:gd name="connsiteY257" fmla="*/ 98503 h 2027849"/>
              <a:gd name="connsiteX258" fmla="*/ 760389 w 1994354"/>
              <a:gd name="connsiteY258" fmla="*/ 84611 h 2027849"/>
              <a:gd name="connsiteX259" fmla="*/ 764949 w 1994354"/>
              <a:gd name="connsiteY259" fmla="*/ 83774 h 2027849"/>
              <a:gd name="connsiteX260" fmla="*/ 770194 w 1994354"/>
              <a:gd name="connsiteY260" fmla="*/ 85392 h 2027849"/>
              <a:gd name="connsiteX261" fmla="*/ 773623 w 1994354"/>
              <a:gd name="connsiteY261" fmla="*/ 88595 h 2027849"/>
              <a:gd name="connsiteX262" fmla="*/ 775817 w 1994354"/>
              <a:gd name="connsiteY262" fmla="*/ 106697 h 2027849"/>
              <a:gd name="connsiteX263" fmla="*/ 758674 w 1994354"/>
              <a:gd name="connsiteY263" fmla="*/ 113078 h 2027849"/>
              <a:gd name="connsiteX264" fmla="*/ 725554 w 1994354"/>
              <a:gd name="connsiteY264" fmla="*/ 220108 h 2027849"/>
              <a:gd name="connsiteX265" fmla="*/ 735189 w 1994354"/>
              <a:gd name="connsiteY265" fmla="*/ 238379 h 2027849"/>
              <a:gd name="connsiteX266" fmla="*/ 716914 w 1994354"/>
              <a:gd name="connsiteY266" fmla="*/ 248023 h 2027849"/>
              <a:gd name="connsiteX267" fmla="*/ 707246 w 1994354"/>
              <a:gd name="connsiteY267" fmla="*/ 229879 h 2027849"/>
              <a:gd name="connsiteX268" fmla="*/ 725451 w 1994354"/>
              <a:gd name="connsiteY268" fmla="*/ 220080 h 2027849"/>
              <a:gd name="connsiteX269" fmla="*/ 725554 w 1994354"/>
              <a:gd name="connsiteY269" fmla="*/ 220108 h 2027849"/>
              <a:gd name="connsiteX270" fmla="*/ 332777 w 1994354"/>
              <a:gd name="connsiteY270" fmla="*/ 1486495 h 2027849"/>
              <a:gd name="connsiteX271" fmla="*/ 342240 w 1994354"/>
              <a:gd name="connsiteY271" fmla="*/ 1504821 h 2027849"/>
              <a:gd name="connsiteX272" fmla="*/ 323897 w 1994354"/>
              <a:gd name="connsiteY272" fmla="*/ 1514277 h 2027849"/>
              <a:gd name="connsiteX273" fmla="*/ 314400 w 1994354"/>
              <a:gd name="connsiteY273" fmla="*/ 1496119 h 2027849"/>
              <a:gd name="connsiteX274" fmla="*/ 332571 w 1994354"/>
              <a:gd name="connsiteY274" fmla="*/ 1486433 h 2027849"/>
              <a:gd name="connsiteX275" fmla="*/ 332777 w 1994354"/>
              <a:gd name="connsiteY275" fmla="*/ 1486495 h 2027849"/>
              <a:gd name="connsiteX276" fmla="*/ 624000 w 1994354"/>
              <a:gd name="connsiteY276" fmla="*/ 71301 h 2027849"/>
              <a:gd name="connsiteX277" fmla="*/ 613337 w 1994354"/>
              <a:gd name="connsiteY277" fmla="*/ 57031 h 2027849"/>
              <a:gd name="connsiteX278" fmla="*/ 624823 w 1994354"/>
              <a:gd name="connsiteY278" fmla="*/ 42761 h 2027849"/>
              <a:gd name="connsiteX279" fmla="*/ 629280 w 1994354"/>
              <a:gd name="connsiteY279" fmla="*/ 41685 h 2027849"/>
              <a:gd name="connsiteX280" fmla="*/ 635829 w 1994354"/>
              <a:gd name="connsiteY280" fmla="*/ 43711 h 2027849"/>
              <a:gd name="connsiteX281" fmla="*/ 638880 w 1994354"/>
              <a:gd name="connsiteY281" fmla="*/ 47140 h 2027849"/>
              <a:gd name="connsiteX282" fmla="*/ 640217 w 1994354"/>
              <a:gd name="connsiteY282" fmla="*/ 65407 h 2027849"/>
              <a:gd name="connsiteX283" fmla="*/ 624000 w 1994354"/>
              <a:gd name="connsiteY283" fmla="*/ 71301 h 2027849"/>
              <a:gd name="connsiteX284" fmla="*/ 185692 w 1994354"/>
              <a:gd name="connsiteY284" fmla="*/ 1017909 h 2027849"/>
              <a:gd name="connsiteX285" fmla="*/ 171909 w 1994354"/>
              <a:gd name="connsiteY285" fmla="*/ 1005984 h 2027849"/>
              <a:gd name="connsiteX286" fmla="*/ 170332 w 1994354"/>
              <a:gd name="connsiteY286" fmla="*/ 1000242 h 2027849"/>
              <a:gd name="connsiteX287" fmla="*/ 171532 w 1994354"/>
              <a:gd name="connsiteY287" fmla="*/ 996329 h 2027849"/>
              <a:gd name="connsiteX288" fmla="*/ 176160 w 1994354"/>
              <a:gd name="connsiteY288" fmla="*/ 992647 h 2027849"/>
              <a:gd name="connsiteX289" fmla="*/ 194332 w 1994354"/>
              <a:gd name="connsiteY289" fmla="*/ 990802 h 2027849"/>
              <a:gd name="connsiteX290" fmla="*/ 200674 w 1994354"/>
              <a:gd name="connsiteY290" fmla="*/ 1007421 h 2027849"/>
              <a:gd name="connsiteX291" fmla="*/ 185692 w 1994354"/>
              <a:gd name="connsiteY291" fmla="*/ 1017909 h 2027849"/>
              <a:gd name="connsiteX292" fmla="*/ 408720 w 1994354"/>
              <a:gd name="connsiteY292" fmla="*/ 300134 h 2027849"/>
              <a:gd name="connsiteX293" fmla="*/ 394663 w 1994354"/>
              <a:gd name="connsiteY293" fmla="*/ 288443 h 2027849"/>
              <a:gd name="connsiteX294" fmla="*/ 392880 w 1994354"/>
              <a:gd name="connsiteY294" fmla="*/ 282895 h 2027849"/>
              <a:gd name="connsiteX295" fmla="*/ 394080 w 1994354"/>
              <a:gd name="connsiteY295" fmla="*/ 278983 h 2027849"/>
              <a:gd name="connsiteX296" fmla="*/ 398606 w 1994354"/>
              <a:gd name="connsiteY296" fmla="*/ 275009 h 2027849"/>
              <a:gd name="connsiteX297" fmla="*/ 416674 w 1994354"/>
              <a:gd name="connsiteY297" fmla="*/ 272805 h 2027849"/>
              <a:gd name="connsiteX298" fmla="*/ 423291 w 1994354"/>
              <a:gd name="connsiteY298" fmla="*/ 289852 h 2027849"/>
              <a:gd name="connsiteX299" fmla="*/ 408720 w 1994354"/>
              <a:gd name="connsiteY299" fmla="*/ 300134 h 2027849"/>
              <a:gd name="connsiteX300" fmla="*/ 451029 w 1994354"/>
              <a:gd name="connsiteY300" fmla="*/ 164973 h 2027849"/>
              <a:gd name="connsiteX301" fmla="*/ 436526 w 1994354"/>
              <a:gd name="connsiteY301" fmla="*/ 153000 h 2027849"/>
              <a:gd name="connsiteX302" fmla="*/ 434949 w 1994354"/>
              <a:gd name="connsiteY302" fmla="*/ 147251 h 2027849"/>
              <a:gd name="connsiteX303" fmla="*/ 436183 w 1994354"/>
              <a:gd name="connsiteY303" fmla="*/ 143339 h 2027849"/>
              <a:gd name="connsiteX304" fmla="*/ 440743 w 1994354"/>
              <a:gd name="connsiteY304" fmla="*/ 139656 h 2027849"/>
              <a:gd name="connsiteX305" fmla="*/ 458949 w 1994354"/>
              <a:gd name="connsiteY305" fmla="*/ 137784 h 2027849"/>
              <a:gd name="connsiteX306" fmla="*/ 463680 w 1994354"/>
              <a:gd name="connsiteY306" fmla="*/ 158030 h 2027849"/>
              <a:gd name="connsiteX307" fmla="*/ 451029 w 1994354"/>
              <a:gd name="connsiteY307" fmla="*/ 164973 h 2027849"/>
              <a:gd name="connsiteX308" fmla="*/ 491280 w 1994354"/>
              <a:gd name="connsiteY308" fmla="*/ 29863 h 2027849"/>
              <a:gd name="connsiteX309" fmla="*/ 478697 w 1994354"/>
              <a:gd name="connsiteY309" fmla="*/ 18868 h 2027849"/>
              <a:gd name="connsiteX310" fmla="*/ 477017 w 1994354"/>
              <a:gd name="connsiteY310" fmla="*/ 11606 h 2027849"/>
              <a:gd name="connsiteX311" fmla="*/ 477840 w 1994354"/>
              <a:gd name="connsiteY311" fmla="*/ 8997 h 2027849"/>
              <a:gd name="connsiteX312" fmla="*/ 494949 w 1994354"/>
              <a:gd name="connsiteY312" fmla="*/ 4 h 2027849"/>
              <a:gd name="connsiteX313" fmla="*/ 500160 w 1994354"/>
              <a:gd name="connsiteY313" fmla="*/ 1622 h 2027849"/>
              <a:gd name="connsiteX314" fmla="*/ 503931 w 1994354"/>
              <a:gd name="connsiteY314" fmla="*/ 5421 h 2027849"/>
              <a:gd name="connsiteX315" fmla="*/ 506366 w 1994354"/>
              <a:gd name="connsiteY315" fmla="*/ 21353 h 2027849"/>
              <a:gd name="connsiteX316" fmla="*/ 491280 w 1994354"/>
              <a:gd name="connsiteY316" fmla="*/ 29863 h 2027849"/>
              <a:gd name="connsiteX317" fmla="*/ 372720 w 1994354"/>
              <a:gd name="connsiteY317" fmla="*/ 416133 h 2027849"/>
              <a:gd name="connsiteX318" fmla="*/ 377314 w 1994354"/>
              <a:gd name="connsiteY318" fmla="*/ 436337 h 2027849"/>
              <a:gd name="connsiteX319" fmla="*/ 363737 w 1994354"/>
              <a:gd name="connsiteY319" fmla="*/ 443133 h 2027849"/>
              <a:gd name="connsiteX320" fmla="*/ 350297 w 1994354"/>
              <a:gd name="connsiteY320" fmla="*/ 431609 h 2027849"/>
              <a:gd name="connsiteX321" fmla="*/ 348754 w 1994354"/>
              <a:gd name="connsiteY321" fmla="*/ 425061 h 2027849"/>
              <a:gd name="connsiteX322" fmla="*/ 349577 w 1994354"/>
              <a:gd name="connsiteY322" fmla="*/ 422452 h 2027849"/>
              <a:gd name="connsiteX323" fmla="*/ 354514 w 1994354"/>
              <a:gd name="connsiteY323" fmla="*/ 417844 h 2027849"/>
              <a:gd name="connsiteX324" fmla="*/ 372720 w 1994354"/>
              <a:gd name="connsiteY324" fmla="*/ 416133 h 2027849"/>
              <a:gd name="connsiteX325" fmla="*/ 330617 w 1994354"/>
              <a:gd name="connsiteY325" fmla="*/ 551150 h 2027849"/>
              <a:gd name="connsiteX326" fmla="*/ 335177 w 1994354"/>
              <a:gd name="connsiteY326" fmla="*/ 571461 h 2027849"/>
              <a:gd name="connsiteX327" fmla="*/ 314880 w 1994354"/>
              <a:gd name="connsiteY327" fmla="*/ 576034 h 2027849"/>
              <a:gd name="connsiteX328" fmla="*/ 308297 w 1994354"/>
              <a:gd name="connsiteY328" fmla="*/ 566410 h 2027849"/>
              <a:gd name="connsiteX329" fmla="*/ 306686 w 1994354"/>
              <a:gd name="connsiteY329" fmla="*/ 560702 h 2027849"/>
              <a:gd name="connsiteX330" fmla="*/ 307886 w 1994354"/>
              <a:gd name="connsiteY330" fmla="*/ 556790 h 2027849"/>
              <a:gd name="connsiteX331" fmla="*/ 312480 w 1994354"/>
              <a:gd name="connsiteY331" fmla="*/ 553046 h 2027849"/>
              <a:gd name="connsiteX332" fmla="*/ 330617 w 1994354"/>
              <a:gd name="connsiteY332" fmla="*/ 551150 h 2027849"/>
              <a:gd name="connsiteX333" fmla="*/ 288411 w 1994354"/>
              <a:gd name="connsiteY333" fmla="*/ 686054 h 2027849"/>
              <a:gd name="connsiteX334" fmla="*/ 293760 w 1994354"/>
              <a:gd name="connsiteY334" fmla="*/ 706097 h 2027849"/>
              <a:gd name="connsiteX335" fmla="*/ 280594 w 1994354"/>
              <a:gd name="connsiteY335" fmla="*/ 713407 h 2027849"/>
              <a:gd name="connsiteX336" fmla="*/ 266468 w 1994354"/>
              <a:gd name="connsiteY336" fmla="*/ 701850 h 2027849"/>
              <a:gd name="connsiteX337" fmla="*/ 264617 w 1994354"/>
              <a:gd name="connsiteY337" fmla="*/ 696347 h 2027849"/>
              <a:gd name="connsiteX338" fmla="*/ 265817 w 1994354"/>
              <a:gd name="connsiteY338" fmla="*/ 692435 h 2027849"/>
              <a:gd name="connsiteX339" fmla="*/ 270308 w 1994354"/>
              <a:gd name="connsiteY339" fmla="*/ 688416 h 2027849"/>
              <a:gd name="connsiteX340" fmla="*/ 288411 w 1994354"/>
              <a:gd name="connsiteY340" fmla="*/ 686054 h 2027849"/>
              <a:gd name="connsiteX341" fmla="*/ 236366 w 1994354"/>
              <a:gd name="connsiteY341" fmla="*/ 855868 h 2027849"/>
              <a:gd name="connsiteX342" fmla="*/ 240891 w 1994354"/>
              <a:gd name="connsiteY342" fmla="*/ 876072 h 2027849"/>
              <a:gd name="connsiteX343" fmla="*/ 227966 w 1994354"/>
              <a:gd name="connsiteY343" fmla="*/ 882857 h 2027849"/>
              <a:gd name="connsiteX344" fmla="*/ 213909 w 1994354"/>
              <a:gd name="connsiteY344" fmla="*/ 871200 h 2027849"/>
              <a:gd name="connsiteX345" fmla="*/ 212400 w 1994354"/>
              <a:gd name="connsiteY345" fmla="*/ 864614 h 2027849"/>
              <a:gd name="connsiteX346" fmla="*/ 213223 w 1994354"/>
              <a:gd name="connsiteY346" fmla="*/ 862005 h 2027849"/>
              <a:gd name="connsiteX347" fmla="*/ 218194 w 1994354"/>
              <a:gd name="connsiteY347" fmla="*/ 857448 h 2027849"/>
              <a:gd name="connsiteX348" fmla="*/ 236366 w 1994354"/>
              <a:gd name="connsiteY348" fmla="*/ 855868 h 2027849"/>
              <a:gd name="connsiteX349" fmla="*/ 152057 w 1994354"/>
              <a:gd name="connsiteY349" fmla="*/ 1125789 h 2027849"/>
              <a:gd name="connsiteX350" fmla="*/ 158640 w 1994354"/>
              <a:gd name="connsiteY350" fmla="*/ 1142843 h 2027849"/>
              <a:gd name="connsiteX351" fmla="*/ 144137 w 1994354"/>
              <a:gd name="connsiteY351" fmla="*/ 1153097 h 2027849"/>
              <a:gd name="connsiteX352" fmla="*/ 130046 w 1994354"/>
              <a:gd name="connsiteY352" fmla="*/ 1141440 h 2027849"/>
              <a:gd name="connsiteX353" fmla="*/ 128263 w 1994354"/>
              <a:gd name="connsiteY353" fmla="*/ 1135886 h 2027849"/>
              <a:gd name="connsiteX354" fmla="*/ 129463 w 1994354"/>
              <a:gd name="connsiteY354" fmla="*/ 1131974 h 2027849"/>
              <a:gd name="connsiteX355" fmla="*/ 133955 w 1994354"/>
              <a:gd name="connsiteY355" fmla="*/ 1128000 h 2027849"/>
              <a:gd name="connsiteX356" fmla="*/ 152057 w 1994354"/>
              <a:gd name="connsiteY356" fmla="*/ 1125789 h 2027849"/>
              <a:gd name="connsiteX357" fmla="*/ 107520 w 1994354"/>
              <a:gd name="connsiteY357" fmla="*/ 1268709 h 2027849"/>
              <a:gd name="connsiteX358" fmla="*/ 114308 w 1994354"/>
              <a:gd name="connsiteY358" fmla="*/ 1285817 h 2027849"/>
              <a:gd name="connsiteX359" fmla="*/ 99120 w 1994354"/>
              <a:gd name="connsiteY359" fmla="*/ 1296103 h 2027849"/>
              <a:gd name="connsiteX360" fmla="*/ 85680 w 1994354"/>
              <a:gd name="connsiteY360" fmla="*/ 1284604 h 2027849"/>
              <a:gd name="connsiteX361" fmla="*/ 84137 w 1994354"/>
              <a:gd name="connsiteY361" fmla="*/ 1278045 h 2027849"/>
              <a:gd name="connsiteX362" fmla="*/ 84960 w 1994354"/>
              <a:gd name="connsiteY362" fmla="*/ 1275439 h 2027849"/>
              <a:gd name="connsiteX363" fmla="*/ 89897 w 1994354"/>
              <a:gd name="connsiteY363" fmla="*/ 1270831 h 2027849"/>
              <a:gd name="connsiteX364" fmla="*/ 107520 w 1994354"/>
              <a:gd name="connsiteY364" fmla="*/ 1268709 h 2027849"/>
              <a:gd name="connsiteX365" fmla="*/ 66034 w 1994354"/>
              <a:gd name="connsiteY365" fmla="*/ 1404138 h 2027849"/>
              <a:gd name="connsiteX366" fmla="*/ 70800 w 1994354"/>
              <a:gd name="connsiteY366" fmla="*/ 1424383 h 2027849"/>
              <a:gd name="connsiteX367" fmla="*/ 58251 w 1994354"/>
              <a:gd name="connsiteY367" fmla="*/ 1431357 h 2027849"/>
              <a:gd name="connsiteX368" fmla="*/ 43680 w 1994354"/>
              <a:gd name="connsiteY368" fmla="*/ 1419419 h 2027849"/>
              <a:gd name="connsiteX369" fmla="*/ 42069 w 1994354"/>
              <a:gd name="connsiteY369" fmla="*/ 1413710 h 2027849"/>
              <a:gd name="connsiteX370" fmla="*/ 43269 w 1994354"/>
              <a:gd name="connsiteY370" fmla="*/ 1409798 h 2027849"/>
              <a:gd name="connsiteX371" fmla="*/ 47863 w 1994354"/>
              <a:gd name="connsiteY371" fmla="*/ 1406047 h 2027849"/>
              <a:gd name="connsiteX372" fmla="*/ 66034 w 1994354"/>
              <a:gd name="connsiteY372" fmla="*/ 1404120 h 2027849"/>
              <a:gd name="connsiteX373" fmla="*/ 24343 w 1994354"/>
              <a:gd name="connsiteY373" fmla="*/ 1539477 h 2027849"/>
              <a:gd name="connsiteX374" fmla="*/ 30206 w 1994354"/>
              <a:gd name="connsiteY374" fmla="*/ 1556812 h 2027849"/>
              <a:gd name="connsiteX375" fmla="*/ 13166 w 1994354"/>
              <a:gd name="connsiteY375" fmla="*/ 1566278 h 2027849"/>
              <a:gd name="connsiteX376" fmla="*/ 1852 w 1994354"/>
              <a:gd name="connsiteY376" fmla="*/ 1554857 h 2027849"/>
              <a:gd name="connsiteX377" fmla="*/ 0 w 1994354"/>
              <a:gd name="connsiteY377" fmla="*/ 1549355 h 2027849"/>
              <a:gd name="connsiteX378" fmla="*/ 1200 w 1994354"/>
              <a:gd name="connsiteY378" fmla="*/ 1545443 h 2027849"/>
              <a:gd name="connsiteX379" fmla="*/ 5692 w 1994354"/>
              <a:gd name="connsiteY379" fmla="*/ 1541421 h 2027849"/>
              <a:gd name="connsiteX380" fmla="*/ 24343 w 1994354"/>
              <a:gd name="connsiteY380" fmla="*/ 1539460 h 2027849"/>
              <a:gd name="connsiteX381" fmla="*/ 155897 w 1994354"/>
              <a:gd name="connsiteY381" fmla="*/ 1579526 h 2027849"/>
              <a:gd name="connsiteX382" fmla="*/ 165189 w 1994354"/>
              <a:gd name="connsiteY382" fmla="*/ 1598414 h 2027849"/>
              <a:gd name="connsiteX383" fmla="*/ 146880 w 1994354"/>
              <a:gd name="connsiteY383" fmla="*/ 1607880 h 2027849"/>
              <a:gd name="connsiteX384" fmla="*/ 137451 w 1994354"/>
              <a:gd name="connsiteY384" fmla="*/ 1589219 h 2027849"/>
              <a:gd name="connsiteX385" fmla="*/ 155897 w 1994354"/>
              <a:gd name="connsiteY385" fmla="*/ 1579509 h 2027849"/>
              <a:gd name="connsiteX386" fmla="*/ 317314 w 1994354"/>
              <a:gd name="connsiteY386" fmla="*/ 1059326 h 2027849"/>
              <a:gd name="connsiteX387" fmla="*/ 307509 w 1994354"/>
              <a:gd name="connsiteY387" fmla="*/ 1041021 h 2027849"/>
              <a:gd name="connsiteX388" fmla="*/ 307509 w 1994354"/>
              <a:gd name="connsiteY388" fmla="*/ 1041017 h 2027849"/>
              <a:gd name="connsiteX389" fmla="*/ 325749 w 1994354"/>
              <a:gd name="connsiteY389" fmla="*/ 1031325 h 2027849"/>
              <a:gd name="connsiteX390" fmla="*/ 335451 w 1994354"/>
              <a:gd name="connsiteY390" fmla="*/ 1049582 h 2027849"/>
              <a:gd name="connsiteX391" fmla="*/ 317314 w 1994354"/>
              <a:gd name="connsiteY391" fmla="*/ 1059309 h 2027849"/>
              <a:gd name="connsiteX392" fmla="*/ 590606 w 1994354"/>
              <a:gd name="connsiteY392" fmla="*/ 178252 h 2027849"/>
              <a:gd name="connsiteX393" fmla="*/ 600206 w 1994354"/>
              <a:gd name="connsiteY393" fmla="*/ 196214 h 2027849"/>
              <a:gd name="connsiteX394" fmla="*/ 600069 w 1994354"/>
              <a:gd name="connsiteY394" fmla="*/ 196629 h 2027849"/>
              <a:gd name="connsiteX395" fmla="*/ 581726 w 1994354"/>
              <a:gd name="connsiteY395" fmla="*/ 206112 h 2027849"/>
              <a:gd name="connsiteX396" fmla="*/ 572229 w 1994354"/>
              <a:gd name="connsiteY396" fmla="*/ 187756 h 2027849"/>
              <a:gd name="connsiteX397" fmla="*/ 590229 w 1994354"/>
              <a:gd name="connsiteY397" fmla="*/ 178097 h 2027849"/>
              <a:gd name="connsiteX398" fmla="*/ 590606 w 1994354"/>
              <a:gd name="connsiteY398" fmla="*/ 178221 h 2027849"/>
              <a:gd name="connsiteX399" fmla="*/ 513737 w 1994354"/>
              <a:gd name="connsiteY399" fmla="*/ 474857 h 2027849"/>
              <a:gd name="connsiteX400" fmla="*/ 495291 w 1994354"/>
              <a:gd name="connsiteY400" fmla="*/ 484159 h 2027849"/>
              <a:gd name="connsiteX401" fmla="*/ 486000 w 1994354"/>
              <a:gd name="connsiteY401" fmla="*/ 465710 h 2027849"/>
              <a:gd name="connsiteX402" fmla="*/ 504308 w 1994354"/>
              <a:gd name="connsiteY402" fmla="*/ 456367 h 2027849"/>
              <a:gd name="connsiteX403" fmla="*/ 513737 w 1994354"/>
              <a:gd name="connsiteY403" fmla="*/ 474840 h 2027849"/>
              <a:gd name="connsiteX404" fmla="*/ 548503 w 1994354"/>
              <a:gd name="connsiteY404" fmla="*/ 313115 h 2027849"/>
              <a:gd name="connsiteX405" fmla="*/ 558583 w 1994354"/>
              <a:gd name="connsiteY405" fmla="*/ 331416 h 2027849"/>
              <a:gd name="connsiteX406" fmla="*/ 540275 w 1994354"/>
              <a:gd name="connsiteY406" fmla="*/ 341493 h 2027849"/>
              <a:gd name="connsiteX407" fmla="*/ 530194 w 1994354"/>
              <a:gd name="connsiteY407" fmla="*/ 323191 h 2027849"/>
              <a:gd name="connsiteX408" fmla="*/ 530229 w 1994354"/>
              <a:gd name="connsiteY408" fmla="*/ 323095 h 2027849"/>
              <a:gd name="connsiteX409" fmla="*/ 548434 w 1994354"/>
              <a:gd name="connsiteY409" fmla="*/ 313080 h 2027849"/>
              <a:gd name="connsiteX410" fmla="*/ 548503 w 1994354"/>
              <a:gd name="connsiteY410" fmla="*/ 313097 h 2027849"/>
              <a:gd name="connsiteX411" fmla="*/ 462069 w 1994354"/>
              <a:gd name="connsiteY411" fmla="*/ 591473 h 2027849"/>
              <a:gd name="connsiteX412" fmla="*/ 472012 w 1994354"/>
              <a:gd name="connsiteY412" fmla="*/ 609641 h 2027849"/>
              <a:gd name="connsiteX413" fmla="*/ 453840 w 1994354"/>
              <a:gd name="connsiteY413" fmla="*/ 619570 h 2027849"/>
              <a:gd name="connsiteX414" fmla="*/ 443897 w 1994354"/>
              <a:gd name="connsiteY414" fmla="*/ 601416 h 2027849"/>
              <a:gd name="connsiteX415" fmla="*/ 461589 w 1994354"/>
              <a:gd name="connsiteY415" fmla="*/ 591312 h 2027849"/>
              <a:gd name="connsiteX416" fmla="*/ 462069 w 1994354"/>
              <a:gd name="connsiteY416" fmla="*/ 591456 h 2027849"/>
              <a:gd name="connsiteX417" fmla="*/ 402034 w 1994354"/>
              <a:gd name="connsiteY417" fmla="*/ 736368 h 2027849"/>
              <a:gd name="connsiteX418" fmla="*/ 420172 w 1994354"/>
              <a:gd name="connsiteY418" fmla="*/ 726487 h 2027849"/>
              <a:gd name="connsiteX419" fmla="*/ 430046 w 1994354"/>
              <a:gd name="connsiteY419" fmla="*/ 744631 h 2027849"/>
              <a:gd name="connsiteX420" fmla="*/ 429977 w 1994354"/>
              <a:gd name="connsiteY420" fmla="*/ 744902 h 2027849"/>
              <a:gd name="connsiteX421" fmla="*/ 411737 w 1994354"/>
              <a:gd name="connsiteY421" fmla="*/ 754598 h 2027849"/>
              <a:gd name="connsiteX422" fmla="*/ 402034 w 1994354"/>
              <a:gd name="connsiteY422" fmla="*/ 736351 h 2027849"/>
              <a:gd name="connsiteX423" fmla="*/ 359349 w 1994354"/>
              <a:gd name="connsiteY423" fmla="*/ 924271 h 2027849"/>
              <a:gd name="connsiteX424" fmla="*/ 349063 w 1994354"/>
              <a:gd name="connsiteY424" fmla="*/ 906093 h 2027849"/>
              <a:gd name="connsiteX425" fmla="*/ 367234 w 1994354"/>
              <a:gd name="connsiteY425" fmla="*/ 895804 h 2027849"/>
              <a:gd name="connsiteX426" fmla="*/ 377520 w 1994354"/>
              <a:gd name="connsiteY426" fmla="*/ 913982 h 2027849"/>
              <a:gd name="connsiteX427" fmla="*/ 377486 w 1994354"/>
              <a:gd name="connsiteY427" fmla="*/ 914129 h 2027849"/>
              <a:gd name="connsiteX428" fmla="*/ 359417 w 1994354"/>
              <a:gd name="connsiteY428" fmla="*/ 924271 h 2027849"/>
              <a:gd name="connsiteX429" fmla="*/ 359349 w 1994354"/>
              <a:gd name="connsiteY429" fmla="*/ 924254 h 2027849"/>
              <a:gd name="connsiteX430" fmla="*/ 283749 w 1994354"/>
              <a:gd name="connsiteY430" fmla="*/ 1166095 h 2027849"/>
              <a:gd name="connsiteX431" fmla="*/ 293931 w 1994354"/>
              <a:gd name="connsiteY431" fmla="*/ 1184284 h 2027849"/>
              <a:gd name="connsiteX432" fmla="*/ 275760 w 1994354"/>
              <a:gd name="connsiteY432" fmla="*/ 1194477 h 2027849"/>
              <a:gd name="connsiteX433" fmla="*/ 265543 w 1994354"/>
              <a:gd name="connsiteY433" fmla="*/ 1176285 h 2027849"/>
              <a:gd name="connsiteX434" fmla="*/ 265577 w 1994354"/>
              <a:gd name="connsiteY434" fmla="*/ 1176223 h 2027849"/>
              <a:gd name="connsiteX435" fmla="*/ 283611 w 1994354"/>
              <a:gd name="connsiteY435" fmla="*/ 1166040 h 2027849"/>
              <a:gd name="connsiteX436" fmla="*/ 283749 w 1994354"/>
              <a:gd name="connsiteY436" fmla="*/ 1166078 h 2027849"/>
              <a:gd name="connsiteX437" fmla="*/ 198069 w 1994354"/>
              <a:gd name="connsiteY437" fmla="*/ 1444732 h 2027849"/>
              <a:gd name="connsiteX438" fmla="*/ 207051 w 1994354"/>
              <a:gd name="connsiteY438" fmla="*/ 1463304 h 2027849"/>
              <a:gd name="connsiteX439" fmla="*/ 188468 w 1994354"/>
              <a:gd name="connsiteY439" fmla="*/ 1472280 h 2027849"/>
              <a:gd name="connsiteX440" fmla="*/ 179486 w 1994354"/>
              <a:gd name="connsiteY440" fmla="*/ 1453742 h 2027849"/>
              <a:gd name="connsiteX441" fmla="*/ 197417 w 1994354"/>
              <a:gd name="connsiteY441" fmla="*/ 1444492 h 2027849"/>
              <a:gd name="connsiteX442" fmla="*/ 198069 w 1994354"/>
              <a:gd name="connsiteY442" fmla="*/ 1444715 h 2027849"/>
              <a:gd name="connsiteX443" fmla="*/ 240069 w 1994354"/>
              <a:gd name="connsiteY443" fmla="*/ 1309433 h 2027849"/>
              <a:gd name="connsiteX444" fmla="*/ 249463 w 1994354"/>
              <a:gd name="connsiteY444" fmla="*/ 1328157 h 2027849"/>
              <a:gd name="connsiteX445" fmla="*/ 230743 w 1994354"/>
              <a:gd name="connsiteY445" fmla="*/ 1337558 h 2027849"/>
              <a:gd name="connsiteX446" fmla="*/ 221349 w 1994354"/>
              <a:gd name="connsiteY446" fmla="*/ 1318835 h 2027849"/>
              <a:gd name="connsiteX447" fmla="*/ 221417 w 1994354"/>
              <a:gd name="connsiteY447" fmla="*/ 1318622 h 2027849"/>
              <a:gd name="connsiteX448" fmla="*/ 240000 w 1994354"/>
              <a:gd name="connsiteY448" fmla="*/ 1309396 h 2027849"/>
              <a:gd name="connsiteX449" fmla="*/ 240069 w 1994354"/>
              <a:gd name="connsiteY449" fmla="*/ 1309416 h 2027849"/>
              <a:gd name="connsiteX450" fmla="*/ 291189 w 1994354"/>
              <a:gd name="connsiteY450" fmla="*/ 1621512 h 2027849"/>
              <a:gd name="connsiteX451" fmla="*/ 300583 w 1994354"/>
              <a:gd name="connsiteY451" fmla="*/ 1640191 h 2027849"/>
              <a:gd name="connsiteX452" fmla="*/ 282206 w 1994354"/>
              <a:gd name="connsiteY452" fmla="*/ 1650004 h 2027849"/>
              <a:gd name="connsiteX453" fmla="*/ 272400 w 1994354"/>
              <a:gd name="connsiteY453" fmla="*/ 1631633 h 2027849"/>
              <a:gd name="connsiteX454" fmla="*/ 272606 w 1994354"/>
              <a:gd name="connsiteY454" fmla="*/ 1631013 h 2027849"/>
              <a:gd name="connsiteX455" fmla="*/ 291189 w 1994354"/>
              <a:gd name="connsiteY455" fmla="*/ 1621495 h 2027849"/>
              <a:gd name="connsiteX456" fmla="*/ 366103 w 1994354"/>
              <a:gd name="connsiteY456" fmla="*/ 1379541 h 2027849"/>
              <a:gd name="connsiteX457" fmla="*/ 356126 w 1994354"/>
              <a:gd name="connsiteY457" fmla="*/ 1361112 h 2027849"/>
              <a:gd name="connsiteX458" fmla="*/ 374571 w 1994354"/>
              <a:gd name="connsiteY458" fmla="*/ 1351152 h 2027849"/>
              <a:gd name="connsiteX459" fmla="*/ 384514 w 1994354"/>
              <a:gd name="connsiteY459" fmla="*/ 1369581 h 2027849"/>
              <a:gd name="connsiteX460" fmla="*/ 384514 w 1994354"/>
              <a:gd name="connsiteY460" fmla="*/ 1369632 h 2027849"/>
              <a:gd name="connsiteX461" fmla="*/ 366103 w 1994354"/>
              <a:gd name="connsiteY461" fmla="*/ 1379524 h 2027849"/>
              <a:gd name="connsiteX462" fmla="*/ 410366 w 1994354"/>
              <a:gd name="connsiteY462" fmla="*/ 1236247 h 2027849"/>
              <a:gd name="connsiteX463" fmla="*/ 400766 w 1994354"/>
              <a:gd name="connsiteY463" fmla="*/ 1217733 h 2027849"/>
              <a:gd name="connsiteX464" fmla="*/ 419280 w 1994354"/>
              <a:gd name="connsiteY464" fmla="*/ 1208133 h 2027849"/>
              <a:gd name="connsiteX465" fmla="*/ 428846 w 1994354"/>
              <a:gd name="connsiteY465" fmla="*/ 1226695 h 2027849"/>
              <a:gd name="connsiteX466" fmla="*/ 410366 w 1994354"/>
              <a:gd name="connsiteY466" fmla="*/ 1236230 h 2027849"/>
              <a:gd name="connsiteX467" fmla="*/ 546720 w 1994354"/>
              <a:gd name="connsiteY467" fmla="*/ 796615 h 2027849"/>
              <a:gd name="connsiteX468" fmla="*/ 537154 w 1994354"/>
              <a:gd name="connsiteY468" fmla="*/ 778067 h 2027849"/>
              <a:gd name="connsiteX469" fmla="*/ 555703 w 1994354"/>
              <a:gd name="connsiteY469" fmla="*/ 768501 h 2027849"/>
              <a:gd name="connsiteX470" fmla="*/ 565269 w 1994354"/>
              <a:gd name="connsiteY470" fmla="*/ 787039 h 2027849"/>
              <a:gd name="connsiteX471" fmla="*/ 546720 w 1994354"/>
              <a:gd name="connsiteY471" fmla="*/ 796598 h 2027849"/>
              <a:gd name="connsiteX472" fmla="*/ 597703 w 1994354"/>
              <a:gd name="connsiteY472" fmla="*/ 633552 h 2027849"/>
              <a:gd name="connsiteX473" fmla="*/ 607029 w 1994354"/>
              <a:gd name="connsiteY473" fmla="*/ 652032 h 2027849"/>
              <a:gd name="connsiteX474" fmla="*/ 588549 w 1994354"/>
              <a:gd name="connsiteY474" fmla="*/ 661358 h 2027849"/>
              <a:gd name="connsiteX475" fmla="*/ 579223 w 1994354"/>
              <a:gd name="connsiteY475" fmla="*/ 642868 h 2027849"/>
              <a:gd name="connsiteX476" fmla="*/ 597703 w 1994354"/>
              <a:gd name="connsiteY476" fmla="*/ 633535 h 2027849"/>
              <a:gd name="connsiteX477" fmla="*/ 494023 w 1994354"/>
              <a:gd name="connsiteY477" fmla="*/ 966048 h 2027849"/>
              <a:gd name="connsiteX478" fmla="*/ 484560 w 1994354"/>
              <a:gd name="connsiteY478" fmla="*/ 947421 h 2027849"/>
              <a:gd name="connsiteX479" fmla="*/ 503177 w 1994354"/>
              <a:gd name="connsiteY479" fmla="*/ 937968 h 2027849"/>
              <a:gd name="connsiteX480" fmla="*/ 512640 w 1994354"/>
              <a:gd name="connsiteY480" fmla="*/ 956592 h 2027849"/>
              <a:gd name="connsiteX481" fmla="*/ 512640 w 1994354"/>
              <a:gd name="connsiteY481" fmla="*/ 956620 h 2027849"/>
              <a:gd name="connsiteX482" fmla="*/ 494023 w 1994354"/>
              <a:gd name="connsiteY482" fmla="*/ 966031 h 2027849"/>
              <a:gd name="connsiteX483" fmla="*/ 452537 w 1994354"/>
              <a:gd name="connsiteY483" fmla="*/ 1101254 h 2027849"/>
              <a:gd name="connsiteX484" fmla="*/ 442629 w 1994354"/>
              <a:gd name="connsiteY484" fmla="*/ 1082939 h 2027849"/>
              <a:gd name="connsiteX485" fmla="*/ 461040 w 1994354"/>
              <a:gd name="connsiteY485" fmla="*/ 1073219 h 2027849"/>
              <a:gd name="connsiteX486" fmla="*/ 470846 w 1994354"/>
              <a:gd name="connsiteY486" fmla="*/ 1091321 h 2027849"/>
              <a:gd name="connsiteX487" fmla="*/ 452537 w 1994354"/>
              <a:gd name="connsiteY487" fmla="*/ 1101237 h 2027849"/>
              <a:gd name="connsiteX488" fmla="*/ 665349 w 1994354"/>
              <a:gd name="connsiteY488" fmla="*/ 365030 h 2027849"/>
              <a:gd name="connsiteX489" fmla="*/ 683657 w 1994354"/>
              <a:gd name="connsiteY489" fmla="*/ 355056 h 2027849"/>
              <a:gd name="connsiteX490" fmla="*/ 693463 w 1994354"/>
              <a:gd name="connsiteY490" fmla="*/ 373502 h 2027849"/>
              <a:gd name="connsiteX491" fmla="*/ 675223 w 1994354"/>
              <a:gd name="connsiteY491" fmla="*/ 383359 h 2027849"/>
              <a:gd name="connsiteX492" fmla="*/ 665349 w 1994354"/>
              <a:gd name="connsiteY492" fmla="*/ 365051 h 2027849"/>
              <a:gd name="connsiteX493" fmla="*/ 665349 w 1994354"/>
              <a:gd name="connsiteY493" fmla="*/ 365013 h 2027849"/>
              <a:gd name="connsiteX494" fmla="*/ 630617 w 1994354"/>
              <a:gd name="connsiteY494" fmla="*/ 526495 h 2027849"/>
              <a:gd name="connsiteX495" fmla="*/ 620846 w 1994354"/>
              <a:gd name="connsiteY495" fmla="*/ 508008 h 2027849"/>
              <a:gd name="connsiteX496" fmla="*/ 639360 w 1994354"/>
              <a:gd name="connsiteY496" fmla="*/ 498254 h 2027849"/>
              <a:gd name="connsiteX497" fmla="*/ 649097 w 1994354"/>
              <a:gd name="connsiteY497" fmla="*/ 516741 h 2027849"/>
              <a:gd name="connsiteX498" fmla="*/ 649097 w 1994354"/>
              <a:gd name="connsiteY498" fmla="*/ 516761 h 2027849"/>
              <a:gd name="connsiteX499" fmla="*/ 630617 w 1994354"/>
              <a:gd name="connsiteY499" fmla="*/ 526478 h 2027849"/>
              <a:gd name="connsiteX500" fmla="*/ 468137 w 1994354"/>
              <a:gd name="connsiteY500" fmla="*/ 1528505 h 2027849"/>
              <a:gd name="connsiteX501" fmla="*/ 477291 w 1994354"/>
              <a:gd name="connsiteY501" fmla="*/ 1546992 h 2027849"/>
              <a:gd name="connsiteX502" fmla="*/ 458812 w 1994354"/>
              <a:gd name="connsiteY502" fmla="*/ 1556150 h 2027849"/>
              <a:gd name="connsiteX503" fmla="*/ 449589 w 1994354"/>
              <a:gd name="connsiteY503" fmla="*/ 1537852 h 2027849"/>
              <a:gd name="connsiteX504" fmla="*/ 468103 w 1994354"/>
              <a:gd name="connsiteY504" fmla="*/ 1528471 h 2027849"/>
              <a:gd name="connsiteX505" fmla="*/ 468137 w 1994354"/>
              <a:gd name="connsiteY505" fmla="*/ 1528488 h 2027849"/>
              <a:gd name="connsiteX506" fmla="*/ 425829 w 1994354"/>
              <a:gd name="connsiteY506" fmla="*/ 1663283 h 2027849"/>
              <a:gd name="connsiteX507" fmla="*/ 435943 w 1994354"/>
              <a:gd name="connsiteY507" fmla="*/ 1681643 h 2027849"/>
              <a:gd name="connsiteX508" fmla="*/ 417532 w 1994354"/>
              <a:gd name="connsiteY508" fmla="*/ 1691904 h 2027849"/>
              <a:gd name="connsiteX509" fmla="*/ 407554 w 1994354"/>
              <a:gd name="connsiteY509" fmla="*/ 1673411 h 2027849"/>
              <a:gd name="connsiteX510" fmla="*/ 425829 w 1994354"/>
              <a:gd name="connsiteY510" fmla="*/ 1663265 h 2027849"/>
              <a:gd name="connsiteX511" fmla="*/ 587726 w 1994354"/>
              <a:gd name="connsiteY511" fmla="*/ 1143192 h 2027849"/>
              <a:gd name="connsiteX512" fmla="*/ 577714 w 1994354"/>
              <a:gd name="connsiteY512" fmla="*/ 1124901 h 2027849"/>
              <a:gd name="connsiteX513" fmla="*/ 595920 w 1994354"/>
              <a:gd name="connsiteY513" fmla="*/ 1114965 h 2027849"/>
              <a:gd name="connsiteX514" fmla="*/ 595989 w 1994354"/>
              <a:gd name="connsiteY514" fmla="*/ 1114989 h 2027849"/>
              <a:gd name="connsiteX515" fmla="*/ 606103 w 1994354"/>
              <a:gd name="connsiteY515" fmla="*/ 1133232 h 2027849"/>
              <a:gd name="connsiteX516" fmla="*/ 587726 w 1994354"/>
              <a:gd name="connsiteY516" fmla="*/ 1143175 h 2027849"/>
              <a:gd name="connsiteX517" fmla="*/ 690926 w 1994354"/>
              <a:gd name="connsiteY517" fmla="*/ 810446 h 2027849"/>
              <a:gd name="connsiteX518" fmla="*/ 700629 w 1994354"/>
              <a:gd name="connsiteY518" fmla="*/ 828940 h 2027849"/>
              <a:gd name="connsiteX519" fmla="*/ 682148 w 1994354"/>
              <a:gd name="connsiteY519" fmla="*/ 838639 h 2027849"/>
              <a:gd name="connsiteX520" fmla="*/ 681771 w 1994354"/>
              <a:gd name="connsiteY520" fmla="*/ 838523 h 2027849"/>
              <a:gd name="connsiteX521" fmla="*/ 672308 w 1994354"/>
              <a:gd name="connsiteY521" fmla="*/ 819899 h 2027849"/>
              <a:gd name="connsiteX522" fmla="*/ 690926 w 1994354"/>
              <a:gd name="connsiteY522" fmla="*/ 810429 h 2027849"/>
              <a:gd name="connsiteX523" fmla="*/ 638469 w 1994354"/>
              <a:gd name="connsiteY523" fmla="*/ 979934 h 2027849"/>
              <a:gd name="connsiteX524" fmla="*/ 647795 w 1994354"/>
              <a:gd name="connsiteY524" fmla="*/ 998616 h 2027849"/>
              <a:gd name="connsiteX525" fmla="*/ 629109 w 1994354"/>
              <a:gd name="connsiteY525" fmla="*/ 1007949 h 2027849"/>
              <a:gd name="connsiteX526" fmla="*/ 619783 w 1994354"/>
              <a:gd name="connsiteY526" fmla="*/ 989270 h 2027849"/>
              <a:gd name="connsiteX527" fmla="*/ 638469 w 1994354"/>
              <a:gd name="connsiteY527" fmla="*/ 979917 h 2027849"/>
              <a:gd name="connsiteX528" fmla="*/ 545589 w 1994354"/>
              <a:gd name="connsiteY528" fmla="*/ 1278196 h 2027849"/>
              <a:gd name="connsiteX529" fmla="*/ 535886 w 1994354"/>
              <a:gd name="connsiteY529" fmla="*/ 1259819 h 2027849"/>
              <a:gd name="connsiteX530" fmla="*/ 535886 w 1994354"/>
              <a:gd name="connsiteY530" fmla="*/ 1259778 h 2027849"/>
              <a:gd name="connsiteX531" fmla="*/ 554332 w 1994354"/>
              <a:gd name="connsiteY531" fmla="*/ 1250037 h 2027849"/>
              <a:gd name="connsiteX532" fmla="*/ 564103 w 1994354"/>
              <a:gd name="connsiteY532" fmla="*/ 1268551 h 2027849"/>
              <a:gd name="connsiteX533" fmla="*/ 545589 w 1994354"/>
              <a:gd name="connsiteY533" fmla="*/ 1278179 h 2027849"/>
              <a:gd name="connsiteX534" fmla="*/ 500880 w 1994354"/>
              <a:gd name="connsiteY534" fmla="*/ 1421352 h 2027849"/>
              <a:gd name="connsiteX535" fmla="*/ 491486 w 1994354"/>
              <a:gd name="connsiteY535" fmla="*/ 1402632 h 2027849"/>
              <a:gd name="connsiteX536" fmla="*/ 510206 w 1994354"/>
              <a:gd name="connsiteY536" fmla="*/ 1393235 h 2027849"/>
              <a:gd name="connsiteX537" fmla="*/ 519600 w 1994354"/>
              <a:gd name="connsiteY537" fmla="*/ 1411951 h 2027849"/>
              <a:gd name="connsiteX538" fmla="*/ 500880 w 1994354"/>
              <a:gd name="connsiteY538" fmla="*/ 1421335 h 2027849"/>
              <a:gd name="connsiteX539" fmla="*/ 995897 w 1994354"/>
              <a:gd name="connsiteY539" fmla="*/ 303981 h 2027849"/>
              <a:gd name="connsiteX540" fmla="*/ 1005806 w 1994354"/>
              <a:gd name="connsiteY540" fmla="*/ 322121 h 2027849"/>
              <a:gd name="connsiteX541" fmla="*/ 987669 w 1994354"/>
              <a:gd name="connsiteY541" fmla="*/ 332020 h 2027849"/>
              <a:gd name="connsiteX542" fmla="*/ 987429 w 1994354"/>
              <a:gd name="connsiteY542" fmla="*/ 331951 h 2027849"/>
              <a:gd name="connsiteX543" fmla="*/ 977657 w 1994354"/>
              <a:gd name="connsiteY543" fmla="*/ 313728 h 2027849"/>
              <a:gd name="connsiteX544" fmla="*/ 995897 w 1994354"/>
              <a:gd name="connsiteY544" fmla="*/ 303971 h 2027849"/>
              <a:gd name="connsiteX545" fmla="*/ 954377 w 1994354"/>
              <a:gd name="connsiteY545" fmla="*/ 439015 h 2027849"/>
              <a:gd name="connsiteX546" fmla="*/ 963635 w 1994354"/>
              <a:gd name="connsiteY546" fmla="*/ 457670 h 2027849"/>
              <a:gd name="connsiteX547" fmla="*/ 945052 w 1994354"/>
              <a:gd name="connsiteY547" fmla="*/ 466711 h 2027849"/>
              <a:gd name="connsiteX548" fmla="*/ 936000 w 1994354"/>
              <a:gd name="connsiteY548" fmla="*/ 448118 h 2027849"/>
              <a:gd name="connsiteX549" fmla="*/ 954377 w 1994354"/>
              <a:gd name="connsiteY549" fmla="*/ 439005 h 2027849"/>
              <a:gd name="connsiteX550" fmla="*/ 909497 w 1994354"/>
              <a:gd name="connsiteY550" fmla="*/ 582052 h 2027849"/>
              <a:gd name="connsiteX551" fmla="*/ 919714 w 1994354"/>
              <a:gd name="connsiteY551" fmla="*/ 600281 h 2027849"/>
              <a:gd name="connsiteX552" fmla="*/ 901509 w 1994354"/>
              <a:gd name="connsiteY552" fmla="*/ 610509 h 2027849"/>
              <a:gd name="connsiteX553" fmla="*/ 891257 w 1994354"/>
              <a:gd name="connsiteY553" fmla="*/ 592279 h 2027849"/>
              <a:gd name="connsiteX554" fmla="*/ 891326 w 1994354"/>
              <a:gd name="connsiteY554" fmla="*/ 592073 h 2027849"/>
              <a:gd name="connsiteX555" fmla="*/ 909429 w 1994354"/>
              <a:gd name="connsiteY555" fmla="*/ 582034 h 2027849"/>
              <a:gd name="connsiteX556" fmla="*/ 909497 w 1994354"/>
              <a:gd name="connsiteY556" fmla="*/ 582052 h 2027849"/>
              <a:gd name="connsiteX557" fmla="*/ 867532 w 1994354"/>
              <a:gd name="connsiteY557" fmla="*/ 717247 h 2027849"/>
              <a:gd name="connsiteX558" fmla="*/ 877509 w 1994354"/>
              <a:gd name="connsiteY558" fmla="*/ 735384 h 2027849"/>
              <a:gd name="connsiteX559" fmla="*/ 859372 w 1994354"/>
              <a:gd name="connsiteY559" fmla="*/ 745358 h 2027849"/>
              <a:gd name="connsiteX560" fmla="*/ 849394 w 1994354"/>
              <a:gd name="connsiteY560" fmla="*/ 727221 h 2027849"/>
              <a:gd name="connsiteX561" fmla="*/ 849394 w 1994354"/>
              <a:gd name="connsiteY561" fmla="*/ 727221 h 2027849"/>
              <a:gd name="connsiteX562" fmla="*/ 867223 w 1994354"/>
              <a:gd name="connsiteY562" fmla="*/ 717158 h 2027849"/>
              <a:gd name="connsiteX563" fmla="*/ 867532 w 1994354"/>
              <a:gd name="connsiteY563" fmla="*/ 717247 h 2027849"/>
              <a:gd name="connsiteX564" fmla="*/ 782914 w 1994354"/>
              <a:gd name="connsiteY564" fmla="*/ 1040219 h 2027849"/>
              <a:gd name="connsiteX565" fmla="*/ 764503 w 1994354"/>
              <a:gd name="connsiteY565" fmla="*/ 1049620 h 2027849"/>
              <a:gd name="connsiteX566" fmla="*/ 755109 w 1994354"/>
              <a:gd name="connsiteY566" fmla="*/ 1031205 h 2027849"/>
              <a:gd name="connsiteX567" fmla="*/ 773349 w 1994354"/>
              <a:gd name="connsiteY567" fmla="*/ 1021752 h 2027849"/>
              <a:gd name="connsiteX568" fmla="*/ 782914 w 1994354"/>
              <a:gd name="connsiteY568" fmla="*/ 1040205 h 2027849"/>
              <a:gd name="connsiteX569" fmla="*/ 782914 w 1994354"/>
              <a:gd name="connsiteY569" fmla="*/ 1040225 h 2027849"/>
              <a:gd name="connsiteX570" fmla="*/ 825669 w 1994354"/>
              <a:gd name="connsiteY570" fmla="*/ 852237 h 2027849"/>
              <a:gd name="connsiteX571" fmla="*/ 835646 w 1994354"/>
              <a:gd name="connsiteY571" fmla="*/ 870559 h 2027849"/>
              <a:gd name="connsiteX572" fmla="*/ 817337 w 1994354"/>
              <a:gd name="connsiteY572" fmla="*/ 880553 h 2027849"/>
              <a:gd name="connsiteX573" fmla="*/ 807360 w 1994354"/>
              <a:gd name="connsiteY573" fmla="*/ 862231 h 2027849"/>
              <a:gd name="connsiteX574" fmla="*/ 825669 w 1994354"/>
              <a:gd name="connsiteY574" fmla="*/ 852244 h 2027849"/>
              <a:gd name="connsiteX575" fmla="*/ 731349 w 1994354"/>
              <a:gd name="connsiteY575" fmla="*/ 1156961 h 2027849"/>
              <a:gd name="connsiteX576" fmla="*/ 741120 w 1994354"/>
              <a:gd name="connsiteY576" fmla="*/ 1175294 h 2027849"/>
              <a:gd name="connsiteX577" fmla="*/ 722812 w 1994354"/>
              <a:gd name="connsiteY577" fmla="*/ 1185079 h 2027849"/>
              <a:gd name="connsiteX578" fmla="*/ 713006 w 1994354"/>
              <a:gd name="connsiteY578" fmla="*/ 1166747 h 2027849"/>
              <a:gd name="connsiteX579" fmla="*/ 713040 w 1994354"/>
              <a:gd name="connsiteY579" fmla="*/ 1166664 h 2027849"/>
              <a:gd name="connsiteX580" fmla="*/ 731040 w 1994354"/>
              <a:gd name="connsiteY580" fmla="*/ 1156876 h 2027849"/>
              <a:gd name="connsiteX581" fmla="*/ 731349 w 1994354"/>
              <a:gd name="connsiteY581" fmla="*/ 1156968 h 2027849"/>
              <a:gd name="connsiteX582" fmla="*/ 603360 w 1994354"/>
              <a:gd name="connsiteY582" fmla="*/ 1570423 h 2027849"/>
              <a:gd name="connsiteX583" fmla="*/ 612617 w 1994354"/>
              <a:gd name="connsiteY583" fmla="*/ 1588855 h 2027849"/>
              <a:gd name="connsiteX584" fmla="*/ 594206 w 1994354"/>
              <a:gd name="connsiteY584" fmla="*/ 1598126 h 2027849"/>
              <a:gd name="connsiteX585" fmla="*/ 584914 w 1994354"/>
              <a:gd name="connsiteY585" fmla="*/ 1579739 h 2027849"/>
              <a:gd name="connsiteX586" fmla="*/ 602812 w 1994354"/>
              <a:gd name="connsiteY586" fmla="*/ 1570245 h 2027849"/>
              <a:gd name="connsiteX587" fmla="*/ 603360 w 1994354"/>
              <a:gd name="connsiteY587" fmla="*/ 1570430 h 2027849"/>
              <a:gd name="connsiteX588" fmla="*/ 645257 w 1994354"/>
              <a:gd name="connsiteY588" fmla="*/ 1435091 h 2027849"/>
              <a:gd name="connsiteX589" fmla="*/ 655097 w 1994354"/>
              <a:gd name="connsiteY589" fmla="*/ 1453605 h 2027849"/>
              <a:gd name="connsiteX590" fmla="*/ 636583 w 1994354"/>
              <a:gd name="connsiteY590" fmla="*/ 1463445 h 2027849"/>
              <a:gd name="connsiteX591" fmla="*/ 626743 w 1994354"/>
              <a:gd name="connsiteY591" fmla="*/ 1444931 h 2027849"/>
              <a:gd name="connsiteX592" fmla="*/ 626812 w 1994354"/>
              <a:gd name="connsiteY592" fmla="*/ 1444718 h 2027849"/>
              <a:gd name="connsiteX593" fmla="*/ 645257 w 1994354"/>
              <a:gd name="connsiteY593" fmla="*/ 1435097 h 2027849"/>
              <a:gd name="connsiteX594" fmla="*/ 689795 w 1994354"/>
              <a:gd name="connsiteY594" fmla="*/ 1292033 h 2027849"/>
              <a:gd name="connsiteX595" fmla="*/ 699017 w 1994354"/>
              <a:gd name="connsiteY595" fmla="*/ 1310678 h 2027849"/>
              <a:gd name="connsiteX596" fmla="*/ 699017 w 1994354"/>
              <a:gd name="connsiteY596" fmla="*/ 1310712 h 2027849"/>
              <a:gd name="connsiteX597" fmla="*/ 680400 w 1994354"/>
              <a:gd name="connsiteY597" fmla="*/ 1319771 h 2027849"/>
              <a:gd name="connsiteX598" fmla="*/ 671349 w 1994354"/>
              <a:gd name="connsiteY598" fmla="*/ 1301157 h 2027849"/>
              <a:gd name="connsiteX599" fmla="*/ 689795 w 1994354"/>
              <a:gd name="connsiteY599" fmla="*/ 1292040 h 2027849"/>
              <a:gd name="connsiteX600" fmla="*/ 561463 w 1994354"/>
              <a:gd name="connsiteY600" fmla="*/ 1705327 h 2027849"/>
              <a:gd name="connsiteX601" fmla="*/ 570823 w 1994354"/>
              <a:gd name="connsiteY601" fmla="*/ 1723958 h 2027849"/>
              <a:gd name="connsiteX602" fmla="*/ 552549 w 1994354"/>
              <a:gd name="connsiteY602" fmla="*/ 1733712 h 2027849"/>
              <a:gd name="connsiteX603" fmla="*/ 542812 w 1994354"/>
              <a:gd name="connsiteY603" fmla="*/ 1715448 h 2027849"/>
              <a:gd name="connsiteX604" fmla="*/ 542983 w 1994354"/>
              <a:gd name="connsiteY604" fmla="*/ 1714907 h 2027849"/>
              <a:gd name="connsiteX605" fmla="*/ 561463 w 1994354"/>
              <a:gd name="connsiteY605" fmla="*/ 1705334 h 2027849"/>
              <a:gd name="connsiteX606" fmla="*/ 696446 w 1994354"/>
              <a:gd name="connsiteY606" fmla="*/ 1747214 h 2027849"/>
              <a:gd name="connsiteX607" fmla="*/ 706251 w 1994354"/>
              <a:gd name="connsiteY607" fmla="*/ 1765763 h 2027849"/>
              <a:gd name="connsiteX608" fmla="*/ 687600 w 1994354"/>
              <a:gd name="connsiteY608" fmla="*/ 1775675 h 2027849"/>
              <a:gd name="connsiteX609" fmla="*/ 677966 w 1994354"/>
              <a:gd name="connsiteY609" fmla="*/ 1756986 h 2027849"/>
              <a:gd name="connsiteX610" fmla="*/ 696446 w 1994354"/>
              <a:gd name="connsiteY610" fmla="*/ 1747221 h 2027849"/>
              <a:gd name="connsiteX611" fmla="*/ 1266411 w 1994354"/>
              <a:gd name="connsiteY611" fmla="*/ 387888 h 2027849"/>
              <a:gd name="connsiteX612" fmla="*/ 1275840 w 1994354"/>
              <a:gd name="connsiteY612" fmla="*/ 406283 h 2027849"/>
              <a:gd name="connsiteX613" fmla="*/ 1257463 w 1994354"/>
              <a:gd name="connsiteY613" fmla="*/ 415711 h 2027849"/>
              <a:gd name="connsiteX614" fmla="*/ 1248000 w 1994354"/>
              <a:gd name="connsiteY614" fmla="*/ 397372 h 2027849"/>
              <a:gd name="connsiteX615" fmla="*/ 1266034 w 1994354"/>
              <a:gd name="connsiteY615" fmla="*/ 387779 h 2027849"/>
              <a:gd name="connsiteX616" fmla="*/ 1266411 w 1994354"/>
              <a:gd name="connsiteY616" fmla="*/ 387895 h 2027849"/>
              <a:gd name="connsiteX617" fmla="*/ 873291 w 1994354"/>
              <a:gd name="connsiteY617" fmla="*/ 1654176 h 2027849"/>
              <a:gd name="connsiteX618" fmla="*/ 882994 w 1994354"/>
              <a:gd name="connsiteY618" fmla="*/ 1672386 h 2027849"/>
              <a:gd name="connsiteX619" fmla="*/ 864754 w 1994354"/>
              <a:gd name="connsiteY619" fmla="*/ 1682075 h 2027849"/>
              <a:gd name="connsiteX620" fmla="*/ 855052 w 1994354"/>
              <a:gd name="connsiteY620" fmla="*/ 1663968 h 2027849"/>
              <a:gd name="connsiteX621" fmla="*/ 872674 w 1994354"/>
              <a:gd name="connsiteY621" fmla="*/ 1653988 h 2027849"/>
              <a:gd name="connsiteX622" fmla="*/ 873291 w 1994354"/>
              <a:gd name="connsiteY622" fmla="*/ 1654176 h 2027849"/>
              <a:gd name="connsiteX623" fmla="*/ 831360 w 1994354"/>
              <a:gd name="connsiteY623" fmla="*/ 1789067 h 2027849"/>
              <a:gd name="connsiteX624" fmla="*/ 841269 w 1994354"/>
              <a:gd name="connsiteY624" fmla="*/ 1807389 h 2027849"/>
              <a:gd name="connsiteX625" fmla="*/ 823234 w 1994354"/>
              <a:gd name="connsiteY625" fmla="*/ 1817630 h 2027849"/>
              <a:gd name="connsiteX626" fmla="*/ 812983 w 1994354"/>
              <a:gd name="connsiteY626" fmla="*/ 1799603 h 2027849"/>
              <a:gd name="connsiteX627" fmla="*/ 813120 w 1994354"/>
              <a:gd name="connsiteY627" fmla="*/ 1799191 h 2027849"/>
              <a:gd name="connsiteX628" fmla="*/ 831360 w 1994354"/>
              <a:gd name="connsiteY628" fmla="*/ 1789067 h 2027849"/>
              <a:gd name="connsiteX629" fmla="*/ 1129611 w 1994354"/>
              <a:gd name="connsiteY629" fmla="*/ 829200 h 2027849"/>
              <a:gd name="connsiteX630" fmla="*/ 1119737 w 1994354"/>
              <a:gd name="connsiteY630" fmla="*/ 810998 h 2027849"/>
              <a:gd name="connsiteX631" fmla="*/ 1137943 w 1994354"/>
              <a:gd name="connsiteY631" fmla="*/ 801131 h 2027849"/>
              <a:gd name="connsiteX632" fmla="*/ 1147817 w 1994354"/>
              <a:gd name="connsiteY632" fmla="*/ 819316 h 2027849"/>
              <a:gd name="connsiteX633" fmla="*/ 1129886 w 1994354"/>
              <a:gd name="connsiteY633" fmla="*/ 829283 h 2027849"/>
              <a:gd name="connsiteX634" fmla="*/ 1129611 w 1994354"/>
              <a:gd name="connsiteY634" fmla="*/ 829200 h 2027849"/>
              <a:gd name="connsiteX635" fmla="*/ 1096251 w 1994354"/>
              <a:gd name="connsiteY635" fmla="*/ 936172 h 2027849"/>
              <a:gd name="connsiteX636" fmla="*/ 1106057 w 1994354"/>
              <a:gd name="connsiteY636" fmla="*/ 954604 h 2027849"/>
              <a:gd name="connsiteX637" fmla="*/ 1087646 w 1994354"/>
              <a:gd name="connsiteY637" fmla="*/ 964420 h 2027849"/>
              <a:gd name="connsiteX638" fmla="*/ 1077806 w 1994354"/>
              <a:gd name="connsiteY638" fmla="*/ 945988 h 2027849"/>
              <a:gd name="connsiteX639" fmla="*/ 1077840 w 1994354"/>
              <a:gd name="connsiteY639" fmla="*/ 945916 h 2027849"/>
              <a:gd name="connsiteX640" fmla="*/ 1096251 w 1994354"/>
              <a:gd name="connsiteY640" fmla="*/ 936162 h 2027849"/>
              <a:gd name="connsiteX641" fmla="*/ 1044206 w 1994354"/>
              <a:gd name="connsiteY641" fmla="*/ 1105811 h 2027849"/>
              <a:gd name="connsiteX642" fmla="*/ 1053326 w 1994354"/>
              <a:gd name="connsiteY642" fmla="*/ 1124603 h 2027849"/>
              <a:gd name="connsiteX643" fmla="*/ 1034537 w 1994354"/>
              <a:gd name="connsiteY643" fmla="*/ 1133712 h 2027849"/>
              <a:gd name="connsiteX644" fmla="*/ 1025417 w 1994354"/>
              <a:gd name="connsiteY644" fmla="*/ 1114924 h 2027849"/>
              <a:gd name="connsiteX645" fmla="*/ 1025451 w 1994354"/>
              <a:gd name="connsiteY645" fmla="*/ 1114817 h 2027849"/>
              <a:gd name="connsiteX646" fmla="*/ 1044206 w 1994354"/>
              <a:gd name="connsiteY646" fmla="*/ 1105800 h 2027849"/>
              <a:gd name="connsiteX647" fmla="*/ 992709 w 1994354"/>
              <a:gd name="connsiteY647" fmla="*/ 1268832 h 2027849"/>
              <a:gd name="connsiteX648" fmla="*/ 983451 w 1994354"/>
              <a:gd name="connsiteY648" fmla="*/ 1250222 h 2027849"/>
              <a:gd name="connsiteX649" fmla="*/ 1002034 w 1994354"/>
              <a:gd name="connsiteY649" fmla="*/ 1241044 h 2027849"/>
              <a:gd name="connsiteX650" fmla="*/ 1011189 w 1994354"/>
              <a:gd name="connsiteY650" fmla="*/ 1259616 h 2027849"/>
              <a:gd name="connsiteX651" fmla="*/ 992709 w 1994354"/>
              <a:gd name="connsiteY651" fmla="*/ 1268822 h 2027849"/>
              <a:gd name="connsiteX652" fmla="*/ 925097 w 1994354"/>
              <a:gd name="connsiteY652" fmla="*/ 1537214 h 2027849"/>
              <a:gd name="connsiteX653" fmla="*/ 906789 w 1994354"/>
              <a:gd name="connsiteY653" fmla="*/ 1546941 h 2027849"/>
              <a:gd name="connsiteX654" fmla="*/ 897052 w 1994354"/>
              <a:gd name="connsiteY654" fmla="*/ 1528636 h 2027849"/>
              <a:gd name="connsiteX655" fmla="*/ 915223 w 1994354"/>
              <a:gd name="connsiteY655" fmla="*/ 1518864 h 2027849"/>
              <a:gd name="connsiteX656" fmla="*/ 925097 w 1994354"/>
              <a:gd name="connsiteY656" fmla="*/ 1537204 h 2027849"/>
              <a:gd name="connsiteX657" fmla="*/ 959623 w 1994354"/>
              <a:gd name="connsiteY657" fmla="*/ 1375763 h 2027849"/>
              <a:gd name="connsiteX658" fmla="*/ 969497 w 1994354"/>
              <a:gd name="connsiteY658" fmla="*/ 1394095 h 2027849"/>
              <a:gd name="connsiteX659" fmla="*/ 951291 w 1994354"/>
              <a:gd name="connsiteY659" fmla="*/ 1404000 h 2027849"/>
              <a:gd name="connsiteX660" fmla="*/ 941383 w 1994354"/>
              <a:gd name="connsiteY660" fmla="*/ 1385791 h 2027849"/>
              <a:gd name="connsiteX661" fmla="*/ 959623 w 1994354"/>
              <a:gd name="connsiteY661" fmla="*/ 1375752 h 2027849"/>
              <a:gd name="connsiteX662" fmla="*/ 1205966 w 1994354"/>
              <a:gd name="connsiteY662" fmla="*/ 532900 h 2027849"/>
              <a:gd name="connsiteX663" fmla="*/ 1223931 w 1994354"/>
              <a:gd name="connsiteY663" fmla="*/ 522532 h 2027849"/>
              <a:gd name="connsiteX664" fmla="*/ 1234286 w 1994354"/>
              <a:gd name="connsiteY664" fmla="*/ 540494 h 2027849"/>
              <a:gd name="connsiteX665" fmla="*/ 1234149 w 1994354"/>
              <a:gd name="connsiteY665" fmla="*/ 540998 h 2027849"/>
              <a:gd name="connsiteX666" fmla="*/ 1216012 w 1994354"/>
              <a:gd name="connsiteY666" fmla="*/ 551033 h 2027849"/>
              <a:gd name="connsiteX667" fmla="*/ 1205966 w 1994354"/>
              <a:gd name="connsiteY667" fmla="*/ 532889 h 2027849"/>
              <a:gd name="connsiteX668" fmla="*/ 1171337 w 1994354"/>
              <a:gd name="connsiteY668" fmla="*/ 694242 h 2027849"/>
              <a:gd name="connsiteX669" fmla="*/ 1161497 w 1994354"/>
              <a:gd name="connsiteY669" fmla="*/ 675799 h 2027849"/>
              <a:gd name="connsiteX670" fmla="*/ 1179943 w 1994354"/>
              <a:gd name="connsiteY670" fmla="*/ 665959 h 2027849"/>
              <a:gd name="connsiteX671" fmla="*/ 1189132 w 1994354"/>
              <a:gd name="connsiteY671" fmla="*/ 684737 h 2027849"/>
              <a:gd name="connsiteX672" fmla="*/ 1171337 w 1994354"/>
              <a:gd name="connsiteY672" fmla="*/ 694221 h 2027849"/>
              <a:gd name="connsiteX673" fmla="*/ 967029 w 1994354"/>
              <a:gd name="connsiteY673" fmla="*/ 1831156 h 2027849"/>
              <a:gd name="connsiteX674" fmla="*/ 976354 w 1994354"/>
              <a:gd name="connsiteY674" fmla="*/ 1849838 h 2027849"/>
              <a:gd name="connsiteX675" fmla="*/ 958012 w 1994354"/>
              <a:gd name="connsiteY675" fmla="*/ 1859647 h 2027849"/>
              <a:gd name="connsiteX676" fmla="*/ 948206 w 1994354"/>
              <a:gd name="connsiteY676" fmla="*/ 1841304 h 2027849"/>
              <a:gd name="connsiteX677" fmla="*/ 948411 w 1994354"/>
              <a:gd name="connsiteY677" fmla="*/ 1840667 h 2027849"/>
              <a:gd name="connsiteX678" fmla="*/ 967029 w 1994354"/>
              <a:gd name="connsiteY678" fmla="*/ 1831135 h 2027849"/>
              <a:gd name="connsiteX679" fmla="*/ 1041669 w 1994354"/>
              <a:gd name="connsiteY679" fmla="*/ 1589099 h 2027849"/>
              <a:gd name="connsiteX680" fmla="*/ 1032000 w 1994354"/>
              <a:gd name="connsiteY680" fmla="*/ 1570516 h 2027849"/>
              <a:gd name="connsiteX681" fmla="*/ 1050583 w 1994354"/>
              <a:gd name="connsiteY681" fmla="*/ 1560837 h 2027849"/>
              <a:gd name="connsiteX682" fmla="*/ 1060251 w 1994354"/>
              <a:gd name="connsiteY682" fmla="*/ 1579420 h 2027849"/>
              <a:gd name="connsiteX683" fmla="*/ 1060217 w 1994354"/>
              <a:gd name="connsiteY683" fmla="*/ 1579526 h 2027849"/>
              <a:gd name="connsiteX684" fmla="*/ 1041669 w 1994354"/>
              <a:gd name="connsiteY684" fmla="*/ 1589102 h 2027849"/>
              <a:gd name="connsiteX685" fmla="*/ 1104686 w 1994354"/>
              <a:gd name="connsiteY685" fmla="*/ 1436184 h 2027849"/>
              <a:gd name="connsiteX686" fmla="*/ 1086309 w 1994354"/>
              <a:gd name="connsiteY686" fmla="*/ 1445925 h 2027849"/>
              <a:gd name="connsiteX687" fmla="*/ 1076571 w 1994354"/>
              <a:gd name="connsiteY687" fmla="*/ 1427548 h 2027849"/>
              <a:gd name="connsiteX688" fmla="*/ 1094949 w 1994354"/>
              <a:gd name="connsiteY688" fmla="*/ 1417814 h 2027849"/>
              <a:gd name="connsiteX689" fmla="*/ 1104686 w 1994354"/>
              <a:gd name="connsiteY689" fmla="*/ 1436191 h 2027849"/>
              <a:gd name="connsiteX690" fmla="*/ 1128275 w 1994354"/>
              <a:gd name="connsiteY690" fmla="*/ 1310873 h 2027849"/>
              <a:gd name="connsiteX691" fmla="*/ 1118469 w 1994354"/>
              <a:gd name="connsiteY691" fmla="*/ 1292517 h 2027849"/>
              <a:gd name="connsiteX692" fmla="*/ 1136880 w 1994354"/>
              <a:gd name="connsiteY692" fmla="*/ 1282883 h 2027849"/>
              <a:gd name="connsiteX693" fmla="*/ 1146617 w 1994354"/>
              <a:gd name="connsiteY693" fmla="*/ 1301010 h 2027849"/>
              <a:gd name="connsiteX694" fmla="*/ 1128275 w 1994354"/>
              <a:gd name="connsiteY694" fmla="*/ 1310880 h 2027849"/>
              <a:gd name="connsiteX695" fmla="*/ 1359874 w 1994354"/>
              <a:gd name="connsiteY695" fmla="*/ 564816 h 2027849"/>
              <a:gd name="connsiteX696" fmla="*/ 1369303 w 1994354"/>
              <a:gd name="connsiteY696" fmla="*/ 583457 h 2027849"/>
              <a:gd name="connsiteX697" fmla="*/ 1350652 w 1994354"/>
              <a:gd name="connsiteY697" fmla="*/ 592876 h 2027849"/>
              <a:gd name="connsiteX698" fmla="*/ 1341291 w 1994354"/>
              <a:gd name="connsiteY698" fmla="*/ 574279 h 2027849"/>
              <a:gd name="connsiteX699" fmla="*/ 1359874 w 1994354"/>
              <a:gd name="connsiteY699" fmla="*/ 564816 h 2027849"/>
              <a:gd name="connsiteX700" fmla="*/ 1314960 w 1994354"/>
              <a:gd name="connsiteY700" fmla="*/ 707836 h 2027849"/>
              <a:gd name="connsiteX701" fmla="*/ 1325109 w 1994354"/>
              <a:gd name="connsiteY701" fmla="*/ 726103 h 2027849"/>
              <a:gd name="connsiteX702" fmla="*/ 1306869 w 1994354"/>
              <a:gd name="connsiteY702" fmla="*/ 736265 h 2027849"/>
              <a:gd name="connsiteX703" fmla="*/ 1296686 w 1994354"/>
              <a:gd name="connsiteY703" fmla="*/ 717998 h 2027849"/>
              <a:gd name="connsiteX704" fmla="*/ 1296720 w 1994354"/>
              <a:gd name="connsiteY704" fmla="*/ 717909 h 2027849"/>
              <a:gd name="connsiteX705" fmla="*/ 1314960 w 1994354"/>
              <a:gd name="connsiteY705" fmla="*/ 707836 h 2027849"/>
              <a:gd name="connsiteX706" fmla="*/ 1273097 w 1994354"/>
              <a:gd name="connsiteY706" fmla="*/ 843072 h 2027849"/>
              <a:gd name="connsiteX707" fmla="*/ 1282834 w 1994354"/>
              <a:gd name="connsiteY707" fmla="*/ 861319 h 2027849"/>
              <a:gd name="connsiteX708" fmla="*/ 1264594 w 1994354"/>
              <a:gd name="connsiteY708" fmla="*/ 871070 h 2027849"/>
              <a:gd name="connsiteX709" fmla="*/ 1254823 w 1994354"/>
              <a:gd name="connsiteY709" fmla="*/ 852916 h 2027849"/>
              <a:gd name="connsiteX710" fmla="*/ 1272994 w 1994354"/>
              <a:gd name="connsiteY710" fmla="*/ 843041 h 2027849"/>
              <a:gd name="connsiteX711" fmla="*/ 1273097 w 1994354"/>
              <a:gd name="connsiteY711" fmla="*/ 843072 h 2027849"/>
              <a:gd name="connsiteX712" fmla="*/ 1212994 w 1994354"/>
              <a:gd name="connsiteY712" fmla="*/ 987813 h 2027849"/>
              <a:gd name="connsiteX713" fmla="*/ 1231440 w 1994354"/>
              <a:gd name="connsiteY713" fmla="*/ 978240 h 2027849"/>
              <a:gd name="connsiteX714" fmla="*/ 1241040 w 1994354"/>
              <a:gd name="connsiteY714" fmla="*/ 996700 h 2027849"/>
              <a:gd name="connsiteX715" fmla="*/ 1222594 w 1994354"/>
              <a:gd name="connsiteY715" fmla="*/ 1006279 h 2027849"/>
              <a:gd name="connsiteX716" fmla="*/ 1212994 w 1994354"/>
              <a:gd name="connsiteY716" fmla="*/ 987813 h 2027849"/>
              <a:gd name="connsiteX717" fmla="*/ 1170275 w 1994354"/>
              <a:gd name="connsiteY717" fmla="*/ 1175829 h 2027849"/>
              <a:gd name="connsiteX718" fmla="*/ 1160229 w 1994354"/>
              <a:gd name="connsiteY718" fmla="*/ 1157510 h 2027849"/>
              <a:gd name="connsiteX719" fmla="*/ 1178537 w 1994354"/>
              <a:gd name="connsiteY719" fmla="*/ 1147464 h 2027849"/>
              <a:gd name="connsiteX720" fmla="*/ 1188583 w 1994354"/>
              <a:gd name="connsiteY720" fmla="*/ 1165783 h 2027849"/>
              <a:gd name="connsiteX721" fmla="*/ 1188583 w 1994354"/>
              <a:gd name="connsiteY721" fmla="*/ 1165817 h 2027849"/>
              <a:gd name="connsiteX722" fmla="*/ 1170275 w 1994354"/>
              <a:gd name="connsiteY722" fmla="*/ 1175829 h 2027849"/>
              <a:gd name="connsiteX723" fmla="*/ 1101806 w 1994354"/>
              <a:gd name="connsiteY723" fmla="*/ 1872964 h 2027849"/>
              <a:gd name="connsiteX724" fmla="*/ 1111817 w 1994354"/>
              <a:gd name="connsiteY724" fmla="*/ 1891420 h 2027849"/>
              <a:gd name="connsiteX725" fmla="*/ 1093269 w 1994354"/>
              <a:gd name="connsiteY725" fmla="*/ 1901524 h 2027849"/>
              <a:gd name="connsiteX726" fmla="*/ 1083394 w 1994354"/>
              <a:gd name="connsiteY726" fmla="*/ 1882955 h 2027849"/>
              <a:gd name="connsiteX727" fmla="*/ 1101806 w 1994354"/>
              <a:gd name="connsiteY727" fmla="*/ 1872964 h 2027849"/>
              <a:gd name="connsiteX728" fmla="*/ 1671977 w 1994354"/>
              <a:gd name="connsiteY728" fmla="*/ 513710 h 2027849"/>
              <a:gd name="connsiteX729" fmla="*/ 1681543 w 1994354"/>
              <a:gd name="connsiteY729" fmla="*/ 531744 h 2027849"/>
              <a:gd name="connsiteX730" fmla="*/ 1681406 w 1994354"/>
              <a:gd name="connsiteY730" fmla="*/ 532135 h 2027849"/>
              <a:gd name="connsiteX731" fmla="*/ 1662994 w 1994354"/>
              <a:gd name="connsiteY731" fmla="*/ 541543 h 2027849"/>
              <a:gd name="connsiteX732" fmla="*/ 1653566 w 1994354"/>
              <a:gd name="connsiteY732" fmla="*/ 523121 h 2027849"/>
              <a:gd name="connsiteX733" fmla="*/ 1671977 w 1994354"/>
              <a:gd name="connsiteY733" fmla="*/ 513707 h 2027849"/>
              <a:gd name="connsiteX734" fmla="*/ 1611497 w 1994354"/>
              <a:gd name="connsiteY734" fmla="*/ 658739 h 2027849"/>
              <a:gd name="connsiteX735" fmla="*/ 1629566 w 1994354"/>
              <a:gd name="connsiteY735" fmla="*/ 648669 h 2027849"/>
              <a:gd name="connsiteX736" fmla="*/ 1639646 w 1994354"/>
              <a:gd name="connsiteY736" fmla="*/ 666751 h 2027849"/>
              <a:gd name="connsiteX737" fmla="*/ 1621577 w 1994354"/>
              <a:gd name="connsiteY737" fmla="*/ 676817 h 2027849"/>
              <a:gd name="connsiteX738" fmla="*/ 1611497 w 1994354"/>
              <a:gd name="connsiteY738" fmla="*/ 658739 h 2027849"/>
              <a:gd name="connsiteX739" fmla="*/ 1577006 w 1994354"/>
              <a:gd name="connsiteY739" fmla="*/ 820077 h 2027849"/>
              <a:gd name="connsiteX740" fmla="*/ 1566789 w 1994354"/>
              <a:gd name="connsiteY740" fmla="*/ 801833 h 2027849"/>
              <a:gd name="connsiteX741" fmla="*/ 1585029 w 1994354"/>
              <a:gd name="connsiteY741" fmla="*/ 791630 h 2027849"/>
              <a:gd name="connsiteX742" fmla="*/ 1595246 w 1994354"/>
              <a:gd name="connsiteY742" fmla="*/ 809870 h 2027849"/>
              <a:gd name="connsiteX743" fmla="*/ 1595212 w 1994354"/>
              <a:gd name="connsiteY743" fmla="*/ 809997 h 2027849"/>
              <a:gd name="connsiteX744" fmla="*/ 1577006 w 1994354"/>
              <a:gd name="connsiteY744" fmla="*/ 820077 h 2027849"/>
              <a:gd name="connsiteX745" fmla="*/ 1543714 w 1994354"/>
              <a:gd name="connsiteY745" fmla="*/ 927011 h 2027849"/>
              <a:gd name="connsiteX746" fmla="*/ 1553246 w 1994354"/>
              <a:gd name="connsiteY746" fmla="*/ 945391 h 2027849"/>
              <a:gd name="connsiteX747" fmla="*/ 1534869 w 1994354"/>
              <a:gd name="connsiteY747" fmla="*/ 954930 h 2027849"/>
              <a:gd name="connsiteX748" fmla="*/ 1525337 w 1994354"/>
              <a:gd name="connsiteY748" fmla="*/ 936549 h 2027849"/>
              <a:gd name="connsiteX749" fmla="*/ 1525337 w 1994354"/>
              <a:gd name="connsiteY749" fmla="*/ 936532 h 2027849"/>
              <a:gd name="connsiteX750" fmla="*/ 1543372 w 1994354"/>
              <a:gd name="connsiteY750" fmla="*/ 926908 h 2027849"/>
              <a:gd name="connsiteX751" fmla="*/ 1543714 w 1994354"/>
              <a:gd name="connsiteY751" fmla="*/ 927021 h 2027849"/>
              <a:gd name="connsiteX752" fmla="*/ 1501440 w 1994354"/>
              <a:gd name="connsiteY752" fmla="*/ 1061880 h 2027849"/>
              <a:gd name="connsiteX753" fmla="*/ 1511520 w 1994354"/>
              <a:gd name="connsiteY753" fmla="*/ 1080155 h 2027849"/>
              <a:gd name="connsiteX754" fmla="*/ 1493246 w 1994354"/>
              <a:gd name="connsiteY754" fmla="*/ 1090235 h 2027849"/>
              <a:gd name="connsiteX755" fmla="*/ 1483166 w 1994354"/>
              <a:gd name="connsiteY755" fmla="*/ 1071960 h 2027849"/>
              <a:gd name="connsiteX756" fmla="*/ 1501440 w 1994354"/>
              <a:gd name="connsiteY756" fmla="*/ 1061880 h 2027849"/>
              <a:gd name="connsiteX757" fmla="*/ 1449326 w 1994354"/>
              <a:gd name="connsiteY757" fmla="*/ 1231468 h 2027849"/>
              <a:gd name="connsiteX758" fmla="*/ 1459029 w 1994354"/>
              <a:gd name="connsiteY758" fmla="*/ 1249968 h 2027849"/>
              <a:gd name="connsiteX759" fmla="*/ 1440549 w 1994354"/>
              <a:gd name="connsiteY759" fmla="*/ 1259678 h 2027849"/>
              <a:gd name="connsiteX760" fmla="*/ 1430812 w 1994354"/>
              <a:gd name="connsiteY760" fmla="*/ 1241177 h 2027849"/>
              <a:gd name="connsiteX761" fmla="*/ 1430880 w 1994354"/>
              <a:gd name="connsiteY761" fmla="*/ 1241006 h 2027849"/>
              <a:gd name="connsiteX762" fmla="*/ 1449291 w 1994354"/>
              <a:gd name="connsiteY762" fmla="*/ 1231464 h 2027849"/>
              <a:gd name="connsiteX763" fmla="*/ 1449326 w 1994354"/>
              <a:gd name="connsiteY763" fmla="*/ 1231478 h 2027849"/>
              <a:gd name="connsiteX764" fmla="*/ 1312320 w 1994354"/>
              <a:gd name="connsiteY764" fmla="*/ 1673068 h 2027849"/>
              <a:gd name="connsiteX765" fmla="*/ 1302103 w 1994354"/>
              <a:gd name="connsiteY765" fmla="*/ 1654773 h 2027849"/>
              <a:gd name="connsiteX766" fmla="*/ 1320411 w 1994354"/>
              <a:gd name="connsiteY766" fmla="*/ 1644552 h 2027849"/>
              <a:gd name="connsiteX767" fmla="*/ 1330629 w 1994354"/>
              <a:gd name="connsiteY767" fmla="*/ 1662851 h 2027849"/>
              <a:gd name="connsiteX768" fmla="*/ 1330560 w 1994354"/>
              <a:gd name="connsiteY768" fmla="*/ 1663043 h 2027849"/>
              <a:gd name="connsiteX769" fmla="*/ 1312320 w 1994354"/>
              <a:gd name="connsiteY769" fmla="*/ 1673078 h 2027849"/>
              <a:gd name="connsiteX770" fmla="*/ 1366046 w 1994354"/>
              <a:gd name="connsiteY770" fmla="*/ 1501855 h 2027849"/>
              <a:gd name="connsiteX771" fmla="*/ 1374960 w 1994354"/>
              <a:gd name="connsiteY771" fmla="*/ 1520702 h 2027849"/>
              <a:gd name="connsiteX772" fmla="*/ 1356103 w 1994354"/>
              <a:gd name="connsiteY772" fmla="*/ 1529616 h 2027849"/>
              <a:gd name="connsiteX773" fmla="*/ 1347189 w 1994354"/>
              <a:gd name="connsiteY773" fmla="*/ 1510770 h 2027849"/>
              <a:gd name="connsiteX774" fmla="*/ 1347223 w 1994354"/>
              <a:gd name="connsiteY774" fmla="*/ 1510701 h 2027849"/>
              <a:gd name="connsiteX775" fmla="*/ 1365909 w 1994354"/>
              <a:gd name="connsiteY775" fmla="*/ 1501811 h 2027849"/>
              <a:gd name="connsiteX776" fmla="*/ 1366046 w 1994354"/>
              <a:gd name="connsiteY776" fmla="*/ 1501859 h 2027849"/>
              <a:gd name="connsiteX777" fmla="*/ 1407737 w 1994354"/>
              <a:gd name="connsiteY777" fmla="*/ 1366807 h 2027849"/>
              <a:gd name="connsiteX778" fmla="*/ 1416823 w 1994354"/>
              <a:gd name="connsiteY778" fmla="*/ 1385500 h 2027849"/>
              <a:gd name="connsiteX779" fmla="*/ 1398137 w 1994354"/>
              <a:gd name="connsiteY779" fmla="*/ 1394592 h 2027849"/>
              <a:gd name="connsiteX780" fmla="*/ 1389052 w 1994354"/>
              <a:gd name="connsiteY780" fmla="*/ 1375900 h 2027849"/>
              <a:gd name="connsiteX781" fmla="*/ 1389086 w 1994354"/>
              <a:gd name="connsiteY781" fmla="*/ 1375783 h 2027849"/>
              <a:gd name="connsiteX782" fmla="*/ 1407463 w 1994354"/>
              <a:gd name="connsiteY782" fmla="*/ 1366718 h 2027849"/>
              <a:gd name="connsiteX783" fmla="*/ 1407737 w 1994354"/>
              <a:gd name="connsiteY783" fmla="*/ 1366811 h 2027849"/>
              <a:gd name="connsiteX784" fmla="*/ 1278652 w 1994354"/>
              <a:gd name="connsiteY784" fmla="*/ 1779950 h 2027849"/>
              <a:gd name="connsiteX785" fmla="*/ 1288594 w 1994354"/>
              <a:gd name="connsiteY785" fmla="*/ 1798008 h 2027849"/>
              <a:gd name="connsiteX786" fmla="*/ 1270560 w 1994354"/>
              <a:gd name="connsiteY786" fmla="*/ 1807965 h 2027849"/>
              <a:gd name="connsiteX787" fmla="*/ 1260583 w 1994354"/>
              <a:gd name="connsiteY787" fmla="*/ 1789941 h 2027849"/>
              <a:gd name="connsiteX788" fmla="*/ 1278069 w 1994354"/>
              <a:gd name="connsiteY788" fmla="*/ 1779768 h 2027849"/>
              <a:gd name="connsiteX789" fmla="*/ 1278652 w 1994354"/>
              <a:gd name="connsiteY789" fmla="*/ 1779936 h 2027849"/>
              <a:gd name="connsiteX790" fmla="*/ 1236823 w 1994354"/>
              <a:gd name="connsiteY790" fmla="*/ 1914871 h 2027849"/>
              <a:gd name="connsiteX791" fmla="*/ 1246766 w 1994354"/>
              <a:gd name="connsiteY791" fmla="*/ 1933149 h 2027849"/>
              <a:gd name="connsiteX792" fmla="*/ 1246766 w 1994354"/>
              <a:gd name="connsiteY792" fmla="*/ 1933169 h 2027849"/>
              <a:gd name="connsiteX793" fmla="*/ 1228937 w 1994354"/>
              <a:gd name="connsiteY793" fmla="*/ 1943616 h 2027849"/>
              <a:gd name="connsiteX794" fmla="*/ 1218480 w 1994354"/>
              <a:gd name="connsiteY794" fmla="*/ 1925774 h 2027849"/>
              <a:gd name="connsiteX795" fmla="*/ 1218686 w 1994354"/>
              <a:gd name="connsiteY795" fmla="*/ 1925054 h 2027849"/>
              <a:gd name="connsiteX796" fmla="*/ 1236789 w 1994354"/>
              <a:gd name="connsiteY796" fmla="*/ 1914851 h 2027849"/>
              <a:gd name="connsiteX797" fmla="*/ 1236823 w 1994354"/>
              <a:gd name="connsiteY797" fmla="*/ 1914857 h 2027849"/>
              <a:gd name="connsiteX798" fmla="*/ 1414389 w 1994354"/>
              <a:gd name="connsiteY798" fmla="*/ 1822056 h 2027849"/>
              <a:gd name="connsiteX799" fmla="*/ 1423440 w 1994354"/>
              <a:gd name="connsiteY799" fmla="*/ 1840584 h 2027849"/>
              <a:gd name="connsiteX800" fmla="*/ 1404926 w 1994354"/>
              <a:gd name="connsiteY800" fmla="*/ 1849636 h 2027849"/>
              <a:gd name="connsiteX801" fmla="*/ 1395806 w 1994354"/>
              <a:gd name="connsiteY801" fmla="*/ 1831269 h 2027849"/>
              <a:gd name="connsiteX802" fmla="*/ 1414389 w 1994354"/>
              <a:gd name="connsiteY802" fmla="*/ 1822039 h 2027849"/>
              <a:gd name="connsiteX803" fmla="*/ 1414389 w 1994354"/>
              <a:gd name="connsiteY803" fmla="*/ 1822043 h 2027849"/>
              <a:gd name="connsiteX804" fmla="*/ 1372320 w 1994354"/>
              <a:gd name="connsiteY804" fmla="*/ 1956909 h 2027849"/>
              <a:gd name="connsiteX805" fmla="*/ 1381989 w 1994354"/>
              <a:gd name="connsiteY805" fmla="*/ 1975495 h 2027849"/>
              <a:gd name="connsiteX806" fmla="*/ 1363372 w 1994354"/>
              <a:gd name="connsiteY806" fmla="*/ 1985332 h 2027849"/>
              <a:gd name="connsiteX807" fmla="*/ 1353840 w 1994354"/>
              <a:gd name="connsiteY807" fmla="*/ 1966615 h 2027849"/>
              <a:gd name="connsiteX808" fmla="*/ 1372320 w 1994354"/>
              <a:gd name="connsiteY808" fmla="*/ 1956895 h 2027849"/>
              <a:gd name="connsiteX809" fmla="*/ 1456115 w 1994354"/>
              <a:gd name="connsiteY809" fmla="*/ 1686669 h 2027849"/>
              <a:gd name="connsiteX810" fmla="*/ 1465852 w 1994354"/>
              <a:gd name="connsiteY810" fmla="*/ 1705214 h 2027849"/>
              <a:gd name="connsiteX811" fmla="*/ 1447303 w 1994354"/>
              <a:gd name="connsiteY811" fmla="*/ 1714951 h 2027849"/>
              <a:gd name="connsiteX812" fmla="*/ 1437566 w 1994354"/>
              <a:gd name="connsiteY812" fmla="*/ 1696396 h 2027849"/>
              <a:gd name="connsiteX813" fmla="*/ 1456115 w 1994354"/>
              <a:gd name="connsiteY813" fmla="*/ 1686655 h 2027849"/>
              <a:gd name="connsiteX814" fmla="*/ 1500480 w 1994354"/>
              <a:gd name="connsiteY814" fmla="*/ 1543560 h 2027849"/>
              <a:gd name="connsiteX815" fmla="*/ 1510251 w 1994354"/>
              <a:gd name="connsiteY815" fmla="*/ 1562075 h 2027849"/>
              <a:gd name="connsiteX816" fmla="*/ 1491737 w 1994354"/>
              <a:gd name="connsiteY816" fmla="*/ 1571767 h 2027849"/>
              <a:gd name="connsiteX817" fmla="*/ 1482069 w 1994354"/>
              <a:gd name="connsiteY817" fmla="*/ 1553263 h 2027849"/>
              <a:gd name="connsiteX818" fmla="*/ 1500480 w 1994354"/>
              <a:gd name="connsiteY818" fmla="*/ 1543547 h 2027849"/>
              <a:gd name="connsiteX819" fmla="*/ 1575806 w 1994354"/>
              <a:gd name="connsiteY819" fmla="*/ 1301640 h 2027849"/>
              <a:gd name="connsiteX820" fmla="*/ 1565897 w 1994354"/>
              <a:gd name="connsiteY820" fmla="*/ 1283256 h 2027849"/>
              <a:gd name="connsiteX821" fmla="*/ 1584103 w 1994354"/>
              <a:gd name="connsiteY821" fmla="*/ 1273289 h 2027849"/>
              <a:gd name="connsiteX822" fmla="*/ 1594697 w 1994354"/>
              <a:gd name="connsiteY822" fmla="*/ 1291300 h 2027849"/>
              <a:gd name="connsiteX823" fmla="*/ 1576663 w 1994354"/>
              <a:gd name="connsiteY823" fmla="*/ 1301880 h 2027849"/>
              <a:gd name="connsiteX824" fmla="*/ 1575806 w 1994354"/>
              <a:gd name="connsiteY824" fmla="*/ 1301627 h 2027849"/>
              <a:gd name="connsiteX825" fmla="*/ 1628229 w 1994354"/>
              <a:gd name="connsiteY825" fmla="*/ 1132135 h 2027849"/>
              <a:gd name="connsiteX826" fmla="*/ 1618492 w 1994354"/>
              <a:gd name="connsiteY826" fmla="*/ 1113665 h 2027849"/>
              <a:gd name="connsiteX827" fmla="*/ 1636800 w 1994354"/>
              <a:gd name="connsiteY827" fmla="*/ 1103880 h 2027849"/>
              <a:gd name="connsiteX828" fmla="*/ 1646674 w 1994354"/>
              <a:gd name="connsiteY828" fmla="*/ 1122326 h 2027849"/>
              <a:gd name="connsiteX829" fmla="*/ 1628229 w 1994354"/>
              <a:gd name="connsiteY829" fmla="*/ 1132121 h 2027849"/>
              <a:gd name="connsiteX830" fmla="*/ 1507475 w 1994354"/>
              <a:gd name="connsiteY830" fmla="*/ 1998854 h 2027849"/>
              <a:gd name="connsiteX831" fmla="*/ 1517006 w 1994354"/>
              <a:gd name="connsiteY831" fmla="*/ 2016230 h 2027849"/>
              <a:gd name="connsiteX832" fmla="*/ 1516629 w 1994354"/>
              <a:gd name="connsiteY832" fmla="*/ 2017303 h 2027849"/>
              <a:gd name="connsiteX833" fmla="*/ 1499006 w 1994354"/>
              <a:gd name="connsiteY833" fmla="*/ 2027332 h 2027849"/>
              <a:gd name="connsiteX834" fmla="*/ 1498457 w 1994354"/>
              <a:gd name="connsiteY834" fmla="*/ 2027174 h 2027849"/>
              <a:gd name="connsiteX835" fmla="*/ 1488994 w 1994354"/>
              <a:gd name="connsiteY835" fmla="*/ 2008499 h 2027849"/>
              <a:gd name="connsiteX836" fmla="*/ 1507475 w 1994354"/>
              <a:gd name="connsiteY836" fmla="*/ 1998840 h 2027849"/>
              <a:gd name="connsiteX837" fmla="*/ 1626994 w 1994354"/>
              <a:gd name="connsiteY837" fmla="*/ 1613682 h 2027849"/>
              <a:gd name="connsiteX838" fmla="*/ 1617532 w 1994354"/>
              <a:gd name="connsiteY838" fmla="*/ 1595102 h 2027849"/>
              <a:gd name="connsiteX839" fmla="*/ 1635429 w 1994354"/>
              <a:gd name="connsiteY839" fmla="*/ 1585437 h 2027849"/>
              <a:gd name="connsiteX840" fmla="*/ 1644617 w 1994354"/>
              <a:gd name="connsiteY840" fmla="*/ 1604150 h 2027849"/>
              <a:gd name="connsiteX841" fmla="*/ 1626994 w 1994354"/>
              <a:gd name="connsiteY841" fmla="*/ 1613668 h 2027849"/>
              <a:gd name="connsiteX842" fmla="*/ 1814023 w 1994354"/>
              <a:gd name="connsiteY842" fmla="*/ 1010887 h 2027849"/>
              <a:gd name="connsiteX843" fmla="*/ 1822972 w 1994354"/>
              <a:gd name="connsiteY843" fmla="*/ 1029559 h 2027849"/>
              <a:gd name="connsiteX844" fmla="*/ 1805040 w 1994354"/>
              <a:gd name="connsiteY844" fmla="*/ 1038744 h 2027849"/>
              <a:gd name="connsiteX845" fmla="*/ 1795611 w 1994354"/>
              <a:gd name="connsiteY845" fmla="*/ 1020316 h 2027849"/>
              <a:gd name="connsiteX846" fmla="*/ 1814023 w 1994354"/>
              <a:gd name="connsiteY846" fmla="*/ 1010873 h 2027849"/>
              <a:gd name="connsiteX847" fmla="*/ 1855749 w 1994354"/>
              <a:gd name="connsiteY847" fmla="*/ 875599 h 2027849"/>
              <a:gd name="connsiteX848" fmla="*/ 1864972 w 1994354"/>
              <a:gd name="connsiteY848" fmla="*/ 894357 h 2027849"/>
              <a:gd name="connsiteX849" fmla="*/ 1847109 w 1994354"/>
              <a:gd name="connsiteY849" fmla="*/ 903854 h 2027849"/>
              <a:gd name="connsiteX850" fmla="*/ 1837303 w 1994354"/>
              <a:gd name="connsiteY850" fmla="*/ 885405 h 2027849"/>
              <a:gd name="connsiteX851" fmla="*/ 1855749 w 1994354"/>
              <a:gd name="connsiteY851" fmla="*/ 875592 h 2027849"/>
              <a:gd name="connsiteX852" fmla="*/ 1686789 w 1994354"/>
              <a:gd name="connsiteY852" fmla="*/ 1468807 h 2027849"/>
              <a:gd name="connsiteX853" fmla="*/ 1669783 w 1994354"/>
              <a:gd name="connsiteY853" fmla="*/ 1478863 h 2027849"/>
              <a:gd name="connsiteX854" fmla="*/ 1668686 w 1994354"/>
              <a:gd name="connsiteY854" fmla="*/ 1478538 h 2027849"/>
              <a:gd name="connsiteX855" fmla="*/ 1659291 w 1994354"/>
              <a:gd name="connsiteY855" fmla="*/ 1459999 h 2027849"/>
              <a:gd name="connsiteX856" fmla="*/ 1677532 w 1994354"/>
              <a:gd name="connsiteY856" fmla="*/ 1450512 h 2027849"/>
              <a:gd name="connsiteX857" fmla="*/ 1687166 w 1994354"/>
              <a:gd name="connsiteY857" fmla="*/ 1467635 h 2027849"/>
              <a:gd name="connsiteX858" fmla="*/ 1686789 w 1994354"/>
              <a:gd name="connsiteY858" fmla="*/ 1468793 h 2027849"/>
              <a:gd name="connsiteX859" fmla="*/ 1719223 w 1994354"/>
              <a:gd name="connsiteY859" fmla="*/ 1315207 h 2027849"/>
              <a:gd name="connsiteX860" fmla="*/ 1728686 w 1994354"/>
              <a:gd name="connsiteY860" fmla="*/ 1333828 h 2027849"/>
              <a:gd name="connsiteX861" fmla="*/ 1710857 w 1994354"/>
              <a:gd name="connsiteY861" fmla="*/ 1343534 h 2027849"/>
              <a:gd name="connsiteX862" fmla="*/ 1700880 w 1994354"/>
              <a:gd name="connsiteY862" fmla="*/ 1325181 h 2027849"/>
              <a:gd name="connsiteX863" fmla="*/ 1719223 w 1994354"/>
              <a:gd name="connsiteY863" fmla="*/ 1315193 h 2027849"/>
              <a:gd name="connsiteX864" fmla="*/ 1549543 w 1994354"/>
              <a:gd name="connsiteY864" fmla="*/ 1863988 h 2027849"/>
              <a:gd name="connsiteX865" fmla="*/ 1558457 w 1994354"/>
              <a:gd name="connsiteY865" fmla="*/ 1882584 h 2027849"/>
              <a:gd name="connsiteX866" fmla="*/ 1540251 w 1994354"/>
              <a:gd name="connsiteY866" fmla="*/ 1891636 h 2027849"/>
              <a:gd name="connsiteX867" fmla="*/ 1531063 w 1994354"/>
              <a:gd name="connsiteY867" fmla="*/ 1873159 h 2027849"/>
              <a:gd name="connsiteX868" fmla="*/ 1549543 w 1994354"/>
              <a:gd name="connsiteY868" fmla="*/ 1863974 h 2027849"/>
              <a:gd name="connsiteX869" fmla="*/ 1591372 w 1994354"/>
              <a:gd name="connsiteY869" fmla="*/ 1728635 h 2027849"/>
              <a:gd name="connsiteX870" fmla="*/ 1600697 w 1994354"/>
              <a:gd name="connsiteY870" fmla="*/ 1746384 h 2027849"/>
              <a:gd name="connsiteX871" fmla="*/ 1600423 w 1994354"/>
              <a:gd name="connsiteY871" fmla="*/ 1747149 h 2027849"/>
              <a:gd name="connsiteX872" fmla="*/ 1583383 w 1994354"/>
              <a:gd name="connsiteY872" fmla="*/ 1757119 h 2027849"/>
              <a:gd name="connsiteX873" fmla="*/ 1582251 w 1994354"/>
              <a:gd name="connsiteY873" fmla="*/ 1756776 h 2027849"/>
              <a:gd name="connsiteX874" fmla="*/ 1572720 w 1994354"/>
              <a:gd name="connsiteY874" fmla="*/ 1738139 h 2027849"/>
              <a:gd name="connsiteX875" fmla="*/ 1591372 w 1994354"/>
              <a:gd name="connsiteY875" fmla="*/ 1728621 h 2027849"/>
              <a:gd name="connsiteX876" fmla="*/ 1933132 w 1994354"/>
              <a:gd name="connsiteY876" fmla="*/ 625320 h 2027849"/>
              <a:gd name="connsiteX877" fmla="*/ 1923874 w 1994354"/>
              <a:gd name="connsiteY877" fmla="*/ 606844 h 2027849"/>
              <a:gd name="connsiteX878" fmla="*/ 1942354 w 1994354"/>
              <a:gd name="connsiteY878" fmla="*/ 597593 h 2027849"/>
              <a:gd name="connsiteX879" fmla="*/ 1951783 w 1994354"/>
              <a:gd name="connsiteY879" fmla="*/ 614729 h 2027849"/>
              <a:gd name="connsiteX880" fmla="*/ 1951337 w 1994354"/>
              <a:gd name="connsiteY880" fmla="*/ 615998 h 2027849"/>
              <a:gd name="connsiteX881" fmla="*/ 1934674 w 1994354"/>
              <a:gd name="connsiteY881" fmla="*/ 625800 h 2027849"/>
              <a:gd name="connsiteX882" fmla="*/ 1933132 w 1994354"/>
              <a:gd name="connsiteY882" fmla="*/ 625307 h 2027849"/>
              <a:gd name="connsiteX883" fmla="*/ 1909577 w 1994354"/>
              <a:gd name="connsiteY883" fmla="*/ 750669 h 2027849"/>
              <a:gd name="connsiteX884" fmla="*/ 1892640 w 1994354"/>
              <a:gd name="connsiteY884" fmla="*/ 760999 h 2027849"/>
              <a:gd name="connsiteX885" fmla="*/ 1891611 w 1994354"/>
              <a:gd name="connsiteY885" fmla="*/ 760704 h 2027849"/>
              <a:gd name="connsiteX886" fmla="*/ 1881703 w 1994354"/>
              <a:gd name="connsiteY886" fmla="*/ 742348 h 2027849"/>
              <a:gd name="connsiteX887" fmla="*/ 1900046 w 1994354"/>
              <a:gd name="connsiteY887" fmla="*/ 732429 h 2027849"/>
              <a:gd name="connsiteX888" fmla="*/ 1909955 w 1994354"/>
              <a:gd name="connsiteY888" fmla="*/ 749441 h 2027849"/>
              <a:gd name="connsiteX889" fmla="*/ 1909577 w 1994354"/>
              <a:gd name="connsiteY889" fmla="*/ 750669 h 2027849"/>
              <a:gd name="connsiteX890" fmla="*/ 1763006 w 1994354"/>
              <a:gd name="connsiteY890" fmla="*/ 1173947 h 2027849"/>
              <a:gd name="connsiteX891" fmla="*/ 1753577 w 1994354"/>
              <a:gd name="connsiteY891" fmla="*/ 1155316 h 2027849"/>
              <a:gd name="connsiteX892" fmla="*/ 1772194 w 1994354"/>
              <a:gd name="connsiteY892" fmla="*/ 1145877 h 2027849"/>
              <a:gd name="connsiteX893" fmla="*/ 1781109 w 1994354"/>
              <a:gd name="connsiteY893" fmla="*/ 1164775 h 2027849"/>
              <a:gd name="connsiteX894" fmla="*/ 1763006 w 1994354"/>
              <a:gd name="connsiteY894" fmla="*/ 1173947 h 202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994354" h="2027849">
                <a:moveTo>
                  <a:pt x="1991760" y="484629"/>
                </a:moveTo>
                <a:cubicBezTo>
                  <a:pt x="1988229" y="489871"/>
                  <a:pt x="1981783" y="492281"/>
                  <a:pt x="1975680" y="490615"/>
                </a:cubicBezTo>
                <a:cubicBezTo>
                  <a:pt x="1969372" y="488719"/>
                  <a:pt x="1965052" y="482980"/>
                  <a:pt x="1964914" y="476410"/>
                </a:cubicBezTo>
                <a:cubicBezTo>
                  <a:pt x="1964949" y="469567"/>
                  <a:pt x="1969680" y="463639"/>
                  <a:pt x="1976332" y="462086"/>
                </a:cubicBezTo>
                <a:cubicBezTo>
                  <a:pt x="1977806" y="461699"/>
                  <a:pt x="1979280" y="461325"/>
                  <a:pt x="1980754" y="460944"/>
                </a:cubicBezTo>
                <a:cubicBezTo>
                  <a:pt x="1982914" y="461630"/>
                  <a:pt x="1985109" y="462292"/>
                  <a:pt x="1987269" y="462967"/>
                </a:cubicBezTo>
                <a:cubicBezTo>
                  <a:pt x="1988160" y="463927"/>
                  <a:pt x="1989052" y="464897"/>
                  <a:pt x="1989977" y="465847"/>
                </a:cubicBezTo>
                <a:cubicBezTo>
                  <a:pt x="1995052" y="470839"/>
                  <a:pt x="1995806" y="478769"/>
                  <a:pt x="1991760" y="484629"/>
                </a:cubicBezTo>
                <a:close/>
                <a:moveTo>
                  <a:pt x="1670160" y="996885"/>
                </a:moveTo>
                <a:cubicBezTo>
                  <a:pt x="1662411" y="994629"/>
                  <a:pt x="1657955" y="986507"/>
                  <a:pt x="1660183" y="978748"/>
                </a:cubicBezTo>
                <a:cubicBezTo>
                  <a:pt x="1662446" y="970985"/>
                  <a:pt x="1670571" y="966525"/>
                  <a:pt x="1678320" y="968784"/>
                </a:cubicBezTo>
                <a:cubicBezTo>
                  <a:pt x="1678457" y="968819"/>
                  <a:pt x="1678560" y="968856"/>
                  <a:pt x="1678697" y="968894"/>
                </a:cubicBezTo>
                <a:cubicBezTo>
                  <a:pt x="1686446" y="971150"/>
                  <a:pt x="1690903" y="979272"/>
                  <a:pt x="1688674" y="987031"/>
                </a:cubicBezTo>
                <a:cubicBezTo>
                  <a:pt x="1686411" y="994793"/>
                  <a:pt x="1678286" y="999254"/>
                  <a:pt x="1670537" y="996995"/>
                </a:cubicBezTo>
                <a:cubicBezTo>
                  <a:pt x="1670400" y="996960"/>
                  <a:pt x="1670297" y="996923"/>
                  <a:pt x="1670160" y="996885"/>
                </a:cubicBezTo>
                <a:close/>
                <a:moveTo>
                  <a:pt x="1712194" y="862015"/>
                </a:moveTo>
                <a:cubicBezTo>
                  <a:pt x="1704377" y="859711"/>
                  <a:pt x="1699886" y="851493"/>
                  <a:pt x="1702183" y="843662"/>
                </a:cubicBezTo>
                <a:cubicBezTo>
                  <a:pt x="1704480" y="835831"/>
                  <a:pt x="1712709" y="831353"/>
                  <a:pt x="1720526" y="833657"/>
                </a:cubicBezTo>
                <a:cubicBezTo>
                  <a:pt x="1728343" y="835951"/>
                  <a:pt x="1732834" y="844115"/>
                  <a:pt x="1730571" y="851925"/>
                </a:cubicBezTo>
                <a:cubicBezTo>
                  <a:pt x="1728137" y="859673"/>
                  <a:pt x="1720046" y="864127"/>
                  <a:pt x="1712194" y="862015"/>
                </a:cubicBezTo>
                <a:close/>
                <a:moveTo>
                  <a:pt x="1756526" y="718790"/>
                </a:moveTo>
                <a:cubicBezTo>
                  <a:pt x="1748743" y="716380"/>
                  <a:pt x="1744354" y="708110"/>
                  <a:pt x="1746789" y="700317"/>
                </a:cubicBezTo>
                <a:cubicBezTo>
                  <a:pt x="1749154" y="692623"/>
                  <a:pt x="1757246" y="688252"/>
                  <a:pt x="1764994" y="690490"/>
                </a:cubicBezTo>
                <a:cubicBezTo>
                  <a:pt x="1772709" y="692983"/>
                  <a:pt x="1777063" y="701119"/>
                  <a:pt x="1774903" y="708926"/>
                </a:cubicBezTo>
                <a:cubicBezTo>
                  <a:pt x="1772469" y="716657"/>
                  <a:pt x="1764309" y="721039"/>
                  <a:pt x="1756526" y="718790"/>
                </a:cubicBezTo>
                <a:close/>
                <a:moveTo>
                  <a:pt x="1798046" y="583409"/>
                </a:moveTo>
                <a:cubicBezTo>
                  <a:pt x="1790332" y="580992"/>
                  <a:pt x="1786080" y="572794"/>
                  <a:pt x="1788480" y="565097"/>
                </a:cubicBezTo>
                <a:cubicBezTo>
                  <a:pt x="1790914" y="557397"/>
                  <a:pt x="1799109" y="553115"/>
                  <a:pt x="1806789" y="555532"/>
                </a:cubicBezTo>
                <a:cubicBezTo>
                  <a:pt x="1806960" y="555583"/>
                  <a:pt x="1807097" y="555635"/>
                  <a:pt x="1807269" y="555689"/>
                </a:cubicBezTo>
                <a:cubicBezTo>
                  <a:pt x="1814983" y="558106"/>
                  <a:pt x="1819234" y="566304"/>
                  <a:pt x="1816834" y="574002"/>
                </a:cubicBezTo>
                <a:cubicBezTo>
                  <a:pt x="1814400" y="581702"/>
                  <a:pt x="1806206" y="585984"/>
                  <a:pt x="1798526" y="583567"/>
                </a:cubicBezTo>
                <a:cubicBezTo>
                  <a:pt x="1798354" y="583516"/>
                  <a:pt x="1798217" y="583464"/>
                  <a:pt x="1798046" y="583409"/>
                </a:cubicBezTo>
                <a:close/>
                <a:moveTo>
                  <a:pt x="1839874" y="448499"/>
                </a:moveTo>
                <a:cubicBezTo>
                  <a:pt x="1833669" y="446359"/>
                  <a:pt x="1829623" y="440397"/>
                  <a:pt x="1829897" y="433841"/>
                </a:cubicBezTo>
                <a:cubicBezTo>
                  <a:pt x="1830137" y="427019"/>
                  <a:pt x="1835074" y="421276"/>
                  <a:pt x="1841795" y="420038"/>
                </a:cubicBezTo>
                <a:cubicBezTo>
                  <a:pt x="1843303" y="419729"/>
                  <a:pt x="1844846" y="419517"/>
                  <a:pt x="1846389" y="419260"/>
                </a:cubicBezTo>
                <a:cubicBezTo>
                  <a:pt x="1848137" y="419801"/>
                  <a:pt x="1849852" y="420340"/>
                  <a:pt x="1851600" y="420878"/>
                </a:cubicBezTo>
                <a:cubicBezTo>
                  <a:pt x="1852732" y="421955"/>
                  <a:pt x="1853897" y="422997"/>
                  <a:pt x="1854960" y="424115"/>
                </a:cubicBezTo>
                <a:cubicBezTo>
                  <a:pt x="1859589" y="428757"/>
                  <a:pt x="1860617" y="435895"/>
                  <a:pt x="1857463" y="441648"/>
                </a:cubicBezTo>
                <a:cubicBezTo>
                  <a:pt x="1853931" y="447772"/>
                  <a:pt x="1846629" y="450617"/>
                  <a:pt x="1839874" y="448499"/>
                </a:cubicBezTo>
                <a:close/>
                <a:moveTo>
                  <a:pt x="1542446" y="1408602"/>
                </a:moveTo>
                <a:cubicBezTo>
                  <a:pt x="1550160" y="1411070"/>
                  <a:pt x="1554480" y="1419271"/>
                  <a:pt x="1552149" y="1427033"/>
                </a:cubicBezTo>
                <a:cubicBezTo>
                  <a:pt x="1549543" y="1434696"/>
                  <a:pt x="1541315" y="1438924"/>
                  <a:pt x="1533566" y="1436610"/>
                </a:cubicBezTo>
                <a:cubicBezTo>
                  <a:pt x="1525852" y="1434100"/>
                  <a:pt x="1521566" y="1425854"/>
                  <a:pt x="1523966" y="1418095"/>
                </a:cubicBezTo>
                <a:cubicBezTo>
                  <a:pt x="1526434" y="1410371"/>
                  <a:pt x="1534732" y="1406119"/>
                  <a:pt x="1542446" y="1408602"/>
                </a:cubicBezTo>
                <a:close/>
                <a:moveTo>
                  <a:pt x="1705269" y="406742"/>
                </a:moveTo>
                <a:cubicBezTo>
                  <a:pt x="1698994" y="404781"/>
                  <a:pt x="1694709" y="398997"/>
                  <a:pt x="1694640" y="392424"/>
                </a:cubicBezTo>
                <a:cubicBezTo>
                  <a:pt x="1694709" y="385564"/>
                  <a:pt x="1699543" y="379667"/>
                  <a:pt x="1706229" y="378199"/>
                </a:cubicBezTo>
                <a:cubicBezTo>
                  <a:pt x="1707703" y="377832"/>
                  <a:pt x="1709212" y="377513"/>
                  <a:pt x="1710720" y="377171"/>
                </a:cubicBezTo>
                <a:cubicBezTo>
                  <a:pt x="1712880" y="377856"/>
                  <a:pt x="1715074" y="378518"/>
                  <a:pt x="1717234" y="379193"/>
                </a:cubicBezTo>
                <a:cubicBezTo>
                  <a:pt x="1718263" y="380342"/>
                  <a:pt x="1719257" y="381491"/>
                  <a:pt x="1720286" y="382643"/>
                </a:cubicBezTo>
                <a:cubicBezTo>
                  <a:pt x="1724880" y="387710"/>
                  <a:pt x="1725394" y="395280"/>
                  <a:pt x="1721520" y="400920"/>
                </a:cubicBezTo>
                <a:cubicBezTo>
                  <a:pt x="1717852" y="406060"/>
                  <a:pt x="1711372" y="408381"/>
                  <a:pt x="1705269" y="406742"/>
                </a:cubicBezTo>
                <a:close/>
                <a:moveTo>
                  <a:pt x="1135269" y="1765992"/>
                </a:moveTo>
                <a:cubicBezTo>
                  <a:pt x="1127520" y="1763747"/>
                  <a:pt x="1123097" y="1755655"/>
                  <a:pt x="1125326" y="1747920"/>
                </a:cubicBezTo>
                <a:cubicBezTo>
                  <a:pt x="1127589" y="1740189"/>
                  <a:pt x="1135680" y="1735739"/>
                  <a:pt x="1143394" y="1737988"/>
                </a:cubicBezTo>
                <a:cubicBezTo>
                  <a:pt x="1143497" y="1738015"/>
                  <a:pt x="1143600" y="1738046"/>
                  <a:pt x="1143703" y="1738077"/>
                </a:cubicBezTo>
                <a:cubicBezTo>
                  <a:pt x="1151451" y="1740220"/>
                  <a:pt x="1156012" y="1748253"/>
                  <a:pt x="1153886" y="1756015"/>
                </a:cubicBezTo>
                <a:cubicBezTo>
                  <a:pt x="1151726" y="1763781"/>
                  <a:pt x="1143703" y="1768337"/>
                  <a:pt x="1135955" y="1766195"/>
                </a:cubicBezTo>
                <a:cubicBezTo>
                  <a:pt x="1135714" y="1766133"/>
                  <a:pt x="1135509" y="1766064"/>
                  <a:pt x="1135269" y="1765992"/>
                </a:cubicBezTo>
                <a:close/>
                <a:moveTo>
                  <a:pt x="1527943" y="499615"/>
                </a:moveTo>
                <a:cubicBezTo>
                  <a:pt x="1520229" y="497243"/>
                  <a:pt x="1515909" y="489072"/>
                  <a:pt x="1518275" y="481365"/>
                </a:cubicBezTo>
                <a:cubicBezTo>
                  <a:pt x="1520640" y="473657"/>
                  <a:pt x="1528834" y="469331"/>
                  <a:pt x="1536514" y="471703"/>
                </a:cubicBezTo>
                <a:cubicBezTo>
                  <a:pt x="1536583" y="471720"/>
                  <a:pt x="1536652" y="471741"/>
                  <a:pt x="1536720" y="471761"/>
                </a:cubicBezTo>
                <a:cubicBezTo>
                  <a:pt x="1544469" y="474011"/>
                  <a:pt x="1548926" y="482112"/>
                  <a:pt x="1546663" y="489861"/>
                </a:cubicBezTo>
                <a:cubicBezTo>
                  <a:pt x="1544434" y="497606"/>
                  <a:pt x="1536309" y="502063"/>
                  <a:pt x="1528560" y="499814"/>
                </a:cubicBezTo>
                <a:cubicBezTo>
                  <a:pt x="1528354" y="499752"/>
                  <a:pt x="1528149" y="499687"/>
                  <a:pt x="1527943" y="499615"/>
                </a:cubicBezTo>
                <a:close/>
                <a:moveTo>
                  <a:pt x="1569326" y="364553"/>
                </a:moveTo>
                <a:cubicBezTo>
                  <a:pt x="1562949" y="362184"/>
                  <a:pt x="1558937" y="355831"/>
                  <a:pt x="1559554" y="349053"/>
                </a:cubicBezTo>
                <a:cubicBezTo>
                  <a:pt x="1560275" y="342525"/>
                  <a:pt x="1565212" y="337255"/>
                  <a:pt x="1571692" y="336124"/>
                </a:cubicBezTo>
                <a:cubicBezTo>
                  <a:pt x="1573234" y="335843"/>
                  <a:pt x="1574812" y="335699"/>
                  <a:pt x="1576354" y="335489"/>
                </a:cubicBezTo>
                <a:cubicBezTo>
                  <a:pt x="1578103" y="336031"/>
                  <a:pt x="1579852" y="336569"/>
                  <a:pt x="1581566" y="337108"/>
                </a:cubicBezTo>
                <a:cubicBezTo>
                  <a:pt x="1582800" y="338380"/>
                  <a:pt x="1584103" y="339593"/>
                  <a:pt x="1585269" y="340931"/>
                </a:cubicBezTo>
                <a:cubicBezTo>
                  <a:pt x="1589623" y="345827"/>
                  <a:pt x="1590172" y="353051"/>
                  <a:pt x="1586571" y="358536"/>
                </a:cubicBezTo>
                <a:cubicBezTo>
                  <a:pt x="1582903" y="364279"/>
                  <a:pt x="1575771" y="366765"/>
                  <a:pt x="1569326" y="364553"/>
                </a:cubicBezTo>
                <a:close/>
                <a:moveTo>
                  <a:pt x="1450594" y="749925"/>
                </a:moveTo>
                <a:cubicBezTo>
                  <a:pt x="1458275" y="752551"/>
                  <a:pt x="1462526" y="760793"/>
                  <a:pt x="1460160" y="768569"/>
                </a:cubicBezTo>
                <a:cubicBezTo>
                  <a:pt x="1457417" y="776198"/>
                  <a:pt x="1449189" y="780347"/>
                  <a:pt x="1441406" y="778015"/>
                </a:cubicBezTo>
                <a:cubicBezTo>
                  <a:pt x="1433657" y="775478"/>
                  <a:pt x="1429406" y="767129"/>
                  <a:pt x="1431943" y="759371"/>
                </a:cubicBezTo>
                <a:cubicBezTo>
                  <a:pt x="1434480" y="751612"/>
                  <a:pt x="1442846" y="747377"/>
                  <a:pt x="1450594" y="749915"/>
                </a:cubicBezTo>
                <a:close/>
                <a:moveTo>
                  <a:pt x="1494617" y="606611"/>
                </a:moveTo>
                <a:cubicBezTo>
                  <a:pt x="1502332" y="609100"/>
                  <a:pt x="1506754" y="617188"/>
                  <a:pt x="1504697" y="625032"/>
                </a:cubicBezTo>
                <a:cubicBezTo>
                  <a:pt x="1502229" y="632757"/>
                  <a:pt x="1494069" y="637135"/>
                  <a:pt x="1486251" y="634937"/>
                </a:cubicBezTo>
                <a:cubicBezTo>
                  <a:pt x="1478400" y="632678"/>
                  <a:pt x="1473909" y="624497"/>
                  <a:pt x="1476137" y="616660"/>
                </a:cubicBezTo>
                <a:cubicBezTo>
                  <a:pt x="1478400" y="608822"/>
                  <a:pt x="1486594" y="604300"/>
                  <a:pt x="1494446" y="606559"/>
                </a:cubicBezTo>
                <a:cubicBezTo>
                  <a:pt x="1494480" y="606576"/>
                  <a:pt x="1494549" y="606593"/>
                  <a:pt x="1494617" y="606614"/>
                </a:cubicBezTo>
                <a:close/>
                <a:moveTo>
                  <a:pt x="1408594" y="885100"/>
                </a:moveTo>
                <a:cubicBezTo>
                  <a:pt x="1416343" y="887455"/>
                  <a:pt x="1420697" y="895636"/>
                  <a:pt x="1418332" y="903371"/>
                </a:cubicBezTo>
                <a:cubicBezTo>
                  <a:pt x="1415966" y="911105"/>
                  <a:pt x="1407806" y="915467"/>
                  <a:pt x="1400057" y="913108"/>
                </a:cubicBezTo>
                <a:cubicBezTo>
                  <a:pt x="1399920" y="913063"/>
                  <a:pt x="1399749" y="913015"/>
                  <a:pt x="1399611" y="912964"/>
                </a:cubicBezTo>
                <a:cubicBezTo>
                  <a:pt x="1391863" y="910653"/>
                  <a:pt x="1387440" y="902496"/>
                  <a:pt x="1389771" y="894751"/>
                </a:cubicBezTo>
                <a:cubicBezTo>
                  <a:pt x="1392069" y="887003"/>
                  <a:pt x="1400229" y="882593"/>
                  <a:pt x="1407977" y="884904"/>
                </a:cubicBezTo>
                <a:cubicBezTo>
                  <a:pt x="1408183" y="884966"/>
                  <a:pt x="1408389" y="885031"/>
                  <a:pt x="1408594" y="885103"/>
                </a:cubicBezTo>
                <a:close/>
                <a:moveTo>
                  <a:pt x="1185943" y="1602844"/>
                </a:moveTo>
                <a:cubicBezTo>
                  <a:pt x="1193760" y="1605295"/>
                  <a:pt x="1198080" y="1613610"/>
                  <a:pt x="1195646" y="1621413"/>
                </a:cubicBezTo>
                <a:cubicBezTo>
                  <a:pt x="1193177" y="1629216"/>
                  <a:pt x="1184880" y="1633557"/>
                  <a:pt x="1177063" y="1631105"/>
                </a:cubicBezTo>
                <a:cubicBezTo>
                  <a:pt x="1176994" y="1631082"/>
                  <a:pt x="1176892" y="1631054"/>
                  <a:pt x="1176823" y="1631027"/>
                </a:cubicBezTo>
                <a:cubicBezTo>
                  <a:pt x="1169074" y="1628373"/>
                  <a:pt x="1164960" y="1619952"/>
                  <a:pt x="1167600" y="1612214"/>
                </a:cubicBezTo>
                <a:cubicBezTo>
                  <a:pt x="1170206" y="1604661"/>
                  <a:pt x="1178297" y="1600519"/>
                  <a:pt x="1185943" y="1602847"/>
                </a:cubicBezTo>
                <a:close/>
                <a:moveTo>
                  <a:pt x="1229966" y="1459626"/>
                </a:moveTo>
                <a:cubicBezTo>
                  <a:pt x="1237714" y="1462080"/>
                  <a:pt x="1242137" y="1470172"/>
                  <a:pt x="1240080" y="1478020"/>
                </a:cubicBezTo>
                <a:cubicBezTo>
                  <a:pt x="1237611" y="1485758"/>
                  <a:pt x="1229451" y="1490136"/>
                  <a:pt x="1221635" y="1487904"/>
                </a:cubicBezTo>
                <a:cubicBezTo>
                  <a:pt x="1213817" y="1485607"/>
                  <a:pt x="1209360" y="1477437"/>
                  <a:pt x="1211623" y="1469627"/>
                </a:cubicBezTo>
                <a:cubicBezTo>
                  <a:pt x="1213989" y="1461857"/>
                  <a:pt x="1222149" y="1457411"/>
                  <a:pt x="1229966" y="1459629"/>
                </a:cubicBezTo>
                <a:close/>
                <a:moveTo>
                  <a:pt x="1263429" y="1352801"/>
                </a:moveTo>
                <a:cubicBezTo>
                  <a:pt x="1255680" y="1350388"/>
                  <a:pt x="1251291" y="1342204"/>
                  <a:pt x="1253589" y="1334417"/>
                </a:cubicBezTo>
                <a:cubicBezTo>
                  <a:pt x="1255955" y="1326665"/>
                  <a:pt x="1264149" y="1322294"/>
                  <a:pt x="1271897" y="1324656"/>
                </a:cubicBezTo>
                <a:cubicBezTo>
                  <a:pt x="1271931" y="1324663"/>
                  <a:pt x="1271931" y="1324670"/>
                  <a:pt x="1271966" y="1324677"/>
                </a:cubicBezTo>
                <a:cubicBezTo>
                  <a:pt x="1279714" y="1327056"/>
                  <a:pt x="1284172" y="1335196"/>
                  <a:pt x="1281977" y="1343013"/>
                </a:cubicBezTo>
                <a:cubicBezTo>
                  <a:pt x="1279406" y="1350703"/>
                  <a:pt x="1271246" y="1355013"/>
                  <a:pt x="1263429" y="1352805"/>
                </a:cubicBezTo>
                <a:close/>
                <a:moveTo>
                  <a:pt x="1348046" y="1029960"/>
                </a:moveTo>
                <a:cubicBezTo>
                  <a:pt x="1350411" y="1022184"/>
                  <a:pt x="1358571" y="1017737"/>
                  <a:pt x="1366389" y="1019969"/>
                </a:cubicBezTo>
                <a:cubicBezTo>
                  <a:pt x="1374240" y="1022232"/>
                  <a:pt x="1378732" y="1030420"/>
                  <a:pt x="1376469" y="1038254"/>
                </a:cubicBezTo>
                <a:cubicBezTo>
                  <a:pt x="1374206" y="1046088"/>
                  <a:pt x="1366046" y="1050607"/>
                  <a:pt x="1358194" y="1048344"/>
                </a:cubicBezTo>
                <a:cubicBezTo>
                  <a:pt x="1358126" y="1048324"/>
                  <a:pt x="1358057" y="1048303"/>
                  <a:pt x="1357989" y="1048283"/>
                </a:cubicBezTo>
                <a:cubicBezTo>
                  <a:pt x="1350206" y="1045931"/>
                  <a:pt x="1345783" y="1037764"/>
                  <a:pt x="1348046" y="1029964"/>
                </a:cubicBezTo>
                <a:close/>
                <a:moveTo>
                  <a:pt x="1305052" y="1217630"/>
                </a:moveTo>
                <a:cubicBezTo>
                  <a:pt x="1297303" y="1215103"/>
                  <a:pt x="1293052" y="1206765"/>
                  <a:pt x="1295589" y="1199010"/>
                </a:cubicBezTo>
                <a:cubicBezTo>
                  <a:pt x="1298126" y="1191254"/>
                  <a:pt x="1306457" y="1187016"/>
                  <a:pt x="1314206" y="1189543"/>
                </a:cubicBezTo>
                <a:cubicBezTo>
                  <a:pt x="1321955" y="1192070"/>
                  <a:pt x="1326206" y="1200408"/>
                  <a:pt x="1323669" y="1208167"/>
                </a:cubicBezTo>
                <a:cubicBezTo>
                  <a:pt x="1321132" y="1215923"/>
                  <a:pt x="1312800" y="1220160"/>
                  <a:pt x="1305052" y="1217633"/>
                </a:cubicBezTo>
                <a:close/>
                <a:moveTo>
                  <a:pt x="1434549" y="322752"/>
                </a:moveTo>
                <a:cubicBezTo>
                  <a:pt x="1428343" y="320675"/>
                  <a:pt x="1424229" y="314777"/>
                  <a:pt x="1424400" y="308229"/>
                </a:cubicBezTo>
                <a:cubicBezTo>
                  <a:pt x="1424537" y="301396"/>
                  <a:pt x="1429406" y="295584"/>
                  <a:pt x="1436126" y="294278"/>
                </a:cubicBezTo>
                <a:cubicBezTo>
                  <a:pt x="1437635" y="293935"/>
                  <a:pt x="1439177" y="293688"/>
                  <a:pt x="1440686" y="293400"/>
                </a:cubicBezTo>
                <a:cubicBezTo>
                  <a:pt x="1442434" y="293939"/>
                  <a:pt x="1444183" y="294477"/>
                  <a:pt x="1445897" y="295019"/>
                </a:cubicBezTo>
                <a:cubicBezTo>
                  <a:pt x="1447063" y="296075"/>
                  <a:pt x="1448263" y="297076"/>
                  <a:pt x="1449394" y="298193"/>
                </a:cubicBezTo>
                <a:cubicBezTo>
                  <a:pt x="1454263" y="302976"/>
                  <a:pt x="1455223" y="310454"/>
                  <a:pt x="1451726" y="316310"/>
                </a:cubicBezTo>
                <a:cubicBezTo>
                  <a:pt x="1448091" y="322073"/>
                  <a:pt x="1441063" y="324710"/>
                  <a:pt x="1434549" y="322756"/>
                </a:cubicBezTo>
                <a:close/>
                <a:moveTo>
                  <a:pt x="1401463" y="429796"/>
                </a:moveTo>
                <a:cubicBezTo>
                  <a:pt x="1409212" y="432062"/>
                  <a:pt x="1413635" y="440177"/>
                  <a:pt x="1411372" y="447919"/>
                </a:cubicBezTo>
                <a:cubicBezTo>
                  <a:pt x="1409109" y="455661"/>
                  <a:pt x="1400983" y="460097"/>
                  <a:pt x="1393234" y="457828"/>
                </a:cubicBezTo>
                <a:cubicBezTo>
                  <a:pt x="1393132" y="457790"/>
                  <a:pt x="1392994" y="457749"/>
                  <a:pt x="1392857" y="457708"/>
                </a:cubicBezTo>
                <a:cubicBezTo>
                  <a:pt x="1385109" y="455489"/>
                  <a:pt x="1380617" y="447405"/>
                  <a:pt x="1382846" y="439649"/>
                </a:cubicBezTo>
                <a:cubicBezTo>
                  <a:pt x="1385040" y="431894"/>
                  <a:pt x="1393132" y="427406"/>
                  <a:pt x="1400880" y="429621"/>
                </a:cubicBezTo>
                <a:cubicBezTo>
                  <a:pt x="1401086" y="429676"/>
                  <a:pt x="1401257" y="429737"/>
                  <a:pt x="1401463" y="429799"/>
                </a:cubicBezTo>
                <a:close/>
                <a:moveTo>
                  <a:pt x="1008686" y="1696173"/>
                </a:moveTo>
                <a:cubicBezTo>
                  <a:pt x="1016332" y="1698655"/>
                  <a:pt x="1020549" y="1706877"/>
                  <a:pt x="1018080" y="1714540"/>
                </a:cubicBezTo>
                <a:cubicBezTo>
                  <a:pt x="1015577" y="1722199"/>
                  <a:pt x="1007349" y="1726399"/>
                  <a:pt x="999703" y="1723917"/>
                </a:cubicBezTo>
                <a:cubicBezTo>
                  <a:pt x="992091" y="1721455"/>
                  <a:pt x="987874" y="1713326"/>
                  <a:pt x="990275" y="1705698"/>
                </a:cubicBezTo>
                <a:cubicBezTo>
                  <a:pt x="992640" y="1698038"/>
                  <a:pt x="1000731" y="1693735"/>
                  <a:pt x="1008411" y="1696084"/>
                </a:cubicBezTo>
                <a:cubicBezTo>
                  <a:pt x="1008480" y="1696115"/>
                  <a:pt x="1008583" y="1696146"/>
                  <a:pt x="1008686" y="1696176"/>
                </a:cubicBezTo>
                <a:close/>
                <a:moveTo>
                  <a:pt x="1299874" y="280968"/>
                </a:moveTo>
                <a:cubicBezTo>
                  <a:pt x="1293840" y="279131"/>
                  <a:pt x="1289554" y="273737"/>
                  <a:pt x="1289143" y="267429"/>
                </a:cubicBezTo>
                <a:cubicBezTo>
                  <a:pt x="1288903" y="260846"/>
                  <a:pt x="1293017" y="254890"/>
                  <a:pt x="1299257" y="252782"/>
                </a:cubicBezTo>
                <a:cubicBezTo>
                  <a:pt x="1301143" y="252161"/>
                  <a:pt x="1303097" y="251795"/>
                  <a:pt x="1305017" y="251311"/>
                </a:cubicBezTo>
                <a:cubicBezTo>
                  <a:pt x="1307212" y="251997"/>
                  <a:pt x="1309372" y="252658"/>
                  <a:pt x="1311532" y="253334"/>
                </a:cubicBezTo>
                <a:cubicBezTo>
                  <a:pt x="1312732" y="254633"/>
                  <a:pt x="1314000" y="255885"/>
                  <a:pt x="1315132" y="257236"/>
                </a:cubicBezTo>
                <a:cubicBezTo>
                  <a:pt x="1319383" y="262289"/>
                  <a:pt x="1319760" y="269537"/>
                  <a:pt x="1316057" y="275003"/>
                </a:cubicBezTo>
                <a:cubicBezTo>
                  <a:pt x="1312457" y="280200"/>
                  <a:pt x="1305977" y="282587"/>
                  <a:pt x="1299874" y="280972"/>
                </a:cubicBezTo>
                <a:close/>
                <a:moveTo>
                  <a:pt x="729771" y="1640191"/>
                </a:moveTo>
                <a:cubicBezTo>
                  <a:pt x="722023" y="1638017"/>
                  <a:pt x="717497" y="1629971"/>
                  <a:pt x="719657" y="1622212"/>
                </a:cubicBezTo>
                <a:cubicBezTo>
                  <a:pt x="721817" y="1614456"/>
                  <a:pt x="729874" y="1609931"/>
                  <a:pt x="737623" y="1612101"/>
                </a:cubicBezTo>
                <a:cubicBezTo>
                  <a:pt x="737829" y="1612152"/>
                  <a:pt x="738000" y="1612204"/>
                  <a:pt x="738172" y="1612262"/>
                </a:cubicBezTo>
                <a:cubicBezTo>
                  <a:pt x="745920" y="1614491"/>
                  <a:pt x="750377" y="1622572"/>
                  <a:pt x="748148" y="1630314"/>
                </a:cubicBezTo>
                <a:cubicBezTo>
                  <a:pt x="745920" y="1638055"/>
                  <a:pt x="737829" y="1642523"/>
                  <a:pt x="730115" y="1640294"/>
                </a:cubicBezTo>
                <a:cubicBezTo>
                  <a:pt x="729977" y="1640263"/>
                  <a:pt x="729874" y="1640229"/>
                  <a:pt x="729771" y="1640195"/>
                </a:cubicBezTo>
                <a:close/>
                <a:moveTo>
                  <a:pt x="994354" y="787235"/>
                </a:moveTo>
                <a:cubicBezTo>
                  <a:pt x="986606" y="784886"/>
                  <a:pt x="982251" y="776712"/>
                  <a:pt x="984617" y="768977"/>
                </a:cubicBezTo>
                <a:cubicBezTo>
                  <a:pt x="986949" y="761243"/>
                  <a:pt x="995109" y="756874"/>
                  <a:pt x="1002857" y="759223"/>
                </a:cubicBezTo>
                <a:cubicBezTo>
                  <a:pt x="1010640" y="761455"/>
                  <a:pt x="1015132" y="769567"/>
                  <a:pt x="1012869" y="777336"/>
                </a:cubicBezTo>
                <a:cubicBezTo>
                  <a:pt x="1010640" y="785109"/>
                  <a:pt x="1002549" y="789597"/>
                  <a:pt x="994766" y="787365"/>
                </a:cubicBezTo>
                <a:cubicBezTo>
                  <a:pt x="994629" y="787324"/>
                  <a:pt x="994492" y="787283"/>
                  <a:pt x="994354" y="787238"/>
                </a:cubicBezTo>
                <a:close/>
                <a:moveTo>
                  <a:pt x="1122823" y="373934"/>
                </a:moveTo>
                <a:cubicBezTo>
                  <a:pt x="1115040" y="371805"/>
                  <a:pt x="1110446" y="363768"/>
                  <a:pt x="1112571" y="355982"/>
                </a:cubicBezTo>
                <a:cubicBezTo>
                  <a:pt x="1114732" y="348199"/>
                  <a:pt x="1122754" y="343615"/>
                  <a:pt x="1130537" y="345744"/>
                </a:cubicBezTo>
                <a:cubicBezTo>
                  <a:pt x="1130640" y="345775"/>
                  <a:pt x="1130777" y="345809"/>
                  <a:pt x="1130880" y="345844"/>
                </a:cubicBezTo>
                <a:cubicBezTo>
                  <a:pt x="1138629" y="348069"/>
                  <a:pt x="1143120" y="356160"/>
                  <a:pt x="1140892" y="363919"/>
                </a:cubicBezTo>
                <a:cubicBezTo>
                  <a:pt x="1138663" y="371678"/>
                  <a:pt x="1130571" y="376163"/>
                  <a:pt x="1122823" y="373937"/>
                </a:cubicBezTo>
                <a:close/>
                <a:moveTo>
                  <a:pt x="1163966" y="238817"/>
                </a:moveTo>
                <a:cubicBezTo>
                  <a:pt x="1157520" y="236555"/>
                  <a:pt x="1153475" y="230205"/>
                  <a:pt x="1154091" y="223416"/>
                </a:cubicBezTo>
                <a:cubicBezTo>
                  <a:pt x="1154674" y="216871"/>
                  <a:pt x="1159543" y="211526"/>
                  <a:pt x="1166023" y="210357"/>
                </a:cubicBezTo>
                <a:cubicBezTo>
                  <a:pt x="1167566" y="210059"/>
                  <a:pt x="1169109" y="209867"/>
                  <a:pt x="1170652" y="209630"/>
                </a:cubicBezTo>
                <a:cubicBezTo>
                  <a:pt x="1172400" y="210168"/>
                  <a:pt x="1174149" y="210707"/>
                  <a:pt x="1175863" y="211248"/>
                </a:cubicBezTo>
                <a:cubicBezTo>
                  <a:pt x="1177132" y="212500"/>
                  <a:pt x="1178469" y="213689"/>
                  <a:pt x="1179669" y="215020"/>
                </a:cubicBezTo>
                <a:cubicBezTo>
                  <a:pt x="1184091" y="219861"/>
                  <a:pt x="1184743" y="227078"/>
                  <a:pt x="1181212" y="232618"/>
                </a:cubicBezTo>
                <a:cubicBezTo>
                  <a:pt x="1177543" y="238385"/>
                  <a:pt x="1170446" y="240940"/>
                  <a:pt x="1163966" y="238821"/>
                </a:cubicBezTo>
                <a:close/>
                <a:moveTo>
                  <a:pt x="1089120" y="480813"/>
                </a:moveTo>
                <a:cubicBezTo>
                  <a:pt x="1096869" y="483275"/>
                  <a:pt x="1101291" y="491387"/>
                  <a:pt x="1099166" y="499221"/>
                </a:cubicBezTo>
                <a:cubicBezTo>
                  <a:pt x="1096732" y="506962"/>
                  <a:pt x="1088571" y="511358"/>
                  <a:pt x="1080754" y="509143"/>
                </a:cubicBezTo>
                <a:cubicBezTo>
                  <a:pt x="1072903" y="506966"/>
                  <a:pt x="1068275" y="498827"/>
                  <a:pt x="1070469" y="490965"/>
                </a:cubicBezTo>
                <a:cubicBezTo>
                  <a:pt x="1072629" y="483103"/>
                  <a:pt x="1080789" y="478498"/>
                  <a:pt x="1088640" y="480676"/>
                </a:cubicBezTo>
                <a:cubicBezTo>
                  <a:pt x="1088812" y="480720"/>
                  <a:pt x="1088949" y="480768"/>
                  <a:pt x="1089120" y="480816"/>
                </a:cubicBezTo>
                <a:close/>
                <a:moveTo>
                  <a:pt x="1045166" y="624127"/>
                </a:moveTo>
                <a:cubicBezTo>
                  <a:pt x="1052914" y="626699"/>
                  <a:pt x="1057097" y="635064"/>
                  <a:pt x="1054526" y="642813"/>
                </a:cubicBezTo>
                <a:cubicBezTo>
                  <a:pt x="1051955" y="650558"/>
                  <a:pt x="1043589" y="654755"/>
                  <a:pt x="1035840" y="652183"/>
                </a:cubicBezTo>
                <a:cubicBezTo>
                  <a:pt x="1028091" y="649608"/>
                  <a:pt x="1023909" y="641246"/>
                  <a:pt x="1026480" y="633497"/>
                </a:cubicBezTo>
                <a:cubicBezTo>
                  <a:pt x="1029120" y="625793"/>
                  <a:pt x="1037417" y="621624"/>
                  <a:pt x="1045166" y="624134"/>
                </a:cubicBezTo>
                <a:close/>
                <a:moveTo>
                  <a:pt x="952012" y="922330"/>
                </a:moveTo>
                <a:cubicBezTo>
                  <a:pt x="944229" y="919852"/>
                  <a:pt x="939943" y="911544"/>
                  <a:pt x="942446" y="903775"/>
                </a:cubicBezTo>
                <a:cubicBezTo>
                  <a:pt x="944914" y="896010"/>
                  <a:pt x="953212" y="891724"/>
                  <a:pt x="960994" y="894203"/>
                </a:cubicBezTo>
                <a:cubicBezTo>
                  <a:pt x="961132" y="894244"/>
                  <a:pt x="961234" y="894285"/>
                  <a:pt x="961372" y="894329"/>
                </a:cubicBezTo>
                <a:cubicBezTo>
                  <a:pt x="969120" y="896915"/>
                  <a:pt x="973269" y="905280"/>
                  <a:pt x="970697" y="913012"/>
                </a:cubicBezTo>
                <a:cubicBezTo>
                  <a:pt x="968126" y="920747"/>
                  <a:pt x="959760" y="924923"/>
                  <a:pt x="952012" y="922337"/>
                </a:cubicBezTo>
                <a:close/>
                <a:moveTo>
                  <a:pt x="899554" y="1091829"/>
                </a:moveTo>
                <a:cubicBezTo>
                  <a:pt x="891771" y="1089408"/>
                  <a:pt x="887417" y="1081132"/>
                  <a:pt x="889817" y="1073342"/>
                </a:cubicBezTo>
                <a:cubicBezTo>
                  <a:pt x="892251" y="1065549"/>
                  <a:pt x="900549" y="1061198"/>
                  <a:pt x="908332" y="1063619"/>
                </a:cubicBezTo>
                <a:cubicBezTo>
                  <a:pt x="908434" y="1063660"/>
                  <a:pt x="908571" y="1063701"/>
                  <a:pt x="908709" y="1063745"/>
                </a:cubicBezTo>
                <a:cubicBezTo>
                  <a:pt x="916457" y="1066272"/>
                  <a:pt x="920709" y="1074611"/>
                  <a:pt x="918172" y="1082369"/>
                </a:cubicBezTo>
                <a:cubicBezTo>
                  <a:pt x="915635" y="1090125"/>
                  <a:pt x="907303" y="1094363"/>
                  <a:pt x="899554" y="1091836"/>
                </a:cubicBezTo>
                <a:close/>
                <a:moveTo>
                  <a:pt x="866709" y="1198955"/>
                </a:moveTo>
                <a:cubicBezTo>
                  <a:pt x="874423" y="1201461"/>
                  <a:pt x="878709" y="1209683"/>
                  <a:pt x="876343" y="1217441"/>
                </a:cubicBezTo>
                <a:cubicBezTo>
                  <a:pt x="873669" y="1225091"/>
                  <a:pt x="865440" y="1229273"/>
                  <a:pt x="857692" y="1226922"/>
                </a:cubicBezTo>
                <a:cubicBezTo>
                  <a:pt x="849943" y="1224569"/>
                  <a:pt x="845520" y="1216372"/>
                  <a:pt x="847886" y="1208603"/>
                </a:cubicBezTo>
                <a:cubicBezTo>
                  <a:pt x="850251" y="1200837"/>
                  <a:pt x="858446" y="1196448"/>
                  <a:pt x="866194" y="1198800"/>
                </a:cubicBezTo>
                <a:cubicBezTo>
                  <a:pt x="866366" y="1198848"/>
                  <a:pt x="866537" y="1198903"/>
                  <a:pt x="866709" y="1198961"/>
                </a:cubicBezTo>
                <a:close/>
                <a:moveTo>
                  <a:pt x="806194" y="1343640"/>
                </a:moveTo>
                <a:cubicBezTo>
                  <a:pt x="808663" y="1335899"/>
                  <a:pt x="816857" y="1331551"/>
                  <a:pt x="824640" y="1333872"/>
                </a:cubicBezTo>
                <a:cubicBezTo>
                  <a:pt x="832354" y="1336413"/>
                  <a:pt x="836674" y="1344576"/>
                  <a:pt x="834480" y="1352387"/>
                </a:cubicBezTo>
                <a:cubicBezTo>
                  <a:pt x="831977" y="1360108"/>
                  <a:pt x="823749" y="1364404"/>
                  <a:pt x="815966" y="1362052"/>
                </a:cubicBezTo>
                <a:cubicBezTo>
                  <a:pt x="808183" y="1359665"/>
                  <a:pt x="803829" y="1351430"/>
                  <a:pt x="806194" y="1343651"/>
                </a:cubicBezTo>
                <a:close/>
                <a:moveTo>
                  <a:pt x="771429" y="1505256"/>
                </a:moveTo>
                <a:cubicBezTo>
                  <a:pt x="763611" y="1502795"/>
                  <a:pt x="759291" y="1494473"/>
                  <a:pt x="761760" y="1486673"/>
                </a:cubicBezTo>
                <a:cubicBezTo>
                  <a:pt x="764229" y="1478873"/>
                  <a:pt x="772526" y="1474543"/>
                  <a:pt x="780343" y="1477005"/>
                </a:cubicBezTo>
                <a:cubicBezTo>
                  <a:pt x="788160" y="1479467"/>
                  <a:pt x="792480" y="1487788"/>
                  <a:pt x="790012" y="1495595"/>
                </a:cubicBezTo>
                <a:cubicBezTo>
                  <a:pt x="787543" y="1503398"/>
                  <a:pt x="779246" y="1507728"/>
                  <a:pt x="771429" y="1505267"/>
                </a:cubicBezTo>
                <a:close/>
                <a:moveTo>
                  <a:pt x="1028709" y="196835"/>
                </a:moveTo>
                <a:cubicBezTo>
                  <a:pt x="1022777" y="194644"/>
                  <a:pt x="1018834" y="188993"/>
                  <a:pt x="1018834" y="182675"/>
                </a:cubicBezTo>
                <a:cubicBezTo>
                  <a:pt x="1018903" y="175814"/>
                  <a:pt x="1023737" y="169927"/>
                  <a:pt x="1030457" y="168508"/>
                </a:cubicBezTo>
                <a:cubicBezTo>
                  <a:pt x="1031966" y="168165"/>
                  <a:pt x="1033475" y="167856"/>
                  <a:pt x="1034983" y="167534"/>
                </a:cubicBezTo>
                <a:lnTo>
                  <a:pt x="1041532" y="169557"/>
                </a:lnTo>
                <a:cubicBezTo>
                  <a:pt x="1042526" y="170716"/>
                  <a:pt x="1043486" y="171875"/>
                  <a:pt x="1044480" y="173030"/>
                </a:cubicBezTo>
                <a:cubicBezTo>
                  <a:pt x="1049074" y="178115"/>
                  <a:pt x="1049554" y="185685"/>
                  <a:pt x="1045646" y="191308"/>
                </a:cubicBezTo>
                <a:cubicBezTo>
                  <a:pt x="1041806" y="196646"/>
                  <a:pt x="1034949" y="198888"/>
                  <a:pt x="1028709" y="196845"/>
                </a:cubicBezTo>
                <a:close/>
                <a:moveTo>
                  <a:pt x="724012" y="703368"/>
                </a:moveTo>
                <a:cubicBezTo>
                  <a:pt x="716263" y="701123"/>
                  <a:pt x="711771" y="693011"/>
                  <a:pt x="714034" y="685245"/>
                </a:cubicBezTo>
                <a:cubicBezTo>
                  <a:pt x="716263" y="677483"/>
                  <a:pt x="724389" y="673008"/>
                  <a:pt x="732137" y="675254"/>
                </a:cubicBezTo>
                <a:cubicBezTo>
                  <a:pt x="732275" y="675288"/>
                  <a:pt x="732377" y="675326"/>
                  <a:pt x="732514" y="675367"/>
                </a:cubicBezTo>
                <a:cubicBezTo>
                  <a:pt x="740263" y="677613"/>
                  <a:pt x="744754" y="685725"/>
                  <a:pt x="742492" y="693490"/>
                </a:cubicBezTo>
                <a:cubicBezTo>
                  <a:pt x="740263" y="701253"/>
                  <a:pt x="732137" y="705727"/>
                  <a:pt x="724389" y="703481"/>
                </a:cubicBezTo>
                <a:cubicBezTo>
                  <a:pt x="724251" y="703447"/>
                  <a:pt x="724148" y="703409"/>
                  <a:pt x="724012" y="703368"/>
                </a:cubicBezTo>
                <a:close/>
                <a:moveTo>
                  <a:pt x="800469" y="406848"/>
                </a:moveTo>
                <a:cubicBezTo>
                  <a:pt x="802903" y="399100"/>
                  <a:pt x="811097" y="394718"/>
                  <a:pt x="818880" y="396984"/>
                </a:cubicBezTo>
                <a:cubicBezTo>
                  <a:pt x="826629" y="399480"/>
                  <a:pt x="830983" y="407657"/>
                  <a:pt x="828754" y="415475"/>
                </a:cubicBezTo>
                <a:cubicBezTo>
                  <a:pt x="826286" y="423213"/>
                  <a:pt x="818057" y="427550"/>
                  <a:pt x="810275" y="425243"/>
                </a:cubicBezTo>
                <a:cubicBezTo>
                  <a:pt x="802492" y="422849"/>
                  <a:pt x="798137" y="414631"/>
                  <a:pt x="800469" y="406848"/>
                </a:cubicBezTo>
                <a:close/>
                <a:moveTo>
                  <a:pt x="765909" y="568451"/>
                </a:moveTo>
                <a:cubicBezTo>
                  <a:pt x="758091" y="566088"/>
                  <a:pt x="753669" y="557839"/>
                  <a:pt x="756034" y="550025"/>
                </a:cubicBezTo>
                <a:cubicBezTo>
                  <a:pt x="758400" y="542212"/>
                  <a:pt x="766663" y="537792"/>
                  <a:pt x="774446" y="540155"/>
                </a:cubicBezTo>
                <a:cubicBezTo>
                  <a:pt x="782263" y="542507"/>
                  <a:pt x="786686" y="550711"/>
                  <a:pt x="784354" y="558508"/>
                </a:cubicBezTo>
                <a:cubicBezTo>
                  <a:pt x="781920" y="566291"/>
                  <a:pt x="773726" y="570707"/>
                  <a:pt x="765909" y="568451"/>
                </a:cubicBezTo>
                <a:close/>
                <a:moveTo>
                  <a:pt x="852034" y="289931"/>
                </a:moveTo>
                <a:cubicBezTo>
                  <a:pt x="844320" y="287541"/>
                  <a:pt x="840034" y="279353"/>
                  <a:pt x="842400" y="271649"/>
                </a:cubicBezTo>
                <a:cubicBezTo>
                  <a:pt x="844800" y="263942"/>
                  <a:pt x="852994" y="259632"/>
                  <a:pt x="860709" y="262025"/>
                </a:cubicBezTo>
                <a:cubicBezTo>
                  <a:pt x="860777" y="262056"/>
                  <a:pt x="860880" y="262087"/>
                  <a:pt x="860983" y="262118"/>
                </a:cubicBezTo>
                <a:cubicBezTo>
                  <a:pt x="868697" y="264508"/>
                  <a:pt x="872983" y="272695"/>
                  <a:pt x="870617" y="280399"/>
                </a:cubicBezTo>
                <a:cubicBezTo>
                  <a:pt x="868217" y="288107"/>
                  <a:pt x="860023" y="292416"/>
                  <a:pt x="852308" y="290023"/>
                </a:cubicBezTo>
                <a:cubicBezTo>
                  <a:pt x="852240" y="289992"/>
                  <a:pt x="852137" y="289961"/>
                  <a:pt x="852034" y="289931"/>
                </a:cubicBezTo>
                <a:close/>
                <a:moveTo>
                  <a:pt x="894549" y="155219"/>
                </a:moveTo>
                <a:cubicBezTo>
                  <a:pt x="888206" y="153419"/>
                  <a:pt x="883783" y="147693"/>
                  <a:pt x="883646" y="141103"/>
                </a:cubicBezTo>
                <a:cubicBezTo>
                  <a:pt x="883577" y="134760"/>
                  <a:pt x="887589" y="129093"/>
                  <a:pt x="893589" y="127022"/>
                </a:cubicBezTo>
                <a:cubicBezTo>
                  <a:pt x="895475" y="126388"/>
                  <a:pt x="897429" y="125973"/>
                  <a:pt x="899314" y="125455"/>
                </a:cubicBezTo>
                <a:cubicBezTo>
                  <a:pt x="901509" y="126141"/>
                  <a:pt x="903669" y="126806"/>
                  <a:pt x="905863" y="127481"/>
                </a:cubicBezTo>
                <a:cubicBezTo>
                  <a:pt x="907063" y="128760"/>
                  <a:pt x="908366" y="129991"/>
                  <a:pt x="909532" y="131335"/>
                </a:cubicBezTo>
                <a:cubicBezTo>
                  <a:pt x="913714" y="136108"/>
                  <a:pt x="914297" y="143037"/>
                  <a:pt x="911006" y="148454"/>
                </a:cubicBezTo>
                <a:cubicBezTo>
                  <a:pt x="907646" y="154125"/>
                  <a:pt x="900926" y="156881"/>
                  <a:pt x="894549" y="155219"/>
                </a:cubicBezTo>
                <a:close/>
                <a:moveTo>
                  <a:pt x="758674" y="113078"/>
                </a:moveTo>
                <a:cubicBezTo>
                  <a:pt x="752469" y="110976"/>
                  <a:pt x="748354" y="105055"/>
                  <a:pt x="748594" y="98503"/>
                </a:cubicBezTo>
                <a:cubicBezTo>
                  <a:pt x="748766" y="91670"/>
                  <a:pt x="753669" y="85879"/>
                  <a:pt x="760389" y="84611"/>
                </a:cubicBezTo>
                <a:cubicBezTo>
                  <a:pt x="761897" y="84268"/>
                  <a:pt x="763440" y="84052"/>
                  <a:pt x="764949" y="83774"/>
                </a:cubicBezTo>
                <a:lnTo>
                  <a:pt x="770194" y="85392"/>
                </a:lnTo>
                <a:cubicBezTo>
                  <a:pt x="771326" y="86459"/>
                  <a:pt x="772526" y="87480"/>
                  <a:pt x="773623" y="88595"/>
                </a:cubicBezTo>
                <a:cubicBezTo>
                  <a:pt x="778457" y="93391"/>
                  <a:pt x="779383" y="100886"/>
                  <a:pt x="775817" y="106697"/>
                </a:cubicBezTo>
                <a:cubicBezTo>
                  <a:pt x="772217" y="112461"/>
                  <a:pt x="765189" y="115080"/>
                  <a:pt x="758674" y="113078"/>
                </a:cubicBezTo>
                <a:close/>
                <a:moveTo>
                  <a:pt x="725554" y="220108"/>
                </a:moveTo>
                <a:cubicBezTo>
                  <a:pt x="733269" y="222491"/>
                  <a:pt x="737589" y="230668"/>
                  <a:pt x="735189" y="238379"/>
                </a:cubicBezTo>
                <a:cubicBezTo>
                  <a:pt x="732823" y="246086"/>
                  <a:pt x="724629" y="250406"/>
                  <a:pt x="716914" y="248023"/>
                </a:cubicBezTo>
                <a:cubicBezTo>
                  <a:pt x="709269" y="245657"/>
                  <a:pt x="704949" y="237559"/>
                  <a:pt x="707246" y="229879"/>
                </a:cubicBezTo>
                <a:cubicBezTo>
                  <a:pt x="709577" y="222141"/>
                  <a:pt x="717737" y="217756"/>
                  <a:pt x="725451" y="220080"/>
                </a:cubicBezTo>
                <a:cubicBezTo>
                  <a:pt x="725486" y="220091"/>
                  <a:pt x="725520" y="220097"/>
                  <a:pt x="725554" y="220108"/>
                </a:cubicBezTo>
                <a:close/>
                <a:moveTo>
                  <a:pt x="332777" y="1486495"/>
                </a:moveTo>
                <a:cubicBezTo>
                  <a:pt x="340457" y="1488943"/>
                  <a:pt x="344674" y="1497148"/>
                  <a:pt x="342240" y="1504821"/>
                </a:cubicBezTo>
                <a:cubicBezTo>
                  <a:pt x="339771" y="1512491"/>
                  <a:pt x="331577" y="1516725"/>
                  <a:pt x="323897" y="1514277"/>
                </a:cubicBezTo>
                <a:cubicBezTo>
                  <a:pt x="316286" y="1511850"/>
                  <a:pt x="312069" y="1503755"/>
                  <a:pt x="314400" y="1496119"/>
                </a:cubicBezTo>
                <a:cubicBezTo>
                  <a:pt x="316731" y="1488425"/>
                  <a:pt x="324891" y="1484088"/>
                  <a:pt x="332571" y="1486433"/>
                </a:cubicBezTo>
                <a:cubicBezTo>
                  <a:pt x="332640" y="1486454"/>
                  <a:pt x="332709" y="1486475"/>
                  <a:pt x="332777" y="1486495"/>
                </a:cubicBezTo>
                <a:close/>
                <a:moveTo>
                  <a:pt x="624000" y="71301"/>
                </a:moveTo>
                <a:cubicBezTo>
                  <a:pt x="617726" y="69364"/>
                  <a:pt x="613406" y="63600"/>
                  <a:pt x="613337" y="57031"/>
                </a:cubicBezTo>
                <a:cubicBezTo>
                  <a:pt x="613372" y="50181"/>
                  <a:pt x="618137" y="44263"/>
                  <a:pt x="624823" y="42761"/>
                </a:cubicBezTo>
                <a:cubicBezTo>
                  <a:pt x="626297" y="42388"/>
                  <a:pt x="627806" y="42045"/>
                  <a:pt x="629280" y="41685"/>
                </a:cubicBezTo>
                <a:cubicBezTo>
                  <a:pt x="631475" y="42371"/>
                  <a:pt x="633635" y="43036"/>
                  <a:pt x="635829" y="43711"/>
                </a:cubicBezTo>
                <a:cubicBezTo>
                  <a:pt x="636857" y="44849"/>
                  <a:pt x="637886" y="45984"/>
                  <a:pt x="638880" y="47140"/>
                </a:cubicBezTo>
                <a:cubicBezTo>
                  <a:pt x="643509" y="52180"/>
                  <a:pt x="644057" y="59747"/>
                  <a:pt x="640217" y="65407"/>
                </a:cubicBezTo>
                <a:cubicBezTo>
                  <a:pt x="636583" y="70574"/>
                  <a:pt x="630103" y="72926"/>
                  <a:pt x="624000" y="71301"/>
                </a:cubicBezTo>
                <a:close/>
                <a:moveTo>
                  <a:pt x="185692" y="1017909"/>
                </a:moveTo>
                <a:cubicBezTo>
                  <a:pt x="178903" y="1017590"/>
                  <a:pt x="173212" y="1012663"/>
                  <a:pt x="171909" y="1005984"/>
                </a:cubicBezTo>
                <a:cubicBezTo>
                  <a:pt x="171463" y="1004051"/>
                  <a:pt x="170846" y="1002155"/>
                  <a:pt x="170332" y="1000242"/>
                </a:cubicBezTo>
                <a:cubicBezTo>
                  <a:pt x="170743" y="998939"/>
                  <a:pt x="171154" y="997632"/>
                  <a:pt x="171532" y="996329"/>
                </a:cubicBezTo>
                <a:cubicBezTo>
                  <a:pt x="173074" y="995105"/>
                  <a:pt x="174686" y="993957"/>
                  <a:pt x="176160" y="992647"/>
                </a:cubicBezTo>
                <a:cubicBezTo>
                  <a:pt x="181097" y="987971"/>
                  <a:pt x="188571" y="987213"/>
                  <a:pt x="194332" y="990802"/>
                </a:cubicBezTo>
                <a:cubicBezTo>
                  <a:pt x="199749" y="994430"/>
                  <a:pt x="202320" y="1001095"/>
                  <a:pt x="200674" y="1007421"/>
                </a:cubicBezTo>
                <a:cubicBezTo>
                  <a:pt x="198617" y="1013894"/>
                  <a:pt x="192480" y="1018190"/>
                  <a:pt x="185692" y="1017909"/>
                </a:cubicBezTo>
                <a:close/>
                <a:moveTo>
                  <a:pt x="408720" y="300134"/>
                </a:moveTo>
                <a:cubicBezTo>
                  <a:pt x="401931" y="299890"/>
                  <a:pt x="396137" y="295084"/>
                  <a:pt x="394663" y="288443"/>
                </a:cubicBezTo>
                <a:cubicBezTo>
                  <a:pt x="394217" y="286560"/>
                  <a:pt x="393463" y="284743"/>
                  <a:pt x="392880" y="282895"/>
                </a:cubicBezTo>
                <a:cubicBezTo>
                  <a:pt x="393291" y="281589"/>
                  <a:pt x="393669" y="280286"/>
                  <a:pt x="394080" y="278983"/>
                </a:cubicBezTo>
                <a:cubicBezTo>
                  <a:pt x="395589" y="277660"/>
                  <a:pt x="397132" y="276381"/>
                  <a:pt x="398606" y="275009"/>
                </a:cubicBezTo>
                <a:cubicBezTo>
                  <a:pt x="403372" y="270131"/>
                  <a:pt x="410880" y="269212"/>
                  <a:pt x="416674" y="272805"/>
                </a:cubicBezTo>
                <a:cubicBezTo>
                  <a:pt x="422468" y="276336"/>
                  <a:pt x="425212" y="283327"/>
                  <a:pt x="423291" y="289852"/>
                </a:cubicBezTo>
                <a:cubicBezTo>
                  <a:pt x="421097" y="296016"/>
                  <a:pt x="415269" y="300134"/>
                  <a:pt x="408720" y="300134"/>
                </a:cubicBezTo>
                <a:close/>
                <a:moveTo>
                  <a:pt x="451029" y="164973"/>
                </a:moveTo>
                <a:cubicBezTo>
                  <a:pt x="443966" y="164949"/>
                  <a:pt x="437897" y="159936"/>
                  <a:pt x="436526" y="153000"/>
                </a:cubicBezTo>
                <a:cubicBezTo>
                  <a:pt x="436080" y="151067"/>
                  <a:pt x="435463" y="149167"/>
                  <a:pt x="434949" y="147251"/>
                </a:cubicBezTo>
                <a:lnTo>
                  <a:pt x="436183" y="143339"/>
                </a:lnTo>
                <a:cubicBezTo>
                  <a:pt x="437692" y="142115"/>
                  <a:pt x="439303" y="140966"/>
                  <a:pt x="440743" y="139656"/>
                </a:cubicBezTo>
                <a:cubicBezTo>
                  <a:pt x="445680" y="134973"/>
                  <a:pt x="453154" y="134205"/>
                  <a:pt x="458949" y="137784"/>
                </a:cubicBezTo>
                <a:cubicBezTo>
                  <a:pt x="465840" y="142070"/>
                  <a:pt x="467966" y="151135"/>
                  <a:pt x="463680" y="158030"/>
                </a:cubicBezTo>
                <a:cubicBezTo>
                  <a:pt x="460972" y="162398"/>
                  <a:pt x="456172" y="165028"/>
                  <a:pt x="451029" y="164973"/>
                </a:cubicBezTo>
                <a:close/>
                <a:moveTo>
                  <a:pt x="491280" y="29863"/>
                </a:moveTo>
                <a:cubicBezTo>
                  <a:pt x="485246" y="29119"/>
                  <a:pt x="480240" y="24765"/>
                  <a:pt x="478697" y="18868"/>
                </a:cubicBezTo>
                <a:cubicBezTo>
                  <a:pt x="478080" y="16468"/>
                  <a:pt x="477600" y="14030"/>
                  <a:pt x="477017" y="11606"/>
                </a:cubicBezTo>
                <a:lnTo>
                  <a:pt x="477840" y="8997"/>
                </a:lnTo>
                <a:cubicBezTo>
                  <a:pt x="482674" y="4354"/>
                  <a:pt x="487577" y="-147"/>
                  <a:pt x="494949" y="4"/>
                </a:cubicBezTo>
                <a:cubicBezTo>
                  <a:pt x="496663" y="542"/>
                  <a:pt x="498411" y="1084"/>
                  <a:pt x="500160" y="1622"/>
                </a:cubicBezTo>
                <a:cubicBezTo>
                  <a:pt x="501429" y="2884"/>
                  <a:pt x="502731" y="4090"/>
                  <a:pt x="503931" y="5421"/>
                </a:cubicBezTo>
                <a:cubicBezTo>
                  <a:pt x="507806" y="9796"/>
                  <a:pt x="508766" y="16025"/>
                  <a:pt x="506366" y="21353"/>
                </a:cubicBezTo>
                <a:cubicBezTo>
                  <a:pt x="503589" y="27045"/>
                  <a:pt x="497589" y="30432"/>
                  <a:pt x="491280" y="29863"/>
                </a:cubicBezTo>
                <a:close/>
                <a:moveTo>
                  <a:pt x="372720" y="416133"/>
                </a:moveTo>
                <a:cubicBezTo>
                  <a:pt x="379577" y="420446"/>
                  <a:pt x="381635" y="429491"/>
                  <a:pt x="377314" y="436337"/>
                </a:cubicBezTo>
                <a:cubicBezTo>
                  <a:pt x="374400" y="440952"/>
                  <a:pt x="369189" y="443572"/>
                  <a:pt x="363737" y="443133"/>
                </a:cubicBezTo>
                <a:cubicBezTo>
                  <a:pt x="357154" y="442766"/>
                  <a:pt x="351669" y="438045"/>
                  <a:pt x="350297" y="431609"/>
                </a:cubicBezTo>
                <a:lnTo>
                  <a:pt x="348754" y="425061"/>
                </a:lnTo>
                <a:lnTo>
                  <a:pt x="349577" y="422452"/>
                </a:lnTo>
                <a:cubicBezTo>
                  <a:pt x="351223" y="420916"/>
                  <a:pt x="352869" y="419366"/>
                  <a:pt x="354514" y="417844"/>
                </a:cubicBezTo>
                <a:cubicBezTo>
                  <a:pt x="359451" y="413099"/>
                  <a:pt x="366994" y="412389"/>
                  <a:pt x="372720" y="416133"/>
                </a:cubicBezTo>
                <a:close/>
                <a:moveTo>
                  <a:pt x="330617" y="551150"/>
                </a:moveTo>
                <a:cubicBezTo>
                  <a:pt x="337474" y="555497"/>
                  <a:pt x="339532" y="564590"/>
                  <a:pt x="335177" y="571461"/>
                </a:cubicBezTo>
                <a:cubicBezTo>
                  <a:pt x="330857" y="578335"/>
                  <a:pt x="321737" y="580382"/>
                  <a:pt x="314880" y="576034"/>
                </a:cubicBezTo>
                <a:cubicBezTo>
                  <a:pt x="311451" y="573868"/>
                  <a:pt x="309086" y="570388"/>
                  <a:pt x="308297" y="566410"/>
                </a:cubicBezTo>
                <a:cubicBezTo>
                  <a:pt x="307852" y="564487"/>
                  <a:pt x="307234" y="562605"/>
                  <a:pt x="306686" y="560702"/>
                </a:cubicBezTo>
                <a:cubicBezTo>
                  <a:pt x="307097" y="559399"/>
                  <a:pt x="307509" y="558096"/>
                  <a:pt x="307886" y="556790"/>
                </a:cubicBezTo>
                <a:cubicBezTo>
                  <a:pt x="309429" y="555546"/>
                  <a:pt x="311006" y="554369"/>
                  <a:pt x="312480" y="553046"/>
                </a:cubicBezTo>
                <a:cubicBezTo>
                  <a:pt x="317383" y="548338"/>
                  <a:pt x="324857" y="547557"/>
                  <a:pt x="330617" y="551150"/>
                </a:cubicBezTo>
                <a:close/>
                <a:moveTo>
                  <a:pt x="288411" y="686054"/>
                </a:moveTo>
                <a:cubicBezTo>
                  <a:pt x="295406" y="690113"/>
                  <a:pt x="297806" y="699086"/>
                  <a:pt x="293760" y="706097"/>
                </a:cubicBezTo>
                <a:cubicBezTo>
                  <a:pt x="291051" y="710771"/>
                  <a:pt x="285977" y="713579"/>
                  <a:pt x="280594" y="713407"/>
                </a:cubicBezTo>
                <a:cubicBezTo>
                  <a:pt x="273771" y="713311"/>
                  <a:pt x="267909" y="708518"/>
                  <a:pt x="266468" y="701850"/>
                </a:cubicBezTo>
                <a:cubicBezTo>
                  <a:pt x="265989" y="699981"/>
                  <a:pt x="265234" y="698181"/>
                  <a:pt x="264617" y="696347"/>
                </a:cubicBezTo>
                <a:cubicBezTo>
                  <a:pt x="265029" y="695044"/>
                  <a:pt x="265406" y="693737"/>
                  <a:pt x="265817" y="692435"/>
                </a:cubicBezTo>
                <a:cubicBezTo>
                  <a:pt x="267326" y="691097"/>
                  <a:pt x="268869" y="689801"/>
                  <a:pt x="270308" y="688416"/>
                </a:cubicBezTo>
                <a:cubicBezTo>
                  <a:pt x="275074" y="683517"/>
                  <a:pt x="282549" y="682540"/>
                  <a:pt x="288411" y="686054"/>
                </a:cubicBezTo>
                <a:close/>
                <a:moveTo>
                  <a:pt x="236366" y="855868"/>
                </a:moveTo>
                <a:cubicBezTo>
                  <a:pt x="243189" y="860201"/>
                  <a:pt x="245212" y="869246"/>
                  <a:pt x="240891" y="876072"/>
                </a:cubicBezTo>
                <a:cubicBezTo>
                  <a:pt x="238080" y="880471"/>
                  <a:pt x="233177" y="883056"/>
                  <a:pt x="227966" y="882857"/>
                </a:cubicBezTo>
                <a:cubicBezTo>
                  <a:pt x="221143" y="882741"/>
                  <a:pt x="215280" y="877896"/>
                  <a:pt x="213909" y="871200"/>
                </a:cubicBezTo>
                <a:cubicBezTo>
                  <a:pt x="213394" y="869010"/>
                  <a:pt x="212914" y="866808"/>
                  <a:pt x="212400" y="864614"/>
                </a:cubicBezTo>
                <a:lnTo>
                  <a:pt x="213223" y="862005"/>
                </a:lnTo>
                <a:cubicBezTo>
                  <a:pt x="214869" y="860486"/>
                  <a:pt x="216514" y="858960"/>
                  <a:pt x="218194" y="857448"/>
                </a:cubicBezTo>
                <a:cubicBezTo>
                  <a:pt x="223132" y="852707"/>
                  <a:pt x="230709" y="852048"/>
                  <a:pt x="236366" y="855868"/>
                </a:cubicBezTo>
                <a:close/>
                <a:moveTo>
                  <a:pt x="152057" y="1125789"/>
                </a:moveTo>
                <a:cubicBezTo>
                  <a:pt x="157852" y="1129324"/>
                  <a:pt x="160560" y="1136321"/>
                  <a:pt x="158640" y="1142843"/>
                </a:cubicBezTo>
                <a:cubicBezTo>
                  <a:pt x="156514" y="1149031"/>
                  <a:pt x="150686" y="1153166"/>
                  <a:pt x="144137" y="1153097"/>
                </a:cubicBezTo>
                <a:cubicBezTo>
                  <a:pt x="137314" y="1152888"/>
                  <a:pt x="131520" y="1148088"/>
                  <a:pt x="130046" y="1141440"/>
                </a:cubicBezTo>
                <a:cubicBezTo>
                  <a:pt x="129600" y="1139555"/>
                  <a:pt x="128846" y="1137734"/>
                  <a:pt x="128263" y="1135886"/>
                </a:cubicBezTo>
                <a:cubicBezTo>
                  <a:pt x="128640" y="1134580"/>
                  <a:pt x="129051" y="1133277"/>
                  <a:pt x="129463" y="1131974"/>
                </a:cubicBezTo>
                <a:cubicBezTo>
                  <a:pt x="130972" y="1130651"/>
                  <a:pt x="132514" y="1129372"/>
                  <a:pt x="133955" y="1128000"/>
                </a:cubicBezTo>
                <a:cubicBezTo>
                  <a:pt x="138720" y="1123128"/>
                  <a:pt x="146263" y="1122213"/>
                  <a:pt x="152057" y="1125789"/>
                </a:cubicBezTo>
                <a:close/>
                <a:moveTo>
                  <a:pt x="107520" y="1268709"/>
                </a:moveTo>
                <a:cubicBezTo>
                  <a:pt x="113314" y="1272275"/>
                  <a:pt x="116091" y="1279242"/>
                  <a:pt x="114308" y="1285817"/>
                </a:cubicBezTo>
                <a:cubicBezTo>
                  <a:pt x="112183" y="1292311"/>
                  <a:pt x="105943" y="1296546"/>
                  <a:pt x="99120" y="1296103"/>
                </a:cubicBezTo>
                <a:cubicBezTo>
                  <a:pt x="92537" y="1295757"/>
                  <a:pt x="87051" y="1291039"/>
                  <a:pt x="85680" y="1284604"/>
                </a:cubicBezTo>
                <a:lnTo>
                  <a:pt x="84137" y="1278045"/>
                </a:lnTo>
                <a:lnTo>
                  <a:pt x="84960" y="1275439"/>
                </a:lnTo>
                <a:cubicBezTo>
                  <a:pt x="86606" y="1273900"/>
                  <a:pt x="88251" y="1272353"/>
                  <a:pt x="89897" y="1270831"/>
                </a:cubicBezTo>
                <a:cubicBezTo>
                  <a:pt x="94628" y="1266278"/>
                  <a:pt x="101829" y="1265414"/>
                  <a:pt x="107520" y="1268709"/>
                </a:cubicBezTo>
                <a:close/>
                <a:moveTo>
                  <a:pt x="66034" y="1404138"/>
                </a:moveTo>
                <a:cubicBezTo>
                  <a:pt x="72960" y="1408409"/>
                  <a:pt x="75086" y="1417475"/>
                  <a:pt x="70800" y="1424383"/>
                </a:cubicBezTo>
                <a:cubicBezTo>
                  <a:pt x="68126" y="1428734"/>
                  <a:pt x="63360" y="1431374"/>
                  <a:pt x="58251" y="1431357"/>
                </a:cubicBezTo>
                <a:cubicBezTo>
                  <a:pt x="51189" y="1431333"/>
                  <a:pt x="45086" y="1426348"/>
                  <a:pt x="43680" y="1419419"/>
                </a:cubicBezTo>
                <a:cubicBezTo>
                  <a:pt x="43234" y="1417495"/>
                  <a:pt x="42617" y="1415613"/>
                  <a:pt x="42069" y="1413710"/>
                </a:cubicBezTo>
                <a:cubicBezTo>
                  <a:pt x="42480" y="1412407"/>
                  <a:pt x="42891" y="1411101"/>
                  <a:pt x="43269" y="1409798"/>
                </a:cubicBezTo>
                <a:cubicBezTo>
                  <a:pt x="44812" y="1408553"/>
                  <a:pt x="46389" y="1407371"/>
                  <a:pt x="47863" y="1406047"/>
                </a:cubicBezTo>
                <a:cubicBezTo>
                  <a:pt x="52766" y="1401312"/>
                  <a:pt x="60240" y="1400517"/>
                  <a:pt x="66034" y="1404120"/>
                </a:cubicBezTo>
                <a:close/>
                <a:moveTo>
                  <a:pt x="24343" y="1539477"/>
                </a:moveTo>
                <a:cubicBezTo>
                  <a:pt x="30000" y="1543245"/>
                  <a:pt x="32434" y="1550373"/>
                  <a:pt x="30206" y="1556812"/>
                </a:cubicBezTo>
                <a:cubicBezTo>
                  <a:pt x="27532" y="1563635"/>
                  <a:pt x="20366" y="1567602"/>
                  <a:pt x="13166" y="1566278"/>
                </a:cubicBezTo>
                <a:cubicBezTo>
                  <a:pt x="7474" y="1565044"/>
                  <a:pt x="3017" y="1560566"/>
                  <a:pt x="1852" y="1554857"/>
                </a:cubicBezTo>
                <a:cubicBezTo>
                  <a:pt x="1337" y="1552989"/>
                  <a:pt x="617" y="1551185"/>
                  <a:pt x="0" y="1549355"/>
                </a:cubicBezTo>
                <a:cubicBezTo>
                  <a:pt x="377" y="1548052"/>
                  <a:pt x="789" y="1546745"/>
                  <a:pt x="1200" y="1545443"/>
                </a:cubicBezTo>
                <a:cubicBezTo>
                  <a:pt x="2709" y="1544102"/>
                  <a:pt x="4251" y="1542806"/>
                  <a:pt x="5692" y="1541421"/>
                </a:cubicBezTo>
                <a:cubicBezTo>
                  <a:pt x="10628" y="1536357"/>
                  <a:pt x="18480" y="1535531"/>
                  <a:pt x="24343" y="1539460"/>
                </a:cubicBezTo>
                <a:close/>
                <a:moveTo>
                  <a:pt x="155897" y="1579526"/>
                </a:moveTo>
                <a:cubicBezTo>
                  <a:pt x="163680" y="1582180"/>
                  <a:pt x="167829" y="1590635"/>
                  <a:pt x="165189" y="1598414"/>
                </a:cubicBezTo>
                <a:cubicBezTo>
                  <a:pt x="162617" y="1605964"/>
                  <a:pt x="154526" y="1610140"/>
                  <a:pt x="146880" y="1607880"/>
                </a:cubicBezTo>
                <a:cubicBezTo>
                  <a:pt x="139200" y="1605247"/>
                  <a:pt x="135017" y="1596967"/>
                  <a:pt x="137451" y="1589219"/>
                </a:cubicBezTo>
                <a:cubicBezTo>
                  <a:pt x="139886" y="1581463"/>
                  <a:pt x="148115" y="1577126"/>
                  <a:pt x="155897" y="1579509"/>
                </a:cubicBezTo>
                <a:close/>
                <a:moveTo>
                  <a:pt x="317314" y="1059326"/>
                </a:moveTo>
                <a:cubicBezTo>
                  <a:pt x="309566" y="1056977"/>
                  <a:pt x="305177" y="1048783"/>
                  <a:pt x="307509" y="1041021"/>
                </a:cubicBezTo>
                <a:cubicBezTo>
                  <a:pt x="307509" y="1041021"/>
                  <a:pt x="307509" y="1041017"/>
                  <a:pt x="307509" y="1041017"/>
                </a:cubicBezTo>
                <a:cubicBezTo>
                  <a:pt x="309874" y="1033300"/>
                  <a:pt x="318034" y="1028959"/>
                  <a:pt x="325749" y="1031325"/>
                </a:cubicBezTo>
                <a:cubicBezTo>
                  <a:pt x="333497" y="1033691"/>
                  <a:pt x="337817" y="1041864"/>
                  <a:pt x="335451" y="1049582"/>
                </a:cubicBezTo>
                <a:cubicBezTo>
                  <a:pt x="333120" y="1057255"/>
                  <a:pt x="324994" y="1061599"/>
                  <a:pt x="317314" y="1059309"/>
                </a:cubicBezTo>
                <a:close/>
                <a:moveTo>
                  <a:pt x="590606" y="178252"/>
                </a:moveTo>
                <a:cubicBezTo>
                  <a:pt x="598217" y="180563"/>
                  <a:pt x="602503" y="188603"/>
                  <a:pt x="600206" y="196214"/>
                </a:cubicBezTo>
                <a:cubicBezTo>
                  <a:pt x="600172" y="196354"/>
                  <a:pt x="600103" y="196492"/>
                  <a:pt x="600069" y="196629"/>
                </a:cubicBezTo>
                <a:cubicBezTo>
                  <a:pt x="597635" y="204316"/>
                  <a:pt x="589406" y="208564"/>
                  <a:pt x="581726" y="206112"/>
                </a:cubicBezTo>
                <a:cubicBezTo>
                  <a:pt x="574012" y="203661"/>
                  <a:pt x="569795" y="195443"/>
                  <a:pt x="572229" y="187756"/>
                </a:cubicBezTo>
                <a:cubicBezTo>
                  <a:pt x="574526" y="180120"/>
                  <a:pt x="582583" y="175797"/>
                  <a:pt x="590229" y="178097"/>
                </a:cubicBezTo>
                <a:cubicBezTo>
                  <a:pt x="590332" y="178139"/>
                  <a:pt x="590469" y="178180"/>
                  <a:pt x="590606" y="178221"/>
                </a:cubicBezTo>
                <a:close/>
                <a:moveTo>
                  <a:pt x="513737" y="474857"/>
                </a:moveTo>
                <a:cubicBezTo>
                  <a:pt x="511200" y="482520"/>
                  <a:pt x="502937" y="486683"/>
                  <a:pt x="495291" y="484159"/>
                </a:cubicBezTo>
                <a:cubicBezTo>
                  <a:pt x="487611" y="481632"/>
                  <a:pt x="483463" y="473373"/>
                  <a:pt x="486000" y="465710"/>
                </a:cubicBezTo>
                <a:cubicBezTo>
                  <a:pt x="488503" y="458095"/>
                  <a:pt x="496663" y="453926"/>
                  <a:pt x="504308" y="456367"/>
                </a:cubicBezTo>
                <a:cubicBezTo>
                  <a:pt x="512023" y="458867"/>
                  <a:pt x="516240" y="467136"/>
                  <a:pt x="513737" y="474840"/>
                </a:cubicBezTo>
                <a:close/>
                <a:moveTo>
                  <a:pt x="548503" y="313115"/>
                </a:moveTo>
                <a:cubicBezTo>
                  <a:pt x="556354" y="315388"/>
                  <a:pt x="560846" y="323582"/>
                  <a:pt x="558583" y="331416"/>
                </a:cubicBezTo>
                <a:cubicBezTo>
                  <a:pt x="556320" y="339254"/>
                  <a:pt x="548126" y="343766"/>
                  <a:pt x="540275" y="341493"/>
                </a:cubicBezTo>
                <a:cubicBezTo>
                  <a:pt x="532457" y="339223"/>
                  <a:pt x="527931" y="331029"/>
                  <a:pt x="530194" y="323191"/>
                </a:cubicBezTo>
                <a:cubicBezTo>
                  <a:pt x="530194" y="323160"/>
                  <a:pt x="530229" y="323126"/>
                  <a:pt x="530229" y="323095"/>
                </a:cubicBezTo>
                <a:cubicBezTo>
                  <a:pt x="532492" y="315299"/>
                  <a:pt x="540652" y="310814"/>
                  <a:pt x="548434" y="313080"/>
                </a:cubicBezTo>
                <a:cubicBezTo>
                  <a:pt x="548469" y="313087"/>
                  <a:pt x="548469" y="313091"/>
                  <a:pt x="548503" y="313097"/>
                </a:cubicBezTo>
                <a:close/>
                <a:moveTo>
                  <a:pt x="462069" y="591473"/>
                </a:moveTo>
                <a:cubicBezTo>
                  <a:pt x="469817" y="593747"/>
                  <a:pt x="474275" y="601882"/>
                  <a:pt x="472012" y="609641"/>
                </a:cubicBezTo>
                <a:cubicBezTo>
                  <a:pt x="469714" y="617400"/>
                  <a:pt x="461589" y="621844"/>
                  <a:pt x="453840" y="619570"/>
                </a:cubicBezTo>
                <a:cubicBezTo>
                  <a:pt x="446091" y="617297"/>
                  <a:pt x="441635" y="609172"/>
                  <a:pt x="443897" y="601416"/>
                </a:cubicBezTo>
                <a:cubicBezTo>
                  <a:pt x="445989" y="593743"/>
                  <a:pt x="453909" y="589221"/>
                  <a:pt x="461589" y="591312"/>
                </a:cubicBezTo>
                <a:cubicBezTo>
                  <a:pt x="461760" y="591357"/>
                  <a:pt x="461897" y="591405"/>
                  <a:pt x="462069" y="591456"/>
                </a:cubicBezTo>
                <a:close/>
                <a:moveTo>
                  <a:pt x="402034" y="736368"/>
                </a:moveTo>
                <a:cubicBezTo>
                  <a:pt x="404332" y="728630"/>
                  <a:pt x="412423" y="724204"/>
                  <a:pt x="420172" y="726487"/>
                </a:cubicBezTo>
                <a:cubicBezTo>
                  <a:pt x="427920" y="728767"/>
                  <a:pt x="432343" y="736893"/>
                  <a:pt x="430046" y="744631"/>
                </a:cubicBezTo>
                <a:cubicBezTo>
                  <a:pt x="430046" y="744720"/>
                  <a:pt x="430012" y="744813"/>
                  <a:pt x="429977" y="744902"/>
                </a:cubicBezTo>
                <a:cubicBezTo>
                  <a:pt x="427611" y="752620"/>
                  <a:pt x="419451" y="756960"/>
                  <a:pt x="411737" y="754598"/>
                </a:cubicBezTo>
                <a:cubicBezTo>
                  <a:pt x="404023" y="752236"/>
                  <a:pt x="399669" y="744069"/>
                  <a:pt x="402034" y="736351"/>
                </a:cubicBezTo>
                <a:close/>
                <a:moveTo>
                  <a:pt x="359349" y="924271"/>
                </a:moveTo>
                <a:cubicBezTo>
                  <a:pt x="351497" y="922094"/>
                  <a:pt x="346869" y="913954"/>
                  <a:pt x="349063" y="906093"/>
                </a:cubicBezTo>
                <a:cubicBezTo>
                  <a:pt x="351223" y="898231"/>
                  <a:pt x="359383" y="893627"/>
                  <a:pt x="367234" y="895804"/>
                </a:cubicBezTo>
                <a:cubicBezTo>
                  <a:pt x="375086" y="897984"/>
                  <a:pt x="379714" y="906120"/>
                  <a:pt x="377520" y="913982"/>
                </a:cubicBezTo>
                <a:cubicBezTo>
                  <a:pt x="377520" y="914030"/>
                  <a:pt x="377486" y="914082"/>
                  <a:pt x="377486" y="914129"/>
                </a:cubicBezTo>
                <a:cubicBezTo>
                  <a:pt x="375291" y="921923"/>
                  <a:pt x="367200" y="926462"/>
                  <a:pt x="359417" y="924271"/>
                </a:cubicBezTo>
                <a:cubicBezTo>
                  <a:pt x="359383" y="924264"/>
                  <a:pt x="359383" y="924261"/>
                  <a:pt x="359349" y="924254"/>
                </a:cubicBezTo>
                <a:close/>
                <a:moveTo>
                  <a:pt x="283749" y="1166095"/>
                </a:moveTo>
                <a:cubicBezTo>
                  <a:pt x="291600" y="1168303"/>
                  <a:pt x="296160" y="1176446"/>
                  <a:pt x="293931" y="1184284"/>
                </a:cubicBezTo>
                <a:cubicBezTo>
                  <a:pt x="291737" y="1192121"/>
                  <a:pt x="283577" y="1196685"/>
                  <a:pt x="275760" y="1194477"/>
                </a:cubicBezTo>
                <a:cubicBezTo>
                  <a:pt x="267909" y="1192265"/>
                  <a:pt x="263349" y="1184123"/>
                  <a:pt x="265543" y="1176285"/>
                </a:cubicBezTo>
                <a:cubicBezTo>
                  <a:pt x="265577" y="1176264"/>
                  <a:pt x="265577" y="1176244"/>
                  <a:pt x="265577" y="1176223"/>
                </a:cubicBezTo>
                <a:cubicBezTo>
                  <a:pt x="267737" y="1168430"/>
                  <a:pt x="275829" y="1163870"/>
                  <a:pt x="283611" y="1166040"/>
                </a:cubicBezTo>
                <a:cubicBezTo>
                  <a:pt x="283646" y="1166054"/>
                  <a:pt x="283714" y="1166064"/>
                  <a:pt x="283749" y="1166078"/>
                </a:cubicBezTo>
                <a:close/>
                <a:moveTo>
                  <a:pt x="198069" y="1444732"/>
                </a:moveTo>
                <a:cubicBezTo>
                  <a:pt x="205680" y="1447382"/>
                  <a:pt x="209692" y="1455696"/>
                  <a:pt x="207051" y="1463304"/>
                </a:cubicBezTo>
                <a:cubicBezTo>
                  <a:pt x="204411" y="1470909"/>
                  <a:pt x="196080" y="1474927"/>
                  <a:pt x="188468" y="1472280"/>
                </a:cubicBezTo>
                <a:cubicBezTo>
                  <a:pt x="180891" y="1469633"/>
                  <a:pt x="176846" y="1461343"/>
                  <a:pt x="179486" y="1453742"/>
                </a:cubicBezTo>
                <a:cubicBezTo>
                  <a:pt x="181886" y="1446234"/>
                  <a:pt x="189909" y="1442092"/>
                  <a:pt x="197417" y="1444492"/>
                </a:cubicBezTo>
                <a:cubicBezTo>
                  <a:pt x="197623" y="1444560"/>
                  <a:pt x="197863" y="1444636"/>
                  <a:pt x="198069" y="1444715"/>
                </a:cubicBezTo>
                <a:close/>
                <a:moveTo>
                  <a:pt x="240069" y="1309433"/>
                </a:moveTo>
                <a:cubicBezTo>
                  <a:pt x="247852" y="1312008"/>
                  <a:pt x="252034" y="1320391"/>
                  <a:pt x="249463" y="1328157"/>
                </a:cubicBezTo>
                <a:cubicBezTo>
                  <a:pt x="246891" y="1335923"/>
                  <a:pt x="238526" y="1340133"/>
                  <a:pt x="230743" y="1337558"/>
                </a:cubicBezTo>
                <a:cubicBezTo>
                  <a:pt x="222994" y="1334983"/>
                  <a:pt x="218777" y="1326600"/>
                  <a:pt x="221349" y="1318835"/>
                </a:cubicBezTo>
                <a:cubicBezTo>
                  <a:pt x="221383" y="1318763"/>
                  <a:pt x="221383" y="1318694"/>
                  <a:pt x="221417" y="1318622"/>
                </a:cubicBezTo>
                <a:cubicBezTo>
                  <a:pt x="223989" y="1310939"/>
                  <a:pt x="232320" y="1306811"/>
                  <a:pt x="240000" y="1309396"/>
                </a:cubicBezTo>
                <a:cubicBezTo>
                  <a:pt x="240034" y="1309403"/>
                  <a:pt x="240034" y="1309409"/>
                  <a:pt x="240069" y="1309416"/>
                </a:cubicBezTo>
                <a:close/>
                <a:moveTo>
                  <a:pt x="291189" y="1621512"/>
                </a:moveTo>
                <a:cubicBezTo>
                  <a:pt x="298869" y="1624176"/>
                  <a:pt x="303017" y="1632450"/>
                  <a:pt x="300583" y="1640191"/>
                </a:cubicBezTo>
                <a:cubicBezTo>
                  <a:pt x="298217" y="1647974"/>
                  <a:pt x="289989" y="1652366"/>
                  <a:pt x="282206" y="1650004"/>
                </a:cubicBezTo>
                <a:cubicBezTo>
                  <a:pt x="274423" y="1647638"/>
                  <a:pt x="270034" y="1639413"/>
                  <a:pt x="272400" y="1631633"/>
                </a:cubicBezTo>
                <a:cubicBezTo>
                  <a:pt x="272468" y="1631424"/>
                  <a:pt x="272537" y="1631219"/>
                  <a:pt x="272606" y="1631013"/>
                </a:cubicBezTo>
                <a:cubicBezTo>
                  <a:pt x="275177" y="1623295"/>
                  <a:pt x="283440" y="1619057"/>
                  <a:pt x="291189" y="1621495"/>
                </a:cubicBezTo>
                <a:close/>
                <a:moveTo>
                  <a:pt x="366103" y="1379541"/>
                </a:moveTo>
                <a:cubicBezTo>
                  <a:pt x="358251" y="1377203"/>
                  <a:pt x="353795" y="1368953"/>
                  <a:pt x="356126" y="1361112"/>
                </a:cubicBezTo>
                <a:cubicBezTo>
                  <a:pt x="358492" y="1353275"/>
                  <a:pt x="366720" y="1348817"/>
                  <a:pt x="374571" y="1351152"/>
                </a:cubicBezTo>
                <a:cubicBezTo>
                  <a:pt x="382423" y="1353491"/>
                  <a:pt x="386880" y="1361743"/>
                  <a:pt x="384514" y="1369581"/>
                </a:cubicBezTo>
                <a:cubicBezTo>
                  <a:pt x="384514" y="1369598"/>
                  <a:pt x="384514" y="1369615"/>
                  <a:pt x="384514" y="1369632"/>
                </a:cubicBezTo>
                <a:cubicBezTo>
                  <a:pt x="382080" y="1377391"/>
                  <a:pt x="373920" y="1381790"/>
                  <a:pt x="366103" y="1379524"/>
                </a:cubicBezTo>
                <a:close/>
                <a:moveTo>
                  <a:pt x="410366" y="1236247"/>
                </a:moveTo>
                <a:cubicBezTo>
                  <a:pt x="402617" y="1233785"/>
                  <a:pt x="398297" y="1225495"/>
                  <a:pt x="400766" y="1217733"/>
                </a:cubicBezTo>
                <a:cubicBezTo>
                  <a:pt x="403234" y="1209971"/>
                  <a:pt x="411532" y="1205671"/>
                  <a:pt x="419280" y="1208133"/>
                </a:cubicBezTo>
                <a:cubicBezTo>
                  <a:pt x="426960" y="1210701"/>
                  <a:pt x="431212" y="1218936"/>
                  <a:pt x="428846" y="1226695"/>
                </a:cubicBezTo>
                <a:cubicBezTo>
                  <a:pt x="426343" y="1234416"/>
                  <a:pt x="418115" y="1238678"/>
                  <a:pt x="410366" y="1236230"/>
                </a:cubicBezTo>
                <a:close/>
                <a:moveTo>
                  <a:pt x="546720" y="796615"/>
                </a:moveTo>
                <a:cubicBezTo>
                  <a:pt x="538972" y="794133"/>
                  <a:pt x="534686" y="785829"/>
                  <a:pt x="537154" y="778067"/>
                </a:cubicBezTo>
                <a:cubicBezTo>
                  <a:pt x="539623" y="770304"/>
                  <a:pt x="547955" y="766022"/>
                  <a:pt x="555703" y="768501"/>
                </a:cubicBezTo>
                <a:cubicBezTo>
                  <a:pt x="563451" y="770983"/>
                  <a:pt x="567737" y="779284"/>
                  <a:pt x="565269" y="787039"/>
                </a:cubicBezTo>
                <a:cubicBezTo>
                  <a:pt x="562766" y="794798"/>
                  <a:pt x="554469" y="799077"/>
                  <a:pt x="546720" y="796598"/>
                </a:cubicBezTo>
                <a:close/>
                <a:moveTo>
                  <a:pt x="597703" y="633552"/>
                </a:moveTo>
                <a:cubicBezTo>
                  <a:pt x="605383" y="636079"/>
                  <a:pt x="609566" y="644352"/>
                  <a:pt x="607029" y="652032"/>
                </a:cubicBezTo>
                <a:cubicBezTo>
                  <a:pt x="604492" y="659709"/>
                  <a:pt x="596229" y="663885"/>
                  <a:pt x="588549" y="661358"/>
                </a:cubicBezTo>
                <a:cubicBezTo>
                  <a:pt x="580869" y="658831"/>
                  <a:pt x="576686" y="650551"/>
                  <a:pt x="579223" y="642868"/>
                </a:cubicBezTo>
                <a:cubicBezTo>
                  <a:pt x="581726" y="635188"/>
                  <a:pt x="590023" y="631008"/>
                  <a:pt x="597703" y="633535"/>
                </a:cubicBezTo>
                <a:close/>
                <a:moveTo>
                  <a:pt x="494023" y="966048"/>
                </a:moveTo>
                <a:cubicBezTo>
                  <a:pt x="486275" y="963515"/>
                  <a:pt x="482023" y="955176"/>
                  <a:pt x="484560" y="947421"/>
                </a:cubicBezTo>
                <a:cubicBezTo>
                  <a:pt x="487097" y="939669"/>
                  <a:pt x="495429" y="935435"/>
                  <a:pt x="503177" y="937968"/>
                </a:cubicBezTo>
                <a:cubicBezTo>
                  <a:pt x="510960" y="940499"/>
                  <a:pt x="515177" y="948840"/>
                  <a:pt x="512640" y="956592"/>
                </a:cubicBezTo>
                <a:cubicBezTo>
                  <a:pt x="512640" y="956603"/>
                  <a:pt x="512640" y="956609"/>
                  <a:pt x="512640" y="956620"/>
                </a:cubicBezTo>
                <a:cubicBezTo>
                  <a:pt x="510069" y="964334"/>
                  <a:pt x="501771" y="968534"/>
                  <a:pt x="494023" y="966031"/>
                </a:cubicBezTo>
                <a:close/>
                <a:moveTo>
                  <a:pt x="452537" y="1101254"/>
                </a:moveTo>
                <a:cubicBezTo>
                  <a:pt x="444754" y="1098909"/>
                  <a:pt x="440332" y="1090728"/>
                  <a:pt x="442629" y="1082939"/>
                </a:cubicBezTo>
                <a:cubicBezTo>
                  <a:pt x="445029" y="1075173"/>
                  <a:pt x="453257" y="1070819"/>
                  <a:pt x="461040" y="1073219"/>
                </a:cubicBezTo>
                <a:cubicBezTo>
                  <a:pt x="468686" y="1075581"/>
                  <a:pt x="473040" y="1083624"/>
                  <a:pt x="470846" y="1091321"/>
                </a:cubicBezTo>
                <a:cubicBezTo>
                  <a:pt x="468446" y="1099046"/>
                  <a:pt x="460320" y="1103445"/>
                  <a:pt x="452537" y="1101237"/>
                </a:cubicBezTo>
                <a:close/>
                <a:moveTo>
                  <a:pt x="665349" y="365030"/>
                </a:moveTo>
                <a:cubicBezTo>
                  <a:pt x="667714" y="357261"/>
                  <a:pt x="675840" y="352821"/>
                  <a:pt x="683657" y="355056"/>
                </a:cubicBezTo>
                <a:cubicBezTo>
                  <a:pt x="691440" y="357446"/>
                  <a:pt x="695829" y="365702"/>
                  <a:pt x="693463" y="373502"/>
                </a:cubicBezTo>
                <a:cubicBezTo>
                  <a:pt x="691097" y="381213"/>
                  <a:pt x="682972" y="385605"/>
                  <a:pt x="675223" y="383359"/>
                </a:cubicBezTo>
                <a:cubicBezTo>
                  <a:pt x="667440" y="381035"/>
                  <a:pt x="663017" y="372837"/>
                  <a:pt x="665349" y="365051"/>
                </a:cubicBezTo>
                <a:cubicBezTo>
                  <a:pt x="665349" y="365040"/>
                  <a:pt x="665349" y="365027"/>
                  <a:pt x="665349" y="365013"/>
                </a:cubicBezTo>
                <a:close/>
                <a:moveTo>
                  <a:pt x="630617" y="526495"/>
                </a:moveTo>
                <a:cubicBezTo>
                  <a:pt x="622834" y="524085"/>
                  <a:pt x="618446" y="515808"/>
                  <a:pt x="620846" y="508008"/>
                </a:cubicBezTo>
                <a:cubicBezTo>
                  <a:pt x="623280" y="500208"/>
                  <a:pt x="631543" y="495840"/>
                  <a:pt x="639360" y="498254"/>
                </a:cubicBezTo>
                <a:cubicBezTo>
                  <a:pt x="647143" y="500664"/>
                  <a:pt x="651532" y="508941"/>
                  <a:pt x="649097" y="516741"/>
                </a:cubicBezTo>
                <a:cubicBezTo>
                  <a:pt x="649097" y="516748"/>
                  <a:pt x="649097" y="516755"/>
                  <a:pt x="649097" y="516761"/>
                </a:cubicBezTo>
                <a:cubicBezTo>
                  <a:pt x="646629" y="524496"/>
                  <a:pt x="638400" y="528816"/>
                  <a:pt x="630617" y="526478"/>
                </a:cubicBezTo>
                <a:close/>
                <a:moveTo>
                  <a:pt x="468137" y="1528505"/>
                </a:moveTo>
                <a:cubicBezTo>
                  <a:pt x="475783" y="1531080"/>
                  <a:pt x="479863" y="1539357"/>
                  <a:pt x="477291" y="1546992"/>
                </a:cubicBezTo>
                <a:cubicBezTo>
                  <a:pt x="474720" y="1554628"/>
                  <a:pt x="466457" y="1558728"/>
                  <a:pt x="458812" y="1556150"/>
                </a:cubicBezTo>
                <a:cubicBezTo>
                  <a:pt x="451234" y="1553599"/>
                  <a:pt x="447154" y="1545446"/>
                  <a:pt x="449589" y="1537852"/>
                </a:cubicBezTo>
                <a:cubicBezTo>
                  <a:pt x="452091" y="1530151"/>
                  <a:pt x="460389" y="1525955"/>
                  <a:pt x="468103" y="1528471"/>
                </a:cubicBezTo>
                <a:cubicBezTo>
                  <a:pt x="468103" y="1528478"/>
                  <a:pt x="468137" y="1528481"/>
                  <a:pt x="468137" y="1528488"/>
                </a:cubicBezTo>
                <a:close/>
                <a:moveTo>
                  <a:pt x="425829" y="1663283"/>
                </a:moveTo>
                <a:cubicBezTo>
                  <a:pt x="433577" y="1665707"/>
                  <a:pt x="438034" y="1673801"/>
                  <a:pt x="435943" y="1681643"/>
                </a:cubicBezTo>
                <a:cubicBezTo>
                  <a:pt x="433406" y="1689323"/>
                  <a:pt x="425417" y="1693780"/>
                  <a:pt x="417532" y="1691904"/>
                </a:cubicBezTo>
                <a:cubicBezTo>
                  <a:pt x="409852" y="1689326"/>
                  <a:pt x="405497" y="1681242"/>
                  <a:pt x="407554" y="1673411"/>
                </a:cubicBezTo>
                <a:cubicBezTo>
                  <a:pt x="409852" y="1665611"/>
                  <a:pt x="417977" y="1661095"/>
                  <a:pt x="425829" y="1663265"/>
                </a:cubicBezTo>
                <a:close/>
                <a:moveTo>
                  <a:pt x="587726" y="1143192"/>
                </a:moveTo>
                <a:cubicBezTo>
                  <a:pt x="579943" y="1140854"/>
                  <a:pt x="575486" y="1132708"/>
                  <a:pt x="577714" y="1124901"/>
                </a:cubicBezTo>
                <a:cubicBezTo>
                  <a:pt x="579977" y="1117132"/>
                  <a:pt x="588137" y="1112685"/>
                  <a:pt x="595920" y="1114965"/>
                </a:cubicBezTo>
                <a:cubicBezTo>
                  <a:pt x="595920" y="1114972"/>
                  <a:pt x="595955" y="1114982"/>
                  <a:pt x="595989" y="1114989"/>
                </a:cubicBezTo>
                <a:cubicBezTo>
                  <a:pt x="603771" y="1117276"/>
                  <a:pt x="608297" y="1125408"/>
                  <a:pt x="606103" y="1133232"/>
                </a:cubicBezTo>
                <a:cubicBezTo>
                  <a:pt x="603669" y="1140971"/>
                  <a:pt x="595543" y="1145376"/>
                  <a:pt x="587726" y="1143175"/>
                </a:cubicBezTo>
                <a:close/>
                <a:moveTo>
                  <a:pt x="690926" y="810446"/>
                </a:moveTo>
                <a:cubicBezTo>
                  <a:pt x="698709" y="812873"/>
                  <a:pt x="703063" y="821154"/>
                  <a:pt x="700629" y="828940"/>
                </a:cubicBezTo>
                <a:cubicBezTo>
                  <a:pt x="698194" y="836726"/>
                  <a:pt x="689931" y="841070"/>
                  <a:pt x="682148" y="838639"/>
                </a:cubicBezTo>
                <a:cubicBezTo>
                  <a:pt x="682012" y="838601"/>
                  <a:pt x="681874" y="838564"/>
                  <a:pt x="681771" y="838523"/>
                </a:cubicBezTo>
                <a:cubicBezTo>
                  <a:pt x="674023" y="835996"/>
                  <a:pt x="669771" y="827657"/>
                  <a:pt x="672308" y="819899"/>
                </a:cubicBezTo>
                <a:cubicBezTo>
                  <a:pt x="674846" y="812140"/>
                  <a:pt x="683177" y="807902"/>
                  <a:pt x="690926" y="810429"/>
                </a:cubicBezTo>
                <a:close/>
                <a:moveTo>
                  <a:pt x="638469" y="979934"/>
                </a:moveTo>
                <a:cubicBezTo>
                  <a:pt x="646217" y="982516"/>
                  <a:pt x="650366" y="990881"/>
                  <a:pt x="647795" y="998616"/>
                </a:cubicBezTo>
                <a:cubicBezTo>
                  <a:pt x="645223" y="1006355"/>
                  <a:pt x="636857" y="1010531"/>
                  <a:pt x="629109" y="1007949"/>
                </a:cubicBezTo>
                <a:cubicBezTo>
                  <a:pt x="621394" y="1005364"/>
                  <a:pt x="617212" y="997005"/>
                  <a:pt x="619783" y="989270"/>
                </a:cubicBezTo>
                <a:cubicBezTo>
                  <a:pt x="622457" y="981621"/>
                  <a:pt x="630720" y="977483"/>
                  <a:pt x="638469" y="979917"/>
                </a:cubicBezTo>
                <a:close/>
                <a:moveTo>
                  <a:pt x="545589" y="1278196"/>
                </a:moveTo>
                <a:cubicBezTo>
                  <a:pt x="537840" y="1275803"/>
                  <a:pt x="533486" y="1267577"/>
                  <a:pt x="535886" y="1259819"/>
                </a:cubicBezTo>
                <a:cubicBezTo>
                  <a:pt x="535886" y="1259805"/>
                  <a:pt x="535886" y="1259791"/>
                  <a:pt x="535886" y="1259778"/>
                </a:cubicBezTo>
                <a:cubicBezTo>
                  <a:pt x="538354" y="1252049"/>
                  <a:pt x="546549" y="1247716"/>
                  <a:pt x="554332" y="1250037"/>
                </a:cubicBezTo>
                <a:cubicBezTo>
                  <a:pt x="562046" y="1252564"/>
                  <a:pt x="566366" y="1260755"/>
                  <a:pt x="564103" y="1268551"/>
                </a:cubicBezTo>
                <a:cubicBezTo>
                  <a:pt x="561600" y="1276289"/>
                  <a:pt x="553372" y="1280579"/>
                  <a:pt x="545589" y="1278179"/>
                </a:cubicBezTo>
                <a:close/>
                <a:moveTo>
                  <a:pt x="500880" y="1421352"/>
                </a:moveTo>
                <a:cubicBezTo>
                  <a:pt x="493132" y="1418778"/>
                  <a:pt x="488914" y="1410398"/>
                  <a:pt x="491486" y="1402632"/>
                </a:cubicBezTo>
                <a:cubicBezTo>
                  <a:pt x="494057" y="1394870"/>
                  <a:pt x="502423" y="1390660"/>
                  <a:pt x="510206" y="1393235"/>
                </a:cubicBezTo>
                <a:cubicBezTo>
                  <a:pt x="517955" y="1395806"/>
                  <a:pt x="522172" y="1404185"/>
                  <a:pt x="519600" y="1411951"/>
                </a:cubicBezTo>
                <a:cubicBezTo>
                  <a:pt x="516857" y="1419583"/>
                  <a:pt x="508629" y="1423718"/>
                  <a:pt x="500880" y="1421335"/>
                </a:cubicBezTo>
                <a:close/>
                <a:moveTo>
                  <a:pt x="995897" y="303981"/>
                </a:moveTo>
                <a:cubicBezTo>
                  <a:pt x="1003646" y="306257"/>
                  <a:pt x="1008069" y="314380"/>
                  <a:pt x="1005806" y="322121"/>
                </a:cubicBezTo>
                <a:cubicBezTo>
                  <a:pt x="1003509" y="329863"/>
                  <a:pt x="995383" y="334296"/>
                  <a:pt x="987669" y="332020"/>
                </a:cubicBezTo>
                <a:cubicBezTo>
                  <a:pt x="987566" y="331996"/>
                  <a:pt x="987497" y="331975"/>
                  <a:pt x="987429" y="331951"/>
                </a:cubicBezTo>
                <a:cubicBezTo>
                  <a:pt x="979714" y="329613"/>
                  <a:pt x="975326" y="321453"/>
                  <a:pt x="977657" y="313728"/>
                </a:cubicBezTo>
                <a:cubicBezTo>
                  <a:pt x="980023" y="306000"/>
                  <a:pt x="988183" y="301632"/>
                  <a:pt x="995897" y="303971"/>
                </a:cubicBezTo>
                <a:close/>
                <a:moveTo>
                  <a:pt x="954377" y="439015"/>
                </a:moveTo>
                <a:cubicBezTo>
                  <a:pt x="962057" y="441635"/>
                  <a:pt x="966206" y="449966"/>
                  <a:pt x="963635" y="457670"/>
                </a:cubicBezTo>
                <a:cubicBezTo>
                  <a:pt x="960994" y="465302"/>
                  <a:pt x="952663" y="469351"/>
                  <a:pt x="945052" y="466711"/>
                </a:cubicBezTo>
                <a:cubicBezTo>
                  <a:pt x="937406" y="464075"/>
                  <a:pt x="933360" y="455750"/>
                  <a:pt x="936000" y="448118"/>
                </a:cubicBezTo>
                <a:cubicBezTo>
                  <a:pt x="938606" y="440572"/>
                  <a:pt x="946800" y="436512"/>
                  <a:pt x="954377" y="439005"/>
                </a:cubicBezTo>
                <a:close/>
                <a:moveTo>
                  <a:pt x="909497" y="582052"/>
                </a:moveTo>
                <a:cubicBezTo>
                  <a:pt x="917349" y="584263"/>
                  <a:pt x="921943" y="592423"/>
                  <a:pt x="919714" y="600281"/>
                </a:cubicBezTo>
                <a:cubicBezTo>
                  <a:pt x="917520" y="608140"/>
                  <a:pt x="909360" y="612720"/>
                  <a:pt x="901509" y="610509"/>
                </a:cubicBezTo>
                <a:cubicBezTo>
                  <a:pt x="893623" y="608297"/>
                  <a:pt x="889063" y="600137"/>
                  <a:pt x="891257" y="592279"/>
                </a:cubicBezTo>
                <a:cubicBezTo>
                  <a:pt x="891291" y="592211"/>
                  <a:pt x="891291" y="592142"/>
                  <a:pt x="891326" y="592073"/>
                </a:cubicBezTo>
                <a:cubicBezTo>
                  <a:pt x="893554" y="584301"/>
                  <a:pt x="901680" y="579806"/>
                  <a:pt x="909429" y="582034"/>
                </a:cubicBezTo>
                <a:cubicBezTo>
                  <a:pt x="909463" y="582041"/>
                  <a:pt x="909463" y="582045"/>
                  <a:pt x="909497" y="582052"/>
                </a:cubicBezTo>
                <a:close/>
                <a:moveTo>
                  <a:pt x="867532" y="717247"/>
                </a:moveTo>
                <a:cubicBezTo>
                  <a:pt x="875280" y="719500"/>
                  <a:pt x="879771" y="727622"/>
                  <a:pt x="877509" y="735384"/>
                </a:cubicBezTo>
                <a:cubicBezTo>
                  <a:pt x="875246" y="743147"/>
                  <a:pt x="867120" y="747614"/>
                  <a:pt x="859372" y="745358"/>
                </a:cubicBezTo>
                <a:cubicBezTo>
                  <a:pt x="851623" y="743105"/>
                  <a:pt x="847132" y="734983"/>
                  <a:pt x="849394" y="727221"/>
                </a:cubicBezTo>
                <a:cubicBezTo>
                  <a:pt x="849394" y="727221"/>
                  <a:pt x="849394" y="727221"/>
                  <a:pt x="849394" y="727221"/>
                </a:cubicBezTo>
                <a:cubicBezTo>
                  <a:pt x="851554" y="719520"/>
                  <a:pt x="859509" y="715012"/>
                  <a:pt x="867223" y="717158"/>
                </a:cubicBezTo>
                <a:cubicBezTo>
                  <a:pt x="867326" y="717185"/>
                  <a:pt x="867429" y="717216"/>
                  <a:pt x="867532" y="717247"/>
                </a:cubicBezTo>
                <a:close/>
                <a:moveTo>
                  <a:pt x="782914" y="1040219"/>
                </a:moveTo>
                <a:cubicBezTo>
                  <a:pt x="780411" y="1047899"/>
                  <a:pt x="772183" y="1052109"/>
                  <a:pt x="764503" y="1049620"/>
                </a:cubicBezTo>
                <a:cubicBezTo>
                  <a:pt x="756823" y="1047131"/>
                  <a:pt x="752606" y="1038888"/>
                  <a:pt x="755109" y="1031205"/>
                </a:cubicBezTo>
                <a:cubicBezTo>
                  <a:pt x="757577" y="1023590"/>
                  <a:pt x="765703" y="1019373"/>
                  <a:pt x="773349" y="1021752"/>
                </a:cubicBezTo>
                <a:cubicBezTo>
                  <a:pt x="781097" y="1024204"/>
                  <a:pt x="785383" y="1032467"/>
                  <a:pt x="782914" y="1040205"/>
                </a:cubicBezTo>
                <a:cubicBezTo>
                  <a:pt x="782914" y="1040212"/>
                  <a:pt x="782914" y="1040219"/>
                  <a:pt x="782914" y="1040225"/>
                </a:cubicBezTo>
                <a:close/>
                <a:moveTo>
                  <a:pt x="825669" y="852237"/>
                </a:moveTo>
                <a:cubicBezTo>
                  <a:pt x="833486" y="854537"/>
                  <a:pt x="837977" y="862742"/>
                  <a:pt x="835646" y="870559"/>
                </a:cubicBezTo>
                <a:cubicBezTo>
                  <a:pt x="833349" y="878380"/>
                  <a:pt x="825154" y="882854"/>
                  <a:pt x="817337" y="880553"/>
                </a:cubicBezTo>
                <a:cubicBezTo>
                  <a:pt x="809520" y="878253"/>
                  <a:pt x="805063" y="870052"/>
                  <a:pt x="807360" y="862231"/>
                </a:cubicBezTo>
                <a:cubicBezTo>
                  <a:pt x="809657" y="854414"/>
                  <a:pt x="817852" y="849943"/>
                  <a:pt x="825669" y="852244"/>
                </a:cubicBezTo>
                <a:close/>
                <a:moveTo>
                  <a:pt x="731349" y="1156961"/>
                </a:moveTo>
                <a:cubicBezTo>
                  <a:pt x="739097" y="1159324"/>
                  <a:pt x="743486" y="1167532"/>
                  <a:pt x="741120" y="1175294"/>
                </a:cubicBezTo>
                <a:cubicBezTo>
                  <a:pt x="738789" y="1183060"/>
                  <a:pt x="730560" y="1187441"/>
                  <a:pt x="722812" y="1185079"/>
                </a:cubicBezTo>
                <a:cubicBezTo>
                  <a:pt x="715029" y="1182720"/>
                  <a:pt x="710640" y="1174512"/>
                  <a:pt x="713006" y="1166747"/>
                </a:cubicBezTo>
                <a:cubicBezTo>
                  <a:pt x="713040" y="1166719"/>
                  <a:pt x="713040" y="1166692"/>
                  <a:pt x="713040" y="1166664"/>
                </a:cubicBezTo>
                <a:cubicBezTo>
                  <a:pt x="715303" y="1158988"/>
                  <a:pt x="723360" y="1154606"/>
                  <a:pt x="731040" y="1156876"/>
                </a:cubicBezTo>
                <a:cubicBezTo>
                  <a:pt x="731143" y="1156907"/>
                  <a:pt x="731246" y="1156937"/>
                  <a:pt x="731349" y="1156968"/>
                </a:cubicBezTo>
                <a:close/>
                <a:moveTo>
                  <a:pt x="603360" y="1570423"/>
                </a:moveTo>
                <a:cubicBezTo>
                  <a:pt x="611006" y="1572953"/>
                  <a:pt x="615154" y="1581206"/>
                  <a:pt x="612617" y="1588855"/>
                </a:cubicBezTo>
                <a:cubicBezTo>
                  <a:pt x="610115" y="1596504"/>
                  <a:pt x="601852" y="1600656"/>
                  <a:pt x="594206" y="1598126"/>
                </a:cubicBezTo>
                <a:cubicBezTo>
                  <a:pt x="586560" y="1595603"/>
                  <a:pt x="582411" y="1587378"/>
                  <a:pt x="584914" y="1579739"/>
                </a:cubicBezTo>
                <a:cubicBezTo>
                  <a:pt x="587246" y="1572179"/>
                  <a:pt x="595234" y="1567927"/>
                  <a:pt x="602812" y="1570245"/>
                </a:cubicBezTo>
                <a:cubicBezTo>
                  <a:pt x="602983" y="1570303"/>
                  <a:pt x="603189" y="1570365"/>
                  <a:pt x="603360" y="1570430"/>
                </a:cubicBezTo>
                <a:close/>
                <a:moveTo>
                  <a:pt x="645257" y="1435091"/>
                </a:moveTo>
                <a:cubicBezTo>
                  <a:pt x="653074" y="1437484"/>
                  <a:pt x="657497" y="1445774"/>
                  <a:pt x="655097" y="1453605"/>
                </a:cubicBezTo>
                <a:cubicBezTo>
                  <a:pt x="652697" y="1461432"/>
                  <a:pt x="644400" y="1465838"/>
                  <a:pt x="636583" y="1463445"/>
                </a:cubicBezTo>
                <a:cubicBezTo>
                  <a:pt x="628766" y="1461048"/>
                  <a:pt x="624343" y="1452762"/>
                  <a:pt x="626743" y="1444931"/>
                </a:cubicBezTo>
                <a:cubicBezTo>
                  <a:pt x="626777" y="1444862"/>
                  <a:pt x="626777" y="1444790"/>
                  <a:pt x="626812" y="1444718"/>
                </a:cubicBezTo>
                <a:cubicBezTo>
                  <a:pt x="629280" y="1436980"/>
                  <a:pt x="637509" y="1432680"/>
                  <a:pt x="645257" y="1435097"/>
                </a:cubicBezTo>
                <a:close/>
                <a:moveTo>
                  <a:pt x="689795" y="1292033"/>
                </a:moveTo>
                <a:cubicBezTo>
                  <a:pt x="697509" y="1294632"/>
                  <a:pt x="701623" y="1302977"/>
                  <a:pt x="699017" y="1310678"/>
                </a:cubicBezTo>
                <a:cubicBezTo>
                  <a:pt x="699017" y="1310688"/>
                  <a:pt x="699017" y="1310702"/>
                  <a:pt x="699017" y="1310712"/>
                </a:cubicBezTo>
                <a:cubicBezTo>
                  <a:pt x="696377" y="1318355"/>
                  <a:pt x="688046" y="1322411"/>
                  <a:pt x="680400" y="1319771"/>
                </a:cubicBezTo>
                <a:cubicBezTo>
                  <a:pt x="672754" y="1317134"/>
                  <a:pt x="668709" y="1308799"/>
                  <a:pt x="671349" y="1301157"/>
                </a:cubicBezTo>
                <a:cubicBezTo>
                  <a:pt x="673955" y="1293576"/>
                  <a:pt x="682183" y="1289513"/>
                  <a:pt x="689795" y="1292040"/>
                </a:cubicBezTo>
                <a:close/>
                <a:moveTo>
                  <a:pt x="561463" y="1705327"/>
                </a:moveTo>
                <a:cubicBezTo>
                  <a:pt x="569177" y="1707916"/>
                  <a:pt x="573360" y="1716230"/>
                  <a:pt x="570823" y="1723958"/>
                </a:cubicBezTo>
                <a:cubicBezTo>
                  <a:pt x="568457" y="1731693"/>
                  <a:pt x="560297" y="1736061"/>
                  <a:pt x="552549" y="1733712"/>
                </a:cubicBezTo>
                <a:cubicBezTo>
                  <a:pt x="544834" y="1731360"/>
                  <a:pt x="540446" y="1723183"/>
                  <a:pt x="542812" y="1715448"/>
                </a:cubicBezTo>
                <a:cubicBezTo>
                  <a:pt x="542846" y="1715267"/>
                  <a:pt x="542914" y="1715085"/>
                  <a:pt x="542983" y="1714907"/>
                </a:cubicBezTo>
                <a:cubicBezTo>
                  <a:pt x="545451" y="1707162"/>
                  <a:pt x="553714" y="1702879"/>
                  <a:pt x="561463" y="1705334"/>
                </a:cubicBezTo>
                <a:close/>
                <a:moveTo>
                  <a:pt x="696446" y="1747214"/>
                </a:moveTo>
                <a:cubicBezTo>
                  <a:pt x="704126" y="1749789"/>
                  <a:pt x="708446" y="1757952"/>
                  <a:pt x="706251" y="1765763"/>
                </a:cubicBezTo>
                <a:cubicBezTo>
                  <a:pt x="703509" y="1773381"/>
                  <a:pt x="695451" y="1777674"/>
                  <a:pt x="687600" y="1775675"/>
                </a:cubicBezTo>
                <a:cubicBezTo>
                  <a:pt x="679955" y="1772956"/>
                  <a:pt x="675737" y="1764779"/>
                  <a:pt x="677966" y="1756986"/>
                </a:cubicBezTo>
                <a:cubicBezTo>
                  <a:pt x="680434" y="1749237"/>
                  <a:pt x="688663" y="1744889"/>
                  <a:pt x="696446" y="1747221"/>
                </a:cubicBezTo>
                <a:close/>
                <a:moveTo>
                  <a:pt x="1266411" y="387888"/>
                </a:moveTo>
                <a:cubicBezTo>
                  <a:pt x="1274091" y="390364"/>
                  <a:pt x="1278309" y="398599"/>
                  <a:pt x="1275840" y="406283"/>
                </a:cubicBezTo>
                <a:cubicBezTo>
                  <a:pt x="1273372" y="413966"/>
                  <a:pt x="1265143" y="418187"/>
                  <a:pt x="1257463" y="415711"/>
                </a:cubicBezTo>
                <a:cubicBezTo>
                  <a:pt x="1249783" y="413243"/>
                  <a:pt x="1245566" y="405045"/>
                  <a:pt x="1248000" y="397372"/>
                </a:cubicBezTo>
                <a:cubicBezTo>
                  <a:pt x="1250332" y="389740"/>
                  <a:pt x="1258423" y="385444"/>
                  <a:pt x="1266034" y="387779"/>
                </a:cubicBezTo>
                <a:cubicBezTo>
                  <a:pt x="1266172" y="387816"/>
                  <a:pt x="1266275" y="387854"/>
                  <a:pt x="1266411" y="387895"/>
                </a:cubicBezTo>
                <a:close/>
                <a:moveTo>
                  <a:pt x="873291" y="1654176"/>
                </a:moveTo>
                <a:cubicBezTo>
                  <a:pt x="881006" y="1656528"/>
                  <a:pt x="885326" y="1664682"/>
                  <a:pt x="882994" y="1672386"/>
                </a:cubicBezTo>
                <a:cubicBezTo>
                  <a:pt x="880629" y="1680089"/>
                  <a:pt x="872469" y="1684427"/>
                  <a:pt x="864754" y="1682075"/>
                </a:cubicBezTo>
                <a:cubicBezTo>
                  <a:pt x="857109" y="1679733"/>
                  <a:pt x="852754" y="1671648"/>
                  <a:pt x="855052" y="1663968"/>
                </a:cubicBezTo>
                <a:cubicBezTo>
                  <a:pt x="857177" y="1656347"/>
                  <a:pt x="865063" y="1651879"/>
                  <a:pt x="872674" y="1653988"/>
                </a:cubicBezTo>
                <a:cubicBezTo>
                  <a:pt x="872880" y="1654046"/>
                  <a:pt x="873086" y="1654108"/>
                  <a:pt x="873291" y="1654176"/>
                </a:cubicBezTo>
                <a:close/>
                <a:moveTo>
                  <a:pt x="831360" y="1789067"/>
                </a:moveTo>
                <a:cubicBezTo>
                  <a:pt x="839143" y="1791398"/>
                  <a:pt x="843600" y="1799596"/>
                  <a:pt x="841269" y="1807389"/>
                </a:cubicBezTo>
                <a:cubicBezTo>
                  <a:pt x="839109" y="1815196"/>
                  <a:pt x="831052" y="1819780"/>
                  <a:pt x="823234" y="1817630"/>
                </a:cubicBezTo>
                <a:cubicBezTo>
                  <a:pt x="815451" y="1815480"/>
                  <a:pt x="810857" y="1807409"/>
                  <a:pt x="812983" y="1799603"/>
                </a:cubicBezTo>
                <a:cubicBezTo>
                  <a:pt x="813052" y="1799466"/>
                  <a:pt x="813086" y="1799328"/>
                  <a:pt x="813120" y="1799191"/>
                </a:cubicBezTo>
                <a:cubicBezTo>
                  <a:pt x="815383" y="1791381"/>
                  <a:pt x="823543" y="1786859"/>
                  <a:pt x="831360" y="1789067"/>
                </a:cubicBezTo>
                <a:close/>
                <a:moveTo>
                  <a:pt x="1129611" y="829200"/>
                </a:moveTo>
                <a:cubicBezTo>
                  <a:pt x="1121863" y="826900"/>
                  <a:pt x="1117440" y="818750"/>
                  <a:pt x="1119737" y="810998"/>
                </a:cubicBezTo>
                <a:cubicBezTo>
                  <a:pt x="1122034" y="803249"/>
                  <a:pt x="1130194" y="798830"/>
                  <a:pt x="1137943" y="801131"/>
                </a:cubicBezTo>
                <a:cubicBezTo>
                  <a:pt x="1145692" y="803431"/>
                  <a:pt x="1150115" y="811567"/>
                  <a:pt x="1147817" y="819316"/>
                </a:cubicBezTo>
                <a:cubicBezTo>
                  <a:pt x="1145623" y="827020"/>
                  <a:pt x="1137600" y="831480"/>
                  <a:pt x="1129886" y="829283"/>
                </a:cubicBezTo>
                <a:cubicBezTo>
                  <a:pt x="1129783" y="829255"/>
                  <a:pt x="1129714" y="829228"/>
                  <a:pt x="1129611" y="829200"/>
                </a:cubicBezTo>
                <a:close/>
                <a:moveTo>
                  <a:pt x="1096251" y="936172"/>
                </a:moveTo>
                <a:cubicBezTo>
                  <a:pt x="1104069" y="938551"/>
                  <a:pt x="1108457" y="946804"/>
                  <a:pt x="1106057" y="954604"/>
                </a:cubicBezTo>
                <a:cubicBezTo>
                  <a:pt x="1103692" y="962407"/>
                  <a:pt x="1095429" y="966799"/>
                  <a:pt x="1087646" y="964420"/>
                </a:cubicBezTo>
                <a:cubicBezTo>
                  <a:pt x="1079829" y="962040"/>
                  <a:pt x="1075440" y="953788"/>
                  <a:pt x="1077806" y="945988"/>
                </a:cubicBezTo>
                <a:cubicBezTo>
                  <a:pt x="1077840" y="945964"/>
                  <a:pt x="1077840" y="945940"/>
                  <a:pt x="1077840" y="945916"/>
                </a:cubicBezTo>
                <a:cubicBezTo>
                  <a:pt x="1080240" y="938143"/>
                  <a:pt x="1088469" y="933775"/>
                  <a:pt x="1096251" y="936162"/>
                </a:cubicBezTo>
                <a:close/>
                <a:moveTo>
                  <a:pt x="1044206" y="1105811"/>
                </a:moveTo>
                <a:cubicBezTo>
                  <a:pt x="1051920" y="1108485"/>
                  <a:pt x="1056000" y="1116895"/>
                  <a:pt x="1053326" y="1124603"/>
                </a:cubicBezTo>
                <a:cubicBezTo>
                  <a:pt x="1050652" y="1132307"/>
                  <a:pt x="1042217" y="1136387"/>
                  <a:pt x="1034537" y="1133712"/>
                </a:cubicBezTo>
                <a:cubicBezTo>
                  <a:pt x="1026823" y="1131041"/>
                  <a:pt x="1022743" y="1122628"/>
                  <a:pt x="1025417" y="1114924"/>
                </a:cubicBezTo>
                <a:cubicBezTo>
                  <a:pt x="1025417" y="1114886"/>
                  <a:pt x="1025451" y="1114852"/>
                  <a:pt x="1025451" y="1114817"/>
                </a:cubicBezTo>
                <a:cubicBezTo>
                  <a:pt x="1028160" y="1107151"/>
                  <a:pt x="1036526" y="1103116"/>
                  <a:pt x="1044206" y="1105800"/>
                </a:cubicBezTo>
                <a:close/>
                <a:moveTo>
                  <a:pt x="992709" y="1268832"/>
                </a:moveTo>
                <a:cubicBezTo>
                  <a:pt x="985029" y="1266247"/>
                  <a:pt x="980880" y="1257916"/>
                  <a:pt x="983451" y="1250222"/>
                </a:cubicBezTo>
                <a:cubicBezTo>
                  <a:pt x="986057" y="1242559"/>
                  <a:pt x="994354" y="1238448"/>
                  <a:pt x="1002034" y="1241044"/>
                </a:cubicBezTo>
                <a:cubicBezTo>
                  <a:pt x="1009680" y="1243636"/>
                  <a:pt x="1013795" y="1251953"/>
                  <a:pt x="1011189" y="1259616"/>
                </a:cubicBezTo>
                <a:cubicBezTo>
                  <a:pt x="1008617" y="1267252"/>
                  <a:pt x="1000354" y="1271363"/>
                  <a:pt x="992709" y="1268822"/>
                </a:cubicBezTo>
                <a:close/>
                <a:moveTo>
                  <a:pt x="925097" y="1537214"/>
                </a:moveTo>
                <a:cubicBezTo>
                  <a:pt x="922731" y="1544956"/>
                  <a:pt x="914537" y="1549310"/>
                  <a:pt x="906789" y="1546941"/>
                </a:cubicBezTo>
                <a:cubicBezTo>
                  <a:pt x="899040" y="1544572"/>
                  <a:pt x="894686" y="1536374"/>
                  <a:pt x="897052" y="1528636"/>
                </a:cubicBezTo>
                <a:cubicBezTo>
                  <a:pt x="899417" y="1520952"/>
                  <a:pt x="907509" y="1516595"/>
                  <a:pt x="915223" y="1518864"/>
                </a:cubicBezTo>
                <a:cubicBezTo>
                  <a:pt x="923006" y="1521227"/>
                  <a:pt x="927394" y="1529417"/>
                  <a:pt x="925097" y="1537204"/>
                </a:cubicBezTo>
                <a:close/>
                <a:moveTo>
                  <a:pt x="959623" y="1375763"/>
                </a:moveTo>
                <a:cubicBezTo>
                  <a:pt x="967406" y="1378108"/>
                  <a:pt x="971829" y="1386309"/>
                  <a:pt x="969497" y="1394095"/>
                </a:cubicBezTo>
                <a:cubicBezTo>
                  <a:pt x="967200" y="1401857"/>
                  <a:pt x="959040" y="1406294"/>
                  <a:pt x="951291" y="1404000"/>
                </a:cubicBezTo>
                <a:cubicBezTo>
                  <a:pt x="943509" y="1401707"/>
                  <a:pt x="939086" y="1393553"/>
                  <a:pt x="941383" y="1385791"/>
                </a:cubicBezTo>
                <a:cubicBezTo>
                  <a:pt x="943646" y="1377991"/>
                  <a:pt x="951806" y="1373500"/>
                  <a:pt x="959623" y="1375752"/>
                </a:cubicBezTo>
                <a:close/>
                <a:moveTo>
                  <a:pt x="1205966" y="532900"/>
                </a:moveTo>
                <a:cubicBezTo>
                  <a:pt x="1208057" y="525076"/>
                  <a:pt x="1216115" y="520437"/>
                  <a:pt x="1223931" y="522532"/>
                </a:cubicBezTo>
                <a:cubicBezTo>
                  <a:pt x="1231749" y="524630"/>
                  <a:pt x="1236377" y="532670"/>
                  <a:pt x="1234286" y="540494"/>
                </a:cubicBezTo>
                <a:cubicBezTo>
                  <a:pt x="1234251" y="540662"/>
                  <a:pt x="1234183" y="540830"/>
                  <a:pt x="1234149" y="540998"/>
                </a:cubicBezTo>
                <a:cubicBezTo>
                  <a:pt x="1231920" y="548781"/>
                  <a:pt x="1223795" y="553272"/>
                  <a:pt x="1216012" y="551033"/>
                </a:cubicBezTo>
                <a:cubicBezTo>
                  <a:pt x="1208229" y="548794"/>
                  <a:pt x="1203737" y="540672"/>
                  <a:pt x="1205966" y="532889"/>
                </a:cubicBezTo>
                <a:close/>
                <a:moveTo>
                  <a:pt x="1171337" y="694242"/>
                </a:moveTo>
                <a:cubicBezTo>
                  <a:pt x="1163520" y="691865"/>
                  <a:pt x="1159132" y="683606"/>
                  <a:pt x="1161497" y="675799"/>
                </a:cubicBezTo>
                <a:cubicBezTo>
                  <a:pt x="1163863" y="667989"/>
                  <a:pt x="1172126" y="663583"/>
                  <a:pt x="1179943" y="665959"/>
                </a:cubicBezTo>
                <a:cubicBezTo>
                  <a:pt x="1187657" y="668609"/>
                  <a:pt x="1191771" y="677016"/>
                  <a:pt x="1189132" y="684737"/>
                </a:cubicBezTo>
                <a:cubicBezTo>
                  <a:pt x="1186594" y="692078"/>
                  <a:pt x="1178846" y="696220"/>
                  <a:pt x="1171337" y="694221"/>
                </a:cubicBezTo>
                <a:close/>
                <a:moveTo>
                  <a:pt x="967029" y="1831156"/>
                </a:moveTo>
                <a:cubicBezTo>
                  <a:pt x="974709" y="1833792"/>
                  <a:pt x="978857" y="1842110"/>
                  <a:pt x="976354" y="1849838"/>
                </a:cubicBezTo>
                <a:cubicBezTo>
                  <a:pt x="973989" y="1857611"/>
                  <a:pt x="965795" y="1862003"/>
                  <a:pt x="958012" y="1859647"/>
                </a:cubicBezTo>
                <a:cubicBezTo>
                  <a:pt x="950229" y="1857292"/>
                  <a:pt x="945840" y="1849077"/>
                  <a:pt x="948206" y="1841304"/>
                </a:cubicBezTo>
                <a:cubicBezTo>
                  <a:pt x="948275" y="1841088"/>
                  <a:pt x="948343" y="1840879"/>
                  <a:pt x="948411" y="1840667"/>
                </a:cubicBezTo>
                <a:cubicBezTo>
                  <a:pt x="950983" y="1832942"/>
                  <a:pt x="959246" y="1828701"/>
                  <a:pt x="967029" y="1831135"/>
                </a:cubicBezTo>
                <a:close/>
                <a:moveTo>
                  <a:pt x="1041669" y="1589099"/>
                </a:moveTo>
                <a:cubicBezTo>
                  <a:pt x="1033852" y="1586640"/>
                  <a:pt x="1029532" y="1578319"/>
                  <a:pt x="1032000" y="1570516"/>
                </a:cubicBezTo>
                <a:cubicBezTo>
                  <a:pt x="1034434" y="1562712"/>
                  <a:pt x="1042766" y="1558379"/>
                  <a:pt x="1050583" y="1560837"/>
                </a:cubicBezTo>
                <a:cubicBezTo>
                  <a:pt x="1058366" y="1563299"/>
                  <a:pt x="1062720" y="1571616"/>
                  <a:pt x="1060251" y="1579420"/>
                </a:cubicBezTo>
                <a:cubicBezTo>
                  <a:pt x="1060251" y="1579458"/>
                  <a:pt x="1060217" y="1579492"/>
                  <a:pt x="1060217" y="1579526"/>
                </a:cubicBezTo>
                <a:cubicBezTo>
                  <a:pt x="1057680" y="1587240"/>
                  <a:pt x="1049417" y="1591502"/>
                  <a:pt x="1041669" y="1589102"/>
                </a:cubicBezTo>
                <a:close/>
                <a:moveTo>
                  <a:pt x="1104686" y="1436184"/>
                </a:moveTo>
                <a:cubicBezTo>
                  <a:pt x="1102286" y="1443947"/>
                  <a:pt x="1094057" y="1448308"/>
                  <a:pt x="1086309" y="1445925"/>
                </a:cubicBezTo>
                <a:cubicBezTo>
                  <a:pt x="1078560" y="1443539"/>
                  <a:pt x="1074172" y="1435310"/>
                  <a:pt x="1076571" y="1427548"/>
                </a:cubicBezTo>
                <a:cubicBezTo>
                  <a:pt x="1078972" y="1419785"/>
                  <a:pt x="1087200" y="1415424"/>
                  <a:pt x="1094949" y="1417814"/>
                </a:cubicBezTo>
                <a:cubicBezTo>
                  <a:pt x="1102697" y="1420200"/>
                  <a:pt x="1107086" y="1428429"/>
                  <a:pt x="1104686" y="1436191"/>
                </a:cubicBezTo>
                <a:close/>
                <a:moveTo>
                  <a:pt x="1128275" y="1310873"/>
                </a:moveTo>
                <a:cubicBezTo>
                  <a:pt x="1120492" y="1308501"/>
                  <a:pt x="1116137" y="1300293"/>
                  <a:pt x="1118469" y="1292517"/>
                </a:cubicBezTo>
                <a:cubicBezTo>
                  <a:pt x="1120903" y="1284768"/>
                  <a:pt x="1129132" y="1280455"/>
                  <a:pt x="1136880" y="1282883"/>
                </a:cubicBezTo>
                <a:cubicBezTo>
                  <a:pt x="1144526" y="1285272"/>
                  <a:pt x="1148846" y="1293326"/>
                  <a:pt x="1146617" y="1301010"/>
                </a:cubicBezTo>
                <a:cubicBezTo>
                  <a:pt x="1144251" y="1308768"/>
                  <a:pt x="1136057" y="1313167"/>
                  <a:pt x="1128275" y="1310880"/>
                </a:cubicBezTo>
                <a:close/>
                <a:moveTo>
                  <a:pt x="1359874" y="564816"/>
                </a:moveTo>
                <a:cubicBezTo>
                  <a:pt x="1367623" y="567364"/>
                  <a:pt x="1371840" y="575709"/>
                  <a:pt x="1369303" y="583457"/>
                </a:cubicBezTo>
                <a:cubicBezTo>
                  <a:pt x="1366732" y="591206"/>
                  <a:pt x="1358400" y="595423"/>
                  <a:pt x="1350652" y="592876"/>
                </a:cubicBezTo>
                <a:cubicBezTo>
                  <a:pt x="1342937" y="590325"/>
                  <a:pt x="1338754" y="582000"/>
                  <a:pt x="1341291" y="574279"/>
                </a:cubicBezTo>
                <a:cubicBezTo>
                  <a:pt x="1343863" y="566582"/>
                  <a:pt x="1352126" y="562372"/>
                  <a:pt x="1359874" y="564816"/>
                </a:cubicBezTo>
                <a:close/>
                <a:moveTo>
                  <a:pt x="1314960" y="707836"/>
                </a:moveTo>
                <a:cubicBezTo>
                  <a:pt x="1322812" y="710075"/>
                  <a:pt x="1327372" y="718252"/>
                  <a:pt x="1325109" y="726103"/>
                </a:cubicBezTo>
                <a:cubicBezTo>
                  <a:pt x="1322880" y="733951"/>
                  <a:pt x="1314720" y="738501"/>
                  <a:pt x="1306869" y="736265"/>
                </a:cubicBezTo>
                <a:cubicBezTo>
                  <a:pt x="1299017" y="734026"/>
                  <a:pt x="1294457" y="725850"/>
                  <a:pt x="1296686" y="717998"/>
                </a:cubicBezTo>
                <a:cubicBezTo>
                  <a:pt x="1296686" y="717971"/>
                  <a:pt x="1296720" y="717940"/>
                  <a:pt x="1296720" y="717909"/>
                </a:cubicBezTo>
                <a:cubicBezTo>
                  <a:pt x="1299017" y="710116"/>
                  <a:pt x="1307143" y="705621"/>
                  <a:pt x="1314960" y="707836"/>
                </a:cubicBezTo>
                <a:close/>
                <a:moveTo>
                  <a:pt x="1273097" y="843072"/>
                </a:moveTo>
                <a:cubicBezTo>
                  <a:pt x="1280846" y="845417"/>
                  <a:pt x="1285200" y="853588"/>
                  <a:pt x="1282834" y="861319"/>
                </a:cubicBezTo>
                <a:cubicBezTo>
                  <a:pt x="1280503" y="869051"/>
                  <a:pt x="1272343" y="873418"/>
                  <a:pt x="1264594" y="871070"/>
                </a:cubicBezTo>
                <a:cubicBezTo>
                  <a:pt x="1256914" y="868735"/>
                  <a:pt x="1252526" y="860627"/>
                  <a:pt x="1254823" y="852916"/>
                </a:cubicBezTo>
                <a:cubicBezTo>
                  <a:pt x="1257120" y="845171"/>
                  <a:pt x="1265246" y="840751"/>
                  <a:pt x="1272994" y="843041"/>
                </a:cubicBezTo>
                <a:cubicBezTo>
                  <a:pt x="1273029" y="843052"/>
                  <a:pt x="1273063" y="843062"/>
                  <a:pt x="1273097" y="843072"/>
                </a:cubicBezTo>
                <a:close/>
                <a:moveTo>
                  <a:pt x="1212994" y="987813"/>
                </a:moveTo>
                <a:cubicBezTo>
                  <a:pt x="1215463" y="980075"/>
                  <a:pt x="1223726" y="975789"/>
                  <a:pt x="1231440" y="978240"/>
                </a:cubicBezTo>
                <a:cubicBezTo>
                  <a:pt x="1239189" y="980695"/>
                  <a:pt x="1243475" y="988958"/>
                  <a:pt x="1241040" y="996700"/>
                </a:cubicBezTo>
                <a:cubicBezTo>
                  <a:pt x="1238571" y="1004428"/>
                  <a:pt x="1230343" y="1008713"/>
                  <a:pt x="1222594" y="1006279"/>
                </a:cubicBezTo>
                <a:cubicBezTo>
                  <a:pt x="1214880" y="1003780"/>
                  <a:pt x="1210629" y="995558"/>
                  <a:pt x="1212994" y="987813"/>
                </a:cubicBezTo>
                <a:close/>
                <a:moveTo>
                  <a:pt x="1170275" y="1175829"/>
                </a:moveTo>
                <a:cubicBezTo>
                  <a:pt x="1162457" y="1173546"/>
                  <a:pt x="1157931" y="1165344"/>
                  <a:pt x="1160229" y="1157510"/>
                </a:cubicBezTo>
                <a:cubicBezTo>
                  <a:pt x="1162526" y="1149676"/>
                  <a:pt x="1170720" y="1145177"/>
                  <a:pt x="1178537" y="1147464"/>
                </a:cubicBezTo>
                <a:cubicBezTo>
                  <a:pt x="1186389" y="1149748"/>
                  <a:pt x="1190880" y="1157949"/>
                  <a:pt x="1188583" y="1165783"/>
                </a:cubicBezTo>
                <a:cubicBezTo>
                  <a:pt x="1188583" y="1165793"/>
                  <a:pt x="1188583" y="1165807"/>
                  <a:pt x="1188583" y="1165817"/>
                </a:cubicBezTo>
                <a:cubicBezTo>
                  <a:pt x="1186286" y="1173635"/>
                  <a:pt x="1178091" y="1178112"/>
                  <a:pt x="1170275" y="1175829"/>
                </a:cubicBezTo>
                <a:close/>
                <a:moveTo>
                  <a:pt x="1101806" y="1872964"/>
                </a:moveTo>
                <a:cubicBezTo>
                  <a:pt x="1109520" y="1875484"/>
                  <a:pt x="1113909" y="1883585"/>
                  <a:pt x="1111817" y="1891420"/>
                </a:cubicBezTo>
                <a:cubicBezTo>
                  <a:pt x="1109109" y="1899024"/>
                  <a:pt x="1101120" y="1903379"/>
                  <a:pt x="1093269" y="1901524"/>
                </a:cubicBezTo>
                <a:cubicBezTo>
                  <a:pt x="1085589" y="1898904"/>
                  <a:pt x="1081269" y="1890779"/>
                  <a:pt x="1083394" y="1882955"/>
                </a:cubicBezTo>
                <a:cubicBezTo>
                  <a:pt x="1085795" y="1875179"/>
                  <a:pt x="1093989" y="1870742"/>
                  <a:pt x="1101806" y="1872964"/>
                </a:cubicBezTo>
                <a:close/>
                <a:moveTo>
                  <a:pt x="1671977" y="513710"/>
                </a:moveTo>
                <a:cubicBezTo>
                  <a:pt x="1679589" y="516052"/>
                  <a:pt x="1683874" y="524126"/>
                  <a:pt x="1681543" y="531744"/>
                </a:cubicBezTo>
                <a:cubicBezTo>
                  <a:pt x="1681509" y="531874"/>
                  <a:pt x="1681440" y="532005"/>
                  <a:pt x="1681406" y="532135"/>
                </a:cubicBezTo>
                <a:cubicBezTo>
                  <a:pt x="1678903" y="539819"/>
                  <a:pt x="1670674" y="544032"/>
                  <a:pt x="1662994" y="541543"/>
                </a:cubicBezTo>
                <a:cubicBezTo>
                  <a:pt x="1655315" y="539054"/>
                  <a:pt x="1651097" y="530805"/>
                  <a:pt x="1653566" y="523121"/>
                </a:cubicBezTo>
                <a:cubicBezTo>
                  <a:pt x="1656069" y="515445"/>
                  <a:pt x="1664297" y="511231"/>
                  <a:pt x="1671977" y="513707"/>
                </a:cubicBezTo>
                <a:close/>
                <a:moveTo>
                  <a:pt x="1611497" y="658739"/>
                </a:moveTo>
                <a:cubicBezTo>
                  <a:pt x="1613726" y="650966"/>
                  <a:pt x="1621817" y="646457"/>
                  <a:pt x="1629566" y="648669"/>
                </a:cubicBezTo>
                <a:cubicBezTo>
                  <a:pt x="1637349" y="650884"/>
                  <a:pt x="1641874" y="658979"/>
                  <a:pt x="1639646" y="666751"/>
                </a:cubicBezTo>
                <a:cubicBezTo>
                  <a:pt x="1637417" y="674524"/>
                  <a:pt x="1629326" y="679032"/>
                  <a:pt x="1621577" y="676817"/>
                </a:cubicBezTo>
                <a:cubicBezTo>
                  <a:pt x="1613795" y="674606"/>
                  <a:pt x="1609269" y="666511"/>
                  <a:pt x="1611497" y="658739"/>
                </a:cubicBezTo>
                <a:close/>
                <a:moveTo>
                  <a:pt x="1577006" y="820077"/>
                </a:moveTo>
                <a:cubicBezTo>
                  <a:pt x="1569154" y="817859"/>
                  <a:pt x="1564594" y="809692"/>
                  <a:pt x="1566789" y="801833"/>
                </a:cubicBezTo>
                <a:cubicBezTo>
                  <a:pt x="1569017" y="793979"/>
                  <a:pt x="1577177" y="789408"/>
                  <a:pt x="1585029" y="791630"/>
                </a:cubicBezTo>
                <a:cubicBezTo>
                  <a:pt x="1592880" y="793848"/>
                  <a:pt x="1597475" y="802015"/>
                  <a:pt x="1595246" y="809870"/>
                </a:cubicBezTo>
                <a:cubicBezTo>
                  <a:pt x="1595246" y="809915"/>
                  <a:pt x="1595212" y="809956"/>
                  <a:pt x="1595212" y="809997"/>
                </a:cubicBezTo>
                <a:cubicBezTo>
                  <a:pt x="1592949" y="817790"/>
                  <a:pt x="1584823" y="822292"/>
                  <a:pt x="1577006" y="820077"/>
                </a:cubicBezTo>
                <a:close/>
                <a:moveTo>
                  <a:pt x="1543714" y="927011"/>
                </a:moveTo>
                <a:cubicBezTo>
                  <a:pt x="1551429" y="929452"/>
                  <a:pt x="1555680" y="937684"/>
                  <a:pt x="1553246" y="945391"/>
                </a:cubicBezTo>
                <a:cubicBezTo>
                  <a:pt x="1550812" y="953102"/>
                  <a:pt x="1542583" y="957371"/>
                  <a:pt x="1534869" y="954930"/>
                </a:cubicBezTo>
                <a:cubicBezTo>
                  <a:pt x="1527154" y="952488"/>
                  <a:pt x="1522903" y="944256"/>
                  <a:pt x="1525337" y="936549"/>
                </a:cubicBezTo>
                <a:cubicBezTo>
                  <a:pt x="1525337" y="936542"/>
                  <a:pt x="1525337" y="936539"/>
                  <a:pt x="1525337" y="936532"/>
                </a:cubicBezTo>
                <a:cubicBezTo>
                  <a:pt x="1527669" y="928900"/>
                  <a:pt x="1535726" y="924590"/>
                  <a:pt x="1543372" y="926908"/>
                </a:cubicBezTo>
                <a:cubicBezTo>
                  <a:pt x="1543475" y="926942"/>
                  <a:pt x="1543611" y="926980"/>
                  <a:pt x="1543714" y="927021"/>
                </a:cubicBezTo>
                <a:close/>
                <a:moveTo>
                  <a:pt x="1501440" y="1061880"/>
                </a:moveTo>
                <a:cubicBezTo>
                  <a:pt x="1509257" y="1064143"/>
                  <a:pt x="1513783" y="1072324"/>
                  <a:pt x="1511520" y="1080155"/>
                </a:cubicBezTo>
                <a:cubicBezTo>
                  <a:pt x="1509257" y="1087985"/>
                  <a:pt x="1501063" y="1092497"/>
                  <a:pt x="1493246" y="1090235"/>
                </a:cubicBezTo>
                <a:cubicBezTo>
                  <a:pt x="1485429" y="1087972"/>
                  <a:pt x="1480903" y="1079791"/>
                  <a:pt x="1483166" y="1071960"/>
                </a:cubicBezTo>
                <a:cubicBezTo>
                  <a:pt x="1485429" y="1064129"/>
                  <a:pt x="1493623" y="1059618"/>
                  <a:pt x="1501440" y="1061880"/>
                </a:cubicBezTo>
                <a:close/>
                <a:moveTo>
                  <a:pt x="1449326" y="1231468"/>
                </a:moveTo>
                <a:cubicBezTo>
                  <a:pt x="1457109" y="1233895"/>
                  <a:pt x="1461463" y="1242179"/>
                  <a:pt x="1459029" y="1249968"/>
                </a:cubicBezTo>
                <a:cubicBezTo>
                  <a:pt x="1456594" y="1257758"/>
                  <a:pt x="1448332" y="1262105"/>
                  <a:pt x="1440549" y="1259678"/>
                </a:cubicBezTo>
                <a:cubicBezTo>
                  <a:pt x="1432732" y="1257251"/>
                  <a:pt x="1428411" y="1248967"/>
                  <a:pt x="1430812" y="1241177"/>
                </a:cubicBezTo>
                <a:cubicBezTo>
                  <a:pt x="1430846" y="1241119"/>
                  <a:pt x="1430846" y="1241064"/>
                  <a:pt x="1430880" y="1241006"/>
                </a:cubicBezTo>
                <a:cubicBezTo>
                  <a:pt x="1433315" y="1233288"/>
                  <a:pt x="1441577" y="1229016"/>
                  <a:pt x="1449291" y="1231464"/>
                </a:cubicBezTo>
                <a:cubicBezTo>
                  <a:pt x="1449291" y="1231471"/>
                  <a:pt x="1449326" y="1231475"/>
                  <a:pt x="1449326" y="1231478"/>
                </a:cubicBezTo>
                <a:close/>
                <a:moveTo>
                  <a:pt x="1312320" y="1673068"/>
                </a:moveTo>
                <a:cubicBezTo>
                  <a:pt x="1304434" y="1670836"/>
                  <a:pt x="1299874" y="1662645"/>
                  <a:pt x="1302103" y="1654773"/>
                </a:cubicBezTo>
                <a:cubicBezTo>
                  <a:pt x="1304332" y="1646897"/>
                  <a:pt x="1312526" y="1642324"/>
                  <a:pt x="1320411" y="1644552"/>
                </a:cubicBezTo>
                <a:cubicBezTo>
                  <a:pt x="1328263" y="1646784"/>
                  <a:pt x="1332857" y="1654975"/>
                  <a:pt x="1330629" y="1662851"/>
                </a:cubicBezTo>
                <a:cubicBezTo>
                  <a:pt x="1330594" y="1662912"/>
                  <a:pt x="1330594" y="1662977"/>
                  <a:pt x="1330560" y="1663043"/>
                </a:cubicBezTo>
                <a:cubicBezTo>
                  <a:pt x="1328263" y="1670832"/>
                  <a:pt x="1320137" y="1675314"/>
                  <a:pt x="1312320" y="1673078"/>
                </a:cubicBezTo>
                <a:close/>
                <a:moveTo>
                  <a:pt x="1366046" y="1501855"/>
                </a:moveTo>
                <a:cubicBezTo>
                  <a:pt x="1373726" y="1504598"/>
                  <a:pt x="1377703" y="1513036"/>
                  <a:pt x="1374960" y="1520702"/>
                </a:cubicBezTo>
                <a:cubicBezTo>
                  <a:pt x="1372217" y="1528368"/>
                  <a:pt x="1363783" y="1532359"/>
                  <a:pt x="1356103" y="1529616"/>
                </a:cubicBezTo>
                <a:cubicBezTo>
                  <a:pt x="1348457" y="1526873"/>
                  <a:pt x="1344446" y="1518436"/>
                  <a:pt x="1347189" y="1510770"/>
                </a:cubicBezTo>
                <a:cubicBezTo>
                  <a:pt x="1347223" y="1510745"/>
                  <a:pt x="1347223" y="1510725"/>
                  <a:pt x="1347223" y="1510701"/>
                </a:cubicBezTo>
                <a:cubicBezTo>
                  <a:pt x="1349931" y="1503086"/>
                  <a:pt x="1358297" y="1499105"/>
                  <a:pt x="1365909" y="1501811"/>
                </a:cubicBezTo>
                <a:cubicBezTo>
                  <a:pt x="1365943" y="1501824"/>
                  <a:pt x="1366012" y="1501842"/>
                  <a:pt x="1366046" y="1501859"/>
                </a:cubicBezTo>
                <a:close/>
                <a:moveTo>
                  <a:pt x="1407737" y="1366807"/>
                </a:moveTo>
                <a:cubicBezTo>
                  <a:pt x="1415417" y="1369458"/>
                  <a:pt x="1419497" y="1377827"/>
                  <a:pt x="1416823" y="1385500"/>
                </a:cubicBezTo>
                <a:cubicBezTo>
                  <a:pt x="1414183" y="1393173"/>
                  <a:pt x="1405817" y="1397243"/>
                  <a:pt x="1398137" y="1394592"/>
                </a:cubicBezTo>
                <a:cubicBezTo>
                  <a:pt x="1390457" y="1391942"/>
                  <a:pt x="1386377" y="1383573"/>
                  <a:pt x="1389052" y="1375900"/>
                </a:cubicBezTo>
                <a:cubicBezTo>
                  <a:pt x="1389052" y="1375862"/>
                  <a:pt x="1389086" y="1375821"/>
                  <a:pt x="1389086" y="1375783"/>
                </a:cubicBezTo>
                <a:cubicBezTo>
                  <a:pt x="1391657" y="1368203"/>
                  <a:pt x="1399886" y="1364143"/>
                  <a:pt x="1407463" y="1366718"/>
                </a:cubicBezTo>
                <a:cubicBezTo>
                  <a:pt x="1407566" y="1366749"/>
                  <a:pt x="1407635" y="1366780"/>
                  <a:pt x="1407737" y="1366811"/>
                </a:cubicBezTo>
                <a:close/>
                <a:moveTo>
                  <a:pt x="1278652" y="1779950"/>
                </a:moveTo>
                <a:cubicBezTo>
                  <a:pt x="1286400" y="1782189"/>
                  <a:pt x="1290857" y="1790273"/>
                  <a:pt x="1288594" y="1798008"/>
                </a:cubicBezTo>
                <a:cubicBezTo>
                  <a:pt x="1286366" y="1805747"/>
                  <a:pt x="1278275" y="1810204"/>
                  <a:pt x="1270560" y="1807965"/>
                </a:cubicBezTo>
                <a:cubicBezTo>
                  <a:pt x="1262812" y="1805733"/>
                  <a:pt x="1258354" y="1797669"/>
                  <a:pt x="1260583" y="1789941"/>
                </a:cubicBezTo>
                <a:cubicBezTo>
                  <a:pt x="1262606" y="1782302"/>
                  <a:pt x="1270423" y="1777749"/>
                  <a:pt x="1278069" y="1779768"/>
                </a:cubicBezTo>
                <a:cubicBezTo>
                  <a:pt x="1278275" y="1779820"/>
                  <a:pt x="1278446" y="1779878"/>
                  <a:pt x="1278652" y="1779936"/>
                </a:cubicBezTo>
                <a:close/>
                <a:moveTo>
                  <a:pt x="1236823" y="1914871"/>
                </a:moveTo>
                <a:cubicBezTo>
                  <a:pt x="1244606" y="1917172"/>
                  <a:pt x="1249063" y="1925356"/>
                  <a:pt x="1246766" y="1933149"/>
                </a:cubicBezTo>
                <a:cubicBezTo>
                  <a:pt x="1246766" y="1933156"/>
                  <a:pt x="1246766" y="1933163"/>
                  <a:pt x="1246766" y="1933169"/>
                </a:cubicBezTo>
                <a:cubicBezTo>
                  <a:pt x="1244709" y="1940980"/>
                  <a:pt x="1236720" y="1945660"/>
                  <a:pt x="1228937" y="1943616"/>
                </a:cubicBezTo>
                <a:cubicBezTo>
                  <a:pt x="1221120" y="1941576"/>
                  <a:pt x="1216423" y="1933588"/>
                  <a:pt x="1218480" y="1925774"/>
                </a:cubicBezTo>
                <a:cubicBezTo>
                  <a:pt x="1218549" y="1925534"/>
                  <a:pt x="1218617" y="1925294"/>
                  <a:pt x="1218686" y="1925054"/>
                </a:cubicBezTo>
                <a:cubicBezTo>
                  <a:pt x="1220880" y="1917237"/>
                  <a:pt x="1228972" y="1912667"/>
                  <a:pt x="1236789" y="1914851"/>
                </a:cubicBezTo>
                <a:cubicBezTo>
                  <a:pt x="1236789" y="1914851"/>
                  <a:pt x="1236823" y="1914854"/>
                  <a:pt x="1236823" y="1914857"/>
                </a:cubicBezTo>
                <a:close/>
                <a:moveTo>
                  <a:pt x="1414389" y="1822056"/>
                </a:moveTo>
                <a:cubicBezTo>
                  <a:pt x="1422000" y="1824672"/>
                  <a:pt x="1426046" y="1832969"/>
                  <a:pt x="1423440" y="1840584"/>
                </a:cubicBezTo>
                <a:cubicBezTo>
                  <a:pt x="1420834" y="1848203"/>
                  <a:pt x="1412537" y="1852255"/>
                  <a:pt x="1404926" y="1849636"/>
                </a:cubicBezTo>
                <a:cubicBezTo>
                  <a:pt x="1397349" y="1847040"/>
                  <a:pt x="1393303" y="1838853"/>
                  <a:pt x="1395806" y="1831269"/>
                </a:cubicBezTo>
                <a:cubicBezTo>
                  <a:pt x="1398377" y="1823592"/>
                  <a:pt x="1406709" y="1819461"/>
                  <a:pt x="1414389" y="1822039"/>
                </a:cubicBezTo>
                <a:cubicBezTo>
                  <a:pt x="1414389" y="1822043"/>
                  <a:pt x="1414389" y="1822043"/>
                  <a:pt x="1414389" y="1822043"/>
                </a:cubicBezTo>
                <a:close/>
                <a:moveTo>
                  <a:pt x="1372320" y="1956909"/>
                </a:moveTo>
                <a:cubicBezTo>
                  <a:pt x="1380000" y="1959518"/>
                  <a:pt x="1384251" y="1967709"/>
                  <a:pt x="1381989" y="1975495"/>
                </a:cubicBezTo>
                <a:cubicBezTo>
                  <a:pt x="1379280" y="1983117"/>
                  <a:pt x="1371189" y="1987392"/>
                  <a:pt x="1363372" y="1985332"/>
                </a:cubicBezTo>
                <a:cubicBezTo>
                  <a:pt x="1355726" y="1982610"/>
                  <a:pt x="1351543" y="1974395"/>
                  <a:pt x="1353840" y="1966615"/>
                </a:cubicBezTo>
                <a:cubicBezTo>
                  <a:pt x="1356309" y="1958877"/>
                  <a:pt x="1364537" y="1954550"/>
                  <a:pt x="1372320" y="1956895"/>
                </a:cubicBezTo>
                <a:close/>
                <a:moveTo>
                  <a:pt x="1456115" y="1686669"/>
                </a:moveTo>
                <a:cubicBezTo>
                  <a:pt x="1463931" y="1689103"/>
                  <a:pt x="1468286" y="1697407"/>
                  <a:pt x="1465852" y="1705214"/>
                </a:cubicBezTo>
                <a:cubicBezTo>
                  <a:pt x="1463417" y="1713024"/>
                  <a:pt x="1455120" y="1717386"/>
                  <a:pt x="1447303" y="1714951"/>
                </a:cubicBezTo>
                <a:cubicBezTo>
                  <a:pt x="1439486" y="1712517"/>
                  <a:pt x="1435132" y="1704209"/>
                  <a:pt x="1437566" y="1696396"/>
                </a:cubicBezTo>
                <a:cubicBezTo>
                  <a:pt x="1440000" y="1688582"/>
                  <a:pt x="1448297" y="1684221"/>
                  <a:pt x="1456115" y="1686655"/>
                </a:cubicBezTo>
                <a:close/>
                <a:moveTo>
                  <a:pt x="1500480" y="1543560"/>
                </a:moveTo>
                <a:cubicBezTo>
                  <a:pt x="1508194" y="1546101"/>
                  <a:pt x="1512514" y="1554278"/>
                  <a:pt x="1510251" y="1562075"/>
                </a:cubicBezTo>
                <a:cubicBezTo>
                  <a:pt x="1507817" y="1569861"/>
                  <a:pt x="1499520" y="1574201"/>
                  <a:pt x="1491737" y="1571767"/>
                </a:cubicBezTo>
                <a:cubicBezTo>
                  <a:pt x="1483955" y="1569333"/>
                  <a:pt x="1479635" y="1561049"/>
                  <a:pt x="1482069" y="1553263"/>
                </a:cubicBezTo>
                <a:cubicBezTo>
                  <a:pt x="1484469" y="1545508"/>
                  <a:pt x="1492697" y="1541167"/>
                  <a:pt x="1500480" y="1543547"/>
                </a:cubicBezTo>
                <a:close/>
                <a:moveTo>
                  <a:pt x="1575806" y="1301640"/>
                </a:moveTo>
                <a:cubicBezTo>
                  <a:pt x="1567989" y="1299302"/>
                  <a:pt x="1563566" y="1291070"/>
                  <a:pt x="1565897" y="1283256"/>
                </a:cubicBezTo>
                <a:cubicBezTo>
                  <a:pt x="1568194" y="1275508"/>
                  <a:pt x="1576320" y="1271064"/>
                  <a:pt x="1584103" y="1273289"/>
                </a:cubicBezTo>
                <a:cubicBezTo>
                  <a:pt x="1591989" y="1275343"/>
                  <a:pt x="1596720" y="1283407"/>
                  <a:pt x="1594697" y="1291300"/>
                </a:cubicBezTo>
                <a:cubicBezTo>
                  <a:pt x="1592640" y="1299196"/>
                  <a:pt x="1584549" y="1303931"/>
                  <a:pt x="1576663" y="1301880"/>
                </a:cubicBezTo>
                <a:cubicBezTo>
                  <a:pt x="1576389" y="1301805"/>
                  <a:pt x="1576080" y="1301719"/>
                  <a:pt x="1575806" y="1301627"/>
                </a:cubicBezTo>
                <a:close/>
                <a:moveTo>
                  <a:pt x="1628229" y="1132135"/>
                </a:moveTo>
                <a:cubicBezTo>
                  <a:pt x="1620446" y="1129725"/>
                  <a:pt x="1616091" y="1121455"/>
                  <a:pt x="1618492" y="1113665"/>
                </a:cubicBezTo>
                <a:cubicBezTo>
                  <a:pt x="1620892" y="1105941"/>
                  <a:pt x="1629052" y="1101576"/>
                  <a:pt x="1636800" y="1103880"/>
                </a:cubicBezTo>
                <a:cubicBezTo>
                  <a:pt x="1644514" y="1106376"/>
                  <a:pt x="1648869" y="1114523"/>
                  <a:pt x="1646674" y="1122326"/>
                </a:cubicBezTo>
                <a:cubicBezTo>
                  <a:pt x="1644206" y="1130057"/>
                  <a:pt x="1636012" y="1134408"/>
                  <a:pt x="1628229" y="1132121"/>
                </a:cubicBezTo>
                <a:close/>
                <a:moveTo>
                  <a:pt x="1507475" y="1998854"/>
                </a:moveTo>
                <a:cubicBezTo>
                  <a:pt x="1514914" y="2001024"/>
                  <a:pt x="1519166" y="2008804"/>
                  <a:pt x="1517006" y="2016230"/>
                </a:cubicBezTo>
                <a:cubicBezTo>
                  <a:pt x="1516869" y="2016593"/>
                  <a:pt x="1516766" y="2016950"/>
                  <a:pt x="1516629" y="2017303"/>
                </a:cubicBezTo>
                <a:cubicBezTo>
                  <a:pt x="1514537" y="2024942"/>
                  <a:pt x="1506617" y="2029433"/>
                  <a:pt x="1499006" y="2027332"/>
                </a:cubicBezTo>
                <a:cubicBezTo>
                  <a:pt x="1498800" y="2027284"/>
                  <a:pt x="1498629" y="2027229"/>
                  <a:pt x="1498457" y="2027174"/>
                </a:cubicBezTo>
                <a:cubicBezTo>
                  <a:pt x="1490777" y="2024513"/>
                  <a:pt x="1486594" y="2016257"/>
                  <a:pt x="1488994" y="2008499"/>
                </a:cubicBezTo>
                <a:cubicBezTo>
                  <a:pt x="1491463" y="2000743"/>
                  <a:pt x="1499692" y="1996430"/>
                  <a:pt x="1507475" y="1998840"/>
                </a:cubicBezTo>
                <a:close/>
                <a:moveTo>
                  <a:pt x="1626994" y="1613682"/>
                </a:moveTo>
                <a:cubicBezTo>
                  <a:pt x="1619246" y="1611162"/>
                  <a:pt x="1615029" y="1602844"/>
                  <a:pt x="1617532" y="1595102"/>
                </a:cubicBezTo>
                <a:cubicBezTo>
                  <a:pt x="1619966" y="1587624"/>
                  <a:pt x="1627852" y="1583370"/>
                  <a:pt x="1635429" y="1585437"/>
                </a:cubicBezTo>
                <a:cubicBezTo>
                  <a:pt x="1643143" y="1588067"/>
                  <a:pt x="1647257" y="1596446"/>
                  <a:pt x="1644617" y="1604150"/>
                </a:cubicBezTo>
                <a:cubicBezTo>
                  <a:pt x="1642149" y="1611439"/>
                  <a:pt x="1634469" y="1615588"/>
                  <a:pt x="1626994" y="1613668"/>
                </a:cubicBezTo>
                <a:close/>
                <a:moveTo>
                  <a:pt x="1814023" y="1010887"/>
                </a:moveTo>
                <a:cubicBezTo>
                  <a:pt x="1821635" y="1013572"/>
                  <a:pt x="1825646" y="1021931"/>
                  <a:pt x="1822972" y="1029559"/>
                </a:cubicBezTo>
                <a:cubicBezTo>
                  <a:pt x="1820400" y="1036900"/>
                  <a:pt x="1812514" y="1040935"/>
                  <a:pt x="1805040" y="1038744"/>
                </a:cubicBezTo>
                <a:cubicBezTo>
                  <a:pt x="1797360" y="1036265"/>
                  <a:pt x="1793109" y="1028013"/>
                  <a:pt x="1795611" y="1020316"/>
                </a:cubicBezTo>
                <a:cubicBezTo>
                  <a:pt x="1798080" y="1012622"/>
                  <a:pt x="1806343" y="1008395"/>
                  <a:pt x="1814023" y="1010873"/>
                </a:cubicBezTo>
                <a:close/>
                <a:moveTo>
                  <a:pt x="1855749" y="875599"/>
                </a:moveTo>
                <a:cubicBezTo>
                  <a:pt x="1863463" y="878232"/>
                  <a:pt x="1867611" y="886629"/>
                  <a:pt x="1864972" y="894357"/>
                </a:cubicBezTo>
                <a:cubicBezTo>
                  <a:pt x="1862469" y="901742"/>
                  <a:pt x="1854652" y="905897"/>
                  <a:pt x="1847109" y="903854"/>
                </a:cubicBezTo>
                <a:cubicBezTo>
                  <a:pt x="1839291" y="901468"/>
                  <a:pt x="1834903" y="893208"/>
                  <a:pt x="1837303" y="885405"/>
                </a:cubicBezTo>
                <a:cubicBezTo>
                  <a:pt x="1839669" y="877598"/>
                  <a:pt x="1847931" y="873206"/>
                  <a:pt x="1855749" y="875592"/>
                </a:cubicBezTo>
                <a:close/>
                <a:moveTo>
                  <a:pt x="1686789" y="1468807"/>
                </a:moveTo>
                <a:cubicBezTo>
                  <a:pt x="1684869" y="1476285"/>
                  <a:pt x="1677257" y="1480787"/>
                  <a:pt x="1669783" y="1478863"/>
                </a:cubicBezTo>
                <a:cubicBezTo>
                  <a:pt x="1669406" y="1478771"/>
                  <a:pt x="1669029" y="1478661"/>
                  <a:pt x="1668686" y="1478538"/>
                </a:cubicBezTo>
                <a:cubicBezTo>
                  <a:pt x="1660972" y="1476011"/>
                  <a:pt x="1656754" y="1467710"/>
                  <a:pt x="1659291" y="1459999"/>
                </a:cubicBezTo>
                <a:cubicBezTo>
                  <a:pt x="1661795" y="1452401"/>
                  <a:pt x="1669886" y="1448188"/>
                  <a:pt x="1677532" y="1450512"/>
                </a:cubicBezTo>
                <a:cubicBezTo>
                  <a:pt x="1684937" y="1452580"/>
                  <a:pt x="1689223" y="1460243"/>
                  <a:pt x="1687166" y="1467635"/>
                </a:cubicBezTo>
                <a:cubicBezTo>
                  <a:pt x="1687063" y="1468025"/>
                  <a:pt x="1686926" y="1468413"/>
                  <a:pt x="1686789" y="1468793"/>
                </a:cubicBezTo>
                <a:close/>
                <a:moveTo>
                  <a:pt x="1719223" y="1315207"/>
                </a:moveTo>
                <a:cubicBezTo>
                  <a:pt x="1726972" y="1317731"/>
                  <a:pt x="1731223" y="1326069"/>
                  <a:pt x="1728686" y="1333828"/>
                </a:cubicBezTo>
                <a:cubicBezTo>
                  <a:pt x="1726286" y="1341288"/>
                  <a:pt x="1718434" y="1345550"/>
                  <a:pt x="1710857" y="1343534"/>
                </a:cubicBezTo>
                <a:cubicBezTo>
                  <a:pt x="1703040" y="1341223"/>
                  <a:pt x="1698549" y="1333008"/>
                  <a:pt x="1700880" y="1325181"/>
                </a:cubicBezTo>
                <a:cubicBezTo>
                  <a:pt x="1703177" y="1317353"/>
                  <a:pt x="1711406" y="1312883"/>
                  <a:pt x="1719223" y="1315193"/>
                </a:cubicBezTo>
                <a:close/>
                <a:moveTo>
                  <a:pt x="1549543" y="1863988"/>
                </a:moveTo>
                <a:cubicBezTo>
                  <a:pt x="1557154" y="1866659"/>
                  <a:pt x="1561132" y="1874987"/>
                  <a:pt x="1558457" y="1882584"/>
                </a:cubicBezTo>
                <a:cubicBezTo>
                  <a:pt x="1555852" y="1890035"/>
                  <a:pt x="1547760" y="1894049"/>
                  <a:pt x="1540251" y="1891636"/>
                </a:cubicBezTo>
                <a:cubicBezTo>
                  <a:pt x="1532606" y="1889071"/>
                  <a:pt x="1528492" y="1880798"/>
                  <a:pt x="1531063" y="1873159"/>
                </a:cubicBezTo>
                <a:cubicBezTo>
                  <a:pt x="1533635" y="1865520"/>
                  <a:pt x="1541897" y="1861409"/>
                  <a:pt x="1549543" y="1863974"/>
                </a:cubicBezTo>
                <a:close/>
                <a:moveTo>
                  <a:pt x="1591372" y="1728635"/>
                </a:moveTo>
                <a:cubicBezTo>
                  <a:pt x="1598846" y="1730963"/>
                  <a:pt x="1603029" y="1738910"/>
                  <a:pt x="1600697" y="1746384"/>
                </a:cubicBezTo>
                <a:cubicBezTo>
                  <a:pt x="1600594" y="1746641"/>
                  <a:pt x="1600526" y="1746895"/>
                  <a:pt x="1600423" y="1747149"/>
                </a:cubicBezTo>
                <a:cubicBezTo>
                  <a:pt x="1598469" y="1754613"/>
                  <a:pt x="1590823" y="1759077"/>
                  <a:pt x="1583383" y="1757119"/>
                </a:cubicBezTo>
                <a:cubicBezTo>
                  <a:pt x="1583006" y="1757023"/>
                  <a:pt x="1582629" y="1756907"/>
                  <a:pt x="1582251" y="1756776"/>
                </a:cubicBezTo>
                <a:cubicBezTo>
                  <a:pt x="1574469" y="1754256"/>
                  <a:pt x="1570217" y="1745915"/>
                  <a:pt x="1572720" y="1738139"/>
                </a:cubicBezTo>
                <a:cubicBezTo>
                  <a:pt x="1575257" y="1730363"/>
                  <a:pt x="1583589" y="1726104"/>
                  <a:pt x="1591372" y="1728621"/>
                </a:cubicBezTo>
                <a:close/>
                <a:moveTo>
                  <a:pt x="1933132" y="625320"/>
                </a:moveTo>
                <a:cubicBezTo>
                  <a:pt x="1925486" y="622773"/>
                  <a:pt x="1921337" y="614503"/>
                  <a:pt x="1923874" y="606844"/>
                </a:cubicBezTo>
                <a:cubicBezTo>
                  <a:pt x="1926411" y="599188"/>
                  <a:pt x="1934709" y="595046"/>
                  <a:pt x="1942354" y="597593"/>
                </a:cubicBezTo>
                <a:cubicBezTo>
                  <a:pt x="1949692" y="599726"/>
                  <a:pt x="1953909" y="607396"/>
                  <a:pt x="1951783" y="614729"/>
                </a:cubicBezTo>
                <a:cubicBezTo>
                  <a:pt x="1951646" y="615158"/>
                  <a:pt x="1951509" y="615583"/>
                  <a:pt x="1951337" y="615998"/>
                </a:cubicBezTo>
                <a:cubicBezTo>
                  <a:pt x="1949451" y="623311"/>
                  <a:pt x="1941977" y="627700"/>
                  <a:pt x="1934674" y="625800"/>
                </a:cubicBezTo>
                <a:cubicBezTo>
                  <a:pt x="1934126" y="625667"/>
                  <a:pt x="1933646" y="625502"/>
                  <a:pt x="1933132" y="625307"/>
                </a:cubicBezTo>
                <a:close/>
                <a:moveTo>
                  <a:pt x="1909577" y="750669"/>
                </a:moveTo>
                <a:cubicBezTo>
                  <a:pt x="1907760" y="758195"/>
                  <a:pt x="1900183" y="762820"/>
                  <a:pt x="1892640" y="760999"/>
                </a:cubicBezTo>
                <a:cubicBezTo>
                  <a:pt x="1892297" y="760913"/>
                  <a:pt x="1891955" y="760817"/>
                  <a:pt x="1891611" y="760704"/>
                </a:cubicBezTo>
                <a:cubicBezTo>
                  <a:pt x="1883795" y="758376"/>
                  <a:pt x="1879372" y="750158"/>
                  <a:pt x="1881703" y="742348"/>
                </a:cubicBezTo>
                <a:cubicBezTo>
                  <a:pt x="1884034" y="734541"/>
                  <a:pt x="1892229" y="730101"/>
                  <a:pt x="1900046" y="732429"/>
                </a:cubicBezTo>
                <a:cubicBezTo>
                  <a:pt x="1907486" y="734387"/>
                  <a:pt x="1911909" y="742005"/>
                  <a:pt x="1909955" y="749441"/>
                </a:cubicBezTo>
                <a:cubicBezTo>
                  <a:pt x="1909852" y="749856"/>
                  <a:pt x="1909714" y="750264"/>
                  <a:pt x="1909577" y="750669"/>
                </a:cubicBezTo>
                <a:close/>
                <a:moveTo>
                  <a:pt x="1763006" y="1173947"/>
                </a:moveTo>
                <a:cubicBezTo>
                  <a:pt x="1755257" y="1171409"/>
                  <a:pt x="1751040" y="1163068"/>
                  <a:pt x="1753577" y="1155316"/>
                </a:cubicBezTo>
                <a:cubicBezTo>
                  <a:pt x="1756115" y="1147567"/>
                  <a:pt x="1764446" y="1143340"/>
                  <a:pt x="1772194" y="1145877"/>
                </a:cubicBezTo>
                <a:cubicBezTo>
                  <a:pt x="1779874" y="1148637"/>
                  <a:pt x="1783852" y="1157099"/>
                  <a:pt x="1781109" y="1164775"/>
                </a:cubicBezTo>
                <a:cubicBezTo>
                  <a:pt x="1778469" y="1172147"/>
                  <a:pt x="1770514" y="1176168"/>
                  <a:pt x="1763006" y="1173947"/>
                </a:cubicBezTo>
                <a:close/>
              </a:path>
            </a:pathLst>
          </a:custGeom>
          <a:solidFill>
            <a:schemeClr val="accent1"/>
          </a:solidFill>
          <a:ln w="3429" cap="flat">
            <a:noFill/>
            <a:prstDash val="solid"/>
            <a:miter/>
          </a:ln>
        </p:spPr>
        <p:txBody>
          <a:bodyPr rtlCol="0" anchor="ctr"/>
          <a:lstStyle/>
          <a:p>
            <a:endParaRPr lang="zh-CN" altLang="en-US">
              <a:cs typeface="思源黑体 Regular" panose="020B0500000000000000" charset="-122"/>
            </a:endParaRPr>
          </a:p>
        </p:txBody>
      </p:sp>
      <p:pic>
        <p:nvPicPr>
          <p:cNvPr id="4" name="图片 3" descr="E:/设计素材图片2/edoardo-bortoli-hF7m76NmiWY-unsplash.jpgedoardo-bortoli-hF7m76NmiWY-unsplash"/>
          <p:cNvPicPr>
            <a:picLocks noChangeAspect="1"/>
          </p:cNvPicPr>
          <p:nvPr>
            <p:custDataLst>
              <p:tags r:id="rId11"/>
            </p:custDataLst>
          </p:nvPr>
        </p:nvPicPr>
        <p:blipFill>
          <a:blip r:embed="rId2"/>
          <a:srcRect l="21893" r="21893"/>
          <a:stretch>
            <a:fillRect/>
          </a:stretch>
        </p:blipFill>
        <p:spPr>
          <a:xfrm>
            <a:off x="1901190" y="2423160"/>
            <a:ext cx="2296160" cy="2296795"/>
          </a:xfrm>
          <a:custGeom>
            <a:avLst/>
            <a:gdLst/>
            <a:ahLst/>
            <a:cxnLst>
              <a:cxn ang="3">
                <a:pos x="hc" y="t"/>
              </a:cxn>
              <a:cxn ang="cd2">
                <a:pos x="l" y="vc"/>
              </a:cxn>
              <a:cxn ang="cd4">
                <a:pos x="hc" y="b"/>
              </a:cxn>
              <a:cxn ang="0">
                <a:pos x="r" y="vc"/>
              </a:cxn>
            </a:cxnLst>
            <a:rect l="l" t="t" r="r" b="b"/>
            <a:pathLst>
              <a:path w="6302" h="6302">
                <a:moveTo>
                  <a:pt x="3151" y="0"/>
                </a:moveTo>
                <a:cubicBezTo>
                  <a:pt x="4891" y="0"/>
                  <a:pt x="6302" y="1411"/>
                  <a:pt x="6302" y="3151"/>
                </a:cubicBezTo>
                <a:cubicBezTo>
                  <a:pt x="6302" y="4891"/>
                  <a:pt x="4891" y="6302"/>
                  <a:pt x="3151" y="6302"/>
                </a:cubicBezTo>
                <a:cubicBezTo>
                  <a:pt x="1411" y="6302"/>
                  <a:pt x="0" y="4891"/>
                  <a:pt x="0" y="3151"/>
                </a:cubicBezTo>
                <a:cubicBezTo>
                  <a:pt x="0" y="1411"/>
                  <a:pt x="1411" y="0"/>
                  <a:pt x="3151" y="0"/>
                </a:cubicBezTo>
                <a:close/>
              </a:path>
            </a:pathLst>
          </a:custGeom>
          <a:solidFill>
            <a:schemeClr val="accent1"/>
          </a:solidFill>
          <a:ln w="215900">
            <a:solidFill>
              <a:srgbClr val="FFFFFF"/>
            </a:solidFill>
          </a:ln>
          <a:effectLst>
            <a:outerShdw blurRad="228600" dist="152400" algn="l" rotWithShape="0">
              <a:prstClr val="black">
                <a:alpha val="20000"/>
              </a:prstClr>
            </a:outerShdw>
          </a:effectLst>
        </p:spPr>
      </p:pic>
      <p:sp>
        <p:nvSpPr>
          <p:cNvPr id="19" name="Text Box 7"/>
          <p:cNvSpPr txBox="1">
            <a:spLocks noChangeArrowheads="1"/>
          </p:cNvSpPr>
          <p:nvPr/>
        </p:nvSpPr>
        <p:spPr bwMode="auto">
          <a:xfrm>
            <a:off x="2101215" y="3195955"/>
            <a:ext cx="209613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l" eaLnBrk="1" fontAlgn="base" hangingPunct="1">
              <a:spcBef>
                <a:spcPct val="50000"/>
              </a:spcBef>
            </a:pPr>
            <a:r>
              <a:rPr lang="zh-CN" altLang="en-US" sz="4000" dirty="0">
                <a:solidFill>
                  <a:schemeClr val="tx1"/>
                </a:solidFill>
                <a:latin typeface="华文隶书" panose="02010800040101010101" pitchFamily="2" charset="-122"/>
                <a:ea typeface="华文隶书" panose="02010800040101010101" pitchFamily="2" charset="-122"/>
              </a:rPr>
              <a:t>准备间</a:t>
            </a:r>
            <a:endParaRPr lang="zh-CN" altLang="en-US" sz="4000" dirty="0">
              <a:solidFill>
                <a:schemeClr val="tx1"/>
              </a:solidFill>
              <a:latin typeface="华文隶书" panose="02010800040101010101" pitchFamily="2" charset="-122"/>
              <a:ea typeface="华文隶书" panose="0201080004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452883" y="1043388"/>
            <a:ext cx="5797133" cy="583565"/>
          </a:xfrm>
          <a:prstGeom prst="rect">
            <a:avLst/>
          </a:prstGeom>
          <a:noFill/>
        </p:spPr>
        <p:txBody>
          <a:bodyPr wrap="square" rtlCol="0" anchor="t">
            <a:spAutoFit/>
          </a:bodyPr>
          <a:lstStyle/>
          <a:p>
            <a:r>
              <a:rPr lang="en-US" altLang="zh-CN" sz="3200" dirty="0">
                <a:solidFill>
                  <a:srgbClr val="6AB3E4"/>
                </a:solidFill>
                <a:latin typeface="微软雅黑" panose="020B0503020204020204" pitchFamily="34" charset="-122"/>
                <a:ea typeface="微软雅黑" panose="020B0503020204020204" pitchFamily="34" charset="-122"/>
                <a:cs typeface="Aa榴莲爸爸" panose="03000502000000000000" charset="-122"/>
                <a:sym typeface="+mn-ea"/>
              </a:rPr>
              <a:t>１．选用数字</a:t>
            </a:r>
            <a:r>
              <a:rPr lang="zh-CN" altLang="en-US" sz="3200" dirty="0">
                <a:solidFill>
                  <a:srgbClr val="6AB3E4"/>
                </a:solidFill>
                <a:latin typeface="微软雅黑" panose="020B0503020204020204" pitchFamily="34" charset="-122"/>
                <a:ea typeface="微软雅黑" panose="020B0503020204020204" pitchFamily="34" charset="-122"/>
                <a:cs typeface="Aa榴莲爸爸" panose="03000502000000000000" charset="-122"/>
                <a:sym typeface="+mn-ea"/>
              </a:rPr>
              <a:t>设备</a:t>
            </a:r>
            <a:endParaRPr lang="zh-CN" altLang="en-US" sz="3200" dirty="0">
              <a:solidFill>
                <a:srgbClr val="6AB3E4"/>
              </a:solidFill>
              <a:latin typeface="微软雅黑" panose="020B0503020204020204" pitchFamily="34" charset="-122"/>
              <a:ea typeface="微软雅黑" panose="020B0503020204020204" pitchFamily="34" charset="-122"/>
              <a:cs typeface="Aa榴莲爸爸" panose="03000502000000000000" charset="-122"/>
              <a:sym typeface="+mn-ea"/>
            </a:endParaRPr>
          </a:p>
        </p:txBody>
      </p:sp>
      <p:sp>
        <p:nvSpPr>
          <p:cNvPr id="11265" name="Rectangle 1"/>
          <p:cNvSpPr>
            <a:spLocks noChangeArrowheads="1"/>
          </p:cNvSpPr>
          <p:nvPr/>
        </p:nvSpPr>
        <p:spPr bwMode="auto">
          <a:xfrm>
            <a:off x="548865" y="1752882"/>
            <a:ext cx="10848192" cy="7372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720090" algn="l" defTabSz="914400" rtl="0" eaLnBrk="1" fontAlgn="base" latinLnBrk="0" hangingPunct="1">
              <a:lnSpc>
                <a:spcPct val="150000"/>
              </a:lnSpc>
              <a:spcBef>
                <a:spcPct val="0"/>
              </a:spcBef>
              <a:spcAft>
                <a:spcPct val="0"/>
              </a:spcAft>
              <a:buClrTx/>
              <a:buSzTx/>
              <a:buFontTx/>
              <a:buNone/>
            </a:pPr>
            <a:r>
              <a:rPr lang="zh-CN" altLang="en-US" sz="2800" dirty="0">
                <a:latin typeface="宋体" panose="02010600030101010101" pitchFamily="2" charset="-122"/>
                <a:ea typeface="宋体" panose="02010600030101010101" pitchFamily="2" charset="-122"/>
                <a:sym typeface="Arial" panose="020B0604020202020204" pitchFamily="34" charset="0"/>
              </a:rPr>
              <a:t>在线参观自然博物馆通常需要利用数字设备：</a:t>
            </a:r>
            <a:endParaRPr lang="zh-CN" altLang="en-US" sz="2800" dirty="0">
              <a:latin typeface="宋体" panose="02010600030101010101" pitchFamily="2" charset="-122"/>
              <a:ea typeface="宋体" panose="02010600030101010101" pitchFamily="2" charset="-122"/>
              <a:sym typeface="Arial" panose="020B0604020202020204" pitchFamily="34" charset="0"/>
            </a:endParaRPr>
          </a:p>
        </p:txBody>
      </p:sp>
      <p:sp>
        <p:nvSpPr>
          <p:cNvPr id="11267" name="Rectangle 3"/>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8" name="TextBox 7"/>
          <p:cNvSpPr txBox="1"/>
          <p:nvPr/>
        </p:nvSpPr>
        <p:spPr>
          <a:xfrm>
            <a:off x="1133475" y="3009265"/>
            <a:ext cx="6965950" cy="2125345"/>
          </a:xfrm>
          <a:prstGeom prst="rect">
            <a:avLst/>
          </a:prstGeom>
          <a:noFill/>
        </p:spPr>
        <p:txBody>
          <a:bodyPr wrap="none" rtlCol="0">
            <a:noAutofit/>
          </a:bodyPr>
          <a:lstStyle/>
          <a:p>
            <a:r>
              <a:rPr lang="zh-CN" altLang="en-US" sz="2400" dirty="0">
                <a:latin typeface="楷体" panose="02010609060101010101" charset="-122"/>
                <a:ea typeface="楷体" panose="02010609060101010101" charset="-122"/>
                <a:cs typeface="楷体" panose="02010609060101010101" charset="-122"/>
              </a:rPr>
              <a:t>□计算机 　  </a:t>
            </a:r>
            <a:r>
              <a:rPr lang="en-US" altLang="zh-CN" sz="2400" dirty="0">
                <a:latin typeface="楷体" panose="02010609060101010101" charset="-122"/>
                <a:ea typeface="楷体" panose="02010609060101010101" charset="-122"/>
                <a:cs typeface="楷体" panose="02010609060101010101" charset="-122"/>
              </a:rPr>
              <a:t>   </a:t>
            </a:r>
            <a:r>
              <a:rPr lang="zh-CN" altLang="en-US" sz="2400" dirty="0">
                <a:latin typeface="楷体" panose="02010609060101010101" charset="-122"/>
                <a:ea typeface="楷体" panose="02010609060101010101" charset="-122"/>
                <a:cs typeface="楷体" panose="02010609060101010101" charset="-122"/>
              </a:rPr>
              <a:t>　□平板电脑   </a:t>
            </a:r>
            <a:r>
              <a:rPr lang="en-US" altLang="zh-CN" sz="2400" dirty="0">
                <a:latin typeface="楷体" panose="02010609060101010101" charset="-122"/>
                <a:ea typeface="楷体" panose="02010609060101010101" charset="-122"/>
                <a:cs typeface="楷体" panose="02010609060101010101" charset="-122"/>
              </a:rPr>
              <a:t>    </a:t>
            </a:r>
            <a:r>
              <a:rPr lang="zh-CN" altLang="en-US" sz="2400" dirty="0">
                <a:latin typeface="楷体" panose="02010609060101010101" charset="-122"/>
                <a:ea typeface="楷体" panose="02010609060101010101" charset="-122"/>
                <a:cs typeface="楷体" panose="02010609060101010101" charset="-122"/>
              </a:rPr>
              <a:t>　　 □智能手机</a:t>
            </a:r>
            <a:endParaRPr lang="zh-CN" altLang="en-US" sz="2400" dirty="0">
              <a:latin typeface="楷体" panose="02010609060101010101" charset="-122"/>
              <a:ea typeface="楷体" panose="02010609060101010101" charset="-122"/>
              <a:cs typeface="楷体" panose="02010609060101010101" charset="-122"/>
            </a:endParaRPr>
          </a:p>
          <a:p>
            <a:endParaRPr lang="zh-CN" altLang="en-US" sz="2400" dirty="0">
              <a:latin typeface="楷体" panose="02010609060101010101" charset="-122"/>
              <a:ea typeface="楷体" panose="02010609060101010101" charset="-122"/>
              <a:cs typeface="楷体" panose="02010609060101010101" charset="-122"/>
            </a:endParaRPr>
          </a:p>
          <a:p>
            <a:r>
              <a:rPr lang="zh-CN" altLang="en-US" sz="2400" dirty="0">
                <a:latin typeface="楷体" panose="02010609060101010101" charset="-122"/>
                <a:ea typeface="楷体" panose="02010609060101010101" charset="-122"/>
                <a:cs typeface="楷体" panose="02010609060101010101" charset="-122"/>
              </a:rPr>
              <a:t> </a:t>
            </a:r>
            <a:endParaRPr lang="zh-CN" altLang="en-US" sz="2400" dirty="0">
              <a:latin typeface="楷体" panose="02010609060101010101" charset="-122"/>
              <a:ea typeface="楷体" panose="02010609060101010101" charset="-122"/>
              <a:cs typeface="楷体" panose="02010609060101010101" charset="-122"/>
            </a:endParaRPr>
          </a:p>
          <a:p>
            <a:endParaRPr lang="zh-CN" altLang="en-US" sz="2400" dirty="0">
              <a:latin typeface="楷体" panose="02010609060101010101" charset="-122"/>
              <a:ea typeface="楷体" panose="02010609060101010101" charset="-122"/>
              <a:cs typeface="楷体" panose="02010609060101010101" charset="-122"/>
            </a:endParaRPr>
          </a:p>
          <a:p>
            <a:r>
              <a:rPr lang="zh-CN" altLang="en-US" sz="2400" dirty="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数字音频播放器</a:t>
            </a:r>
            <a:r>
              <a:rPr lang="en-US" altLang="zh-CN" sz="2400">
                <a:latin typeface="楷体" panose="02010609060101010101" charset="-122"/>
                <a:ea typeface="楷体" panose="02010609060101010101" charset="-122"/>
                <a:cs typeface="楷体" panose="02010609060101010101" charset="-122"/>
                <a:sym typeface="+mn-ea"/>
              </a:rPr>
              <a:t> </a:t>
            </a:r>
            <a:r>
              <a:rPr lang="zh-CN" altLang="en-US" sz="2400">
                <a:latin typeface="楷体" panose="02010609060101010101" charset="-122"/>
                <a:ea typeface="楷体" panose="02010609060101010101" charset="-122"/>
                <a:cs typeface="楷体" panose="02010609060101010101" charset="-122"/>
                <a:sym typeface="+mn-ea"/>
              </a:rPr>
              <a:t>　　　　　</a:t>
            </a:r>
            <a:r>
              <a:rPr lang="zh-CN" altLang="en-US" sz="2400" dirty="0">
                <a:latin typeface="楷体" panose="02010609060101010101" charset="-122"/>
                <a:ea typeface="楷体" panose="02010609060101010101" charset="-122"/>
                <a:cs typeface="楷体" panose="02010609060101010101" charset="-122"/>
              </a:rPr>
              <a:t> □其他</a:t>
            </a:r>
            <a:r>
              <a:rPr lang="en-US" altLang="zh-CN" sz="2400" dirty="0">
                <a:latin typeface="楷体" panose="02010609060101010101" charset="-122"/>
                <a:ea typeface="楷体" panose="02010609060101010101" charset="-122"/>
                <a:cs typeface="楷体" panose="02010609060101010101" charset="-122"/>
              </a:rPr>
              <a:t>__________</a:t>
            </a:r>
            <a:endParaRPr lang="en-US" altLang="zh-CN" sz="2400" dirty="0">
              <a:latin typeface="楷体" panose="02010609060101010101" charset="-122"/>
              <a:ea typeface="楷体" panose="02010609060101010101" charset="-122"/>
              <a:cs typeface="楷体" panose="02010609060101010101" charset="-122"/>
            </a:endParaRPr>
          </a:p>
          <a:p>
            <a:endParaRPr lang="en-US" altLang="zh-CN" sz="2400" dirty="0">
              <a:latin typeface="楷体" panose="02010609060101010101" charset="-122"/>
              <a:ea typeface="楷体" panose="02010609060101010101" charset="-122"/>
              <a:cs typeface="楷体" panose="02010609060101010101" charset="-122"/>
            </a:endParaRPr>
          </a:p>
        </p:txBody>
      </p:sp>
      <p:sp>
        <p:nvSpPr>
          <p:cNvPr id="17" name="矩形 16"/>
          <p:cNvSpPr/>
          <p:nvPr/>
        </p:nvSpPr>
        <p:spPr>
          <a:xfrm>
            <a:off x="1046480" y="2713990"/>
            <a:ext cx="8865870" cy="2940050"/>
          </a:xfrm>
          <a:prstGeom prst="rect">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剪去同侧角的矩形 29"/>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1" name="剪去同侧角的矩形 30"/>
          <p:cNvSpPr/>
          <p:nvPr/>
        </p:nvSpPr>
        <p:spPr>
          <a:xfrm>
            <a:off x="944400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2" name="剪去同侧角的矩形 31"/>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3" name="剪去同侧角的矩形 32"/>
          <p:cNvSpPr/>
          <p:nvPr/>
        </p:nvSpPr>
        <p:spPr>
          <a:xfrm>
            <a:off x="6995090"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7168509" y="220724"/>
            <a:ext cx="877163" cy="369332"/>
          </a:xfrm>
          <a:prstGeom prst="rect">
            <a:avLst/>
          </a:prstGeom>
          <a:noFill/>
        </p:spPr>
        <p:txBody>
          <a:bodyPr wrap="none" rtlCol="0">
            <a:spAutoFit/>
          </a:bodyPr>
          <a:lstStyle/>
          <a:p>
            <a:r>
              <a:rPr lang="zh-CN" altLang="en-US" b="1" dirty="0">
                <a:solidFill>
                  <a:schemeClr val="bg1"/>
                </a:solidFill>
              </a:rPr>
              <a:t>准备间</a:t>
            </a:r>
            <a:endParaRPr lang="zh-CN" altLang="en-US" b="1" dirty="0">
              <a:solidFill>
                <a:schemeClr val="bg1"/>
              </a:solidFill>
            </a:endParaRPr>
          </a:p>
        </p:txBody>
      </p:sp>
      <p:sp>
        <p:nvSpPr>
          <p:cNvPr id="35" name="TextBox 34"/>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36" name="TextBox 35"/>
          <p:cNvSpPr txBox="1"/>
          <p:nvPr/>
        </p:nvSpPr>
        <p:spPr>
          <a:xfrm>
            <a:off x="9627927" y="220724"/>
            <a:ext cx="877163" cy="369332"/>
          </a:xfrm>
          <a:prstGeom prst="rect">
            <a:avLst/>
          </a:prstGeom>
          <a:noFill/>
        </p:spPr>
        <p:txBody>
          <a:bodyPr wrap="none" rtlCol="0">
            <a:spAutoFit/>
          </a:bodyPr>
          <a:lstStyle/>
          <a:p>
            <a:r>
              <a:rPr lang="zh-CN" altLang="en-US" dirty="0">
                <a:solidFill>
                  <a:schemeClr val="bg1"/>
                </a:solidFill>
              </a:rPr>
              <a:t>收获园</a:t>
            </a:r>
            <a:endParaRPr lang="zh-CN" altLang="en-US" dirty="0">
              <a:solidFill>
                <a:schemeClr val="bg1"/>
              </a:solidFill>
            </a:endParaRPr>
          </a:p>
        </p:txBody>
      </p:sp>
      <p:sp>
        <p:nvSpPr>
          <p:cNvPr id="37" name="TextBox 36"/>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pic>
        <p:nvPicPr>
          <p:cNvPr id="10250" name="图片 85" descr="5f33ae11ad3301597222417226 (3)"/>
          <p:cNvPicPr>
            <a:picLocks noChangeAspect="1" noChangeArrowheads="1"/>
          </p:cNvPicPr>
          <p:nvPr/>
        </p:nvPicPr>
        <p:blipFill>
          <a:blip r:embed="rId2" cstate="print"/>
          <a:srcRect l="19885" r="15118" b="4842"/>
          <a:stretch>
            <a:fillRect/>
          </a:stretch>
        </p:blipFill>
        <p:spPr bwMode="auto">
          <a:xfrm flipH="1">
            <a:off x="10365838" y="3894460"/>
            <a:ext cx="1526614" cy="2238314"/>
          </a:xfrm>
          <a:prstGeom prst="rect">
            <a:avLst/>
          </a:prstGeom>
          <a:noFill/>
          <a:ln w="9525">
            <a:noFill/>
            <a:miter lim="800000"/>
            <a:headEnd/>
            <a:tailEnd/>
          </a:ln>
          <a:effectLst/>
        </p:spPr>
      </p:pic>
      <p:pic>
        <p:nvPicPr>
          <p:cNvPr id="110" name="图片 109"/>
          <p:cNvPicPr/>
          <p:nvPr/>
        </p:nvPicPr>
        <p:blipFill>
          <a:blip r:embed="rId3">
            <a:clrChange>
              <a:clrFrom>
                <a:srgbClr val="F6F6F6">
                  <a:alpha val="100000"/>
                </a:srgbClr>
              </a:clrFrom>
              <a:clrTo>
                <a:srgbClr val="F6F6F6">
                  <a:alpha val="100000"/>
                  <a:alpha val="0"/>
                </a:srgbClr>
              </a:clrTo>
            </a:clrChange>
          </a:blip>
          <a:srcRect l="14364" t="19279" r="15683" b="10020"/>
          <a:stretch>
            <a:fillRect/>
          </a:stretch>
        </p:blipFill>
        <p:spPr>
          <a:xfrm>
            <a:off x="2392045" y="2921000"/>
            <a:ext cx="1212215" cy="1120140"/>
          </a:xfrm>
          <a:prstGeom prst="rect">
            <a:avLst/>
          </a:prstGeom>
          <a:noFill/>
          <a:ln w="9525">
            <a:noFill/>
          </a:ln>
        </p:spPr>
      </p:pic>
      <p:pic>
        <p:nvPicPr>
          <p:cNvPr id="111" name="图片 110"/>
          <p:cNvPicPr/>
          <p:nvPr/>
        </p:nvPicPr>
        <p:blipFill>
          <a:blip r:embed="rId4">
            <a:clrChange>
              <a:clrFrom>
                <a:srgbClr val="FAFAFA">
                  <a:alpha val="100000"/>
                </a:srgbClr>
              </a:clrFrom>
              <a:clrTo>
                <a:srgbClr val="FAFAFA">
                  <a:alpha val="100000"/>
                  <a:alpha val="0"/>
                </a:srgbClr>
              </a:clrTo>
            </a:clrChange>
          </a:blip>
          <a:stretch>
            <a:fillRect/>
          </a:stretch>
        </p:blipFill>
        <p:spPr>
          <a:xfrm>
            <a:off x="8740775" y="2833370"/>
            <a:ext cx="983615" cy="1148715"/>
          </a:xfrm>
          <a:prstGeom prst="rect">
            <a:avLst/>
          </a:prstGeom>
          <a:noFill/>
          <a:ln w="9525">
            <a:noFill/>
          </a:ln>
        </p:spPr>
      </p:pic>
      <p:pic>
        <p:nvPicPr>
          <p:cNvPr id="112" name="图片 111"/>
          <p:cNvPicPr/>
          <p:nvPr/>
        </p:nvPicPr>
        <p:blipFill>
          <a:blip r:embed="rId5">
            <a:clrChange>
              <a:clrFrom>
                <a:srgbClr val="EEF1EA">
                  <a:alpha val="100000"/>
                </a:srgbClr>
              </a:clrFrom>
              <a:clrTo>
                <a:srgbClr val="EEF1EA">
                  <a:alpha val="100000"/>
                  <a:alpha val="0"/>
                </a:srgbClr>
              </a:clrTo>
            </a:clrChange>
          </a:blip>
          <a:stretch>
            <a:fillRect/>
          </a:stretch>
        </p:blipFill>
        <p:spPr>
          <a:xfrm>
            <a:off x="5525770" y="3119438"/>
            <a:ext cx="1372235" cy="576580"/>
          </a:xfrm>
          <a:prstGeom prst="rect">
            <a:avLst/>
          </a:prstGeom>
          <a:noFill/>
          <a:ln w="9525">
            <a:noFill/>
          </a:ln>
        </p:spPr>
      </p:pic>
      <p:pic>
        <p:nvPicPr>
          <p:cNvPr id="113" name="图片 112"/>
          <p:cNvPicPr/>
          <p:nvPr/>
        </p:nvPicPr>
        <p:blipFill>
          <a:blip r:embed="rId6">
            <a:clrChange>
              <a:clrFrom>
                <a:srgbClr val="F6F6F6">
                  <a:alpha val="100000"/>
                </a:srgbClr>
              </a:clrFrom>
              <a:clrTo>
                <a:srgbClr val="F6F6F6">
                  <a:alpha val="100000"/>
                  <a:alpha val="0"/>
                </a:srgbClr>
              </a:clrTo>
            </a:clrChange>
          </a:blip>
          <a:srcRect l="21588" r="16760" b="11117"/>
          <a:stretch>
            <a:fillRect/>
          </a:stretch>
        </p:blipFill>
        <p:spPr>
          <a:xfrm>
            <a:off x="3719830" y="4242435"/>
            <a:ext cx="981075" cy="109156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930525" y="939646"/>
            <a:ext cx="6330950" cy="534035"/>
          </a:xfrm>
          <a:prstGeom prst="rect">
            <a:avLst/>
          </a:prstGeom>
          <a:noFill/>
        </p:spPr>
        <p:txBody>
          <a:bodyPr wrap="square" rtlCol="0" anchor="t">
            <a:spAutoFit/>
          </a:bodyPr>
          <a:lstStyle/>
          <a:p>
            <a:pPr algn="ctr">
              <a:lnSpc>
                <a:spcPct val="90000"/>
              </a:lnSpc>
            </a:pPr>
            <a:r>
              <a:rPr lang="en-US" altLang="zh-CN" sz="3200" dirty="0">
                <a:solidFill>
                  <a:srgbClr val="6AB3E4"/>
                </a:solidFill>
                <a:latin typeface="微软雅黑" panose="020B0503020204020204" pitchFamily="34" charset="-122"/>
                <a:ea typeface="微软雅黑" panose="020B0503020204020204" pitchFamily="34" charset="-122"/>
                <a:cs typeface="Aa榴莲爸爸" panose="03000502000000000000" charset="-122"/>
                <a:sym typeface="+mn-ea"/>
              </a:rPr>
              <a:t>２．</a:t>
            </a:r>
            <a:r>
              <a:rPr lang="zh-CN" altLang="en-US" sz="3200" dirty="0">
                <a:solidFill>
                  <a:srgbClr val="6AB3E4"/>
                </a:solidFill>
                <a:latin typeface="微软雅黑" panose="020B0503020204020204" pitchFamily="34" charset="-122"/>
                <a:ea typeface="微软雅黑" panose="020B0503020204020204" pitchFamily="34" charset="-122"/>
                <a:cs typeface="Aa榴莲爸爸" panose="03000502000000000000" charset="-122"/>
                <a:sym typeface="+mn-ea"/>
              </a:rPr>
              <a:t>进入</a:t>
            </a:r>
            <a:r>
              <a:rPr lang="en-US" altLang="zh-CN" sz="3200" dirty="0">
                <a:solidFill>
                  <a:srgbClr val="6AB3E4"/>
                </a:solidFill>
                <a:latin typeface="微软雅黑" panose="020B0503020204020204" pitchFamily="34" charset="-122"/>
                <a:ea typeface="微软雅黑" panose="020B0503020204020204" pitchFamily="34" charset="-122"/>
                <a:cs typeface="Aa榴莲爸爸" panose="03000502000000000000" charset="-122"/>
                <a:sym typeface="+mn-ea"/>
              </a:rPr>
              <a:t>自然博物馆</a:t>
            </a:r>
            <a:r>
              <a:rPr lang="zh-CN" altLang="en-US" sz="3200" dirty="0">
                <a:solidFill>
                  <a:srgbClr val="6AB3E4"/>
                </a:solidFill>
                <a:latin typeface="微软雅黑" panose="020B0503020204020204" pitchFamily="34" charset="-122"/>
                <a:ea typeface="微软雅黑" panose="020B0503020204020204" pitchFamily="34" charset="-122"/>
                <a:cs typeface="Aa榴莲爸爸" panose="03000502000000000000" charset="-122"/>
                <a:sym typeface="+mn-ea"/>
              </a:rPr>
              <a:t>网页</a:t>
            </a:r>
            <a:endParaRPr lang="zh-CN" altLang="en-US" sz="3200" dirty="0">
              <a:solidFill>
                <a:srgbClr val="6AB3E4"/>
              </a:solidFill>
              <a:latin typeface="微软雅黑" panose="020B0503020204020204" pitchFamily="34" charset="-122"/>
              <a:ea typeface="微软雅黑" panose="020B0503020204020204" pitchFamily="34" charset="-122"/>
              <a:cs typeface="Aa榴莲爸爸" panose="03000502000000000000" charset="-122"/>
              <a:sym typeface="+mn-ea"/>
            </a:endParaRPr>
          </a:p>
        </p:txBody>
      </p:sp>
      <p:sp>
        <p:nvSpPr>
          <p:cNvPr id="10242" name="Rectangle 2"/>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剪去同侧角的矩形 25"/>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7" name="剪去同侧角的矩形 26"/>
          <p:cNvSpPr/>
          <p:nvPr/>
        </p:nvSpPr>
        <p:spPr>
          <a:xfrm>
            <a:off x="944400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8" name="剪去同侧角的矩形 27"/>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9" name="剪去同侧角的矩形 28"/>
          <p:cNvSpPr/>
          <p:nvPr/>
        </p:nvSpPr>
        <p:spPr>
          <a:xfrm>
            <a:off x="6995090"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7168509" y="220724"/>
            <a:ext cx="877163" cy="369332"/>
          </a:xfrm>
          <a:prstGeom prst="rect">
            <a:avLst/>
          </a:prstGeom>
          <a:noFill/>
        </p:spPr>
        <p:txBody>
          <a:bodyPr wrap="none" rtlCol="0">
            <a:spAutoFit/>
          </a:bodyPr>
          <a:lstStyle/>
          <a:p>
            <a:r>
              <a:rPr lang="zh-CN" altLang="en-US" b="1" dirty="0">
                <a:solidFill>
                  <a:schemeClr val="bg1"/>
                </a:solidFill>
              </a:rPr>
              <a:t>准备间</a:t>
            </a:r>
            <a:endParaRPr lang="zh-CN" altLang="en-US" b="1" dirty="0">
              <a:solidFill>
                <a:schemeClr val="bg1"/>
              </a:solidFill>
            </a:endParaRPr>
          </a:p>
        </p:txBody>
      </p:sp>
      <p:sp>
        <p:nvSpPr>
          <p:cNvPr id="31" name="TextBox 30"/>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32" name="TextBox 31"/>
          <p:cNvSpPr txBox="1"/>
          <p:nvPr/>
        </p:nvSpPr>
        <p:spPr>
          <a:xfrm>
            <a:off x="9627927" y="220724"/>
            <a:ext cx="877163" cy="369332"/>
          </a:xfrm>
          <a:prstGeom prst="rect">
            <a:avLst/>
          </a:prstGeom>
          <a:noFill/>
        </p:spPr>
        <p:txBody>
          <a:bodyPr wrap="none" rtlCol="0">
            <a:spAutoFit/>
          </a:bodyPr>
          <a:lstStyle/>
          <a:p>
            <a:r>
              <a:rPr lang="zh-CN" altLang="en-US" dirty="0">
                <a:solidFill>
                  <a:schemeClr val="bg1"/>
                </a:solidFill>
              </a:rPr>
              <a:t>收获园</a:t>
            </a:r>
            <a:endParaRPr lang="zh-CN" altLang="en-US" dirty="0">
              <a:solidFill>
                <a:schemeClr val="bg1"/>
              </a:solidFill>
            </a:endParaRPr>
          </a:p>
        </p:txBody>
      </p:sp>
      <p:sp>
        <p:nvSpPr>
          <p:cNvPr id="33" name="TextBox 32"/>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sp>
        <p:nvSpPr>
          <p:cNvPr id="4" name="文本框 3"/>
          <p:cNvSpPr txBox="1"/>
          <p:nvPr/>
        </p:nvSpPr>
        <p:spPr>
          <a:xfrm>
            <a:off x="906145" y="1812925"/>
            <a:ext cx="5881370" cy="953135"/>
          </a:xfrm>
          <a:prstGeom prst="rect">
            <a:avLst/>
          </a:prstGeom>
          <a:noFill/>
        </p:spPr>
        <p:txBody>
          <a:bodyPr wrap="square" rtlCol="0" anchor="t">
            <a:spAutoFit/>
          </a:bodyPr>
          <a:lstStyle/>
          <a:p>
            <a:r>
              <a:rPr lang="zh-CN" altLang="en-US" sz="2800">
                <a:latin typeface="宋体" panose="02010600030101010101" pitchFamily="2" charset="-122"/>
                <a:ea typeface="宋体" panose="02010600030101010101" pitchFamily="2" charset="-122"/>
                <a:cs typeface="宋体" panose="02010600030101010101" pitchFamily="2" charset="-122"/>
              </a:rPr>
              <a:t>登录：</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国家自然博物馆</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官方网站</a:t>
            </a:r>
            <a:endParaRPr lang="zh-CN" altLang="en-US" sz="2800">
              <a:latin typeface="宋体" panose="02010600030101010101" pitchFamily="2" charset="-122"/>
              <a:ea typeface="宋体" panose="02010600030101010101" pitchFamily="2" charset="-122"/>
              <a:cs typeface="宋体" panose="02010600030101010101" pitchFamily="2" charset="-122"/>
            </a:endParaRPr>
          </a:p>
          <a:p>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10" name="图片 9"/>
          <p:cNvPicPr>
            <a:picLocks noChangeAspect="1"/>
          </p:cNvPicPr>
          <p:nvPr/>
        </p:nvPicPr>
        <p:blipFill>
          <a:blip r:embed="rId2"/>
          <a:stretch>
            <a:fillRect/>
          </a:stretch>
        </p:blipFill>
        <p:spPr>
          <a:xfrm>
            <a:off x="2180590" y="2538730"/>
            <a:ext cx="8677275" cy="638175"/>
          </a:xfrm>
          <a:prstGeom prst="rect">
            <a:avLst/>
          </a:prstGeom>
        </p:spPr>
      </p:pic>
      <p:pic>
        <p:nvPicPr>
          <p:cNvPr id="11" name="图片 10"/>
          <p:cNvPicPr>
            <a:picLocks noChangeAspect="1"/>
          </p:cNvPicPr>
          <p:nvPr/>
        </p:nvPicPr>
        <p:blipFill>
          <a:blip r:embed="rId3"/>
          <a:stretch>
            <a:fillRect/>
          </a:stretch>
        </p:blipFill>
        <p:spPr>
          <a:xfrm>
            <a:off x="4759960" y="3920490"/>
            <a:ext cx="7153275" cy="1276350"/>
          </a:xfrm>
          <a:prstGeom prst="rect">
            <a:avLst/>
          </a:prstGeom>
        </p:spPr>
      </p:pic>
      <p:pic>
        <p:nvPicPr>
          <p:cNvPr id="5" name="图片 4" descr="bfd5e2d5-1fee-4277-bc0d-c32b25395bdd"/>
          <p:cNvPicPr>
            <a:picLocks noChangeAspect="1"/>
          </p:cNvPicPr>
          <p:nvPr/>
        </p:nvPicPr>
        <p:blipFill>
          <a:blip r:embed="rId4">
            <a:lum bright="12000"/>
          </a:blip>
          <a:stretch>
            <a:fillRect/>
          </a:stretch>
        </p:blipFill>
        <p:spPr>
          <a:xfrm flipH="1">
            <a:off x="320675" y="4004945"/>
            <a:ext cx="4980305" cy="2276475"/>
          </a:xfrm>
          <a:prstGeom prst="rect">
            <a:avLst/>
          </a:prstGeom>
        </p:spPr>
      </p:pic>
      <p:pic>
        <p:nvPicPr>
          <p:cNvPr id="6" name="图片 5" descr="772d55a0-1c47-4633-9cc7-889cc8848b70"/>
          <p:cNvPicPr>
            <a:picLocks noChangeAspect="1"/>
          </p:cNvPicPr>
          <p:nvPr/>
        </p:nvPicPr>
        <p:blipFill>
          <a:blip r:embed="rId5"/>
          <a:stretch>
            <a:fillRect/>
          </a:stretch>
        </p:blipFill>
        <p:spPr>
          <a:xfrm>
            <a:off x="2762250" y="3680460"/>
            <a:ext cx="1403350" cy="1388110"/>
          </a:xfrm>
          <a:prstGeom prst="rect">
            <a:avLst/>
          </a:prstGeom>
        </p:spPr>
      </p:pic>
      <p:pic>
        <p:nvPicPr>
          <p:cNvPr id="8" name="图片 7" descr="008ed4d9-ac4f-40ad-863a-9ea87f66c224"/>
          <p:cNvPicPr>
            <a:picLocks noChangeAspect="1"/>
          </p:cNvPicPr>
          <p:nvPr/>
        </p:nvPicPr>
        <p:blipFill>
          <a:blip r:embed="rId6"/>
          <a:srcRect b="44566"/>
          <a:stretch>
            <a:fillRect/>
          </a:stretch>
        </p:blipFill>
        <p:spPr>
          <a:xfrm rot="2880000">
            <a:off x="6408420" y="2978785"/>
            <a:ext cx="1572895" cy="871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2000"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500"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2000"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854325" y="939646"/>
            <a:ext cx="6330950" cy="977265"/>
          </a:xfrm>
          <a:prstGeom prst="rect">
            <a:avLst/>
          </a:prstGeom>
          <a:noFill/>
        </p:spPr>
        <p:txBody>
          <a:bodyPr wrap="square" rtlCol="0" anchor="t">
            <a:spAutoFit/>
          </a:bodyPr>
          <a:lstStyle/>
          <a:p>
            <a:pPr algn="ctr">
              <a:lnSpc>
                <a:spcPct val="90000"/>
              </a:lnSpc>
            </a:pPr>
            <a:r>
              <a:rPr lang="en-US" altLang="zh-CN"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rPr>
              <a:t>3．馆之印象</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90000"/>
              </a:lnSpc>
            </a:pPr>
            <a:endParaRPr lang="zh-CN" altLang="en-US"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242" name="Rectangle 2"/>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10250" name="图片 85" descr="5f33ae11ad3301597222417226 (3)"/>
          <p:cNvPicPr>
            <a:picLocks noChangeAspect="1" noChangeArrowheads="1"/>
          </p:cNvPicPr>
          <p:nvPr/>
        </p:nvPicPr>
        <p:blipFill>
          <a:blip r:embed="rId2" cstate="print"/>
          <a:srcRect l="19885" r="15118" b="4842"/>
          <a:stretch>
            <a:fillRect/>
          </a:stretch>
        </p:blipFill>
        <p:spPr bwMode="auto">
          <a:xfrm flipH="1">
            <a:off x="9889588" y="3894460"/>
            <a:ext cx="1526614" cy="2238314"/>
          </a:xfrm>
          <a:prstGeom prst="rect">
            <a:avLst/>
          </a:prstGeom>
          <a:noFill/>
          <a:ln w="9525">
            <a:noFill/>
            <a:miter lim="800000"/>
            <a:headEnd/>
            <a:tailEnd/>
          </a:ln>
          <a:effectLst/>
        </p:spPr>
      </p:pic>
      <p:sp>
        <p:nvSpPr>
          <p:cNvPr id="10247" name="文本框 83"/>
          <p:cNvSpPr txBox="1">
            <a:spLocks noChangeArrowheads="1"/>
          </p:cNvSpPr>
          <p:nvPr/>
        </p:nvSpPr>
        <p:spPr bwMode="auto">
          <a:xfrm>
            <a:off x="9443720" y="2986405"/>
            <a:ext cx="1762760" cy="760730"/>
          </a:xfrm>
          <a:prstGeom prst="rect">
            <a:avLst/>
          </a:prstGeom>
          <a:noFill/>
          <a:ln w="9525">
            <a:noFill/>
            <a:miter lim="800000"/>
          </a:ln>
          <a:effectLst/>
        </p:spPr>
        <p:txBody>
          <a:bodyPr vert="horz" wrap="square" lIns="91440" tIns="45720" rIns="91440" bIns="45720" numCol="1" anchor="t" anchorCtr="0" compatLnSpc="1">
            <a:spAutoFit/>
          </a:bodyPr>
          <a:lstStyle/>
          <a:p>
            <a:pPr marL="0" marR="0" lvl="0" indent="0" algn="l" defTabSz="914400" rtl="0" eaLnBrk="1" fontAlgn="base" latinLnBrk="0" hangingPunct="1">
              <a:lnSpc>
                <a:spcPct val="136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楷体" panose="02010609060101010101" charset="-122"/>
                <a:ea typeface="楷体" panose="02010609060101010101" charset="-122"/>
                <a:cs typeface="楷体" panose="02010609060101010101" charset="-122"/>
              </a:rPr>
              <a:t>“虚拟展厅”的入口在哪里？ </a:t>
            </a:r>
            <a:endParaRPr kumimoji="0" lang="zh-CN" altLang="en-US" sz="1600" b="0" i="0" u="none" strike="noStrike" cap="none" normalizeH="0" baseline="0" dirty="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26" name="剪去同侧角的矩形 25"/>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7" name="剪去同侧角的矩形 26"/>
          <p:cNvSpPr/>
          <p:nvPr/>
        </p:nvSpPr>
        <p:spPr>
          <a:xfrm>
            <a:off x="944400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8" name="剪去同侧角的矩形 27"/>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9" name="剪去同侧角的矩形 28"/>
          <p:cNvSpPr/>
          <p:nvPr/>
        </p:nvSpPr>
        <p:spPr>
          <a:xfrm>
            <a:off x="6995090"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7168509" y="220724"/>
            <a:ext cx="877163" cy="369332"/>
          </a:xfrm>
          <a:prstGeom prst="rect">
            <a:avLst/>
          </a:prstGeom>
          <a:noFill/>
        </p:spPr>
        <p:txBody>
          <a:bodyPr wrap="none" rtlCol="0">
            <a:spAutoFit/>
          </a:bodyPr>
          <a:lstStyle/>
          <a:p>
            <a:r>
              <a:rPr lang="zh-CN" altLang="en-US" b="1" dirty="0">
                <a:solidFill>
                  <a:schemeClr val="bg1"/>
                </a:solidFill>
              </a:rPr>
              <a:t>准备间</a:t>
            </a:r>
            <a:endParaRPr lang="zh-CN" altLang="en-US" b="1" dirty="0">
              <a:solidFill>
                <a:schemeClr val="bg1"/>
              </a:solidFill>
            </a:endParaRPr>
          </a:p>
        </p:txBody>
      </p:sp>
      <p:sp>
        <p:nvSpPr>
          <p:cNvPr id="31" name="TextBox 30"/>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32" name="TextBox 31"/>
          <p:cNvSpPr txBox="1"/>
          <p:nvPr/>
        </p:nvSpPr>
        <p:spPr>
          <a:xfrm>
            <a:off x="9627927" y="220724"/>
            <a:ext cx="877163" cy="369332"/>
          </a:xfrm>
          <a:prstGeom prst="rect">
            <a:avLst/>
          </a:prstGeom>
          <a:noFill/>
        </p:spPr>
        <p:txBody>
          <a:bodyPr wrap="none" rtlCol="0">
            <a:spAutoFit/>
          </a:bodyPr>
          <a:lstStyle/>
          <a:p>
            <a:r>
              <a:rPr lang="zh-CN" altLang="en-US" dirty="0">
                <a:solidFill>
                  <a:schemeClr val="bg1"/>
                </a:solidFill>
              </a:rPr>
              <a:t>收获园</a:t>
            </a:r>
            <a:endParaRPr lang="zh-CN" altLang="en-US" dirty="0">
              <a:solidFill>
                <a:schemeClr val="bg1"/>
              </a:solidFill>
            </a:endParaRPr>
          </a:p>
        </p:txBody>
      </p:sp>
      <p:sp>
        <p:nvSpPr>
          <p:cNvPr id="33" name="TextBox 32"/>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pic>
        <p:nvPicPr>
          <p:cNvPr id="2" name="图片 1"/>
          <p:cNvPicPr>
            <a:picLocks noChangeAspect="1"/>
          </p:cNvPicPr>
          <p:nvPr/>
        </p:nvPicPr>
        <p:blipFill>
          <a:blip r:embed="rId3"/>
          <a:stretch>
            <a:fillRect/>
          </a:stretch>
        </p:blipFill>
        <p:spPr>
          <a:xfrm>
            <a:off x="2359660" y="2497455"/>
            <a:ext cx="6426200" cy="3171825"/>
          </a:xfrm>
          <a:prstGeom prst="rect">
            <a:avLst/>
          </a:prstGeom>
        </p:spPr>
      </p:pic>
      <p:sp>
        <p:nvSpPr>
          <p:cNvPr id="5" name="文本框 4"/>
          <p:cNvSpPr txBox="1"/>
          <p:nvPr/>
        </p:nvSpPr>
        <p:spPr>
          <a:xfrm>
            <a:off x="1102360" y="1623060"/>
            <a:ext cx="7378065" cy="521970"/>
          </a:xfrm>
          <a:prstGeom prst="rect">
            <a:avLst/>
          </a:prstGeom>
          <a:noFill/>
        </p:spPr>
        <p:txBody>
          <a:bodyPr wrap="square" rtlCol="0" anchor="t">
            <a:spAutoFit/>
          </a:bodyPr>
          <a:lstStyle/>
          <a:p>
            <a:r>
              <a:rPr lang="en-US" alt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导航栏</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：快速了解自然博物馆网页内容</a:t>
            </a: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9" name="图片 108"/>
          <p:cNvPicPr/>
          <p:nvPr/>
        </p:nvPicPr>
        <p:blipFill>
          <a:blip r:embed="rId4">
            <a:clrChange>
              <a:clrFrom>
                <a:srgbClr val="F6F6F6">
                  <a:alpha val="100000"/>
                </a:srgbClr>
              </a:clrFrom>
              <a:clrTo>
                <a:srgbClr val="F6F6F6">
                  <a:alpha val="100000"/>
                  <a:alpha val="0"/>
                </a:srgbClr>
              </a:clrTo>
            </a:clrChange>
          </a:blip>
          <a:stretch>
            <a:fillRect/>
          </a:stretch>
        </p:blipFill>
        <p:spPr>
          <a:xfrm flipH="1">
            <a:off x="9185275" y="2759710"/>
            <a:ext cx="2069465" cy="1467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0247"/>
                                        </p:tgtEl>
                                        <p:attrNameLst>
                                          <p:attrName>style.visibility</p:attrName>
                                        </p:attrNameLst>
                                      </p:cBhvr>
                                      <p:to>
                                        <p:strVal val="visible"/>
                                      </p:to>
                                    </p:set>
                                    <p:animEffect transition="in" filter="fade">
                                      <p:cBhvr>
                                        <p:cTn id="11"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0" y="863446"/>
            <a:ext cx="6330950" cy="977265"/>
          </a:xfrm>
          <a:prstGeom prst="rect">
            <a:avLst/>
          </a:prstGeom>
          <a:noFill/>
        </p:spPr>
        <p:txBody>
          <a:bodyPr wrap="square" rtlCol="0" anchor="t">
            <a:spAutoFit/>
          </a:bodyPr>
          <a:lstStyle/>
          <a:p>
            <a:pPr algn="ctr">
              <a:lnSpc>
                <a:spcPct val="90000"/>
              </a:lnSpc>
            </a:pPr>
            <a:r>
              <a:rPr lang="en-US" altLang="zh-CN"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rPr>
              <a:t>虚拟展厅</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90000"/>
              </a:lnSpc>
            </a:pPr>
            <a:endParaRPr lang="zh-CN" altLang="en-US" sz="3200" dirty="0">
              <a:solidFill>
                <a:srgbClr val="6AB3E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242" name="Rectangle 2"/>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剪去同侧角的矩形 25"/>
          <p:cNvSpPr/>
          <p:nvPr/>
        </p:nvSpPr>
        <p:spPr>
          <a:xfrm>
            <a:off x="8219545"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7" name="剪去同侧角的矩形 26"/>
          <p:cNvSpPr/>
          <p:nvPr/>
        </p:nvSpPr>
        <p:spPr>
          <a:xfrm>
            <a:off x="9444000"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8" name="剪去同侧角的矩形 27"/>
          <p:cNvSpPr/>
          <p:nvPr/>
        </p:nvSpPr>
        <p:spPr>
          <a:xfrm>
            <a:off x="10668454" y="204952"/>
            <a:ext cx="1224000" cy="396000"/>
          </a:xfrm>
          <a:prstGeom prst="snip2Same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9" name="剪去同侧角的矩形 28"/>
          <p:cNvSpPr/>
          <p:nvPr/>
        </p:nvSpPr>
        <p:spPr>
          <a:xfrm>
            <a:off x="6995090" y="204952"/>
            <a:ext cx="1224000" cy="396000"/>
          </a:xfrm>
          <a:prstGeom prst="snip2Same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7168509" y="220724"/>
            <a:ext cx="877163" cy="369332"/>
          </a:xfrm>
          <a:prstGeom prst="rect">
            <a:avLst/>
          </a:prstGeom>
          <a:noFill/>
        </p:spPr>
        <p:txBody>
          <a:bodyPr wrap="none" rtlCol="0">
            <a:spAutoFit/>
          </a:bodyPr>
          <a:lstStyle/>
          <a:p>
            <a:r>
              <a:rPr lang="zh-CN" altLang="en-US" b="1" dirty="0">
                <a:solidFill>
                  <a:schemeClr val="bg1"/>
                </a:solidFill>
              </a:rPr>
              <a:t>准备间</a:t>
            </a:r>
            <a:endParaRPr lang="zh-CN" altLang="en-US" b="1" dirty="0">
              <a:solidFill>
                <a:schemeClr val="bg1"/>
              </a:solidFill>
            </a:endParaRPr>
          </a:p>
        </p:txBody>
      </p:sp>
      <p:sp>
        <p:nvSpPr>
          <p:cNvPr id="31" name="TextBox 30"/>
          <p:cNvSpPr txBox="1"/>
          <p:nvPr/>
        </p:nvSpPr>
        <p:spPr>
          <a:xfrm>
            <a:off x="8398218" y="220724"/>
            <a:ext cx="877163" cy="369332"/>
          </a:xfrm>
          <a:prstGeom prst="rect">
            <a:avLst/>
          </a:prstGeom>
          <a:noFill/>
        </p:spPr>
        <p:txBody>
          <a:bodyPr wrap="none" rtlCol="0">
            <a:spAutoFit/>
          </a:bodyPr>
          <a:lstStyle/>
          <a:p>
            <a:r>
              <a:rPr lang="zh-CN" altLang="en-US" dirty="0">
                <a:solidFill>
                  <a:schemeClr val="bg1"/>
                </a:solidFill>
              </a:rPr>
              <a:t>活动室</a:t>
            </a:r>
            <a:endParaRPr lang="zh-CN" altLang="en-US" dirty="0">
              <a:solidFill>
                <a:schemeClr val="bg1"/>
              </a:solidFill>
            </a:endParaRPr>
          </a:p>
        </p:txBody>
      </p:sp>
      <p:sp>
        <p:nvSpPr>
          <p:cNvPr id="32" name="TextBox 31"/>
          <p:cNvSpPr txBox="1"/>
          <p:nvPr/>
        </p:nvSpPr>
        <p:spPr>
          <a:xfrm>
            <a:off x="9627927" y="220724"/>
            <a:ext cx="877163" cy="369332"/>
          </a:xfrm>
          <a:prstGeom prst="rect">
            <a:avLst/>
          </a:prstGeom>
          <a:noFill/>
        </p:spPr>
        <p:txBody>
          <a:bodyPr wrap="none" rtlCol="0">
            <a:spAutoFit/>
          </a:bodyPr>
          <a:lstStyle/>
          <a:p>
            <a:r>
              <a:rPr lang="zh-CN" altLang="en-US" dirty="0">
                <a:solidFill>
                  <a:schemeClr val="bg1"/>
                </a:solidFill>
              </a:rPr>
              <a:t>收获园</a:t>
            </a:r>
            <a:endParaRPr lang="zh-CN" altLang="en-US" dirty="0">
              <a:solidFill>
                <a:schemeClr val="bg1"/>
              </a:solidFill>
            </a:endParaRPr>
          </a:p>
        </p:txBody>
      </p:sp>
      <p:sp>
        <p:nvSpPr>
          <p:cNvPr id="33" name="TextBox 32"/>
          <p:cNvSpPr txBox="1"/>
          <p:nvPr/>
        </p:nvSpPr>
        <p:spPr>
          <a:xfrm>
            <a:off x="10857636" y="220724"/>
            <a:ext cx="877163" cy="369332"/>
          </a:xfrm>
          <a:prstGeom prst="rect">
            <a:avLst/>
          </a:prstGeom>
          <a:noFill/>
        </p:spPr>
        <p:txBody>
          <a:bodyPr wrap="none" rtlCol="0">
            <a:spAutoFit/>
          </a:bodyPr>
          <a:lstStyle/>
          <a:p>
            <a:r>
              <a:rPr lang="zh-CN" altLang="en-US" dirty="0">
                <a:solidFill>
                  <a:schemeClr val="bg1"/>
                </a:solidFill>
              </a:rPr>
              <a:t>挑战台</a:t>
            </a:r>
            <a:endParaRPr lang="zh-CN" altLang="en-US" dirty="0">
              <a:solidFill>
                <a:schemeClr val="bg1"/>
              </a:solidFill>
            </a:endParaRPr>
          </a:p>
        </p:txBody>
      </p:sp>
      <p:pic>
        <p:nvPicPr>
          <p:cNvPr id="5" name="图片 4" descr="图片包含 建筑, 橙子, 女人, 前&#10;&#10;描述已自动生成"/>
          <p:cNvPicPr preferRelativeResize="0">
            <a:picLocks noChangeAspect="1"/>
          </p:cNvPicPr>
          <p:nvPr>
            <p:custDataLst>
              <p:tags r:id="rId2"/>
            </p:custDataLst>
          </p:nvPr>
        </p:nvPicPr>
        <p:blipFill>
          <a:blip r:embed="rId3"/>
          <a:srcRect l="22850" r="22850"/>
          <a:stretch>
            <a:fillRect/>
          </a:stretch>
        </p:blipFill>
        <p:spPr>
          <a:xfrm>
            <a:off x="6350000" y="600710"/>
            <a:ext cx="5607685" cy="5806440"/>
          </a:xfrm>
          <a:custGeom>
            <a:avLst/>
            <a:gdLst>
              <a:gd name="connsiteX0" fmla="*/ 1058157 w 6215706"/>
              <a:gd name="connsiteY0" fmla="*/ 0 h 6435648"/>
              <a:gd name="connsiteX1" fmla="*/ 6215706 w 6215706"/>
              <a:gd name="connsiteY1" fmla="*/ 0 h 6435648"/>
              <a:gd name="connsiteX2" fmla="*/ 6215706 w 6215706"/>
              <a:gd name="connsiteY2" fmla="*/ 5575447 h 6435648"/>
              <a:gd name="connsiteX3" fmla="*/ 5934725 w 6215706"/>
              <a:gd name="connsiteY3" fmla="*/ 5785561 h 6435648"/>
              <a:gd name="connsiteX4" fmla="*/ 3806484 w 6215706"/>
              <a:gd name="connsiteY4" fmla="*/ 6435648 h 6435648"/>
              <a:gd name="connsiteX5" fmla="*/ 0 w 6215706"/>
              <a:gd name="connsiteY5" fmla="*/ 2629164 h 6435648"/>
              <a:gd name="connsiteX6" fmla="*/ 869216 w 6215706"/>
              <a:gd name="connsiteY6" fmla="*/ 207887 h 643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5706" h="6435648">
                <a:moveTo>
                  <a:pt x="1058157" y="0"/>
                </a:moveTo>
                <a:lnTo>
                  <a:pt x="6215706" y="0"/>
                </a:lnTo>
                <a:lnTo>
                  <a:pt x="6215706" y="5575447"/>
                </a:lnTo>
                <a:lnTo>
                  <a:pt x="5934725" y="5785561"/>
                </a:lnTo>
                <a:cubicBezTo>
                  <a:pt x="5327207" y="6195992"/>
                  <a:pt x="4594833" y="6435648"/>
                  <a:pt x="3806484" y="6435648"/>
                </a:cubicBezTo>
                <a:cubicBezTo>
                  <a:pt x="1704221" y="6435648"/>
                  <a:pt x="0" y="4731427"/>
                  <a:pt x="0" y="2629164"/>
                </a:cubicBezTo>
                <a:cubicBezTo>
                  <a:pt x="0" y="1709424"/>
                  <a:pt x="326199" y="865872"/>
                  <a:pt x="869216" y="207887"/>
                </a:cubicBezTo>
                <a:close/>
              </a:path>
            </a:pathLst>
          </a:custGeom>
          <a:blipFill rotWithShape="1">
            <a:blip r:embed="rId4"/>
            <a:stretch>
              <a:fillRect/>
            </a:stretch>
          </a:blipFill>
          <a:ln w="9525" cap="flat" cmpd="sng" algn="ctr">
            <a:solidFill>
              <a:schemeClr val="accent1">
                <a:alpha val="50000"/>
              </a:schemeClr>
            </a:solidFill>
            <a:prstDash val="solid"/>
            <a:round/>
            <a:headEnd type="none" w="med" len="med"/>
            <a:tailEnd type="none" w="med" len="med"/>
          </a:ln>
        </p:spPr>
      </p:pic>
      <p:sp>
        <p:nvSpPr>
          <p:cNvPr id="7" name="Union-3714&amp;1811"/>
          <p:cNvSpPr/>
          <p:nvPr>
            <p:custDataLst>
              <p:tags r:id="rId5"/>
            </p:custDataLst>
          </p:nvPr>
        </p:nvSpPr>
        <p:spPr>
          <a:xfrm rot="10800000">
            <a:off x="794385" y="1642745"/>
            <a:ext cx="4499610" cy="3705860"/>
          </a:xfrm>
          <a:custGeom>
            <a:avLst/>
            <a:gdLst/>
            <a:ahLst/>
            <a:cxnLst/>
            <a:rect l="l" t="t" r="r" b="b"/>
            <a:pathLst>
              <a:path w="3098800" h="2641600">
                <a:moveTo>
                  <a:pt x="1651660" y="9307"/>
                </a:moveTo>
                <a:cubicBezTo>
                  <a:pt x="1448841" y="4330"/>
                  <a:pt x="1298308" y="722"/>
                  <a:pt x="1293838" y="960"/>
                </a:cubicBezTo>
                <a:cubicBezTo>
                  <a:pt x="1277328" y="1939"/>
                  <a:pt x="1260533" y="2775"/>
                  <a:pt x="1244082" y="3593"/>
                </a:cubicBezTo>
                <a:cubicBezTo>
                  <a:pt x="1241826" y="3705"/>
                  <a:pt x="1239576" y="3817"/>
                  <a:pt x="1237334" y="3929"/>
                </a:cubicBezTo>
                <a:cubicBezTo>
                  <a:pt x="1217435" y="4857"/>
                  <a:pt x="1197159" y="5970"/>
                  <a:pt x="1177072" y="7083"/>
                </a:cubicBezTo>
                <a:cubicBezTo>
                  <a:pt x="1161216" y="8011"/>
                  <a:pt x="1145301" y="8996"/>
                  <a:pt x="1129490" y="9975"/>
                </a:cubicBezTo>
                <a:cubicBezTo>
                  <a:pt x="1116847" y="10758"/>
                  <a:pt x="1104270" y="11536"/>
                  <a:pt x="1091841" y="12278"/>
                </a:cubicBezTo>
                <a:cubicBezTo>
                  <a:pt x="1080578" y="12835"/>
                  <a:pt x="1069315" y="13577"/>
                  <a:pt x="1058051" y="14319"/>
                </a:cubicBezTo>
                <a:lnTo>
                  <a:pt x="1058048" y="14319"/>
                </a:lnTo>
                <a:cubicBezTo>
                  <a:pt x="1053168" y="14598"/>
                  <a:pt x="1048240" y="14922"/>
                  <a:pt x="1043311" y="15247"/>
                </a:cubicBezTo>
                <a:cubicBezTo>
                  <a:pt x="1038384" y="15572"/>
                  <a:pt x="1033456" y="15896"/>
                  <a:pt x="1028574" y="16175"/>
                </a:cubicBezTo>
                <a:cubicBezTo>
                  <a:pt x="1008675" y="17473"/>
                  <a:pt x="988024" y="18772"/>
                  <a:pt x="967561" y="19886"/>
                </a:cubicBezTo>
                <a:cubicBezTo>
                  <a:pt x="961366" y="20195"/>
                  <a:pt x="955130" y="20504"/>
                  <a:pt x="948893" y="20813"/>
                </a:cubicBezTo>
                <a:cubicBezTo>
                  <a:pt x="936419" y="21432"/>
                  <a:pt x="923945" y="22050"/>
                  <a:pt x="911804" y="22669"/>
                </a:cubicBezTo>
                <a:cubicBezTo>
                  <a:pt x="904312" y="23069"/>
                  <a:pt x="896747" y="23445"/>
                  <a:pt x="889144" y="23823"/>
                </a:cubicBezTo>
                <a:cubicBezTo>
                  <a:pt x="875600" y="24497"/>
                  <a:pt x="861936" y="25177"/>
                  <a:pt x="848350" y="26008"/>
                </a:cubicBezTo>
                <a:cubicBezTo>
                  <a:pt x="822255" y="27493"/>
                  <a:pt x="795597" y="29163"/>
                  <a:pt x="769878" y="30833"/>
                </a:cubicBezTo>
                <a:cubicBezTo>
                  <a:pt x="763805" y="31191"/>
                  <a:pt x="757687" y="31592"/>
                  <a:pt x="751548" y="31995"/>
                </a:cubicBezTo>
                <a:cubicBezTo>
                  <a:pt x="744972" y="32427"/>
                  <a:pt x="738369" y="32861"/>
                  <a:pt x="731768" y="33245"/>
                </a:cubicBezTo>
                <a:cubicBezTo>
                  <a:pt x="728106" y="33523"/>
                  <a:pt x="724399" y="33755"/>
                  <a:pt x="720691" y="33987"/>
                </a:cubicBezTo>
                <a:cubicBezTo>
                  <a:pt x="716984" y="34219"/>
                  <a:pt x="713275" y="34451"/>
                  <a:pt x="709615" y="34729"/>
                </a:cubicBezTo>
                <a:cubicBezTo>
                  <a:pt x="703706" y="35097"/>
                  <a:pt x="697737" y="35480"/>
                  <a:pt x="691733" y="35866"/>
                </a:cubicBezTo>
                <a:cubicBezTo>
                  <a:pt x="676563" y="36840"/>
                  <a:pt x="661172" y="37828"/>
                  <a:pt x="645973" y="38625"/>
                </a:cubicBezTo>
                <a:lnTo>
                  <a:pt x="591905" y="41408"/>
                </a:lnTo>
                <a:cubicBezTo>
                  <a:pt x="584373" y="41818"/>
                  <a:pt x="576712" y="42203"/>
                  <a:pt x="569001" y="42590"/>
                </a:cubicBezTo>
                <a:cubicBezTo>
                  <a:pt x="555762" y="43255"/>
                  <a:pt x="542370" y="43928"/>
                  <a:pt x="529203" y="44748"/>
                </a:cubicBezTo>
                <a:cubicBezTo>
                  <a:pt x="493940" y="46735"/>
                  <a:pt x="455475" y="49248"/>
                  <a:pt x="411561" y="52118"/>
                </a:cubicBezTo>
                <a:lnTo>
                  <a:pt x="407927" y="52355"/>
                </a:lnTo>
                <a:cubicBezTo>
                  <a:pt x="386991" y="53782"/>
                  <a:pt x="365722" y="55429"/>
                  <a:pt x="344890" y="57042"/>
                </a:cubicBezTo>
                <a:cubicBezTo>
                  <a:pt x="338634" y="57526"/>
                  <a:pt x="332417" y="58007"/>
                  <a:pt x="326262" y="58478"/>
                </a:cubicBezTo>
                <a:lnTo>
                  <a:pt x="324759" y="58664"/>
                </a:lnTo>
                <a:cubicBezTo>
                  <a:pt x="286087" y="61633"/>
                  <a:pt x="250980" y="67755"/>
                  <a:pt x="217376" y="77033"/>
                </a:cubicBezTo>
                <a:cubicBezTo>
                  <a:pt x="160492" y="92989"/>
                  <a:pt x="118628" y="125645"/>
                  <a:pt x="89530" y="176854"/>
                </a:cubicBezTo>
                <a:cubicBezTo>
                  <a:pt x="72446" y="206912"/>
                  <a:pt x="59116" y="240495"/>
                  <a:pt x="47477" y="282985"/>
                </a:cubicBezTo>
                <a:cubicBezTo>
                  <a:pt x="35274" y="327701"/>
                  <a:pt x="26075" y="375571"/>
                  <a:pt x="18566" y="433831"/>
                </a:cubicBezTo>
                <a:cubicBezTo>
                  <a:pt x="-2460" y="598035"/>
                  <a:pt x="-1522" y="764282"/>
                  <a:pt x="1857" y="891007"/>
                </a:cubicBezTo>
                <a:cubicBezTo>
                  <a:pt x="3547" y="952421"/>
                  <a:pt x="6551" y="1013465"/>
                  <a:pt x="10493" y="1086198"/>
                </a:cubicBezTo>
                <a:cubicBezTo>
                  <a:pt x="12500" y="1123542"/>
                  <a:pt x="15102" y="1161475"/>
                  <a:pt x="17636" y="1198424"/>
                </a:cubicBezTo>
                <a:cubicBezTo>
                  <a:pt x="17948" y="1202964"/>
                  <a:pt x="18258" y="1207488"/>
                  <a:pt x="18566" y="1211995"/>
                </a:cubicBezTo>
                <a:cubicBezTo>
                  <a:pt x="20067" y="1231839"/>
                  <a:pt x="21381" y="1251868"/>
                  <a:pt x="22694" y="1271892"/>
                </a:cubicBezTo>
                <a:lnTo>
                  <a:pt x="22696" y="1271930"/>
                </a:lnTo>
                <a:cubicBezTo>
                  <a:pt x="23447" y="1283246"/>
                  <a:pt x="24197" y="1294511"/>
                  <a:pt x="24948" y="1305776"/>
                </a:cubicBezTo>
                <a:cubicBezTo>
                  <a:pt x="25699" y="1317054"/>
                  <a:pt x="26450" y="1328331"/>
                  <a:pt x="27201" y="1339647"/>
                </a:cubicBezTo>
                <a:lnTo>
                  <a:pt x="33960" y="1443736"/>
                </a:lnTo>
                <a:cubicBezTo>
                  <a:pt x="36213" y="1478432"/>
                  <a:pt x="38653" y="1513319"/>
                  <a:pt x="41094" y="1548016"/>
                </a:cubicBezTo>
                <a:lnTo>
                  <a:pt x="46163" y="1620380"/>
                </a:lnTo>
                <a:lnTo>
                  <a:pt x="46914" y="1632064"/>
                </a:lnTo>
                <a:cubicBezTo>
                  <a:pt x="47466" y="1640865"/>
                  <a:pt x="48068" y="1649781"/>
                  <a:pt x="48675" y="1658772"/>
                </a:cubicBezTo>
                <a:cubicBezTo>
                  <a:pt x="49719" y="1674228"/>
                  <a:pt x="50776" y="1689862"/>
                  <a:pt x="51607" y="1705356"/>
                </a:cubicBezTo>
                <a:cubicBezTo>
                  <a:pt x="52545" y="1722603"/>
                  <a:pt x="53484" y="1739811"/>
                  <a:pt x="54422" y="1757007"/>
                </a:cubicBezTo>
                <a:cubicBezTo>
                  <a:pt x="55361" y="1774228"/>
                  <a:pt x="56300" y="1791437"/>
                  <a:pt x="57239" y="1808696"/>
                </a:cubicBezTo>
                <a:cubicBezTo>
                  <a:pt x="58178" y="1824838"/>
                  <a:pt x="59069" y="1841030"/>
                  <a:pt x="59961" y="1857223"/>
                </a:cubicBezTo>
                <a:cubicBezTo>
                  <a:pt x="60853" y="1873402"/>
                  <a:pt x="61745" y="1889595"/>
                  <a:pt x="62683" y="1905737"/>
                </a:cubicBezTo>
                <a:cubicBezTo>
                  <a:pt x="63340" y="1917243"/>
                  <a:pt x="63951" y="1928787"/>
                  <a:pt x="64561" y="1940344"/>
                </a:cubicBezTo>
                <a:cubicBezTo>
                  <a:pt x="65171" y="1951888"/>
                  <a:pt x="65781" y="1963445"/>
                  <a:pt x="66438" y="1974952"/>
                </a:cubicBezTo>
                <a:cubicBezTo>
                  <a:pt x="69630" y="2036356"/>
                  <a:pt x="73197" y="2099996"/>
                  <a:pt x="77702" y="2162340"/>
                </a:cubicBezTo>
                <a:cubicBezTo>
                  <a:pt x="81645" y="2216887"/>
                  <a:pt x="87464" y="2275523"/>
                  <a:pt x="96100" y="2347138"/>
                </a:cubicBezTo>
                <a:cubicBezTo>
                  <a:pt x="101357" y="2392236"/>
                  <a:pt x="110180" y="2431199"/>
                  <a:pt x="122570" y="2465896"/>
                </a:cubicBezTo>
                <a:cubicBezTo>
                  <a:pt x="125386" y="2473503"/>
                  <a:pt x="128765" y="2482583"/>
                  <a:pt x="132521" y="2491499"/>
                </a:cubicBezTo>
                <a:cubicBezTo>
                  <a:pt x="154485" y="2542705"/>
                  <a:pt x="190906" y="2578329"/>
                  <a:pt x="243472" y="2600414"/>
                </a:cubicBezTo>
                <a:cubicBezTo>
                  <a:pt x="272758" y="2612835"/>
                  <a:pt x="304672" y="2621559"/>
                  <a:pt x="340717" y="2627313"/>
                </a:cubicBezTo>
                <a:cubicBezTo>
                  <a:pt x="400417" y="2636774"/>
                  <a:pt x="461618" y="2641600"/>
                  <a:pt x="522444" y="2641600"/>
                </a:cubicBezTo>
                <a:lnTo>
                  <a:pt x="528451" y="2641600"/>
                </a:lnTo>
                <a:cubicBezTo>
                  <a:pt x="538401" y="2641600"/>
                  <a:pt x="548397" y="2641549"/>
                  <a:pt x="558395" y="2641511"/>
                </a:cubicBezTo>
                <a:cubicBezTo>
                  <a:pt x="568392" y="2641460"/>
                  <a:pt x="578388" y="2641410"/>
                  <a:pt x="588339" y="2641410"/>
                </a:cubicBezTo>
                <a:cubicBezTo>
                  <a:pt x="651605" y="2641232"/>
                  <a:pt x="717125" y="2640851"/>
                  <a:pt x="781329" y="2639555"/>
                </a:cubicBezTo>
                <a:cubicBezTo>
                  <a:pt x="845158" y="2638069"/>
                  <a:pt x="910115" y="2635847"/>
                  <a:pt x="973005" y="2633624"/>
                </a:cubicBezTo>
                <a:cubicBezTo>
                  <a:pt x="982632" y="2633282"/>
                  <a:pt x="992344" y="2632939"/>
                  <a:pt x="1002100" y="2632583"/>
                </a:cubicBezTo>
                <a:cubicBezTo>
                  <a:pt x="1024688" y="2631758"/>
                  <a:pt x="1047514" y="2630932"/>
                  <a:pt x="1070064" y="2630284"/>
                </a:cubicBezTo>
                <a:cubicBezTo>
                  <a:pt x="1127698" y="2628430"/>
                  <a:pt x="1184018" y="2626754"/>
                  <a:pt x="1237148" y="2625458"/>
                </a:cubicBezTo>
                <a:cubicBezTo>
                  <a:pt x="1251829" y="2625103"/>
                  <a:pt x="1267757" y="2624722"/>
                  <a:pt x="1284592" y="2624303"/>
                </a:cubicBezTo>
                <a:cubicBezTo>
                  <a:pt x="1330414" y="2623185"/>
                  <a:pt x="1382954" y="2621902"/>
                  <a:pt x="1435392" y="2620823"/>
                </a:cubicBezTo>
                <a:cubicBezTo>
                  <a:pt x="1495031" y="2619591"/>
                  <a:pt x="1555433" y="2618499"/>
                  <a:pt x="1614615" y="2617432"/>
                </a:cubicBezTo>
                <a:cubicBezTo>
                  <a:pt x="1627340" y="2617191"/>
                  <a:pt x="1640015" y="2616962"/>
                  <a:pt x="1652600" y="2616733"/>
                </a:cubicBezTo>
                <a:lnTo>
                  <a:pt x="1693342" y="2615997"/>
                </a:lnTo>
                <a:lnTo>
                  <a:pt x="1791145" y="2614320"/>
                </a:lnTo>
                <a:cubicBezTo>
                  <a:pt x="1847469" y="2613393"/>
                  <a:pt x="1905851" y="2612288"/>
                  <a:pt x="1963115" y="2611171"/>
                </a:cubicBezTo>
                <a:cubicBezTo>
                  <a:pt x="2021878" y="2609875"/>
                  <a:pt x="2081949" y="2608390"/>
                  <a:pt x="2142020" y="2606535"/>
                </a:cubicBezTo>
                <a:cubicBezTo>
                  <a:pt x="2212797" y="2604300"/>
                  <a:pt x="2296719" y="2601519"/>
                  <a:pt x="2382888" y="2598179"/>
                </a:cubicBezTo>
                <a:cubicBezTo>
                  <a:pt x="2416493" y="2596883"/>
                  <a:pt x="2450846" y="2595029"/>
                  <a:pt x="2483891" y="2593175"/>
                </a:cubicBezTo>
                <a:lnTo>
                  <a:pt x="2483930" y="2593175"/>
                </a:lnTo>
                <a:cubicBezTo>
                  <a:pt x="2500249" y="2592248"/>
                  <a:pt x="2516569" y="2591321"/>
                  <a:pt x="2532888" y="2590571"/>
                </a:cubicBezTo>
                <a:cubicBezTo>
                  <a:pt x="2546210" y="2589835"/>
                  <a:pt x="2559736" y="2589086"/>
                  <a:pt x="2573249" y="2588539"/>
                </a:cubicBezTo>
                <a:lnTo>
                  <a:pt x="2580183" y="2588197"/>
                </a:lnTo>
                <a:cubicBezTo>
                  <a:pt x="2604643" y="2587003"/>
                  <a:pt x="2629649" y="2585796"/>
                  <a:pt x="2654351" y="2584272"/>
                </a:cubicBezTo>
                <a:cubicBezTo>
                  <a:pt x="2686075" y="2582405"/>
                  <a:pt x="2718562" y="2579815"/>
                  <a:pt x="2749906" y="2577211"/>
                </a:cubicBezTo>
                <a:lnTo>
                  <a:pt x="2758732" y="2576474"/>
                </a:lnTo>
                <a:lnTo>
                  <a:pt x="2761894" y="2576220"/>
                </a:lnTo>
                <a:cubicBezTo>
                  <a:pt x="2785859" y="2574290"/>
                  <a:pt x="2806205" y="2572652"/>
                  <a:pt x="2827071" y="2570163"/>
                </a:cubicBezTo>
                <a:cubicBezTo>
                  <a:pt x="2874569" y="2564790"/>
                  <a:pt x="2910421" y="2557729"/>
                  <a:pt x="2943466" y="2547531"/>
                </a:cubicBezTo>
                <a:cubicBezTo>
                  <a:pt x="3003156" y="2528976"/>
                  <a:pt x="3043707" y="2491677"/>
                  <a:pt x="3067177" y="2433422"/>
                </a:cubicBezTo>
                <a:cubicBezTo>
                  <a:pt x="3081452" y="2397798"/>
                  <a:pt x="3090456" y="2357539"/>
                  <a:pt x="3095155" y="2306701"/>
                </a:cubicBezTo>
                <a:cubicBezTo>
                  <a:pt x="3101251" y="2241829"/>
                  <a:pt x="3098267" y="2175599"/>
                  <a:pt x="3095371" y="2111261"/>
                </a:cubicBezTo>
                <a:cubicBezTo>
                  <a:pt x="3095231" y="2108238"/>
                  <a:pt x="3095092" y="2105228"/>
                  <a:pt x="3094965" y="2102231"/>
                </a:cubicBezTo>
                <a:lnTo>
                  <a:pt x="3094965" y="2102193"/>
                </a:lnTo>
                <a:cubicBezTo>
                  <a:pt x="3094215" y="2089214"/>
                  <a:pt x="3093466" y="2076234"/>
                  <a:pt x="3092895" y="2063267"/>
                </a:cubicBezTo>
                <a:cubicBezTo>
                  <a:pt x="3092628" y="2058276"/>
                  <a:pt x="3092387" y="2053349"/>
                  <a:pt x="3092158" y="2048421"/>
                </a:cubicBezTo>
                <a:cubicBezTo>
                  <a:pt x="3091929" y="2043278"/>
                  <a:pt x="3091688" y="2038147"/>
                  <a:pt x="3091396" y="2033016"/>
                </a:cubicBezTo>
                <a:cubicBezTo>
                  <a:pt x="3091231" y="2029485"/>
                  <a:pt x="3091066" y="2025942"/>
                  <a:pt x="3090888" y="2022386"/>
                </a:cubicBezTo>
                <a:cubicBezTo>
                  <a:pt x="3089161" y="1986013"/>
                  <a:pt x="3087383" y="1948713"/>
                  <a:pt x="3086697" y="1911858"/>
                </a:cubicBezTo>
                <a:cubicBezTo>
                  <a:pt x="3084881" y="1823415"/>
                  <a:pt x="3086760" y="1733753"/>
                  <a:pt x="3088589" y="1646758"/>
                </a:cubicBezTo>
                <a:lnTo>
                  <a:pt x="3088767" y="1638376"/>
                </a:lnTo>
                <a:cubicBezTo>
                  <a:pt x="3088856" y="1632344"/>
                  <a:pt x="3089008" y="1626324"/>
                  <a:pt x="3089148" y="1620291"/>
                </a:cubicBezTo>
                <a:cubicBezTo>
                  <a:pt x="3089288" y="1614259"/>
                  <a:pt x="3089427" y="1608226"/>
                  <a:pt x="3089516" y="1602194"/>
                </a:cubicBezTo>
                <a:cubicBezTo>
                  <a:pt x="3091586" y="1499768"/>
                  <a:pt x="3093085" y="1395679"/>
                  <a:pt x="3094406" y="1294930"/>
                </a:cubicBezTo>
                <a:cubicBezTo>
                  <a:pt x="3095155" y="1229992"/>
                  <a:pt x="3096095" y="1163013"/>
                  <a:pt x="3097213" y="1097144"/>
                </a:cubicBezTo>
                <a:cubicBezTo>
                  <a:pt x="3100413" y="910861"/>
                  <a:pt x="3098152" y="721050"/>
                  <a:pt x="3095904" y="537735"/>
                </a:cubicBezTo>
                <a:cubicBezTo>
                  <a:pt x="3095714" y="509746"/>
                  <a:pt x="3095333" y="481574"/>
                  <a:pt x="3094965" y="453400"/>
                </a:cubicBezTo>
                <a:lnTo>
                  <a:pt x="3094965" y="453313"/>
                </a:lnTo>
                <a:cubicBezTo>
                  <a:pt x="3094215" y="374457"/>
                  <a:pt x="3089148" y="290778"/>
                  <a:pt x="3080321" y="205057"/>
                </a:cubicBezTo>
                <a:cubicBezTo>
                  <a:pt x="3078251" y="185760"/>
                  <a:pt x="3074873" y="165908"/>
                  <a:pt x="3071495" y="146611"/>
                </a:cubicBezTo>
                <a:cubicBezTo>
                  <a:pt x="3070911" y="143077"/>
                  <a:pt x="3070301" y="139471"/>
                  <a:pt x="3069666" y="135840"/>
                </a:cubicBezTo>
                <a:cubicBezTo>
                  <a:pt x="3068892" y="131274"/>
                  <a:pt x="3068091" y="126667"/>
                  <a:pt x="3067368" y="122119"/>
                </a:cubicBezTo>
                <a:cubicBezTo>
                  <a:pt x="3067240" y="121028"/>
                  <a:pt x="3066885" y="119779"/>
                  <a:pt x="3066491" y="118422"/>
                </a:cubicBezTo>
                <a:cubicBezTo>
                  <a:pt x="3066275" y="117703"/>
                  <a:pt x="3066059" y="116954"/>
                  <a:pt x="3065869" y="116182"/>
                </a:cubicBezTo>
                <a:cubicBezTo>
                  <a:pt x="3065678" y="115440"/>
                  <a:pt x="3065488" y="114744"/>
                  <a:pt x="3065297" y="114048"/>
                </a:cubicBezTo>
                <a:cubicBezTo>
                  <a:pt x="3065107" y="113352"/>
                  <a:pt x="3064929" y="112657"/>
                  <a:pt x="3064739" y="111915"/>
                </a:cubicBezTo>
                <a:cubicBezTo>
                  <a:pt x="3057792" y="85011"/>
                  <a:pt x="3041460" y="68498"/>
                  <a:pt x="3014993" y="61076"/>
                </a:cubicBezTo>
                <a:cubicBezTo>
                  <a:pt x="3000718" y="57180"/>
                  <a:pt x="2984195" y="52726"/>
                  <a:pt x="2968054" y="50314"/>
                </a:cubicBezTo>
                <a:cubicBezTo>
                  <a:pt x="2946654" y="46975"/>
                  <a:pt x="2925445" y="45490"/>
                  <a:pt x="2907602" y="44377"/>
                </a:cubicBezTo>
                <a:cubicBezTo>
                  <a:pt x="2867685" y="41826"/>
                  <a:pt x="2825077" y="39431"/>
                  <a:pt x="2774150" y="36905"/>
                </a:cubicBezTo>
                <a:cubicBezTo>
                  <a:pt x="2432685" y="7474"/>
                  <a:pt x="2042516" y="-12695"/>
                  <a:pt x="1651660" y="9307"/>
                </a:cubicBezTo>
              </a:path>
            </a:pathLst>
          </a:custGeom>
          <a:solidFill>
            <a:schemeClr val="accent1"/>
          </a:solidFill>
        </p:spPr>
      </p:sp>
      <p:sp>
        <p:nvSpPr>
          <p:cNvPr id="45" name="Union-3714&amp;1811"/>
          <p:cNvSpPr/>
          <p:nvPr>
            <p:custDataLst>
              <p:tags r:id="rId6"/>
            </p:custDataLst>
          </p:nvPr>
        </p:nvSpPr>
        <p:spPr>
          <a:xfrm rot="10800000">
            <a:off x="913765" y="1840865"/>
            <a:ext cx="4152900" cy="3150235"/>
          </a:xfrm>
          <a:custGeom>
            <a:avLst/>
            <a:gdLst/>
            <a:ahLst/>
            <a:cxnLst/>
            <a:rect l="l" t="t" r="r" b="b"/>
            <a:pathLst>
              <a:path w="3098800" h="2641600">
                <a:moveTo>
                  <a:pt x="1651660" y="9307"/>
                </a:moveTo>
                <a:cubicBezTo>
                  <a:pt x="1448841" y="4330"/>
                  <a:pt x="1298308" y="722"/>
                  <a:pt x="1293838" y="960"/>
                </a:cubicBezTo>
                <a:cubicBezTo>
                  <a:pt x="1277328" y="1939"/>
                  <a:pt x="1260533" y="2775"/>
                  <a:pt x="1244082" y="3593"/>
                </a:cubicBezTo>
                <a:cubicBezTo>
                  <a:pt x="1241826" y="3705"/>
                  <a:pt x="1239576" y="3817"/>
                  <a:pt x="1237334" y="3929"/>
                </a:cubicBezTo>
                <a:cubicBezTo>
                  <a:pt x="1217435" y="4857"/>
                  <a:pt x="1197159" y="5970"/>
                  <a:pt x="1177072" y="7083"/>
                </a:cubicBezTo>
                <a:cubicBezTo>
                  <a:pt x="1161216" y="8011"/>
                  <a:pt x="1145301" y="8996"/>
                  <a:pt x="1129490" y="9975"/>
                </a:cubicBezTo>
                <a:cubicBezTo>
                  <a:pt x="1116847" y="10758"/>
                  <a:pt x="1104270" y="11536"/>
                  <a:pt x="1091841" y="12278"/>
                </a:cubicBezTo>
                <a:cubicBezTo>
                  <a:pt x="1080578" y="12835"/>
                  <a:pt x="1069315" y="13577"/>
                  <a:pt x="1058051" y="14319"/>
                </a:cubicBezTo>
                <a:lnTo>
                  <a:pt x="1058048" y="14319"/>
                </a:lnTo>
                <a:cubicBezTo>
                  <a:pt x="1053168" y="14598"/>
                  <a:pt x="1048240" y="14922"/>
                  <a:pt x="1043311" y="15247"/>
                </a:cubicBezTo>
                <a:cubicBezTo>
                  <a:pt x="1038384" y="15572"/>
                  <a:pt x="1033456" y="15896"/>
                  <a:pt x="1028574" y="16175"/>
                </a:cubicBezTo>
                <a:cubicBezTo>
                  <a:pt x="1008675" y="17473"/>
                  <a:pt x="988024" y="18772"/>
                  <a:pt x="967561" y="19886"/>
                </a:cubicBezTo>
                <a:cubicBezTo>
                  <a:pt x="961366" y="20195"/>
                  <a:pt x="955130" y="20504"/>
                  <a:pt x="948893" y="20813"/>
                </a:cubicBezTo>
                <a:cubicBezTo>
                  <a:pt x="936419" y="21432"/>
                  <a:pt x="923945" y="22050"/>
                  <a:pt x="911804" y="22669"/>
                </a:cubicBezTo>
                <a:cubicBezTo>
                  <a:pt x="904312" y="23069"/>
                  <a:pt x="896747" y="23445"/>
                  <a:pt x="889144" y="23823"/>
                </a:cubicBezTo>
                <a:cubicBezTo>
                  <a:pt x="875600" y="24497"/>
                  <a:pt x="861936" y="25177"/>
                  <a:pt x="848350" y="26008"/>
                </a:cubicBezTo>
                <a:cubicBezTo>
                  <a:pt x="822255" y="27493"/>
                  <a:pt x="795597" y="29163"/>
                  <a:pt x="769878" y="30833"/>
                </a:cubicBezTo>
                <a:cubicBezTo>
                  <a:pt x="763805" y="31191"/>
                  <a:pt x="757687" y="31592"/>
                  <a:pt x="751548" y="31995"/>
                </a:cubicBezTo>
                <a:cubicBezTo>
                  <a:pt x="744972" y="32427"/>
                  <a:pt x="738369" y="32861"/>
                  <a:pt x="731768" y="33245"/>
                </a:cubicBezTo>
                <a:cubicBezTo>
                  <a:pt x="728106" y="33523"/>
                  <a:pt x="724399" y="33755"/>
                  <a:pt x="720691" y="33987"/>
                </a:cubicBezTo>
                <a:cubicBezTo>
                  <a:pt x="716984" y="34219"/>
                  <a:pt x="713275" y="34451"/>
                  <a:pt x="709615" y="34729"/>
                </a:cubicBezTo>
                <a:cubicBezTo>
                  <a:pt x="703706" y="35097"/>
                  <a:pt x="697737" y="35480"/>
                  <a:pt x="691733" y="35866"/>
                </a:cubicBezTo>
                <a:cubicBezTo>
                  <a:pt x="676563" y="36840"/>
                  <a:pt x="661172" y="37828"/>
                  <a:pt x="645973" y="38625"/>
                </a:cubicBezTo>
                <a:lnTo>
                  <a:pt x="591905" y="41408"/>
                </a:lnTo>
                <a:cubicBezTo>
                  <a:pt x="584373" y="41818"/>
                  <a:pt x="576712" y="42203"/>
                  <a:pt x="569001" y="42590"/>
                </a:cubicBezTo>
                <a:cubicBezTo>
                  <a:pt x="555762" y="43255"/>
                  <a:pt x="542370" y="43928"/>
                  <a:pt x="529203" y="44748"/>
                </a:cubicBezTo>
                <a:cubicBezTo>
                  <a:pt x="493940" y="46735"/>
                  <a:pt x="455475" y="49248"/>
                  <a:pt x="411561" y="52118"/>
                </a:cubicBezTo>
                <a:lnTo>
                  <a:pt x="407927" y="52355"/>
                </a:lnTo>
                <a:cubicBezTo>
                  <a:pt x="386991" y="53782"/>
                  <a:pt x="365722" y="55429"/>
                  <a:pt x="344890" y="57042"/>
                </a:cubicBezTo>
                <a:cubicBezTo>
                  <a:pt x="338634" y="57526"/>
                  <a:pt x="332417" y="58007"/>
                  <a:pt x="326262" y="58478"/>
                </a:cubicBezTo>
                <a:lnTo>
                  <a:pt x="324759" y="58664"/>
                </a:lnTo>
                <a:cubicBezTo>
                  <a:pt x="286087" y="61633"/>
                  <a:pt x="250980" y="67755"/>
                  <a:pt x="217376" y="77033"/>
                </a:cubicBezTo>
                <a:cubicBezTo>
                  <a:pt x="160492" y="92989"/>
                  <a:pt x="118628" y="125645"/>
                  <a:pt x="89530" y="176854"/>
                </a:cubicBezTo>
                <a:cubicBezTo>
                  <a:pt x="72446" y="206912"/>
                  <a:pt x="59116" y="240495"/>
                  <a:pt x="47477" y="282985"/>
                </a:cubicBezTo>
                <a:cubicBezTo>
                  <a:pt x="35274" y="327701"/>
                  <a:pt x="26075" y="375571"/>
                  <a:pt x="18566" y="433831"/>
                </a:cubicBezTo>
                <a:cubicBezTo>
                  <a:pt x="-2460" y="598035"/>
                  <a:pt x="-1522" y="764282"/>
                  <a:pt x="1857" y="891007"/>
                </a:cubicBezTo>
                <a:cubicBezTo>
                  <a:pt x="3547" y="952421"/>
                  <a:pt x="6551" y="1013465"/>
                  <a:pt x="10493" y="1086198"/>
                </a:cubicBezTo>
                <a:cubicBezTo>
                  <a:pt x="12500" y="1123542"/>
                  <a:pt x="15102" y="1161475"/>
                  <a:pt x="17636" y="1198424"/>
                </a:cubicBezTo>
                <a:cubicBezTo>
                  <a:pt x="17948" y="1202964"/>
                  <a:pt x="18258" y="1207488"/>
                  <a:pt x="18566" y="1211995"/>
                </a:cubicBezTo>
                <a:cubicBezTo>
                  <a:pt x="20067" y="1231839"/>
                  <a:pt x="21381" y="1251868"/>
                  <a:pt x="22694" y="1271892"/>
                </a:cubicBezTo>
                <a:lnTo>
                  <a:pt x="22696" y="1271930"/>
                </a:lnTo>
                <a:cubicBezTo>
                  <a:pt x="23447" y="1283246"/>
                  <a:pt x="24197" y="1294511"/>
                  <a:pt x="24948" y="1305776"/>
                </a:cubicBezTo>
                <a:cubicBezTo>
                  <a:pt x="25699" y="1317054"/>
                  <a:pt x="26450" y="1328331"/>
                  <a:pt x="27201" y="1339647"/>
                </a:cubicBezTo>
                <a:lnTo>
                  <a:pt x="33960" y="1443736"/>
                </a:lnTo>
                <a:cubicBezTo>
                  <a:pt x="36213" y="1478432"/>
                  <a:pt x="38653" y="1513319"/>
                  <a:pt x="41094" y="1548016"/>
                </a:cubicBezTo>
                <a:lnTo>
                  <a:pt x="46163" y="1620380"/>
                </a:lnTo>
                <a:lnTo>
                  <a:pt x="46914" y="1632064"/>
                </a:lnTo>
                <a:cubicBezTo>
                  <a:pt x="47466" y="1640865"/>
                  <a:pt x="48068" y="1649781"/>
                  <a:pt x="48675" y="1658772"/>
                </a:cubicBezTo>
                <a:cubicBezTo>
                  <a:pt x="49719" y="1674228"/>
                  <a:pt x="50776" y="1689862"/>
                  <a:pt x="51607" y="1705356"/>
                </a:cubicBezTo>
                <a:cubicBezTo>
                  <a:pt x="52545" y="1722603"/>
                  <a:pt x="53484" y="1739811"/>
                  <a:pt x="54422" y="1757007"/>
                </a:cubicBezTo>
                <a:cubicBezTo>
                  <a:pt x="55361" y="1774228"/>
                  <a:pt x="56300" y="1791437"/>
                  <a:pt x="57239" y="1808696"/>
                </a:cubicBezTo>
                <a:cubicBezTo>
                  <a:pt x="58178" y="1824838"/>
                  <a:pt x="59069" y="1841030"/>
                  <a:pt x="59961" y="1857223"/>
                </a:cubicBezTo>
                <a:cubicBezTo>
                  <a:pt x="60853" y="1873402"/>
                  <a:pt x="61745" y="1889595"/>
                  <a:pt x="62683" y="1905737"/>
                </a:cubicBezTo>
                <a:cubicBezTo>
                  <a:pt x="63340" y="1917243"/>
                  <a:pt x="63951" y="1928787"/>
                  <a:pt x="64561" y="1940344"/>
                </a:cubicBezTo>
                <a:cubicBezTo>
                  <a:pt x="65171" y="1951888"/>
                  <a:pt x="65781" y="1963445"/>
                  <a:pt x="66438" y="1974952"/>
                </a:cubicBezTo>
                <a:cubicBezTo>
                  <a:pt x="69630" y="2036356"/>
                  <a:pt x="73197" y="2099996"/>
                  <a:pt x="77702" y="2162340"/>
                </a:cubicBezTo>
                <a:cubicBezTo>
                  <a:pt x="81645" y="2216887"/>
                  <a:pt x="87464" y="2275523"/>
                  <a:pt x="96100" y="2347138"/>
                </a:cubicBezTo>
                <a:cubicBezTo>
                  <a:pt x="101357" y="2392236"/>
                  <a:pt x="110180" y="2431199"/>
                  <a:pt x="122570" y="2465896"/>
                </a:cubicBezTo>
                <a:cubicBezTo>
                  <a:pt x="125386" y="2473503"/>
                  <a:pt x="128765" y="2482583"/>
                  <a:pt x="132521" y="2491499"/>
                </a:cubicBezTo>
                <a:cubicBezTo>
                  <a:pt x="154485" y="2542705"/>
                  <a:pt x="190906" y="2578329"/>
                  <a:pt x="243472" y="2600414"/>
                </a:cubicBezTo>
                <a:cubicBezTo>
                  <a:pt x="272758" y="2612835"/>
                  <a:pt x="304672" y="2621559"/>
                  <a:pt x="340717" y="2627313"/>
                </a:cubicBezTo>
                <a:cubicBezTo>
                  <a:pt x="400417" y="2636774"/>
                  <a:pt x="461618" y="2641600"/>
                  <a:pt x="522444" y="2641600"/>
                </a:cubicBezTo>
                <a:lnTo>
                  <a:pt x="528451" y="2641600"/>
                </a:lnTo>
                <a:cubicBezTo>
                  <a:pt x="538401" y="2641600"/>
                  <a:pt x="548397" y="2641549"/>
                  <a:pt x="558395" y="2641511"/>
                </a:cubicBezTo>
                <a:cubicBezTo>
                  <a:pt x="568392" y="2641460"/>
                  <a:pt x="578388" y="2641410"/>
                  <a:pt x="588339" y="2641410"/>
                </a:cubicBezTo>
                <a:cubicBezTo>
                  <a:pt x="651605" y="2641232"/>
                  <a:pt x="717125" y="2640851"/>
                  <a:pt x="781329" y="2639555"/>
                </a:cubicBezTo>
                <a:cubicBezTo>
                  <a:pt x="845158" y="2638069"/>
                  <a:pt x="910115" y="2635847"/>
                  <a:pt x="973005" y="2633624"/>
                </a:cubicBezTo>
                <a:cubicBezTo>
                  <a:pt x="982632" y="2633282"/>
                  <a:pt x="992344" y="2632939"/>
                  <a:pt x="1002100" y="2632583"/>
                </a:cubicBezTo>
                <a:cubicBezTo>
                  <a:pt x="1024688" y="2631758"/>
                  <a:pt x="1047514" y="2630932"/>
                  <a:pt x="1070064" y="2630284"/>
                </a:cubicBezTo>
                <a:cubicBezTo>
                  <a:pt x="1127698" y="2628430"/>
                  <a:pt x="1184018" y="2626754"/>
                  <a:pt x="1237148" y="2625458"/>
                </a:cubicBezTo>
                <a:cubicBezTo>
                  <a:pt x="1251829" y="2625103"/>
                  <a:pt x="1267757" y="2624722"/>
                  <a:pt x="1284592" y="2624303"/>
                </a:cubicBezTo>
                <a:cubicBezTo>
                  <a:pt x="1330414" y="2623185"/>
                  <a:pt x="1382954" y="2621902"/>
                  <a:pt x="1435392" y="2620823"/>
                </a:cubicBezTo>
                <a:cubicBezTo>
                  <a:pt x="1495031" y="2619591"/>
                  <a:pt x="1555433" y="2618499"/>
                  <a:pt x="1614615" y="2617432"/>
                </a:cubicBezTo>
                <a:cubicBezTo>
                  <a:pt x="1627340" y="2617191"/>
                  <a:pt x="1640015" y="2616962"/>
                  <a:pt x="1652600" y="2616733"/>
                </a:cubicBezTo>
                <a:lnTo>
                  <a:pt x="1693342" y="2615997"/>
                </a:lnTo>
                <a:lnTo>
                  <a:pt x="1791145" y="2614320"/>
                </a:lnTo>
                <a:cubicBezTo>
                  <a:pt x="1847469" y="2613393"/>
                  <a:pt x="1905851" y="2612288"/>
                  <a:pt x="1963115" y="2611171"/>
                </a:cubicBezTo>
                <a:cubicBezTo>
                  <a:pt x="2021878" y="2609875"/>
                  <a:pt x="2081949" y="2608390"/>
                  <a:pt x="2142020" y="2606535"/>
                </a:cubicBezTo>
                <a:cubicBezTo>
                  <a:pt x="2212797" y="2604300"/>
                  <a:pt x="2296719" y="2601519"/>
                  <a:pt x="2382888" y="2598179"/>
                </a:cubicBezTo>
                <a:cubicBezTo>
                  <a:pt x="2416493" y="2596883"/>
                  <a:pt x="2450846" y="2595029"/>
                  <a:pt x="2483891" y="2593175"/>
                </a:cubicBezTo>
                <a:lnTo>
                  <a:pt x="2483930" y="2593175"/>
                </a:lnTo>
                <a:cubicBezTo>
                  <a:pt x="2500249" y="2592248"/>
                  <a:pt x="2516569" y="2591321"/>
                  <a:pt x="2532888" y="2590571"/>
                </a:cubicBezTo>
                <a:cubicBezTo>
                  <a:pt x="2546210" y="2589835"/>
                  <a:pt x="2559736" y="2589086"/>
                  <a:pt x="2573249" y="2588539"/>
                </a:cubicBezTo>
                <a:lnTo>
                  <a:pt x="2580183" y="2588197"/>
                </a:lnTo>
                <a:cubicBezTo>
                  <a:pt x="2604643" y="2587003"/>
                  <a:pt x="2629649" y="2585796"/>
                  <a:pt x="2654351" y="2584272"/>
                </a:cubicBezTo>
                <a:cubicBezTo>
                  <a:pt x="2686075" y="2582405"/>
                  <a:pt x="2718562" y="2579815"/>
                  <a:pt x="2749906" y="2577211"/>
                </a:cubicBezTo>
                <a:lnTo>
                  <a:pt x="2758732" y="2576474"/>
                </a:lnTo>
                <a:lnTo>
                  <a:pt x="2761894" y="2576220"/>
                </a:lnTo>
                <a:cubicBezTo>
                  <a:pt x="2785859" y="2574290"/>
                  <a:pt x="2806205" y="2572652"/>
                  <a:pt x="2827071" y="2570163"/>
                </a:cubicBezTo>
                <a:cubicBezTo>
                  <a:pt x="2874569" y="2564790"/>
                  <a:pt x="2910421" y="2557729"/>
                  <a:pt x="2943466" y="2547531"/>
                </a:cubicBezTo>
                <a:cubicBezTo>
                  <a:pt x="3003156" y="2528976"/>
                  <a:pt x="3043707" y="2491677"/>
                  <a:pt x="3067177" y="2433422"/>
                </a:cubicBezTo>
                <a:cubicBezTo>
                  <a:pt x="3081452" y="2397798"/>
                  <a:pt x="3090456" y="2357539"/>
                  <a:pt x="3095155" y="2306701"/>
                </a:cubicBezTo>
                <a:cubicBezTo>
                  <a:pt x="3101251" y="2241829"/>
                  <a:pt x="3098267" y="2175599"/>
                  <a:pt x="3095371" y="2111261"/>
                </a:cubicBezTo>
                <a:cubicBezTo>
                  <a:pt x="3095231" y="2108238"/>
                  <a:pt x="3095092" y="2105228"/>
                  <a:pt x="3094965" y="2102231"/>
                </a:cubicBezTo>
                <a:lnTo>
                  <a:pt x="3094965" y="2102193"/>
                </a:lnTo>
                <a:cubicBezTo>
                  <a:pt x="3094215" y="2089214"/>
                  <a:pt x="3093466" y="2076234"/>
                  <a:pt x="3092895" y="2063267"/>
                </a:cubicBezTo>
                <a:cubicBezTo>
                  <a:pt x="3092628" y="2058276"/>
                  <a:pt x="3092387" y="2053349"/>
                  <a:pt x="3092158" y="2048421"/>
                </a:cubicBezTo>
                <a:cubicBezTo>
                  <a:pt x="3091929" y="2043278"/>
                  <a:pt x="3091688" y="2038147"/>
                  <a:pt x="3091396" y="2033016"/>
                </a:cubicBezTo>
                <a:cubicBezTo>
                  <a:pt x="3091231" y="2029485"/>
                  <a:pt x="3091066" y="2025942"/>
                  <a:pt x="3090888" y="2022386"/>
                </a:cubicBezTo>
                <a:cubicBezTo>
                  <a:pt x="3089161" y="1986013"/>
                  <a:pt x="3087383" y="1948713"/>
                  <a:pt x="3086697" y="1911858"/>
                </a:cubicBezTo>
                <a:cubicBezTo>
                  <a:pt x="3084881" y="1823415"/>
                  <a:pt x="3086760" y="1733753"/>
                  <a:pt x="3088589" y="1646758"/>
                </a:cubicBezTo>
                <a:lnTo>
                  <a:pt x="3088767" y="1638376"/>
                </a:lnTo>
                <a:cubicBezTo>
                  <a:pt x="3088856" y="1632344"/>
                  <a:pt x="3089008" y="1626324"/>
                  <a:pt x="3089148" y="1620291"/>
                </a:cubicBezTo>
                <a:cubicBezTo>
                  <a:pt x="3089288" y="1614259"/>
                  <a:pt x="3089427" y="1608226"/>
                  <a:pt x="3089516" y="1602194"/>
                </a:cubicBezTo>
                <a:cubicBezTo>
                  <a:pt x="3091586" y="1499768"/>
                  <a:pt x="3093085" y="1395679"/>
                  <a:pt x="3094406" y="1294930"/>
                </a:cubicBezTo>
                <a:cubicBezTo>
                  <a:pt x="3095155" y="1229992"/>
                  <a:pt x="3096095" y="1163013"/>
                  <a:pt x="3097213" y="1097144"/>
                </a:cubicBezTo>
                <a:cubicBezTo>
                  <a:pt x="3100413" y="910861"/>
                  <a:pt x="3098152" y="721050"/>
                  <a:pt x="3095904" y="537735"/>
                </a:cubicBezTo>
                <a:cubicBezTo>
                  <a:pt x="3095714" y="509746"/>
                  <a:pt x="3095333" y="481574"/>
                  <a:pt x="3094965" y="453400"/>
                </a:cubicBezTo>
                <a:lnTo>
                  <a:pt x="3094965" y="453313"/>
                </a:lnTo>
                <a:cubicBezTo>
                  <a:pt x="3094215" y="374457"/>
                  <a:pt x="3089148" y="290778"/>
                  <a:pt x="3080321" y="205057"/>
                </a:cubicBezTo>
                <a:cubicBezTo>
                  <a:pt x="3078251" y="185760"/>
                  <a:pt x="3074873" y="165908"/>
                  <a:pt x="3071495" y="146611"/>
                </a:cubicBezTo>
                <a:cubicBezTo>
                  <a:pt x="3070911" y="143077"/>
                  <a:pt x="3070301" y="139471"/>
                  <a:pt x="3069666" y="135840"/>
                </a:cubicBezTo>
                <a:cubicBezTo>
                  <a:pt x="3068892" y="131274"/>
                  <a:pt x="3068091" y="126667"/>
                  <a:pt x="3067368" y="122119"/>
                </a:cubicBezTo>
                <a:cubicBezTo>
                  <a:pt x="3067240" y="121028"/>
                  <a:pt x="3066885" y="119779"/>
                  <a:pt x="3066491" y="118422"/>
                </a:cubicBezTo>
                <a:cubicBezTo>
                  <a:pt x="3066275" y="117703"/>
                  <a:pt x="3066059" y="116954"/>
                  <a:pt x="3065869" y="116182"/>
                </a:cubicBezTo>
                <a:cubicBezTo>
                  <a:pt x="3065678" y="115440"/>
                  <a:pt x="3065488" y="114744"/>
                  <a:pt x="3065297" y="114048"/>
                </a:cubicBezTo>
                <a:cubicBezTo>
                  <a:pt x="3065107" y="113352"/>
                  <a:pt x="3064929" y="112657"/>
                  <a:pt x="3064739" y="111915"/>
                </a:cubicBezTo>
                <a:cubicBezTo>
                  <a:pt x="3057792" y="85011"/>
                  <a:pt x="3041460" y="68498"/>
                  <a:pt x="3014993" y="61076"/>
                </a:cubicBezTo>
                <a:cubicBezTo>
                  <a:pt x="3000718" y="57180"/>
                  <a:pt x="2984195" y="52726"/>
                  <a:pt x="2968054" y="50314"/>
                </a:cubicBezTo>
                <a:cubicBezTo>
                  <a:pt x="2946654" y="46975"/>
                  <a:pt x="2925445" y="45490"/>
                  <a:pt x="2907602" y="44377"/>
                </a:cubicBezTo>
                <a:cubicBezTo>
                  <a:pt x="2867685" y="41826"/>
                  <a:pt x="2825077" y="39431"/>
                  <a:pt x="2774150" y="36905"/>
                </a:cubicBezTo>
                <a:cubicBezTo>
                  <a:pt x="2432685" y="7474"/>
                  <a:pt x="2042516" y="-12695"/>
                  <a:pt x="1651660" y="9307"/>
                </a:cubicBezTo>
              </a:path>
            </a:pathLst>
          </a:custGeom>
          <a:solidFill>
            <a:srgbClr val="FFFFFF"/>
          </a:solidFill>
        </p:spPr>
      </p:sp>
      <p:sp>
        <p:nvSpPr>
          <p:cNvPr id="8" name="Vector-3713&amp;3595"/>
          <p:cNvSpPr/>
          <p:nvPr>
            <p:custDataLst>
              <p:tags r:id="rId7"/>
            </p:custDataLst>
          </p:nvPr>
        </p:nvSpPr>
        <p:spPr>
          <a:xfrm>
            <a:off x="1187450" y="1464945"/>
            <a:ext cx="317500" cy="520700"/>
          </a:xfrm>
          <a:custGeom>
            <a:avLst/>
            <a:gdLst/>
            <a:ahLst/>
            <a:cxnLst/>
            <a:rect l="l" t="t" r="r" b="b"/>
            <a:pathLst>
              <a:path w="317500" h="520700">
                <a:moveTo>
                  <a:pt x="317212" y="65266"/>
                </a:moveTo>
                <a:cubicBezTo>
                  <a:pt x="318634" y="108940"/>
                  <a:pt x="314366" y="152615"/>
                  <a:pt x="313756" y="196289"/>
                </a:cubicBezTo>
                <a:cubicBezTo>
                  <a:pt x="308674" y="290680"/>
                  <a:pt x="319651" y="390709"/>
                  <a:pt x="286313" y="480875"/>
                </a:cubicBezTo>
                <a:cubicBezTo>
                  <a:pt x="258055" y="528574"/>
                  <a:pt x="181823" y="520121"/>
                  <a:pt x="133441" y="520121"/>
                </a:cubicBezTo>
                <a:cubicBezTo>
                  <a:pt x="-19225" y="509857"/>
                  <a:pt x="-4182" y="477655"/>
                  <a:pt x="5779" y="344820"/>
                </a:cubicBezTo>
                <a:cubicBezTo>
                  <a:pt x="9235" y="296316"/>
                  <a:pt x="14723" y="247611"/>
                  <a:pt x="13910" y="198905"/>
                </a:cubicBezTo>
                <a:cubicBezTo>
                  <a:pt x="13707" y="177570"/>
                  <a:pt x="13097" y="156036"/>
                  <a:pt x="12894" y="134701"/>
                </a:cubicBezTo>
                <a:cubicBezTo>
                  <a:pt x="14317" y="119003"/>
                  <a:pt x="8828" y="100688"/>
                  <a:pt x="16756" y="86398"/>
                </a:cubicBezTo>
                <a:cubicBezTo>
                  <a:pt x="17773" y="35881"/>
                  <a:pt x="43793" y="12535"/>
                  <a:pt x="94005" y="10723"/>
                </a:cubicBezTo>
                <a:cubicBezTo>
                  <a:pt x="149094" y="1264"/>
                  <a:pt x="206014" y="-4975"/>
                  <a:pt x="261308" y="5289"/>
                </a:cubicBezTo>
                <a:cubicBezTo>
                  <a:pt x="293021" y="8308"/>
                  <a:pt x="317009" y="33667"/>
                  <a:pt x="317212" y="65266"/>
                </a:cubicBezTo>
              </a:path>
            </a:pathLst>
          </a:custGeom>
          <a:solidFill>
            <a:schemeClr val="accent2"/>
          </a:solidFill>
        </p:spPr>
      </p:sp>
      <p:sp>
        <p:nvSpPr>
          <p:cNvPr id="9" name="Vector-3713&amp;3596"/>
          <p:cNvSpPr/>
          <p:nvPr>
            <p:custDataLst>
              <p:tags r:id="rId8"/>
            </p:custDataLst>
          </p:nvPr>
        </p:nvSpPr>
        <p:spPr>
          <a:xfrm>
            <a:off x="4467860" y="1477645"/>
            <a:ext cx="304800" cy="508000"/>
          </a:xfrm>
          <a:custGeom>
            <a:avLst/>
            <a:gdLst/>
            <a:ahLst/>
            <a:cxnLst/>
            <a:rect l="l" t="t" r="r" b="b"/>
            <a:pathLst>
              <a:path w="304800" h="508000">
                <a:moveTo>
                  <a:pt x="302683" y="164695"/>
                </a:moveTo>
                <a:cubicBezTo>
                  <a:pt x="304109" y="252345"/>
                  <a:pt x="307980" y="340396"/>
                  <a:pt x="299423" y="427846"/>
                </a:cubicBezTo>
                <a:cubicBezTo>
                  <a:pt x="296569" y="514697"/>
                  <a:pt x="245222" y="508893"/>
                  <a:pt x="173905" y="507291"/>
                </a:cubicBezTo>
                <a:cubicBezTo>
                  <a:pt x="112573" y="501089"/>
                  <a:pt x="10285" y="495685"/>
                  <a:pt x="7636" y="416240"/>
                </a:cubicBezTo>
                <a:cubicBezTo>
                  <a:pt x="2338" y="340596"/>
                  <a:pt x="4987" y="264552"/>
                  <a:pt x="2134" y="188708"/>
                </a:cubicBezTo>
                <a:cubicBezTo>
                  <a:pt x="4579" y="156290"/>
                  <a:pt x="-10091" y="64837"/>
                  <a:pt x="14564" y="45826"/>
                </a:cubicBezTo>
                <a:cubicBezTo>
                  <a:pt x="35959" y="-7805"/>
                  <a:pt x="105238" y="1601"/>
                  <a:pt x="153121" y="0"/>
                </a:cubicBezTo>
                <a:cubicBezTo>
                  <a:pt x="187761" y="600"/>
                  <a:pt x="222401" y="5603"/>
                  <a:pt x="255207" y="16609"/>
                </a:cubicBezTo>
                <a:cubicBezTo>
                  <a:pt x="295755" y="26215"/>
                  <a:pt x="300645" y="68239"/>
                  <a:pt x="300441" y="102659"/>
                </a:cubicBezTo>
                <a:cubicBezTo>
                  <a:pt x="301460" y="123271"/>
                  <a:pt x="302275" y="143882"/>
                  <a:pt x="302683" y="164695"/>
                </a:cubicBezTo>
              </a:path>
            </a:pathLst>
          </a:custGeom>
          <a:solidFill>
            <a:schemeClr val="accent2"/>
          </a:solidFill>
        </p:spPr>
      </p:sp>
      <p:sp>
        <p:nvSpPr>
          <p:cNvPr id="11" name="Vector-3713&amp;5185"/>
          <p:cNvSpPr/>
          <p:nvPr>
            <p:custDataLst>
              <p:tags r:id="rId9"/>
            </p:custDataLst>
          </p:nvPr>
        </p:nvSpPr>
        <p:spPr>
          <a:xfrm>
            <a:off x="4772660" y="4893945"/>
            <a:ext cx="521335" cy="580390"/>
          </a:xfrm>
          <a:custGeom>
            <a:avLst/>
            <a:gdLst/>
            <a:ahLst/>
            <a:cxnLst/>
            <a:rect l="l" t="t" r="r" b="b"/>
            <a:pathLst>
              <a:path w="521296" h="580432">
                <a:moveTo>
                  <a:pt x="519542" y="185852"/>
                </a:moveTo>
                <a:cubicBezTo>
                  <a:pt x="513966" y="147084"/>
                  <a:pt x="493083" y="113386"/>
                  <a:pt x="461538" y="90380"/>
                </a:cubicBezTo>
                <a:cubicBezTo>
                  <a:pt x="426623" y="64928"/>
                  <a:pt x="378776" y="56333"/>
                  <a:pt x="337569" y="69888"/>
                </a:cubicBezTo>
                <a:cubicBezTo>
                  <a:pt x="317064" y="76635"/>
                  <a:pt x="298813" y="87623"/>
                  <a:pt x="283624" y="101880"/>
                </a:cubicBezTo>
                <a:cubicBezTo>
                  <a:pt x="275996" y="71214"/>
                  <a:pt x="260680" y="42831"/>
                  <a:pt x="235255" y="23141"/>
                </a:cubicBezTo>
                <a:cubicBezTo>
                  <a:pt x="193995" y="-8790"/>
                  <a:pt x="138011" y="-4978"/>
                  <a:pt x="93526" y="18180"/>
                </a:cubicBezTo>
                <a:cubicBezTo>
                  <a:pt x="70570" y="30137"/>
                  <a:pt x="50755" y="45703"/>
                  <a:pt x="35606" y="66761"/>
                </a:cubicBezTo>
                <a:cubicBezTo>
                  <a:pt x="18416" y="90677"/>
                  <a:pt x="8370" y="120597"/>
                  <a:pt x="3892" y="149512"/>
                </a:cubicBezTo>
                <a:cubicBezTo>
                  <a:pt x="1556" y="164614"/>
                  <a:pt x="-414" y="180350"/>
                  <a:pt x="75" y="195671"/>
                </a:cubicBezTo>
                <a:cubicBezTo>
                  <a:pt x="552" y="210538"/>
                  <a:pt x="3369" y="225930"/>
                  <a:pt x="5226" y="240715"/>
                </a:cubicBezTo>
                <a:cubicBezTo>
                  <a:pt x="8972" y="270474"/>
                  <a:pt x="15113" y="299869"/>
                  <a:pt x="23168" y="328755"/>
                </a:cubicBezTo>
                <a:cubicBezTo>
                  <a:pt x="31802" y="359673"/>
                  <a:pt x="42543" y="390049"/>
                  <a:pt x="55856" y="419270"/>
                </a:cubicBezTo>
                <a:cubicBezTo>
                  <a:pt x="62558" y="433995"/>
                  <a:pt x="69795" y="448475"/>
                  <a:pt x="77563" y="462662"/>
                </a:cubicBezTo>
                <a:cubicBezTo>
                  <a:pt x="78912" y="465138"/>
                  <a:pt x="80361" y="467554"/>
                  <a:pt x="81853" y="469932"/>
                </a:cubicBezTo>
                <a:cubicBezTo>
                  <a:pt x="82415" y="471089"/>
                  <a:pt x="82957" y="472257"/>
                  <a:pt x="83519" y="473414"/>
                </a:cubicBezTo>
                <a:cubicBezTo>
                  <a:pt x="91087" y="488721"/>
                  <a:pt x="100897" y="502735"/>
                  <a:pt x="114537" y="512526"/>
                </a:cubicBezTo>
                <a:cubicBezTo>
                  <a:pt x="110287" y="515311"/>
                  <a:pt x="106283" y="518363"/>
                  <a:pt x="102737" y="521085"/>
                </a:cubicBezTo>
                <a:cubicBezTo>
                  <a:pt x="97543" y="525075"/>
                  <a:pt x="91317" y="528723"/>
                  <a:pt x="88055" y="534640"/>
                </a:cubicBezTo>
                <a:cubicBezTo>
                  <a:pt x="83902" y="542129"/>
                  <a:pt x="85052" y="551105"/>
                  <a:pt x="90058" y="557828"/>
                </a:cubicBezTo>
                <a:cubicBezTo>
                  <a:pt x="97608" y="567950"/>
                  <a:pt x="113270" y="573136"/>
                  <a:pt x="124931" y="576362"/>
                </a:cubicBezTo>
                <a:cubicBezTo>
                  <a:pt x="138110" y="579992"/>
                  <a:pt x="152086" y="581207"/>
                  <a:pt x="165685" y="579954"/>
                </a:cubicBezTo>
                <a:cubicBezTo>
                  <a:pt x="173027" y="579272"/>
                  <a:pt x="179438" y="575809"/>
                  <a:pt x="182297" y="568644"/>
                </a:cubicBezTo>
                <a:cubicBezTo>
                  <a:pt x="184876" y="562209"/>
                  <a:pt x="184062" y="553674"/>
                  <a:pt x="178573" y="548749"/>
                </a:cubicBezTo>
                <a:cubicBezTo>
                  <a:pt x="172521" y="543305"/>
                  <a:pt x="167409" y="536603"/>
                  <a:pt x="164781" y="528890"/>
                </a:cubicBezTo>
                <a:cubicBezTo>
                  <a:pt x="193728" y="530929"/>
                  <a:pt x="223651" y="523319"/>
                  <a:pt x="250932" y="514247"/>
                </a:cubicBezTo>
                <a:cubicBezTo>
                  <a:pt x="287764" y="502001"/>
                  <a:pt x="323204" y="485004"/>
                  <a:pt x="355548" y="463540"/>
                </a:cubicBezTo>
                <a:cubicBezTo>
                  <a:pt x="418846" y="421547"/>
                  <a:pt x="474895" y="363174"/>
                  <a:pt x="504060" y="292250"/>
                </a:cubicBezTo>
                <a:cubicBezTo>
                  <a:pt x="517897" y="258634"/>
                  <a:pt x="524763" y="222060"/>
                  <a:pt x="519557" y="185856"/>
                </a:cubicBezTo>
                <a:lnTo>
                  <a:pt x="519542" y="185852"/>
                </a:lnTo>
                <a:moveTo>
                  <a:pt x="108652" y="175302"/>
                </a:moveTo>
                <a:cubicBezTo>
                  <a:pt x="107679" y="178059"/>
                  <a:pt x="106737" y="180824"/>
                  <a:pt x="105790" y="183605"/>
                </a:cubicBezTo>
                <a:cubicBezTo>
                  <a:pt x="106481" y="181276"/>
                  <a:pt x="107193" y="178934"/>
                  <a:pt x="107915" y="176613"/>
                </a:cubicBezTo>
                <a:cubicBezTo>
                  <a:pt x="108323" y="175716"/>
                  <a:pt x="108727" y="174836"/>
                  <a:pt x="109135" y="173939"/>
                </a:cubicBezTo>
                <a:cubicBezTo>
                  <a:pt x="108977" y="174399"/>
                  <a:pt x="108809" y="174841"/>
                  <a:pt x="108652" y="175302"/>
                </a:cubicBezTo>
                <a:moveTo>
                  <a:pt x="161968" y="43092"/>
                </a:moveTo>
                <a:cubicBezTo>
                  <a:pt x="161629" y="42230"/>
                  <a:pt x="161254" y="41375"/>
                  <a:pt x="160781" y="40577"/>
                </a:cubicBezTo>
                <a:cubicBezTo>
                  <a:pt x="164460" y="40490"/>
                  <a:pt x="168297" y="40562"/>
                  <a:pt x="172348" y="40775"/>
                </a:cubicBezTo>
                <a:cubicBezTo>
                  <a:pt x="172410" y="40792"/>
                  <a:pt x="172446" y="40785"/>
                  <a:pt x="172496" y="40782"/>
                </a:cubicBezTo>
                <a:cubicBezTo>
                  <a:pt x="168907" y="41162"/>
                  <a:pt x="165390" y="41962"/>
                  <a:pt x="161964" y="43107"/>
                </a:cubicBezTo>
                <a:lnTo>
                  <a:pt x="161968" y="43092"/>
                </a:lnTo>
                <a:moveTo>
                  <a:pt x="94247" y="367166"/>
                </a:moveTo>
                <a:cubicBezTo>
                  <a:pt x="93667" y="366391"/>
                  <a:pt x="94675" y="366258"/>
                  <a:pt x="96036" y="366438"/>
                </a:cubicBezTo>
                <a:cubicBezTo>
                  <a:pt x="95197" y="367254"/>
                  <a:pt x="94555" y="367584"/>
                  <a:pt x="94247" y="367166"/>
                </a:cubicBezTo>
                <a:moveTo>
                  <a:pt x="108251" y="417716"/>
                </a:moveTo>
                <a:cubicBezTo>
                  <a:pt x="109324" y="418658"/>
                  <a:pt x="110472" y="419503"/>
                  <a:pt x="111686" y="420230"/>
                </a:cubicBezTo>
                <a:cubicBezTo>
                  <a:pt x="111654" y="422100"/>
                  <a:pt x="111674" y="423965"/>
                  <a:pt x="111764" y="425817"/>
                </a:cubicBezTo>
                <a:cubicBezTo>
                  <a:pt x="110576" y="423118"/>
                  <a:pt x="109404" y="420423"/>
                  <a:pt x="108240" y="417697"/>
                </a:cubicBezTo>
                <a:lnTo>
                  <a:pt x="108251" y="417716"/>
                </a:lnTo>
                <a:moveTo>
                  <a:pt x="136644" y="462749"/>
                </a:moveTo>
                <a:cubicBezTo>
                  <a:pt x="135183" y="464134"/>
                  <a:pt x="134036" y="465789"/>
                  <a:pt x="133232" y="467603"/>
                </a:cubicBezTo>
                <a:cubicBezTo>
                  <a:pt x="132023" y="465920"/>
                  <a:pt x="129601" y="462002"/>
                  <a:pt x="127937" y="459075"/>
                </a:cubicBezTo>
                <a:cubicBezTo>
                  <a:pt x="130553" y="460765"/>
                  <a:pt x="133471" y="462016"/>
                  <a:pt x="136644" y="462749"/>
                </a:cubicBezTo>
                <a:moveTo>
                  <a:pt x="265552" y="260251"/>
                </a:moveTo>
                <a:cubicBezTo>
                  <a:pt x="267040" y="256071"/>
                  <a:pt x="268606" y="251913"/>
                  <a:pt x="270236" y="247773"/>
                </a:cubicBezTo>
                <a:cubicBezTo>
                  <a:pt x="267416" y="263114"/>
                  <a:pt x="264016" y="278366"/>
                  <a:pt x="260090" y="293461"/>
                </a:cubicBezTo>
                <a:cubicBezTo>
                  <a:pt x="262283" y="282463"/>
                  <a:pt x="264095" y="271379"/>
                  <a:pt x="265552" y="260251"/>
                </a:cubicBezTo>
                <a:moveTo>
                  <a:pt x="247438" y="429039"/>
                </a:moveTo>
                <a:cubicBezTo>
                  <a:pt x="248860" y="426234"/>
                  <a:pt x="250255" y="423405"/>
                  <a:pt x="251624" y="420553"/>
                </a:cubicBezTo>
                <a:cubicBezTo>
                  <a:pt x="251824" y="421176"/>
                  <a:pt x="252045" y="421789"/>
                  <a:pt x="252298" y="422410"/>
                </a:cubicBezTo>
                <a:cubicBezTo>
                  <a:pt x="250756" y="424848"/>
                  <a:pt x="249141" y="427064"/>
                  <a:pt x="247438" y="429039"/>
                </a:cubicBezTo>
                <a:moveTo>
                  <a:pt x="324455" y="358999"/>
                </a:moveTo>
                <a:cubicBezTo>
                  <a:pt x="324256" y="359364"/>
                  <a:pt x="324042" y="359726"/>
                  <a:pt x="323844" y="360092"/>
                </a:cubicBezTo>
                <a:cubicBezTo>
                  <a:pt x="323388" y="355158"/>
                  <a:pt x="323094" y="350182"/>
                  <a:pt x="322974" y="345187"/>
                </a:cubicBezTo>
                <a:cubicBezTo>
                  <a:pt x="325723" y="336619"/>
                  <a:pt x="328257" y="327974"/>
                  <a:pt x="330681" y="319301"/>
                </a:cubicBezTo>
                <a:cubicBezTo>
                  <a:pt x="332014" y="319960"/>
                  <a:pt x="333444" y="320444"/>
                  <a:pt x="334932" y="320709"/>
                </a:cubicBezTo>
                <a:cubicBezTo>
                  <a:pt x="335791" y="322951"/>
                  <a:pt x="337186" y="324935"/>
                  <a:pt x="338954" y="326598"/>
                </a:cubicBezTo>
                <a:cubicBezTo>
                  <a:pt x="334877" y="337746"/>
                  <a:pt x="330126" y="348596"/>
                  <a:pt x="324475" y="358986"/>
                </a:cubicBezTo>
                <a:lnTo>
                  <a:pt x="324455" y="358999"/>
                </a:lnTo>
                <a:moveTo>
                  <a:pt x="325929" y="428089"/>
                </a:moveTo>
                <a:cubicBezTo>
                  <a:pt x="327562" y="425374"/>
                  <a:pt x="328284" y="422365"/>
                  <a:pt x="328268" y="419359"/>
                </a:cubicBezTo>
                <a:cubicBezTo>
                  <a:pt x="328817" y="418752"/>
                  <a:pt x="329364" y="418144"/>
                  <a:pt x="329896" y="417532"/>
                </a:cubicBezTo>
                <a:cubicBezTo>
                  <a:pt x="334256" y="417845"/>
                  <a:pt x="338698" y="417543"/>
                  <a:pt x="343094" y="416592"/>
                </a:cubicBezTo>
                <a:cubicBezTo>
                  <a:pt x="337468" y="420567"/>
                  <a:pt x="331735" y="424379"/>
                  <a:pt x="325929" y="428089"/>
                </a:cubicBezTo>
                <a:moveTo>
                  <a:pt x="396907" y="370262"/>
                </a:moveTo>
                <a:cubicBezTo>
                  <a:pt x="397363" y="369496"/>
                  <a:pt x="397820" y="368729"/>
                  <a:pt x="398257" y="367975"/>
                </a:cubicBezTo>
                <a:cubicBezTo>
                  <a:pt x="399123" y="367369"/>
                  <a:pt x="399994" y="366747"/>
                  <a:pt x="400862" y="366141"/>
                </a:cubicBezTo>
                <a:cubicBezTo>
                  <a:pt x="399553" y="367518"/>
                  <a:pt x="398242" y="368910"/>
                  <a:pt x="396907" y="370262"/>
                </a:cubicBezTo>
                <a:moveTo>
                  <a:pt x="443231" y="311766"/>
                </a:moveTo>
                <a:cubicBezTo>
                  <a:pt x="440803" y="315760"/>
                  <a:pt x="438257" y="319688"/>
                  <a:pt x="435630" y="323545"/>
                </a:cubicBezTo>
                <a:cubicBezTo>
                  <a:pt x="435541" y="323002"/>
                  <a:pt x="435413" y="322481"/>
                  <a:pt x="435270" y="321956"/>
                </a:cubicBezTo>
                <a:cubicBezTo>
                  <a:pt x="439067" y="317106"/>
                  <a:pt x="442516" y="311993"/>
                  <a:pt x="445646" y="306695"/>
                </a:cubicBezTo>
                <a:cubicBezTo>
                  <a:pt x="445859" y="306652"/>
                  <a:pt x="446099" y="306633"/>
                  <a:pt x="446311" y="306589"/>
                </a:cubicBezTo>
                <a:cubicBezTo>
                  <a:pt x="445292" y="308328"/>
                  <a:pt x="444278" y="310051"/>
                  <a:pt x="443231" y="311766"/>
                </a:cubicBezTo>
              </a:path>
            </a:pathLst>
          </a:custGeom>
          <a:solidFill>
            <a:schemeClr val="accent3"/>
          </a:solidFill>
        </p:spPr>
      </p:sp>
      <p:sp>
        <p:nvSpPr>
          <p:cNvPr id="10" name="矩形 9"/>
          <p:cNvSpPr/>
          <p:nvPr>
            <p:custDataLst>
              <p:tags r:id="rId10"/>
            </p:custDataLst>
          </p:nvPr>
        </p:nvSpPr>
        <p:spPr bwMode="auto">
          <a:xfrm>
            <a:off x="1047750" y="2286635"/>
            <a:ext cx="3887470" cy="2160905"/>
          </a:xfrm>
          <a:prstGeom prst="rect">
            <a:avLst/>
          </a:prstGeom>
          <a:noFill/>
          <a:ln>
            <a:noFill/>
          </a:ln>
        </p:spPr>
        <p:txBody>
          <a:bodyPr wrap="square" lIns="90170" tIns="0" rIns="90170" bIns="0" rtlCol="0" anchor="ctr" anchorCtr="0"/>
          <a:lstStyle/>
          <a:p>
            <a:pPr lvl="0" indent="0" algn="l" fontAlgn="auto">
              <a:lnSpc>
                <a:spcPct val="120000"/>
              </a:lnSpc>
              <a:spcBef>
                <a:spcPct val="0"/>
              </a:spcBef>
              <a:spcAft>
                <a:spcPct val="0"/>
              </a:spcAft>
              <a:buClrTx/>
              <a:buSzTx/>
              <a:buFontTx/>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a:latin typeface="楷体" panose="02010609060101010101" charset="-122"/>
                <a:ea typeface="楷体" panose="02010609060101010101" charset="-122"/>
                <a:cs typeface="宋体" panose="02010600030101010101" pitchFamily="2" charset="-122"/>
                <a:sym typeface="+mn-ea"/>
              </a:rPr>
              <a:t>虚拟展厅是一种在线的、三维的展示空间，它利用先进的信息技术，将实物或图像以三维形式展现，使观众能在任何地方、任何时间进行观看。</a:t>
            </a:r>
            <a:endParaRPr lang="zh-CN" altLang="en-US" sz="2400" b="1" dirty="0">
              <a:solidFill>
                <a:schemeClr val="accent1"/>
              </a:solidFill>
              <a:uFillTx/>
              <a:latin typeface="楷体" panose="02010609060101010101" charset="-122"/>
              <a:ea typeface="楷体" panose="02010609060101010101" charset="-122"/>
              <a:cs typeface="宋体" panose="02010600030101010101" pitchFamily="2" charset="-122"/>
              <a:sym typeface="+mn-ea"/>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d*1_1_1"/>
  <p:tag name="KSO_WM_TEMPLATE_CATEGORY" val="diagram"/>
  <p:tag name="KSO_WM_TEMPLATE_INDEX" val="20234410"/>
  <p:tag name="KSO_WM_UNIT_LAYERLEVEL" val="1_1_1"/>
  <p:tag name="KSO_WM_TAG_VERSION" val="3.0"/>
  <p:tag name="KSO_WM_BEAUTIFY_FLAG" val="#wm#"/>
  <p:tag name="KSO_WM_DIAGRAM_VERSION" val="3"/>
  <p:tag name="KSO_WM_DIAGRAM_COLOR_TRICK" val="1"/>
  <p:tag name="KSO_WM_DIAGRAM_COLOR_TEXT_CAN_REMOVE" val="n"/>
  <p:tag name="KSO_WM_UNIT_VALUE" val="557*590"/>
  <p:tag name="KSO_WM_DIAGRAM_GROUP_CODE" val="l1-1"/>
  <p:tag name="KSO_WM_UNIT_TYPE" val="l_h_d"/>
  <p:tag name="KSO_WM_UNIT_INDEX" val="1_1_1"/>
  <p:tag name="KSO_WM_UNIT_FILL_TYPE" val="1"/>
  <p:tag name="KSO_WM_UNIT_FILL_FORE_SCHEMECOLOR_INDEX" val="5"/>
  <p:tag name="KSO_WM_UNIT_FILL_FORE_SCHEMECOLOR_INDEX_BRIGHTNESS" val="0"/>
  <p:tag name="KSO_WM_UNIT_LINE_FORE_SCHEMECOLOR_INDEX" val="13"/>
  <p:tag name="KSO_WM_DIAGRAM_MAX_ITEMCNT" val="4"/>
  <p:tag name="KSO_WM_DIAGRAM_MIN_ITEMCNT" val="2"/>
  <p:tag name="KSO_WM_DIAGRAM_VIRTUALLY_FRAME" val="{&quot;height&quot;:414.218188976378,&quot;left&quot;:81.6375590551181,&quot;top&quot;:62.78181102362205,&quot;width&quot;:826.262440944882}"/>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i*1_1_1"/>
  <p:tag name="KSO_WM_TEMPLATE_CATEGORY" val="diagram"/>
  <p:tag name="KSO_WM_TEMPLATE_INDEX" val="2023441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1"/>
  <p:tag name="KSO_WM_UNIT_FILL_TYPE" val="3"/>
  <p:tag name="KSO_WM_DIAGRAM_MAX_ITEMCNT" val="4"/>
  <p:tag name="KSO_WM_DIAGRAM_MIN_ITEMCNT" val="2"/>
  <p:tag name="KSO_WM_DIAGRAM_VIRTUALLY_FRAME" val="{&quot;height&quot;:414.218188976378,&quot;left&quot;:81.6375590551181,&quot;top&quot;:62.78181102362205,&quot;width&quot;:826.262440944882}"/>
  <p:tag name="KSO_WM_DIAGRAM_COLOR_MATCH_VALUE" val="{&quot;shape&quot;:{&quot;fill&quot;:{&quot;gradient&quot;:[{&quot;brightness&quot;:0.4000000059604645,&quot;colorType&quot;:1,&quot;foreColorIndex&quot;:5,&quot;pos&quot;:0.5099999904632568,&quot;transparency&quot;:0},{&quot;brightness&quot;:0,&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i*1_2_1"/>
  <p:tag name="KSO_WM_TEMPLATE_CATEGORY" val="diagram"/>
  <p:tag name="KSO_WM_TEMPLATE_INDEX" val="2023441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1"/>
  <p:tag name="KSO_WM_UNIT_FILL_TYPE" val="3"/>
  <p:tag name="KSO_WM_DIAGRAM_MAX_ITEMCNT" val="4"/>
  <p:tag name="KSO_WM_DIAGRAM_MIN_ITEMCNT" val="2"/>
  <p:tag name="KSO_WM_DIAGRAM_VIRTUALLY_FRAME" val="{&quot;height&quot;:414.218188976378,&quot;left&quot;:81.6375590551181,&quot;top&quot;:62.78181102362205,&quot;width&quot;:826.262440944882}"/>
  <p:tag name="KSO_WM_DIAGRAM_COLOR_MATCH_VALUE" val="{&quot;shape&quot;:{&quot;fill&quot;:{&quot;gradient&quot;:[{&quot;brightness&quot;:0.4000000059604645,&quot;colorType&quot;:1,&quot;foreColorIndex&quot;:5,&quot;pos&quot;:0.5099999904632568,&quot;transparency&quot;:0},{&quot;brightness&quot;:0,&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i*1_3_1"/>
  <p:tag name="KSO_WM_TEMPLATE_CATEGORY" val="diagram"/>
  <p:tag name="KSO_WM_TEMPLATE_INDEX" val="2023441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1"/>
  <p:tag name="KSO_WM_UNIT_FILL_TYPE" val="3"/>
  <p:tag name="KSO_WM_DIAGRAM_MAX_ITEMCNT" val="4"/>
  <p:tag name="KSO_WM_DIAGRAM_MIN_ITEMCNT" val="2"/>
  <p:tag name="KSO_WM_DIAGRAM_VIRTUALLY_FRAME" val="{&quot;height&quot;:414.218188976378,&quot;left&quot;:81.6375590551181,&quot;top&quot;:62.78181102362205,&quot;width&quot;:826.262440944882}"/>
  <p:tag name="KSO_WM_DIAGRAM_COLOR_MATCH_VALUE" val="{&quot;shape&quot;:{&quot;fill&quot;:{&quot;gradient&quot;:[{&quot;brightness&quot;:0.4000000059604645,&quot;colorType&quot;:1,&quot;foreColorIndex&quot;:5,&quot;pos&quot;:0.5099999904632568,&quot;transparency&quot;:0},{&quot;brightness&quot;:0,&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i*1_4_1"/>
  <p:tag name="KSO_WM_TEMPLATE_CATEGORY" val="diagram"/>
  <p:tag name="KSO_WM_TEMPLATE_INDEX" val="2023441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4_1"/>
  <p:tag name="KSO_WM_UNIT_FILL_TYPE" val="3"/>
  <p:tag name="KSO_WM_DIAGRAM_MAX_ITEMCNT" val="4"/>
  <p:tag name="KSO_WM_DIAGRAM_MIN_ITEMCNT" val="2"/>
  <p:tag name="KSO_WM_DIAGRAM_VIRTUALLY_FRAME" val="{&quot;height&quot;:414.218188976378,&quot;left&quot;:81.6375590551181,&quot;top&quot;:62.78181102362205,&quot;width&quot;:826.262440944882}"/>
  <p:tag name="KSO_WM_DIAGRAM_COLOR_MATCH_VALUE" val="{&quot;shape&quot;:{&quot;fill&quot;:{&quot;gradient&quot;:[{&quot;brightness&quot;:0.4000000059604645,&quot;colorType&quot;:1,&quot;foreColorIndex&quot;:5,&quot;pos&quot;:0.5099999904632568,&quot;transparency&quot;:0},{&quot;brightness&quot;:0,&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d*1_1_1"/>
  <p:tag name="KSO_WM_TEMPLATE_CATEGORY" val="diagram"/>
  <p:tag name="KSO_WM_TEMPLATE_INDEX" val="20234410"/>
  <p:tag name="KSO_WM_UNIT_LAYERLEVEL" val="1_1_1"/>
  <p:tag name="KSO_WM_TAG_VERSION" val="3.0"/>
  <p:tag name="KSO_WM_DIAGRAM_VERSION" val="3"/>
  <p:tag name="KSO_WM_DIAGRAM_COLOR_TRICK" val="1"/>
  <p:tag name="KSO_WM_DIAGRAM_COLOR_TEXT_CAN_REMOVE" val="n"/>
  <p:tag name="KSO_WM_UNIT_VALUE" val="557*590"/>
  <p:tag name="KSO_WM_DIAGRAM_GROUP_CODE" val="l1-1"/>
  <p:tag name="KSO_WM_UNIT_TYPE" val="l_h_d"/>
  <p:tag name="KSO_WM_UNIT_INDEX" val="1_1_1"/>
  <p:tag name="KSO_WM_UNIT_FILL_TYPE" val="1"/>
  <p:tag name="KSO_WM_UNIT_FILL_FORE_SCHEMECOLOR_INDEX" val="5"/>
  <p:tag name="KSO_WM_UNIT_FILL_FORE_SCHEMECOLOR_INDEX_BRIGHTNESS" val="0"/>
  <p:tag name="KSO_WM_UNIT_LINE_FORE_SCHEMECOLOR_INDEX" val="13"/>
  <p:tag name="KSO_WM_DIAGRAM_MAX_ITEMCNT" val="4"/>
  <p:tag name="KSO_WM_DIAGRAM_MIN_ITEMCNT" val="2"/>
  <p:tag name="KSO_WM_DIAGRAM_VIRTUALLY_FRAME" val="{&quot;height&quot;:376.5719708828663,&quot;left&quot;:81.6375590551181,&quot;top&quot;:62.78181102362205,&quot;width&quot;:800.0865355388011}"/>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d*1_1_1"/>
  <p:tag name="KSO_WM_TEMPLATE_CATEGORY" val="diagram"/>
  <p:tag name="KSO_WM_TEMPLATE_INDEX" val="20234410"/>
  <p:tag name="KSO_WM_UNIT_LAYERLEVEL" val="1_1_1"/>
  <p:tag name="KSO_WM_TAG_VERSION" val="3.0"/>
  <p:tag name="KSO_WM_DIAGRAM_VERSION" val="3"/>
  <p:tag name="KSO_WM_DIAGRAM_COLOR_TRICK" val="1"/>
  <p:tag name="KSO_WM_DIAGRAM_COLOR_TEXT_CAN_REMOVE" val="n"/>
  <p:tag name="KSO_WM_UNIT_VALUE" val="557*590"/>
  <p:tag name="KSO_WM_DIAGRAM_GROUP_CODE" val="l1-1"/>
  <p:tag name="KSO_WM_UNIT_TYPE" val="l_h_d"/>
  <p:tag name="KSO_WM_UNIT_INDEX" val="1_1_1"/>
  <p:tag name="KSO_WM_UNIT_FILL_TYPE" val="1"/>
  <p:tag name="KSO_WM_UNIT_FILL_FORE_SCHEMECOLOR_INDEX" val="5"/>
  <p:tag name="KSO_WM_UNIT_FILL_FORE_SCHEMECOLOR_INDEX_BRIGHTNESS" val="0"/>
  <p:tag name="KSO_WM_UNIT_LINE_FORE_SCHEMECOLOR_INDEX" val="13"/>
  <p:tag name="KSO_WM_DIAGRAM_MAX_ITEMCNT" val="4"/>
  <p:tag name="KSO_WM_DIAGRAM_MIN_ITEMCNT" val="2"/>
  <p:tag name="KSO_WM_DIAGRAM_VIRTUALLY_FRAME" val="{&quot;height&quot;:376.5719708828663,&quot;left&quot;:81.6375590551181,&quot;top&quot;:62.78181102362205,&quot;width&quot;:800.0865355388011}"/>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d*1_1_1"/>
  <p:tag name="KSO_WM_TEMPLATE_CATEGORY" val="diagram"/>
  <p:tag name="KSO_WM_TEMPLATE_INDEX" val="20234410"/>
  <p:tag name="KSO_WM_UNIT_LAYERLEVEL" val="1_1_1"/>
  <p:tag name="KSO_WM_TAG_VERSION" val="3.0"/>
  <p:tag name="KSO_WM_DIAGRAM_VERSION" val="3"/>
  <p:tag name="KSO_WM_DIAGRAM_COLOR_TRICK" val="1"/>
  <p:tag name="KSO_WM_DIAGRAM_COLOR_TEXT_CAN_REMOVE" val="n"/>
  <p:tag name="KSO_WM_UNIT_VALUE" val="557*590"/>
  <p:tag name="KSO_WM_DIAGRAM_GROUP_CODE" val="l1-1"/>
  <p:tag name="KSO_WM_UNIT_TYPE" val="l_h_d"/>
  <p:tag name="KSO_WM_UNIT_INDEX" val="1_1_1"/>
  <p:tag name="KSO_WM_UNIT_FILL_TYPE" val="1"/>
  <p:tag name="KSO_WM_UNIT_FILL_FORE_SCHEMECOLOR_INDEX" val="5"/>
  <p:tag name="KSO_WM_UNIT_FILL_FORE_SCHEMECOLOR_INDEX_BRIGHTNESS" val="0"/>
  <p:tag name="KSO_WM_UNIT_LINE_FORE_SCHEMECOLOR_INDEX" val="13"/>
  <p:tag name="KSO_WM_DIAGRAM_MAX_ITEMCNT" val="4"/>
  <p:tag name="KSO_WM_DIAGRAM_MIN_ITEMCNT" val="2"/>
  <p:tag name="KSO_WM_DIAGRAM_VIRTUALLY_FRAME" val="{&quot;height&quot;:376.5719708828663,&quot;left&quot;:81.6375590551181,&quot;top&quot;:62.78181102362205,&quot;width&quot;:800.0865355388011}"/>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18.xml><?xml version="1.0" encoding="utf-8"?>
<p:tagLst xmlns:p="http://schemas.openxmlformats.org/presentationml/2006/main">
  <p:tag name="KSO_WM_DIAGRAM_VIRTUALLY_FRAME" val="{&quot;height&quot;:347.6339613047124,&quot;left&quot;:82.21653543307086,&quot;top&quot;:135.96858267716536,&quot;width&quot;:842.3834645669291}"/>
</p:tagLst>
</file>

<file path=ppt/tags/tag19.xml><?xml version="1.0" encoding="utf-8"?>
<p:tagLst xmlns:p="http://schemas.openxmlformats.org/presentationml/2006/main">
  <p:tag name="KSO_WM_DIAGRAM_VIRTUALLY_FRAME" val="{&quot;height&quot;:347.6339613047124,&quot;left&quot;:82.21653543307086,&quot;top&quot;:135.96858267716536,&quot;width&quot;:842.383464566929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DIAGRAM_VIRTUALLY_FRAME" val="{&quot;height&quot;:347.6339613047124,&quot;left&quot;:82.21653543307086,&quot;top&quot;:135.96858267716536,&quot;width&quot;:842.3834645669291}"/>
</p:tagLst>
</file>

<file path=ppt/tags/tag21.xml><?xml version="1.0" encoding="utf-8"?>
<p:tagLst xmlns:p="http://schemas.openxmlformats.org/presentationml/2006/main">
  <p:tag name="KSO_WM_DIAGRAM_VIRTUALLY_FRAME" val="{&quot;height&quot;:347.6339613047124,&quot;left&quot;:82.21653543307086,&quot;top&quot;:135.96858267716536,&quot;width&quot;:842.383464566929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f*1_3_1"/>
  <p:tag name="KSO_WM_TEMPLATE_CATEGORY" val="diagram"/>
  <p:tag name="KSO_WM_TEMPLATE_INDEX" val="2023441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3_1"/>
  <p:tag name="KSO_WM_UNIT_PRESET_TEXT" val="单击此处添加具体文本"/>
  <p:tag name="KSO_WM_UNIT_TEXT_FILL_FORE_SCHEMECOLOR_INDEX" val="1"/>
  <p:tag name="KSO_WM_UNIT_TEXT_FILL_TYPE" val="1"/>
  <p:tag name="KSO_WM_DIAGRAM_MAX_ITEMCNT" val="4"/>
  <p:tag name="KSO_WM_DIAGRAM_MIN_ITEMCNT" val="2"/>
  <p:tag name="KSO_WM_DIAGRAM_VIRTUALLY_FRAME" val="{&quot;height&quot;:414.218188976378,&quot;left&quot;:81.6375590551181,&quot;top&quot;:62.78181102362205,&quot;width&quot;:826.2624409448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347.6339613047124,&quot;left&quot;:9.35,&quot;top&quot;:135.96858267716536,&quot;width&quot;:889.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51_1*i*2"/>
  <p:tag name="KSO_WM_TEMPLATE_CATEGORY" val="custom"/>
  <p:tag name="KSO_WM_TEMPLATE_INDEX" val="20234951"/>
  <p:tag name="KSO_WM_UNIT_LAYERLEVEL" val="1"/>
  <p:tag name="KSO_WM_TAG_VERSION" val="3.0"/>
  <p:tag name="KSO_WM_BEAUTIFY_FLAG" val="#wm#"/>
</p:tagLst>
</file>

<file path=ppt/tags/tag26.xml><?xml version="1.0" encoding="utf-8"?>
<p:tagLst xmlns:p="http://schemas.openxmlformats.org/presentationml/2006/main">
  <p:tag name="KSO_WM_UNIT_VALUE" val="1163*1163"/>
  <p:tag name="KSO_WM_UNIT_HIGHLIGHT" val="0"/>
  <p:tag name="KSO_WM_UNIT_COMPATIBLE" val="0"/>
  <p:tag name="KSO_WM_UNIT_DIAGRAM_ISNUMVISUAL" val="0"/>
  <p:tag name="KSO_WM_UNIT_DIAGRAM_ISREFERUNIT" val="0"/>
  <p:tag name="KSO_WM_UNIT_TYPE" val="d"/>
  <p:tag name="KSO_WM_UNIT_INDEX" val="1"/>
  <p:tag name="KSO_WM_UNIT_ID" val="custom20234951_1*d*1"/>
  <p:tag name="KSO_WM_TEMPLATE_CATEGORY" val="custom"/>
  <p:tag name="KSO_WM_TEMPLATE_INDEX" val="20234951"/>
  <p:tag name="KSO_WM_UNIT_LAYERLEVEL" val="1"/>
  <p:tag name="KSO_WM_TAG_VERSION" val="3.0"/>
  <p:tag name="KSO_WM_BEAUTIFY_FLAG" val="#wm#"/>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UNIT_VALUE" val="1786*17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158_1*d*1"/>
  <p:tag name="KSO_WM_TEMPLATE_CATEGORY" val="custom"/>
  <p:tag name="KSO_WM_TEMPLATE_INDEX" val="20233158"/>
  <p:tag name="KSO_WM_UNIT_LAYERLEVEL" val="1"/>
  <p:tag name="KSO_WM_TAG_VERSION" val="3.0"/>
  <p:tag name="KSO_WM_BEAUTIFY_FLAG" val="#wm#"/>
  <p:tag name="KSO_WM_UNIT_LINE_FORE_SCHEMECOLOR_INDEX" val="5"/>
  <p:tag name="KSO_WM_UNIT_LINE_FILL_TYPE" val="2"/>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custom20234943_1*h_i*1_1"/>
  <p:tag name="KSO_WM_TEMPLATE_CATEGORY" val="custom"/>
  <p:tag name="KSO_WM_TEMPLATE_INDEX" val="20234943"/>
  <p:tag name="KSO_WM_UNIT_LAYERLEVEL" val="1_1"/>
  <p:tag name="KSO_WM_TAG_VERSION" val="3.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2"/>
  <p:tag name="KSO_WM_UNIT_ID" val="custom20234943_1*h_i*1_2"/>
  <p:tag name="KSO_WM_TEMPLATE_CATEGORY" val="custom"/>
  <p:tag name="KSO_WM_TEMPLATE_INDEX" val="20234943"/>
  <p:tag name="KSO_WM_UNIT_LAYERLEVEL" val="1_1"/>
  <p:tag name="KSO_WM_TAG_VERSION" val="3.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3"/>
  <p:tag name="KSO_WM_UNIT_ID" val="custom20234943_1*h_i*1_3"/>
  <p:tag name="KSO_WM_TEMPLATE_CATEGORY" val="custom"/>
  <p:tag name="KSO_WM_TEMPLATE_INDEX" val="20234943"/>
  <p:tag name="KSO_WM_UNIT_LAYERLEVEL" val="1_1"/>
  <p:tag name="KSO_WM_TAG_VERSION" val="3.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4"/>
  <p:tag name="KSO_WM_UNIT_ID" val="custom20234943_1*h_i*1_4"/>
  <p:tag name="KSO_WM_TEMPLATE_CATEGORY" val="custom"/>
  <p:tag name="KSO_WM_TEMPLATE_INDEX" val="20234943"/>
  <p:tag name="KSO_WM_UNIT_LAYERLEVEL" val="1_1"/>
  <p:tag name="KSO_WM_TAG_VERSION" val="3.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5"/>
  <p:tag name="KSO_WM_UNIT_ID" val="custom20234943_1*h_i*1_5"/>
  <p:tag name="KSO_WM_TEMPLATE_CATEGORY" val="custom"/>
  <p:tag name="KSO_WM_TEMPLATE_INDEX" val="20234943"/>
  <p:tag name="KSO_WM_UNIT_LAYERLEVEL" val="1_1"/>
  <p:tag name="KSO_WM_TAG_VERSION" val="3.0"/>
  <p:tag name="KSO_WM_BEAUTIFY_FLAG" val="#wm#"/>
</p:tagLst>
</file>

<file path=ppt/tags/tag3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h_a"/>
  <p:tag name="KSO_WM_UNIT_INDEX" val="1_1"/>
  <p:tag name="KSO_WM_UNIT_ID" val="custom20234943_1*h_a*1_1"/>
  <p:tag name="KSO_WM_TEMPLATE_CATEGORY" val="custom"/>
  <p:tag name="KSO_WM_TEMPLATE_INDEX" val="20234943"/>
  <p:tag name="KSO_WM_UNIT_LAYERLEVEL" val="1_1"/>
  <p:tag name="KSO_WM_TAG_VERSION" val="3.0"/>
  <p:tag name="KSO_WM_BEAUTIFY_FLAG" val="#wm#"/>
  <p:tag name="KSO_WM_UNIT_VALUE" val="8"/>
  <p:tag name="KSO_WM_UNIT_PRESET_TEXT" val="添加标题"/>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UNIT_VALUE" val="1786*17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158_1*d*1"/>
  <p:tag name="KSO_WM_TEMPLATE_CATEGORY" val="custom"/>
  <p:tag name="KSO_WM_TEMPLATE_INDEX" val="20233158"/>
  <p:tag name="KSO_WM_UNIT_LAYERLEVEL" val="1"/>
  <p:tag name="KSO_WM_TAG_VERSION" val="3.0"/>
  <p:tag name="KSO_WM_BEAUTIFY_FLAG" val="#wm#"/>
  <p:tag name="KSO_WM_UNIT_LINE_FORE_SCHEMECOLOR_INDEX" val="5"/>
  <p:tag name="KSO_WM_UNIT_LINE_FILL_TYPE" val="2"/>
  <p:tag name="KSO_WM_UNIT_USESOURCEFORMAT_APPLY"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i*1"/>
  <p:tag name="KSO_WM_TEMPLATE_CATEGORY" val="custom"/>
  <p:tag name="KSO_WM_TEMPLATE_INDEX" val="20233156"/>
  <p:tag name="KSO_WM_UNIT_LAYERLEVEL" val="1"/>
  <p:tag name="KSO_WM_TAG_VERSION" val="3.0"/>
  <p:tag name="KSO_WM_UNIT_FILL_FORE_SCHEMECOLOR_INDEX" val="5"/>
  <p:tag name="KSO_WM_UNIT_FILL_TYPE" val="1"/>
  <p:tag name="KSO_WM_UNIT_TEXT_FILL_FORE_SCHEMECOLOR_INDEX" val="13"/>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d*1"/>
  <p:tag name="KSO_WM_TEMPLATE_CATEGORY" val="custom"/>
  <p:tag name="KSO_WM_TEMPLATE_INDEX" val="20233156"/>
  <p:tag name="KSO_WM_UNIT_LAYERLEVEL" val="1"/>
  <p:tag name="KSO_WM_TAG_VERSION" val="3.0"/>
  <p:tag name="KSO_WM_UNIT_VALUE" val="1299*1271"/>
  <p:tag name="KSO_WM_UNIT_LINE_FORE_SCHEMECOLOR_INDEX" val="5"/>
  <p:tag name="KSO_WM_UNIT_LINE_FILL_TYPE" val="2"/>
  <p:tag name="KSO_WM_UNIT_USESOURCEFORMAT_APPLY"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i*1"/>
  <p:tag name="KSO_WM_TEMPLATE_CATEGORY" val="custom"/>
  <p:tag name="KSO_WM_TEMPLATE_INDEX" val="20233156"/>
  <p:tag name="KSO_WM_UNIT_LAYERLEVEL" val="1"/>
  <p:tag name="KSO_WM_TAG_VERSION" val="3.0"/>
  <p:tag name="KSO_WM_UNIT_FILL_FORE_SCHEMECOLOR_INDEX" val="5"/>
  <p:tag name="KSO_WM_UNIT_FILL_TYPE" val="1"/>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i*1"/>
  <p:tag name="KSO_WM_TEMPLATE_CATEGORY" val="custom"/>
  <p:tag name="KSO_WM_TEMPLATE_INDEX" val="20233156"/>
  <p:tag name="KSO_WM_UNIT_LAYERLEVEL" val="1"/>
  <p:tag name="KSO_WM_TAG_VERSION" val="3.0"/>
  <p:tag name="KSO_WM_UNIT_FILL_FORE_SCHEMECOLOR_INDEX" val="5"/>
  <p:tag name="KSO_WM_UNIT_FILL_TYPE" val="1"/>
  <p:tag name="KSO_WM_UNIT_TEXT_FILL_FORE_SCHEMECOLOR_INDEX" val="13"/>
  <p:tag name="KSO_WM_UNIT_TEXT_FILL_TYPE" val="1"/>
  <p:tag name="KSO_WM_UNIT_USESOURCEFORMAT_APPLY"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i*1"/>
  <p:tag name="KSO_WM_TEMPLATE_CATEGORY" val="custom"/>
  <p:tag name="KSO_WM_TEMPLATE_INDEX" val="20233156"/>
  <p:tag name="KSO_WM_UNIT_LAYERLEVEL" val="1"/>
  <p:tag name="KSO_WM_TAG_VERSION" val="3.0"/>
  <p:tag name="KSO_WM_UNIT_FILL_FORE_SCHEMECOLOR_INDEX" val="5"/>
  <p:tag name="KSO_WM_UNIT_FILL_TYPE" val="1"/>
  <p:tag name="KSO_WM_UNIT_TEXT_FILL_FORE_SCHEMECOLOR_INDEX" val="13"/>
  <p:tag name="KSO_WM_UNIT_TEXT_FILL_TYPE" val="1"/>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i*1"/>
  <p:tag name="KSO_WM_TEMPLATE_CATEGORY" val="custom"/>
  <p:tag name="KSO_WM_TEMPLATE_INDEX" val="20233156"/>
  <p:tag name="KSO_WM_UNIT_LAYERLEVEL" val="1"/>
  <p:tag name="KSO_WM_TAG_VERSION" val="3.0"/>
  <p:tag name="KSO_WM_UNIT_FILL_FORE_SCHEMECOLOR_INDEX" val="5"/>
  <p:tag name="KSO_WM_UNIT_FILL_TYPE" val="1"/>
  <p:tag name="KSO_WM_UNIT_TEXT_FILL_FORE_SCHEMECOLOR_INDEX" val="13"/>
  <p:tag name="KSO_WM_UNIT_TEXT_FILL_TYPE" val="1"/>
  <p:tag name="KSO_WM_UNIT_USESOURCEFORMAT_APPLY"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d*1"/>
  <p:tag name="KSO_WM_TEMPLATE_CATEGORY" val="custom"/>
  <p:tag name="KSO_WM_TEMPLATE_INDEX" val="20233156"/>
  <p:tag name="KSO_WM_UNIT_LAYERLEVEL" val="1"/>
  <p:tag name="KSO_WM_TAG_VERSION" val="3.0"/>
  <p:tag name="KSO_WM_UNIT_VALUE" val="1299*1271"/>
  <p:tag name="KSO_WM_UNIT_LINE_FORE_SCHEMECOLOR_INDEX" val="5"/>
  <p:tag name="KSO_WM_UNIT_LINE_FILL_TYPE" val="2"/>
  <p:tag name="KSO_WM_UNIT_USESOURCEFORMAT_APPLY"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d*1"/>
  <p:tag name="KSO_WM_TEMPLATE_CATEGORY" val="custom"/>
  <p:tag name="KSO_WM_TEMPLATE_INDEX" val="20233156"/>
  <p:tag name="KSO_WM_UNIT_LAYERLEVEL" val="1"/>
  <p:tag name="KSO_WM_TAG_VERSION" val="3.0"/>
  <p:tag name="KSO_WM_UNIT_VALUE" val="1299*1271"/>
  <p:tag name="KSO_WM_UNIT_LINE_FORE_SCHEMECOLOR_INDEX" val="5"/>
  <p:tag name="KSO_WM_UNIT_LINE_FILL_TYPE" val="2"/>
  <p:tag name="KSO_WM_UNIT_USESOURCEFORMAT_APPLY" val="1"/>
</p:tagLst>
</file>

<file path=ppt/tags/tag5.xml><?xml version="1.0" encoding="utf-8"?>
<p:tagLst xmlns:p="http://schemas.openxmlformats.org/presentationml/2006/main">
  <p:tag name="PA" val="v3.0.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d*1"/>
  <p:tag name="KSO_WM_TEMPLATE_CATEGORY" val="custom"/>
  <p:tag name="KSO_WM_TEMPLATE_INDEX" val="20233156"/>
  <p:tag name="KSO_WM_UNIT_LAYERLEVEL" val="1"/>
  <p:tag name="KSO_WM_TAG_VERSION" val="3.0"/>
  <p:tag name="KSO_WM_UNIT_VALUE" val="1299*1271"/>
  <p:tag name="KSO_WM_UNIT_LINE_FORE_SCHEMECOLOR_INDEX" val="5"/>
  <p:tag name="KSO_WM_UNIT_LINE_FILL_TYPE" val="2"/>
  <p:tag name="KSO_WM_UNIT_USESOURCEFORMAT_APPLY"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d*1"/>
  <p:tag name="KSO_WM_TEMPLATE_CATEGORY" val="custom"/>
  <p:tag name="KSO_WM_TEMPLATE_INDEX" val="20233156"/>
  <p:tag name="KSO_WM_UNIT_LAYERLEVEL" val="1"/>
  <p:tag name="KSO_WM_TAG_VERSION" val="3.0"/>
  <p:tag name="KSO_WM_UNIT_VALUE" val="1299*1271"/>
  <p:tag name="KSO_WM_UNIT_LINE_FORE_SCHEMECOLOR_INDEX" val="5"/>
  <p:tag name="KSO_WM_UNIT_LINE_FILL_TYPE" val="2"/>
  <p:tag name="KSO_WM_UNIT_USESOURCEFORMAT_APPLY" val="1"/>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DIAGRAM_VIRTUALLY_FRAME" val="{&quot;height&quot;:347.6339613047124,&quot;left&quot;:9.35,&quot;top&quot;:135.96858267716536,&quot;width&quot;:889.2}"/>
</p:tagLst>
</file>

<file path=ppt/tags/tag54.xml><?xml version="1.0" encoding="utf-8"?>
<p:tagLst xmlns:p="http://schemas.openxmlformats.org/presentationml/2006/main">
  <p:tag name="KSO_WM_UNIT_VALUE" val="1163*1163"/>
  <p:tag name="KSO_WM_UNIT_HIGHLIGHT" val="0"/>
  <p:tag name="KSO_WM_UNIT_COMPATIBLE" val="0"/>
  <p:tag name="KSO_WM_UNIT_DIAGRAM_ISNUMVISUAL" val="0"/>
  <p:tag name="KSO_WM_UNIT_DIAGRAM_ISREFERUNIT" val="0"/>
  <p:tag name="KSO_WM_UNIT_TYPE" val="d"/>
  <p:tag name="KSO_WM_UNIT_INDEX" val="1"/>
  <p:tag name="KSO_WM_UNIT_ID" val="custom20234951_1*d*1"/>
  <p:tag name="KSO_WM_TEMPLATE_CATEGORY" val="custom"/>
  <p:tag name="KSO_WM_TEMPLATE_INDEX" val="20234951"/>
  <p:tag name="KSO_WM_UNIT_LAYERLEVEL" val="1"/>
  <p:tag name="KSO_WM_TAG_VERSION" val="3.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51_1*i*2"/>
  <p:tag name="KSO_WM_TEMPLATE_CATEGORY" val="custom"/>
  <p:tag name="KSO_WM_TEMPLATE_INDEX" val="20234951"/>
  <p:tag name="KSO_WM_UNIT_LAYERLEVEL" val="1"/>
  <p:tag name="KSO_WM_TAG_VERSION" val="3.0"/>
  <p:tag name="KSO_WM_BEAUTIFY_FLAG" val="#wm#"/>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4943_1*h_i*1_1"/>
  <p:tag name="KSO_WM_TEMPLATE_CATEGORY" val="custom"/>
  <p:tag name="KSO_WM_TEMPLATE_INDEX" val="20234943"/>
  <p:tag name="KSO_WM_UNIT_LAYERLEVEL" val="1_1"/>
  <p:tag name="KSO_WM_TAG_VERSION" val="3.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4943_1*h_i*1_2"/>
  <p:tag name="KSO_WM_TEMPLATE_CATEGORY" val="custom"/>
  <p:tag name="KSO_WM_TEMPLATE_INDEX" val="20234943"/>
  <p:tag name="KSO_WM_UNIT_LAYERLEVEL" val="1_1"/>
  <p:tag name="KSO_WM_TAG_VERSION" val="3.0"/>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4943_1*h_i*1_3"/>
  <p:tag name="KSO_WM_TEMPLATE_CATEGORY" val="custom"/>
  <p:tag name="KSO_WM_TEMPLATE_INDEX" val="20234943"/>
  <p:tag name="KSO_WM_UNIT_LAYERLEVEL" val="1_1"/>
  <p:tag name="KSO_WM_TAG_VERSION" val="3.0"/>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4943_1*h_i*1_4"/>
  <p:tag name="KSO_WM_TEMPLATE_CATEGORY" val="custom"/>
  <p:tag name="KSO_WM_TEMPLATE_INDEX" val="20234943"/>
  <p:tag name="KSO_WM_UNIT_LAYERLEVEL" val="1_1"/>
  <p:tag name="KSO_WM_TAG_VERSION" val="3.0"/>
</p:tagLst>
</file>

<file path=ppt/tags/tag6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D" val="custom20234943_1*h_a*1_1"/>
  <p:tag name="KSO_WM_TEMPLATE_CATEGORY" val="custom"/>
  <p:tag name="KSO_WM_TEMPLATE_INDEX" val="20234943"/>
  <p:tag name="KSO_WM_UNIT_LAYERLEVEL" val="1_1"/>
  <p:tag name="KSO_WM_TAG_VERSION" val="3.0"/>
  <p:tag name="KSO_WM_UNIT_VALUE" val="8"/>
  <p:tag name="KSO_WM_UNIT_PRESET_TEXT" val="添加标题"/>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UNIT_VALUE" val="1163*1163"/>
  <p:tag name="KSO_WM_UNIT_HIGHLIGHT" val="0"/>
  <p:tag name="KSO_WM_UNIT_COMPATIBLE" val="0"/>
  <p:tag name="KSO_WM_UNIT_DIAGRAM_ISNUMVISUAL" val="0"/>
  <p:tag name="KSO_WM_UNIT_DIAGRAM_ISREFERUNIT" val="0"/>
  <p:tag name="KSO_WM_UNIT_TYPE" val="d"/>
  <p:tag name="KSO_WM_UNIT_INDEX" val="1"/>
  <p:tag name="KSO_WM_UNIT_ID" val="custom20234951_1*d*1"/>
  <p:tag name="KSO_WM_TEMPLATE_CATEGORY" val="custom"/>
  <p:tag name="KSO_WM_TEMPLATE_INDEX" val="20234951"/>
  <p:tag name="KSO_WM_UNIT_LAYERLEVEL" val="1"/>
  <p:tag name="KSO_WM_TAG_VERSION" val="3.0"/>
  <p:tag name="KSO_WM_BEAUTIFY_FLAG" val="#wm#"/>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UNIT_VALUE" val="1163*1163"/>
  <p:tag name="KSO_WM_UNIT_HIGHLIGHT" val="0"/>
  <p:tag name="KSO_WM_UNIT_COMPATIBLE" val="0"/>
  <p:tag name="KSO_WM_UNIT_DIAGRAM_ISNUMVISUAL" val="0"/>
  <p:tag name="KSO_WM_UNIT_DIAGRAM_ISREFERUNIT" val="0"/>
  <p:tag name="KSO_WM_UNIT_TYPE" val="d"/>
  <p:tag name="KSO_WM_UNIT_INDEX" val="1"/>
  <p:tag name="KSO_WM_UNIT_ID" val="custom20234951_1*d*1"/>
  <p:tag name="KSO_WM_TEMPLATE_CATEGORY" val="custom"/>
  <p:tag name="KSO_WM_TEMPLATE_INDEX" val="20234951"/>
  <p:tag name="KSO_WM_UNIT_LAYERLEVEL" val="1"/>
  <p:tag name="KSO_WM_TAG_VERSION" val="3.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51_1*i*2"/>
  <p:tag name="KSO_WM_TEMPLATE_CATEGORY" val="custom"/>
  <p:tag name="KSO_WM_TEMPLATE_INDEX" val="20234951"/>
  <p:tag name="KSO_WM_UNIT_LAYERLEVEL" val="1"/>
  <p:tag name="KSO_WM_TAG_VERSION" val="3.0"/>
  <p:tag name="KSO_WM_BEAUTIFY_FLAG" val="#wm#"/>
</p:tagLst>
</file>

<file path=ppt/tags/tag68.xml><?xml version="1.0" encoding="utf-8"?>
<p:tagLst xmlns:p="http://schemas.openxmlformats.org/presentationml/2006/main">
  <p:tag name="TABLE_ENDDRAG_ORIGIN_RECT" val="747*308"/>
  <p:tag name="TABLE_ENDDRAG_RECT" val="125*171*747*308"/>
  <p:tag name="TABLE_EMPHASIZE_ROW" val="5"/>
  <p:tag name="TABLE_EMPHASIZE_ID" val="2"/>
  <p:tag name="KSO_WM_UNIT_TABLE_BEAUTIFY" val="smartTable{047e9f5f-2292-46a0-add4-fc23d3896420}"/>
</p:tagLst>
</file>

<file path=ppt/tags/tag69.xml><?xml version="1.0" encoding="utf-8"?>
<p:tagLst xmlns:p="http://schemas.openxmlformats.org/presentationml/2006/main">
  <p:tag name="TABLE_EMPHASIZE_UUID" val="smartTable{047e9f5f-2292-46a0-add4-fc23d3896420}"/>
  <p:tag name="TABLE_EMPHASIZE_TYPE" val="horizontal"/>
  <p:tag name="TABLE_ENDDRAG_ORIGIN_RECT" val="777*50"/>
  <p:tag name="TABLE_ENDDRAG_RECT" val="110*437*777*5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f*1_2_1"/>
  <p:tag name="KSO_WM_TEMPLATE_CATEGORY" val="diagram"/>
  <p:tag name="KSO_WM_TEMPLATE_INDEX" val="20234410"/>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2_1"/>
  <p:tag name="KSO_WM_UNIT_PRESET_TEXT" val="单击此处添加具体文本"/>
  <p:tag name="KSO_WM_UNIT_TEXT_FILL_FORE_SCHEMECOLOR_INDEX" val="1"/>
  <p:tag name="KSO_WM_UNIT_TEXT_FILL_TYPE" val="1"/>
  <p:tag name="KSO_WM_DIAGRAM_MAX_ITEMCNT" val="4"/>
  <p:tag name="KSO_WM_DIAGRAM_MIN_ITEMCNT" val="2"/>
  <p:tag name="KSO_WM_DIAGRAM_VIRTUALLY_FRAME" val="{&quot;height&quot;:414.218188976378,&quot;left&quot;:81.6375590551181,&quot;top&quot;:62.78181102362205,&quot;width&quot;:826.2624409448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UNIT_VALUE" val="1163*1163"/>
  <p:tag name="KSO_WM_UNIT_HIGHLIGHT" val="0"/>
  <p:tag name="KSO_WM_UNIT_COMPATIBLE" val="0"/>
  <p:tag name="KSO_WM_UNIT_DIAGRAM_ISNUMVISUAL" val="0"/>
  <p:tag name="KSO_WM_UNIT_DIAGRAM_ISREFERUNIT" val="0"/>
  <p:tag name="KSO_WM_UNIT_TYPE" val="d"/>
  <p:tag name="KSO_WM_UNIT_INDEX" val="1"/>
  <p:tag name="KSO_WM_UNIT_ID" val="custom20234951_1*d*1"/>
  <p:tag name="KSO_WM_TEMPLATE_CATEGORY" val="custom"/>
  <p:tag name="KSO_WM_TEMPLATE_INDEX" val="20234951"/>
  <p:tag name="KSO_WM_UNIT_LAYERLEVEL" val="1"/>
  <p:tag name="KSO_WM_TAG_VERSION" val="3.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51_1*i*2"/>
  <p:tag name="KSO_WM_TEMPLATE_CATEGORY" val="custom"/>
  <p:tag name="KSO_WM_TEMPLATE_INDEX" val="20234951"/>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i*1"/>
  <p:tag name="KSO_WM_TEMPLATE_CATEGORY" val="custom"/>
  <p:tag name="KSO_WM_TEMPLATE_INDEX" val="20233156"/>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3"/>
  <p:tag name="KSO_WM_UNIT_TEXT_FILL_TYPE" val="1"/>
  <p:tag name="KSO_WM_UNIT_USESOURCEFORMAT_APPLY"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d*1"/>
  <p:tag name="KSO_WM_TEMPLATE_CATEGORY" val="custom"/>
  <p:tag name="KSO_WM_TEMPLATE_INDEX" val="20233156"/>
  <p:tag name="KSO_WM_UNIT_LAYERLEVEL" val="1"/>
  <p:tag name="KSO_WM_TAG_VERSION" val="3.0"/>
  <p:tag name="KSO_WM_BEAUTIFY_FLAG" val="#wm#"/>
  <p:tag name="KSO_WM_UNIT_VALUE" val="1299*1271"/>
  <p:tag name="KSO_WM_UNIT_TYPE" val="d"/>
  <p:tag name="KSO_WM_UNIT_INDEX" val="1"/>
  <p:tag name="KSO_WM_UNIT_LINE_FORE_SCHEMECOLOR_INDEX" val="5"/>
  <p:tag name="KSO_WM_UNIT_LINE_FILL_TYPE" val="2"/>
  <p:tag name="KSO_WM_UNIT_USESOURCEFORMAT_APPLY"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i*1"/>
  <p:tag name="KSO_WM_TEMPLATE_CATEGORY" val="custom"/>
  <p:tag name="KSO_WM_TEMPLATE_INDEX" val="20233156"/>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3"/>
  <p:tag name="KSO_WM_UNIT_TEXT_FILL_TYPE" val="1"/>
  <p:tag name="KSO_WM_UNIT_USESOURCEFORMAT_APPLY"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i*1"/>
  <p:tag name="KSO_WM_TEMPLATE_CATEGORY" val="custom"/>
  <p:tag name="KSO_WM_TEMPLATE_INDEX" val="20233156"/>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3"/>
  <p:tag name="KSO_WM_UNIT_TEXT_FILL_TYPE" val="1"/>
  <p:tag name="KSO_WM_UNIT_USESOURCEFORMAT_APPLY"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d*1"/>
  <p:tag name="KSO_WM_TEMPLATE_CATEGORY" val="custom"/>
  <p:tag name="KSO_WM_TEMPLATE_INDEX" val="20233156"/>
  <p:tag name="KSO_WM_UNIT_LAYERLEVEL" val="1"/>
  <p:tag name="KSO_WM_TAG_VERSION" val="3.0"/>
  <p:tag name="KSO_WM_BEAUTIFY_FLAG" val="#wm#"/>
  <p:tag name="KSO_WM_UNIT_VALUE" val="1299*1271"/>
  <p:tag name="KSO_WM_UNIT_TYPE" val="d"/>
  <p:tag name="KSO_WM_UNIT_INDEX" val="1"/>
  <p:tag name="KSO_WM_UNIT_LINE_FORE_SCHEMECOLOR_INDEX" val="5"/>
  <p:tag name="KSO_WM_UNIT_LINE_FILL_TYPE" val="2"/>
  <p:tag name="KSO_WM_UNIT_USESOURCEFORMAT_APPLY"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56_1*d*1"/>
  <p:tag name="KSO_WM_TEMPLATE_CATEGORY" val="custom"/>
  <p:tag name="KSO_WM_TEMPLATE_INDEX" val="20233156"/>
  <p:tag name="KSO_WM_UNIT_LAYERLEVEL" val="1"/>
  <p:tag name="KSO_WM_TAG_VERSION" val="3.0"/>
  <p:tag name="KSO_WM_BEAUTIFY_FLAG" val="#wm#"/>
  <p:tag name="KSO_WM_UNIT_VALUE" val="1299*1271"/>
  <p:tag name="KSO_WM_UNIT_TYPE" val="d"/>
  <p:tag name="KSO_WM_UNIT_INDEX" val="1"/>
  <p:tag name="KSO_WM_UNIT_LINE_FORE_SCHEMECOLOR_INDEX" val="5"/>
  <p:tag name="KSO_WM_UNIT_LINE_FILL_TYPE" val="2"/>
  <p:tag name="KSO_WM_UNIT_USESOURCEFORMAT_APPLY" val="1"/>
</p:tagLst>
</file>

<file path=ppt/tags/tag79.xml><?xml version="1.0" encoding="utf-8"?>
<p:tagLst xmlns:p="http://schemas.openxmlformats.org/presentationml/2006/main">
  <p:tag name="KSO_WPP_MARK_KEY" val="caef83e2-3c4c-4eb3-984e-bd0dc799236d"/>
  <p:tag name="COMMONDATA" val="eyJoZGlkIjoiNGU2Y2MwMzE0YWU4OWM3ZTIzZjIwYTViYmEyZGU2OTgifQ=="/>
  <p:tag name="RESOURCE_RECORD_KEY" val="{&quot;13&quot;:[4705195,4563109,20025433]}"/>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f*1_3_1"/>
  <p:tag name="KSO_WM_TEMPLATE_CATEGORY" val="diagram"/>
  <p:tag name="KSO_WM_TEMPLATE_INDEX" val="20234410"/>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3_1"/>
  <p:tag name="KSO_WM_UNIT_PRESET_TEXT" val="单击此处添加具体文本"/>
  <p:tag name="KSO_WM_UNIT_TEXT_FILL_FORE_SCHEMECOLOR_INDEX" val="1"/>
  <p:tag name="KSO_WM_UNIT_TEXT_FILL_TYPE" val="1"/>
  <p:tag name="KSO_WM_DIAGRAM_MAX_ITEMCNT" val="4"/>
  <p:tag name="KSO_WM_DIAGRAM_MIN_ITEMCNT" val="2"/>
  <p:tag name="KSO_WM_DIAGRAM_VIRTUALLY_FRAME" val="{&quot;height&quot;:414.218188976378,&quot;left&quot;:81.6375590551181,&quot;top&quot;:62.78181102362205,&quot;width&quot;:826.2624409448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0_3*l_h_f*1_4_1"/>
  <p:tag name="KSO_WM_TEMPLATE_CATEGORY" val="diagram"/>
  <p:tag name="KSO_WM_TEMPLATE_INDEX" val="20234410"/>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4_1"/>
  <p:tag name="KSO_WM_UNIT_PRESET_TEXT" val="单击此处添加具体文本"/>
  <p:tag name="KSO_WM_UNIT_TEXT_FILL_FORE_SCHEMECOLOR_INDEX" val="1"/>
  <p:tag name="KSO_WM_UNIT_TEXT_FILL_TYPE" val="1"/>
  <p:tag name="KSO_WM_DIAGRAM_MAX_ITEMCNT" val="4"/>
  <p:tag name="KSO_WM_DIAGRAM_MIN_ITEMCNT" val="2"/>
  <p:tag name="KSO_WM_DIAGRAM_VIRTUALLY_FRAME" val="{&quot;height&quot;:414.218188976378,&quot;left&quot;:81.6375590551181,&quot;top&quot;:62.78181102362205,&quot;width&quot;:826.2624409448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阿里巴巴普惠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阿里巴巴普惠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1732</Words>
  <Application>WPS 演示</Application>
  <PresentationFormat>宽屏</PresentationFormat>
  <Paragraphs>331</Paragraphs>
  <Slides>22</Slides>
  <Notes>6</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22</vt:i4>
      </vt:variant>
    </vt:vector>
  </HeadingPairs>
  <TitlesOfParts>
    <vt:vector size="48" baseType="lpstr">
      <vt:lpstr>Arial</vt:lpstr>
      <vt:lpstr>宋体</vt:lpstr>
      <vt:lpstr>Wingdings</vt:lpstr>
      <vt:lpstr>阿里巴巴普惠体</vt:lpstr>
      <vt:lpstr>微软雅黑</vt:lpstr>
      <vt:lpstr>汉仪综艺体简</vt:lpstr>
      <vt:lpstr>隶书</vt:lpstr>
      <vt:lpstr>珠穆朗玛—乌金苏通体</vt:lpstr>
      <vt:lpstr>字魂27号-布丁体</vt:lpstr>
      <vt:lpstr>楷体_GB2312</vt:lpstr>
      <vt:lpstr>阿里巴巴普惠体 M</vt:lpstr>
      <vt:lpstr>楷体</vt:lpstr>
      <vt:lpstr>华文新魏</vt:lpstr>
      <vt:lpstr>Calibri Light</vt:lpstr>
      <vt:lpstr>Symbol</vt:lpstr>
      <vt:lpstr>思源黑体 Regular</vt:lpstr>
      <vt:lpstr>华文隶书</vt:lpstr>
      <vt:lpstr>Aa榴莲爸爸</vt:lpstr>
      <vt:lpstr>Wingdings</vt:lpstr>
      <vt:lpstr>Arial Unicode MS</vt:lpstr>
      <vt:lpstr>三极信黑简体</vt:lpstr>
      <vt:lpstr>黑体</vt:lpstr>
      <vt:lpstr>华文中宋</vt:lpstr>
      <vt:lpstr>思源黑体</vt:lpstr>
      <vt:lpstr>思源黑体 CN Medium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c:creator>
  <cp:lastModifiedBy>叶</cp:lastModifiedBy>
  <cp:revision>181</cp:revision>
  <dcterms:created xsi:type="dcterms:W3CDTF">2023-07-25T11:34:00Z</dcterms:created>
  <dcterms:modified xsi:type="dcterms:W3CDTF">2024-08-02T09:59:37Z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2A2AEB522C894A57BB2792A5966A30D8_13</vt:lpwstr>
  </property>
  <property fmtid="{D5CDD505-2E9C-101B-9397-08002B2CF9AE}" pid="3" name="KSOProductBuildVer">
    <vt:lpwstr>2052-12.1.0.16929</vt:lpwstr>
  </property>
</Properties>
</file>