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1088792" r:id="rId3"/>
    <p:sldId id="567" r:id="rId5"/>
    <p:sldId id="9433" r:id="rId6"/>
    <p:sldId id="11088796" r:id="rId7"/>
    <p:sldId id="11088797" r:id="rId8"/>
    <p:sldId id="11088819" r:id="rId9"/>
    <p:sldId id="11088824" r:id="rId10"/>
    <p:sldId id="11088827" r:id="rId11"/>
    <p:sldId id="11088825" r:id="rId12"/>
    <p:sldId id="11088831" r:id="rId13"/>
    <p:sldId id="11088828" r:id="rId14"/>
    <p:sldId id="11088833" r:id="rId15"/>
    <p:sldId id="11088834" r:id="rId16"/>
    <p:sldId id="11088835" r:id="rId17"/>
    <p:sldId id="11088836" r:id="rId18"/>
    <p:sldId id="11088837" r:id="rId19"/>
    <p:sldId id="11088839" r:id="rId20"/>
    <p:sldId id="11088838" r:id="rId21"/>
    <p:sldId id="11088841" r:id="rId22"/>
    <p:sldId id="11088840" r:id="rId23"/>
    <p:sldId id="11088842" r:id="rId24"/>
    <p:sldId id="11088843" r:id="rId25"/>
    <p:sldId id="11088818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D2D7"/>
    <a:srgbClr val="58CACF"/>
    <a:srgbClr val="EE8800"/>
    <a:srgbClr val="08B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AB2C8D-7ACD-475A-8A3E-EF93530B4A66}" styleName="{68ab2c8d-7acd-475a-8a3e-ef93530b4a66}">
    <a:wholeTbl>
      <a:tcTxStyle>
        <a:fontRef idx="none">
          <a:prstClr val="black"/>
        </a:fontRef>
      </a:tcTxStyle>
      <a:tcStyle>
        <a:tcBdr>
          <a:top>
            <a:ln w="19050" cmpd="sng">
              <a:solidFill>
                <a:srgbClr val="65CDEF"/>
              </a:solidFill>
            </a:ln>
          </a:top>
          <a:bottom>
            <a:ln w="19050" cmpd="sng">
              <a:solidFill>
                <a:srgbClr val="65CDEF"/>
              </a:solidFill>
            </a:ln>
          </a:bottom>
          <a:insideV>
            <a:ln w="19050" cmpd="sng">
              <a:solidFill>
                <a:srgbClr val="65CDEF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E1F5FC"/>
          </a:solidFill>
        </a:fill>
      </a:tcStyle>
    </a:band1H>
    <a:firstRow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65CDEF"/>
              </a:solidFill>
            </a:ln>
          </a:bottom>
        </a:tcBdr>
        <a:fill>
          <a:solidFill>
            <a:srgbClr val="AEE3F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10" autoAdjust="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2074"/>
        <p:guide pos="38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54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EB69-0BC9-4861-939D-419B696436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9A442-603F-458F-BE06-1E0C11972A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ppt.com/hangye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墨迹 6"/>
          <p:cNvPicPr/>
          <p:nvPr/>
        </p:nvPicPr>
        <p:blipFill>
          <a:blip r:embed="rId2"/>
          <a:stretch>
            <a:fillRect/>
          </a:stretch>
        </p:blipFill>
        <p:spPr>
          <a:xfrm>
            <a:off x="-1286677" y="471795"/>
            <a:ext cx="36000" cy="16200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70030" y="494801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8873970" y="0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c4d6a56-b859-453f-aa40-710d65d0720a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780" y="422910"/>
            <a:ext cx="11614785" cy="57740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0219">
            <a:off x="415871" y="138697"/>
            <a:ext cx="928693" cy="13393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92" y="5538605"/>
            <a:ext cx="1695450" cy="1228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8" y="6293801"/>
            <a:ext cx="584041" cy="469828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855929" y="6397879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玩玩在线交通小游戏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7668209" y="6395339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体验在线课余生活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E0913-4F3A-40A5-85B9-1ACB1393F1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CBA39-94EF-4A2C-8DA1-61FE0EE675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24.jpeg"/><Relationship Id="rId2" Type="http://schemas.openxmlformats.org/officeDocument/2006/relationships/tags" Target="../tags/tag31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tags" Target="../tags/tag37.xml"/><Relationship Id="rId2" Type="http://schemas.openxmlformats.org/officeDocument/2006/relationships/image" Target="../media/image13.png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tags" Target="../tags/tag3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.xml"/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tags" Target="../tags/tag4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3.png"/><Relationship Id="rId1" Type="http://schemas.openxmlformats.org/officeDocument/2006/relationships/tags" Target="../tags/tag4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tags" Target="../tags/tag52.xml"/><Relationship Id="rId5" Type="http://schemas.openxmlformats.org/officeDocument/2006/relationships/image" Target="../media/image2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3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13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0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6" Type="http://schemas.openxmlformats.org/officeDocument/2006/relationships/image" Target="../media/image13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tags" Target="../tags/tag21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tags" Target="../tags/tag24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tags" Target="../tags/tag25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143" y="673835"/>
            <a:ext cx="11215714" cy="5510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16">
            <a:off x="756285" y="193040"/>
            <a:ext cx="1397635" cy="20154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615074" y="1656834"/>
            <a:ext cx="6696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三年级上册 </a:t>
            </a:r>
            <a:r>
              <a:rPr lang="en-US" altLang="zh-CN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</a:t>
            </a:r>
            <a:r>
              <a:rPr lang="zh-CN" altLang="en-US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在线课余生活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320540" y="4627994"/>
            <a:ext cx="35509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阜阳市实验小学</a:t>
            </a:r>
            <a:r>
              <a:rPr lang="en-US" altLang="zh-CN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马翠翠</a:t>
            </a:r>
            <a:endParaRPr lang="zh-CN" altLang="en-US" sz="24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93311" y="2399963"/>
            <a:ext cx="873452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b="1" spc="-300" dirty="0">
                <a:solidFill>
                  <a:srgbClr val="EE88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5400" b="1" spc="-300" dirty="0">
                <a:solidFill>
                  <a:srgbClr val="EE88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5 </a:t>
            </a:r>
            <a:r>
              <a:rPr lang="zh-CN" altLang="en-US" sz="5400" b="1" spc="-300" dirty="0">
                <a:solidFill>
                  <a:srgbClr val="EE88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EE88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EE88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玩玩在线交通小游戏</a:t>
            </a:r>
            <a:endParaRPr lang="zh-CN" altLang="en-US" sz="5400" b="1" spc="-300" dirty="0">
              <a:solidFill>
                <a:srgbClr val="EE8800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5481" y="3608696"/>
            <a:ext cx="357845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EE880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EE88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在线游戏</a:t>
            </a:r>
            <a:endParaRPr lang="zh-CN" altLang="en-US" sz="3600" b="1" dirty="0">
              <a:solidFill>
                <a:srgbClr val="EE88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95" y="1556490"/>
            <a:ext cx="584041" cy="469828"/>
          </a:xfrm>
          <a:prstGeom prst="rect">
            <a:avLst/>
          </a:prstGeom>
        </p:spPr>
      </p:pic>
      <p:pic>
        <p:nvPicPr>
          <p:cNvPr id="6" name="图片 5" descr="43301c7f-8b44-4e34-8176-0b5cf3c013a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265" y="3872865"/>
            <a:ext cx="1653540" cy="1653540"/>
          </a:xfrm>
          <a:prstGeom prst="rect">
            <a:avLst/>
          </a:prstGeom>
        </p:spPr>
      </p:pic>
      <p:pic>
        <p:nvPicPr>
          <p:cNvPr id="7" name="图片 6" descr="4c417bbe-3536-4536-9d4e-69e6f858611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255905"/>
            <a:ext cx="1478915" cy="177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7030" y="-1372235"/>
            <a:ext cx="5962650" cy="98431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22">
            <a:off x="9042310" y="4567341"/>
            <a:ext cx="2664704" cy="1931162"/>
          </a:xfrm>
          <a:prstGeom prst="rect">
            <a:avLst/>
          </a:prstGeom>
        </p:spPr>
      </p:pic>
      <p:sp>
        <p:nvSpPr>
          <p:cNvPr id="57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4575810" y="2233295"/>
            <a:ext cx="5663565" cy="26765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活动一：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打开网页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活动二：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玩在线游戏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活动三：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谈游戏体验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任意多边形: 形状 16"/>
          <p:cNvSpPr/>
          <p:nvPr>
            <p:custDataLst>
              <p:tags r:id="rId4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85" flipH="1">
            <a:off x="9466305" y="-106048"/>
            <a:ext cx="1652453" cy="2383186"/>
          </a:xfrm>
          <a:prstGeom prst="rect">
            <a:avLst/>
          </a:prstGeom>
        </p:spPr>
      </p:pic>
      <p:pic>
        <p:nvPicPr>
          <p:cNvPr id="5" name="图片 4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40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活动一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打开网页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9" name="图片 8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6600" y="1939290"/>
            <a:ext cx="7815580" cy="615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方法一：地址栏输入网址：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2305" y="2974340"/>
            <a:ext cx="5808345" cy="513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方法二：搜索引擎快捷搜索：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b="61909"/>
          <a:stretch>
            <a:fillRect/>
          </a:stretch>
        </p:blipFill>
        <p:spPr>
          <a:xfrm>
            <a:off x="4915535" y="3046730"/>
            <a:ext cx="4958080" cy="771525"/>
          </a:xfrm>
          <a:prstGeom prst="rect">
            <a:avLst/>
          </a:prstGeom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15197" t="39698" r="16491"/>
          <a:stretch>
            <a:fillRect/>
          </a:stretch>
        </p:blipFill>
        <p:spPr>
          <a:xfrm>
            <a:off x="5634355" y="4362450"/>
            <a:ext cx="4700270" cy="1212215"/>
          </a:xfrm>
          <a:prstGeom prst="rect">
            <a:avLst/>
          </a:prstGeom>
        </p:spPr>
      </p:pic>
      <p:pic>
        <p:nvPicPr>
          <p:cNvPr id="19" name="图片 18" descr="QQ20240730-140438"/>
          <p:cNvPicPr>
            <a:picLocks noChangeAspect="1"/>
          </p:cNvPicPr>
          <p:nvPr/>
        </p:nvPicPr>
        <p:blipFill>
          <a:blip r:embed="rId4"/>
          <a:srcRect b="25375"/>
          <a:stretch>
            <a:fillRect/>
          </a:stretch>
        </p:blipFill>
        <p:spPr>
          <a:xfrm>
            <a:off x="4915535" y="1872615"/>
            <a:ext cx="5982335" cy="912495"/>
          </a:xfrm>
          <a:prstGeom prst="rect">
            <a:avLst/>
          </a:prstGeom>
          <a:ln>
            <a:noFill/>
          </a:ln>
        </p:spPr>
      </p:pic>
      <p:pic>
        <p:nvPicPr>
          <p:cNvPr id="20" name="图片 19" descr="C:/Users/yedeng/Desktop/6e9b7e0b07b3e798ad7dbe6a73a347bf.jpeg6e9b7e0b07b3e798ad7dbe6a73a347bf"/>
          <p:cNvPicPr>
            <a:picLocks noChangeAspect="1"/>
          </p:cNvPicPr>
          <p:nvPr/>
        </p:nvPicPr>
        <p:blipFill>
          <a:blip r:embed="rId5"/>
          <a:srcRect l="1607" r="1607"/>
          <a:stretch>
            <a:fillRect/>
          </a:stretch>
        </p:blipFill>
        <p:spPr>
          <a:xfrm>
            <a:off x="1121410" y="3927475"/>
            <a:ext cx="3371850" cy="1876425"/>
          </a:xfrm>
          <a:prstGeom prst="rect">
            <a:avLst/>
          </a:prstGeom>
        </p:spPr>
      </p:pic>
      <p:pic>
        <p:nvPicPr>
          <p:cNvPr id="23" name="图片 22" descr="008ed4d9-ac4f-40ad-863a-9ea87f66c224"/>
          <p:cNvPicPr>
            <a:picLocks noChangeAspect="1"/>
          </p:cNvPicPr>
          <p:nvPr/>
        </p:nvPicPr>
        <p:blipFill>
          <a:blip r:embed="rId6"/>
          <a:srcRect b="44566"/>
          <a:stretch>
            <a:fillRect/>
          </a:stretch>
        </p:blipFill>
        <p:spPr>
          <a:xfrm rot="6000000">
            <a:off x="8056880" y="3341370"/>
            <a:ext cx="2112645" cy="1170940"/>
          </a:xfrm>
          <a:prstGeom prst="rect">
            <a:avLst/>
          </a:prstGeom>
        </p:spPr>
      </p:pic>
      <p:pic>
        <p:nvPicPr>
          <p:cNvPr id="24" name="图片 23" descr="008ed4d9-ac4f-40ad-863a-9ea87f66c224"/>
          <p:cNvPicPr>
            <a:picLocks noChangeAspect="1"/>
          </p:cNvPicPr>
          <p:nvPr/>
        </p:nvPicPr>
        <p:blipFill>
          <a:blip r:embed="rId6"/>
          <a:srcRect b="44566"/>
          <a:stretch>
            <a:fillRect/>
          </a:stretch>
        </p:blipFill>
        <p:spPr>
          <a:xfrm rot="8640000">
            <a:off x="4344670" y="4589145"/>
            <a:ext cx="2112645" cy="117094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790055" y="2342515"/>
            <a:ext cx="1995805" cy="44259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634355" y="3046730"/>
            <a:ext cx="1995805" cy="4527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活动一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打开网页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960245"/>
            <a:ext cx="8604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导航栏：快速了解网页全貌。</a:t>
            </a:r>
            <a:endParaRPr 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Union-3714&amp;1811"/>
          <p:cNvSpPr/>
          <p:nvPr>
            <p:custDataLst>
              <p:tags r:id="rId1"/>
            </p:custDataLst>
          </p:nvPr>
        </p:nvSpPr>
        <p:spPr>
          <a:xfrm rot="10800000">
            <a:off x="7643495" y="1634490"/>
            <a:ext cx="3488690" cy="3209290"/>
          </a:xfrm>
          <a:custGeom>
            <a:avLst/>
            <a:gdLst/>
            <a:ahLst/>
            <a:cxnLst/>
            <a:rect l="l" t="t" r="r" b="b"/>
            <a:pathLst>
              <a:path w="3098800" h="2641600">
                <a:moveTo>
                  <a:pt x="1651660" y="9307"/>
                </a:moveTo>
                <a:cubicBezTo>
                  <a:pt x="1448841" y="4330"/>
                  <a:pt x="1298308" y="722"/>
                  <a:pt x="1293838" y="960"/>
                </a:cubicBezTo>
                <a:cubicBezTo>
                  <a:pt x="1277328" y="1939"/>
                  <a:pt x="1260533" y="2775"/>
                  <a:pt x="1244082" y="3593"/>
                </a:cubicBezTo>
                <a:cubicBezTo>
                  <a:pt x="1241826" y="3705"/>
                  <a:pt x="1239576" y="3817"/>
                  <a:pt x="1237334" y="3929"/>
                </a:cubicBezTo>
                <a:cubicBezTo>
                  <a:pt x="1217435" y="4857"/>
                  <a:pt x="1197159" y="5970"/>
                  <a:pt x="1177072" y="7083"/>
                </a:cubicBezTo>
                <a:cubicBezTo>
                  <a:pt x="1161216" y="8011"/>
                  <a:pt x="1145301" y="8996"/>
                  <a:pt x="1129490" y="9975"/>
                </a:cubicBezTo>
                <a:cubicBezTo>
                  <a:pt x="1116847" y="10758"/>
                  <a:pt x="1104270" y="11536"/>
                  <a:pt x="1091841" y="12278"/>
                </a:cubicBezTo>
                <a:cubicBezTo>
                  <a:pt x="1080578" y="12835"/>
                  <a:pt x="1069315" y="13577"/>
                  <a:pt x="1058051" y="14319"/>
                </a:cubicBezTo>
                <a:lnTo>
                  <a:pt x="1058048" y="14319"/>
                </a:lnTo>
                <a:cubicBezTo>
                  <a:pt x="1053168" y="14598"/>
                  <a:pt x="1048240" y="14922"/>
                  <a:pt x="1043311" y="15247"/>
                </a:cubicBezTo>
                <a:cubicBezTo>
                  <a:pt x="1038384" y="15572"/>
                  <a:pt x="1033456" y="15896"/>
                  <a:pt x="1028574" y="16175"/>
                </a:cubicBezTo>
                <a:cubicBezTo>
                  <a:pt x="1008675" y="17473"/>
                  <a:pt x="988024" y="18772"/>
                  <a:pt x="967561" y="19886"/>
                </a:cubicBezTo>
                <a:cubicBezTo>
                  <a:pt x="961366" y="20195"/>
                  <a:pt x="955130" y="20504"/>
                  <a:pt x="948893" y="20813"/>
                </a:cubicBezTo>
                <a:cubicBezTo>
                  <a:pt x="936419" y="21432"/>
                  <a:pt x="923945" y="22050"/>
                  <a:pt x="911804" y="22669"/>
                </a:cubicBezTo>
                <a:cubicBezTo>
                  <a:pt x="904312" y="23069"/>
                  <a:pt x="896747" y="23445"/>
                  <a:pt x="889144" y="23823"/>
                </a:cubicBezTo>
                <a:cubicBezTo>
                  <a:pt x="875600" y="24497"/>
                  <a:pt x="861936" y="25177"/>
                  <a:pt x="848350" y="26008"/>
                </a:cubicBezTo>
                <a:cubicBezTo>
                  <a:pt x="822255" y="27493"/>
                  <a:pt x="795597" y="29163"/>
                  <a:pt x="769878" y="30833"/>
                </a:cubicBezTo>
                <a:cubicBezTo>
                  <a:pt x="763805" y="31191"/>
                  <a:pt x="757687" y="31592"/>
                  <a:pt x="751548" y="31995"/>
                </a:cubicBezTo>
                <a:cubicBezTo>
                  <a:pt x="744972" y="32427"/>
                  <a:pt x="738369" y="32861"/>
                  <a:pt x="731768" y="33245"/>
                </a:cubicBezTo>
                <a:cubicBezTo>
                  <a:pt x="728106" y="33523"/>
                  <a:pt x="724399" y="33755"/>
                  <a:pt x="720691" y="33987"/>
                </a:cubicBezTo>
                <a:cubicBezTo>
                  <a:pt x="716984" y="34219"/>
                  <a:pt x="713275" y="34451"/>
                  <a:pt x="709615" y="34729"/>
                </a:cubicBezTo>
                <a:cubicBezTo>
                  <a:pt x="703706" y="35097"/>
                  <a:pt x="697737" y="35480"/>
                  <a:pt x="691733" y="35866"/>
                </a:cubicBezTo>
                <a:cubicBezTo>
                  <a:pt x="676563" y="36840"/>
                  <a:pt x="661172" y="37828"/>
                  <a:pt x="645973" y="38625"/>
                </a:cubicBezTo>
                <a:lnTo>
                  <a:pt x="591905" y="41408"/>
                </a:lnTo>
                <a:cubicBezTo>
                  <a:pt x="584373" y="41818"/>
                  <a:pt x="576712" y="42203"/>
                  <a:pt x="569001" y="42590"/>
                </a:cubicBezTo>
                <a:cubicBezTo>
                  <a:pt x="555762" y="43255"/>
                  <a:pt x="542370" y="43928"/>
                  <a:pt x="529203" y="44748"/>
                </a:cubicBezTo>
                <a:cubicBezTo>
                  <a:pt x="493940" y="46735"/>
                  <a:pt x="455475" y="49248"/>
                  <a:pt x="411561" y="52118"/>
                </a:cubicBezTo>
                <a:lnTo>
                  <a:pt x="407927" y="52355"/>
                </a:lnTo>
                <a:cubicBezTo>
                  <a:pt x="386991" y="53782"/>
                  <a:pt x="365722" y="55429"/>
                  <a:pt x="344890" y="57042"/>
                </a:cubicBezTo>
                <a:cubicBezTo>
                  <a:pt x="338634" y="57526"/>
                  <a:pt x="332417" y="58007"/>
                  <a:pt x="326262" y="58478"/>
                </a:cubicBezTo>
                <a:lnTo>
                  <a:pt x="324759" y="58664"/>
                </a:lnTo>
                <a:cubicBezTo>
                  <a:pt x="286087" y="61633"/>
                  <a:pt x="250980" y="67755"/>
                  <a:pt x="217376" y="77033"/>
                </a:cubicBezTo>
                <a:cubicBezTo>
                  <a:pt x="160492" y="92989"/>
                  <a:pt x="118628" y="125645"/>
                  <a:pt x="89530" y="176854"/>
                </a:cubicBezTo>
                <a:cubicBezTo>
                  <a:pt x="72446" y="206912"/>
                  <a:pt x="59116" y="240495"/>
                  <a:pt x="47477" y="282985"/>
                </a:cubicBezTo>
                <a:cubicBezTo>
                  <a:pt x="35274" y="327701"/>
                  <a:pt x="26075" y="375571"/>
                  <a:pt x="18566" y="433831"/>
                </a:cubicBezTo>
                <a:cubicBezTo>
                  <a:pt x="-2460" y="598035"/>
                  <a:pt x="-1522" y="764282"/>
                  <a:pt x="1857" y="891007"/>
                </a:cubicBezTo>
                <a:cubicBezTo>
                  <a:pt x="3547" y="952421"/>
                  <a:pt x="6551" y="1013465"/>
                  <a:pt x="10493" y="1086198"/>
                </a:cubicBezTo>
                <a:cubicBezTo>
                  <a:pt x="12500" y="1123542"/>
                  <a:pt x="15102" y="1161475"/>
                  <a:pt x="17636" y="1198424"/>
                </a:cubicBezTo>
                <a:cubicBezTo>
                  <a:pt x="17948" y="1202964"/>
                  <a:pt x="18258" y="1207488"/>
                  <a:pt x="18566" y="1211995"/>
                </a:cubicBezTo>
                <a:cubicBezTo>
                  <a:pt x="20067" y="1231839"/>
                  <a:pt x="21381" y="1251868"/>
                  <a:pt x="22694" y="1271892"/>
                </a:cubicBezTo>
                <a:lnTo>
                  <a:pt x="22696" y="1271930"/>
                </a:lnTo>
                <a:cubicBezTo>
                  <a:pt x="23447" y="1283246"/>
                  <a:pt x="24197" y="1294511"/>
                  <a:pt x="24948" y="1305776"/>
                </a:cubicBezTo>
                <a:cubicBezTo>
                  <a:pt x="25699" y="1317054"/>
                  <a:pt x="26450" y="1328331"/>
                  <a:pt x="27201" y="1339647"/>
                </a:cubicBezTo>
                <a:lnTo>
                  <a:pt x="33960" y="1443736"/>
                </a:lnTo>
                <a:cubicBezTo>
                  <a:pt x="36213" y="1478432"/>
                  <a:pt x="38653" y="1513319"/>
                  <a:pt x="41094" y="1548016"/>
                </a:cubicBezTo>
                <a:lnTo>
                  <a:pt x="46163" y="1620380"/>
                </a:lnTo>
                <a:lnTo>
                  <a:pt x="46914" y="1632064"/>
                </a:lnTo>
                <a:cubicBezTo>
                  <a:pt x="47466" y="1640865"/>
                  <a:pt x="48068" y="1649781"/>
                  <a:pt x="48675" y="1658772"/>
                </a:cubicBezTo>
                <a:cubicBezTo>
                  <a:pt x="49719" y="1674228"/>
                  <a:pt x="50776" y="1689862"/>
                  <a:pt x="51607" y="1705356"/>
                </a:cubicBezTo>
                <a:cubicBezTo>
                  <a:pt x="52545" y="1722603"/>
                  <a:pt x="53484" y="1739811"/>
                  <a:pt x="54422" y="1757007"/>
                </a:cubicBezTo>
                <a:cubicBezTo>
                  <a:pt x="55361" y="1774228"/>
                  <a:pt x="56300" y="1791437"/>
                  <a:pt x="57239" y="1808696"/>
                </a:cubicBezTo>
                <a:cubicBezTo>
                  <a:pt x="58178" y="1824838"/>
                  <a:pt x="59069" y="1841030"/>
                  <a:pt x="59961" y="1857223"/>
                </a:cubicBezTo>
                <a:cubicBezTo>
                  <a:pt x="60853" y="1873402"/>
                  <a:pt x="61745" y="1889595"/>
                  <a:pt x="62683" y="1905737"/>
                </a:cubicBezTo>
                <a:cubicBezTo>
                  <a:pt x="63340" y="1917243"/>
                  <a:pt x="63951" y="1928787"/>
                  <a:pt x="64561" y="1940344"/>
                </a:cubicBezTo>
                <a:cubicBezTo>
                  <a:pt x="65171" y="1951888"/>
                  <a:pt x="65781" y="1963445"/>
                  <a:pt x="66438" y="1974952"/>
                </a:cubicBezTo>
                <a:cubicBezTo>
                  <a:pt x="69630" y="2036356"/>
                  <a:pt x="73197" y="2099996"/>
                  <a:pt x="77702" y="2162340"/>
                </a:cubicBezTo>
                <a:cubicBezTo>
                  <a:pt x="81645" y="2216887"/>
                  <a:pt x="87464" y="2275523"/>
                  <a:pt x="96100" y="2347138"/>
                </a:cubicBezTo>
                <a:cubicBezTo>
                  <a:pt x="101357" y="2392236"/>
                  <a:pt x="110180" y="2431199"/>
                  <a:pt x="122570" y="2465896"/>
                </a:cubicBezTo>
                <a:cubicBezTo>
                  <a:pt x="125386" y="2473503"/>
                  <a:pt x="128765" y="2482583"/>
                  <a:pt x="132521" y="2491499"/>
                </a:cubicBezTo>
                <a:cubicBezTo>
                  <a:pt x="154485" y="2542705"/>
                  <a:pt x="190906" y="2578329"/>
                  <a:pt x="243472" y="2600414"/>
                </a:cubicBezTo>
                <a:cubicBezTo>
                  <a:pt x="272758" y="2612835"/>
                  <a:pt x="304672" y="2621559"/>
                  <a:pt x="340717" y="2627313"/>
                </a:cubicBezTo>
                <a:cubicBezTo>
                  <a:pt x="400417" y="2636774"/>
                  <a:pt x="461618" y="2641600"/>
                  <a:pt x="522444" y="2641600"/>
                </a:cubicBezTo>
                <a:lnTo>
                  <a:pt x="528451" y="2641600"/>
                </a:lnTo>
                <a:cubicBezTo>
                  <a:pt x="538401" y="2641600"/>
                  <a:pt x="548397" y="2641549"/>
                  <a:pt x="558395" y="2641511"/>
                </a:cubicBezTo>
                <a:cubicBezTo>
                  <a:pt x="568392" y="2641460"/>
                  <a:pt x="578388" y="2641410"/>
                  <a:pt x="588339" y="2641410"/>
                </a:cubicBezTo>
                <a:cubicBezTo>
                  <a:pt x="651605" y="2641232"/>
                  <a:pt x="717125" y="2640851"/>
                  <a:pt x="781329" y="2639555"/>
                </a:cubicBezTo>
                <a:cubicBezTo>
                  <a:pt x="845158" y="2638069"/>
                  <a:pt x="910115" y="2635847"/>
                  <a:pt x="973005" y="2633624"/>
                </a:cubicBezTo>
                <a:cubicBezTo>
                  <a:pt x="982632" y="2633282"/>
                  <a:pt x="992344" y="2632939"/>
                  <a:pt x="1002100" y="2632583"/>
                </a:cubicBezTo>
                <a:cubicBezTo>
                  <a:pt x="1024688" y="2631758"/>
                  <a:pt x="1047514" y="2630932"/>
                  <a:pt x="1070064" y="2630284"/>
                </a:cubicBezTo>
                <a:cubicBezTo>
                  <a:pt x="1127698" y="2628430"/>
                  <a:pt x="1184018" y="2626754"/>
                  <a:pt x="1237148" y="2625458"/>
                </a:cubicBezTo>
                <a:cubicBezTo>
                  <a:pt x="1251829" y="2625103"/>
                  <a:pt x="1267757" y="2624722"/>
                  <a:pt x="1284592" y="2624303"/>
                </a:cubicBezTo>
                <a:cubicBezTo>
                  <a:pt x="1330414" y="2623185"/>
                  <a:pt x="1382954" y="2621902"/>
                  <a:pt x="1435392" y="2620823"/>
                </a:cubicBezTo>
                <a:cubicBezTo>
                  <a:pt x="1495031" y="2619591"/>
                  <a:pt x="1555433" y="2618499"/>
                  <a:pt x="1614615" y="2617432"/>
                </a:cubicBezTo>
                <a:cubicBezTo>
                  <a:pt x="1627340" y="2617191"/>
                  <a:pt x="1640015" y="2616962"/>
                  <a:pt x="1652600" y="2616733"/>
                </a:cubicBezTo>
                <a:lnTo>
                  <a:pt x="1693342" y="2615997"/>
                </a:lnTo>
                <a:lnTo>
                  <a:pt x="1791145" y="2614320"/>
                </a:lnTo>
                <a:cubicBezTo>
                  <a:pt x="1847469" y="2613393"/>
                  <a:pt x="1905851" y="2612288"/>
                  <a:pt x="1963115" y="2611171"/>
                </a:cubicBezTo>
                <a:cubicBezTo>
                  <a:pt x="2021878" y="2609875"/>
                  <a:pt x="2081949" y="2608390"/>
                  <a:pt x="2142020" y="2606535"/>
                </a:cubicBezTo>
                <a:cubicBezTo>
                  <a:pt x="2212797" y="2604300"/>
                  <a:pt x="2296719" y="2601519"/>
                  <a:pt x="2382888" y="2598179"/>
                </a:cubicBezTo>
                <a:cubicBezTo>
                  <a:pt x="2416493" y="2596883"/>
                  <a:pt x="2450846" y="2595029"/>
                  <a:pt x="2483891" y="2593175"/>
                </a:cubicBezTo>
                <a:lnTo>
                  <a:pt x="2483930" y="2593175"/>
                </a:lnTo>
                <a:cubicBezTo>
                  <a:pt x="2500249" y="2592248"/>
                  <a:pt x="2516569" y="2591321"/>
                  <a:pt x="2532888" y="2590571"/>
                </a:cubicBezTo>
                <a:cubicBezTo>
                  <a:pt x="2546210" y="2589835"/>
                  <a:pt x="2559736" y="2589086"/>
                  <a:pt x="2573249" y="2588539"/>
                </a:cubicBezTo>
                <a:lnTo>
                  <a:pt x="2580183" y="2588197"/>
                </a:lnTo>
                <a:cubicBezTo>
                  <a:pt x="2604643" y="2587003"/>
                  <a:pt x="2629649" y="2585796"/>
                  <a:pt x="2654351" y="2584272"/>
                </a:cubicBezTo>
                <a:cubicBezTo>
                  <a:pt x="2686075" y="2582405"/>
                  <a:pt x="2718562" y="2579815"/>
                  <a:pt x="2749906" y="2577211"/>
                </a:cubicBezTo>
                <a:lnTo>
                  <a:pt x="2758732" y="2576474"/>
                </a:lnTo>
                <a:lnTo>
                  <a:pt x="2761894" y="2576220"/>
                </a:lnTo>
                <a:cubicBezTo>
                  <a:pt x="2785859" y="2574290"/>
                  <a:pt x="2806205" y="2572652"/>
                  <a:pt x="2827071" y="2570163"/>
                </a:cubicBezTo>
                <a:cubicBezTo>
                  <a:pt x="2874569" y="2564790"/>
                  <a:pt x="2910421" y="2557729"/>
                  <a:pt x="2943466" y="2547531"/>
                </a:cubicBezTo>
                <a:cubicBezTo>
                  <a:pt x="3003156" y="2528976"/>
                  <a:pt x="3043707" y="2491677"/>
                  <a:pt x="3067177" y="2433422"/>
                </a:cubicBezTo>
                <a:cubicBezTo>
                  <a:pt x="3081452" y="2397798"/>
                  <a:pt x="3090456" y="2357539"/>
                  <a:pt x="3095155" y="2306701"/>
                </a:cubicBezTo>
                <a:cubicBezTo>
                  <a:pt x="3101251" y="2241829"/>
                  <a:pt x="3098267" y="2175599"/>
                  <a:pt x="3095371" y="2111261"/>
                </a:cubicBezTo>
                <a:cubicBezTo>
                  <a:pt x="3095231" y="2108238"/>
                  <a:pt x="3095092" y="2105228"/>
                  <a:pt x="3094965" y="2102231"/>
                </a:cubicBezTo>
                <a:lnTo>
                  <a:pt x="3094965" y="2102193"/>
                </a:lnTo>
                <a:cubicBezTo>
                  <a:pt x="3094215" y="2089214"/>
                  <a:pt x="3093466" y="2076234"/>
                  <a:pt x="3092895" y="2063267"/>
                </a:cubicBezTo>
                <a:cubicBezTo>
                  <a:pt x="3092628" y="2058276"/>
                  <a:pt x="3092387" y="2053349"/>
                  <a:pt x="3092158" y="2048421"/>
                </a:cubicBezTo>
                <a:cubicBezTo>
                  <a:pt x="3091929" y="2043278"/>
                  <a:pt x="3091688" y="2038147"/>
                  <a:pt x="3091396" y="2033016"/>
                </a:cubicBezTo>
                <a:cubicBezTo>
                  <a:pt x="3091231" y="2029485"/>
                  <a:pt x="3091066" y="2025942"/>
                  <a:pt x="3090888" y="2022386"/>
                </a:cubicBezTo>
                <a:cubicBezTo>
                  <a:pt x="3089161" y="1986013"/>
                  <a:pt x="3087383" y="1948713"/>
                  <a:pt x="3086697" y="1911858"/>
                </a:cubicBezTo>
                <a:cubicBezTo>
                  <a:pt x="3084881" y="1823415"/>
                  <a:pt x="3086760" y="1733753"/>
                  <a:pt x="3088589" y="1646758"/>
                </a:cubicBezTo>
                <a:lnTo>
                  <a:pt x="3088767" y="1638376"/>
                </a:lnTo>
                <a:cubicBezTo>
                  <a:pt x="3088856" y="1632344"/>
                  <a:pt x="3089008" y="1626324"/>
                  <a:pt x="3089148" y="1620291"/>
                </a:cubicBezTo>
                <a:cubicBezTo>
                  <a:pt x="3089288" y="1614259"/>
                  <a:pt x="3089427" y="1608226"/>
                  <a:pt x="3089516" y="1602194"/>
                </a:cubicBezTo>
                <a:cubicBezTo>
                  <a:pt x="3091586" y="1499768"/>
                  <a:pt x="3093085" y="1395679"/>
                  <a:pt x="3094406" y="1294930"/>
                </a:cubicBezTo>
                <a:cubicBezTo>
                  <a:pt x="3095155" y="1229992"/>
                  <a:pt x="3096095" y="1163013"/>
                  <a:pt x="3097213" y="1097144"/>
                </a:cubicBezTo>
                <a:cubicBezTo>
                  <a:pt x="3100413" y="910861"/>
                  <a:pt x="3098152" y="721050"/>
                  <a:pt x="3095904" y="537735"/>
                </a:cubicBezTo>
                <a:cubicBezTo>
                  <a:pt x="3095714" y="509746"/>
                  <a:pt x="3095333" y="481574"/>
                  <a:pt x="3094965" y="453400"/>
                </a:cubicBezTo>
                <a:lnTo>
                  <a:pt x="3094965" y="453313"/>
                </a:lnTo>
                <a:cubicBezTo>
                  <a:pt x="3094215" y="374457"/>
                  <a:pt x="3089148" y="290778"/>
                  <a:pt x="3080321" y="205057"/>
                </a:cubicBezTo>
                <a:cubicBezTo>
                  <a:pt x="3078251" y="185760"/>
                  <a:pt x="3074873" y="165908"/>
                  <a:pt x="3071495" y="146611"/>
                </a:cubicBezTo>
                <a:cubicBezTo>
                  <a:pt x="3070911" y="143077"/>
                  <a:pt x="3070301" y="139471"/>
                  <a:pt x="3069666" y="135840"/>
                </a:cubicBezTo>
                <a:cubicBezTo>
                  <a:pt x="3068892" y="131274"/>
                  <a:pt x="3068091" y="126667"/>
                  <a:pt x="3067368" y="122119"/>
                </a:cubicBezTo>
                <a:cubicBezTo>
                  <a:pt x="3067240" y="121028"/>
                  <a:pt x="3066885" y="119779"/>
                  <a:pt x="3066491" y="118422"/>
                </a:cubicBezTo>
                <a:cubicBezTo>
                  <a:pt x="3066275" y="117703"/>
                  <a:pt x="3066059" y="116954"/>
                  <a:pt x="3065869" y="116182"/>
                </a:cubicBezTo>
                <a:cubicBezTo>
                  <a:pt x="3065678" y="115440"/>
                  <a:pt x="3065488" y="114744"/>
                  <a:pt x="3065297" y="114048"/>
                </a:cubicBezTo>
                <a:cubicBezTo>
                  <a:pt x="3065107" y="113352"/>
                  <a:pt x="3064929" y="112657"/>
                  <a:pt x="3064739" y="111915"/>
                </a:cubicBezTo>
                <a:cubicBezTo>
                  <a:pt x="3057792" y="85011"/>
                  <a:pt x="3041460" y="68498"/>
                  <a:pt x="3014993" y="61076"/>
                </a:cubicBezTo>
                <a:cubicBezTo>
                  <a:pt x="3000718" y="57180"/>
                  <a:pt x="2984195" y="52726"/>
                  <a:pt x="2968054" y="50314"/>
                </a:cubicBezTo>
                <a:cubicBezTo>
                  <a:pt x="2946654" y="46975"/>
                  <a:pt x="2925445" y="45490"/>
                  <a:pt x="2907602" y="44377"/>
                </a:cubicBezTo>
                <a:cubicBezTo>
                  <a:pt x="2867685" y="41826"/>
                  <a:pt x="2825077" y="39431"/>
                  <a:pt x="2774150" y="36905"/>
                </a:cubicBezTo>
                <a:cubicBezTo>
                  <a:pt x="2432685" y="7474"/>
                  <a:pt x="2042516" y="-12695"/>
                  <a:pt x="1651660" y="9307"/>
                </a:cubicBezTo>
              </a:path>
            </a:pathLst>
          </a:custGeom>
          <a:solidFill>
            <a:srgbClr val="FFC000"/>
          </a:solidFill>
        </p:spPr>
      </p:sp>
      <p:sp>
        <p:nvSpPr>
          <p:cNvPr id="45" name="Union-3714&amp;1811"/>
          <p:cNvSpPr/>
          <p:nvPr>
            <p:custDataLst>
              <p:tags r:id="rId2"/>
            </p:custDataLst>
          </p:nvPr>
        </p:nvSpPr>
        <p:spPr>
          <a:xfrm rot="10800000" flipH="1" flipV="1">
            <a:off x="7778750" y="1768475"/>
            <a:ext cx="3178810" cy="2912745"/>
          </a:xfrm>
          <a:custGeom>
            <a:avLst/>
            <a:gdLst/>
            <a:ahLst/>
            <a:cxnLst/>
            <a:rect l="l" t="t" r="r" b="b"/>
            <a:pathLst>
              <a:path w="3098800" h="2641600">
                <a:moveTo>
                  <a:pt x="1651660" y="9307"/>
                </a:moveTo>
                <a:cubicBezTo>
                  <a:pt x="1448841" y="4330"/>
                  <a:pt x="1298308" y="722"/>
                  <a:pt x="1293838" y="960"/>
                </a:cubicBezTo>
                <a:cubicBezTo>
                  <a:pt x="1277328" y="1939"/>
                  <a:pt x="1260533" y="2775"/>
                  <a:pt x="1244082" y="3593"/>
                </a:cubicBezTo>
                <a:cubicBezTo>
                  <a:pt x="1241826" y="3705"/>
                  <a:pt x="1239576" y="3817"/>
                  <a:pt x="1237334" y="3929"/>
                </a:cubicBezTo>
                <a:cubicBezTo>
                  <a:pt x="1217435" y="4857"/>
                  <a:pt x="1197159" y="5970"/>
                  <a:pt x="1177072" y="7083"/>
                </a:cubicBezTo>
                <a:cubicBezTo>
                  <a:pt x="1161216" y="8011"/>
                  <a:pt x="1145301" y="8996"/>
                  <a:pt x="1129490" y="9975"/>
                </a:cubicBezTo>
                <a:cubicBezTo>
                  <a:pt x="1116847" y="10758"/>
                  <a:pt x="1104270" y="11536"/>
                  <a:pt x="1091841" y="12278"/>
                </a:cubicBezTo>
                <a:cubicBezTo>
                  <a:pt x="1080578" y="12835"/>
                  <a:pt x="1069315" y="13577"/>
                  <a:pt x="1058051" y="14319"/>
                </a:cubicBezTo>
                <a:lnTo>
                  <a:pt x="1058048" y="14319"/>
                </a:lnTo>
                <a:cubicBezTo>
                  <a:pt x="1053168" y="14598"/>
                  <a:pt x="1048240" y="14922"/>
                  <a:pt x="1043311" y="15247"/>
                </a:cubicBezTo>
                <a:cubicBezTo>
                  <a:pt x="1038384" y="15572"/>
                  <a:pt x="1033456" y="15896"/>
                  <a:pt x="1028574" y="16175"/>
                </a:cubicBezTo>
                <a:cubicBezTo>
                  <a:pt x="1008675" y="17473"/>
                  <a:pt x="988024" y="18772"/>
                  <a:pt x="967561" y="19886"/>
                </a:cubicBezTo>
                <a:cubicBezTo>
                  <a:pt x="961366" y="20195"/>
                  <a:pt x="955130" y="20504"/>
                  <a:pt x="948893" y="20813"/>
                </a:cubicBezTo>
                <a:cubicBezTo>
                  <a:pt x="936419" y="21432"/>
                  <a:pt x="923945" y="22050"/>
                  <a:pt x="911804" y="22669"/>
                </a:cubicBezTo>
                <a:cubicBezTo>
                  <a:pt x="904312" y="23069"/>
                  <a:pt x="896747" y="23445"/>
                  <a:pt x="889144" y="23823"/>
                </a:cubicBezTo>
                <a:cubicBezTo>
                  <a:pt x="875600" y="24497"/>
                  <a:pt x="861936" y="25177"/>
                  <a:pt x="848350" y="26008"/>
                </a:cubicBezTo>
                <a:cubicBezTo>
                  <a:pt x="822255" y="27493"/>
                  <a:pt x="795597" y="29163"/>
                  <a:pt x="769878" y="30833"/>
                </a:cubicBezTo>
                <a:cubicBezTo>
                  <a:pt x="763805" y="31191"/>
                  <a:pt x="757687" y="31592"/>
                  <a:pt x="751548" y="31995"/>
                </a:cubicBezTo>
                <a:cubicBezTo>
                  <a:pt x="744972" y="32427"/>
                  <a:pt x="738369" y="32861"/>
                  <a:pt x="731768" y="33245"/>
                </a:cubicBezTo>
                <a:cubicBezTo>
                  <a:pt x="728106" y="33523"/>
                  <a:pt x="724399" y="33755"/>
                  <a:pt x="720691" y="33987"/>
                </a:cubicBezTo>
                <a:cubicBezTo>
                  <a:pt x="716984" y="34219"/>
                  <a:pt x="713275" y="34451"/>
                  <a:pt x="709615" y="34729"/>
                </a:cubicBezTo>
                <a:cubicBezTo>
                  <a:pt x="703706" y="35097"/>
                  <a:pt x="697737" y="35480"/>
                  <a:pt x="691733" y="35866"/>
                </a:cubicBezTo>
                <a:cubicBezTo>
                  <a:pt x="676563" y="36840"/>
                  <a:pt x="661172" y="37828"/>
                  <a:pt x="645973" y="38625"/>
                </a:cubicBezTo>
                <a:lnTo>
                  <a:pt x="591905" y="41408"/>
                </a:lnTo>
                <a:cubicBezTo>
                  <a:pt x="584373" y="41818"/>
                  <a:pt x="576712" y="42203"/>
                  <a:pt x="569001" y="42590"/>
                </a:cubicBezTo>
                <a:cubicBezTo>
                  <a:pt x="555762" y="43255"/>
                  <a:pt x="542370" y="43928"/>
                  <a:pt x="529203" y="44748"/>
                </a:cubicBezTo>
                <a:cubicBezTo>
                  <a:pt x="493940" y="46735"/>
                  <a:pt x="455475" y="49248"/>
                  <a:pt x="411561" y="52118"/>
                </a:cubicBezTo>
                <a:lnTo>
                  <a:pt x="407927" y="52355"/>
                </a:lnTo>
                <a:cubicBezTo>
                  <a:pt x="386991" y="53782"/>
                  <a:pt x="365722" y="55429"/>
                  <a:pt x="344890" y="57042"/>
                </a:cubicBezTo>
                <a:cubicBezTo>
                  <a:pt x="338634" y="57526"/>
                  <a:pt x="332417" y="58007"/>
                  <a:pt x="326262" y="58478"/>
                </a:cubicBezTo>
                <a:lnTo>
                  <a:pt x="324759" y="58664"/>
                </a:lnTo>
                <a:cubicBezTo>
                  <a:pt x="286087" y="61633"/>
                  <a:pt x="250980" y="67755"/>
                  <a:pt x="217376" y="77033"/>
                </a:cubicBezTo>
                <a:cubicBezTo>
                  <a:pt x="160492" y="92989"/>
                  <a:pt x="118628" y="125645"/>
                  <a:pt x="89530" y="176854"/>
                </a:cubicBezTo>
                <a:cubicBezTo>
                  <a:pt x="72446" y="206912"/>
                  <a:pt x="59116" y="240495"/>
                  <a:pt x="47477" y="282985"/>
                </a:cubicBezTo>
                <a:cubicBezTo>
                  <a:pt x="35274" y="327701"/>
                  <a:pt x="26075" y="375571"/>
                  <a:pt x="18566" y="433831"/>
                </a:cubicBezTo>
                <a:cubicBezTo>
                  <a:pt x="-2460" y="598035"/>
                  <a:pt x="-1522" y="764282"/>
                  <a:pt x="1857" y="891007"/>
                </a:cubicBezTo>
                <a:cubicBezTo>
                  <a:pt x="3547" y="952421"/>
                  <a:pt x="6551" y="1013465"/>
                  <a:pt x="10493" y="1086198"/>
                </a:cubicBezTo>
                <a:cubicBezTo>
                  <a:pt x="12500" y="1123542"/>
                  <a:pt x="15102" y="1161475"/>
                  <a:pt x="17636" y="1198424"/>
                </a:cubicBezTo>
                <a:cubicBezTo>
                  <a:pt x="17948" y="1202964"/>
                  <a:pt x="18258" y="1207488"/>
                  <a:pt x="18566" y="1211995"/>
                </a:cubicBezTo>
                <a:cubicBezTo>
                  <a:pt x="20067" y="1231839"/>
                  <a:pt x="21381" y="1251868"/>
                  <a:pt x="22694" y="1271892"/>
                </a:cubicBezTo>
                <a:lnTo>
                  <a:pt x="22696" y="1271930"/>
                </a:lnTo>
                <a:cubicBezTo>
                  <a:pt x="23447" y="1283246"/>
                  <a:pt x="24197" y="1294511"/>
                  <a:pt x="24948" y="1305776"/>
                </a:cubicBezTo>
                <a:cubicBezTo>
                  <a:pt x="25699" y="1317054"/>
                  <a:pt x="26450" y="1328331"/>
                  <a:pt x="27201" y="1339647"/>
                </a:cubicBezTo>
                <a:lnTo>
                  <a:pt x="33960" y="1443736"/>
                </a:lnTo>
                <a:cubicBezTo>
                  <a:pt x="36213" y="1478432"/>
                  <a:pt x="38653" y="1513319"/>
                  <a:pt x="41094" y="1548016"/>
                </a:cubicBezTo>
                <a:lnTo>
                  <a:pt x="46163" y="1620380"/>
                </a:lnTo>
                <a:lnTo>
                  <a:pt x="46914" y="1632064"/>
                </a:lnTo>
                <a:cubicBezTo>
                  <a:pt x="47466" y="1640865"/>
                  <a:pt x="48068" y="1649781"/>
                  <a:pt x="48675" y="1658772"/>
                </a:cubicBezTo>
                <a:cubicBezTo>
                  <a:pt x="49719" y="1674228"/>
                  <a:pt x="50776" y="1689862"/>
                  <a:pt x="51607" y="1705356"/>
                </a:cubicBezTo>
                <a:cubicBezTo>
                  <a:pt x="52545" y="1722603"/>
                  <a:pt x="53484" y="1739811"/>
                  <a:pt x="54422" y="1757007"/>
                </a:cubicBezTo>
                <a:cubicBezTo>
                  <a:pt x="55361" y="1774228"/>
                  <a:pt x="56300" y="1791437"/>
                  <a:pt x="57239" y="1808696"/>
                </a:cubicBezTo>
                <a:cubicBezTo>
                  <a:pt x="58178" y="1824838"/>
                  <a:pt x="59069" y="1841030"/>
                  <a:pt x="59961" y="1857223"/>
                </a:cubicBezTo>
                <a:cubicBezTo>
                  <a:pt x="60853" y="1873402"/>
                  <a:pt x="61745" y="1889595"/>
                  <a:pt x="62683" y="1905737"/>
                </a:cubicBezTo>
                <a:cubicBezTo>
                  <a:pt x="63340" y="1917243"/>
                  <a:pt x="63951" y="1928787"/>
                  <a:pt x="64561" y="1940344"/>
                </a:cubicBezTo>
                <a:cubicBezTo>
                  <a:pt x="65171" y="1951888"/>
                  <a:pt x="65781" y="1963445"/>
                  <a:pt x="66438" y="1974952"/>
                </a:cubicBezTo>
                <a:cubicBezTo>
                  <a:pt x="69630" y="2036356"/>
                  <a:pt x="73197" y="2099996"/>
                  <a:pt x="77702" y="2162340"/>
                </a:cubicBezTo>
                <a:cubicBezTo>
                  <a:pt x="81645" y="2216887"/>
                  <a:pt x="87464" y="2275523"/>
                  <a:pt x="96100" y="2347138"/>
                </a:cubicBezTo>
                <a:cubicBezTo>
                  <a:pt x="101357" y="2392236"/>
                  <a:pt x="110180" y="2431199"/>
                  <a:pt x="122570" y="2465896"/>
                </a:cubicBezTo>
                <a:cubicBezTo>
                  <a:pt x="125386" y="2473503"/>
                  <a:pt x="128765" y="2482583"/>
                  <a:pt x="132521" y="2491499"/>
                </a:cubicBezTo>
                <a:cubicBezTo>
                  <a:pt x="154485" y="2542705"/>
                  <a:pt x="190906" y="2578329"/>
                  <a:pt x="243472" y="2600414"/>
                </a:cubicBezTo>
                <a:cubicBezTo>
                  <a:pt x="272758" y="2612835"/>
                  <a:pt x="304672" y="2621559"/>
                  <a:pt x="340717" y="2627313"/>
                </a:cubicBezTo>
                <a:cubicBezTo>
                  <a:pt x="400417" y="2636774"/>
                  <a:pt x="461618" y="2641600"/>
                  <a:pt x="522444" y="2641600"/>
                </a:cubicBezTo>
                <a:lnTo>
                  <a:pt x="528451" y="2641600"/>
                </a:lnTo>
                <a:cubicBezTo>
                  <a:pt x="538401" y="2641600"/>
                  <a:pt x="548397" y="2641549"/>
                  <a:pt x="558395" y="2641511"/>
                </a:cubicBezTo>
                <a:cubicBezTo>
                  <a:pt x="568392" y="2641460"/>
                  <a:pt x="578388" y="2641410"/>
                  <a:pt x="588339" y="2641410"/>
                </a:cubicBezTo>
                <a:cubicBezTo>
                  <a:pt x="651605" y="2641232"/>
                  <a:pt x="717125" y="2640851"/>
                  <a:pt x="781329" y="2639555"/>
                </a:cubicBezTo>
                <a:cubicBezTo>
                  <a:pt x="845158" y="2638069"/>
                  <a:pt x="910115" y="2635847"/>
                  <a:pt x="973005" y="2633624"/>
                </a:cubicBezTo>
                <a:cubicBezTo>
                  <a:pt x="982632" y="2633282"/>
                  <a:pt x="992344" y="2632939"/>
                  <a:pt x="1002100" y="2632583"/>
                </a:cubicBezTo>
                <a:cubicBezTo>
                  <a:pt x="1024688" y="2631758"/>
                  <a:pt x="1047514" y="2630932"/>
                  <a:pt x="1070064" y="2630284"/>
                </a:cubicBezTo>
                <a:cubicBezTo>
                  <a:pt x="1127698" y="2628430"/>
                  <a:pt x="1184018" y="2626754"/>
                  <a:pt x="1237148" y="2625458"/>
                </a:cubicBezTo>
                <a:cubicBezTo>
                  <a:pt x="1251829" y="2625103"/>
                  <a:pt x="1267757" y="2624722"/>
                  <a:pt x="1284592" y="2624303"/>
                </a:cubicBezTo>
                <a:cubicBezTo>
                  <a:pt x="1330414" y="2623185"/>
                  <a:pt x="1382954" y="2621902"/>
                  <a:pt x="1435392" y="2620823"/>
                </a:cubicBezTo>
                <a:cubicBezTo>
                  <a:pt x="1495031" y="2619591"/>
                  <a:pt x="1555433" y="2618499"/>
                  <a:pt x="1614615" y="2617432"/>
                </a:cubicBezTo>
                <a:cubicBezTo>
                  <a:pt x="1627340" y="2617191"/>
                  <a:pt x="1640015" y="2616962"/>
                  <a:pt x="1652600" y="2616733"/>
                </a:cubicBezTo>
                <a:lnTo>
                  <a:pt x="1693342" y="2615997"/>
                </a:lnTo>
                <a:lnTo>
                  <a:pt x="1791145" y="2614320"/>
                </a:lnTo>
                <a:cubicBezTo>
                  <a:pt x="1847469" y="2613393"/>
                  <a:pt x="1905851" y="2612288"/>
                  <a:pt x="1963115" y="2611171"/>
                </a:cubicBezTo>
                <a:cubicBezTo>
                  <a:pt x="2021878" y="2609875"/>
                  <a:pt x="2081949" y="2608390"/>
                  <a:pt x="2142020" y="2606535"/>
                </a:cubicBezTo>
                <a:cubicBezTo>
                  <a:pt x="2212797" y="2604300"/>
                  <a:pt x="2296719" y="2601519"/>
                  <a:pt x="2382888" y="2598179"/>
                </a:cubicBezTo>
                <a:cubicBezTo>
                  <a:pt x="2416493" y="2596883"/>
                  <a:pt x="2450846" y="2595029"/>
                  <a:pt x="2483891" y="2593175"/>
                </a:cubicBezTo>
                <a:lnTo>
                  <a:pt x="2483930" y="2593175"/>
                </a:lnTo>
                <a:cubicBezTo>
                  <a:pt x="2500249" y="2592248"/>
                  <a:pt x="2516569" y="2591321"/>
                  <a:pt x="2532888" y="2590571"/>
                </a:cubicBezTo>
                <a:cubicBezTo>
                  <a:pt x="2546210" y="2589835"/>
                  <a:pt x="2559736" y="2589086"/>
                  <a:pt x="2573249" y="2588539"/>
                </a:cubicBezTo>
                <a:lnTo>
                  <a:pt x="2580183" y="2588197"/>
                </a:lnTo>
                <a:cubicBezTo>
                  <a:pt x="2604643" y="2587003"/>
                  <a:pt x="2629649" y="2585796"/>
                  <a:pt x="2654351" y="2584272"/>
                </a:cubicBezTo>
                <a:cubicBezTo>
                  <a:pt x="2686075" y="2582405"/>
                  <a:pt x="2718562" y="2579815"/>
                  <a:pt x="2749906" y="2577211"/>
                </a:cubicBezTo>
                <a:lnTo>
                  <a:pt x="2758732" y="2576474"/>
                </a:lnTo>
                <a:lnTo>
                  <a:pt x="2761894" y="2576220"/>
                </a:lnTo>
                <a:cubicBezTo>
                  <a:pt x="2785859" y="2574290"/>
                  <a:pt x="2806205" y="2572652"/>
                  <a:pt x="2827071" y="2570163"/>
                </a:cubicBezTo>
                <a:cubicBezTo>
                  <a:pt x="2874569" y="2564790"/>
                  <a:pt x="2910421" y="2557729"/>
                  <a:pt x="2943466" y="2547531"/>
                </a:cubicBezTo>
                <a:cubicBezTo>
                  <a:pt x="3003156" y="2528976"/>
                  <a:pt x="3043707" y="2491677"/>
                  <a:pt x="3067177" y="2433422"/>
                </a:cubicBezTo>
                <a:cubicBezTo>
                  <a:pt x="3081452" y="2397798"/>
                  <a:pt x="3090456" y="2357539"/>
                  <a:pt x="3095155" y="2306701"/>
                </a:cubicBezTo>
                <a:cubicBezTo>
                  <a:pt x="3101251" y="2241829"/>
                  <a:pt x="3098267" y="2175599"/>
                  <a:pt x="3095371" y="2111261"/>
                </a:cubicBezTo>
                <a:cubicBezTo>
                  <a:pt x="3095231" y="2108238"/>
                  <a:pt x="3095092" y="2105228"/>
                  <a:pt x="3094965" y="2102231"/>
                </a:cubicBezTo>
                <a:lnTo>
                  <a:pt x="3094965" y="2102193"/>
                </a:lnTo>
                <a:cubicBezTo>
                  <a:pt x="3094215" y="2089214"/>
                  <a:pt x="3093466" y="2076234"/>
                  <a:pt x="3092895" y="2063267"/>
                </a:cubicBezTo>
                <a:cubicBezTo>
                  <a:pt x="3092628" y="2058276"/>
                  <a:pt x="3092387" y="2053349"/>
                  <a:pt x="3092158" y="2048421"/>
                </a:cubicBezTo>
                <a:cubicBezTo>
                  <a:pt x="3091929" y="2043278"/>
                  <a:pt x="3091688" y="2038147"/>
                  <a:pt x="3091396" y="2033016"/>
                </a:cubicBezTo>
                <a:cubicBezTo>
                  <a:pt x="3091231" y="2029485"/>
                  <a:pt x="3091066" y="2025942"/>
                  <a:pt x="3090888" y="2022386"/>
                </a:cubicBezTo>
                <a:cubicBezTo>
                  <a:pt x="3089161" y="1986013"/>
                  <a:pt x="3087383" y="1948713"/>
                  <a:pt x="3086697" y="1911858"/>
                </a:cubicBezTo>
                <a:cubicBezTo>
                  <a:pt x="3084881" y="1823415"/>
                  <a:pt x="3086760" y="1733753"/>
                  <a:pt x="3088589" y="1646758"/>
                </a:cubicBezTo>
                <a:lnTo>
                  <a:pt x="3088767" y="1638376"/>
                </a:lnTo>
                <a:cubicBezTo>
                  <a:pt x="3088856" y="1632344"/>
                  <a:pt x="3089008" y="1626324"/>
                  <a:pt x="3089148" y="1620291"/>
                </a:cubicBezTo>
                <a:cubicBezTo>
                  <a:pt x="3089288" y="1614259"/>
                  <a:pt x="3089427" y="1608226"/>
                  <a:pt x="3089516" y="1602194"/>
                </a:cubicBezTo>
                <a:cubicBezTo>
                  <a:pt x="3091586" y="1499768"/>
                  <a:pt x="3093085" y="1395679"/>
                  <a:pt x="3094406" y="1294930"/>
                </a:cubicBezTo>
                <a:cubicBezTo>
                  <a:pt x="3095155" y="1229992"/>
                  <a:pt x="3096095" y="1163013"/>
                  <a:pt x="3097213" y="1097144"/>
                </a:cubicBezTo>
                <a:cubicBezTo>
                  <a:pt x="3100413" y="910861"/>
                  <a:pt x="3098152" y="721050"/>
                  <a:pt x="3095904" y="537735"/>
                </a:cubicBezTo>
                <a:cubicBezTo>
                  <a:pt x="3095714" y="509746"/>
                  <a:pt x="3095333" y="481574"/>
                  <a:pt x="3094965" y="453400"/>
                </a:cubicBezTo>
                <a:lnTo>
                  <a:pt x="3094965" y="453313"/>
                </a:lnTo>
                <a:cubicBezTo>
                  <a:pt x="3094215" y="374457"/>
                  <a:pt x="3089148" y="290778"/>
                  <a:pt x="3080321" y="205057"/>
                </a:cubicBezTo>
                <a:cubicBezTo>
                  <a:pt x="3078251" y="185760"/>
                  <a:pt x="3074873" y="165908"/>
                  <a:pt x="3071495" y="146611"/>
                </a:cubicBezTo>
                <a:cubicBezTo>
                  <a:pt x="3070911" y="143077"/>
                  <a:pt x="3070301" y="139471"/>
                  <a:pt x="3069666" y="135840"/>
                </a:cubicBezTo>
                <a:cubicBezTo>
                  <a:pt x="3068892" y="131274"/>
                  <a:pt x="3068091" y="126667"/>
                  <a:pt x="3067368" y="122119"/>
                </a:cubicBezTo>
                <a:cubicBezTo>
                  <a:pt x="3067240" y="121028"/>
                  <a:pt x="3066885" y="119779"/>
                  <a:pt x="3066491" y="118422"/>
                </a:cubicBezTo>
                <a:cubicBezTo>
                  <a:pt x="3066275" y="117703"/>
                  <a:pt x="3066059" y="116954"/>
                  <a:pt x="3065869" y="116182"/>
                </a:cubicBezTo>
                <a:cubicBezTo>
                  <a:pt x="3065678" y="115440"/>
                  <a:pt x="3065488" y="114744"/>
                  <a:pt x="3065297" y="114048"/>
                </a:cubicBezTo>
                <a:cubicBezTo>
                  <a:pt x="3065107" y="113352"/>
                  <a:pt x="3064929" y="112657"/>
                  <a:pt x="3064739" y="111915"/>
                </a:cubicBezTo>
                <a:cubicBezTo>
                  <a:pt x="3057792" y="85011"/>
                  <a:pt x="3041460" y="68498"/>
                  <a:pt x="3014993" y="61076"/>
                </a:cubicBezTo>
                <a:cubicBezTo>
                  <a:pt x="3000718" y="57180"/>
                  <a:pt x="2984195" y="52726"/>
                  <a:pt x="2968054" y="50314"/>
                </a:cubicBezTo>
                <a:cubicBezTo>
                  <a:pt x="2946654" y="46975"/>
                  <a:pt x="2925445" y="45490"/>
                  <a:pt x="2907602" y="44377"/>
                </a:cubicBezTo>
                <a:cubicBezTo>
                  <a:pt x="2867685" y="41826"/>
                  <a:pt x="2825077" y="39431"/>
                  <a:pt x="2774150" y="36905"/>
                </a:cubicBezTo>
                <a:cubicBezTo>
                  <a:pt x="2432685" y="7474"/>
                  <a:pt x="2042516" y="-12695"/>
                  <a:pt x="1651660" y="9307"/>
                </a:cubicBezTo>
              </a:path>
            </a:pathLst>
          </a:custGeom>
          <a:blipFill rotWithShape="1">
            <a:blip r:embed="rId3"/>
            <a:stretch>
              <a:fillRect/>
            </a:stretch>
          </a:blipFill>
        </p:spPr>
      </p:sp>
      <p:sp>
        <p:nvSpPr>
          <p:cNvPr id="8" name="Vector-3713&amp;3595"/>
          <p:cNvSpPr/>
          <p:nvPr>
            <p:custDataLst>
              <p:tags r:id="rId4"/>
            </p:custDataLst>
          </p:nvPr>
        </p:nvSpPr>
        <p:spPr>
          <a:xfrm>
            <a:off x="8840470" y="1512570"/>
            <a:ext cx="317500" cy="520700"/>
          </a:xfrm>
          <a:custGeom>
            <a:avLst/>
            <a:gdLst/>
            <a:ahLst/>
            <a:cxnLst/>
            <a:rect l="l" t="t" r="r" b="b"/>
            <a:pathLst>
              <a:path w="317500" h="520700">
                <a:moveTo>
                  <a:pt x="317212" y="65266"/>
                </a:moveTo>
                <a:cubicBezTo>
                  <a:pt x="318634" y="108940"/>
                  <a:pt x="314366" y="152615"/>
                  <a:pt x="313756" y="196289"/>
                </a:cubicBezTo>
                <a:cubicBezTo>
                  <a:pt x="308674" y="290680"/>
                  <a:pt x="319651" y="390709"/>
                  <a:pt x="286313" y="480875"/>
                </a:cubicBezTo>
                <a:cubicBezTo>
                  <a:pt x="258055" y="528574"/>
                  <a:pt x="181823" y="520121"/>
                  <a:pt x="133441" y="520121"/>
                </a:cubicBezTo>
                <a:cubicBezTo>
                  <a:pt x="-19225" y="509857"/>
                  <a:pt x="-4182" y="477655"/>
                  <a:pt x="5779" y="344820"/>
                </a:cubicBezTo>
                <a:cubicBezTo>
                  <a:pt x="9235" y="296316"/>
                  <a:pt x="14723" y="247611"/>
                  <a:pt x="13910" y="198905"/>
                </a:cubicBezTo>
                <a:cubicBezTo>
                  <a:pt x="13707" y="177570"/>
                  <a:pt x="13097" y="156036"/>
                  <a:pt x="12894" y="134701"/>
                </a:cubicBezTo>
                <a:cubicBezTo>
                  <a:pt x="14317" y="119003"/>
                  <a:pt x="8828" y="100688"/>
                  <a:pt x="16756" y="86398"/>
                </a:cubicBezTo>
                <a:cubicBezTo>
                  <a:pt x="17773" y="35881"/>
                  <a:pt x="43793" y="12535"/>
                  <a:pt x="94005" y="10723"/>
                </a:cubicBezTo>
                <a:cubicBezTo>
                  <a:pt x="149094" y="1264"/>
                  <a:pt x="206014" y="-4975"/>
                  <a:pt x="261308" y="5289"/>
                </a:cubicBezTo>
                <a:cubicBezTo>
                  <a:pt x="293021" y="8308"/>
                  <a:pt x="317009" y="33667"/>
                  <a:pt x="317212" y="65266"/>
                </a:cubicBezTo>
              </a:path>
            </a:pathLst>
          </a:custGeom>
          <a:solidFill>
            <a:schemeClr val="accent2"/>
          </a:solidFill>
        </p:spPr>
      </p:sp>
      <p:sp>
        <p:nvSpPr>
          <p:cNvPr id="9" name="Vector-3713&amp;3596"/>
          <p:cNvSpPr/>
          <p:nvPr>
            <p:custDataLst>
              <p:tags r:id="rId5"/>
            </p:custDataLst>
          </p:nvPr>
        </p:nvSpPr>
        <p:spPr>
          <a:xfrm>
            <a:off x="10003155" y="1452245"/>
            <a:ext cx="304800" cy="508000"/>
          </a:xfrm>
          <a:custGeom>
            <a:avLst/>
            <a:gdLst/>
            <a:ahLst/>
            <a:cxnLst/>
            <a:rect l="l" t="t" r="r" b="b"/>
            <a:pathLst>
              <a:path w="304800" h="508000">
                <a:moveTo>
                  <a:pt x="302683" y="164695"/>
                </a:moveTo>
                <a:cubicBezTo>
                  <a:pt x="304109" y="252345"/>
                  <a:pt x="307980" y="340396"/>
                  <a:pt x="299423" y="427846"/>
                </a:cubicBezTo>
                <a:cubicBezTo>
                  <a:pt x="296569" y="514697"/>
                  <a:pt x="245222" y="508893"/>
                  <a:pt x="173905" y="507291"/>
                </a:cubicBezTo>
                <a:cubicBezTo>
                  <a:pt x="112573" y="501089"/>
                  <a:pt x="10285" y="495685"/>
                  <a:pt x="7636" y="416240"/>
                </a:cubicBezTo>
                <a:cubicBezTo>
                  <a:pt x="2338" y="340596"/>
                  <a:pt x="4987" y="264552"/>
                  <a:pt x="2134" y="188708"/>
                </a:cubicBezTo>
                <a:cubicBezTo>
                  <a:pt x="4579" y="156290"/>
                  <a:pt x="-10091" y="64837"/>
                  <a:pt x="14564" y="45826"/>
                </a:cubicBezTo>
                <a:cubicBezTo>
                  <a:pt x="35959" y="-7805"/>
                  <a:pt x="105238" y="1601"/>
                  <a:pt x="153121" y="0"/>
                </a:cubicBezTo>
                <a:cubicBezTo>
                  <a:pt x="187761" y="600"/>
                  <a:pt x="222401" y="5603"/>
                  <a:pt x="255207" y="16609"/>
                </a:cubicBezTo>
                <a:cubicBezTo>
                  <a:pt x="295755" y="26215"/>
                  <a:pt x="300645" y="68239"/>
                  <a:pt x="300441" y="102659"/>
                </a:cubicBezTo>
                <a:cubicBezTo>
                  <a:pt x="301460" y="123271"/>
                  <a:pt x="302275" y="143882"/>
                  <a:pt x="302683" y="164695"/>
                </a:cubicBezTo>
              </a:path>
            </a:pathLst>
          </a:custGeom>
          <a:solidFill>
            <a:schemeClr val="accent2"/>
          </a:solidFill>
        </p:spPr>
      </p:sp>
      <p:graphicFrame>
        <p:nvGraphicFramePr>
          <p:cNvPr id="13" name="表格 12"/>
          <p:cNvGraphicFramePr/>
          <p:nvPr>
            <p:custDataLst>
              <p:tags r:id="rId6"/>
            </p:custDataLst>
          </p:nvPr>
        </p:nvGraphicFramePr>
        <p:xfrm>
          <a:off x="918210" y="3633470"/>
          <a:ext cx="6447790" cy="1347470"/>
        </p:xfrm>
        <a:graphic>
          <a:graphicData uri="http://schemas.openxmlformats.org/drawingml/2006/table">
            <a:tbl>
              <a:tblPr/>
              <a:tblGrid>
                <a:gridCol w="1370965"/>
                <a:gridCol w="5076825"/>
              </a:tblGrid>
              <a:tr h="6737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导航栏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我感兴趣的：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信息类型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○文字</a:t>
                      </a: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○图片</a:t>
                      </a: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○声音</a:t>
                      </a: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○视频</a:t>
                      </a: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 </a:t>
                      </a:r>
                      <a:endParaRPr lang="en-US" altLang="zh-CN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1297940" y="2827655"/>
            <a:ext cx="65449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5430"/>
            <a:r>
              <a:rPr lang="zh-CN" sz="2400" b="0">
                <a:latin typeface="楷体" panose="02010609060101010101" pitchFamily="49" charset="-122"/>
                <a:ea typeface="楷体" panose="02010609060101010101" pitchFamily="49" charset="-122"/>
              </a:rPr>
              <a:t>小组讨论，记录调查结果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活动一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打开网页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3"/>
            </p:custDataLst>
          </p:nvPr>
        </p:nvGraphicFramePr>
        <p:xfrm>
          <a:off x="1249045" y="3689985"/>
          <a:ext cx="8918575" cy="1388110"/>
        </p:xfrm>
        <a:graphic>
          <a:graphicData uri="http://schemas.openxmlformats.org/drawingml/2006/table">
            <a:tbl>
              <a:tblPr/>
              <a:tblGrid>
                <a:gridCol w="1842770"/>
                <a:gridCol w="7075805"/>
              </a:tblGrid>
              <a:tr h="70612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超链接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移动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鼠标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时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的变化：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Wingdings 2" panose="05020102010507070707" charset="0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990">
                <a:tc vMerge="1"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打开链接的新页面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： 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Wingdings 2" panose="05020102010507070707" charset="0"/>
                        </a:rPr>
                        <a:t>单击鼠标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Wingdings 2" panose="05020102010507070707" charset="0"/>
                        </a:rPr>
                        <a:t>    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Wingdings 2" panose="05020102010507070707" charset="0"/>
                        </a:rPr>
                        <a:t>双击鼠标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Wingdings 2" panose="05020102010507070707" charset="0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36015" y="1656715"/>
            <a:ext cx="10173970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试一试：将鼠标指向不同的文字和图片，你发现了什么？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15" name="图片 14" descr="db8769bc-0286-4096-9d9f-d8f8ffcfb0cc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692" t="11650" r="27133" b="17052"/>
          <a:stretch>
            <a:fillRect/>
          </a:stretch>
        </p:blipFill>
        <p:spPr>
          <a:xfrm>
            <a:off x="4438650" y="2653665"/>
            <a:ext cx="498475" cy="718185"/>
          </a:xfrm>
          <a:prstGeom prst="rect">
            <a:avLst/>
          </a:prstGeom>
        </p:spPr>
      </p:pic>
      <p:pic>
        <p:nvPicPr>
          <p:cNvPr id="18" name="图片 17" descr="098ba56a-7ad9-4907-91c4-a4baefb9784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491" t="22630" r="28000" b="22806"/>
          <a:stretch>
            <a:fillRect/>
          </a:stretch>
        </p:blipFill>
        <p:spPr>
          <a:xfrm>
            <a:off x="7910830" y="2538095"/>
            <a:ext cx="648970" cy="795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活动二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玩在线游戏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7" name="图片 6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36015" y="1699105"/>
            <a:ext cx="10173970" cy="9839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marR="0" lvl="0" indent="-457200" algn="l" defTabSz="91440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找游戏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R="0" lvl="0" indent="0" algn="l" defTabSz="91440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利用导航栏，打开“虚拟生活”栏目页面。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2ffb7cd50eca2dfcf480ff5a4ad7e3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20" y="2646680"/>
            <a:ext cx="7150100" cy="321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活动二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玩在线游戏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934085" y="1895170"/>
            <a:ext cx="10173970" cy="11137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marR="0" lvl="0" indent="-4572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玩游戏</a:t>
            </a:r>
            <a:endParaRPr lang="zh-CN" sz="24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选择“职业小行家——交警”游戏。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36015" y="3578225"/>
            <a:ext cx="4892675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5430">
              <a:lnSpc>
                <a:spcPct val="120000"/>
              </a:lnSpc>
            </a:pPr>
            <a:r>
              <a:rPr lang="en-US" altLang="zh-CN" sz="24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自主尝试，探索不同的游戏关卡，并将所学的交通规则应用在游戏中，填写“实验记录单”。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4085" y="3507105"/>
            <a:ext cx="5358130" cy="158940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8c5db88975f65aaf32a92b3b1bdffdd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5440" y="1092200"/>
            <a:ext cx="4412615" cy="4483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活动三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谈游戏体验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7" name="图片 6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活动室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1" name="图片 10" descr="0c06ae33-ae48-44aa-807e-bb9c941c9ff6"/>
          <p:cNvPicPr>
            <a:picLocks noChangeAspect="1"/>
          </p:cNvPicPr>
          <p:nvPr/>
        </p:nvPicPr>
        <p:blipFill>
          <a:blip r:embed="rId3"/>
          <a:srcRect l="3031" t="5238" r="48653" b="2993"/>
          <a:stretch>
            <a:fillRect/>
          </a:stretch>
        </p:blipFill>
        <p:spPr>
          <a:xfrm>
            <a:off x="6419215" y="1991995"/>
            <a:ext cx="4372610" cy="342646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4"/>
            </p:custDataLst>
          </p:nvPr>
        </p:nvGraphicFramePr>
        <p:xfrm>
          <a:off x="1205230" y="2126615"/>
          <a:ext cx="5213985" cy="3172460"/>
        </p:xfrm>
        <a:graphic>
          <a:graphicData uri="http://schemas.openxmlformats.org/drawingml/2006/table">
            <a:tbl>
              <a:tblPr/>
              <a:tblGrid>
                <a:gridCol w="1715135"/>
                <a:gridCol w="3498850"/>
              </a:tblGrid>
              <a:tr h="1463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闯关记录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9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  <a:sym typeface="+mn-ea"/>
                        </a:rPr>
                        <a:t>学到的知识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zh-CN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7030" y="-1372235"/>
            <a:ext cx="5962650" cy="98431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22">
            <a:off x="9042310" y="4567341"/>
            <a:ext cx="2664704" cy="1931162"/>
          </a:xfrm>
          <a:prstGeom prst="rect">
            <a:avLst/>
          </a:prstGeom>
        </p:spPr>
      </p:pic>
      <p:sp>
        <p:nvSpPr>
          <p:cNvPr id="57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4462780" y="2211070"/>
            <a:ext cx="5663565" cy="26765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活动一：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Arial" panose="020B0604020202020204" pitchFamily="34" charset="0"/>
              </a:rPr>
              <a:t>浏览网页小技巧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活动二：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Arial" panose="020B0604020202020204" pitchFamily="34" charset="0"/>
              </a:rPr>
              <a:t>正确对待网络游戏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活动三：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活动评价表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任意多边形: 形状 16"/>
          <p:cNvSpPr/>
          <p:nvPr>
            <p:custDataLst>
              <p:tags r:id="rId4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85" flipH="1">
            <a:off x="9466305" y="-106048"/>
            <a:ext cx="1652453" cy="2383186"/>
          </a:xfrm>
          <a:prstGeom prst="rect">
            <a:avLst/>
          </a:prstGeom>
        </p:spPr>
      </p:pic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CD2D7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收获园</a:t>
            </a:r>
            <a:endParaRPr lang="zh-CN" altLang="en-US" sz="40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活动一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浏览网页小技巧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7" name="图片 6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收获园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36015" y="1969135"/>
            <a:ext cx="10173970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分享自己浏览网页的经验和小技巧。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767840" y="4582160"/>
            <a:ext cx="3689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你还会哪些小技巧？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63737" t="14128" r="12426" b="17886"/>
          <a:stretch>
            <a:fillRect/>
          </a:stretch>
        </p:blipFill>
        <p:spPr>
          <a:xfrm>
            <a:off x="7519670" y="1512570"/>
            <a:ext cx="2656205" cy="4285615"/>
          </a:xfrm>
          <a:prstGeom prst="rect">
            <a:avLst/>
          </a:prstGeom>
        </p:spPr>
      </p:pic>
      <p:pic>
        <p:nvPicPr>
          <p:cNvPr id="10" name="图片 9" descr="QQ20240730-2055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470" y="4227830"/>
            <a:ext cx="1952625" cy="4572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767840" y="2968625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你会将页面放大或者缩小显示比例吗？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7840" y="4039235"/>
            <a:ext cx="3281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你认识这些按钮吗？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活动二</a:t>
              </a:r>
              <a:endParaRPr lang="en-US" altLang="zh-CN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正确对待网络游戏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收获园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70125" y="2644140"/>
            <a:ext cx="7252335" cy="286131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能不能长时间玩游戏？</a:t>
            </a:r>
            <a:endParaRPr 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你认为每次玩网络游戏不能超过多长时间？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能不能给游戏充值? </a:t>
            </a:r>
            <a:endParaRPr 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能不能玩含有暴力打斗等内容的游戏? </a:t>
            </a:r>
            <a:endParaRPr 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关于网络游戏，我们应该注意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什么？</a:t>
            </a:r>
            <a:endParaRPr lang="zh-CN" alt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670810" y="1968500"/>
            <a:ext cx="65449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5430"/>
            <a:r>
              <a:rPr lang="zh-CN" sz="2400" b="0">
                <a:latin typeface="楷体" panose="02010609060101010101" pitchFamily="49" charset="-122"/>
                <a:ea typeface="楷体" panose="02010609060101010101" pitchFamily="49" charset="-122"/>
              </a:rPr>
              <a:t>小组讨论，记录调查结果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768127" y="896957"/>
            <a:ext cx="2434040" cy="738664"/>
            <a:chOff x="6388488" y="2098491"/>
            <a:chExt cx="2434040" cy="738664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图片 107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8330" t="7360" r="5992" b="9359"/>
          <a:stretch>
            <a:fillRect/>
          </a:stretch>
        </p:blipFill>
        <p:spPr>
          <a:xfrm>
            <a:off x="9156700" y="1762125"/>
            <a:ext cx="2606040" cy="1666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86790" y="1932940"/>
            <a:ext cx="66706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李徽在</a:t>
            </a:r>
            <a:r>
              <a:rPr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近期学校开展的“交通安全学习周”活动</a:t>
            </a: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</a:t>
            </a:r>
            <a:r>
              <a:rPr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意识到交通</a:t>
            </a:r>
            <a:r>
              <a:rPr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安全的重要性。他想了解更多的交通安全知识。</a:t>
            </a:r>
            <a:r>
              <a:rPr lang="en-US" sz="2400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en-US" sz="2400" dirty="0" err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2800" y="1762125"/>
            <a:ext cx="6919595" cy="283654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399905" y="2122805"/>
            <a:ext cx="2118995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sz="20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你是怎样了解更多交通安全知识的呢？</a:t>
            </a:r>
            <a:endParaRPr lang="zh-CN" sz="20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280" y="3686175"/>
            <a:ext cx="7039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爸爸建议他</a:t>
            </a: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玩中学，</a:t>
            </a:r>
            <a:r>
              <a:rPr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玩玩交通安全知识小游戏</a:t>
            </a: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2400" dirty="0" err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8" name="图片 7" descr="060056df-5eeb-4363-bccb-48dee448b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14870" y="3143250"/>
            <a:ext cx="3124200" cy="3124200"/>
          </a:xfrm>
          <a:prstGeom prst="rect">
            <a:avLst/>
          </a:prstGeom>
        </p:spPr>
      </p:pic>
      <p:pic>
        <p:nvPicPr>
          <p:cNvPr id="9" name="图片 8" descr="bba4557f-24e1-4e6b-a9c0-26c9b960fb35"/>
          <p:cNvPicPr>
            <a:picLocks noChangeAspect="1"/>
          </p:cNvPicPr>
          <p:nvPr/>
        </p:nvPicPr>
        <p:blipFill>
          <a:blip r:embed="rId3"/>
          <a:srcRect l="72270" t="71699"/>
          <a:stretch>
            <a:fillRect/>
          </a:stretch>
        </p:blipFill>
        <p:spPr>
          <a:xfrm rot="4980000">
            <a:off x="9480550" y="3352165"/>
            <a:ext cx="1043305" cy="70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活动三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+mn-ea"/>
              </a:rPr>
              <a:t>活动评价表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收获园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1568450" y="1880870"/>
          <a:ext cx="9491980" cy="3331845"/>
        </p:xfrm>
        <a:graphic>
          <a:graphicData uri="http://schemas.openxmlformats.org/drawingml/2006/table">
            <a:tbl>
              <a:tblPr firstRow="1" bandRow="1">
                <a:tableStyleId>{68AB2C8D-7ACD-475A-8A3E-EF93530B4A66}</a:tableStyleId>
              </a:tblPr>
              <a:tblGrid>
                <a:gridCol w="6983095"/>
                <a:gridCol w="2508885"/>
              </a:tblGrid>
              <a:tr h="5105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评分项目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评价等级</a:t>
                      </a: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5295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能够选择合适的数字工具解决实际问题。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5670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能够找到在线游戏，掌握基本的游戏操作方法。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5905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能够分享玩游戏的体验以及学到的交通规则。</a:t>
                      </a:r>
                      <a:endParaRPr 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4895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/>
                        <a:t> </a:t>
                      </a:r>
                      <a:r>
                        <a:rPr lang="en-US" sz="200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访问在线游戏时，保护个人隐私，不沉迷网络。</a:t>
                      </a:r>
                      <a:endParaRPr lang="en-US" altLang="en-US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/>
                    </a:p>
                  </a:txBody>
                  <a:tcPr marL="68580" marR="68580" marT="0" marB="0" anchor="ctr"/>
                </a:tc>
              </a:tr>
              <a:tr h="6445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/>
                        <a:t>这节课我点亮了_____颗</a:t>
                      </a:r>
                      <a:endParaRPr lang="en-US" sz="2400"/>
                    </a:p>
                  </a:txBody>
                  <a:tcPr marL="68580" marR="68580" marT="0" marB="0" anchor="ctr"/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19" name="表格 18"/>
          <p:cNvGraphicFramePr/>
          <p:nvPr>
            <p:custDataLst>
              <p:tags r:id="rId4"/>
            </p:custDataLst>
          </p:nvPr>
        </p:nvGraphicFramePr>
        <p:xfrm>
          <a:off x="1403985" y="4647565"/>
          <a:ext cx="9872980" cy="635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700000" algn="tl" rotWithShape="0">
                    <a:prstClr val="black">
                      <a:alpha val="45000"/>
                    </a:prstClr>
                  </a:outerShdw>
                </a:effectLst>
                <a:tableStyleId>{68AB2C8D-7ACD-475A-8A3E-EF93530B4A66}</a:tableStyleId>
              </a:tblPr>
              <a:tblGrid>
                <a:gridCol w="9872980"/>
              </a:tblGrid>
              <a:tr h="635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500" b="1">
                          <a:solidFill>
                            <a:srgbClr val="FFFFFF"/>
                          </a:solidFill>
                        </a:rPr>
                        <a:t>这节课我点亮了_____颗</a:t>
                      </a:r>
                      <a:endParaRPr lang="en-US" altLang="en-US" sz="25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anchor="ctr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 cmpd="sng">
                      <a:solidFill>
                        <a:srgbClr val="FFFFFF"/>
                      </a:solidFill>
                      <a:prstDash val="solid"/>
                    </a:lnT>
                    <a:lnB w="28575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F6C0D"/>
                    </a:solidFill>
                  </a:tcPr>
                </a:tc>
              </a:tr>
            </a:tbl>
          </a:graphicData>
        </a:graphic>
      </p:graphicFrame>
      <p:pic>
        <p:nvPicPr>
          <p:cNvPr id="102" name="图片 101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39075" y="4612640"/>
            <a:ext cx="887730" cy="71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9209405" y="246253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6"/>
          <a:stretch>
            <a:fillRect/>
          </a:stretch>
        </p:blipFill>
        <p:spPr>
          <a:xfrm>
            <a:off x="9740265" y="246253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6"/>
          <a:stretch>
            <a:fillRect/>
          </a:stretch>
        </p:blipFill>
        <p:spPr>
          <a:xfrm>
            <a:off x="10293985" y="246253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9209405" y="294830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9740265" y="294830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/>
          <p:nvPr/>
        </p:nvPicPr>
        <p:blipFill>
          <a:blip r:embed="rId6"/>
          <a:stretch>
            <a:fillRect/>
          </a:stretch>
        </p:blipFill>
        <p:spPr>
          <a:xfrm>
            <a:off x="10293985" y="294830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/>
          <p:nvPr/>
        </p:nvPicPr>
        <p:blipFill>
          <a:blip r:embed="rId6"/>
          <a:stretch>
            <a:fillRect/>
          </a:stretch>
        </p:blipFill>
        <p:spPr>
          <a:xfrm>
            <a:off x="9196070" y="357124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/>
          <p:nvPr/>
        </p:nvPicPr>
        <p:blipFill>
          <a:blip r:embed="rId6"/>
          <a:stretch>
            <a:fillRect/>
          </a:stretch>
        </p:blipFill>
        <p:spPr>
          <a:xfrm>
            <a:off x="9726930" y="357124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/>
          <p:nvPr/>
        </p:nvPicPr>
        <p:blipFill>
          <a:blip r:embed="rId6"/>
          <a:stretch>
            <a:fillRect/>
          </a:stretch>
        </p:blipFill>
        <p:spPr>
          <a:xfrm>
            <a:off x="10280650" y="3592830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/>
          <p:nvPr/>
        </p:nvPicPr>
        <p:blipFill>
          <a:blip r:embed="rId6"/>
          <a:stretch>
            <a:fillRect/>
          </a:stretch>
        </p:blipFill>
        <p:spPr>
          <a:xfrm>
            <a:off x="9209405" y="410527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/>
          <p:nvPr/>
        </p:nvPicPr>
        <p:blipFill>
          <a:blip r:embed="rId6"/>
          <a:stretch>
            <a:fillRect/>
          </a:stretch>
        </p:blipFill>
        <p:spPr>
          <a:xfrm>
            <a:off x="9740265" y="4105275"/>
            <a:ext cx="418465" cy="41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/>
          <p:nvPr/>
        </p:nvPicPr>
        <p:blipFill>
          <a:blip r:embed="rId6"/>
          <a:stretch>
            <a:fillRect/>
          </a:stretch>
        </p:blipFill>
        <p:spPr>
          <a:xfrm>
            <a:off x="10293985" y="4083685"/>
            <a:ext cx="418465" cy="410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7030" y="-1372235"/>
            <a:ext cx="5962650" cy="98431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22">
            <a:off x="9042310" y="4567341"/>
            <a:ext cx="2664704" cy="1931162"/>
          </a:xfrm>
          <a:prstGeom prst="rect">
            <a:avLst/>
          </a:prstGeom>
        </p:spPr>
      </p:pic>
      <p:sp>
        <p:nvSpPr>
          <p:cNvPr id="57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4849495" y="3017520"/>
            <a:ext cx="2078355" cy="7372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创意游戏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任意多边形: 形状 16"/>
          <p:cNvSpPr/>
          <p:nvPr>
            <p:custDataLst>
              <p:tags r:id="rId4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85" flipH="1">
            <a:off x="9466305" y="-106048"/>
            <a:ext cx="1652453" cy="2383186"/>
          </a:xfrm>
          <a:prstGeom prst="rect">
            <a:avLst/>
          </a:prstGeom>
        </p:spPr>
      </p:pic>
      <p:pic>
        <p:nvPicPr>
          <p:cNvPr id="5" name="图片 4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CD2D7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挑战台</a:t>
            </a:r>
            <a:endParaRPr lang="zh-CN" altLang="en-US" sz="40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创意游戏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811655" y="2045335"/>
            <a:ext cx="8137525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ea typeface="宋体" panose="02010600030101010101" pitchFamily="2" charset="-122"/>
                <a:sym typeface="+mn-ea"/>
              </a:rPr>
              <a:t>       </a:t>
            </a:r>
            <a:r>
              <a:rPr lang="zh-CN" sz="2800">
                <a:ea typeface="宋体" panose="02010600030101010101" pitchFamily="2" charset="-122"/>
                <a:sym typeface="+mn-ea"/>
              </a:rPr>
              <a:t>实地考察或角色扮演“城市交通指挥官”活动，将游戏与现实结合。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挑战台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 descr="060056df-5eeb-4363-bccb-48dee448b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64120" y="2917190"/>
            <a:ext cx="3124200" cy="312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143" y="673835"/>
            <a:ext cx="11215714" cy="5510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416">
            <a:off x="895646" y="320941"/>
            <a:ext cx="1895475" cy="27336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01" y="5163505"/>
            <a:ext cx="2302725" cy="1668829"/>
          </a:xfrm>
          <a:prstGeom prst="rect">
            <a:avLst/>
          </a:prstGeom>
        </p:spPr>
      </p:pic>
      <p:pic>
        <p:nvPicPr>
          <p:cNvPr id="2" name="图片 1" descr="几个人在桌子前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82" y="4495165"/>
            <a:ext cx="1991440" cy="19255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58" y="1634806"/>
            <a:ext cx="584041" cy="469828"/>
          </a:xfrm>
          <a:prstGeom prst="rect">
            <a:avLst/>
          </a:prstGeom>
        </p:spPr>
      </p:pic>
      <p:sp>
        <p:nvSpPr>
          <p:cNvPr id="7" name="文本框 12"/>
          <p:cNvSpPr txBox="1"/>
          <p:nvPr/>
        </p:nvSpPr>
        <p:spPr>
          <a:xfrm>
            <a:off x="2674585" y="1750635"/>
            <a:ext cx="464491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/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6667500" y="1750695"/>
            <a:ext cx="3327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体验课余生活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2159000" y="3121681"/>
            <a:ext cx="78359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期待你下节课更精彩的表现！</a:t>
            </a:r>
            <a:endParaRPr lang="zh-CN" altLang="en-US" sz="4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768127" y="896957"/>
            <a:ext cx="2434040" cy="704711"/>
            <a:chOff x="6388488" y="2098491"/>
            <a:chExt cx="2434040" cy="704711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文本框 6"/>
          <p:cNvSpPr txBox="1"/>
          <p:nvPr>
            <p:custDataLst>
              <p:tags r:id="rId1"/>
            </p:custDataLst>
          </p:nvPr>
        </p:nvSpPr>
        <p:spPr bwMode="auto">
          <a:xfrm>
            <a:off x="1337945" y="3365500"/>
            <a:ext cx="3237865" cy="1753235"/>
          </a:xfrm>
          <a:prstGeom prst="rect">
            <a:avLst/>
          </a:prstGeom>
          <a:noFill/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活动一：选用数字设备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活动二：了解</a:t>
            </a: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网络游戏的形式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活动三：打开网页游戏的工具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活动四：</a:t>
            </a: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认识网址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 bwMode="auto">
          <a:xfrm>
            <a:off x="4507230" y="3365500"/>
            <a:ext cx="2611755" cy="1434465"/>
          </a:xfrm>
          <a:prstGeom prst="rect">
            <a:avLst/>
          </a:prstGeom>
          <a:noFill/>
        </p:spPr>
        <p:txBody>
          <a:bodyPr wrap="square" anchor="t" anchorCtr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活动一：打开网页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活动二：玩在线游戏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活动三：谈游戏体验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  <a:p>
            <a:pPr algn="l" eaLnBrk="1" hangingPunct="1">
              <a:defRPr/>
            </a:pP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7160260" y="3430905"/>
            <a:ext cx="2964180" cy="1953895"/>
          </a:xfrm>
          <a:prstGeom prst="rect">
            <a:avLst/>
          </a:prstGeom>
          <a:noFill/>
        </p:spPr>
        <p:txBody>
          <a:bodyPr wrap="square" anchor="t" anchorCtr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活动一：浏览网页小技巧</a:t>
            </a:r>
            <a:endParaRPr lang="zh-CN" altLang="en-US" sz="1800" kern="120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活动二：正确对待网络游戏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活动三：活动评价表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+mn-ea"/>
              <a:ea typeface="+mn-ea"/>
              <a:sym typeface="+mn-ea"/>
            </a:endParaRPr>
          </a:p>
          <a:p>
            <a:pPr algn="l" eaLnBrk="1" hangingPunct="1">
              <a:defRPr/>
            </a:pPr>
            <a:endParaRPr lang="zh-CN" altLang="en-US" sz="24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0" name="文本框 6"/>
          <p:cNvSpPr txBox="1"/>
          <p:nvPr>
            <p:custDataLst>
              <p:tags r:id="rId4"/>
            </p:custDataLst>
          </p:nvPr>
        </p:nvSpPr>
        <p:spPr bwMode="auto">
          <a:xfrm>
            <a:off x="9679940" y="3572510"/>
            <a:ext cx="1945640" cy="866140"/>
          </a:xfrm>
          <a:prstGeom prst="rect">
            <a:avLst/>
          </a:prstGeom>
          <a:noFill/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55600">
              <a:lnSpc>
                <a:spcPct val="150000"/>
              </a:lnSpc>
            </a:pPr>
            <a:r>
              <a:rPr lang="zh-CN" altLang="en-US" sz="1800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创意游戏</a:t>
            </a: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defRPr/>
            </a:pPr>
            <a:endParaRPr lang="zh-CN" altLang="en-US" sz="18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îṧľïḓe"/>
          <p:cNvSpPr/>
          <p:nvPr>
            <p:custDataLst>
              <p:tags r:id="rId5"/>
            </p:custDataLst>
          </p:nvPr>
        </p:nvSpPr>
        <p:spPr bwMode="auto">
          <a:xfrm rot="-16200000">
            <a:off x="6259195" y="-1229360"/>
            <a:ext cx="84455" cy="7792721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sz="1200">
              <a:latin typeface="Agency FB" panose="020B0503020202020204" pitchFamily="34" charset="0"/>
            </a:endParaRPr>
          </a:p>
        </p:txBody>
      </p:sp>
      <p:pic>
        <p:nvPicPr>
          <p:cNvPr id="4" name="图片 3" descr="穿着黑色衣服的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20222" r="20222"/>
          <a:stretch>
            <a:fillRect/>
          </a:stretch>
        </p:blipFill>
        <p:spPr>
          <a:xfrm>
            <a:off x="1109345" y="19685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pic>
        <p:nvPicPr>
          <p:cNvPr id="48" name="图片 47" descr="穿着黑色衣服的人&#10;&#10;描述已自动生成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7"/>
          <a:srcRect l="20222" r="20222"/>
          <a:stretch>
            <a:fillRect/>
          </a:stretch>
        </p:blipFill>
        <p:spPr>
          <a:xfrm>
            <a:off x="4177030" y="19685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pic>
        <p:nvPicPr>
          <p:cNvPr id="51" name="图片 50" descr="穿着黑色衣服的人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7"/>
          <a:srcRect l="20222" r="20222"/>
          <a:stretch>
            <a:fillRect/>
          </a:stretch>
        </p:blipFill>
        <p:spPr>
          <a:xfrm>
            <a:off x="6856095" y="196850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</p:spPr>
      </p:pic>
      <p:pic>
        <p:nvPicPr>
          <p:cNvPr id="54" name="图片 53" descr="穿着黑色衣服的人&#10;&#10;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7"/>
          <a:srcRect l="20222" r="20222"/>
          <a:stretch>
            <a:fillRect/>
          </a:stretch>
        </p:blipFill>
        <p:spPr>
          <a:xfrm>
            <a:off x="9799320" y="2062480"/>
            <a:ext cx="1379855" cy="1303020"/>
          </a:xfrm>
          <a:custGeom>
            <a:avLst/>
            <a:gdLst>
              <a:gd name="connsiteX0" fmla="*/ 1063767 w 2127045"/>
              <a:gd name="connsiteY0" fmla="*/ 0 h 2007951"/>
              <a:gd name="connsiteX1" fmla="*/ 2127045 w 2127045"/>
              <a:gd name="connsiteY1" fmla="*/ 1033565 h 2007951"/>
              <a:gd name="connsiteX2" fmla="*/ 1211472 w 2127045"/>
              <a:gd name="connsiteY2" fmla="*/ 1646148 h 2007951"/>
              <a:gd name="connsiteX3" fmla="*/ 573456 w 2127045"/>
              <a:gd name="connsiteY3" fmla="*/ 2007951 h 2007951"/>
              <a:gd name="connsiteX4" fmla="*/ 0 w 2127045"/>
              <a:gd name="connsiteY4" fmla="*/ 1063766 h 2007951"/>
              <a:gd name="connsiteX5" fmla="*/ 1063767 w 2127045"/>
              <a:gd name="connsiteY5" fmla="*/ 0 h 200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045" h="2007951">
                <a:moveTo>
                  <a:pt x="1063767" y="0"/>
                </a:moveTo>
                <a:cubicBezTo>
                  <a:pt x="1641136" y="0"/>
                  <a:pt x="2111027" y="459987"/>
                  <a:pt x="2127045" y="1033565"/>
                </a:cubicBezTo>
                <a:cubicBezTo>
                  <a:pt x="2049524" y="1166353"/>
                  <a:pt x="1823688" y="1438897"/>
                  <a:pt x="1211472" y="1646148"/>
                </a:cubicBezTo>
                <a:cubicBezTo>
                  <a:pt x="904936" y="1749957"/>
                  <a:pt x="704532" y="1879687"/>
                  <a:pt x="573456" y="2007951"/>
                </a:cubicBezTo>
                <a:cubicBezTo>
                  <a:pt x="232684" y="1830656"/>
                  <a:pt x="0" y="1474478"/>
                  <a:pt x="0" y="1063766"/>
                </a:cubicBezTo>
                <a:cubicBezTo>
                  <a:pt x="0" y="476249"/>
                  <a:pt x="476250" y="0"/>
                  <a:pt x="106376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</p:pic>
      <p:sp>
        <p:nvSpPr>
          <p:cNvPr id="46" name="Inhaltsplatzhalter 4"/>
          <p:cNvSpPr txBox="1"/>
          <p:nvPr>
            <p:custDataLst>
              <p:tags r:id="rId11"/>
            </p:custDataLst>
          </p:nvPr>
        </p:nvSpPr>
        <p:spPr>
          <a:xfrm>
            <a:off x="4327525" y="2424748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活动室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Inhaltsplatzhalter 4"/>
          <p:cNvSpPr txBox="1"/>
          <p:nvPr>
            <p:custDataLst>
              <p:tags r:id="rId12"/>
            </p:custDataLst>
          </p:nvPr>
        </p:nvSpPr>
        <p:spPr>
          <a:xfrm>
            <a:off x="7036435" y="24457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收获园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Inhaltsplatzhalter 4"/>
          <p:cNvSpPr txBox="1"/>
          <p:nvPr>
            <p:custDataLst>
              <p:tags r:id="rId13"/>
            </p:custDataLst>
          </p:nvPr>
        </p:nvSpPr>
        <p:spPr>
          <a:xfrm>
            <a:off x="9859645" y="24457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挑战台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Inhaltsplatzhalter 4"/>
          <p:cNvSpPr txBox="1"/>
          <p:nvPr>
            <p:custDataLst>
              <p:tags r:id="rId14"/>
            </p:custDataLst>
          </p:nvPr>
        </p:nvSpPr>
        <p:spPr>
          <a:xfrm>
            <a:off x="1279525" y="2445703"/>
            <a:ext cx="1012825" cy="3073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准备间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任意多边形: 形状 10"/>
          <p:cNvSpPr/>
          <p:nvPr>
            <p:custDataLst>
              <p:tags r:id="rId15"/>
            </p:custDataLst>
          </p:nvPr>
        </p:nvSpPr>
        <p:spPr>
          <a:xfrm>
            <a:off x="1384935" y="25565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11"/>
          <p:cNvSpPr/>
          <p:nvPr>
            <p:custDataLst>
              <p:tags r:id="rId16"/>
            </p:custDataLst>
          </p:nvPr>
        </p:nvSpPr>
        <p:spPr>
          <a:xfrm>
            <a:off x="4456430" y="25311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任意多边形: 形状 12"/>
          <p:cNvSpPr/>
          <p:nvPr>
            <p:custDataLst>
              <p:tags r:id="rId17"/>
            </p:custDataLst>
          </p:nvPr>
        </p:nvSpPr>
        <p:spPr>
          <a:xfrm>
            <a:off x="7147560" y="255651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gradFill>
            <a:gsLst>
              <a:gs pos="5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  <a:gs pos="0">
                <a:schemeClr val="accent1"/>
              </a:gs>
            </a:gsLst>
            <a:lin ang="0" scaled="0"/>
          </a:gra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13"/>
          <p:cNvSpPr/>
          <p:nvPr>
            <p:custDataLst>
              <p:tags r:id="rId18"/>
            </p:custDataLst>
          </p:nvPr>
        </p:nvSpPr>
        <p:spPr>
          <a:xfrm>
            <a:off x="10124440" y="2625090"/>
            <a:ext cx="1076325" cy="1704975"/>
          </a:xfrm>
          <a:custGeom>
            <a:avLst/>
            <a:gdLst>
              <a:gd name="connsiteX0" fmla="*/ 1835531 w 1836572"/>
              <a:gd name="connsiteY0" fmla="*/ 0 h 2628969"/>
              <a:gd name="connsiteX1" fmla="*/ 882664 w 1836572"/>
              <a:gd name="connsiteY1" fmla="*/ 692549 h 2628969"/>
              <a:gd name="connsiteX2" fmla="*/ 227 w 1836572"/>
              <a:gd name="connsiteY2" fmla="*/ 1574130 h 2628969"/>
              <a:gd name="connsiteX3" fmla="*/ 1327 w 1836572"/>
              <a:gd name="connsiteY3" fmla="*/ 1621571 h 2628969"/>
              <a:gd name="connsiteX4" fmla="*/ 1327 w 1836572"/>
              <a:gd name="connsiteY4" fmla="*/ 2628970 h 2628969"/>
              <a:gd name="connsiteX5" fmla="*/ 9520 w 1836572"/>
              <a:gd name="connsiteY5" fmla="*/ 2628970 h 2628969"/>
              <a:gd name="connsiteX6" fmla="*/ 12699 w 1836572"/>
              <a:gd name="connsiteY6" fmla="*/ 1719144 h 2628969"/>
              <a:gd name="connsiteX7" fmla="*/ 164194 w 1836572"/>
              <a:gd name="connsiteY7" fmla="*/ 1378250 h 2628969"/>
              <a:gd name="connsiteX8" fmla="*/ 1116204 w 1836572"/>
              <a:gd name="connsiteY8" fmla="*/ 872166 h 2628969"/>
              <a:gd name="connsiteX9" fmla="*/ 1835531 w 1836572"/>
              <a:gd name="connsiteY9" fmla="*/ 0 h 26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6572" h="2628969">
                <a:moveTo>
                  <a:pt x="1835531" y="0"/>
                </a:moveTo>
                <a:cubicBezTo>
                  <a:pt x="1835531" y="0"/>
                  <a:pt x="1723407" y="407777"/>
                  <a:pt x="882664" y="692549"/>
                </a:cubicBezTo>
                <a:cubicBezTo>
                  <a:pt x="20891" y="984412"/>
                  <a:pt x="-3197" y="1480836"/>
                  <a:pt x="227" y="1574130"/>
                </a:cubicBezTo>
                <a:cubicBezTo>
                  <a:pt x="838" y="1589903"/>
                  <a:pt x="1327" y="1605676"/>
                  <a:pt x="1327" y="1621571"/>
                </a:cubicBezTo>
                <a:lnTo>
                  <a:pt x="1327" y="2628970"/>
                </a:lnTo>
                <a:lnTo>
                  <a:pt x="9520" y="2628970"/>
                </a:lnTo>
                <a:lnTo>
                  <a:pt x="12699" y="1719144"/>
                </a:lnTo>
                <a:cubicBezTo>
                  <a:pt x="13188" y="1589291"/>
                  <a:pt x="68210" y="1465674"/>
                  <a:pt x="164194" y="1378250"/>
                </a:cubicBezTo>
                <a:cubicBezTo>
                  <a:pt x="312510" y="1243384"/>
                  <a:pt x="592268" y="1059242"/>
                  <a:pt x="1116204" y="872166"/>
                </a:cubicBezTo>
                <a:cubicBezTo>
                  <a:pt x="1894955" y="593997"/>
                  <a:pt x="1835531" y="0"/>
                  <a:pt x="183553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18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7030" y="-1372235"/>
            <a:ext cx="5962650" cy="98431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22">
            <a:off x="9042310" y="4567341"/>
            <a:ext cx="2664704" cy="1931162"/>
          </a:xfrm>
          <a:prstGeom prst="rect">
            <a:avLst/>
          </a:prstGeom>
        </p:spPr>
      </p:pic>
      <p:sp>
        <p:nvSpPr>
          <p:cNvPr id="57" name="文本框 6"/>
          <p:cNvSpPr txBox="1"/>
          <p:nvPr>
            <p:custDataLst>
              <p:tags r:id="rId3"/>
            </p:custDataLst>
          </p:nvPr>
        </p:nvSpPr>
        <p:spPr bwMode="auto">
          <a:xfrm>
            <a:off x="4441825" y="1629410"/>
            <a:ext cx="5663565" cy="4184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活动一：选用数字设备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活动二：了解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Arial" panose="020B0604020202020204" pitchFamily="34" charset="0"/>
              </a:rPr>
              <a:t>网络游戏的形式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活动三：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打开网页游戏的工具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  <a:p>
            <a:pPr algn="l" eaLnBrk="1" hangingPunct="1">
              <a:lnSpc>
                <a:spcPct val="200000"/>
              </a:lnSpc>
              <a:defRPr/>
            </a:pPr>
            <a:r>
              <a:rPr lang="zh-CN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Arial" panose="020B0604020202020204" pitchFamily="34" charset="0"/>
              </a:rPr>
              <a:t>活动四：</a:t>
            </a:r>
            <a:r>
              <a:rPr lang="zh-CN" altLang="en-US" sz="28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认识网址</a:t>
            </a: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defRPr/>
            </a:pPr>
            <a:endParaRPr lang="zh-CN" altLang="en-US" sz="28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任意多边形: 形状 16"/>
          <p:cNvSpPr/>
          <p:nvPr>
            <p:custDataLst>
              <p:tags r:id="rId4"/>
            </p:custDataLst>
          </p:nvPr>
        </p:nvSpPr>
        <p:spPr>
          <a:xfrm>
            <a:off x="3357880" y="1629410"/>
            <a:ext cx="1217930" cy="1388110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1893" r="21893"/>
          <a:stretch>
            <a:fillRect/>
          </a:stretch>
        </p:blipFill>
        <p:spPr>
          <a:xfrm>
            <a:off x="1901190" y="2423160"/>
            <a:ext cx="2296160" cy="2296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CD2D7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01215" y="3195955"/>
            <a:ext cx="209613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40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40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85" flipH="1">
            <a:off x="9466305" y="-106048"/>
            <a:ext cx="1652453" cy="2383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活动一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0900"/>
            <a:ext cx="365315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+mn-ea"/>
              </a:rPr>
              <a:t>选用数字设备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09140" y="1709702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提示：不同的生活场景，有不同方法可以在线玩游戏。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4025" y="2966085"/>
            <a:ext cx="7923530" cy="21253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□计算机 　 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□平板电脑  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□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数字音频播放器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　　　　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□其他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26870" y="2681605"/>
            <a:ext cx="8865870" cy="29400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0" name="图片 109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4364" t="19279" r="15683" b="10020"/>
          <a:stretch>
            <a:fillRect/>
          </a:stretch>
        </p:blipFill>
        <p:spPr>
          <a:xfrm>
            <a:off x="3221355" y="2877820"/>
            <a:ext cx="1212215" cy="1120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7050" y="2790190"/>
            <a:ext cx="983615" cy="1148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3">
            <a:clrChange>
              <a:clrFrom>
                <a:srgbClr val="EEF1EA">
                  <a:alpha val="100000"/>
                </a:srgbClr>
              </a:clrFrom>
              <a:clrTo>
                <a:srgbClr val="EEF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900" y="2965768"/>
            <a:ext cx="1372235" cy="576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1588" r="16760" b="11117"/>
          <a:stretch>
            <a:fillRect/>
          </a:stretch>
        </p:blipFill>
        <p:spPr>
          <a:xfrm>
            <a:off x="4433570" y="4112260"/>
            <a:ext cx="981075" cy="1091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658735" y="3076575"/>
            <a:ext cx="22669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□智能手机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图片 5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活动二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1218"/>
            <a:ext cx="498919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+mn-ea"/>
              </a:rPr>
              <a:t>了解</a:t>
            </a: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网络游戏的形式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974975" y="2510790"/>
            <a:ext cx="65449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5430"/>
            <a:r>
              <a:rPr lang="zh-CN" sz="2400" b="0">
                <a:latin typeface="楷体" panose="02010609060101010101" pitchFamily="49" charset="-122"/>
                <a:ea typeface="楷体" panose="02010609060101010101" pitchFamily="49" charset="-122"/>
              </a:rPr>
              <a:t>实验准备：小组讨论，记录调查结果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697990" y="3141980"/>
          <a:ext cx="8481060" cy="2019935"/>
        </p:xfrm>
        <a:graphic>
          <a:graphicData uri="http://schemas.openxmlformats.org/drawingml/2006/table">
            <a:tbl>
              <a:tblPr/>
              <a:tblGrid>
                <a:gridCol w="3164840"/>
                <a:gridCol w="5316220"/>
              </a:tblGrid>
              <a:tr h="6737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网页游戏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直接在</a:t>
                      </a: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__________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中运行。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玩过的网络游戏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 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246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玩过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在线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网页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游戏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黑体" panose="02010609060101010101" charset="-122"/>
                        </a:rPr>
                        <a:t>吗？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仿宋" panose="02010609060101010101" charset="-122"/>
                        </a:rPr>
                        <a:t>网站名：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9050">
                      <a:solidFill>
                        <a:srgbClr val="FFC000"/>
                      </a:solidFill>
                      <a:prstDash val="solid"/>
                    </a:lnL>
                    <a:lnR w="19050">
                      <a:solidFill>
                        <a:srgbClr val="FFC000"/>
                      </a:solidFill>
                      <a:prstDash val="solid"/>
                    </a:lnR>
                    <a:lnT w="19050">
                      <a:solidFill>
                        <a:srgbClr val="FFC000"/>
                      </a:solidFill>
                      <a:prstDash val="solid"/>
                    </a:lnT>
                    <a:lnB w="19050">
                      <a:solidFill>
                        <a:srgbClr val="FFC000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697990" y="1835150"/>
            <a:ext cx="59778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主要包括网页形式和客户端形式。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活动三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1535"/>
            <a:ext cx="752030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打开网页游戏的工具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pic>
        <p:nvPicPr>
          <p:cNvPr id="1073742955" name="图片 1" descr="560601cfb08d19301612512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2815" y="4607560"/>
            <a:ext cx="851535" cy="851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56" name="图片 5" descr="5c751fcead7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70" y="4607560"/>
            <a:ext cx="681355" cy="68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57" name="图片 4" descr="5c755b91f3a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15" y="4593590"/>
            <a:ext cx="851535" cy="851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58" name="图片 2" descr="无标题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9"/>
              </a:clrFrom>
              <a:clrTo>
                <a:srgbClr val="F7F7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900" y="4607560"/>
            <a:ext cx="851535" cy="756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38300" y="4771390"/>
            <a:ext cx="454660" cy="4603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zh-CN" altLang="en-US" sz="2400">
                <a:sym typeface="Wingdings 2" panose="05020102010507070707" charset="0"/>
              </a:rPr>
              <a:t>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65880" y="4789170"/>
            <a:ext cx="454660" cy="4603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zh-CN" altLang="en-US" sz="2400">
                <a:sym typeface="Wingdings 2" panose="05020102010507070707" charset="0"/>
              </a:rPr>
              <a:t>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84570" y="4815840"/>
            <a:ext cx="454660" cy="4603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zh-CN" altLang="en-US" sz="2400">
                <a:sym typeface="Wingdings 2" panose="05020102010507070707" charset="0"/>
              </a:rPr>
              <a:t>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8820" y="4806950"/>
            <a:ext cx="454660" cy="4603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zh-CN" altLang="en-US" sz="2400">
                <a:sym typeface="Wingdings 2" panose="05020102010507070707" charset="0"/>
              </a:rPr>
              <a:t>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37285" y="2359025"/>
            <a:ext cx="9623425" cy="1863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认识浏览器　</a:t>
            </a:r>
            <a:endParaRPr lang="zh-CN" sz="2400" b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它是我们上网的入口。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认识浏览器图标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sz="2400" b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小组讨论怎样打开网页？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5690" y="1837055"/>
            <a:ext cx="9355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网页游戏，只需通过浏览器，即可快速进入游戏。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5405" y="4425315"/>
            <a:ext cx="8865870" cy="12395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活动三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1535"/>
            <a:ext cx="752030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打开网页游戏的工具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17320" y="1836420"/>
            <a:ext cx="5080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你还见到什么样的浏览器？</a:t>
            </a:r>
            <a:endParaRPr lang="zh-CN" sz="2400" b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3514" t="7141" r="27376" b="60492"/>
          <a:stretch>
            <a:fillRect/>
          </a:stretch>
        </p:blipFill>
        <p:spPr>
          <a:xfrm>
            <a:off x="5130800" y="2474595"/>
            <a:ext cx="1224280" cy="1395730"/>
          </a:xfrm>
          <a:prstGeom prst="rect">
            <a:avLst/>
          </a:prstGeom>
        </p:spPr>
      </p:pic>
      <p:pic>
        <p:nvPicPr>
          <p:cNvPr id="12" name="图片 11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539" t="6891" r="74665" b="61302"/>
          <a:stretch>
            <a:fillRect/>
          </a:stretch>
        </p:blipFill>
        <p:spPr>
          <a:xfrm>
            <a:off x="3387090" y="2474595"/>
            <a:ext cx="1396365" cy="1371600"/>
          </a:xfrm>
          <a:prstGeom prst="rect">
            <a:avLst/>
          </a:prstGeom>
        </p:spPr>
      </p:pic>
      <p:pic>
        <p:nvPicPr>
          <p:cNvPr id="13" name="图片 12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847" t="44470" r="75240" b="20925"/>
          <a:stretch>
            <a:fillRect/>
          </a:stretch>
        </p:blipFill>
        <p:spPr>
          <a:xfrm>
            <a:off x="3387090" y="4275455"/>
            <a:ext cx="1275715" cy="1492250"/>
          </a:xfrm>
          <a:prstGeom prst="rect">
            <a:avLst/>
          </a:prstGeom>
        </p:spPr>
      </p:pic>
      <p:pic>
        <p:nvPicPr>
          <p:cNvPr id="14" name="图片 13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5776" t="7229" r="4411" b="60654"/>
          <a:stretch>
            <a:fillRect/>
          </a:stretch>
        </p:blipFill>
        <p:spPr>
          <a:xfrm>
            <a:off x="6702425" y="2474595"/>
            <a:ext cx="1269365" cy="1384935"/>
          </a:xfrm>
          <a:prstGeom prst="rect">
            <a:avLst/>
          </a:prstGeom>
        </p:spPr>
      </p:pic>
      <p:pic>
        <p:nvPicPr>
          <p:cNvPr id="15" name="图片 14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53" t="44220" r="49549" b="22648"/>
          <a:stretch>
            <a:fillRect/>
          </a:stretch>
        </p:blipFill>
        <p:spPr>
          <a:xfrm>
            <a:off x="5086985" y="4338955"/>
            <a:ext cx="1454150" cy="1428750"/>
          </a:xfrm>
          <a:prstGeom prst="rect">
            <a:avLst/>
          </a:prstGeom>
        </p:spPr>
      </p:pic>
      <p:pic>
        <p:nvPicPr>
          <p:cNvPr id="18" name="图片 17" descr="c1464256-e1db-4a2f-a8a5-a576faa41ca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3187" t="45177" r="29626" b="22648"/>
          <a:stretch>
            <a:fillRect/>
          </a:stretch>
        </p:blipFill>
        <p:spPr>
          <a:xfrm>
            <a:off x="6965315" y="4380230"/>
            <a:ext cx="1101090" cy="1387475"/>
          </a:xfrm>
          <a:prstGeom prst="rect">
            <a:avLst/>
          </a:prstGeom>
        </p:spPr>
      </p:pic>
      <p:pic>
        <p:nvPicPr>
          <p:cNvPr id="6" name="图片 5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1893" r="21893"/>
          <a:stretch>
            <a:fillRect/>
          </a:stretch>
        </p:blipFill>
        <p:spPr>
          <a:xfrm>
            <a:off x="10334625" y="335280"/>
            <a:ext cx="1176655" cy="1177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rgbClr val="58CACF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307955" y="666115"/>
            <a:ext cx="1409065" cy="73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l" eaLnBrk="1" fontAlgn="base" hangingPunct="1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准备间</a:t>
            </a:r>
            <a:endParaRPr lang="zh-CN" altLang="en-US" sz="28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1768127" y="896957"/>
            <a:ext cx="2434040" cy="737235"/>
            <a:chOff x="6388488" y="2098491"/>
            <a:chExt cx="2434040" cy="737235"/>
          </a:xfrm>
        </p:grpSpPr>
        <p:sp>
          <p:nvSpPr>
            <p:cNvPr id="16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6666126" y="2098491"/>
              <a:ext cx="2156402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spc="100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活动四</a:t>
              </a:r>
              <a:endParaRPr lang="zh-CN" altLang="en-US" sz="2800" spc="100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528695" y="851535"/>
            <a:ext cx="753173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solidFill>
                  <a:srgbClr val="00206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认识网址</a:t>
            </a:r>
            <a:endParaRPr lang="zh-CN" altLang="en-US" sz="3200" dirty="0">
              <a:solidFill>
                <a:srgbClr val="00206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29690" y="2409825"/>
            <a:ext cx="55194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5430">
              <a:lnSpc>
                <a:spcPct val="120000"/>
              </a:lnSpc>
            </a:pPr>
            <a:r>
              <a:rPr lang="zh-CN" sz="24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网址→家庭住址</a:t>
            </a:r>
            <a:endParaRPr lang="zh-CN" altLang="en-US" sz="2400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9690" y="18719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网址：浏览器用来定位网页的地址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" name="图片 19" descr="C:/Users/yedeng/Desktop/6e9b7e0b07b3e798ad7dbe6a73a347bf.jpeg6e9b7e0b07b3e798ad7dbe6a73a347bf"/>
          <p:cNvPicPr>
            <a:picLocks noChangeAspect="1"/>
          </p:cNvPicPr>
          <p:nvPr/>
        </p:nvPicPr>
        <p:blipFill>
          <a:blip r:embed="rId1"/>
          <a:srcRect l="1607" r="1607"/>
          <a:stretch>
            <a:fillRect/>
          </a:stretch>
        </p:blipFill>
        <p:spPr>
          <a:xfrm>
            <a:off x="6644005" y="2630170"/>
            <a:ext cx="4345940" cy="2418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2100" y="3752850"/>
            <a:ext cx="1972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浏览器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6550" y="3752850"/>
            <a:ext cx="1598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网址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 descr="4543d901-c029-4c28-88c1-fb8f9014368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6323"/>
          <a:stretch>
            <a:fillRect/>
          </a:stretch>
        </p:blipFill>
        <p:spPr>
          <a:xfrm>
            <a:off x="2970530" y="3471545"/>
            <a:ext cx="1084580" cy="1016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29690" y="3377565"/>
            <a:ext cx="4126865" cy="132270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008ed4d9-ac4f-40ad-863a-9ea87f66c224"/>
          <p:cNvPicPr>
            <a:picLocks noChangeAspect="1"/>
          </p:cNvPicPr>
          <p:nvPr/>
        </p:nvPicPr>
        <p:blipFill>
          <a:blip r:embed="rId3"/>
          <a:srcRect b="44566"/>
          <a:stretch>
            <a:fillRect/>
          </a:stretch>
        </p:blipFill>
        <p:spPr>
          <a:xfrm rot="18900000">
            <a:off x="4721860" y="2312035"/>
            <a:ext cx="2112645" cy="117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bldLvl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10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1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2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3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42.3834645669291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2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3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i*1_4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1"/>
  <p:tag name="KSO_WM_UNIT_FILL_TYPE" val="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gradient&quot;:[{&quot;brightness&quot;:0.4000000059604645,&quot;colorType&quot;:1,&quot;foreColorIndex&quot;:5,&quot;pos&quot;:0.5099999904632568,&quot;transparency&quot;:0},{&quot;brightness&quot;:0,&quot;colorType&quot;:1,&quot;foreColorIndex&quot;:5,&quot;pos&quot;:1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20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TABLE_ENDDRAG_ORIGIN_RECT" val="667*151"/>
  <p:tag name="TABLE_ENDDRAG_RECT" val="136*210*667*151"/>
</p:tagLst>
</file>

<file path=ppt/tags/tag23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43_1*h_i*1_1"/>
  <p:tag name="KSO_WM_TEMPLATE_CATEGORY" val="custom"/>
  <p:tag name="KSO_WM_TEMPLATE_INDEX" val="20234943"/>
  <p:tag name="KSO_WM_UNIT_LAYERLEVEL" val="1_1"/>
  <p:tag name="KSO_WM_TAG_VERSION" val="3.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43_1*h_i*1_2"/>
  <p:tag name="KSO_WM_TEMPLATE_CATEGORY" val="custom"/>
  <p:tag name="KSO_WM_TEMPLATE_INDEX" val="20234943"/>
  <p:tag name="KSO_WM_UNIT_LAYERLEVEL" val="1_1"/>
  <p:tag name="KSO_WM_TAG_VERSION" val="3.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43_1*h_i*1_3"/>
  <p:tag name="KSO_WM_TEMPLATE_CATEGORY" val="custom"/>
  <p:tag name="KSO_WM_TEMPLATE_INDEX" val="20234943"/>
  <p:tag name="KSO_WM_UNIT_LAYERLEVEL" val="1_1"/>
  <p:tag name="KSO_WM_TAG_VERSION" val="3.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4943_1*h_i*1_4"/>
  <p:tag name="KSO_WM_TEMPLATE_CATEGORY" val="custom"/>
  <p:tag name="KSO_WM_TEMPLATE_INDEX" val="20234943"/>
  <p:tag name="KSO_WM_UNIT_LAYERLEVEL" val="1_1"/>
  <p:tag name="KSO_WM_TAG_VERSION" val="3.0"/>
</p:tagLst>
</file>

<file path=ppt/tags/tag34.xml><?xml version="1.0" encoding="utf-8"?>
<p:tagLst xmlns:p="http://schemas.openxmlformats.org/presentationml/2006/main">
  <p:tag name="TABLE_ENDDRAG_ORIGIN_RECT" val="507*106"/>
  <p:tag name="TABLE_ENDDRAG_RECT" val="94*286*507*106"/>
</p:tagLst>
</file>

<file path=ppt/tags/tag35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TABLE_ENDDRAG_ORIGIN_RECT" val="748*175"/>
  <p:tag name="TABLE_ENDDRAG_RECT" val="89*265*748*175"/>
</p:tagLst>
</file>

<file path=ppt/tags/tag38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11.06726294471}"/>
</p:tagLst>
</file>

<file path=ppt/tags/tag40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TABLE_ENDDRAG_ORIGIN_RECT" val="410*247"/>
  <p:tag name="TABLE_ENDDRAG_RECT" val="94*167*410*247"/>
</p:tagLst>
</file>

<file path=ppt/tags/tag42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TABLE_ENDDRAG_ORIGIN_RECT" val="747*308"/>
  <p:tag name="TABLE_ENDDRAG_RECT" val="125*171*747*308"/>
  <p:tag name="TABLE_EMPHASIZE_ROW" val="5"/>
  <p:tag name="TABLE_EMPHASIZE_ID" val="2"/>
  <p:tag name="KSO_WM_UNIT_TABLE_BEAUTIFY" val="smartTable{c94da975-08ec-441c-9a20-5f5b76a8bcc3}"/>
</p:tagLst>
</file>

<file path=ppt/tags/tag49.xml><?xml version="1.0" encoding="utf-8"?>
<p:tagLst xmlns:p="http://schemas.openxmlformats.org/presentationml/2006/main">
  <p:tag name="TABLE_EMPHASIZE_UUID" val="smartTable{c94da975-08ec-441c-9a20-5f5b76a8bcc3}"/>
  <p:tag name="TABLE_EMPHASIZE_TYPE" val="horizontal"/>
  <p:tag name="TABLE_ENDDRAG_ORIGIN_RECT" val="777*50"/>
  <p:tag name="TABLE_ENDDRAG_RECT" val="110*437*777*50"/>
</p:tagLst>
</file>

<file path=ppt/tags/tag5.xml><?xml version="1.0" encoding="utf-8"?>
<p:tagLst xmlns:p="http://schemas.openxmlformats.org/presentationml/2006/main">
  <p:tag name="KSO_WM_DIAGRAM_VIRTUALLY_FRAME" val="{&quot;height&quot;:347.6339613047124,&quot;left&quot;:82.21653543307086,&quot;top&quot;:135.96858267716536,&quot;width&quot;:851.2834645669291}"/>
</p:tagLst>
</file>

<file path=ppt/tags/tag50.xml><?xml version="1.0" encoding="utf-8"?>
<p:tagLst xmlns:p="http://schemas.openxmlformats.org/presentationml/2006/main">
  <p:tag name="KSO_WM_DIAGRAM_VIRTUALLY_FRAME" val="{&quot;height&quot;:347.6339613047124,&quot;left&quot;:9.35,&quot;top&quot;:135.96858267716536,&quot;width&quot;:889.2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ISPRING_PRESENTATION_TITLE" val="5-0528-2人教版六年级语文《我的伯父鲁迅先生》PPT课件"/>
  <p:tag name="COMMONDATA" val="eyJoZGlkIjoiNGU2Y2MwMzE0YWU4OWM3ZTIzZjIwYTViYmEyZGU2OTgifQ=="/>
  <p:tag name="RESOURCE_RECORD_KEY" val="{&quot;13&quot;:[20482077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414.218188976378,&quot;left&quot;:81.6375590551181,&quot;top&quot;:62.78181102362205,&quot;width&quot;:826.26244094488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410_3*l_h_d*1_1_1"/>
  <p:tag name="KSO_WM_TEMPLATE_CATEGORY" val="diagram"/>
  <p:tag name="KSO_WM_TEMPLATE_INDEX" val="2023441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7*590"/>
  <p:tag name="KSO_WM_DIAGRAM_GROUP_CODE" val="l1-1"/>
  <p:tag name="KSO_WM_UNIT_TYPE" val="l_h_d"/>
  <p:tag name="KSO_WM_UNIT_INDEX" val="1_1_1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DIAGRAM_MAX_ITEMCNT" val="4"/>
  <p:tag name="KSO_WM_DIAGRAM_MIN_ITEMCNT" val="2"/>
  <p:tag name="KSO_WM_DIAGRAM_VIRTUALLY_FRAME" val="{&quot;height&quot;:376.5719708828663,&quot;left&quot;:81.6375590551181,&quot;top&quot;:62.78181102362205,&quot;width&quot;:800.08653553880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1434</Words>
  <Application>WPS 演示</Application>
  <PresentationFormat>宽屏</PresentationFormat>
  <Paragraphs>295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阿里巴巴普惠体 M</vt:lpstr>
      <vt:lpstr>楷体</vt:lpstr>
      <vt:lpstr>隶书</vt:lpstr>
      <vt:lpstr>珠穆朗玛—乌金苏通体</vt:lpstr>
      <vt:lpstr>字魂27号-布丁体</vt:lpstr>
      <vt:lpstr>楷体_GB2312</vt:lpstr>
      <vt:lpstr>Agency FB</vt:lpstr>
      <vt:lpstr>Calibri Light</vt:lpstr>
      <vt:lpstr>Symbol</vt:lpstr>
      <vt:lpstr>思源黑体 Regular</vt:lpstr>
      <vt:lpstr>华文隶书</vt:lpstr>
      <vt:lpstr>方正粗黑宋简体</vt:lpstr>
      <vt:lpstr>黑体</vt:lpstr>
      <vt:lpstr>仿宋</vt:lpstr>
      <vt:lpstr>Wingdings 2</vt:lpstr>
      <vt:lpstr>Wingdings</vt:lpstr>
      <vt:lpstr>华文新魏</vt:lpstr>
      <vt:lpstr>等线</vt:lpstr>
      <vt:lpstr>新宋体</vt:lpstr>
      <vt:lpstr>Arial Unicode MS</vt:lpstr>
      <vt:lpstr>汉仪综艺体简</vt:lpstr>
      <vt:lpstr>等线 Light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叶</cp:lastModifiedBy>
  <cp:revision>30</cp:revision>
  <dcterms:created xsi:type="dcterms:W3CDTF">2019-05-28T03:05:00Z</dcterms:created>
  <dcterms:modified xsi:type="dcterms:W3CDTF">2024-08-02T09:16:52Z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C67CE26A36E3498286A6A3D28D086A25_13</vt:lpwstr>
  </property>
  <property fmtid="{D5CDD505-2E9C-101B-9397-08002B2CF9AE}" pid="3" name="KSOProductBuildVer">
    <vt:lpwstr>2052-12.1.0.16929</vt:lpwstr>
  </property>
</Properties>
</file>