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417" r:id="rId2"/>
    <p:sldId id="401" r:id="rId3"/>
    <p:sldId id="333" r:id="rId4"/>
    <p:sldId id="402" r:id="rId5"/>
    <p:sldId id="434" r:id="rId6"/>
    <p:sldId id="433" r:id="rId7"/>
    <p:sldId id="437" r:id="rId8"/>
    <p:sldId id="412" r:id="rId9"/>
    <p:sldId id="398" r:id="rId10"/>
    <p:sldId id="438" r:id="rId11"/>
    <p:sldId id="414" r:id="rId12"/>
    <p:sldId id="410" r:id="rId13"/>
    <p:sldId id="452" r:id="rId14"/>
    <p:sldId id="453" r:id="rId15"/>
    <p:sldId id="462" r:id="rId16"/>
    <p:sldId id="463" r:id="rId17"/>
    <p:sldId id="472" r:id="rId18"/>
    <p:sldId id="415" r:id="rId19"/>
    <p:sldId id="478" r:id="rId20"/>
    <p:sldId id="473" r:id="rId21"/>
    <p:sldId id="411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un Vagun" initials="V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8C88"/>
    <a:srgbClr val="B2D2D0"/>
    <a:srgbClr val="62A39F"/>
    <a:srgbClr val="968C8C"/>
    <a:srgbClr val="D8B25C"/>
    <a:srgbClr val="E2DFCC"/>
    <a:srgbClr val="538F8B"/>
    <a:srgbClr val="989EA2"/>
    <a:srgbClr val="3494BA"/>
    <a:srgbClr val="7A8C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91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F4E72-6667-4E46-B0E4-B4D531CF006B}" type="datetimeFigureOut">
              <a:rPr lang="zh-CN" altLang="en-US" smtClean="0"/>
              <a:t>2024-08-07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CDD19-2EEA-4CDF-B2F3-7EEA11EB95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62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549275" y="523875"/>
            <a:ext cx="11092815" cy="5810250"/>
          </a:xfrm>
          <a:prstGeom prst="rect">
            <a:avLst/>
          </a:prstGeom>
          <a:solidFill>
            <a:srgbClr val="62A39F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alphaModFix amt="13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9275" y="303439"/>
            <a:ext cx="11220574" cy="609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217056" y="110767"/>
            <a:ext cx="5212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单元 探密互联网工作过程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互联网基本原理</a:t>
            </a: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6301274" y="6417587"/>
            <a:ext cx="57835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 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探秘电子邮件收发过程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互联网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SMTP/POP3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协议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6628085" y="6313832"/>
            <a:ext cx="537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单元  探密互联网工作过程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互联网基本原理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292608" y="6313832"/>
            <a:ext cx="57835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 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探秘电子邮件收发过程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——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互联网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SMTP/POP3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协议</a:t>
            </a:r>
            <a:endParaRPr lang="zh-CN" altLang="en-US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94513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A-任意多边形: 形状 22"/>
          <p:cNvSpPr/>
          <p:nvPr userDrawn="1">
            <p:custDataLst>
              <p:tags r:id="rId1"/>
            </p:custDataLst>
          </p:nvPr>
        </p:nvSpPr>
        <p:spPr>
          <a:xfrm rot="16200000">
            <a:off x="5259705" y="-23495"/>
            <a:ext cx="1638935" cy="11643995"/>
          </a:xfrm>
          <a:custGeom>
            <a:avLst/>
            <a:gdLst>
              <a:gd name="connsiteX0" fmla="*/ 0 w 6168251"/>
              <a:gd name="connsiteY0" fmla="*/ 0 h 6857999"/>
              <a:gd name="connsiteX1" fmla="*/ 4531744 w 6168251"/>
              <a:gd name="connsiteY1" fmla="*/ 0 h 6857999"/>
              <a:gd name="connsiteX2" fmla="*/ 4540769 w 6168251"/>
              <a:gd name="connsiteY2" fmla="*/ 7092 h 6857999"/>
              <a:gd name="connsiteX3" fmla="*/ 6168251 w 6168251"/>
              <a:gd name="connsiteY3" fmla="*/ 3458096 h 6857999"/>
              <a:gd name="connsiteX4" fmla="*/ 4703042 w 6168251"/>
              <a:gd name="connsiteY4" fmla="*/ 6768535 h 6857999"/>
              <a:gd name="connsiteX5" fmla="*/ 4599761 w 6168251"/>
              <a:gd name="connsiteY5" fmla="*/ 6857999 h 6857999"/>
              <a:gd name="connsiteX6" fmla="*/ 0 w 6168251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8251" h="6857999">
                <a:moveTo>
                  <a:pt x="0" y="0"/>
                </a:moveTo>
                <a:lnTo>
                  <a:pt x="4531744" y="0"/>
                </a:lnTo>
                <a:lnTo>
                  <a:pt x="4540769" y="7092"/>
                </a:lnTo>
                <a:cubicBezTo>
                  <a:pt x="5534713" y="827368"/>
                  <a:pt x="6168251" y="2068747"/>
                  <a:pt x="6168251" y="3458096"/>
                </a:cubicBezTo>
                <a:cubicBezTo>
                  <a:pt x="6168251" y="4770259"/>
                  <a:pt x="5603151" y="5950436"/>
                  <a:pt x="4703042" y="6768535"/>
                </a:cubicBezTo>
                <a:lnTo>
                  <a:pt x="4599761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62A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6618354" y="6286256"/>
            <a:ext cx="537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单元  探密互联网工作过程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互联网基本原理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195251" y="6290774"/>
            <a:ext cx="57835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 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探秘电子邮件收发过程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——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互联网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SMTP/POP3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协议</a:t>
            </a:r>
            <a:endParaRPr lang="zh-CN" altLang="en-US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bldLvl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92608" y="268224"/>
            <a:ext cx="11606784" cy="6339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2024-08-07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401544" y="1662087"/>
            <a:ext cx="1619170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3200" dirty="0"/>
              <a:t>项目 </a:t>
            </a:r>
            <a:r>
              <a:rPr lang="en-US" altLang="zh-CN" sz="3200" dirty="0"/>
              <a:t>3</a:t>
            </a:r>
          </a:p>
        </p:txBody>
      </p:sp>
      <p:sp>
        <p:nvSpPr>
          <p:cNvPr id="38" name="矩形 37"/>
          <p:cNvSpPr/>
          <p:nvPr/>
        </p:nvSpPr>
        <p:spPr>
          <a:xfrm>
            <a:off x="2884374" y="2188669"/>
            <a:ext cx="7802880" cy="1014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探秘电子邮件收发过程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931372" y="4875815"/>
            <a:ext cx="5268165" cy="290195"/>
            <a:chOff x="5965" y="5678"/>
            <a:chExt cx="4790" cy="457"/>
          </a:xfrm>
        </p:grpSpPr>
        <p:sp>
          <p:nvSpPr>
            <p:cNvPr id="10" name="圆角矩形 26"/>
            <p:cNvSpPr/>
            <p:nvPr/>
          </p:nvSpPr>
          <p:spPr>
            <a:xfrm>
              <a:off x="5965" y="5678"/>
              <a:ext cx="2630" cy="457"/>
            </a:xfrm>
            <a:prstGeom prst="roundRect">
              <a:avLst/>
            </a:prstGeom>
            <a:solidFill>
              <a:srgbClr val="D8B2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charset="-122"/>
                </a:rPr>
                <a:t>芜湖市第五十中学</a:t>
              </a:r>
            </a:p>
          </p:txBody>
        </p:sp>
        <p:sp>
          <p:nvSpPr>
            <p:cNvPr id="11" name="圆角矩形 27"/>
            <p:cNvSpPr/>
            <p:nvPr/>
          </p:nvSpPr>
          <p:spPr>
            <a:xfrm>
              <a:off x="8825" y="5678"/>
              <a:ext cx="1930" cy="457"/>
            </a:xfrm>
            <a:prstGeom prst="roundRect">
              <a:avLst/>
            </a:prstGeom>
            <a:solidFill>
              <a:srgbClr val="D8B2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charset="-122"/>
                </a:rPr>
                <a:t>陈玉萤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5995228" y="3429000"/>
            <a:ext cx="55867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互联网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SMTP/POP3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协议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368917" y="756903"/>
            <a:ext cx="5971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E2DF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b="1" dirty="0">
                <a:solidFill>
                  <a:srgbClr val="E2DF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4</a:t>
            </a:r>
            <a:r>
              <a:rPr lang="zh-CN" altLang="en-US" sz="2000" b="1" dirty="0">
                <a:solidFill>
                  <a:srgbClr val="E2DF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探密互联网工作过程</a:t>
            </a:r>
            <a:endParaRPr lang="zh-CN" altLang="en-US" sz="2000" b="1" dirty="0">
              <a:solidFill>
                <a:srgbClr val="E2DF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90024" y="785057"/>
            <a:ext cx="429344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七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年级上册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06" y="2848061"/>
            <a:ext cx="3733406" cy="37334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992748" y="824254"/>
            <a:ext cx="8535425" cy="715427"/>
            <a:chOff x="992748" y="1070610"/>
            <a:chExt cx="8535425" cy="715427"/>
          </a:xfrm>
        </p:grpSpPr>
        <p:sp>
          <p:nvSpPr>
            <p:cNvPr id="13" name="任意多边形: 形状 12"/>
            <p:cNvSpPr/>
            <p:nvPr/>
          </p:nvSpPr>
          <p:spPr bwMode="auto">
            <a:xfrm>
              <a:off x="992748" y="1474065"/>
              <a:ext cx="310518" cy="3119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50" y="9182"/>
                  </a:moveTo>
                  <a:cubicBezTo>
                    <a:pt x="21200" y="9182"/>
                    <a:pt x="21329" y="9229"/>
                    <a:pt x="21435" y="9326"/>
                  </a:cubicBezTo>
                  <a:cubicBezTo>
                    <a:pt x="21544" y="9426"/>
                    <a:pt x="21599" y="9549"/>
                    <a:pt x="21599" y="9699"/>
                  </a:cubicBezTo>
                  <a:lnTo>
                    <a:pt x="21599" y="11867"/>
                  </a:lnTo>
                  <a:cubicBezTo>
                    <a:pt x="21599" y="12232"/>
                    <a:pt x="21415" y="12414"/>
                    <a:pt x="21050" y="12414"/>
                  </a:cubicBezTo>
                  <a:lnTo>
                    <a:pt x="18746" y="12414"/>
                  </a:lnTo>
                  <a:cubicBezTo>
                    <a:pt x="18575" y="13204"/>
                    <a:pt x="18299" y="13947"/>
                    <a:pt x="17915" y="14646"/>
                  </a:cubicBezTo>
                  <a:cubicBezTo>
                    <a:pt x="17530" y="15342"/>
                    <a:pt x="17066" y="15965"/>
                    <a:pt x="16517" y="16514"/>
                  </a:cubicBezTo>
                  <a:cubicBezTo>
                    <a:pt x="15968" y="17061"/>
                    <a:pt x="15346" y="17528"/>
                    <a:pt x="14647" y="17913"/>
                  </a:cubicBezTo>
                  <a:cubicBezTo>
                    <a:pt x="13948" y="18298"/>
                    <a:pt x="13206" y="18577"/>
                    <a:pt x="12419" y="18741"/>
                  </a:cubicBezTo>
                  <a:lnTo>
                    <a:pt x="12419" y="21050"/>
                  </a:lnTo>
                  <a:cubicBezTo>
                    <a:pt x="12419" y="21197"/>
                    <a:pt x="12369" y="21329"/>
                    <a:pt x="12269" y="21435"/>
                  </a:cubicBezTo>
                  <a:cubicBezTo>
                    <a:pt x="12172" y="21544"/>
                    <a:pt x="12049" y="21599"/>
                    <a:pt x="11896" y="21599"/>
                  </a:cubicBezTo>
                  <a:lnTo>
                    <a:pt x="9732" y="21599"/>
                  </a:lnTo>
                  <a:cubicBezTo>
                    <a:pt x="9368" y="21599"/>
                    <a:pt x="9183" y="21417"/>
                    <a:pt x="9183" y="21050"/>
                  </a:cubicBezTo>
                  <a:lnTo>
                    <a:pt x="9183" y="18741"/>
                  </a:lnTo>
                  <a:cubicBezTo>
                    <a:pt x="8396" y="18577"/>
                    <a:pt x="7654" y="18298"/>
                    <a:pt x="6955" y="17913"/>
                  </a:cubicBezTo>
                  <a:cubicBezTo>
                    <a:pt x="6259" y="17528"/>
                    <a:pt x="5634" y="17061"/>
                    <a:pt x="5085" y="16514"/>
                  </a:cubicBezTo>
                  <a:cubicBezTo>
                    <a:pt x="4536" y="15965"/>
                    <a:pt x="4069" y="15342"/>
                    <a:pt x="3687" y="14646"/>
                  </a:cubicBezTo>
                  <a:cubicBezTo>
                    <a:pt x="3300" y="13947"/>
                    <a:pt x="3024" y="13204"/>
                    <a:pt x="2856" y="12414"/>
                  </a:cubicBezTo>
                  <a:lnTo>
                    <a:pt x="551" y="12414"/>
                  </a:lnTo>
                  <a:cubicBezTo>
                    <a:pt x="187" y="12414"/>
                    <a:pt x="0" y="12231"/>
                    <a:pt x="0" y="11867"/>
                  </a:cubicBezTo>
                  <a:lnTo>
                    <a:pt x="0" y="9699"/>
                  </a:lnTo>
                  <a:cubicBezTo>
                    <a:pt x="0" y="9549"/>
                    <a:pt x="58" y="9426"/>
                    <a:pt x="167" y="9326"/>
                  </a:cubicBezTo>
                  <a:cubicBezTo>
                    <a:pt x="273" y="9229"/>
                    <a:pt x="402" y="9182"/>
                    <a:pt x="551" y="9182"/>
                  </a:cubicBezTo>
                  <a:lnTo>
                    <a:pt x="2856" y="9182"/>
                  </a:lnTo>
                  <a:cubicBezTo>
                    <a:pt x="3026" y="8392"/>
                    <a:pt x="3300" y="7652"/>
                    <a:pt x="3687" y="6953"/>
                  </a:cubicBezTo>
                  <a:cubicBezTo>
                    <a:pt x="4069" y="6251"/>
                    <a:pt x="4536" y="5631"/>
                    <a:pt x="5085" y="5081"/>
                  </a:cubicBezTo>
                  <a:cubicBezTo>
                    <a:pt x="5634" y="4532"/>
                    <a:pt x="6256" y="4065"/>
                    <a:pt x="6955" y="3680"/>
                  </a:cubicBezTo>
                  <a:cubicBezTo>
                    <a:pt x="7654" y="3298"/>
                    <a:pt x="8396" y="3022"/>
                    <a:pt x="9183" y="2852"/>
                  </a:cubicBezTo>
                  <a:lnTo>
                    <a:pt x="9183" y="546"/>
                  </a:lnTo>
                  <a:cubicBezTo>
                    <a:pt x="9183" y="181"/>
                    <a:pt x="9365" y="0"/>
                    <a:pt x="9732" y="0"/>
                  </a:cubicBezTo>
                  <a:lnTo>
                    <a:pt x="11896" y="0"/>
                  </a:lnTo>
                  <a:cubicBezTo>
                    <a:pt x="12049" y="0"/>
                    <a:pt x="12172" y="50"/>
                    <a:pt x="12269" y="158"/>
                  </a:cubicBezTo>
                  <a:cubicBezTo>
                    <a:pt x="12369" y="267"/>
                    <a:pt x="12419" y="396"/>
                    <a:pt x="12419" y="546"/>
                  </a:cubicBezTo>
                  <a:lnTo>
                    <a:pt x="12419" y="2852"/>
                  </a:lnTo>
                  <a:cubicBezTo>
                    <a:pt x="13206" y="3022"/>
                    <a:pt x="13948" y="3298"/>
                    <a:pt x="14647" y="3680"/>
                  </a:cubicBezTo>
                  <a:cubicBezTo>
                    <a:pt x="15343" y="4065"/>
                    <a:pt x="15968" y="4532"/>
                    <a:pt x="16517" y="5082"/>
                  </a:cubicBezTo>
                  <a:cubicBezTo>
                    <a:pt x="17066" y="5631"/>
                    <a:pt x="17530" y="6251"/>
                    <a:pt x="17915" y="6953"/>
                  </a:cubicBezTo>
                  <a:cubicBezTo>
                    <a:pt x="18299" y="7652"/>
                    <a:pt x="18578" y="8392"/>
                    <a:pt x="18746" y="9182"/>
                  </a:cubicBezTo>
                  <a:lnTo>
                    <a:pt x="21050" y="9182"/>
                  </a:lnTo>
                  <a:close/>
                  <a:moveTo>
                    <a:pt x="12419" y="16465"/>
                  </a:moveTo>
                  <a:cubicBezTo>
                    <a:pt x="13411" y="16194"/>
                    <a:pt x="14268" y="15698"/>
                    <a:pt x="14991" y="14981"/>
                  </a:cubicBezTo>
                  <a:cubicBezTo>
                    <a:pt x="15710" y="14264"/>
                    <a:pt x="16203" y="13410"/>
                    <a:pt x="16467" y="12414"/>
                  </a:cubicBezTo>
                  <a:lnTo>
                    <a:pt x="14048" y="12414"/>
                  </a:lnTo>
                  <a:cubicBezTo>
                    <a:pt x="13684" y="12414"/>
                    <a:pt x="13505" y="12231"/>
                    <a:pt x="13514" y="11867"/>
                  </a:cubicBezTo>
                  <a:lnTo>
                    <a:pt x="13514" y="9699"/>
                  </a:lnTo>
                  <a:cubicBezTo>
                    <a:pt x="13514" y="9549"/>
                    <a:pt x="13567" y="9426"/>
                    <a:pt x="13669" y="9326"/>
                  </a:cubicBezTo>
                  <a:cubicBezTo>
                    <a:pt x="13772" y="9229"/>
                    <a:pt x="13898" y="9182"/>
                    <a:pt x="14048" y="9182"/>
                  </a:cubicBezTo>
                  <a:lnTo>
                    <a:pt x="16467" y="9182"/>
                  </a:lnTo>
                  <a:cubicBezTo>
                    <a:pt x="16194" y="8186"/>
                    <a:pt x="15698" y="7332"/>
                    <a:pt x="14982" y="6609"/>
                  </a:cubicBezTo>
                  <a:cubicBezTo>
                    <a:pt x="14265" y="5883"/>
                    <a:pt x="13411" y="5390"/>
                    <a:pt x="12419" y="5131"/>
                  </a:cubicBezTo>
                  <a:lnTo>
                    <a:pt x="12419" y="7549"/>
                  </a:lnTo>
                  <a:cubicBezTo>
                    <a:pt x="12419" y="7699"/>
                    <a:pt x="12369" y="7828"/>
                    <a:pt x="12269" y="7928"/>
                  </a:cubicBezTo>
                  <a:cubicBezTo>
                    <a:pt x="12172" y="8031"/>
                    <a:pt x="12049" y="8081"/>
                    <a:pt x="11896" y="8081"/>
                  </a:cubicBezTo>
                  <a:lnTo>
                    <a:pt x="9732" y="8081"/>
                  </a:lnTo>
                  <a:cubicBezTo>
                    <a:pt x="9368" y="8081"/>
                    <a:pt x="9183" y="7905"/>
                    <a:pt x="9183" y="7549"/>
                  </a:cubicBezTo>
                  <a:lnTo>
                    <a:pt x="9183" y="5131"/>
                  </a:lnTo>
                  <a:cubicBezTo>
                    <a:pt x="8191" y="5402"/>
                    <a:pt x="7334" y="5895"/>
                    <a:pt x="6608" y="6612"/>
                  </a:cubicBezTo>
                  <a:cubicBezTo>
                    <a:pt x="5889" y="7332"/>
                    <a:pt x="5399" y="8187"/>
                    <a:pt x="5135" y="9182"/>
                  </a:cubicBezTo>
                  <a:lnTo>
                    <a:pt x="7580" y="9182"/>
                  </a:lnTo>
                  <a:cubicBezTo>
                    <a:pt x="7733" y="9182"/>
                    <a:pt x="7853" y="9229"/>
                    <a:pt x="7947" y="9326"/>
                  </a:cubicBezTo>
                  <a:cubicBezTo>
                    <a:pt x="8038" y="9426"/>
                    <a:pt x="8088" y="9550"/>
                    <a:pt x="8088" y="9700"/>
                  </a:cubicBezTo>
                  <a:lnTo>
                    <a:pt x="8088" y="11867"/>
                  </a:lnTo>
                  <a:cubicBezTo>
                    <a:pt x="8088" y="12017"/>
                    <a:pt x="8038" y="12144"/>
                    <a:pt x="7947" y="12252"/>
                  </a:cubicBezTo>
                  <a:cubicBezTo>
                    <a:pt x="7853" y="12364"/>
                    <a:pt x="7733" y="12414"/>
                    <a:pt x="7580" y="12414"/>
                  </a:cubicBezTo>
                  <a:lnTo>
                    <a:pt x="5135" y="12414"/>
                  </a:lnTo>
                  <a:cubicBezTo>
                    <a:pt x="5408" y="13410"/>
                    <a:pt x="5904" y="14267"/>
                    <a:pt x="6620" y="14990"/>
                  </a:cubicBezTo>
                  <a:cubicBezTo>
                    <a:pt x="7337" y="15710"/>
                    <a:pt x="8191" y="16203"/>
                    <a:pt x="9183" y="16465"/>
                  </a:cubicBezTo>
                  <a:lnTo>
                    <a:pt x="9183" y="14018"/>
                  </a:lnTo>
                  <a:cubicBezTo>
                    <a:pt x="9183" y="13868"/>
                    <a:pt x="9239" y="13744"/>
                    <a:pt x="9348" y="13653"/>
                  </a:cubicBezTo>
                  <a:cubicBezTo>
                    <a:pt x="9453" y="13559"/>
                    <a:pt x="9583" y="13512"/>
                    <a:pt x="9732" y="13512"/>
                  </a:cubicBezTo>
                  <a:lnTo>
                    <a:pt x="11896" y="13512"/>
                  </a:lnTo>
                  <a:cubicBezTo>
                    <a:pt x="12049" y="13512"/>
                    <a:pt x="12172" y="13559"/>
                    <a:pt x="12269" y="13653"/>
                  </a:cubicBezTo>
                  <a:cubicBezTo>
                    <a:pt x="12369" y="13744"/>
                    <a:pt x="12419" y="13868"/>
                    <a:pt x="12419" y="14018"/>
                  </a:cubicBezTo>
                  <a:lnTo>
                    <a:pt x="12419" y="16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 flipH="1">
              <a:off x="1282370" y="1070610"/>
              <a:ext cx="8245803" cy="535509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</a:rPr>
                <a:t>3. 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</a:rPr>
                <a:t>明确探秘邮件收发过程的思路</a:t>
              </a:r>
            </a:p>
          </p:txBody>
        </p:sp>
      </p:grpSp>
      <p:sp>
        <p:nvSpPr>
          <p:cNvPr id="20" name="圆角矩形 26"/>
          <p:cNvSpPr/>
          <p:nvPr/>
        </p:nvSpPr>
        <p:spPr>
          <a:xfrm>
            <a:off x="10193602" y="467591"/>
            <a:ext cx="1527800" cy="368605"/>
          </a:xfrm>
          <a:prstGeom prst="roundRect">
            <a:avLst/>
          </a:prstGeom>
          <a:solidFill>
            <a:srgbClr val="D8B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项目准备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26046" y="773470"/>
            <a:ext cx="523220" cy="523220"/>
            <a:chOff x="897294" y="672976"/>
            <a:chExt cx="1905000" cy="1905000"/>
          </a:xfrm>
        </p:grpSpPr>
        <p:sp>
          <p:nvSpPr>
            <p:cNvPr id="3" name="任意多边形: 形状 2"/>
            <p:cNvSpPr/>
            <p:nvPr/>
          </p:nvSpPr>
          <p:spPr>
            <a:xfrm>
              <a:off x="897294" y="672976"/>
              <a:ext cx="1905000" cy="1905000"/>
            </a:xfrm>
            <a:custGeom>
              <a:avLst/>
              <a:gdLst>
                <a:gd name="connsiteX0" fmla="*/ 0 w 1905000"/>
                <a:gd name="connsiteY0" fmla="*/ 952500 h 1905000"/>
                <a:gd name="connsiteX1" fmla="*/ 952500 w 1905000"/>
                <a:gd name="connsiteY1" fmla="*/ 1905000 h 1905000"/>
                <a:gd name="connsiteX2" fmla="*/ 1905000 w 1905000"/>
                <a:gd name="connsiteY2" fmla="*/ 952500 h 1905000"/>
                <a:gd name="connsiteX3" fmla="*/ 952500 w 1905000"/>
                <a:gd name="connsiteY3" fmla="*/ 0 h 1905000"/>
                <a:gd name="connsiteX4" fmla="*/ 0 w 1905000"/>
                <a:gd name="connsiteY4" fmla="*/ 9525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1905000">
                  <a:moveTo>
                    <a:pt x="0" y="952500"/>
                  </a:moveTo>
                  <a:cubicBezTo>
                    <a:pt x="0" y="1478552"/>
                    <a:pt x="426448" y="1905000"/>
                    <a:pt x="952500" y="1905000"/>
                  </a:cubicBezTo>
                  <a:cubicBezTo>
                    <a:pt x="1478552" y="1905000"/>
                    <a:pt x="1905000" y="1478552"/>
                    <a:pt x="1905000" y="952500"/>
                  </a:cubicBezTo>
                  <a:cubicBezTo>
                    <a:pt x="1905000" y="426448"/>
                    <a:pt x="1478552" y="0"/>
                    <a:pt x="952500" y="0"/>
                  </a:cubicBezTo>
                  <a:cubicBezTo>
                    <a:pt x="426448" y="0"/>
                    <a:pt x="0" y="426448"/>
                    <a:pt x="0" y="952500"/>
                  </a:cubicBezTo>
                  <a:close/>
                </a:path>
              </a:pathLst>
            </a:custGeom>
            <a:solidFill>
              <a:srgbClr val="62A39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>
              <a:off x="1372437" y="1141986"/>
              <a:ext cx="947032" cy="942322"/>
            </a:xfrm>
            <a:custGeom>
              <a:avLst/>
              <a:gdLst>
                <a:gd name="connsiteX0" fmla="*/ 510761 w 947032"/>
                <a:gd name="connsiteY0" fmla="*/ 496572 h 942322"/>
                <a:gd name="connsiteX1" fmla="*/ 510761 w 947032"/>
                <a:gd name="connsiteY1" fmla="*/ 867514 h 942322"/>
                <a:gd name="connsiteX2" fmla="*/ 585579 w 947032"/>
                <a:gd name="connsiteY2" fmla="*/ 942322 h 942322"/>
                <a:gd name="connsiteX3" fmla="*/ 784987 w 947032"/>
                <a:gd name="connsiteY3" fmla="*/ 865117 h 942322"/>
                <a:gd name="connsiteX4" fmla="*/ 863720 w 947032"/>
                <a:gd name="connsiteY4" fmla="*/ 823090 h 942322"/>
                <a:gd name="connsiteX5" fmla="*/ 926730 w 947032"/>
                <a:gd name="connsiteY5" fmla="*/ 774740 h 942322"/>
                <a:gd name="connsiteX6" fmla="*/ 947032 w 947032"/>
                <a:gd name="connsiteY6" fmla="*/ 736457 h 942322"/>
                <a:gd name="connsiteX7" fmla="*/ 947032 w 947032"/>
                <a:gd name="connsiteY7" fmla="*/ 74967 h 942322"/>
                <a:gd name="connsiteX8" fmla="*/ 872222 w 947032"/>
                <a:gd name="connsiteY8" fmla="*/ 156 h 942322"/>
                <a:gd name="connsiteX9" fmla="*/ 806715 w 947032"/>
                <a:gd name="connsiteY9" fmla="*/ 14643 h 942322"/>
                <a:gd name="connsiteX10" fmla="*/ 778622 w 947032"/>
                <a:gd name="connsiteY10" fmla="*/ 329226 h 942322"/>
                <a:gd name="connsiteX11" fmla="*/ 510761 w 947032"/>
                <a:gd name="connsiteY11" fmla="*/ 496572 h 942322"/>
                <a:gd name="connsiteX12" fmla="*/ 74812 w 947032"/>
                <a:gd name="connsiteY12" fmla="*/ 0 h 942322"/>
                <a:gd name="connsiteX13" fmla="*/ 0 w 947032"/>
                <a:gd name="connsiteY13" fmla="*/ 74808 h 942322"/>
                <a:gd name="connsiteX14" fmla="*/ 0 w 947032"/>
                <a:gd name="connsiteY14" fmla="*/ 736299 h 942322"/>
                <a:gd name="connsiteX15" fmla="*/ 20326 w 947032"/>
                <a:gd name="connsiteY15" fmla="*/ 774561 h 942322"/>
                <a:gd name="connsiteX16" fmla="*/ 84423 w 947032"/>
                <a:gd name="connsiteY16" fmla="*/ 823087 h 942322"/>
                <a:gd name="connsiteX17" fmla="*/ 163179 w 947032"/>
                <a:gd name="connsiteY17" fmla="*/ 865116 h 942322"/>
                <a:gd name="connsiteX18" fmla="*/ 362571 w 947032"/>
                <a:gd name="connsiteY18" fmla="*/ 942320 h 942322"/>
                <a:gd name="connsiteX19" fmla="*/ 437380 w 947032"/>
                <a:gd name="connsiteY19" fmla="*/ 867512 h 942322"/>
                <a:gd name="connsiteX20" fmla="*/ 437380 w 947032"/>
                <a:gd name="connsiteY20" fmla="*/ 495970 h 942322"/>
                <a:gd name="connsiteX21" fmla="*/ 173671 w 947032"/>
                <a:gd name="connsiteY21" fmla="*/ 327463 h 942322"/>
                <a:gd name="connsiteX22" fmla="*/ 146010 w 947032"/>
                <a:gd name="connsiteY22" fmla="*/ 15750 h 942322"/>
                <a:gd name="connsiteX23" fmla="*/ 74812 w 947032"/>
                <a:gd name="connsiteY23" fmla="*/ 0 h 94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7032" h="942322">
                  <a:moveTo>
                    <a:pt x="510761" y="496572"/>
                  </a:moveTo>
                  <a:lnTo>
                    <a:pt x="510761" y="867514"/>
                  </a:lnTo>
                  <a:cubicBezTo>
                    <a:pt x="510938" y="908748"/>
                    <a:pt x="544337" y="942143"/>
                    <a:pt x="585579" y="942322"/>
                  </a:cubicBezTo>
                  <a:cubicBezTo>
                    <a:pt x="626546" y="928133"/>
                    <a:pt x="707175" y="899458"/>
                    <a:pt x="784987" y="865117"/>
                  </a:cubicBezTo>
                  <a:cubicBezTo>
                    <a:pt x="805125" y="856164"/>
                    <a:pt x="824988" y="845132"/>
                    <a:pt x="863720" y="823090"/>
                  </a:cubicBezTo>
                  <a:cubicBezTo>
                    <a:pt x="888041" y="811831"/>
                    <a:pt x="909561" y="795319"/>
                    <a:pt x="926730" y="774740"/>
                  </a:cubicBezTo>
                  <a:cubicBezTo>
                    <a:pt x="935465" y="763124"/>
                    <a:pt x="942317" y="750205"/>
                    <a:pt x="947032" y="736457"/>
                  </a:cubicBezTo>
                  <a:lnTo>
                    <a:pt x="947032" y="74967"/>
                  </a:lnTo>
                  <a:cubicBezTo>
                    <a:pt x="946878" y="33726"/>
                    <a:pt x="913470" y="337"/>
                    <a:pt x="872222" y="156"/>
                  </a:cubicBezTo>
                  <a:cubicBezTo>
                    <a:pt x="850160" y="3897"/>
                    <a:pt x="828297" y="8732"/>
                    <a:pt x="806715" y="14643"/>
                  </a:cubicBezTo>
                  <a:cubicBezTo>
                    <a:pt x="847161" y="118103"/>
                    <a:pt x="836758" y="234559"/>
                    <a:pt x="778622" y="329226"/>
                  </a:cubicBezTo>
                  <a:cubicBezTo>
                    <a:pt x="720510" y="423909"/>
                    <a:pt x="621352" y="485859"/>
                    <a:pt x="510761" y="496572"/>
                  </a:cubicBezTo>
                  <a:close/>
                  <a:moveTo>
                    <a:pt x="74812" y="0"/>
                  </a:moveTo>
                  <a:cubicBezTo>
                    <a:pt x="33570" y="154"/>
                    <a:pt x="180" y="33570"/>
                    <a:pt x="0" y="74808"/>
                  </a:cubicBezTo>
                  <a:lnTo>
                    <a:pt x="0" y="736299"/>
                  </a:lnTo>
                  <a:cubicBezTo>
                    <a:pt x="4709" y="750049"/>
                    <a:pt x="11568" y="762964"/>
                    <a:pt x="20326" y="774561"/>
                  </a:cubicBezTo>
                  <a:cubicBezTo>
                    <a:pt x="37767" y="795358"/>
                    <a:pt x="59699" y="811917"/>
                    <a:pt x="84423" y="823087"/>
                  </a:cubicBezTo>
                  <a:cubicBezTo>
                    <a:pt x="123950" y="845128"/>
                    <a:pt x="143800" y="856324"/>
                    <a:pt x="163179" y="865116"/>
                  </a:cubicBezTo>
                  <a:cubicBezTo>
                    <a:pt x="240971" y="899456"/>
                    <a:pt x="321619" y="928131"/>
                    <a:pt x="362571" y="942320"/>
                  </a:cubicBezTo>
                  <a:cubicBezTo>
                    <a:pt x="403810" y="942138"/>
                    <a:pt x="437201" y="908746"/>
                    <a:pt x="437380" y="867512"/>
                  </a:cubicBezTo>
                  <a:lnTo>
                    <a:pt x="437380" y="495970"/>
                  </a:lnTo>
                  <a:cubicBezTo>
                    <a:pt x="328120" y="483719"/>
                    <a:pt x="230702" y="421468"/>
                    <a:pt x="173671" y="327463"/>
                  </a:cubicBezTo>
                  <a:cubicBezTo>
                    <a:pt x="116618" y="233482"/>
                    <a:pt x="106420" y="118326"/>
                    <a:pt x="146010" y="15750"/>
                  </a:cubicBezTo>
                  <a:cubicBezTo>
                    <a:pt x="122566" y="9270"/>
                    <a:pt x="98801" y="4013"/>
                    <a:pt x="74812" y="0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1273373" y="1230170"/>
              <a:ext cx="1153192" cy="803172"/>
            </a:xfrm>
            <a:custGeom>
              <a:avLst/>
              <a:gdLst>
                <a:gd name="connsiteX0" fmla="*/ 1067060 w 1153192"/>
                <a:gd name="connsiteY0" fmla="*/ 712996 h 803172"/>
                <a:gd name="connsiteX1" fmla="*/ 1004045 w 1153192"/>
                <a:gd name="connsiteY1" fmla="*/ 761373 h 803172"/>
                <a:gd name="connsiteX2" fmla="*/ 926712 w 1153192"/>
                <a:gd name="connsiteY2" fmla="*/ 802476 h 803172"/>
                <a:gd name="connsiteX3" fmla="*/ 1069719 w 1153192"/>
                <a:gd name="connsiteY3" fmla="*/ 799635 h 803172"/>
                <a:gd name="connsiteX4" fmla="*/ 1124385 w 1153192"/>
                <a:gd name="connsiteY4" fmla="*/ 780914 h 803172"/>
                <a:gd name="connsiteX5" fmla="*/ 1153193 w 1153192"/>
                <a:gd name="connsiteY5" fmla="*/ 735691 h 803172"/>
                <a:gd name="connsiteX6" fmla="*/ 1153193 w 1153192"/>
                <a:gd name="connsiteY6" fmla="*/ 74182 h 803172"/>
                <a:gd name="connsiteX7" fmla="*/ 1085939 w 1153192"/>
                <a:gd name="connsiteY7" fmla="*/ 0 h 803172"/>
                <a:gd name="connsiteX8" fmla="*/ 1087359 w 1153192"/>
                <a:gd name="connsiteY8" fmla="*/ 13244 h 803172"/>
                <a:gd name="connsiteX9" fmla="*/ 1087359 w 1153192"/>
                <a:gd name="connsiteY9" fmla="*/ 674735 h 803172"/>
                <a:gd name="connsiteX10" fmla="*/ 1067060 w 1153192"/>
                <a:gd name="connsiteY10" fmla="*/ 712996 h 803172"/>
                <a:gd name="connsiteX11" fmla="*/ 67254 w 1153192"/>
                <a:gd name="connsiteY11" fmla="*/ 316 h 803172"/>
                <a:gd name="connsiteX12" fmla="*/ 0 w 1153192"/>
                <a:gd name="connsiteY12" fmla="*/ 74183 h 803172"/>
                <a:gd name="connsiteX13" fmla="*/ 0 w 1153192"/>
                <a:gd name="connsiteY13" fmla="*/ 735697 h 803172"/>
                <a:gd name="connsiteX14" fmla="*/ 28834 w 1153192"/>
                <a:gd name="connsiteY14" fmla="*/ 781199 h 803172"/>
                <a:gd name="connsiteX15" fmla="*/ 83474 w 1153192"/>
                <a:gd name="connsiteY15" fmla="*/ 799949 h 803172"/>
                <a:gd name="connsiteX16" fmla="*/ 226483 w 1153192"/>
                <a:gd name="connsiteY16" fmla="*/ 802786 h 803172"/>
                <a:gd name="connsiteX17" fmla="*/ 149150 w 1153192"/>
                <a:gd name="connsiteY17" fmla="*/ 761684 h 803172"/>
                <a:gd name="connsiteX18" fmla="*/ 86162 w 1153192"/>
                <a:gd name="connsiteY18" fmla="*/ 713315 h 803172"/>
                <a:gd name="connsiteX19" fmla="*/ 65840 w 1153192"/>
                <a:gd name="connsiteY19" fmla="*/ 675055 h 803172"/>
                <a:gd name="connsiteX20" fmla="*/ 65840 w 1153192"/>
                <a:gd name="connsiteY20" fmla="*/ 13562 h 803172"/>
                <a:gd name="connsiteX21" fmla="*/ 67254 w 1153192"/>
                <a:gd name="connsiteY21" fmla="*/ 316 h 80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3192" h="803172">
                  <a:moveTo>
                    <a:pt x="1067060" y="712996"/>
                  </a:moveTo>
                  <a:cubicBezTo>
                    <a:pt x="1049910" y="733604"/>
                    <a:pt x="1028384" y="750129"/>
                    <a:pt x="1004045" y="761373"/>
                  </a:cubicBezTo>
                  <a:cubicBezTo>
                    <a:pt x="965943" y="782624"/>
                    <a:pt x="946244" y="793635"/>
                    <a:pt x="926712" y="802476"/>
                  </a:cubicBezTo>
                  <a:cubicBezTo>
                    <a:pt x="947512" y="802476"/>
                    <a:pt x="1009254" y="803746"/>
                    <a:pt x="1069719" y="799635"/>
                  </a:cubicBezTo>
                  <a:cubicBezTo>
                    <a:pt x="1089448" y="799248"/>
                    <a:pt x="1108561" y="792701"/>
                    <a:pt x="1124385" y="780914"/>
                  </a:cubicBezTo>
                  <a:cubicBezTo>
                    <a:pt x="1138375" y="769131"/>
                    <a:pt x="1148427" y="753351"/>
                    <a:pt x="1153193" y="735691"/>
                  </a:cubicBezTo>
                  <a:lnTo>
                    <a:pt x="1153193" y="74182"/>
                  </a:lnTo>
                  <a:cubicBezTo>
                    <a:pt x="1153076" y="35897"/>
                    <a:pt x="1124045" y="3886"/>
                    <a:pt x="1085939" y="0"/>
                  </a:cubicBezTo>
                  <a:cubicBezTo>
                    <a:pt x="1086819" y="4379"/>
                    <a:pt x="1087296" y="8801"/>
                    <a:pt x="1087359" y="13244"/>
                  </a:cubicBezTo>
                  <a:lnTo>
                    <a:pt x="1087359" y="674735"/>
                  </a:lnTo>
                  <a:cubicBezTo>
                    <a:pt x="1082652" y="688479"/>
                    <a:pt x="1075800" y="701392"/>
                    <a:pt x="1067060" y="712996"/>
                  </a:cubicBezTo>
                  <a:close/>
                  <a:moveTo>
                    <a:pt x="67254" y="316"/>
                  </a:moveTo>
                  <a:cubicBezTo>
                    <a:pt x="29284" y="4201"/>
                    <a:pt x="294" y="36009"/>
                    <a:pt x="0" y="74183"/>
                  </a:cubicBezTo>
                  <a:lnTo>
                    <a:pt x="0" y="735697"/>
                  </a:lnTo>
                  <a:cubicBezTo>
                    <a:pt x="4709" y="753467"/>
                    <a:pt x="14777" y="769354"/>
                    <a:pt x="28834" y="781199"/>
                  </a:cubicBezTo>
                  <a:cubicBezTo>
                    <a:pt x="44641" y="793005"/>
                    <a:pt x="63749" y="799562"/>
                    <a:pt x="83474" y="799949"/>
                  </a:cubicBezTo>
                  <a:cubicBezTo>
                    <a:pt x="143956" y="804053"/>
                    <a:pt x="205682" y="803244"/>
                    <a:pt x="226483" y="802786"/>
                  </a:cubicBezTo>
                  <a:cubicBezTo>
                    <a:pt x="206945" y="793946"/>
                    <a:pt x="187278" y="782936"/>
                    <a:pt x="149150" y="761684"/>
                  </a:cubicBezTo>
                  <a:cubicBezTo>
                    <a:pt x="124820" y="750442"/>
                    <a:pt x="103303" y="733918"/>
                    <a:pt x="86162" y="713315"/>
                  </a:cubicBezTo>
                  <a:cubicBezTo>
                    <a:pt x="77406" y="701717"/>
                    <a:pt x="70546" y="688803"/>
                    <a:pt x="65840" y="675055"/>
                  </a:cubicBezTo>
                  <a:lnTo>
                    <a:pt x="65840" y="13562"/>
                  </a:lnTo>
                  <a:cubicBezTo>
                    <a:pt x="65899" y="9119"/>
                    <a:pt x="66375" y="4697"/>
                    <a:pt x="67254" y="316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1495277" y="1156177"/>
              <a:ext cx="709429" cy="482387"/>
            </a:xfrm>
            <a:custGeom>
              <a:avLst/>
              <a:gdLst>
                <a:gd name="connsiteX0" fmla="*/ 684973 w 709429"/>
                <a:gd name="connsiteY0" fmla="*/ 0 h 482387"/>
                <a:gd name="connsiteX1" fmla="*/ 409832 w 709429"/>
                <a:gd name="connsiteY1" fmla="*/ 194650 h 482387"/>
                <a:gd name="connsiteX2" fmla="*/ 387763 w 709429"/>
                <a:gd name="connsiteY2" fmla="*/ 247579 h 482387"/>
                <a:gd name="connsiteX3" fmla="*/ 387763 w 709429"/>
                <a:gd name="connsiteY3" fmla="*/ 482387 h 482387"/>
                <a:gd name="connsiteX4" fmla="*/ 656751 w 709429"/>
                <a:gd name="connsiteY4" fmla="*/ 315348 h 482387"/>
                <a:gd name="connsiteX5" fmla="*/ 684973 w 709429"/>
                <a:gd name="connsiteY5" fmla="*/ 0 h 482387"/>
                <a:gd name="connsiteX6" fmla="*/ 315166 w 709429"/>
                <a:gd name="connsiteY6" fmla="*/ 481777 h 482387"/>
                <a:gd name="connsiteX7" fmla="*/ 315323 w 709429"/>
                <a:gd name="connsiteY7" fmla="*/ 481777 h 482387"/>
                <a:gd name="connsiteX8" fmla="*/ 315323 w 709429"/>
                <a:gd name="connsiteY8" fmla="*/ 247572 h 482387"/>
                <a:gd name="connsiteX9" fmla="*/ 293283 w 709429"/>
                <a:gd name="connsiteY9" fmla="*/ 194641 h 482387"/>
                <a:gd name="connsiteX10" fmla="*/ 23800 w 709429"/>
                <a:gd name="connsiteY10" fmla="*/ 1552 h 482387"/>
                <a:gd name="connsiteX11" fmla="*/ 51439 w 709429"/>
                <a:gd name="connsiteY11" fmla="*/ 313265 h 482387"/>
                <a:gd name="connsiteX12" fmla="*/ 315166 w 709429"/>
                <a:gd name="connsiteY12" fmla="*/ 481777 h 48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429" h="482387">
                  <a:moveTo>
                    <a:pt x="684973" y="0"/>
                  </a:moveTo>
                  <a:cubicBezTo>
                    <a:pt x="599450" y="23148"/>
                    <a:pt x="472656" y="75577"/>
                    <a:pt x="409832" y="194650"/>
                  </a:cubicBezTo>
                  <a:cubicBezTo>
                    <a:pt x="400876" y="211583"/>
                    <a:pt x="393489" y="229300"/>
                    <a:pt x="387763" y="247579"/>
                  </a:cubicBezTo>
                  <a:lnTo>
                    <a:pt x="387763" y="482387"/>
                  </a:lnTo>
                  <a:cubicBezTo>
                    <a:pt x="498698" y="472081"/>
                    <a:pt x="598323" y="410187"/>
                    <a:pt x="656751" y="315348"/>
                  </a:cubicBezTo>
                  <a:cubicBezTo>
                    <a:pt x="715181" y="220504"/>
                    <a:pt x="725625" y="103687"/>
                    <a:pt x="684973" y="0"/>
                  </a:cubicBezTo>
                  <a:close/>
                  <a:moveTo>
                    <a:pt x="315166" y="481777"/>
                  </a:moveTo>
                  <a:lnTo>
                    <a:pt x="315323" y="481777"/>
                  </a:lnTo>
                  <a:lnTo>
                    <a:pt x="315323" y="247572"/>
                  </a:lnTo>
                  <a:cubicBezTo>
                    <a:pt x="309598" y="229296"/>
                    <a:pt x="302222" y="211578"/>
                    <a:pt x="293283" y="194641"/>
                  </a:cubicBezTo>
                  <a:cubicBezTo>
                    <a:pt x="231850" y="78256"/>
                    <a:pt x="109168" y="25485"/>
                    <a:pt x="23800" y="1552"/>
                  </a:cubicBezTo>
                  <a:cubicBezTo>
                    <a:pt x="-15788" y="104133"/>
                    <a:pt x="-5595" y="219283"/>
                    <a:pt x="51439" y="313265"/>
                  </a:cubicBezTo>
                  <a:cubicBezTo>
                    <a:pt x="108489" y="407279"/>
                    <a:pt x="205908" y="469527"/>
                    <a:pt x="315166" y="4817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44928" y="3010084"/>
            <a:ext cx="3286648" cy="3286648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2573973" y="1539558"/>
            <a:ext cx="7924800" cy="4295140"/>
            <a:chOff x="2019" y="2321"/>
            <a:chExt cx="12480" cy="67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19" y="3956"/>
              <a:ext cx="12382" cy="512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19" y="3829"/>
              <a:ext cx="12480" cy="9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19" y="2321"/>
              <a:ext cx="12480" cy="16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798085" y="1729600"/>
            <a:ext cx="4640345" cy="735887"/>
            <a:chOff x="2500683" y="1997316"/>
            <a:chExt cx="4640345" cy="735887"/>
          </a:xfrm>
        </p:grpSpPr>
        <p:sp>
          <p:nvSpPr>
            <p:cNvPr id="6" name="文本框 5"/>
            <p:cNvSpPr txBox="1"/>
            <p:nvPr/>
          </p:nvSpPr>
          <p:spPr>
            <a:xfrm>
              <a:off x="2500683" y="2026448"/>
              <a:ext cx="2403835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chemeClr val="bg1">
                      <a:alpha val="89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综艺体简" panose="02010609000101010101" charset="-122"/>
                </a:rPr>
                <a:t>第三部分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4904518" y="1997316"/>
              <a:ext cx="22365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chemeClr val="bg1">
                      <a:alpha val="89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项目实施</a:t>
              </a: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59567" y="3190352"/>
            <a:ext cx="3286648" cy="328664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39935" y="2909119"/>
            <a:ext cx="5262880" cy="153797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sz="5400" dirty="0"/>
              <a:t>梳理学习过程</a:t>
            </a:r>
          </a:p>
          <a:p>
            <a:pPr algn="l"/>
            <a:r>
              <a:rPr lang="zh-CN" sz="4000" dirty="0">
                <a:solidFill>
                  <a:schemeClr val="accent2">
                    <a:lumMod val="40000"/>
                    <a:lumOff val="60000"/>
                  </a:schemeClr>
                </a:solidFill>
                <a:sym typeface="+mn-ea"/>
              </a:rPr>
              <a:t>梳理电子邮件收发过程</a:t>
            </a:r>
            <a:endParaRPr lang="zh-CN" altLang="en-US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40485" y="803910"/>
            <a:ext cx="7527925" cy="7067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</a:t>
            </a:r>
            <a:r>
              <a:rPr lang="en-US" altLang="zh-CN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  </a:t>
            </a:r>
            <a:r>
              <a:rPr lang="zh-CN" alt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探秘电子邮件收发过程</a:t>
            </a:r>
            <a:r>
              <a:rPr lang="en-US" altLang="zh-CN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互联网</a:t>
            </a:r>
            <a:r>
              <a:rPr lang="en-US" altLang="zh-CN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SMTP/POP3</a:t>
            </a:r>
            <a:r>
              <a:rPr lang="zh-CN" alt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协议</a:t>
            </a:r>
            <a:endParaRPr lang="zh-CN" altLang="en-US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626110" y="2102168"/>
            <a:ext cx="4547870" cy="284035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Impact" panose="020B0806030902050204" pitchFamily="34" charset="0"/>
            </a:endParaRPr>
          </a:p>
        </p:txBody>
      </p:sp>
      <p:sp>
        <p:nvSpPr>
          <p:cNvPr id="6" name="圆角矩形 26"/>
          <p:cNvSpPr/>
          <p:nvPr/>
        </p:nvSpPr>
        <p:spPr>
          <a:xfrm>
            <a:off x="10098103" y="491079"/>
            <a:ext cx="1527800" cy="368605"/>
          </a:xfrm>
          <a:prstGeom prst="roundRect">
            <a:avLst/>
          </a:prstGeom>
          <a:solidFill>
            <a:srgbClr val="D8B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项目实施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26046" y="773470"/>
            <a:ext cx="523220" cy="523220"/>
            <a:chOff x="897294" y="672976"/>
            <a:chExt cx="1905000" cy="1905000"/>
          </a:xfrm>
        </p:grpSpPr>
        <p:sp>
          <p:nvSpPr>
            <p:cNvPr id="9" name="任意多边形: 形状 2"/>
            <p:cNvSpPr/>
            <p:nvPr/>
          </p:nvSpPr>
          <p:spPr>
            <a:xfrm>
              <a:off x="897294" y="672976"/>
              <a:ext cx="1905000" cy="1905000"/>
            </a:xfrm>
            <a:custGeom>
              <a:avLst/>
              <a:gdLst>
                <a:gd name="connsiteX0" fmla="*/ 0 w 1905000"/>
                <a:gd name="connsiteY0" fmla="*/ 952500 h 1905000"/>
                <a:gd name="connsiteX1" fmla="*/ 952500 w 1905000"/>
                <a:gd name="connsiteY1" fmla="*/ 1905000 h 1905000"/>
                <a:gd name="connsiteX2" fmla="*/ 1905000 w 1905000"/>
                <a:gd name="connsiteY2" fmla="*/ 952500 h 1905000"/>
                <a:gd name="connsiteX3" fmla="*/ 952500 w 1905000"/>
                <a:gd name="connsiteY3" fmla="*/ 0 h 1905000"/>
                <a:gd name="connsiteX4" fmla="*/ 0 w 1905000"/>
                <a:gd name="connsiteY4" fmla="*/ 9525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1905000">
                  <a:moveTo>
                    <a:pt x="0" y="952500"/>
                  </a:moveTo>
                  <a:cubicBezTo>
                    <a:pt x="0" y="1478552"/>
                    <a:pt x="426448" y="1905000"/>
                    <a:pt x="952500" y="1905000"/>
                  </a:cubicBezTo>
                  <a:cubicBezTo>
                    <a:pt x="1478552" y="1905000"/>
                    <a:pt x="1905000" y="1478552"/>
                    <a:pt x="1905000" y="952500"/>
                  </a:cubicBezTo>
                  <a:cubicBezTo>
                    <a:pt x="1905000" y="426448"/>
                    <a:pt x="1478552" y="0"/>
                    <a:pt x="952500" y="0"/>
                  </a:cubicBezTo>
                  <a:cubicBezTo>
                    <a:pt x="426448" y="0"/>
                    <a:pt x="0" y="426448"/>
                    <a:pt x="0" y="952500"/>
                  </a:cubicBezTo>
                  <a:close/>
                </a:path>
              </a:pathLst>
            </a:custGeom>
            <a:solidFill>
              <a:srgbClr val="62A39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任意多边形: 形状 3"/>
            <p:cNvSpPr/>
            <p:nvPr/>
          </p:nvSpPr>
          <p:spPr>
            <a:xfrm>
              <a:off x="1372437" y="1141986"/>
              <a:ext cx="947032" cy="942322"/>
            </a:xfrm>
            <a:custGeom>
              <a:avLst/>
              <a:gdLst>
                <a:gd name="connsiteX0" fmla="*/ 510761 w 947032"/>
                <a:gd name="connsiteY0" fmla="*/ 496572 h 942322"/>
                <a:gd name="connsiteX1" fmla="*/ 510761 w 947032"/>
                <a:gd name="connsiteY1" fmla="*/ 867514 h 942322"/>
                <a:gd name="connsiteX2" fmla="*/ 585579 w 947032"/>
                <a:gd name="connsiteY2" fmla="*/ 942322 h 942322"/>
                <a:gd name="connsiteX3" fmla="*/ 784987 w 947032"/>
                <a:gd name="connsiteY3" fmla="*/ 865117 h 942322"/>
                <a:gd name="connsiteX4" fmla="*/ 863720 w 947032"/>
                <a:gd name="connsiteY4" fmla="*/ 823090 h 942322"/>
                <a:gd name="connsiteX5" fmla="*/ 926730 w 947032"/>
                <a:gd name="connsiteY5" fmla="*/ 774740 h 942322"/>
                <a:gd name="connsiteX6" fmla="*/ 947032 w 947032"/>
                <a:gd name="connsiteY6" fmla="*/ 736457 h 942322"/>
                <a:gd name="connsiteX7" fmla="*/ 947032 w 947032"/>
                <a:gd name="connsiteY7" fmla="*/ 74967 h 942322"/>
                <a:gd name="connsiteX8" fmla="*/ 872222 w 947032"/>
                <a:gd name="connsiteY8" fmla="*/ 156 h 942322"/>
                <a:gd name="connsiteX9" fmla="*/ 806715 w 947032"/>
                <a:gd name="connsiteY9" fmla="*/ 14643 h 942322"/>
                <a:gd name="connsiteX10" fmla="*/ 778622 w 947032"/>
                <a:gd name="connsiteY10" fmla="*/ 329226 h 942322"/>
                <a:gd name="connsiteX11" fmla="*/ 510761 w 947032"/>
                <a:gd name="connsiteY11" fmla="*/ 496572 h 942322"/>
                <a:gd name="connsiteX12" fmla="*/ 74812 w 947032"/>
                <a:gd name="connsiteY12" fmla="*/ 0 h 942322"/>
                <a:gd name="connsiteX13" fmla="*/ 0 w 947032"/>
                <a:gd name="connsiteY13" fmla="*/ 74808 h 942322"/>
                <a:gd name="connsiteX14" fmla="*/ 0 w 947032"/>
                <a:gd name="connsiteY14" fmla="*/ 736299 h 942322"/>
                <a:gd name="connsiteX15" fmla="*/ 20326 w 947032"/>
                <a:gd name="connsiteY15" fmla="*/ 774561 h 942322"/>
                <a:gd name="connsiteX16" fmla="*/ 84423 w 947032"/>
                <a:gd name="connsiteY16" fmla="*/ 823087 h 942322"/>
                <a:gd name="connsiteX17" fmla="*/ 163179 w 947032"/>
                <a:gd name="connsiteY17" fmla="*/ 865116 h 942322"/>
                <a:gd name="connsiteX18" fmla="*/ 362571 w 947032"/>
                <a:gd name="connsiteY18" fmla="*/ 942320 h 942322"/>
                <a:gd name="connsiteX19" fmla="*/ 437380 w 947032"/>
                <a:gd name="connsiteY19" fmla="*/ 867512 h 942322"/>
                <a:gd name="connsiteX20" fmla="*/ 437380 w 947032"/>
                <a:gd name="connsiteY20" fmla="*/ 495970 h 942322"/>
                <a:gd name="connsiteX21" fmla="*/ 173671 w 947032"/>
                <a:gd name="connsiteY21" fmla="*/ 327463 h 942322"/>
                <a:gd name="connsiteX22" fmla="*/ 146010 w 947032"/>
                <a:gd name="connsiteY22" fmla="*/ 15750 h 942322"/>
                <a:gd name="connsiteX23" fmla="*/ 74812 w 947032"/>
                <a:gd name="connsiteY23" fmla="*/ 0 h 94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7032" h="942322">
                  <a:moveTo>
                    <a:pt x="510761" y="496572"/>
                  </a:moveTo>
                  <a:lnTo>
                    <a:pt x="510761" y="867514"/>
                  </a:lnTo>
                  <a:cubicBezTo>
                    <a:pt x="510938" y="908748"/>
                    <a:pt x="544337" y="942143"/>
                    <a:pt x="585579" y="942322"/>
                  </a:cubicBezTo>
                  <a:cubicBezTo>
                    <a:pt x="626546" y="928133"/>
                    <a:pt x="707175" y="899458"/>
                    <a:pt x="784987" y="865117"/>
                  </a:cubicBezTo>
                  <a:cubicBezTo>
                    <a:pt x="805125" y="856164"/>
                    <a:pt x="824988" y="845132"/>
                    <a:pt x="863720" y="823090"/>
                  </a:cubicBezTo>
                  <a:cubicBezTo>
                    <a:pt x="888041" y="811831"/>
                    <a:pt x="909561" y="795319"/>
                    <a:pt x="926730" y="774740"/>
                  </a:cubicBezTo>
                  <a:cubicBezTo>
                    <a:pt x="935465" y="763124"/>
                    <a:pt x="942317" y="750205"/>
                    <a:pt x="947032" y="736457"/>
                  </a:cubicBezTo>
                  <a:lnTo>
                    <a:pt x="947032" y="74967"/>
                  </a:lnTo>
                  <a:cubicBezTo>
                    <a:pt x="946878" y="33726"/>
                    <a:pt x="913470" y="337"/>
                    <a:pt x="872222" y="156"/>
                  </a:cubicBezTo>
                  <a:cubicBezTo>
                    <a:pt x="850160" y="3897"/>
                    <a:pt x="828297" y="8732"/>
                    <a:pt x="806715" y="14643"/>
                  </a:cubicBezTo>
                  <a:cubicBezTo>
                    <a:pt x="847161" y="118103"/>
                    <a:pt x="836758" y="234559"/>
                    <a:pt x="778622" y="329226"/>
                  </a:cubicBezTo>
                  <a:cubicBezTo>
                    <a:pt x="720510" y="423909"/>
                    <a:pt x="621352" y="485859"/>
                    <a:pt x="510761" y="496572"/>
                  </a:cubicBezTo>
                  <a:close/>
                  <a:moveTo>
                    <a:pt x="74812" y="0"/>
                  </a:moveTo>
                  <a:cubicBezTo>
                    <a:pt x="33570" y="154"/>
                    <a:pt x="180" y="33570"/>
                    <a:pt x="0" y="74808"/>
                  </a:cubicBezTo>
                  <a:lnTo>
                    <a:pt x="0" y="736299"/>
                  </a:lnTo>
                  <a:cubicBezTo>
                    <a:pt x="4709" y="750049"/>
                    <a:pt x="11568" y="762964"/>
                    <a:pt x="20326" y="774561"/>
                  </a:cubicBezTo>
                  <a:cubicBezTo>
                    <a:pt x="37767" y="795358"/>
                    <a:pt x="59699" y="811917"/>
                    <a:pt x="84423" y="823087"/>
                  </a:cubicBezTo>
                  <a:cubicBezTo>
                    <a:pt x="123950" y="845128"/>
                    <a:pt x="143800" y="856324"/>
                    <a:pt x="163179" y="865116"/>
                  </a:cubicBezTo>
                  <a:cubicBezTo>
                    <a:pt x="240971" y="899456"/>
                    <a:pt x="321619" y="928131"/>
                    <a:pt x="362571" y="942320"/>
                  </a:cubicBezTo>
                  <a:cubicBezTo>
                    <a:pt x="403810" y="942138"/>
                    <a:pt x="437201" y="908746"/>
                    <a:pt x="437380" y="867512"/>
                  </a:cubicBezTo>
                  <a:lnTo>
                    <a:pt x="437380" y="495970"/>
                  </a:lnTo>
                  <a:cubicBezTo>
                    <a:pt x="328120" y="483719"/>
                    <a:pt x="230702" y="421468"/>
                    <a:pt x="173671" y="327463"/>
                  </a:cubicBezTo>
                  <a:cubicBezTo>
                    <a:pt x="116618" y="233482"/>
                    <a:pt x="106420" y="118326"/>
                    <a:pt x="146010" y="15750"/>
                  </a:cubicBezTo>
                  <a:cubicBezTo>
                    <a:pt x="122566" y="9270"/>
                    <a:pt x="98801" y="4013"/>
                    <a:pt x="74812" y="0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任意多边形: 形状 4"/>
            <p:cNvSpPr/>
            <p:nvPr/>
          </p:nvSpPr>
          <p:spPr>
            <a:xfrm>
              <a:off x="1273373" y="1230170"/>
              <a:ext cx="1153192" cy="803172"/>
            </a:xfrm>
            <a:custGeom>
              <a:avLst/>
              <a:gdLst>
                <a:gd name="connsiteX0" fmla="*/ 1067060 w 1153192"/>
                <a:gd name="connsiteY0" fmla="*/ 712996 h 803172"/>
                <a:gd name="connsiteX1" fmla="*/ 1004045 w 1153192"/>
                <a:gd name="connsiteY1" fmla="*/ 761373 h 803172"/>
                <a:gd name="connsiteX2" fmla="*/ 926712 w 1153192"/>
                <a:gd name="connsiteY2" fmla="*/ 802476 h 803172"/>
                <a:gd name="connsiteX3" fmla="*/ 1069719 w 1153192"/>
                <a:gd name="connsiteY3" fmla="*/ 799635 h 803172"/>
                <a:gd name="connsiteX4" fmla="*/ 1124385 w 1153192"/>
                <a:gd name="connsiteY4" fmla="*/ 780914 h 803172"/>
                <a:gd name="connsiteX5" fmla="*/ 1153193 w 1153192"/>
                <a:gd name="connsiteY5" fmla="*/ 735691 h 803172"/>
                <a:gd name="connsiteX6" fmla="*/ 1153193 w 1153192"/>
                <a:gd name="connsiteY6" fmla="*/ 74182 h 803172"/>
                <a:gd name="connsiteX7" fmla="*/ 1085939 w 1153192"/>
                <a:gd name="connsiteY7" fmla="*/ 0 h 803172"/>
                <a:gd name="connsiteX8" fmla="*/ 1087359 w 1153192"/>
                <a:gd name="connsiteY8" fmla="*/ 13244 h 803172"/>
                <a:gd name="connsiteX9" fmla="*/ 1087359 w 1153192"/>
                <a:gd name="connsiteY9" fmla="*/ 674735 h 803172"/>
                <a:gd name="connsiteX10" fmla="*/ 1067060 w 1153192"/>
                <a:gd name="connsiteY10" fmla="*/ 712996 h 803172"/>
                <a:gd name="connsiteX11" fmla="*/ 67254 w 1153192"/>
                <a:gd name="connsiteY11" fmla="*/ 316 h 803172"/>
                <a:gd name="connsiteX12" fmla="*/ 0 w 1153192"/>
                <a:gd name="connsiteY12" fmla="*/ 74183 h 803172"/>
                <a:gd name="connsiteX13" fmla="*/ 0 w 1153192"/>
                <a:gd name="connsiteY13" fmla="*/ 735697 h 803172"/>
                <a:gd name="connsiteX14" fmla="*/ 28834 w 1153192"/>
                <a:gd name="connsiteY14" fmla="*/ 781199 h 803172"/>
                <a:gd name="connsiteX15" fmla="*/ 83474 w 1153192"/>
                <a:gd name="connsiteY15" fmla="*/ 799949 h 803172"/>
                <a:gd name="connsiteX16" fmla="*/ 226483 w 1153192"/>
                <a:gd name="connsiteY16" fmla="*/ 802786 h 803172"/>
                <a:gd name="connsiteX17" fmla="*/ 149150 w 1153192"/>
                <a:gd name="connsiteY17" fmla="*/ 761684 h 803172"/>
                <a:gd name="connsiteX18" fmla="*/ 86162 w 1153192"/>
                <a:gd name="connsiteY18" fmla="*/ 713315 h 803172"/>
                <a:gd name="connsiteX19" fmla="*/ 65840 w 1153192"/>
                <a:gd name="connsiteY19" fmla="*/ 675055 h 803172"/>
                <a:gd name="connsiteX20" fmla="*/ 65840 w 1153192"/>
                <a:gd name="connsiteY20" fmla="*/ 13562 h 803172"/>
                <a:gd name="connsiteX21" fmla="*/ 67254 w 1153192"/>
                <a:gd name="connsiteY21" fmla="*/ 316 h 80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3192" h="803172">
                  <a:moveTo>
                    <a:pt x="1067060" y="712996"/>
                  </a:moveTo>
                  <a:cubicBezTo>
                    <a:pt x="1049910" y="733604"/>
                    <a:pt x="1028384" y="750129"/>
                    <a:pt x="1004045" y="761373"/>
                  </a:cubicBezTo>
                  <a:cubicBezTo>
                    <a:pt x="965943" y="782624"/>
                    <a:pt x="946244" y="793635"/>
                    <a:pt x="926712" y="802476"/>
                  </a:cubicBezTo>
                  <a:cubicBezTo>
                    <a:pt x="947512" y="802476"/>
                    <a:pt x="1009254" y="803746"/>
                    <a:pt x="1069719" y="799635"/>
                  </a:cubicBezTo>
                  <a:cubicBezTo>
                    <a:pt x="1089448" y="799248"/>
                    <a:pt x="1108561" y="792701"/>
                    <a:pt x="1124385" y="780914"/>
                  </a:cubicBezTo>
                  <a:cubicBezTo>
                    <a:pt x="1138375" y="769131"/>
                    <a:pt x="1148427" y="753351"/>
                    <a:pt x="1153193" y="735691"/>
                  </a:cubicBezTo>
                  <a:lnTo>
                    <a:pt x="1153193" y="74182"/>
                  </a:lnTo>
                  <a:cubicBezTo>
                    <a:pt x="1153076" y="35897"/>
                    <a:pt x="1124045" y="3886"/>
                    <a:pt x="1085939" y="0"/>
                  </a:cubicBezTo>
                  <a:cubicBezTo>
                    <a:pt x="1086819" y="4379"/>
                    <a:pt x="1087296" y="8801"/>
                    <a:pt x="1087359" y="13244"/>
                  </a:cubicBezTo>
                  <a:lnTo>
                    <a:pt x="1087359" y="674735"/>
                  </a:lnTo>
                  <a:cubicBezTo>
                    <a:pt x="1082652" y="688479"/>
                    <a:pt x="1075800" y="701392"/>
                    <a:pt x="1067060" y="712996"/>
                  </a:cubicBezTo>
                  <a:close/>
                  <a:moveTo>
                    <a:pt x="67254" y="316"/>
                  </a:moveTo>
                  <a:cubicBezTo>
                    <a:pt x="29284" y="4201"/>
                    <a:pt x="294" y="36009"/>
                    <a:pt x="0" y="74183"/>
                  </a:cubicBezTo>
                  <a:lnTo>
                    <a:pt x="0" y="735697"/>
                  </a:lnTo>
                  <a:cubicBezTo>
                    <a:pt x="4709" y="753467"/>
                    <a:pt x="14777" y="769354"/>
                    <a:pt x="28834" y="781199"/>
                  </a:cubicBezTo>
                  <a:cubicBezTo>
                    <a:pt x="44641" y="793005"/>
                    <a:pt x="63749" y="799562"/>
                    <a:pt x="83474" y="799949"/>
                  </a:cubicBezTo>
                  <a:cubicBezTo>
                    <a:pt x="143956" y="804053"/>
                    <a:pt x="205682" y="803244"/>
                    <a:pt x="226483" y="802786"/>
                  </a:cubicBezTo>
                  <a:cubicBezTo>
                    <a:pt x="206945" y="793946"/>
                    <a:pt x="187278" y="782936"/>
                    <a:pt x="149150" y="761684"/>
                  </a:cubicBezTo>
                  <a:cubicBezTo>
                    <a:pt x="124820" y="750442"/>
                    <a:pt x="103303" y="733918"/>
                    <a:pt x="86162" y="713315"/>
                  </a:cubicBezTo>
                  <a:cubicBezTo>
                    <a:pt x="77406" y="701717"/>
                    <a:pt x="70546" y="688803"/>
                    <a:pt x="65840" y="675055"/>
                  </a:cubicBezTo>
                  <a:lnTo>
                    <a:pt x="65840" y="13562"/>
                  </a:lnTo>
                  <a:cubicBezTo>
                    <a:pt x="65899" y="9119"/>
                    <a:pt x="66375" y="4697"/>
                    <a:pt x="67254" y="316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任意多边形: 形状 5"/>
            <p:cNvSpPr/>
            <p:nvPr/>
          </p:nvSpPr>
          <p:spPr>
            <a:xfrm>
              <a:off x="1495277" y="1156177"/>
              <a:ext cx="709429" cy="482387"/>
            </a:xfrm>
            <a:custGeom>
              <a:avLst/>
              <a:gdLst>
                <a:gd name="connsiteX0" fmla="*/ 684973 w 709429"/>
                <a:gd name="connsiteY0" fmla="*/ 0 h 482387"/>
                <a:gd name="connsiteX1" fmla="*/ 409832 w 709429"/>
                <a:gd name="connsiteY1" fmla="*/ 194650 h 482387"/>
                <a:gd name="connsiteX2" fmla="*/ 387763 w 709429"/>
                <a:gd name="connsiteY2" fmla="*/ 247579 h 482387"/>
                <a:gd name="connsiteX3" fmla="*/ 387763 w 709429"/>
                <a:gd name="connsiteY3" fmla="*/ 482387 h 482387"/>
                <a:gd name="connsiteX4" fmla="*/ 656751 w 709429"/>
                <a:gd name="connsiteY4" fmla="*/ 315348 h 482387"/>
                <a:gd name="connsiteX5" fmla="*/ 684973 w 709429"/>
                <a:gd name="connsiteY5" fmla="*/ 0 h 482387"/>
                <a:gd name="connsiteX6" fmla="*/ 315166 w 709429"/>
                <a:gd name="connsiteY6" fmla="*/ 481777 h 482387"/>
                <a:gd name="connsiteX7" fmla="*/ 315323 w 709429"/>
                <a:gd name="connsiteY7" fmla="*/ 481777 h 482387"/>
                <a:gd name="connsiteX8" fmla="*/ 315323 w 709429"/>
                <a:gd name="connsiteY8" fmla="*/ 247572 h 482387"/>
                <a:gd name="connsiteX9" fmla="*/ 293283 w 709429"/>
                <a:gd name="connsiteY9" fmla="*/ 194641 h 482387"/>
                <a:gd name="connsiteX10" fmla="*/ 23800 w 709429"/>
                <a:gd name="connsiteY10" fmla="*/ 1552 h 482387"/>
                <a:gd name="connsiteX11" fmla="*/ 51439 w 709429"/>
                <a:gd name="connsiteY11" fmla="*/ 313265 h 482387"/>
                <a:gd name="connsiteX12" fmla="*/ 315166 w 709429"/>
                <a:gd name="connsiteY12" fmla="*/ 481777 h 48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429" h="482387">
                  <a:moveTo>
                    <a:pt x="684973" y="0"/>
                  </a:moveTo>
                  <a:cubicBezTo>
                    <a:pt x="599450" y="23148"/>
                    <a:pt x="472656" y="75577"/>
                    <a:pt x="409832" y="194650"/>
                  </a:cubicBezTo>
                  <a:cubicBezTo>
                    <a:pt x="400876" y="211583"/>
                    <a:pt x="393489" y="229300"/>
                    <a:pt x="387763" y="247579"/>
                  </a:cubicBezTo>
                  <a:lnTo>
                    <a:pt x="387763" y="482387"/>
                  </a:lnTo>
                  <a:cubicBezTo>
                    <a:pt x="498698" y="472081"/>
                    <a:pt x="598323" y="410187"/>
                    <a:pt x="656751" y="315348"/>
                  </a:cubicBezTo>
                  <a:cubicBezTo>
                    <a:pt x="715181" y="220504"/>
                    <a:pt x="725625" y="103687"/>
                    <a:pt x="684973" y="0"/>
                  </a:cubicBezTo>
                  <a:close/>
                  <a:moveTo>
                    <a:pt x="315166" y="481777"/>
                  </a:moveTo>
                  <a:lnTo>
                    <a:pt x="315323" y="481777"/>
                  </a:lnTo>
                  <a:lnTo>
                    <a:pt x="315323" y="247572"/>
                  </a:lnTo>
                  <a:cubicBezTo>
                    <a:pt x="309598" y="229296"/>
                    <a:pt x="302222" y="211578"/>
                    <a:pt x="293283" y="194641"/>
                  </a:cubicBezTo>
                  <a:cubicBezTo>
                    <a:pt x="231850" y="78256"/>
                    <a:pt x="109168" y="25485"/>
                    <a:pt x="23800" y="1552"/>
                  </a:cubicBezTo>
                  <a:cubicBezTo>
                    <a:pt x="-15788" y="104133"/>
                    <a:pt x="-5595" y="219283"/>
                    <a:pt x="51439" y="313265"/>
                  </a:cubicBezTo>
                  <a:cubicBezTo>
                    <a:pt x="108489" y="407279"/>
                    <a:pt x="205908" y="469527"/>
                    <a:pt x="315166" y="4817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92748" y="824254"/>
            <a:ext cx="8535425" cy="715427"/>
            <a:chOff x="992748" y="1070610"/>
            <a:chExt cx="8535425" cy="715427"/>
          </a:xfrm>
        </p:grpSpPr>
        <p:sp>
          <p:nvSpPr>
            <p:cNvPr id="15" name="任意多边形: 形状 12"/>
            <p:cNvSpPr/>
            <p:nvPr/>
          </p:nvSpPr>
          <p:spPr bwMode="auto">
            <a:xfrm>
              <a:off x="992748" y="1474065"/>
              <a:ext cx="310518" cy="3119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50" y="9182"/>
                  </a:moveTo>
                  <a:cubicBezTo>
                    <a:pt x="21200" y="9182"/>
                    <a:pt x="21329" y="9229"/>
                    <a:pt x="21435" y="9326"/>
                  </a:cubicBezTo>
                  <a:cubicBezTo>
                    <a:pt x="21544" y="9426"/>
                    <a:pt x="21599" y="9549"/>
                    <a:pt x="21599" y="9699"/>
                  </a:cubicBezTo>
                  <a:lnTo>
                    <a:pt x="21599" y="11867"/>
                  </a:lnTo>
                  <a:cubicBezTo>
                    <a:pt x="21599" y="12232"/>
                    <a:pt x="21415" y="12414"/>
                    <a:pt x="21050" y="12414"/>
                  </a:cubicBezTo>
                  <a:lnTo>
                    <a:pt x="18746" y="12414"/>
                  </a:lnTo>
                  <a:cubicBezTo>
                    <a:pt x="18575" y="13204"/>
                    <a:pt x="18299" y="13947"/>
                    <a:pt x="17915" y="14646"/>
                  </a:cubicBezTo>
                  <a:cubicBezTo>
                    <a:pt x="17530" y="15342"/>
                    <a:pt x="17066" y="15965"/>
                    <a:pt x="16517" y="16514"/>
                  </a:cubicBezTo>
                  <a:cubicBezTo>
                    <a:pt x="15968" y="17061"/>
                    <a:pt x="15346" y="17528"/>
                    <a:pt x="14647" y="17913"/>
                  </a:cubicBezTo>
                  <a:cubicBezTo>
                    <a:pt x="13948" y="18298"/>
                    <a:pt x="13206" y="18577"/>
                    <a:pt x="12419" y="18741"/>
                  </a:cubicBezTo>
                  <a:lnTo>
                    <a:pt x="12419" y="21050"/>
                  </a:lnTo>
                  <a:cubicBezTo>
                    <a:pt x="12419" y="21197"/>
                    <a:pt x="12369" y="21329"/>
                    <a:pt x="12269" y="21435"/>
                  </a:cubicBezTo>
                  <a:cubicBezTo>
                    <a:pt x="12172" y="21544"/>
                    <a:pt x="12049" y="21599"/>
                    <a:pt x="11896" y="21599"/>
                  </a:cubicBezTo>
                  <a:lnTo>
                    <a:pt x="9732" y="21599"/>
                  </a:lnTo>
                  <a:cubicBezTo>
                    <a:pt x="9368" y="21599"/>
                    <a:pt x="9183" y="21417"/>
                    <a:pt x="9183" y="21050"/>
                  </a:cubicBezTo>
                  <a:lnTo>
                    <a:pt x="9183" y="18741"/>
                  </a:lnTo>
                  <a:cubicBezTo>
                    <a:pt x="8396" y="18577"/>
                    <a:pt x="7654" y="18298"/>
                    <a:pt x="6955" y="17913"/>
                  </a:cubicBezTo>
                  <a:cubicBezTo>
                    <a:pt x="6259" y="17528"/>
                    <a:pt x="5634" y="17061"/>
                    <a:pt x="5085" y="16514"/>
                  </a:cubicBezTo>
                  <a:cubicBezTo>
                    <a:pt x="4536" y="15965"/>
                    <a:pt x="4069" y="15342"/>
                    <a:pt x="3687" y="14646"/>
                  </a:cubicBezTo>
                  <a:cubicBezTo>
                    <a:pt x="3300" y="13947"/>
                    <a:pt x="3024" y="13204"/>
                    <a:pt x="2856" y="12414"/>
                  </a:cubicBezTo>
                  <a:lnTo>
                    <a:pt x="551" y="12414"/>
                  </a:lnTo>
                  <a:cubicBezTo>
                    <a:pt x="187" y="12414"/>
                    <a:pt x="0" y="12231"/>
                    <a:pt x="0" y="11867"/>
                  </a:cubicBezTo>
                  <a:lnTo>
                    <a:pt x="0" y="9699"/>
                  </a:lnTo>
                  <a:cubicBezTo>
                    <a:pt x="0" y="9549"/>
                    <a:pt x="58" y="9426"/>
                    <a:pt x="167" y="9326"/>
                  </a:cubicBezTo>
                  <a:cubicBezTo>
                    <a:pt x="273" y="9229"/>
                    <a:pt x="402" y="9182"/>
                    <a:pt x="551" y="9182"/>
                  </a:cubicBezTo>
                  <a:lnTo>
                    <a:pt x="2856" y="9182"/>
                  </a:lnTo>
                  <a:cubicBezTo>
                    <a:pt x="3026" y="8392"/>
                    <a:pt x="3300" y="7652"/>
                    <a:pt x="3687" y="6953"/>
                  </a:cubicBezTo>
                  <a:cubicBezTo>
                    <a:pt x="4069" y="6251"/>
                    <a:pt x="4536" y="5631"/>
                    <a:pt x="5085" y="5081"/>
                  </a:cubicBezTo>
                  <a:cubicBezTo>
                    <a:pt x="5634" y="4532"/>
                    <a:pt x="6256" y="4065"/>
                    <a:pt x="6955" y="3680"/>
                  </a:cubicBezTo>
                  <a:cubicBezTo>
                    <a:pt x="7654" y="3298"/>
                    <a:pt x="8396" y="3022"/>
                    <a:pt x="9183" y="2852"/>
                  </a:cubicBezTo>
                  <a:lnTo>
                    <a:pt x="9183" y="546"/>
                  </a:lnTo>
                  <a:cubicBezTo>
                    <a:pt x="9183" y="181"/>
                    <a:pt x="9365" y="0"/>
                    <a:pt x="9732" y="0"/>
                  </a:cubicBezTo>
                  <a:lnTo>
                    <a:pt x="11896" y="0"/>
                  </a:lnTo>
                  <a:cubicBezTo>
                    <a:pt x="12049" y="0"/>
                    <a:pt x="12172" y="50"/>
                    <a:pt x="12269" y="158"/>
                  </a:cubicBezTo>
                  <a:cubicBezTo>
                    <a:pt x="12369" y="267"/>
                    <a:pt x="12419" y="396"/>
                    <a:pt x="12419" y="546"/>
                  </a:cubicBezTo>
                  <a:lnTo>
                    <a:pt x="12419" y="2852"/>
                  </a:lnTo>
                  <a:cubicBezTo>
                    <a:pt x="13206" y="3022"/>
                    <a:pt x="13948" y="3298"/>
                    <a:pt x="14647" y="3680"/>
                  </a:cubicBezTo>
                  <a:cubicBezTo>
                    <a:pt x="15343" y="4065"/>
                    <a:pt x="15968" y="4532"/>
                    <a:pt x="16517" y="5082"/>
                  </a:cubicBezTo>
                  <a:cubicBezTo>
                    <a:pt x="17066" y="5631"/>
                    <a:pt x="17530" y="6251"/>
                    <a:pt x="17915" y="6953"/>
                  </a:cubicBezTo>
                  <a:cubicBezTo>
                    <a:pt x="18299" y="7652"/>
                    <a:pt x="18578" y="8392"/>
                    <a:pt x="18746" y="9182"/>
                  </a:cubicBezTo>
                  <a:lnTo>
                    <a:pt x="21050" y="9182"/>
                  </a:lnTo>
                  <a:close/>
                  <a:moveTo>
                    <a:pt x="12419" y="16465"/>
                  </a:moveTo>
                  <a:cubicBezTo>
                    <a:pt x="13411" y="16194"/>
                    <a:pt x="14268" y="15698"/>
                    <a:pt x="14991" y="14981"/>
                  </a:cubicBezTo>
                  <a:cubicBezTo>
                    <a:pt x="15710" y="14264"/>
                    <a:pt x="16203" y="13410"/>
                    <a:pt x="16467" y="12414"/>
                  </a:cubicBezTo>
                  <a:lnTo>
                    <a:pt x="14048" y="12414"/>
                  </a:lnTo>
                  <a:cubicBezTo>
                    <a:pt x="13684" y="12414"/>
                    <a:pt x="13505" y="12231"/>
                    <a:pt x="13514" y="11867"/>
                  </a:cubicBezTo>
                  <a:lnTo>
                    <a:pt x="13514" y="9699"/>
                  </a:lnTo>
                  <a:cubicBezTo>
                    <a:pt x="13514" y="9549"/>
                    <a:pt x="13567" y="9426"/>
                    <a:pt x="13669" y="9326"/>
                  </a:cubicBezTo>
                  <a:cubicBezTo>
                    <a:pt x="13772" y="9229"/>
                    <a:pt x="13898" y="9182"/>
                    <a:pt x="14048" y="9182"/>
                  </a:cubicBezTo>
                  <a:lnTo>
                    <a:pt x="16467" y="9182"/>
                  </a:lnTo>
                  <a:cubicBezTo>
                    <a:pt x="16194" y="8186"/>
                    <a:pt x="15698" y="7332"/>
                    <a:pt x="14982" y="6609"/>
                  </a:cubicBezTo>
                  <a:cubicBezTo>
                    <a:pt x="14265" y="5883"/>
                    <a:pt x="13411" y="5390"/>
                    <a:pt x="12419" y="5131"/>
                  </a:cubicBezTo>
                  <a:lnTo>
                    <a:pt x="12419" y="7549"/>
                  </a:lnTo>
                  <a:cubicBezTo>
                    <a:pt x="12419" y="7699"/>
                    <a:pt x="12369" y="7828"/>
                    <a:pt x="12269" y="7928"/>
                  </a:cubicBezTo>
                  <a:cubicBezTo>
                    <a:pt x="12172" y="8031"/>
                    <a:pt x="12049" y="8081"/>
                    <a:pt x="11896" y="8081"/>
                  </a:cubicBezTo>
                  <a:lnTo>
                    <a:pt x="9732" y="8081"/>
                  </a:lnTo>
                  <a:cubicBezTo>
                    <a:pt x="9368" y="8081"/>
                    <a:pt x="9183" y="7905"/>
                    <a:pt x="9183" y="7549"/>
                  </a:cubicBezTo>
                  <a:lnTo>
                    <a:pt x="9183" y="5131"/>
                  </a:lnTo>
                  <a:cubicBezTo>
                    <a:pt x="8191" y="5402"/>
                    <a:pt x="7334" y="5895"/>
                    <a:pt x="6608" y="6612"/>
                  </a:cubicBezTo>
                  <a:cubicBezTo>
                    <a:pt x="5889" y="7332"/>
                    <a:pt x="5399" y="8187"/>
                    <a:pt x="5135" y="9182"/>
                  </a:cubicBezTo>
                  <a:lnTo>
                    <a:pt x="7580" y="9182"/>
                  </a:lnTo>
                  <a:cubicBezTo>
                    <a:pt x="7733" y="9182"/>
                    <a:pt x="7853" y="9229"/>
                    <a:pt x="7947" y="9326"/>
                  </a:cubicBezTo>
                  <a:cubicBezTo>
                    <a:pt x="8038" y="9426"/>
                    <a:pt x="8088" y="9550"/>
                    <a:pt x="8088" y="9700"/>
                  </a:cubicBezTo>
                  <a:lnTo>
                    <a:pt x="8088" y="11867"/>
                  </a:lnTo>
                  <a:cubicBezTo>
                    <a:pt x="8088" y="12017"/>
                    <a:pt x="8038" y="12144"/>
                    <a:pt x="7947" y="12252"/>
                  </a:cubicBezTo>
                  <a:cubicBezTo>
                    <a:pt x="7853" y="12364"/>
                    <a:pt x="7733" y="12414"/>
                    <a:pt x="7580" y="12414"/>
                  </a:cubicBezTo>
                  <a:lnTo>
                    <a:pt x="5135" y="12414"/>
                  </a:lnTo>
                  <a:cubicBezTo>
                    <a:pt x="5408" y="13410"/>
                    <a:pt x="5904" y="14267"/>
                    <a:pt x="6620" y="14990"/>
                  </a:cubicBezTo>
                  <a:cubicBezTo>
                    <a:pt x="7337" y="15710"/>
                    <a:pt x="8191" y="16203"/>
                    <a:pt x="9183" y="16465"/>
                  </a:cubicBezTo>
                  <a:lnTo>
                    <a:pt x="9183" y="14018"/>
                  </a:lnTo>
                  <a:cubicBezTo>
                    <a:pt x="9183" y="13868"/>
                    <a:pt x="9239" y="13744"/>
                    <a:pt x="9348" y="13653"/>
                  </a:cubicBezTo>
                  <a:cubicBezTo>
                    <a:pt x="9453" y="13559"/>
                    <a:pt x="9583" y="13512"/>
                    <a:pt x="9732" y="13512"/>
                  </a:cubicBezTo>
                  <a:lnTo>
                    <a:pt x="11896" y="13512"/>
                  </a:lnTo>
                  <a:cubicBezTo>
                    <a:pt x="12049" y="13512"/>
                    <a:pt x="12172" y="13559"/>
                    <a:pt x="12269" y="13653"/>
                  </a:cubicBezTo>
                  <a:cubicBezTo>
                    <a:pt x="12369" y="13744"/>
                    <a:pt x="12419" y="13868"/>
                    <a:pt x="12419" y="14018"/>
                  </a:cubicBezTo>
                  <a:lnTo>
                    <a:pt x="12419" y="16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 flipH="1">
              <a:off x="1282370" y="1070610"/>
              <a:ext cx="8245803" cy="535509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</a:rPr>
                <a:t>活动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</a:rPr>
                <a:t>1  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</a:rPr>
                <a:t>电子邮件收发过程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39725" y="1694815"/>
            <a:ext cx="1802765" cy="542290"/>
            <a:chOff x="4304043" y="1286668"/>
            <a:chExt cx="3837944" cy="2757793"/>
          </a:xfrm>
          <a:solidFill>
            <a:srgbClr val="00B0F0"/>
          </a:solidFill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9" name="圆角矩形 2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4351930" y="1373339"/>
              <a:ext cx="3742172" cy="258445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说一说</a:t>
              </a:r>
            </a:p>
          </p:txBody>
        </p:sp>
      </p:grpSp>
      <p:pic>
        <p:nvPicPr>
          <p:cNvPr id="2" name="图片 -2147482623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230" y="2009140"/>
            <a:ext cx="5053225" cy="302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846455" y="2392045"/>
            <a:ext cx="3766185" cy="2261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defTabSz="266700" fontAlgn="auto">
              <a:lnSpc>
                <a:spcPct val="150000"/>
              </a:lnSpc>
              <a:spcAft>
                <a:spcPct val="0"/>
              </a:spcAft>
              <a:extLst>
                <a:ext uri="{35155182-B16C-46BC-9424-99874614C6A1}">
                  <wpsdc:indentchars xmlns:wpsdc="http://www.wps.cn/officeDocument/2017/drawingmlCustomData" xmlns="" val="0" checksum="583291441"/>
                </a:ext>
              </a:extLst>
            </a:pPr>
            <a:r>
              <a:rPr lang="zh-CN" altLang="en-US" sz="20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传统邮局收发邮件工作流程：</a:t>
            </a:r>
          </a:p>
          <a:p>
            <a:pPr indent="0" algn="l" defTabSz="266700" fontAlgn="auto">
              <a:lnSpc>
                <a:spcPct val="150000"/>
              </a:lnSpc>
              <a:spcAft>
                <a:spcPct val="0"/>
              </a:spcAft>
              <a:extLst>
                <a:ext uri="{35155182-B16C-46BC-9424-99874614C6A1}">
                  <wpsdc:indentchars xmlns:wpsdc="http://www.wps.cn/officeDocument/2017/drawingmlCustomData" xmlns="" val="0" checksum="583291441"/>
                </a:ext>
              </a:extLst>
            </a:pPr>
            <a:r>
              <a:rPr lang="en-US" altLang="zh-CN" sz="2000">
                <a:latin typeface="Times New Roman" panose="02020603050405020304"/>
                <a:ea typeface="宋体" panose="02010600030101010101" pitchFamily="2" charset="-122"/>
              </a:rPr>
              <a:t>    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寄信人把信投递到当地邮局，再由当地邮局通过运输到达目的地邮局，再到目的地邮局的通讯员投递到收信人的个人实体邮箱中。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334125" y="5350193"/>
            <a:ext cx="5080000" cy="3371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 defTabSz="266700">
              <a:spcBef>
                <a:spcPct val="50000"/>
              </a:spcBef>
              <a:spcAft>
                <a:spcPct val="0"/>
              </a:spcAft>
            </a:pPr>
            <a:r>
              <a:rPr lang="zh-CN" altLang="en-US" sz="1600">
                <a:latin typeface="楷体" panose="02010609060101010101" pitchFamily="49" charset="-122"/>
                <a:ea typeface="楷体" panose="02010609060101010101" pitchFamily="49" charset="-122"/>
              </a:rPr>
              <a:t>图</a:t>
            </a:r>
            <a:r>
              <a:rPr lang="en-US" altLang="zh-CN" sz="1600">
                <a:latin typeface="楷体" panose="02010609060101010101" pitchFamily="49" charset="-122"/>
                <a:ea typeface="楷体" panose="02010609060101010101" pitchFamily="49" charset="-122"/>
              </a:rPr>
              <a:t>1  </a:t>
            </a:r>
            <a:r>
              <a:rPr lang="zh-CN" altLang="en-US" sz="1600">
                <a:latin typeface="楷体" panose="02010609060101010101" pitchFamily="49" charset="-122"/>
                <a:ea typeface="楷体" panose="02010609060101010101" pitchFamily="49" charset="-122"/>
              </a:rPr>
              <a:t>传统邮局收发邮件工作流程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5845" y="2051368"/>
            <a:ext cx="4547870" cy="284035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Impact" panose="020B0806030902050204" pitchFamily="34" charset="0"/>
            </a:endParaRPr>
          </a:p>
        </p:txBody>
      </p:sp>
      <p:sp>
        <p:nvSpPr>
          <p:cNvPr id="6" name="圆角矩形 26"/>
          <p:cNvSpPr/>
          <p:nvPr/>
        </p:nvSpPr>
        <p:spPr>
          <a:xfrm>
            <a:off x="10098103" y="491079"/>
            <a:ext cx="1527800" cy="368605"/>
          </a:xfrm>
          <a:prstGeom prst="roundRect">
            <a:avLst/>
          </a:prstGeom>
          <a:solidFill>
            <a:srgbClr val="D8B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项目实施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26046" y="773470"/>
            <a:ext cx="523220" cy="523220"/>
            <a:chOff x="897294" y="672976"/>
            <a:chExt cx="1905000" cy="1905000"/>
          </a:xfrm>
        </p:grpSpPr>
        <p:sp>
          <p:nvSpPr>
            <p:cNvPr id="9" name="任意多边形: 形状 2"/>
            <p:cNvSpPr/>
            <p:nvPr/>
          </p:nvSpPr>
          <p:spPr>
            <a:xfrm>
              <a:off x="897294" y="672976"/>
              <a:ext cx="1905000" cy="1905000"/>
            </a:xfrm>
            <a:custGeom>
              <a:avLst/>
              <a:gdLst>
                <a:gd name="connsiteX0" fmla="*/ 0 w 1905000"/>
                <a:gd name="connsiteY0" fmla="*/ 952500 h 1905000"/>
                <a:gd name="connsiteX1" fmla="*/ 952500 w 1905000"/>
                <a:gd name="connsiteY1" fmla="*/ 1905000 h 1905000"/>
                <a:gd name="connsiteX2" fmla="*/ 1905000 w 1905000"/>
                <a:gd name="connsiteY2" fmla="*/ 952500 h 1905000"/>
                <a:gd name="connsiteX3" fmla="*/ 952500 w 1905000"/>
                <a:gd name="connsiteY3" fmla="*/ 0 h 1905000"/>
                <a:gd name="connsiteX4" fmla="*/ 0 w 1905000"/>
                <a:gd name="connsiteY4" fmla="*/ 9525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1905000">
                  <a:moveTo>
                    <a:pt x="0" y="952500"/>
                  </a:moveTo>
                  <a:cubicBezTo>
                    <a:pt x="0" y="1478552"/>
                    <a:pt x="426448" y="1905000"/>
                    <a:pt x="952500" y="1905000"/>
                  </a:cubicBezTo>
                  <a:cubicBezTo>
                    <a:pt x="1478552" y="1905000"/>
                    <a:pt x="1905000" y="1478552"/>
                    <a:pt x="1905000" y="952500"/>
                  </a:cubicBezTo>
                  <a:cubicBezTo>
                    <a:pt x="1905000" y="426448"/>
                    <a:pt x="1478552" y="0"/>
                    <a:pt x="952500" y="0"/>
                  </a:cubicBezTo>
                  <a:cubicBezTo>
                    <a:pt x="426448" y="0"/>
                    <a:pt x="0" y="426448"/>
                    <a:pt x="0" y="952500"/>
                  </a:cubicBezTo>
                  <a:close/>
                </a:path>
              </a:pathLst>
            </a:custGeom>
            <a:solidFill>
              <a:srgbClr val="62A39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任意多边形: 形状 3"/>
            <p:cNvSpPr/>
            <p:nvPr/>
          </p:nvSpPr>
          <p:spPr>
            <a:xfrm>
              <a:off x="1372437" y="1141986"/>
              <a:ext cx="947032" cy="942322"/>
            </a:xfrm>
            <a:custGeom>
              <a:avLst/>
              <a:gdLst>
                <a:gd name="connsiteX0" fmla="*/ 510761 w 947032"/>
                <a:gd name="connsiteY0" fmla="*/ 496572 h 942322"/>
                <a:gd name="connsiteX1" fmla="*/ 510761 w 947032"/>
                <a:gd name="connsiteY1" fmla="*/ 867514 h 942322"/>
                <a:gd name="connsiteX2" fmla="*/ 585579 w 947032"/>
                <a:gd name="connsiteY2" fmla="*/ 942322 h 942322"/>
                <a:gd name="connsiteX3" fmla="*/ 784987 w 947032"/>
                <a:gd name="connsiteY3" fmla="*/ 865117 h 942322"/>
                <a:gd name="connsiteX4" fmla="*/ 863720 w 947032"/>
                <a:gd name="connsiteY4" fmla="*/ 823090 h 942322"/>
                <a:gd name="connsiteX5" fmla="*/ 926730 w 947032"/>
                <a:gd name="connsiteY5" fmla="*/ 774740 h 942322"/>
                <a:gd name="connsiteX6" fmla="*/ 947032 w 947032"/>
                <a:gd name="connsiteY6" fmla="*/ 736457 h 942322"/>
                <a:gd name="connsiteX7" fmla="*/ 947032 w 947032"/>
                <a:gd name="connsiteY7" fmla="*/ 74967 h 942322"/>
                <a:gd name="connsiteX8" fmla="*/ 872222 w 947032"/>
                <a:gd name="connsiteY8" fmla="*/ 156 h 942322"/>
                <a:gd name="connsiteX9" fmla="*/ 806715 w 947032"/>
                <a:gd name="connsiteY9" fmla="*/ 14643 h 942322"/>
                <a:gd name="connsiteX10" fmla="*/ 778622 w 947032"/>
                <a:gd name="connsiteY10" fmla="*/ 329226 h 942322"/>
                <a:gd name="connsiteX11" fmla="*/ 510761 w 947032"/>
                <a:gd name="connsiteY11" fmla="*/ 496572 h 942322"/>
                <a:gd name="connsiteX12" fmla="*/ 74812 w 947032"/>
                <a:gd name="connsiteY12" fmla="*/ 0 h 942322"/>
                <a:gd name="connsiteX13" fmla="*/ 0 w 947032"/>
                <a:gd name="connsiteY13" fmla="*/ 74808 h 942322"/>
                <a:gd name="connsiteX14" fmla="*/ 0 w 947032"/>
                <a:gd name="connsiteY14" fmla="*/ 736299 h 942322"/>
                <a:gd name="connsiteX15" fmla="*/ 20326 w 947032"/>
                <a:gd name="connsiteY15" fmla="*/ 774561 h 942322"/>
                <a:gd name="connsiteX16" fmla="*/ 84423 w 947032"/>
                <a:gd name="connsiteY16" fmla="*/ 823087 h 942322"/>
                <a:gd name="connsiteX17" fmla="*/ 163179 w 947032"/>
                <a:gd name="connsiteY17" fmla="*/ 865116 h 942322"/>
                <a:gd name="connsiteX18" fmla="*/ 362571 w 947032"/>
                <a:gd name="connsiteY18" fmla="*/ 942320 h 942322"/>
                <a:gd name="connsiteX19" fmla="*/ 437380 w 947032"/>
                <a:gd name="connsiteY19" fmla="*/ 867512 h 942322"/>
                <a:gd name="connsiteX20" fmla="*/ 437380 w 947032"/>
                <a:gd name="connsiteY20" fmla="*/ 495970 h 942322"/>
                <a:gd name="connsiteX21" fmla="*/ 173671 w 947032"/>
                <a:gd name="connsiteY21" fmla="*/ 327463 h 942322"/>
                <a:gd name="connsiteX22" fmla="*/ 146010 w 947032"/>
                <a:gd name="connsiteY22" fmla="*/ 15750 h 942322"/>
                <a:gd name="connsiteX23" fmla="*/ 74812 w 947032"/>
                <a:gd name="connsiteY23" fmla="*/ 0 h 94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7032" h="942322">
                  <a:moveTo>
                    <a:pt x="510761" y="496572"/>
                  </a:moveTo>
                  <a:lnTo>
                    <a:pt x="510761" y="867514"/>
                  </a:lnTo>
                  <a:cubicBezTo>
                    <a:pt x="510938" y="908748"/>
                    <a:pt x="544337" y="942143"/>
                    <a:pt x="585579" y="942322"/>
                  </a:cubicBezTo>
                  <a:cubicBezTo>
                    <a:pt x="626546" y="928133"/>
                    <a:pt x="707175" y="899458"/>
                    <a:pt x="784987" y="865117"/>
                  </a:cubicBezTo>
                  <a:cubicBezTo>
                    <a:pt x="805125" y="856164"/>
                    <a:pt x="824988" y="845132"/>
                    <a:pt x="863720" y="823090"/>
                  </a:cubicBezTo>
                  <a:cubicBezTo>
                    <a:pt x="888041" y="811831"/>
                    <a:pt x="909561" y="795319"/>
                    <a:pt x="926730" y="774740"/>
                  </a:cubicBezTo>
                  <a:cubicBezTo>
                    <a:pt x="935465" y="763124"/>
                    <a:pt x="942317" y="750205"/>
                    <a:pt x="947032" y="736457"/>
                  </a:cubicBezTo>
                  <a:lnTo>
                    <a:pt x="947032" y="74967"/>
                  </a:lnTo>
                  <a:cubicBezTo>
                    <a:pt x="946878" y="33726"/>
                    <a:pt x="913470" y="337"/>
                    <a:pt x="872222" y="156"/>
                  </a:cubicBezTo>
                  <a:cubicBezTo>
                    <a:pt x="850160" y="3897"/>
                    <a:pt x="828297" y="8732"/>
                    <a:pt x="806715" y="14643"/>
                  </a:cubicBezTo>
                  <a:cubicBezTo>
                    <a:pt x="847161" y="118103"/>
                    <a:pt x="836758" y="234559"/>
                    <a:pt x="778622" y="329226"/>
                  </a:cubicBezTo>
                  <a:cubicBezTo>
                    <a:pt x="720510" y="423909"/>
                    <a:pt x="621352" y="485859"/>
                    <a:pt x="510761" y="496572"/>
                  </a:cubicBezTo>
                  <a:close/>
                  <a:moveTo>
                    <a:pt x="74812" y="0"/>
                  </a:moveTo>
                  <a:cubicBezTo>
                    <a:pt x="33570" y="154"/>
                    <a:pt x="180" y="33570"/>
                    <a:pt x="0" y="74808"/>
                  </a:cubicBezTo>
                  <a:lnTo>
                    <a:pt x="0" y="736299"/>
                  </a:lnTo>
                  <a:cubicBezTo>
                    <a:pt x="4709" y="750049"/>
                    <a:pt x="11568" y="762964"/>
                    <a:pt x="20326" y="774561"/>
                  </a:cubicBezTo>
                  <a:cubicBezTo>
                    <a:pt x="37767" y="795358"/>
                    <a:pt x="59699" y="811917"/>
                    <a:pt x="84423" y="823087"/>
                  </a:cubicBezTo>
                  <a:cubicBezTo>
                    <a:pt x="123950" y="845128"/>
                    <a:pt x="143800" y="856324"/>
                    <a:pt x="163179" y="865116"/>
                  </a:cubicBezTo>
                  <a:cubicBezTo>
                    <a:pt x="240971" y="899456"/>
                    <a:pt x="321619" y="928131"/>
                    <a:pt x="362571" y="942320"/>
                  </a:cubicBezTo>
                  <a:cubicBezTo>
                    <a:pt x="403810" y="942138"/>
                    <a:pt x="437201" y="908746"/>
                    <a:pt x="437380" y="867512"/>
                  </a:cubicBezTo>
                  <a:lnTo>
                    <a:pt x="437380" y="495970"/>
                  </a:lnTo>
                  <a:cubicBezTo>
                    <a:pt x="328120" y="483719"/>
                    <a:pt x="230702" y="421468"/>
                    <a:pt x="173671" y="327463"/>
                  </a:cubicBezTo>
                  <a:cubicBezTo>
                    <a:pt x="116618" y="233482"/>
                    <a:pt x="106420" y="118326"/>
                    <a:pt x="146010" y="15750"/>
                  </a:cubicBezTo>
                  <a:cubicBezTo>
                    <a:pt x="122566" y="9270"/>
                    <a:pt x="98801" y="4013"/>
                    <a:pt x="74812" y="0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任意多边形: 形状 4"/>
            <p:cNvSpPr/>
            <p:nvPr/>
          </p:nvSpPr>
          <p:spPr>
            <a:xfrm>
              <a:off x="1273373" y="1230170"/>
              <a:ext cx="1153192" cy="803172"/>
            </a:xfrm>
            <a:custGeom>
              <a:avLst/>
              <a:gdLst>
                <a:gd name="connsiteX0" fmla="*/ 1067060 w 1153192"/>
                <a:gd name="connsiteY0" fmla="*/ 712996 h 803172"/>
                <a:gd name="connsiteX1" fmla="*/ 1004045 w 1153192"/>
                <a:gd name="connsiteY1" fmla="*/ 761373 h 803172"/>
                <a:gd name="connsiteX2" fmla="*/ 926712 w 1153192"/>
                <a:gd name="connsiteY2" fmla="*/ 802476 h 803172"/>
                <a:gd name="connsiteX3" fmla="*/ 1069719 w 1153192"/>
                <a:gd name="connsiteY3" fmla="*/ 799635 h 803172"/>
                <a:gd name="connsiteX4" fmla="*/ 1124385 w 1153192"/>
                <a:gd name="connsiteY4" fmla="*/ 780914 h 803172"/>
                <a:gd name="connsiteX5" fmla="*/ 1153193 w 1153192"/>
                <a:gd name="connsiteY5" fmla="*/ 735691 h 803172"/>
                <a:gd name="connsiteX6" fmla="*/ 1153193 w 1153192"/>
                <a:gd name="connsiteY6" fmla="*/ 74182 h 803172"/>
                <a:gd name="connsiteX7" fmla="*/ 1085939 w 1153192"/>
                <a:gd name="connsiteY7" fmla="*/ 0 h 803172"/>
                <a:gd name="connsiteX8" fmla="*/ 1087359 w 1153192"/>
                <a:gd name="connsiteY8" fmla="*/ 13244 h 803172"/>
                <a:gd name="connsiteX9" fmla="*/ 1087359 w 1153192"/>
                <a:gd name="connsiteY9" fmla="*/ 674735 h 803172"/>
                <a:gd name="connsiteX10" fmla="*/ 1067060 w 1153192"/>
                <a:gd name="connsiteY10" fmla="*/ 712996 h 803172"/>
                <a:gd name="connsiteX11" fmla="*/ 67254 w 1153192"/>
                <a:gd name="connsiteY11" fmla="*/ 316 h 803172"/>
                <a:gd name="connsiteX12" fmla="*/ 0 w 1153192"/>
                <a:gd name="connsiteY12" fmla="*/ 74183 h 803172"/>
                <a:gd name="connsiteX13" fmla="*/ 0 w 1153192"/>
                <a:gd name="connsiteY13" fmla="*/ 735697 h 803172"/>
                <a:gd name="connsiteX14" fmla="*/ 28834 w 1153192"/>
                <a:gd name="connsiteY14" fmla="*/ 781199 h 803172"/>
                <a:gd name="connsiteX15" fmla="*/ 83474 w 1153192"/>
                <a:gd name="connsiteY15" fmla="*/ 799949 h 803172"/>
                <a:gd name="connsiteX16" fmla="*/ 226483 w 1153192"/>
                <a:gd name="connsiteY16" fmla="*/ 802786 h 803172"/>
                <a:gd name="connsiteX17" fmla="*/ 149150 w 1153192"/>
                <a:gd name="connsiteY17" fmla="*/ 761684 h 803172"/>
                <a:gd name="connsiteX18" fmla="*/ 86162 w 1153192"/>
                <a:gd name="connsiteY18" fmla="*/ 713315 h 803172"/>
                <a:gd name="connsiteX19" fmla="*/ 65840 w 1153192"/>
                <a:gd name="connsiteY19" fmla="*/ 675055 h 803172"/>
                <a:gd name="connsiteX20" fmla="*/ 65840 w 1153192"/>
                <a:gd name="connsiteY20" fmla="*/ 13562 h 803172"/>
                <a:gd name="connsiteX21" fmla="*/ 67254 w 1153192"/>
                <a:gd name="connsiteY21" fmla="*/ 316 h 80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3192" h="803172">
                  <a:moveTo>
                    <a:pt x="1067060" y="712996"/>
                  </a:moveTo>
                  <a:cubicBezTo>
                    <a:pt x="1049910" y="733604"/>
                    <a:pt x="1028384" y="750129"/>
                    <a:pt x="1004045" y="761373"/>
                  </a:cubicBezTo>
                  <a:cubicBezTo>
                    <a:pt x="965943" y="782624"/>
                    <a:pt x="946244" y="793635"/>
                    <a:pt x="926712" y="802476"/>
                  </a:cubicBezTo>
                  <a:cubicBezTo>
                    <a:pt x="947512" y="802476"/>
                    <a:pt x="1009254" y="803746"/>
                    <a:pt x="1069719" y="799635"/>
                  </a:cubicBezTo>
                  <a:cubicBezTo>
                    <a:pt x="1089448" y="799248"/>
                    <a:pt x="1108561" y="792701"/>
                    <a:pt x="1124385" y="780914"/>
                  </a:cubicBezTo>
                  <a:cubicBezTo>
                    <a:pt x="1138375" y="769131"/>
                    <a:pt x="1148427" y="753351"/>
                    <a:pt x="1153193" y="735691"/>
                  </a:cubicBezTo>
                  <a:lnTo>
                    <a:pt x="1153193" y="74182"/>
                  </a:lnTo>
                  <a:cubicBezTo>
                    <a:pt x="1153076" y="35897"/>
                    <a:pt x="1124045" y="3886"/>
                    <a:pt x="1085939" y="0"/>
                  </a:cubicBezTo>
                  <a:cubicBezTo>
                    <a:pt x="1086819" y="4379"/>
                    <a:pt x="1087296" y="8801"/>
                    <a:pt x="1087359" y="13244"/>
                  </a:cubicBezTo>
                  <a:lnTo>
                    <a:pt x="1087359" y="674735"/>
                  </a:lnTo>
                  <a:cubicBezTo>
                    <a:pt x="1082652" y="688479"/>
                    <a:pt x="1075800" y="701392"/>
                    <a:pt x="1067060" y="712996"/>
                  </a:cubicBezTo>
                  <a:close/>
                  <a:moveTo>
                    <a:pt x="67254" y="316"/>
                  </a:moveTo>
                  <a:cubicBezTo>
                    <a:pt x="29284" y="4201"/>
                    <a:pt x="294" y="36009"/>
                    <a:pt x="0" y="74183"/>
                  </a:cubicBezTo>
                  <a:lnTo>
                    <a:pt x="0" y="735697"/>
                  </a:lnTo>
                  <a:cubicBezTo>
                    <a:pt x="4709" y="753467"/>
                    <a:pt x="14777" y="769354"/>
                    <a:pt x="28834" y="781199"/>
                  </a:cubicBezTo>
                  <a:cubicBezTo>
                    <a:pt x="44641" y="793005"/>
                    <a:pt x="63749" y="799562"/>
                    <a:pt x="83474" y="799949"/>
                  </a:cubicBezTo>
                  <a:cubicBezTo>
                    <a:pt x="143956" y="804053"/>
                    <a:pt x="205682" y="803244"/>
                    <a:pt x="226483" y="802786"/>
                  </a:cubicBezTo>
                  <a:cubicBezTo>
                    <a:pt x="206945" y="793946"/>
                    <a:pt x="187278" y="782936"/>
                    <a:pt x="149150" y="761684"/>
                  </a:cubicBezTo>
                  <a:cubicBezTo>
                    <a:pt x="124820" y="750442"/>
                    <a:pt x="103303" y="733918"/>
                    <a:pt x="86162" y="713315"/>
                  </a:cubicBezTo>
                  <a:cubicBezTo>
                    <a:pt x="77406" y="701717"/>
                    <a:pt x="70546" y="688803"/>
                    <a:pt x="65840" y="675055"/>
                  </a:cubicBezTo>
                  <a:lnTo>
                    <a:pt x="65840" y="13562"/>
                  </a:lnTo>
                  <a:cubicBezTo>
                    <a:pt x="65899" y="9119"/>
                    <a:pt x="66375" y="4697"/>
                    <a:pt x="67254" y="316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任意多边形: 形状 5"/>
            <p:cNvSpPr/>
            <p:nvPr/>
          </p:nvSpPr>
          <p:spPr>
            <a:xfrm>
              <a:off x="1495277" y="1156177"/>
              <a:ext cx="709429" cy="482387"/>
            </a:xfrm>
            <a:custGeom>
              <a:avLst/>
              <a:gdLst>
                <a:gd name="connsiteX0" fmla="*/ 684973 w 709429"/>
                <a:gd name="connsiteY0" fmla="*/ 0 h 482387"/>
                <a:gd name="connsiteX1" fmla="*/ 409832 w 709429"/>
                <a:gd name="connsiteY1" fmla="*/ 194650 h 482387"/>
                <a:gd name="connsiteX2" fmla="*/ 387763 w 709429"/>
                <a:gd name="connsiteY2" fmla="*/ 247579 h 482387"/>
                <a:gd name="connsiteX3" fmla="*/ 387763 w 709429"/>
                <a:gd name="connsiteY3" fmla="*/ 482387 h 482387"/>
                <a:gd name="connsiteX4" fmla="*/ 656751 w 709429"/>
                <a:gd name="connsiteY4" fmla="*/ 315348 h 482387"/>
                <a:gd name="connsiteX5" fmla="*/ 684973 w 709429"/>
                <a:gd name="connsiteY5" fmla="*/ 0 h 482387"/>
                <a:gd name="connsiteX6" fmla="*/ 315166 w 709429"/>
                <a:gd name="connsiteY6" fmla="*/ 481777 h 482387"/>
                <a:gd name="connsiteX7" fmla="*/ 315323 w 709429"/>
                <a:gd name="connsiteY7" fmla="*/ 481777 h 482387"/>
                <a:gd name="connsiteX8" fmla="*/ 315323 w 709429"/>
                <a:gd name="connsiteY8" fmla="*/ 247572 h 482387"/>
                <a:gd name="connsiteX9" fmla="*/ 293283 w 709429"/>
                <a:gd name="connsiteY9" fmla="*/ 194641 h 482387"/>
                <a:gd name="connsiteX10" fmla="*/ 23800 w 709429"/>
                <a:gd name="connsiteY10" fmla="*/ 1552 h 482387"/>
                <a:gd name="connsiteX11" fmla="*/ 51439 w 709429"/>
                <a:gd name="connsiteY11" fmla="*/ 313265 h 482387"/>
                <a:gd name="connsiteX12" fmla="*/ 315166 w 709429"/>
                <a:gd name="connsiteY12" fmla="*/ 481777 h 48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429" h="482387">
                  <a:moveTo>
                    <a:pt x="684973" y="0"/>
                  </a:moveTo>
                  <a:cubicBezTo>
                    <a:pt x="599450" y="23148"/>
                    <a:pt x="472656" y="75577"/>
                    <a:pt x="409832" y="194650"/>
                  </a:cubicBezTo>
                  <a:cubicBezTo>
                    <a:pt x="400876" y="211583"/>
                    <a:pt x="393489" y="229300"/>
                    <a:pt x="387763" y="247579"/>
                  </a:cubicBezTo>
                  <a:lnTo>
                    <a:pt x="387763" y="482387"/>
                  </a:lnTo>
                  <a:cubicBezTo>
                    <a:pt x="498698" y="472081"/>
                    <a:pt x="598323" y="410187"/>
                    <a:pt x="656751" y="315348"/>
                  </a:cubicBezTo>
                  <a:cubicBezTo>
                    <a:pt x="715181" y="220504"/>
                    <a:pt x="725625" y="103687"/>
                    <a:pt x="684973" y="0"/>
                  </a:cubicBezTo>
                  <a:close/>
                  <a:moveTo>
                    <a:pt x="315166" y="481777"/>
                  </a:moveTo>
                  <a:lnTo>
                    <a:pt x="315323" y="481777"/>
                  </a:lnTo>
                  <a:lnTo>
                    <a:pt x="315323" y="247572"/>
                  </a:lnTo>
                  <a:cubicBezTo>
                    <a:pt x="309598" y="229296"/>
                    <a:pt x="302222" y="211578"/>
                    <a:pt x="293283" y="194641"/>
                  </a:cubicBezTo>
                  <a:cubicBezTo>
                    <a:pt x="231850" y="78256"/>
                    <a:pt x="109168" y="25485"/>
                    <a:pt x="23800" y="1552"/>
                  </a:cubicBezTo>
                  <a:cubicBezTo>
                    <a:pt x="-15788" y="104133"/>
                    <a:pt x="-5595" y="219283"/>
                    <a:pt x="51439" y="313265"/>
                  </a:cubicBezTo>
                  <a:cubicBezTo>
                    <a:pt x="108489" y="407279"/>
                    <a:pt x="205908" y="469527"/>
                    <a:pt x="315166" y="4817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92748" y="824254"/>
            <a:ext cx="8535425" cy="715427"/>
            <a:chOff x="992748" y="1070610"/>
            <a:chExt cx="8535425" cy="715427"/>
          </a:xfrm>
        </p:grpSpPr>
        <p:sp>
          <p:nvSpPr>
            <p:cNvPr id="15" name="任意多边形: 形状 12"/>
            <p:cNvSpPr/>
            <p:nvPr/>
          </p:nvSpPr>
          <p:spPr bwMode="auto">
            <a:xfrm>
              <a:off x="992748" y="1474065"/>
              <a:ext cx="310518" cy="3119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50" y="9182"/>
                  </a:moveTo>
                  <a:cubicBezTo>
                    <a:pt x="21200" y="9182"/>
                    <a:pt x="21329" y="9229"/>
                    <a:pt x="21435" y="9326"/>
                  </a:cubicBezTo>
                  <a:cubicBezTo>
                    <a:pt x="21544" y="9426"/>
                    <a:pt x="21599" y="9549"/>
                    <a:pt x="21599" y="9699"/>
                  </a:cubicBezTo>
                  <a:lnTo>
                    <a:pt x="21599" y="11867"/>
                  </a:lnTo>
                  <a:cubicBezTo>
                    <a:pt x="21599" y="12232"/>
                    <a:pt x="21415" y="12414"/>
                    <a:pt x="21050" y="12414"/>
                  </a:cubicBezTo>
                  <a:lnTo>
                    <a:pt x="18746" y="12414"/>
                  </a:lnTo>
                  <a:cubicBezTo>
                    <a:pt x="18575" y="13204"/>
                    <a:pt x="18299" y="13947"/>
                    <a:pt x="17915" y="14646"/>
                  </a:cubicBezTo>
                  <a:cubicBezTo>
                    <a:pt x="17530" y="15342"/>
                    <a:pt x="17066" y="15965"/>
                    <a:pt x="16517" y="16514"/>
                  </a:cubicBezTo>
                  <a:cubicBezTo>
                    <a:pt x="15968" y="17061"/>
                    <a:pt x="15346" y="17528"/>
                    <a:pt x="14647" y="17913"/>
                  </a:cubicBezTo>
                  <a:cubicBezTo>
                    <a:pt x="13948" y="18298"/>
                    <a:pt x="13206" y="18577"/>
                    <a:pt x="12419" y="18741"/>
                  </a:cubicBezTo>
                  <a:lnTo>
                    <a:pt x="12419" y="21050"/>
                  </a:lnTo>
                  <a:cubicBezTo>
                    <a:pt x="12419" y="21197"/>
                    <a:pt x="12369" y="21329"/>
                    <a:pt x="12269" y="21435"/>
                  </a:cubicBezTo>
                  <a:cubicBezTo>
                    <a:pt x="12172" y="21544"/>
                    <a:pt x="12049" y="21599"/>
                    <a:pt x="11896" y="21599"/>
                  </a:cubicBezTo>
                  <a:lnTo>
                    <a:pt x="9732" y="21599"/>
                  </a:lnTo>
                  <a:cubicBezTo>
                    <a:pt x="9368" y="21599"/>
                    <a:pt x="9183" y="21417"/>
                    <a:pt x="9183" y="21050"/>
                  </a:cubicBezTo>
                  <a:lnTo>
                    <a:pt x="9183" y="18741"/>
                  </a:lnTo>
                  <a:cubicBezTo>
                    <a:pt x="8396" y="18577"/>
                    <a:pt x="7654" y="18298"/>
                    <a:pt x="6955" y="17913"/>
                  </a:cubicBezTo>
                  <a:cubicBezTo>
                    <a:pt x="6259" y="17528"/>
                    <a:pt x="5634" y="17061"/>
                    <a:pt x="5085" y="16514"/>
                  </a:cubicBezTo>
                  <a:cubicBezTo>
                    <a:pt x="4536" y="15965"/>
                    <a:pt x="4069" y="15342"/>
                    <a:pt x="3687" y="14646"/>
                  </a:cubicBezTo>
                  <a:cubicBezTo>
                    <a:pt x="3300" y="13947"/>
                    <a:pt x="3024" y="13204"/>
                    <a:pt x="2856" y="12414"/>
                  </a:cubicBezTo>
                  <a:lnTo>
                    <a:pt x="551" y="12414"/>
                  </a:lnTo>
                  <a:cubicBezTo>
                    <a:pt x="187" y="12414"/>
                    <a:pt x="0" y="12231"/>
                    <a:pt x="0" y="11867"/>
                  </a:cubicBezTo>
                  <a:lnTo>
                    <a:pt x="0" y="9699"/>
                  </a:lnTo>
                  <a:cubicBezTo>
                    <a:pt x="0" y="9549"/>
                    <a:pt x="58" y="9426"/>
                    <a:pt x="167" y="9326"/>
                  </a:cubicBezTo>
                  <a:cubicBezTo>
                    <a:pt x="273" y="9229"/>
                    <a:pt x="402" y="9182"/>
                    <a:pt x="551" y="9182"/>
                  </a:cubicBezTo>
                  <a:lnTo>
                    <a:pt x="2856" y="9182"/>
                  </a:lnTo>
                  <a:cubicBezTo>
                    <a:pt x="3026" y="8392"/>
                    <a:pt x="3300" y="7652"/>
                    <a:pt x="3687" y="6953"/>
                  </a:cubicBezTo>
                  <a:cubicBezTo>
                    <a:pt x="4069" y="6251"/>
                    <a:pt x="4536" y="5631"/>
                    <a:pt x="5085" y="5081"/>
                  </a:cubicBezTo>
                  <a:cubicBezTo>
                    <a:pt x="5634" y="4532"/>
                    <a:pt x="6256" y="4065"/>
                    <a:pt x="6955" y="3680"/>
                  </a:cubicBezTo>
                  <a:cubicBezTo>
                    <a:pt x="7654" y="3298"/>
                    <a:pt x="8396" y="3022"/>
                    <a:pt x="9183" y="2852"/>
                  </a:cubicBezTo>
                  <a:lnTo>
                    <a:pt x="9183" y="546"/>
                  </a:lnTo>
                  <a:cubicBezTo>
                    <a:pt x="9183" y="181"/>
                    <a:pt x="9365" y="0"/>
                    <a:pt x="9732" y="0"/>
                  </a:cubicBezTo>
                  <a:lnTo>
                    <a:pt x="11896" y="0"/>
                  </a:lnTo>
                  <a:cubicBezTo>
                    <a:pt x="12049" y="0"/>
                    <a:pt x="12172" y="50"/>
                    <a:pt x="12269" y="158"/>
                  </a:cubicBezTo>
                  <a:cubicBezTo>
                    <a:pt x="12369" y="267"/>
                    <a:pt x="12419" y="396"/>
                    <a:pt x="12419" y="546"/>
                  </a:cubicBezTo>
                  <a:lnTo>
                    <a:pt x="12419" y="2852"/>
                  </a:lnTo>
                  <a:cubicBezTo>
                    <a:pt x="13206" y="3022"/>
                    <a:pt x="13948" y="3298"/>
                    <a:pt x="14647" y="3680"/>
                  </a:cubicBezTo>
                  <a:cubicBezTo>
                    <a:pt x="15343" y="4065"/>
                    <a:pt x="15968" y="4532"/>
                    <a:pt x="16517" y="5082"/>
                  </a:cubicBezTo>
                  <a:cubicBezTo>
                    <a:pt x="17066" y="5631"/>
                    <a:pt x="17530" y="6251"/>
                    <a:pt x="17915" y="6953"/>
                  </a:cubicBezTo>
                  <a:cubicBezTo>
                    <a:pt x="18299" y="7652"/>
                    <a:pt x="18578" y="8392"/>
                    <a:pt x="18746" y="9182"/>
                  </a:cubicBezTo>
                  <a:lnTo>
                    <a:pt x="21050" y="9182"/>
                  </a:lnTo>
                  <a:close/>
                  <a:moveTo>
                    <a:pt x="12419" y="16465"/>
                  </a:moveTo>
                  <a:cubicBezTo>
                    <a:pt x="13411" y="16194"/>
                    <a:pt x="14268" y="15698"/>
                    <a:pt x="14991" y="14981"/>
                  </a:cubicBezTo>
                  <a:cubicBezTo>
                    <a:pt x="15710" y="14264"/>
                    <a:pt x="16203" y="13410"/>
                    <a:pt x="16467" y="12414"/>
                  </a:cubicBezTo>
                  <a:lnTo>
                    <a:pt x="14048" y="12414"/>
                  </a:lnTo>
                  <a:cubicBezTo>
                    <a:pt x="13684" y="12414"/>
                    <a:pt x="13505" y="12231"/>
                    <a:pt x="13514" y="11867"/>
                  </a:cubicBezTo>
                  <a:lnTo>
                    <a:pt x="13514" y="9699"/>
                  </a:lnTo>
                  <a:cubicBezTo>
                    <a:pt x="13514" y="9549"/>
                    <a:pt x="13567" y="9426"/>
                    <a:pt x="13669" y="9326"/>
                  </a:cubicBezTo>
                  <a:cubicBezTo>
                    <a:pt x="13772" y="9229"/>
                    <a:pt x="13898" y="9182"/>
                    <a:pt x="14048" y="9182"/>
                  </a:cubicBezTo>
                  <a:lnTo>
                    <a:pt x="16467" y="9182"/>
                  </a:lnTo>
                  <a:cubicBezTo>
                    <a:pt x="16194" y="8186"/>
                    <a:pt x="15698" y="7332"/>
                    <a:pt x="14982" y="6609"/>
                  </a:cubicBezTo>
                  <a:cubicBezTo>
                    <a:pt x="14265" y="5883"/>
                    <a:pt x="13411" y="5390"/>
                    <a:pt x="12419" y="5131"/>
                  </a:cubicBezTo>
                  <a:lnTo>
                    <a:pt x="12419" y="7549"/>
                  </a:lnTo>
                  <a:cubicBezTo>
                    <a:pt x="12419" y="7699"/>
                    <a:pt x="12369" y="7828"/>
                    <a:pt x="12269" y="7928"/>
                  </a:cubicBezTo>
                  <a:cubicBezTo>
                    <a:pt x="12172" y="8031"/>
                    <a:pt x="12049" y="8081"/>
                    <a:pt x="11896" y="8081"/>
                  </a:cubicBezTo>
                  <a:lnTo>
                    <a:pt x="9732" y="8081"/>
                  </a:lnTo>
                  <a:cubicBezTo>
                    <a:pt x="9368" y="8081"/>
                    <a:pt x="9183" y="7905"/>
                    <a:pt x="9183" y="7549"/>
                  </a:cubicBezTo>
                  <a:lnTo>
                    <a:pt x="9183" y="5131"/>
                  </a:lnTo>
                  <a:cubicBezTo>
                    <a:pt x="8191" y="5402"/>
                    <a:pt x="7334" y="5895"/>
                    <a:pt x="6608" y="6612"/>
                  </a:cubicBezTo>
                  <a:cubicBezTo>
                    <a:pt x="5889" y="7332"/>
                    <a:pt x="5399" y="8187"/>
                    <a:pt x="5135" y="9182"/>
                  </a:cubicBezTo>
                  <a:lnTo>
                    <a:pt x="7580" y="9182"/>
                  </a:lnTo>
                  <a:cubicBezTo>
                    <a:pt x="7733" y="9182"/>
                    <a:pt x="7853" y="9229"/>
                    <a:pt x="7947" y="9326"/>
                  </a:cubicBezTo>
                  <a:cubicBezTo>
                    <a:pt x="8038" y="9426"/>
                    <a:pt x="8088" y="9550"/>
                    <a:pt x="8088" y="9700"/>
                  </a:cubicBezTo>
                  <a:lnTo>
                    <a:pt x="8088" y="11867"/>
                  </a:lnTo>
                  <a:cubicBezTo>
                    <a:pt x="8088" y="12017"/>
                    <a:pt x="8038" y="12144"/>
                    <a:pt x="7947" y="12252"/>
                  </a:cubicBezTo>
                  <a:cubicBezTo>
                    <a:pt x="7853" y="12364"/>
                    <a:pt x="7733" y="12414"/>
                    <a:pt x="7580" y="12414"/>
                  </a:cubicBezTo>
                  <a:lnTo>
                    <a:pt x="5135" y="12414"/>
                  </a:lnTo>
                  <a:cubicBezTo>
                    <a:pt x="5408" y="13410"/>
                    <a:pt x="5904" y="14267"/>
                    <a:pt x="6620" y="14990"/>
                  </a:cubicBezTo>
                  <a:cubicBezTo>
                    <a:pt x="7337" y="15710"/>
                    <a:pt x="8191" y="16203"/>
                    <a:pt x="9183" y="16465"/>
                  </a:cubicBezTo>
                  <a:lnTo>
                    <a:pt x="9183" y="14018"/>
                  </a:lnTo>
                  <a:cubicBezTo>
                    <a:pt x="9183" y="13868"/>
                    <a:pt x="9239" y="13744"/>
                    <a:pt x="9348" y="13653"/>
                  </a:cubicBezTo>
                  <a:cubicBezTo>
                    <a:pt x="9453" y="13559"/>
                    <a:pt x="9583" y="13512"/>
                    <a:pt x="9732" y="13512"/>
                  </a:cubicBezTo>
                  <a:lnTo>
                    <a:pt x="11896" y="13512"/>
                  </a:lnTo>
                  <a:cubicBezTo>
                    <a:pt x="12049" y="13512"/>
                    <a:pt x="12172" y="13559"/>
                    <a:pt x="12269" y="13653"/>
                  </a:cubicBezTo>
                  <a:cubicBezTo>
                    <a:pt x="12369" y="13744"/>
                    <a:pt x="12419" y="13868"/>
                    <a:pt x="12419" y="14018"/>
                  </a:cubicBezTo>
                  <a:lnTo>
                    <a:pt x="12419" y="16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 flipH="1">
              <a:off x="1282370" y="1070610"/>
              <a:ext cx="8245803" cy="535509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</a:rPr>
                <a:t>活动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</a:rPr>
                <a:t>1  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</a:rPr>
                <a:t>电子邮件收发过程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03885" y="1677670"/>
            <a:ext cx="1802765" cy="542290"/>
            <a:chOff x="4304043" y="1286668"/>
            <a:chExt cx="3837944" cy="2757793"/>
          </a:xfrm>
          <a:solidFill>
            <a:srgbClr val="00B0F0"/>
          </a:solidFill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9" name="圆角矩形 2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4351930" y="1373339"/>
              <a:ext cx="3742172" cy="258445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想一想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149350" y="2237105"/>
            <a:ext cx="4077970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76580" algn="l" defTabSz="266700" fontAlgn="auto">
              <a:lnSpc>
                <a:spcPct val="15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xmlns="" val="227" checksum="3669306426"/>
                </a:ext>
              </a:extLst>
            </a:pPr>
            <a:r>
              <a:rPr lang="zh-CN" altLang="en-US" sz="20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类比传统邮局收发邮件工作流程，</a:t>
            </a:r>
            <a:r>
              <a:rPr lang="zh-CN" altLang="en-US" sz="1800">
                <a:latin typeface="楷体" panose="02010609060101010101" pitchFamily="49" charset="-122"/>
                <a:ea typeface="楷体" panose="02010609060101010101" pitchFamily="49" charset="-122"/>
              </a:rPr>
              <a:t>思考电子邮件收发流程。</a:t>
            </a:r>
            <a:r>
              <a:rPr lang="zh-CN" altLang="en-US" sz="1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完善</a:t>
            </a:r>
            <a:r>
              <a:rPr lang="en-US" altLang="zh-CN" sz="1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1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电子邮件收发过程</a:t>
            </a:r>
            <a:r>
              <a:rPr lang="en-US" altLang="zh-CN" sz="1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1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环节表格的填写。</a:t>
            </a:r>
          </a:p>
          <a:p>
            <a:pPr indent="0" algn="l" defTabSz="266700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1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①互联网</a:t>
            </a:r>
            <a:r>
              <a:rPr lang="en-US" altLang="zh-CN" sz="1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</a:p>
          <a:p>
            <a:pPr indent="0" algn="l" defTabSz="266700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1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②接收服务器</a:t>
            </a:r>
            <a:r>
              <a:rPr lang="en-US" altLang="zh-CN" sz="1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</a:p>
          <a:p>
            <a:pPr indent="0" algn="l" defTabSz="266700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1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③发送服务器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715" y="1576070"/>
            <a:ext cx="3780155" cy="40157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729615" y="2219643"/>
            <a:ext cx="4547870" cy="284035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Impact" panose="020B0806030902050204" pitchFamily="34" charset="0"/>
            </a:endParaRPr>
          </a:p>
        </p:txBody>
      </p:sp>
      <p:sp>
        <p:nvSpPr>
          <p:cNvPr id="6" name="圆角矩形 26"/>
          <p:cNvSpPr/>
          <p:nvPr/>
        </p:nvSpPr>
        <p:spPr>
          <a:xfrm>
            <a:off x="10098103" y="491079"/>
            <a:ext cx="1527800" cy="368605"/>
          </a:xfrm>
          <a:prstGeom prst="roundRect">
            <a:avLst/>
          </a:prstGeom>
          <a:solidFill>
            <a:srgbClr val="D8B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项目实施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26046" y="773470"/>
            <a:ext cx="523220" cy="523220"/>
            <a:chOff x="897294" y="672976"/>
            <a:chExt cx="1905000" cy="1905000"/>
          </a:xfrm>
        </p:grpSpPr>
        <p:sp>
          <p:nvSpPr>
            <p:cNvPr id="9" name="任意多边形: 形状 2"/>
            <p:cNvSpPr/>
            <p:nvPr/>
          </p:nvSpPr>
          <p:spPr>
            <a:xfrm>
              <a:off x="897294" y="672976"/>
              <a:ext cx="1905000" cy="1905000"/>
            </a:xfrm>
            <a:custGeom>
              <a:avLst/>
              <a:gdLst>
                <a:gd name="connsiteX0" fmla="*/ 0 w 1905000"/>
                <a:gd name="connsiteY0" fmla="*/ 952500 h 1905000"/>
                <a:gd name="connsiteX1" fmla="*/ 952500 w 1905000"/>
                <a:gd name="connsiteY1" fmla="*/ 1905000 h 1905000"/>
                <a:gd name="connsiteX2" fmla="*/ 1905000 w 1905000"/>
                <a:gd name="connsiteY2" fmla="*/ 952500 h 1905000"/>
                <a:gd name="connsiteX3" fmla="*/ 952500 w 1905000"/>
                <a:gd name="connsiteY3" fmla="*/ 0 h 1905000"/>
                <a:gd name="connsiteX4" fmla="*/ 0 w 1905000"/>
                <a:gd name="connsiteY4" fmla="*/ 9525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1905000">
                  <a:moveTo>
                    <a:pt x="0" y="952500"/>
                  </a:moveTo>
                  <a:cubicBezTo>
                    <a:pt x="0" y="1478552"/>
                    <a:pt x="426448" y="1905000"/>
                    <a:pt x="952500" y="1905000"/>
                  </a:cubicBezTo>
                  <a:cubicBezTo>
                    <a:pt x="1478552" y="1905000"/>
                    <a:pt x="1905000" y="1478552"/>
                    <a:pt x="1905000" y="952500"/>
                  </a:cubicBezTo>
                  <a:cubicBezTo>
                    <a:pt x="1905000" y="426448"/>
                    <a:pt x="1478552" y="0"/>
                    <a:pt x="952500" y="0"/>
                  </a:cubicBezTo>
                  <a:cubicBezTo>
                    <a:pt x="426448" y="0"/>
                    <a:pt x="0" y="426448"/>
                    <a:pt x="0" y="952500"/>
                  </a:cubicBezTo>
                  <a:close/>
                </a:path>
              </a:pathLst>
            </a:custGeom>
            <a:solidFill>
              <a:srgbClr val="62A39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任意多边形: 形状 3"/>
            <p:cNvSpPr/>
            <p:nvPr/>
          </p:nvSpPr>
          <p:spPr>
            <a:xfrm>
              <a:off x="1372437" y="1141986"/>
              <a:ext cx="947032" cy="942322"/>
            </a:xfrm>
            <a:custGeom>
              <a:avLst/>
              <a:gdLst>
                <a:gd name="connsiteX0" fmla="*/ 510761 w 947032"/>
                <a:gd name="connsiteY0" fmla="*/ 496572 h 942322"/>
                <a:gd name="connsiteX1" fmla="*/ 510761 w 947032"/>
                <a:gd name="connsiteY1" fmla="*/ 867514 h 942322"/>
                <a:gd name="connsiteX2" fmla="*/ 585579 w 947032"/>
                <a:gd name="connsiteY2" fmla="*/ 942322 h 942322"/>
                <a:gd name="connsiteX3" fmla="*/ 784987 w 947032"/>
                <a:gd name="connsiteY3" fmla="*/ 865117 h 942322"/>
                <a:gd name="connsiteX4" fmla="*/ 863720 w 947032"/>
                <a:gd name="connsiteY4" fmla="*/ 823090 h 942322"/>
                <a:gd name="connsiteX5" fmla="*/ 926730 w 947032"/>
                <a:gd name="connsiteY5" fmla="*/ 774740 h 942322"/>
                <a:gd name="connsiteX6" fmla="*/ 947032 w 947032"/>
                <a:gd name="connsiteY6" fmla="*/ 736457 h 942322"/>
                <a:gd name="connsiteX7" fmla="*/ 947032 w 947032"/>
                <a:gd name="connsiteY7" fmla="*/ 74967 h 942322"/>
                <a:gd name="connsiteX8" fmla="*/ 872222 w 947032"/>
                <a:gd name="connsiteY8" fmla="*/ 156 h 942322"/>
                <a:gd name="connsiteX9" fmla="*/ 806715 w 947032"/>
                <a:gd name="connsiteY9" fmla="*/ 14643 h 942322"/>
                <a:gd name="connsiteX10" fmla="*/ 778622 w 947032"/>
                <a:gd name="connsiteY10" fmla="*/ 329226 h 942322"/>
                <a:gd name="connsiteX11" fmla="*/ 510761 w 947032"/>
                <a:gd name="connsiteY11" fmla="*/ 496572 h 942322"/>
                <a:gd name="connsiteX12" fmla="*/ 74812 w 947032"/>
                <a:gd name="connsiteY12" fmla="*/ 0 h 942322"/>
                <a:gd name="connsiteX13" fmla="*/ 0 w 947032"/>
                <a:gd name="connsiteY13" fmla="*/ 74808 h 942322"/>
                <a:gd name="connsiteX14" fmla="*/ 0 w 947032"/>
                <a:gd name="connsiteY14" fmla="*/ 736299 h 942322"/>
                <a:gd name="connsiteX15" fmla="*/ 20326 w 947032"/>
                <a:gd name="connsiteY15" fmla="*/ 774561 h 942322"/>
                <a:gd name="connsiteX16" fmla="*/ 84423 w 947032"/>
                <a:gd name="connsiteY16" fmla="*/ 823087 h 942322"/>
                <a:gd name="connsiteX17" fmla="*/ 163179 w 947032"/>
                <a:gd name="connsiteY17" fmla="*/ 865116 h 942322"/>
                <a:gd name="connsiteX18" fmla="*/ 362571 w 947032"/>
                <a:gd name="connsiteY18" fmla="*/ 942320 h 942322"/>
                <a:gd name="connsiteX19" fmla="*/ 437380 w 947032"/>
                <a:gd name="connsiteY19" fmla="*/ 867512 h 942322"/>
                <a:gd name="connsiteX20" fmla="*/ 437380 w 947032"/>
                <a:gd name="connsiteY20" fmla="*/ 495970 h 942322"/>
                <a:gd name="connsiteX21" fmla="*/ 173671 w 947032"/>
                <a:gd name="connsiteY21" fmla="*/ 327463 h 942322"/>
                <a:gd name="connsiteX22" fmla="*/ 146010 w 947032"/>
                <a:gd name="connsiteY22" fmla="*/ 15750 h 942322"/>
                <a:gd name="connsiteX23" fmla="*/ 74812 w 947032"/>
                <a:gd name="connsiteY23" fmla="*/ 0 h 94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7032" h="942322">
                  <a:moveTo>
                    <a:pt x="510761" y="496572"/>
                  </a:moveTo>
                  <a:lnTo>
                    <a:pt x="510761" y="867514"/>
                  </a:lnTo>
                  <a:cubicBezTo>
                    <a:pt x="510938" y="908748"/>
                    <a:pt x="544337" y="942143"/>
                    <a:pt x="585579" y="942322"/>
                  </a:cubicBezTo>
                  <a:cubicBezTo>
                    <a:pt x="626546" y="928133"/>
                    <a:pt x="707175" y="899458"/>
                    <a:pt x="784987" y="865117"/>
                  </a:cubicBezTo>
                  <a:cubicBezTo>
                    <a:pt x="805125" y="856164"/>
                    <a:pt x="824988" y="845132"/>
                    <a:pt x="863720" y="823090"/>
                  </a:cubicBezTo>
                  <a:cubicBezTo>
                    <a:pt x="888041" y="811831"/>
                    <a:pt x="909561" y="795319"/>
                    <a:pt x="926730" y="774740"/>
                  </a:cubicBezTo>
                  <a:cubicBezTo>
                    <a:pt x="935465" y="763124"/>
                    <a:pt x="942317" y="750205"/>
                    <a:pt x="947032" y="736457"/>
                  </a:cubicBezTo>
                  <a:lnTo>
                    <a:pt x="947032" y="74967"/>
                  </a:lnTo>
                  <a:cubicBezTo>
                    <a:pt x="946878" y="33726"/>
                    <a:pt x="913470" y="337"/>
                    <a:pt x="872222" y="156"/>
                  </a:cubicBezTo>
                  <a:cubicBezTo>
                    <a:pt x="850160" y="3897"/>
                    <a:pt x="828297" y="8732"/>
                    <a:pt x="806715" y="14643"/>
                  </a:cubicBezTo>
                  <a:cubicBezTo>
                    <a:pt x="847161" y="118103"/>
                    <a:pt x="836758" y="234559"/>
                    <a:pt x="778622" y="329226"/>
                  </a:cubicBezTo>
                  <a:cubicBezTo>
                    <a:pt x="720510" y="423909"/>
                    <a:pt x="621352" y="485859"/>
                    <a:pt x="510761" y="496572"/>
                  </a:cubicBezTo>
                  <a:close/>
                  <a:moveTo>
                    <a:pt x="74812" y="0"/>
                  </a:moveTo>
                  <a:cubicBezTo>
                    <a:pt x="33570" y="154"/>
                    <a:pt x="180" y="33570"/>
                    <a:pt x="0" y="74808"/>
                  </a:cubicBezTo>
                  <a:lnTo>
                    <a:pt x="0" y="736299"/>
                  </a:lnTo>
                  <a:cubicBezTo>
                    <a:pt x="4709" y="750049"/>
                    <a:pt x="11568" y="762964"/>
                    <a:pt x="20326" y="774561"/>
                  </a:cubicBezTo>
                  <a:cubicBezTo>
                    <a:pt x="37767" y="795358"/>
                    <a:pt x="59699" y="811917"/>
                    <a:pt x="84423" y="823087"/>
                  </a:cubicBezTo>
                  <a:cubicBezTo>
                    <a:pt x="123950" y="845128"/>
                    <a:pt x="143800" y="856324"/>
                    <a:pt x="163179" y="865116"/>
                  </a:cubicBezTo>
                  <a:cubicBezTo>
                    <a:pt x="240971" y="899456"/>
                    <a:pt x="321619" y="928131"/>
                    <a:pt x="362571" y="942320"/>
                  </a:cubicBezTo>
                  <a:cubicBezTo>
                    <a:pt x="403810" y="942138"/>
                    <a:pt x="437201" y="908746"/>
                    <a:pt x="437380" y="867512"/>
                  </a:cubicBezTo>
                  <a:lnTo>
                    <a:pt x="437380" y="495970"/>
                  </a:lnTo>
                  <a:cubicBezTo>
                    <a:pt x="328120" y="483719"/>
                    <a:pt x="230702" y="421468"/>
                    <a:pt x="173671" y="327463"/>
                  </a:cubicBezTo>
                  <a:cubicBezTo>
                    <a:pt x="116618" y="233482"/>
                    <a:pt x="106420" y="118326"/>
                    <a:pt x="146010" y="15750"/>
                  </a:cubicBezTo>
                  <a:cubicBezTo>
                    <a:pt x="122566" y="9270"/>
                    <a:pt x="98801" y="4013"/>
                    <a:pt x="74812" y="0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任意多边形: 形状 4"/>
            <p:cNvSpPr/>
            <p:nvPr/>
          </p:nvSpPr>
          <p:spPr>
            <a:xfrm>
              <a:off x="1273373" y="1230170"/>
              <a:ext cx="1153192" cy="803172"/>
            </a:xfrm>
            <a:custGeom>
              <a:avLst/>
              <a:gdLst>
                <a:gd name="connsiteX0" fmla="*/ 1067060 w 1153192"/>
                <a:gd name="connsiteY0" fmla="*/ 712996 h 803172"/>
                <a:gd name="connsiteX1" fmla="*/ 1004045 w 1153192"/>
                <a:gd name="connsiteY1" fmla="*/ 761373 h 803172"/>
                <a:gd name="connsiteX2" fmla="*/ 926712 w 1153192"/>
                <a:gd name="connsiteY2" fmla="*/ 802476 h 803172"/>
                <a:gd name="connsiteX3" fmla="*/ 1069719 w 1153192"/>
                <a:gd name="connsiteY3" fmla="*/ 799635 h 803172"/>
                <a:gd name="connsiteX4" fmla="*/ 1124385 w 1153192"/>
                <a:gd name="connsiteY4" fmla="*/ 780914 h 803172"/>
                <a:gd name="connsiteX5" fmla="*/ 1153193 w 1153192"/>
                <a:gd name="connsiteY5" fmla="*/ 735691 h 803172"/>
                <a:gd name="connsiteX6" fmla="*/ 1153193 w 1153192"/>
                <a:gd name="connsiteY6" fmla="*/ 74182 h 803172"/>
                <a:gd name="connsiteX7" fmla="*/ 1085939 w 1153192"/>
                <a:gd name="connsiteY7" fmla="*/ 0 h 803172"/>
                <a:gd name="connsiteX8" fmla="*/ 1087359 w 1153192"/>
                <a:gd name="connsiteY8" fmla="*/ 13244 h 803172"/>
                <a:gd name="connsiteX9" fmla="*/ 1087359 w 1153192"/>
                <a:gd name="connsiteY9" fmla="*/ 674735 h 803172"/>
                <a:gd name="connsiteX10" fmla="*/ 1067060 w 1153192"/>
                <a:gd name="connsiteY10" fmla="*/ 712996 h 803172"/>
                <a:gd name="connsiteX11" fmla="*/ 67254 w 1153192"/>
                <a:gd name="connsiteY11" fmla="*/ 316 h 803172"/>
                <a:gd name="connsiteX12" fmla="*/ 0 w 1153192"/>
                <a:gd name="connsiteY12" fmla="*/ 74183 h 803172"/>
                <a:gd name="connsiteX13" fmla="*/ 0 w 1153192"/>
                <a:gd name="connsiteY13" fmla="*/ 735697 h 803172"/>
                <a:gd name="connsiteX14" fmla="*/ 28834 w 1153192"/>
                <a:gd name="connsiteY14" fmla="*/ 781199 h 803172"/>
                <a:gd name="connsiteX15" fmla="*/ 83474 w 1153192"/>
                <a:gd name="connsiteY15" fmla="*/ 799949 h 803172"/>
                <a:gd name="connsiteX16" fmla="*/ 226483 w 1153192"/>
                <a:gd name="connsiteY16" fmla="*/ 802786 h 803172"/>
                <a:gd name="connsiteX17" fmla="*/ 149150 w 1153192"/>
                <a:gd name="connsiteY17" fmla="*/ 761684 h 803172"/>
                <a:gd name="connsiteX18" fmla="*/ 86162 w 1153192"/>
                <a:gd name="connsiteY18" fmla="*/ 713315 h 803172"/>
                <a:gd name="connsiteX19" fmla="*/ 65840 w 1153192"/>
                <a:gd name="connsiteY19" fmla="*/ 675055 h 803172"/>
                <a:gd name="connsiteX20" fmla="*/ 65840 w 1153192"/>
                <a:gd name="connsiteY20" fmla="*/ 13562 h 803172"/>
                <a:gd name="connsiteX21" fmla="*/ 67254 w 1153192"/>
                <a:gd name="connsiteY21" fmla="*/ 316 h 80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3192" h="803172">
                  <a:moveTo>
                    <a:pt x="1067060" y="712996"/>
                  </a:moveTo>
                  <a:cubicBezTo>
                    <a:pt x="1049910" y="733604"/>
                    <a:pt x="1028384" y="750129"/>
                    <a:pt x="1004045" y="761373"/>
                  </a:cubicBezTo>
                  <a:cubicBezTo>
                    <a:pt x="965943" y="782624"/>
                    <a:pt x="946244" y="793635"/>
                    <a:pt x="926712" y="802476"/>
                  </a:cubicBezTo>
                  <a:cubicBezTo>
                    <a:pt x="947512" y="802476"/>
                    <a:pt x="1009254" y="803746"/>
                    <a:pt x="1069719" y="799635"/>
                  </a:cubicBezTo>
                  <a:cubicBezTo>
                    <a:pt x="1089448" y="799248"/>
                    <a:pt x="1108561" y="792701"/>
                    <a:pt x="1124385" y="780914"/>
                  </a:cubicBezTo>
                  <a:cubicBezTo>
                    <a:pt x="1138375" y="769131"/>
                    <a:pt x="1148427" y="753351"/>
                    <a:pt x="1153193" y="735691"/>
                  </a:cubicBezTo>
                  <a:lnTo>
                    <a:pt x="1153193" y="74182"/>
                  </a:lnTo>
                  <a:cubicBezTo>
                    <a:pt x="1153076" y="35897"/>
                    <a:pt x="1124045" y="3886"/>
                    <a:pt x="1085939" y="0"/>
                  </a:cubicBezTo>
                  <a:cubicBezTo>
                    <a:pt x="1086819" y="4379"/>
                    <a:pt x="1087296" y="8801"/>
                    <a:pt x="1087359" y="13244"/>
                  </a:cubicBezTo>
                  <a:lnTo>
                    <a:pt x="1087359" y="674735"/>
                  </a:lnTo>
                  <a:cubicBezTo>
                    <a:pt x="1082652" y="688479"/>
                    <a:pt x="1075800" y="701392"/>
                    <a:pt x="1067060" y="712996"/>
                  </a:cubicBezTo>
                  <a:close/>
                  <a:moveTo>
                    <a:pt x="67254" y="316"/>
                  </a:moveTo>
                  <a:cubicBezTo>
                    <a:pt x="29284" y="4201"/>
                    <a:pt x="294" y="36009"/>
                    <a:pt x="0" y="74183"/>
                  </a:cubicBezTo>
                  <a:lnTo>
                    <a:pt x="0" y="735697"/>
                  </a:lnTo>
                  <a:cubicBezTo>
                    <a:pt x="4709" y="753467"/>
                    <a:pt x="14777" y="769354"/>
                    <a:pt x="28834" y="781199"/>
                  </a:cubicBezTo>
                  <a:cubicBezTo>
                    <a:pt x="44641" y="793005"/>
                    <a:pt x="63749" y="799562"/>
                    <a:pt x="83474" y="799949"/>
                  </a:cubicBezTo>
                  <a:cubicBezTo>
                    <a:pt x="143956" y="804053"/>
                    <a:pt x="205682" y="803244"/>
                    <a:pt x="226483" y="802786"/>
                  </a:cubicBezTo>
                  <a:cubicBezTo>
                    <a:pt x="206945" y="793946"/>
                    <a:pt x="187278" y="782936"/>
                    <a:pt x="149150" y="761684"/>
                  </a:cubicBezTo>
                  <a:cubicBezTo>
                    <a:pt x="124820" y="750442"/>
                    <a:pt x="103303" y="733918"/>
                    <a:pt x="86162" y="713315"/>
                  </a:cubicBezTo>
                  <a:cubicBezTo>
                    <a:pt x="77406" y="701717"/>
                    <a:pt x="70546" y="688803"/>
                    <a:pt x="65840" y="675055"/>
                  </a:cubicBezTo>
                  <a:lnTo>
                    <a:pt x="65840" y="13562"/>
                  </a:lnTo>
                  <a:cubicBezTo>
                    <a:pt x="65899" y="9119"/>
                    <a:pt x="66375" y="4697"/>
                    <a:pt x="67254" y="316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任意多边形: 形状 5"/>
            <p:cNvSpPr/>
            <p:nvPr/>
          </p:nvSpPr>
          <p:spPr>
            <a:xfrm>
              <a:off x="1495277" y="1156177"/>
              <a:ext cx="709429" cy="482387"/>
            </a:xfrm>
            <a:custGeom>
              <a:avLst/>
              <a:gdLst>
                <a:gd name="connsiteX0" fmla="*/ 684973 w 709429"/>
                <a:gd name="connsiteY0" fmla="*/ 0 h 482387"/>
                <a:gd name="connsiteX1" fmla="*/ 409832 w 709429"/>
                <a:gd name="connsiteY1" fmla="*/ 194650 h 482387"/>
                <a:gd name="connsiteX2" fmla="*/ 387763 w 709429"/>
                <a:gd name="connsiteY2" fmla="*/ 247579 h 482387"/>
                <a:gd name="connsiteX3" fmla="*/ 387763 w 709429"/>
                <a:gd name="connsiteY3" fmla="*/ 482387 h 482387"/>
                <a:gd name="connsiteX4" fmla="*/ 656751 w 709429"/>
                <a:gd name="connsiteY4" fmla="*/ 315348 h 482387"/>
                <a:gd name="connsiteX5" fmla="*/ 684973 w 709429"/>
                <a:gd name="connsiteY5" fmla="*/ 0 h 482387"/>
                <a:gd name="connsiteX6" fmla="*/ 315166 w 709429"/>
                <a:gd name="connsiteY6" fmla="*/ 481777 h 482387"/>
                <a:gd name="connsiteX7" fmla="*/ 315323 w 709429"/>
                <a:gd name="connsiteY7" fmla="*/ 481777 h 482387"/>
                <a:gd name="connsiteX8" fmla="*/ 315323 w 709429"/>
                <a:gd name="connsiteY8" fmla="*/ 247572 h 482387"/>
                <a:gd name="connsiteX9" fmla="*/ 293283 w 709429"/>
                <a:gd name="connsiteY9" fmla="*/ 194641 h 482387"/>
                <a:gd name="connsiteX10" fmla="*/ 23800 w 709429"/>
                <a:gd name="connsiteY10" fmla="*/ 1552 h 482387"/>
                <a:gd name="connsiteX11" fmla="*/ 51439 w 709429"/>
                <a:gd name="connsiteY11" fmla="*/ 313265 h 482387"/>
                <a:gd name="connsiteX12" fmla="*/ 315166 w 709429"/>
                <a:gd name="connsiteY12" fmla="*/ 481777 h 48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429" h="482387">
                  <a:moveTo>
                    <a:pt x="684973" y="0"/>
                  </a:moveTo>
                  <a:cubicBezTo>
                    <a:pt x="599450" y="23148"/>
                    <a:pt x="472656" y="75577"/>
                    <a:pt x="409832" y="194650"/>
                  </a:cubicBezTo>
                  <a:cubicBezTo>
                    <a:pt x="400876" y="211583"/>
                    <a:pt x="393489" y="229300"/>
                    <a:pt x="387763" y="247579"/>
                  </a:cubicBezTo>
                  <a:lnTo>
                    <a:pt x="387763" y="482387"/>
                  </a:lnTo>
                  <a:cubicBezTo>
                    <a:pt x="498698" y="472081"/>
                    <a:pt x="598323" y="410187"/>
                    <a:pt x="656751" y="315348"/>
                  </a:cubicBezTo>
                  <a:cubicBezTo>
                    <a:pt x="715181" y="220504"/>
                    <a:pt x="725625" y="103687"/>
                    <a:pt x="684973" y="0"/>
                  </a:cubicBezTo>
                  <a:close/>
                  <a:moveTo>
                    <a:pt x="315166" y="481777"/>
                  </a:moveTo>
                  <a:lnTo>
                    <a:pt x="315323" y="481777"/>
                  </a:lnTo>
                  <a:lnTo>
                    <a:pt x="315323" y="247572"/>
                  </a:lnTo>
                  <a:cubicBezTo>
                    <a:pt x="309598" y="229296"/>
                    <a:pt x="302222" y="211578"/>
                    <a:pt x="293283" y="194641"/>
                  </a:cubicBezTo>
                  <a:cubicBezTo>
                    <a:pt x="231850" y="78256"/>
                    <a:pt x="109168" y="25485"/>
                    <a:pt x="23800" y="1552"/>
                  </a:cubicBezTo>
                  <a:cubicBezTo>
                    <a:pt x="-15788" y="104133"/>
                    <a:pt x="-5595" y="219283"/>
                    <a:pt x="51439" y="313265"/>
                  </a:cubicBezTo>
                  <a:cubicBezTo>
                    <a:pt x="108489" y="407279"/>
                    <a:pt x="205908" y="469527"/>
                    <a:pt x="315166" y="4817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92748" y="824254"/>
            <a:ext cx="8535425" cy="715427"/>
            <a:chOff x="992748" y="1070610"/>
            <a:chExt cx="8535425" cy="715427"/>
          </a:xfrm>
        </p:grpSpPr>
        <p:sp>
          <p:nvSpPr>
            <p:cNvPr id="15" name="任意多边形: 形状 12"/>
            <p:cNvSpPr/>
            <p:nvPr/>
          </p:nvSpPr>
          <p:spPr bwMode="auto">
            <a:xfrm>
              <a:off x="992748" y="1474065"/>
              <a:ext cx="310518" cy="3119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50" y="9182"/>
                  </a:moveTo>
                  <a:cubicBezTo>
                    <a:pt x="21200" y="9182"/>
                    <a:pt x="21329" y="9229"/>
                    <a:pt x="21435" y="9326"/>
                  </a:cubicBezTo>
                  <a:cubicBezTo>
                    <a:pt x="21544" y="9426"/>
                    <a:pt x="21599" y="9549"/>
                    <a:pt x="21599" y="9699"/>
                  </a:cubicBezTo>
                  <a:lnTo>
                    <a:pt x="21599" y="11867"/>
                  </a:lnTo>
                  <a:cubicBezTo>
                    <a:pt x="21599" y="12232"/>
                    <a:pt x="21415" y="12414"/>
                    <a:pt x="21050" y="12414"/>
                  </a:cubicBezTo>
                  <a:lnTo>
                    <a:pt x="18746" y="12414"/>
                  </a:lnTo>
                  <a:cubicBezTo>
                    <a:pt x="18575" y="13204"/>
                    <a:pt x="18299" y="13947"/>
                    <a:pt x="17915" y="14646"/>
                  </a:cubicBezTo>
                  <a:cubicBezTo>
                    <a:pt x="17530" y="15342"/>
                    <a:pt x="17066" y="15965"/>
                    <a:pt x="16517" y="16514"/>
                  </a:cubicBezTo>
                  <a:cubicBezTo>
                    <a:pt x="15968" y="17061"/>
                    <a:pt x="15346" y="17528"/>
                    <a:pt x="14647" y="17913"/>
                  </a:cubicBezTo>
                  <a:cubicBezTo>
                    <a:pt x="13948" y="18298"/>
                    <a:pt x="13206" y="18577"/>
                    <a:pt x="12419" y="18741"/>
                  </a:cubicBezTo>
                  <a:lnTo>
                    <a:pt x="12419" y="21050"/>
                  </a:lnTo>
                  <a:cubicBezTo>
                    <a:pt x="12419" y="21197"/>
                    <a:pt x="12369" y="21329"/>
                    <a:pt x="12269" y="21435"/>
                  </a:cubicBezTo>
                  <a:cubicBezTo>
                    <a:pt x="12172" y="21544"/>
                    <a:pt x="12049" y="21599"/>
                    <a:pt x="11896" y="21599"/>
                  </a:cubicBezTo>
                  <a:lnTo>
                    <a:pt x="9732" y="21599"/>
                  </a:lnTo>
                  <a:cubicBezTo>
                    <a:pt x="9368" y="21599"/>
                    <a:pt x="9183" y="21417"/>
                    <a:pt x="9183" y="21050"/>
                  </a:cubicBezTo>
                  <a:lnTo>
                    <a:pt x="9183" y="18741"/>
                  </a:lnTo>
                  <a:cubicBezTo>
                    <a:pt x="8396" y="18577"/>
                    <a:pt x="7654" y="18298"/>
                    <a:pt x="6955" y="17913"/>
                  </a:cubicBezTo>
                  <a:cubicBezTo>
                    <a:pt x="6259" y="17528"/>
                    <a:pt x="5634" y="17061"/>
                    <a:pt x="5085" y="16514"/>
                  </a:cubicBezTo>
                  <a:cubicBezTo>
                    <a:pt x="4536" y="15965"/>
                    <a:pt x="4069" y="15342"/>
                    <a:pt x="3687" y="14646"/>
                  </a:cubicBezTo>
                  <a:cubicBezTo>
                    <a:pt x="3300" y="13947"/>
                    <a:pt x="3024" y="13204"/>
                    <a:pt x="2856" y="12414"/>
                  </a:cubicBezTo>
                  <a:lnTo>
                    <a:pt x="551" y="12414"/>
                  </a:lnTo>
                  <a:cubicBezTo>
                    <a:pt x="187" y="12414"/>
                    <a:pt x="0" y="12231"/>
                    <a:pt x="0" y="11867"/>
                  </a:cubicBezTo>
                  <a:lnTo>
                    <a:pt x="0" y="9699"/>
                  </a:lnTo>
                  <a:cubicBezTo>
                    <a:pt x="0" y="9549"/>
                    <a:pt x="58" y="9426"/>
                    <a:pt x="167" y="9326"/>
                  </a:cubicBezTo>
                  <a:cubicBezTo>
                    <a:pt x="273" y="9229"/>
                    <a:pt x="402" y="9182"/>
                    <a:pt x="551" y="9182"/>
                  </a:cubicBezTo>
                  <a:lnTo>
                    <a:pt x="2856" y="9182"/>
                  </a:lnTo>
                  <a:cubicBezTo>
                    <a:pt x="3026" y="8392"/>
                    <a:pt x="3300" y="7652"/>
                    <a:pt x="3687" y="6953"/>
                  </a:cubicBezTo>
                  <a:cubicBezTo>
                    <a:pt x="4069" y="6251"/>
                    <a:pt x="4536" y="5631"/>
                    <a:pt x="5085" y="5081"/>
                  </a:cubicBezTo>
                  <a:cubicBezTo>
                    <a:pt x="5634" y="4532"/>
                    <a:pt x="6256" y="4065"/>
                    <a:pt x="6955" y="3680"/>
                  </a:cubicBezTo>
                  <a:cubicBezTo>
                    <a:pt x="7654" y="3298"/>
                    <a:pt x="8396" y="3022"/>
                    <a:pt x="9183" y="2852"/>
                  </a:cubicBezTo>
                  <a:lnTo>
                    <a:pt x="9183" y="546"/>
                  </a:lnTo>
                  <a:cubicBezTo>
                    <a:pt x="9183" y="181"/>
                    <a:pt x="9365" y="0"/>
                    <a:pt x="9732" y="0"/>
                  </a:cubicBezTo>
                  <a:lnTo>
                    <a:pt x="11896" y="0"/>
                  </a:lnTo>
                  <a:cubicBezTo>
                    <a:pt x="12049" y="0"/>
                    <a:pt x="12172" y="50"/>
                    <a:pt x="12269" y="158"/>
                  </a:cubicBezTo>
                  <a:cubicBezTo>
                    <a:pt x="12369" y="267"/>
                    <a:pt x="12419" y="396"/>
                    <a:pt x="12419" y="546"/>
                  </a:cubicBezTo>
                  <a:lnTo>
                    <a:pt x="12419" y="2852"/>
                  </a:lnTo>
                  <a:cubicBezTo>
                    <a:pt x="13206" y="3022"/>
                    <a:pt x="13948" y="3298"/>
                    <a:pt x="14647" y="3680"/>
                  </a:cubicBezTo>
                  <a:cubicBezTo>
                    <a:pt x="15343" y="4065"/>
                    <a:pt x="15968" y="4532"/>
                    <a:pt x="16517" y="5082"/>
                  </a:cubicBezTo>
                  <a:cubicBezTo>
                    <a:pt x="17066" y="5631"/>
                    <a:pt x="17530" y="6251"/>
                    <a:pt x="17915" y="6953"/>
                  </a:cubicBezTo>
                  <a:cubicBezTo>
                    <a:pt x="18299" y="7652"/>
                    <a:pt x="18578" y="8392"/>
                    <a:pt x="18746" y="9182"/>
                  </a:cubicBezTo>
                  <a:lnTo>
                    <a:pt x="21050" y="9182"/>
                  </a:lnTo>
                  <a:close/>
                  <a:moveTo>
                    <a:pt x="12419" y="16465"/>
                  </a:moveTo>
                  <a:cubicBezTo>
                    <a:pt x="13411" y="16194"/>
                    <a:pt x="14268" y="15698"/>
                    <a:pt x="14991" y="14981"/>
                  </a:cubicBezTo>
                  <a:cubicBezTo>
                    <a:pt x="15710" y="14264"/>
                    <a:pt x="16203" y="13410"/>
                    <a:pt x="16467" y="12414"/>
                  </a:cubicBezTo>
                  <a:lnTo>
                    <a:pt x="14048" y="12414"/>
                  </a:lnTo>
                  <a:cubicBezTo>
                    <a:pt x="13684" y="12414"/>
                    <a:pt x="13505" y="12231"/>
                    <a:pt x="13514" y="11867"/>
                  </a:cubicBezTo>
                  <a:lnTo>
                    <a:pt x="13514" y="9699"/>
                  </a:lnTo>
                  <a:cubicBezTo>
                    <a:pt x="13514" y="9549"/>
                    <a:pt x="13567" y="9426"/>
                    <a:pt x="13669" y="9326"/>
                  </a:cubicBezTo>
                  <a:cubicBezTo>
                    <a:pt x="13772" y="9229"/>
                    <a:pt x="13898" y="9182"/>
                    <a:pt x="14048" y="9182"/>
                  </a:cubicBezTo>
                  <a:lnTo>
                    <a:pt x="16467" y="9182"/>
                  </a:lnTo>
                  <a:cubicBezTo>
                    <a:pt x="16194" y="8186"/>
                    <a:pt x="15698" y="7332"/>
                    <a:pt x="14982" y="6609"/>
                  </a:cubicBezTo>
                  <a:cubicBezTo>
                    <a:pt x="14265" y="5883"/>
                    <a:pt x="13411" y="5390"/>
                    <a:pt x="12419" y="5131"/>
                  </a:cubicBezTo>
                  <a:lnTo>
                    <a:pt x="12419" y="7549"/>
                  </a:lnTo>
                  <a:cubicBezTo>
                    <a:pt x="12419" y="7699"/>
                    <a:pt x="12369" y="7828"/>
                    <a:pt x="12269" y="7928"/>
                  </a:cubicBezTo>
                  <a:cubicBezTo>
                    <a:pt x="12172" y="8031"/>
                    <a:pt x="12049" y="8081"/>
                    <a:pt x="11896" y="8081"/>
                  </a:cubicBezTo>
                  <a:lnTo>
                    <a:pt x="9732" y="8081"/>
                  </a:lnTo>
                  <a:cubicBezTo>
                    <a:pt x="9368" y="8081"/>
                    <a:pt x="9183" y="7905"/>
                    <a:pt x="9183" y="7549"/>
                  </a:cubicBezTo>
                  <a:lnTo>
                    <a:pt x="9183" y="5131"/>
                  </a:lnTo>
                  <a:cubicBezTo>
                    <a:pt x="8191" y="5402"/>
                    <a:pt x="7334" y="5895"/>
                    <a:pt x="6608" y="6612"/>
                  </a:cubicBezTo>
                  <a:cubicBezTo>
                    <a:pt x="5889" y="7332"/>
                    <a:pt x="5399" y="8187"/>
                    <a:pt x="5135" y="9182"/>
                  </a:cubicBezTo>
                  <a:lnTo>
                    <a:pt x="7580" y="9182"/>
                  </a:lnTo>
                  <a:cubicBezTo>
                    <a:pt x="7733" y="9182"/>
                    <a:pt x="7853" y="9229"/>
                    <a:pt x="7947" y="9326"/>
                  </a:cubicBezTo>
                  <a:cubicBezTo>
                    <a:pt x="8038" y="9426"/>
                    <a:pt x="8088" y="9550"/>
                    <a:pt x="8088" y="9700"/>
                  </a:cubicBezTo>
                  <a:lnTo>
                    <a:pt x="8088" y="11867"/>
                  </a:lnTo>
                  <a:cubicBezTo>
                    <a:pt x="8088" y="12017"/>
                    <a:pt x="8038" y="12144"/>
                    <a:pt x="7947" y="12252"/>
                  </a:cubicBezTo>
                  <a:cubicBezTo>
                    <a:pt x="7853" y="12364"/>
                    <a:pt x="7733" y="12414"/>
                    <a:pt x="7580" y="12414"/>
                  </a:cubicBezTo>
                  <a:lnTo>
                    <a:pt x="5135" y="12414"/>
                  </a:lnTo>
                  <a:cubicBezTo>
                    <a:pt x="5408" y="13410"/>
                    <a:pt x="5904" y="14267"/>
                    <a:pt x="6620" y="14990"/>
                  </a:cubicBezTo>
                  <a:cubicBezTo>
                    <a:pt x="7337" y="15710"/>
                    <a:pt x="8191" y="16203"/>
                    <a:pt x="9183" y="16465"/>
                  </a:cubicBezTo>
                  <a:lnTo>
                    <a:pt x="9183" y="14018"/>
                  </a:lnTo>
                  <a:cubicBezTo>
                    <a:pt x="9183" y="13868"/>
                    <a:pt x="9239" y="13744"/>
                    <a:pt x="9348" y="13653"/>
                  </a:cubicBezTo>
                  <a:cubicBezTo>
                    <a:pt x="9453" y="13559"/>
                    <a:pt x="9583" y="13512"/>
                    <a:pt x="9732" y="13512"/>
                  </a:cubicBezTo>
                  <a:lnTo>
                    <a:pt x="11896" y="13512"/>
                  </a:lnTo>
                  <a:cubicBezTo>
                    <a:pt x="12049" y="13512"/>
                    <a:pt x="12172" y="13559"/>
                    <a:pt x="12269" y="13653"/>
                  </a:cubicBezTo>
                  <a:cubicBezTo>
                    <a:pt x="12369" y="13744"/>
                    <a:pt x="12419" y="13868"/>
                    <a:pt x="12419" y="14018"/>
                  </a:cubicBezTo>
                  <a:lnTo>
                    <a:pt x="12419" y="16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 flipH="1">
              <a:off x="1282370" y="1070610"/>
              <a:ext cx="8245803" cy="535509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</a:rPr>
                <a:t>活动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</a:rPr>
                <a:t>1  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</a:rPr>
                <a:t>电子邮件收发过程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19100" y="1785620"/>
            <a:ext cx="1802765" cy="542290"/>
            <a:chOff x="4304043" y="1286668"/>
            <a:chExt cx="3837944" cy="2757793"/>
          </a:xfrm>
          <a:solidFill>
            <a:srgbClr val="00B0F0"/>
          </a:solidFill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9" name="圆角矩形 2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4351930" y="1373339"/>
              <a:ext cx="3742172" cy="258445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填一填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846455" y="2392045"/>
            <a:ext cx="3766185" cy="1337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defTabSz="266700" fontAlgn="auto">
              <a:lnSpc>
                <a:spcPct val="150000"/>
              </a:lnSpc>
              <a:spcAft>
                <a:spcPct val="0"/>
              </a:spcAft>
              <a:extLst>
                <a:ext uri="{35155182-B16C-46BC-9424-99874614C6A1}">
                  <wpsdc:indentchars xmlns:wpsdc="http://www.wps.cn/officeDocument/2017/drawingmlCustomData" xmlns="" val="200" checksum="59296752"/>
                </a:ext>
              </a:extLst>
            </a:pPr>
            <a:r>
              <a:rPr lang="zh-CN" altLang="en-US" sz="1800">
                <a:latin typeface="楷体" panose="02010609060101010101" pitchFamily="49" charset="-122"/>
                <a:ea typeface="楷体" panose="02010609060101010101" pitchFamily="49" charset="-122"/>
              </a:rPr>
              <a:t>类比传统邮局收发邮件工作流程，完善图</a:t>
            </a:r>
            <a:r>
              <a:rPr lang="en-US" altLang="zh-CN" sz="1800">
                <a:latin typeface="楷体" panose="02010609060101010101" pitchFamily="49" charset="-122"/>
                <a:ea typeface="楷体" panose="02010609060101010101" pitchFamily="49" charset="-122"/>
              </a:rPr>
              <a:t>2“</a:t>
            </a:r>
            <a:r>
              <a:rPr lang="zh-CN" altLang="en-US" sz="1800">
                <a:latin typeface="楷体" panose="02010609060101010101" pitchFamily="49" charset="-122"/>
                <a:ea typeface="楷体" panose="02010609060101010101" pitchFamily="49" charset="-122"/>
              </a:rPr>
              <a:t>电子邮件收发过程</a:t>
            </a:r>
            <a:r>
              <a:rPr lang="en-US" altLang="zh-CN" sz="180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1800">
                <a:latin typeface="楷体" panose="02010609060101010101" pitchFamily="49" charset="-122"/>
                <a:ea typeface="楷体" panose="02010609060101010101" pitchFamily="49" charset="-122"/>
              </a:rPr>
              <a:t>，空白内容的填写。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280150" y="5369243"/>
            <a:ext cx="5080000" cy="33718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0" algn="ctr" defTabSz="266700">
              <a:spcBef>
                <a:spcPct val="50000"/>
              </a:spcBef>
              <a:spcAft>
                <a:spcPct val="0"/>
              </a:spcAft>
            </a:pPr>
            <a:r>
              <a:rPr sz="1600">
                <a:latin typeface="楷体" panose="02010609060101010101" pitchFamily="49" charset="-122"/>
                <a:ea typeface="楷体" panose="02010609060101010101" pitchFamily="49" charset="-122"/>
              </a:rPr>
              <a:t>图2  电子邮件收发过程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755" y="2102485"/>
            <a:ext cx="4763135" cy="3050540"/>
          </a:xfrm>
          <a:prstGeom prst="rect">
            <a:avLst/>
          </a:prstGeom>
          <a:noFill/>
          <a:ln w="9525">
            <a:noFill/>
          </a:ln>
          <a:effectLst/>
        </p:spPr>
      </p:pic>
      <p:sp>
        <p:nvSpPr>
          <p:cNvPr id="3" name="文本框 2"/>
          <p:cNvSpPr txBox="1"/>
          <p:nvPr/>
        </p:nvSpPr>
        <p:spPr>
          <a:xfrm>
            <a:off x="1624330" y="3638550"/>
            <a:ext cx="2550795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 defTabSz="266700" fontAlgn="auto">
              <a:lnSpc>
                <a:spcPct val="150000"/>
              </a:lnSpc>
              <a:buClrTx/>
              <a:buSzTx/>
              <a:buFontTx/>
            </a:pP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①发送服务器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endParaRPr lang="en-US" altLang="zh-CN" sz="18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0" algn="l" defTabSz="266700" fontAlgn="auto">
              <a:lnSpc>
                <a:spcPct val="150000"/>
              </a:lnSpc>
              <a:buClrTx/>
              <a:buSzTx/>
              <a:buFontTx/>
            </a:pP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②互联网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endParaRPr lang="en-US" altLang="zh-CN" sz="18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0" algn="l" defTabSz="266700" fontAlgn="auto">
              <a:lnSpc>
                <a:spcPct val="150000"/>
              </a:lnSpc>
              <a:buClrTx/>
              <a:buSzTx/>
              <a:buFontTx/>
            </a:pP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③接收服务器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26"/>
          <p:cNvSpPr/>
          <p:nvPr/>
        </p:nvSpPr>
        <p:spPr>
          <a:xfrm>
            <a:off x="10098103" y="491079"/>
            <a:ext cx="1527800" cy="368605"/>
          </a:xfrm>
          <a:prstGeom prst="roundRect">
            <a:avLst/>
          </a:prstGeom>
          <a:solidFill>
            <a:srgbClr val="D8B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项目实施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26046" y="773470"/>
            <a:ext cx="523220" cy="523220"/>
            <a:chOff x="897294" y="672976"/>
            <a:chExt cx="1905000" cy="1905000"/>
          </a:xfrm>
        </p:grpSpPr>
        <p:sp>
          <p:nvSpPr>
            <p:cNvPr id="9" name="任意多边形: 形状 2"/>
            <p:cNvSpPr/>
            <p:nvPr/>
          </p:nvSpPr>
          <p:spPr>
            <a:xfrm>
              <a:off x="897294" y="672976"/>
              <a:ext cx="1905000" cy="1905000"/>
            </a:xfrm>
            <a:custGeom>
              <a:avLst/>
              <a:gdLst>
                <a:gd name="connsiteX0" fmla="*/ 0 w 1905000"/>
                <a:gd name="connsiteY0" fmla="*/ 952500 h 1905000"/>
                <a:gd name="connsiteX1" fmla="*/ 952500 w 1905000"/>
                <a:gd name="connsiteY1" fmla="*/ 1905000 h 1905000"/>
                <a:gd name="connsiteX2" fmla="*/ 1905000 w 1905000"/>
                <a:gd name="connsiteY2" fmla="*/ 952500 h 1905000"/>
                <a:gd name="connsiteX3" fmla="*/ 952500 w 1905000"/>
                <a:gd name="connsiteY3" fmla="*/ 0 h 1905000"/>
                <a:gd name="connsiteX4" fmla="*/ 0 w 1905000"/>
                <a:gd name="connsiteY4" fmla="*/ 9525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1905000">
                  <a:moveTo>
                    <a:pt x="0" y="952500"/>
                  </a:moveTo>
                  <a:cubicBezTo>
                    <a:pt x="0" y="1478552"/>
                    <a:pt x="426448" y="1905000"/>
                    <a:pt x="952500" y="1905000"/>
                  </a:cubicBezTo>
                  <a:cubicBezTo>
                    <a:pt x="1478552" y="1905000"/>
                    <a:pt x="1905000" y="1478552"/>
                    <a:pt x="1905000" y="952500"/>
                  </a:cubicBezTo>
                  <a:cubicBezTo>
                    <a:pt x="1905000" y="426448"/>
                    <a:pt x="1478552" y="0"/>
                    <a:pt x="952500" y="0"/>
                  </a:cubicBezTo>
                  <a:cubicBezTo>
                    <a:pt x="426448" y="0"/>
                    <a:pt x="0" y="426448"/>
                    <a:pt x="0" y="952500"/>
                  </a:cubicBezTo>
                  <a:close/>
                </a:path>
              </a:pathLst>
            </a:custGeom>
            <a:solidFill>
              <a:srgbClr val="62A39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任意多边形: 形状 3"/>
            <p:cNvSpPr/>
            <p:nvPr/>
          </p:nvSpPr>
          <p:spPr>
            <a:xfrm>
              <a:off x="1372437" y="1141986"/>
              <a:ext cx="947032" cy="942322"/>
            </a:xfrm>
            <a:custGeom>
              <a:avLst/>
              <a:gdLst>
                <a:gd name="connsiteX0" fmla="*/ 510761 w 947032"/>
                <a:gd name="connsiteY0" fmla="*/ 496572 h 942322"/>
                <a:gd name="connsiteX1" fmla="*/ 510761 w 947032"/>
                <a:gd name="connsiteY1" fmla="*/ 867514 h 942322"/>
                <a:gd name="connsiteX2" fmla="*/ 585579 w 947032"/>
                <a:gd name="connsiteY2" fmla="*/ 942322 h 942322"/>
                <a:gd name="connsiteX3" fmla="*/ 784987 w 947032"/>
                <a:gd name="connsiteY3" fmla="*/ 865117 h 942322"/>
                <a:gd name="connsiteX4" fmla="*/ 863720 w 947032"/>
                <a:gd name="connsiteY4" fmla="*/ 823090 h 942322"/>
                <a:gd name="connsiteX5" fmla="*/ 926730 w 947032"/>
                <a:gd name="connsiteY5" fmla="*/ 774740 h 942322"/>
                <a:gd name="connsiteX6" fmla="*/ 947032 w 947032"/>
                <a:gd name="connsiteY6" fmla="*/ 736457 h 942322"/>
                <a:gd name="connsiteX7" fmla="*/ 947032 w 947032"/>
                <a:gd name="connsiteY7" fmla="*/ 74967 h 942322"/>
                <a:gd name="connsiteX8" fmla="*/ 872222 w 947032"/>
                <a:gd name="connsiteY8" fmla="*/ 156 h 942322"/>
                <a:gd name="connsiteX9" fmla="*/ 806715 w 947032"/>
                <a:gd name="connsiteY9" fmla="*/ 14643 h 942322"/>
                <a:gd name="connsiteX10" fmla="*/ 778622 w 947032"/>
                <a:gd name="connsiteY10" fmla="*/ 329226 h 942322"/>
                <a:gd name="connsiteX11" fmla="*/ 510761 w 947032"/>
                <a:gd name="connsiteY11" fmla="*/ 496572 h 942322"/>
                <a:gd name="connsiteX12" fmla="*/ 74812 w 947032"/>
                <a:gd name="connsiteY12" fmla="*/ 0 h 942322"/>
                <a:gd name="connsiteX13" fmla="*/ 0 w 947032"/>
                <a:gd name="connsiteY13" fmla="*/ 74808 h 942322"/>
                <a:gd name="connsiteX14" fmla="*/ 0 w 947032"/>
                <a:gd name="connsiteY14" fmla="*/ 736299 h 942322"/>
                <a:gd name="connsiteX15" fmla="*/ 20326 w 947032"/>
                <a:gd name="connsiteY15" fmla="*/ 774561 h 942322"/>
                <a:gd name="connsiteX16" fmla="*/ 84423 w 947032"/>
                <a:gd name="connsiteY16" fmla="*/ 823087 h 942322"/>
                <a:gd name="connsiteX17" fmla="*/ 163179 w 947032"/>
                <a:gd name="connsiteY17" fmla="*/ 865116 h 942322"/>
                <a:gd name="connsiteX18" fmla="*/ 362571 w 947032"/>
                <a:gd name="connsiteY18" fmla="*/ 942320 h 942322"/>
                <a:gd name="connsiteX19" fmla="*/ 437380 w 947032"/>
                <a:gd name="connsiteY19" fmla="*/ 867512 h 942322"/>
                <a:gd name="connsiteX20" fmla="*/ 437380 w 947032"/>
                <a:gd name="connsiteY20" fmla="*/ 495970 h 942322"/>
                <a:gd name="connsiteX21" fmla="*/ 173671 w 947032"/>
                <a:gd name="connsiteY21" fmla="*/ 327463 h 942322"/>
                <a:gd name="connsiteX22" fmla="*/ 146010 w 947032"/>
                <a:gd name="connsiteY22" fmla="*/ 15750 h 942322"/>
                <a:gd name="connsiteX23" fmla="*/ 74812 w 947032"/>
                <a:gd name="connsiteY23" fmla="*/ 0 h 94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7032" h="942322">
                  <a:moveTo>
                    <a:pt x="510761" y="496572"/>
                  </a:moveTo>
                  <a:lnTo>
                    <a:pt x="510761" y="867514"/>
                  </a:lnTo>
                  <a:cubicBezTo>
                    <a:pt x="510938" y="908748"/>
                    <a:pt x="544337" y="942143"/>
                    <a:pt x="585579" y="942322"/>
                  </a:cubicBezTo>
                  <a:cubicBezTo>
                    <a:pt x="626546" y="928133"/>
                    <a:pt x="707175" y="899458"/>
                    <a:pt x="784987" y="865117"/>
                  </a:cubicBezTo>
                  <a:cubicBezTo>
                    <a:pt x="805125" y="856164"/>
                    <a:pt x="824988" y="845132"/>
                    <a:pt x="863720" y="823090"/>
                  </a:cubicBezTo>
                  <a:cubicBezTo>
                    <a:pt x="888041" y="811831"/>
                    <a:pt x="909561" y="795319"/>
                    <a:pt x="926730" y="774740"/>
                  </a:cubicBezTo>
                  <a:cubicBezTo>
                    <a:pt x="935465" y="763124"/>
                    <a:pt x="942317" y="750205"/>
                    <a:pt x="947032" y="736457"/>
                  </a:cubicBezTo>
                  <a:lnTo>
                    <a:pt x="947032" y="74967"/>
                  </a:lnTo>
                  <a:cubicBezTo>
                    <a:pt x="946878" y="33726"/>
                    <a:pt x="913470" y="337"/>
                    <a:pt x="872222" y="156"/>
                  </a:cubicBezTo>
                  <a:cubicBezTo>
                    <a:pt x="850160" y="3897"/>
                    <a:pt x="828297" y="8732"/>
                    <a:pt x="806715" y="14643"/>
                  </a:cubicBezTo>
                  <a:cubicBezTo>
                    <a:pt x="847161" y="118103"/>
                    <a:pt x="836758" y="234559"/>
                    <a:pt x="778622" y="329226"/>
                  </a:cubicBezTo>
                  <a:cubicBezTo>
                    <a:pt x="720510" y="423909"/>
                    <a:pt x="621352" y="485859"/>
                    <a:pt x="510761" y="496572"/>
                  </a:cubicBezTo>
                  <a:close/>
                  <a:moveTo>
                    <a:pt x="74812" y="0"/>
                  </a:moveTo>
                  <a:cubicBezTo>
                    <a:pt x="33570" y="154"/>
                    <a:pt x="180" y="33570"/>
                    <a:pt x="0" y="74808"/>
                  </a:cubicBezTo>
                  <a:lnTo>
                    <a:pt x="0" y="736299"/>
                  </a:lnTo>
                  <a:cubicBezTo>
                    <a:pt x="4709" y="750049"/>
                    <a:pt x="11568" y="762964"/>
                    <a:pt x="20326" y="774561"/>
                  </a:cubicBezTo>
                  <a:cubicBezTo>
                    <a:pt x="37767" y="795358"/>
                    <a:pt x="59699" y="811917"/>
                    <a:pt x="84423" y="823087"/>
                  </a:cubicBezTo>
                  <a:cubicBezTo>
                    <a:pt x="123950" y="845128"/>
                    <a:pt x="143800" y="856324"/>
                    <a:pt x="163179" y="865116"/>
                  </a:cubicBezTo>
                  <a:cubicBezTo>
                    <a:pt x="240971" y="899456"/>
                    <a:pt x="321619" y="928131"/>
                    <a:pt x="362571" y="942320"/>
                  </a:cubicBezTo>
                  <a:cubicBezTo>
                    <a:pt x="403810" y="942138"/>
                    <a:pt x="437201" y="908746"/>
                    <a:pt x="437380" y="867512"/>
                  </a:cubicBezTo>
                  <a:lnTo>
                    <a:pt x="437380" y="495970"/>
                  </a:lnTo>
                  <a:cubicBezTo>
                    <a:pt x="328120" y="483719"/>
                    <a:pt x="230702" y="421468"/>
                    <a:pt x="173671" y="327463"/>
                  </a:cubicBezTo>
                  <a:cubicBezTo>
                    <a:pt x="116618" y="233482"/>
                    <a:pt x="106420" y="118326"/>
                    <a:pt x="146010" y="15750"/>
                  </a:cubicBezTo>
                  <a:cubicBezTo>
                    <a:pt x="122566" y="9270"/>
                    <a:pt x="98801" y="4013"/>
                    <a:pt x="74812" y="0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任意多边形: 形状 4"/>
            <p:cNvSpPr/>
            <p:nvPr/>
          </p:nvSpPr>
          <p:spPr>
            <a:xfrm>
              <a:off x="1273373" y="1230170"/>
              <a:ext cx="1153192" cy="803172"/>
            </a:xfrm>
            <a:custGeom>
              <a:avLst/>
              <a:gdLst>
                <a:gd name="connsiteX0" fmla="*/ 1067060 w 1153192"/>
                <a:gd name="connsiteY0" fmla="*/ 712996 h 803172"/>
                <a:gd name="connsiteX1" fmla="*/ 1004045 w 1153192"/>
                <a:gd name="connsiteY1" fmla="*/ 761373 h 803172"/>
                <a:gd name="connsiteX2" fmla="*/ 926712 w 1153192"/>
                <a:gd name="connsiteY2" fmla="*/ 802476 h 803172"/>
                <a:gd name="connsiteX3" fmla="*/ 1069719 w 1153192"/>
                <a:gd name="connsiteY3" fmla="*/ 799635 h 803172"/>
                <a:gd name="connsiteX4" fmla="*/ 1124385 w 1153192"/>
                <a:gd name="connsiteY4" fmla="*/ 780914 h 803172"/>
                <a:gd name="connsiteX5" fmla="*/ 1153193 w 1153192"/>
                <a:gd name="connsiteY5" fmla="*/ 735691 h 803172"/>
                <a:gd name="connsiteX6" fmla="*/ 1153193 w 1153192"/>
                <a:gd name="connsiteY6" fmla="*/ 74182 h 803172"/>
                <a:gd name="connsiteX7" fmla="*/ 1085939 w 1153192"/>
                <a:gd name="connsiteY7" fmla="*/ 0 h 803172"/>
                <a:gd name="connsiteX8" fmla="*/ 1087359 w 1153192"/>
                <a:gd name="connsiteY8" fmla="*/ 13244 h 803172"/>
                <a:gd name="connsiteX9" fmla="*/ 1087359 w 1153192"/>
                <a:gd name="connsiteY9" fmla="*/ 674735 h 803172"/>
                <a:gd name="connsiteX10" fmla="*/ 1067060 w 1153192"/>
                <a:gd name="connsiteY10" fmla="*/ 712996 h 803172"/>
                <a:gd name="connsiteX11" fmla="*/ 67254 w 1153192"/>
                <a:gd name="connsiteY11" fmla="*/ 316 h 803172"/>
                <a:gd name="connsiteX12" fmla="*/ 0 w 1153192"/>
                <a:gd name="connsiteY12" fmla="*/ 74183 h 803172"/>
                <a:gd name="connsiteX13" fmla="*/ 0 w 1153192"/>
                <a:gd name="connsiteY13" fmla="*/ 735697 h 803172"/>
                <a:gd name="connsiteX14" fmla="*/ 28834 w 1153192"/>
                <a:gd name="connsiteY14" fmla="*/ 781199 h 803172"/>
                <a:gd name="connsiteX15" fmla="*/ 83474 w 1153192"/>
                <a:gd name="connsiteY15" fmla="*/ 799949 h 803172"/>
                <a:gd name="connsiteX16" fmla="*/ 226483 w 1153192"/>
                <a:gd name="connsiteY16" fmla="*/ 802786 h 803172"/>
                <a:gd name="connsiteX17" fmla="*/ 149150 w 1153192"/>
                <a:gd name="connsiteY17" fmla="*/ 761684 h 803172"/>
                <a:gd name="connsiteX18" fmla="*/ 86162 w 1153192"/>
                <a:gd name="connsiteY18" fmla="*/ 713315 h 803172"/>
                <a:gd name="connsiteX19" fmla="*/ 65840 w 1153192"/>
                <a:gd name="connsiteY19" fmla="*/ 675055 h 803172"/>
                <a:gd name="connsiteX20" fmla="*/ 65840 w 1153192"/>
                <a:gd name="connsiteY20" fmla="*/ 13562 h 803172"/>
                <a:gd name="connsiteX21" fmla="*/ 67254 w 1153192"/>
                <a:gd name="connsiteY21" fmla="*/ 316 h 80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3192" h="803172">
                  <a:moveTo>
                    <a:pt x="1067060" y="712996"/>
                  </a:moveTo>
                  <a:cubicBezTo>
                    <a:pt x="1049910" y="733604"/>
                    <a:pt x="1028384" y="750129"/>
                    <a:pt x="1004045" y="761373"/>
                  </a:cubicBezTo>
                  <a:cubicBezTo>
                    <a:pt x="965943" y="782624"/>
                    <a:pt x="946244" y="793635"/>
                    <a:pt x="926712" y="802476"/>
                  </a:cubicBezTo>
                  <a:cubicBezTo>
                    <a:pt x="947512" y="802476"/>
                    <a:pt x="1009254" y="803746"/>
                    <a:pt x="1069719" y="799635"/>
                  </a:cubicBezTo>
                  <a:cubicBezTo>
                    <a:pt x="1089448" y="799248"/>
                    <a:pt x="1108561" y="792701"/>
                    <a:pt x="1124385" y="780914"/>
                  </a:cubicBezTo>
                  <a:cubicBezTo>
                    <a:pt x="1138375" y="769131"/>
                    <a:pt x="1148427" y="753351"/>
                    <a:pt x="1153193" y="735691"/>
                  </a:cubicBezTo>
                  <a:lnTo>
                    <a:pt x="1153193" y="74182"/>
                  </a:lnTo>
                  <a:cubicBezTo>
                    <a:pt x="1153076" y="35897"/>
                    <a:pt x="1124045" y="3886"/>
                    <a:pt x="1085939" y="0"/>
                  </a:cubicBezTo>
                  <a:cubicBezTo>
                    <a:pt x="1086819" y="4379"/>
                    <a:pt x="1087296" y="8801"/>
                    <a:pt x="1087359" y="13244"/>
                  </a:cubicBezTo>
                  <a:lnTo>
                    <a:pt x="1087359" y="674735"/>
                  </a:lnTo>
                  <a:cubicBezTo>
                    <a:pt x="1082652" y="688479"/>
                    <a:pt x="1075800" y="701392"/>
                    <a:pt x="1067060" y="712996"/>
                  </a:cubicBezTo>
                  <a:close/>
                  <a:moveTo>
                    <a:pt x="67254" y="316"/>
                  </a:moveTo>
                  <a:cubicBezTo>
                    <a:pt x="29284" y="4201"/>
                    <a:pt x="294" y="36009"/>
                    <a:pt x="0" y="74183"/>
                  </a:cubicBezTo>
                  <a:lnTo>
                    <a:pt x="0" y="735697"/>
                  </a:lnTo>
                  <a:cubicBezTo>
                    <a:pt x="4709" y="753467"/>
                    <a:pt x="14777" y="769354"/>
                    <a:pt x="28834" y="781199"/>
                  </a:cubicBezTo>
                  <a:cubicBezTo>
                    <a:pt x="44641" y="793005"/>
                    <a:pt x="63749" y="799562"/>
                    <a:pt x="83474" y="799949"/>
                  </a:cubicBezTo>
                  <a:cubicBezTo>
                    <a:pt x="143956" y="804053"/>
                    <a:pt x="205682" y="803244"/>
                    <a:pt x="226483" y="802786"/>
                  </a:cubicBezTo>
                  <a:cubicBezTo>
                    <a:pt x="206945" y="793946"/>
                    <a:pt x="187278" y="782936"/>
                    <a:pt x="149150" y="761684"/>
                  </a:cubicBezTo>
                  <a:cubicBezTo>
                    <a:pt x="124820" y="750442"/>
                    <a:pt x="103303" y="733918"/>
                    <a:pt x="86162" y="713315"/>
                  </a:cubicBezTo>
                  <a:cubicBezTo>
                    <a:pt x="77406" y="701717"/>
                    <a:pt x="70546" y="688803"/>
                    <a:pt x="65840" y="675055"/>
                  </a:cubicBezTo>
                  <a:lnTo>
                    <a:pt x="65840" y="13562"/>
                  </a:lnTo>
                  <a:cubicBezTo>
                    <a:pt x="65899" y="9119"/>
                    <a:pt x="66375" y="4697"/>
                    <a:pt x="67254" y="316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任意多边形: 形状 5"/>
            <p:cNvSpPr/>
            <p:nvPr/>
          </p:nvSpPr>
          <p:spPr>
            <a:xfrm>
              <a:off x="1495277" y="1156177"/>
              <a:ext cx="709429" cy="482387"/>
            </a:xfrm>
            <a:custGeom>
              <a:avLst/>
              <a:gdLst>
                <a:gd name="connsiteX0" fmla="*/ 684973 w 709429"/>
                <a:gd name="connsiteY0" fmla="*/ 0 h 482387"/>
                <a:gd name="connsiteX1" fmla="*/ 409832 w 709429"/>
                <a:gd name="connsiteY1" fmla="*/ 194650 h 482387"/>
                <a:gd name="connsiteX2" fmla="*/ 387763 w 709429"/>
                <a:gd name="connsiteY2" fmla="*/ 247579 h 482387"/>
                <a:gd name="connsiteX3" fmla="*/ 387763 w 709429"/>
                <a:gd name="connsiteY3" fmla="*/ 482387 h 482387"/>
                <a:gd name="connsiteX4" fmla="*/ 656751 w 709429"/>
                <a:gd name="connsiteY4" fmla="*/ 315348 h 482387"/>
                <a:gd name="connsiteX5" fmla="*/ 684973 w 709429"/>
                <a:gd name="connsiteY5" fmla="*/ 0 h 482387"/>
                <a:gd name="connsiteX6" fmla="*/ 315166 w 709429"/>
                <a:gd name="connsiteY6" fmla="*/ 481777 h 482387"/>
                <a:gd name="connsiteX7" fmla="*/ 315323 w 709429"/>
                <a:gd name="connsiteY7" fmla="*/ 481777 h 482387"/>
                <a:gd name="connsiteX8" fmla="*/ 315323 w 709429"/>
                <a:gd name="connsiteY8" fmla="*/ 247572 h 482387"/>
                <a:gd name="connsiteX9" fmla="*/ 293283 w 709429"/>
                <a:gd name="connsiteY9" fmla="*/ 194641 h 482387"/>
                <a:gd name="connsiteX10" fmla="*/ 23800 w 709429"/>
                <a:gd name="connsiteY10" fmla="*/ 1552 h 482387"/>
                <a:gd name="connsiteX11" fmla="*/ 51439 w 709429"/>
                <a:gd name="connsiteY11" fmla="*/ 313265 h 482387"/>
                <a:gd name="connsiteX12" fmla="*/ 315166 w 709429"/>
                <a:gd name="connsiteY12" fmla="*/ 481777 h 48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429" h="482387">
                  <a:moveTo>
                    <a:pt x="684973" y="0"/>
                  </a:moveTo>
                  <a:cubicBezTo>
                    <a:pt x="599450" y="23148"/>
                    <a:pt x="472656" y="75577"/>
                    <a:pt x="409832" y="194650"/>
                  </a:cubicBezTo>
                  <a:cubicBezTo>
                    <a:pt x="400876" y="211583"/>
                    <a:pt x="393489" y="229300"/>
                    <a:pt x="387763" y="247579"/>
                  </a:cubicBezTo>
                  <a:lnTo>
                    <a:pt x="387763" y="482387"/>
                  </a:lnTo>
                  <a:cubicBezTo>
                    <a:pt x="498698" y="472081"/>
                    <a:pt x="598323" y="410187"/>
                    <a:pt x="656751" y="315348"/>
                  </a:cubicBezTo>
                  <a:cubicBezTo>
                    <a:pt x="715181" y="220504"/>
                    <a:pt x="725625" y="103687"/>
                    <a:pt x="684973" y="0"/>
                  </a:cubicBezTo>
                  <a:close/>
                  <a:moveTo>
                    <a:pt x="315166" y="481777"/>
                  </a:moveTo>
                  <a:lnTo>
                    <a:pt x="315323" y="481777"/>
                  </a:lnTo>
                  <a:lnTo>
                    <a:pt x="315323" y="247572"/>
                  </a:lnTo>
                  <a:cubicBezTo>
                    <a:pt x="309598" y="229296"/>
                    <a:pt x="302222" y="211578"/>
                    <a:pt x="293283" y="194641"/>
                  </a:cubicBezTo>
                  <a:cubicBezTo>
                    <a:pt x="231850" y="78256"/>
                    <a:pt x="109168" y="25485"/>
                    <a:pt x="23800" y="1552"/>
                  </a:cubicBezTo>
                  <a:cubicBezTo>
                    <a:pt x="-15788" y="104133"/>
                    <a:pt x="-5595" y="219283"/>
                    <a:pt x="51439" y="313265"/>
                  </a:cubicBezTo>
                  <a:cubicBezTo>
                    <a:pt x="108489" y="407279"/>
                    <a:pt x="205908" y="469527"/>
                    <a:pt x="315166" y="4817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92748" y="824254"/>
            <a:ext cx="8535425" cy="715427"/>
            <a:chOff x="992748" y="1070610"/>
            <a:chExt cx="8535425" cy="715427"/>
          </a:xfrm>
        </p:grpSpPr>
        <p:sp>
          <p:nvSpPr>
            <p:cNvPr id="15" name="任意多边形: 形状 12"/>
            <p:cNvSpPr/>
            <p:nvPr/>
          </p:nvSpPr>
          <p:spPr bwMode="auto">
            <a:xfrm>
              <a:off x="992748" y="1474065"/>
              <a:ext cx="310518" cy="3119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50" y="9182"/>
                  </a:moveTo>
                  <a:cubicBezTo>
                    <a:pt x="21200" y="9182"/>
                    <a:pt x="21329" y="9229"/>
                    <a:pt x="21435" y="9326"/>
                  </a:cubicBezTo>
                  <a:cubicBezTo>
                    <a:pt x="21544" y="9426"/>
                    <a:pt x="21599" y="9549"/>
                    <a:pt x="21599" y="9699"/>
                  </a:cubicBezTo>
                  <a:lnTo>
                    <a:pt x="21599" y="11867"/>
                  </a:lnTo>
                  <a:cubicBezTo>
                    <a:pt x="21599" y="12232"/>
                    <a:pt x="21415" y="12414"/>
                    <a:pt x="21050" y="12414"/>
                  </a:cubicBezTo>
                  <a:lnTo>
                    <a:pt x="18746" y="12414"/>
                  </a:lnTo>
                  <a:cubicBezTo>
                    <a:pt x="18575" y="13204"/>
                    <a:pt x="18299" y="13947"/>
                    <a:pt x="17915" y="14646"/>
                  </a:cubicBezTo>
                  <a:cubicBezTo>
                    <a:pt x="17530" y="15342"/>
                    <a:pt x="17066" y="15965"/>
                    <a:pt x="16517" y="16514"/>
                  </a:cubicBezTo>
                  <a:cubicBezTo>
                    <a:pt x="15968" y="17061"/>
                    <a:pt x="15346" y="17528"/>
                    <a:pt x="14647" y="17913"/>
                  </a:cubicBezTo>
                  <a:cubicBezTo>
                    <a:pt x="13948" y="18298"/>
                    <a:pt x="13206" y="18577"/>
                    <a:pt x="12419" y="18741"/>
                  </a:cubicBezTo>
                  <a:lnTo>
                    <a:pt x="12419" y="21050"/>
                  </a:lnTo>
                  <a:cubicBezTo>
                    <a:pt x="12419" y="21197"/>
                    <a:pt x="12369" y="21329"/>
                    <a:pt x="12269" y="21435"/>
                  </a:cubicBezTo>
                  <a:cubicBezTo>
                    <a:pt x="12172" y="21544"/>
                    <a:pt x="12049" y="21599"/>
                    <a:pt x="11896" y="21599"/>
                  </a:cubicBezTo>
                  <a:lnTo>
                    <a:pt x="9732" y="21599"/>
                  </a:lnTo>
                  <a:cubicBezTo>
                    <a:pt x="9368" y="21599"/>
                    <a:pt x="9183" y="21417"/>
                    <a:pt x="9183" y="21050"/>
                  </a:cubicBezTo>
                  <a:lnTo>
                    <a:pt x="9183" y="18741"/>
                  </a:lnTo>
                  <a:cubicBezTo>
                    <a:pt x="8396" y="18577"/>
                    <a:pt x="7654" y="18298"/>
                    <a:pt x="6955" y="17913"/>
                  </a:cubicBezTo>
                  <a:cubicBezTo>
                    <a:pt x="6259" y="17528"/>
                    <a:pt x="5634" y="17061"/>
                    <a:pt x="5085" y="16514"/>
                  </a:cubicBezTo>
                  <a:cubicBezTo>
                    <a:pt x="4536" y="15965"/>
                    <a:pt x="4069" y="15342"/>
                    <a:pt x="3687" y="14646"/>
                  </a:cubicBezTo>
                  <a:cubicBezTo>
                    <a:pt x="3300" y="13947"/>
                    <a:pt x="3024" y="13204"/>
                    <a:pt x="2856" y="12414"/>
                  </a:cubicBezTo>
                  <a:lnTo>
                    <a:pt x="551" y="12414"/>
                  </a:lnTo>
                  <a:cubicBezTo>
                    <a:pt x="187" y="12414"/>
                    <a:pt x="0" y="12231"/>
                    <a:pt x="0" y="11867"/>
                  </a:cubicBezTo>
                  <a:lnTo>
                    <a:pt x="0" y="9699"/>
                  </a:lnTo>
                  <a:cubicBezTo>
                    <a:pt x="0" y="9549"/>
                    <a:pt x="58" y="9426"/>
                    <a:pt x="167" y="9326"/>
                  </a:cubicBezTo>
                  <a:cubicBezTo>
                    <a:pt x="273" y="9229"/>
                    <a:pt x="402" y="9182"/>
                    <a:pt x="551" y="9182"/>
                  </a:cubicBezTo>
                  <a:lnTo>
                    <a:pt x="2856" y="9182"/>
                  </a:lnTo>
                  <a:cubicBezTo>
                    <a:pt x="3026" y="8392"/>
                    <a:pt x="3300" y="7652"/>
                    <a:pt x="3687" y="6953"/>
                  </a:cubicBezTo>
                  <a:cubicBezTo>
                    <a:pt x="4069" y="6251"/>
                    <a:pt x="4536" y="5631"/>
                    <a:pt x="5085" y="5081"/>
                  </a:cubicBezTo>
                  <a:cubicBezTo>
                    <a:pt x="5634" y="4532"/>
                    <a:pt x="6256" y="4065"/>
                    <a:pt x="6955" y="3680"/>
                  </a:cubicBezTo>
                  <a:cubicBezTo>
                    <a:pt x="7654" y="3298"/>
                    <a:pt x="8396" y="3022"/>
                    <a:pt x="9183" y="2852"/>
                  </a:cubicBezTo>
                  <a:lnTo>
                    <a:pt x="9183" y="546"/>
                  </a:lnTo>
                  <a:cubicBezTo>
                    <a:pt x="9183" y="181"/>
                    <a:pt x="9365" y="0"/>
                    <a:pt x="9732" y="0"/>
                  </a:cubicBezTo>
                  <a:lnTo>
                    <a:pt x="11896" y="0"/>
                  </a:lnTo>
                  <a:cubicBezTo>
                    <a:pt x="12049" y="0"/>
                    <a:pt x="12172" y="50"/>
                    <a:pt x="12269" y="158"/>
                  </a:cubicBezTo>
                  <a:cubicBezTo>
                    <a:pt x="12369" y="267"/>
                    <a:pt x="12419" y="396"/>
                    <a:pt x="12419" y="546"/>
                  </a:cubicBezTo>
                  <a:lnTo>
                    <a:pt x="12419" y="2852"/>
                  </a:lnTo>
                  <a:cubicBezTo>
                    <a:pt x="13206" y="3022"/>
                    <a:pt x="13948" y="3298"/>
                    <a:pt x="14647" y="3680"/>
                  </a:cubicBezTo>
                  <a:cubicBezTo>
                    <a:pt x="15343" y="4065"/>
                    <a:pt x="15968" y="4532"/>
                    <a:pt x="16517" y="5082"/>
                  </a:cubicBezTo>
                  <a:cubicBezTo>
                    <a:pt x="17066" y="5631"/>
                    <a:pt x="17530" y="6251"/>
                    <a:pt x="17915" y="6953"/>
                  </a:cubicBezTo>
                  <a:cubicBezTo>
                    <a:pt x="18299" y="7652"/>
                    <a:pt x="18578" y="8392"/>
                    <a:pt x="18746" y="9182"/>
                  </a:cubicBezTo>
                  <a:lnTo>
                    <a:pt x="21050" y="9182"/>
                  </a:lnTo>
                  <a:close/>
                  <a:moveTo>
                    <a:pt x="12419" y="16465"/>
                  </a:moveTo>
                  <a:cubicBezTo>
                    <a:pt x="13411" y="16194"/>
                    <a:pt x="14268" y="15698"/>
                    <a:pt x="14991" y="14981"/>
                  </a:cubicBezTo>
                  <a:cubicBezTo>
                    <a:pt x="15710" y="14264"/>
                    <a:pt x="16203" y="13410"/>
                    <a:pt x="16467" y="12414"/>
                  </a:cubicBezTo>
                  <a:lnTo>
                    <a:pt x="14048" y="12414"/>
                  </a:lnTo>
                  <a:cubicBezTo>
                    <a:pt x="13684" y="12414"/>
                    <a:pt x="13505" y="12231"/>
                    <a:pt x="13514" y="11867"/>
                  </a:cubicBezTo>
                  <a:lnTo>
                    <a:pt x="13514" y="9699"/>
                  </a:lnTo>
                  <a:cubicBezTo>
                    <a:pt x="13514" y="9549"/>
                    <a:pt x="13567" y="9426"/>
                    <a:pt x="13669" y="9326"/>
                  </a:cubicBezTo>
                  <a:cubicBezTo>
                    <a:pt x="13772" y="9229"/>
                    <a:pt x="13898" y="9182"/>
                    <a:pt x="14048" y="9182"/>
                  </a:cubicBezTo>
                  <a:lnTo>
                    <a:pt x="16467" y="9182"/>
                  </a:lnTo>
                  <a:cubicBezTo>
                    <a:pt x="16194" y="8186"/>
                    <a:pt x="15698" y="7332"/>
                    <a:pt x="14982" y="6609"/>
                  </a:cubicBezTo>
                  <a:cubicBezTo>
                    <a:pt x="14265" y="5883"/>
                    <a:pt x="13411" y="5390"/>
                    <a:pt x="12419" y="5131"/>
                  </a:cubicBezTo>
                  <a:lnTo>
                    <a:pt x="12419" y="7549"/>
                  </a:lnTo>
                  <a:cubicBezTo>
                    <a:pt x="12419" y="7699"/>
                    <a:pt x="12369" y="7828"/>
                    <a:pt x="12269" y="7928"/>
                  </a:cubicBezTo>
                  <a:cubicBezTo>
                    <a:pt x="12172" y="8031"/>
                    <a:pt x="12049" y="8081"/>
                    <a:pt x="11896" y="8081"/>
                  </a:cubicBezTo>
                  <a:lnTo>
                    <a:pt x="9732" y="8081"/>
                  </a:lnTo>
                  <a:cubicBezTo>
                    <a:pt x="9368" y="8081"/>
                    <a:pt x="9183" y="7905"/>
                    <a:pt x="9183" y="7549"/>
                  </a:cubicBezTo>
                  <a:lnTo>
                    <a:pt x="9183" y="5131"/>
                  </a:lnTo>
                  <a:cubicBezTo>
                    <a:pt x="8191" y="5402"/>
                    <a:pt x="7334" y="5895"/>
                    <a:pt x="6608" y="6612"/>
                  </a:cubicBezTo>
                  <a:cubicBezTo>
                    <a:pt x="5889" y="7332"/>
                    <a:pt x="5399" y="8187"/>
                    <a:pt x="5135" y="9182"/>
                  </a:cubicBezTo>
                  <a:lnTo>
                    <a:pt x="7580" y="9182"/>
                  </a:lnTo>
                  <a:cubicBezTo>
                    <a:pt x="7733" y="9182"/>
                    <a:pt x="7853" y="9229"/>
                    <a:pt x="7947" y="9326"/>
                  </a:cubicBezTo>
                  <a:cubicBezTo>
                    <a:pt x="8038" y="9426"/>
                    <a:pt x="8088" y="9550"/>
                    <a:pt x="8088" y="9700"/>
                  </a:cubicBezTo>
                  <a:lnTo>
                    <a:pt x="8088" y="11867"/>
                  </a:lnTo>
                  <a:cubicBezTo>
                    <a:pt x="8088" y="12017"/>
                    <a:pt x="8038" y="12144"/>
                    <a:pt x="7947" y="12252"/>
                  </a:cubicBezTo>
                  <a:cubicBezTo>
                    <a:pt x="7853" y="12364"/>
                    <a:pt x="7733" y="12414"/>
                    <a:pt x="7580" y="12414"/>
                  </a:cubicBezTo>
                  <a:lnTo>
                    <a:pt x="5135" y="12414"/>
                  </a:lnTo>
                  <a:cubicBezTo>
                    <a:pt x="5408" y="13410"/>
                    <a:pt x="5904" y="14267"/>
                    <a:pt x="6620" y="14990"/>
                  </a:cubicBezTo>
                  <a:cubicBezTo>
                    <a:pt x="7337" y="15710"/>
                    <a:pt x="8191" y="16203"/>
                    <a:pt x="9183" y="16465"/>
                  </a:cubicBezTo>
                  <a:lnTo>
                    <a:pt x="9183" y="14018"/>
                  </a:lnTo>
                  <a:cubicBezTo>
                    <a:pt x="9183" y="13868"/>
                    <a:pt x="9239" y="13744"/>
                    <a:pt x="9348" y="13653"/>
                  </a:cubicBezTo>
                  <a:cubicBezTo>
                    <a:pt x="9453" y="13559"/>
                    <a:pt x="9583" y="13512"/>
                    <a:pt x="9732" y="13512"/>
                  </a:cubicBezTo>
                  <a:lnTo>
                    <a:pt x="11896" y="13512"/>
                  </a:lnTo>
                  <a:cubicBezTo>
                    <a:pt x="12049" y="13512"/>
                    <a:pt x="12172" y="13559"/>
                    <a:pt x="12269" y="13653"/>
                  </a:cubicBezTo>
                  <a:cubicBezTo>
                    <a:pt x="12369" y="13744"/>
                    <a:pt x="12419" y="13868"/>
                    <a:pt x="12419" y="14018"/>
                  </a:cubicBezTo>
                  <a:lnTo>
                    <a:pt x="12419" y="16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 flipH="1">
              <a:off x="1282370" y="1070610"/>
              <a:ext cx="8245803" cy="535509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</a:rPr>
                <a:t>活动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</a:rPr>
                <a:t>2  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</a:rPr>
                <a:t>了解SMTP、POP3协议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908685" y="2363470"/>
            <a:ext cx="4858385" cy="2584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l" defTabSz="266700" fontAlgn="auto">
              <a:lnSpc>
                <a:spcPct val="15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xmlns="" val="200" checksum="59296752"/>
                </a:ext>
              </a:extLst>
            </a:pPr>
            <a:r>
              <a:rPr lang="zh-CN" altLang="en-US" sz="1800">
                <a:latin typeface="楷体" panose="02010609060101010101" pitchFamily="49" charset="-122"/>
                <a:ea typeface="楷体" panose="02010609060101010101" pitchFamily="49" charset="-122"/>
              </a:rPr>
              <a:t>打开素材文件夹中学习资源，自主完成学习。并根据学习结果，完成右图内容填写。</a:t>
            </a:r>
          </a:p>
          <a:p>
            <a:pPr indent="457200" algn="l" defTabSz="266700" fontAlgn="auto">
              <a:lnSpc>
                <a:spcPct val="15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xmlns="" val="200" checksum="59296752"/>
                </a:ext>
              </a:extLst>
            </a:pPr>
            <a:r>
              <a:rPr lang="zh-CN" altLang="en-US" sz="1800">
                <a:latin typeface="楷体" panose="02010609060101010101" pitchFamily="49" charset="-122"/>
                <a:ea typeface="楷体" panose="02010609060101010101" pitchFamily="49" charset="-122"/>
              </a:rPr>
              <a:t>讨论、思考SMTP、POP3协议在电子邮件传输过程中的作用。</a:t>
            </a:r>
          </a:p>
          <a:p>
            <a:pPr indent="457200" algn="l" defTabSz="266700" fontAlgn="auto">
              <a:lnSpc>
                <a:spcPct val="15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xmlns="" val="200" checksum="59296752"/>
                </a:ext>
              </a:extLst>
            </a:pPr>
            <a:r>
              <a:rPr lang="zh-CN" altLang="en-US" sz="1800">
                <a:latin typeface="楷体" panose="02010609060101010101" pitchFamily="49" charset="-122"/>
                <a:ea typeface="楷体" panose="02010609060101010101" pitchFamily="49" charset="-122"/>
              </a:rPr>
              <a:t>SMTP协议的作用_____________________</a:t>
            </a:r>
          </a:p>
          <a:p>
            <a:pPr indent="457200" algn="l" defTabSz="266700" fontAlgn="auto">
              <a:lnSpc>
                <a:spcPct val="15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xmlns="" val="200" checksum="59296752"/>
                </a:ext>
              </a:extLst>
            </a:pPr>
            <a:r>
              <a:rPr lang="zh-CN" altLang="en-US" sz="1800">
                <a:latin typeface="楷体" panose="02010609060101010101" pitchFamily="49" charset="-122"/>
                <a:ea typeface="楷体" panose="02010609060101010101" pitchFamily="49" charset="-122"/>
              </a:rPr>
              <a:t>POP3协议的作用_____________________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270" y="2141220"/>
            <a:ext cx="4735195" cy="302831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1" name="组合 30"/>
          <p:cNvGrpSpPr/>
          <p:nvPr/>
        </p:nvGrpSpPr>
        <p:grpSpPr>
          <a:xfrm>
            <a:off x="495300" y="1620520"/>
            <a:ext cx="1932940" cy="567055"/>
            <a:chOff x="4304043" y="1286668"/>
            <a:chExt cx="3837944" cy="2757793"/>
          </a:xfrm>
          <a:solidFill>
            <a:schemeClr val="accent1"/>
          </a:solidFill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2" name="圆角矩形 31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4351832" y="1650757"/>
              <a:ext cx="3431274" cy="205081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活动要求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432550" y="5298758"/>
            <a:ext cx="5080000" cy="3371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 defTabSz="266700">
              <a:spcBef>
                <a:spcPct val="50000"/>
              </a:spcBef>
              <a:spcAft>
                <a:spcPts val="800"/>
              </a:spcAft>
            </a:pPr>
            <a:r>
              <a:rPr lang="zh-CN" altLang="en-US" sz="1600">
                <a:latin typeface="楷体" panose="02010609060101010101" pitchFamily="49" charset="-122"/>
                <a:ea typeface="楷体" panose="02010609060101010101" pitchFamily="49" charset="-122"/>
              </a:rPr>
              <a:t>图</a:t>
            </a:r>
            <a:r>
              <a:rPr lang="en-US" altLang="zh-CN" sz="1600">
                <a:latin typeface="楷体" panose="02010609060101010101" pitchFamily="49" charset="-122"/>
                <a:ea typeface="楷体" panose="02010609060101010101" pitchFamily="49" charset="-122"/>
              </a:rPr>
              <a:t>3  </a:t>
            </a:r>
            <a:r>
              <a:rPr lang="zh-CN" altLang="en-US" sz="1600">
                <a:latin typeface="楷体" panose="02010609060101010101" pitchFamily="49" charset="-122"/>
                <a:ea typeface="楷体" panose="02010609060101010101" pitchFamily="49" charset="-122"/>
              </a:rPr>
              <a:t>电子邮件收发过程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26"/>
          <p:cNvSpPr/>
          <p:nvPr/>
        </p:nvSpPr>
        <p:spPr>
          <a:xfrm>
            <a:off x="10098103" y="491079"/>
            <a:ext cx="1527800" cy="368605"/>
          </a:xfrm>
          <a:prstGeom prst="roundRect">
            <a:avLst/>
          </a:prstGeom>
          <a:solidFill>
            <a:srgbClr val="D8B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项目实施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26046" y="773470"/>
            <a:ext cx="523220" cy="523220"/>
            <a:chOff x="897294" y="672976"/>
            <a:chExt cx="1905000" cy="1905000"/>
          </a:xfrm>
        </p:grpSpPr>
        <p:sp>
          <p:nvSpPr>
            <p:cNvPr id="9" name="任意多边形: 形状 2"/>
            <p:cNvSpPr/>
            <p:nvPr/>
          </p:nvSpPr>
          <p:spPr>
            <a:xfrm>
              <a:off x="897294" y="672976"/>
              <a:ext cx="1905000" cy="1905000"/>
            </a:xfrm>
            <a:custGeom>
              <a:avLst/>
              <a:gdLst>
                <a:gd name="connsiteX0" fmla="*/ 0 w 1905000"/>
                <a:gd name="connsiteY0" fmla="*/ 952500 h 1905000"/>
                <a:gd name="connsiteX1" fmla="*/ 952500 w 1905000"/>
                <a:gd name="connsiteY1" fmla="*/ 1905000 h 1905000"/>
                <a:gd name="connsiteX2" fmla="*/ 1905000 w 1905000"/>
                <a:gd name="connsiteY2" fmla="*/ 952500 h 1905000"/>
                <a:gd name="connsiteX3" fmla="*/ 952500 w 1905000"/>
                <a:gd name="connsiteY3" fmla="*/ 0 h 1905000"/>
                <a:gd name="connsiteX4" fmla="*/ 0 w 1905000"/>
                <a:gd name="connsiteY4" fmla="*/ 9525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1905000">
                  <a:moveTo>
                    <a:pt x="0" y="952500"/>
                  </a:moveTo>
                  <a:cubicBezTo>
                    <a:pt x="0" y="1478552"/>
                    <a:pt x="426448" y="1905000"/>
                    <a:pt x="952500" y="1905000"/>
                  </a:cubicBezTo>
                  <a:cubicBezTo>
                    <a:pt x="1478552" y="1905000"/>
                    <a:pt x="1905000" y="1478552"/>
                    <a:pt x="1905000" y="952500"/>
                  </a:cubicBezTo>
                  <a:cubicBezTo>
                    <a:pt x="1905000" y="426448"/>
                    <a:pt x="1478552" y="0"/>
                    <a:pt x="952500" y="0"/>
                  </a:cubicBezTo>
                  <a:cubicBezTo>
                    <a:pt x="426448" y="0"/>
                    <a:pt x="0" y="426448"/>
                    <a:pt x="0" y="952500"/>
                  </a:cubicBezTo>
                  <a:close/>
                </a:path>
              </a:pathLst>
            </a:custGeom>
            <a:solidFill>
              <a:srgbClr val="62A39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任意多边形: 形状 3"/>
            <p:cNvSpPr/>
            <p:nvPr/>
          </p:nvSpPr>
          <p:spPr>
            <a:xfrm>
              <a:off x="1372437" y="1141986"/>
              <a:ext cx="947032" cy="942322"/>
            </a:xfrm>
            <a:custGeom>
              <a:avLst/>
              <a:gdLst>
                <a:gd name="connsiteX0" fmla="*/ 510761 w 947032"/>
                <a:gd name="connsiteY0" fmla="*/ 496572 h 942322"/>
                <a:gd name="connsiteX1" fmla="*/ 510761 w 947032"/>
                <a:gd name="connsiteY1" fmla="*/ 867514 h 942322"/>
                <a:gd name="connsiteX2" fmla="*/ 585579 w 947032"/>
                <a:gd name="connsiteY2" fmla="*/ 942322 h 942322"/>
                <a:gd name="connsiteX3" fmla="*/ 784987 w 947032"/>
                <a:gd name="connsiteY3" fmla="*/ 865117 h 942322"/>
                <a:gd name="connsiteX4" fmla="*/ 863720 w 947032"/>
                <a:gd name="connsiteY4" fmla="*/ 823090 h 942322"/>
                <a:gd name="connsiteX5" fmla="*/ 926730 w 947032"/>
                <a:gd name="connsiteY5" fmla="*/ 774740 h 942322"/>
                <a:gd name="connsiteX6" fmla="*/ 947032 w 947032"/>
                <a:gd name="connsiteY6" fmla="*/ 736457 h 942322"/>
                <a:gd name="connsiteX7" fmla="*/ 947032 w 947032"/>
                <a:gd name="connsiteY7" fmla="*/ 74967 h 942322"/>
                <a:gd name="connsiteX8" fmla="*/ 872222 w 947032"/>
                <a:gd name="connsiteY8" fmla="*/ 156 h 942322"/>
                <a:gd name="connsiteX9" fmla="*/ 806715 w 947032"/>
                <a:gd name="connsiteY9" fmla="*/ 14643 h 942322"/>
                <a:gd name="connsiteX10" fmla="*/ 778622 w 947032"/>
                <a:gd name="connsiteY10" fmla="*/ 329226 h 942322"/>
                <a:gd name="connsiteX11" fmla="*/ 510761 w 947032"/>
                <a:gd name="connsiteY11" fmla="*/ 496572 h 942322"/>
                <a:gd name="connsiteX12" fmla="*/ 74812 w 947032"/>
                <a:gd name="connsiteY12" fmla="*/ 0 h 942322"/>
                <a:gd name="connsiteX13" fmla="*/ 0 w 947032"/>
                <a:gd name="connsiteY13" fmla="*/ 74808 h 942322"/>
                <a:gd name="connsiteX14" fmla="*/ 0 w 947032"/>
                <a:gd name="connsiteY14" fmla="*/ 736299 h 942322"/>
                <a:gd name="connsiteX15" fmla="*/ 20326 w 947032"/>
                <a:gd name="connsiteY15" fmla="*/ 774561 h 942322"/>
                <a:gd name="connsiteX16" fmla="*/ 84423 w 947032"/>
                <a:gd name="connsiteY16" fmla="*/ 823087 h 942322"/>
                <a:gd name="connsiteX17" fmla="*/ 163179 w 947032"/>
                <a:gd name="connsiteY17" fmla="*/ 865116 h 942322"/>
                <a:gd name="connsiteX18" fmla="*/ 362571 w 947032"/>
                <a:gd name="connsiteY18" fmla="*/ 942320 h 942322"/>
                <a:gd name="connsiteX19" fmla="*/ 437380 w 947032"/>
                <a:gd name="connsiteY19" fmla="*/ 867512 h 942322"/>
                <a:gd name="connsiteX20" fmla="*/ 437380 w 947032"/>
                <a:gd name="connsiteY20" fmla="*/ 495970 h 942322"/>
                <a:gd name="connsiteX21" fmla="*/ 173671 w 947032"/>
                <a:gd name="connsiteY21" fmla="*/ 327463 h 942322"/>
                <a:gd name="connsiteX22" fmla="*/ 146010 w 947032"/>
                <a:gd name="connsiteY22" fmla="*/ 15750 h 942322"/>
                <a:gd name="connsiteX23" fmla="*/ 74812 w 947032"/>
                <a:gd name="connsiteY23" fmla="*/ 0 h 94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7032" h="942322">
                  <a:moveTo>
                    <a:pt x="510761" y="496572"/>
                  </a:moveTo>
                  <a:lnTo>
                    <a:pt x="510761" y="867514"/>
                  </a:lnTo>
                  <a:cubicBezTo>
                    <a:pt x="510938" y="908748"/>
                    <a:pt x="544337" y="942143"/>
                    <a:pt x="585579" y="942322"/>
                  </a:cubicBezTo>
                  <a:cubicBezTo>
                    <a:pt x="626546" y="928133"/>
                    <a:pt x="707175" y="899458"/>
                    <a:pt x="784987" y="865117"/>
                  </a:cubicBezTo>
                  <a:cubicBezTo>
                    <a:pt x="805125" y="856164"/>
                    <a:pt x="824988" y="845132"/>
                    <a:pt x="863720" y="823090"/>
                  </a:cubicBezTo>
                  <a:cubicBezTo>
                    <a:pt x="888041" y="811831"/>
                    <a:pt x="909561" y="795319"/>
                    <a:pt x="926730" y="774740"/>
                  </a:cubicBezTo>
                  <a:cubicBezTo>
                    <a:pt x="935465" y="763124"/>
                    <a:pt x="942317" y="750205"/>
                    <a:pt x="947032" y="736457"/>
                  </a:cubicBezTo>
                  <a:lnTo>
                    <a:pt x="947032" y="74967"/>
                  </a:lnTo>
                  <a:cubicBezTo>
                    <a:pt x="946878" y="33726"/>
                    <a:pt x="913470" y="337"/>
                    <a:pt x="872222" y="156"/>
                  </a:cubicBezTo>
                  <a:cubicBezTo>
                    <a:pt x="850160" y="3897"/>
                    <a:pt x="828297" y="8732"/>
                    <a:pt x="806715" y="14643"/>
                  </a:cubicBezTo>
                  <a:cubicBezTo>
                    <a:pt x="847161" y="118103"/>
                    <a:pt x="836758" y="234559"/>
                    <a:pt x="778622" y="329226"/>
                  </a:cubicBezTo>
                  <a:cubicBezTo>
                    <a:pt x="720510" y="423909"/>
                    <a:pt x="621352" y="485859"/>
                    <a:pt x="510761" y="496572"/>
                  </a:cubicBezTo>
                  <a:close/>
                  <a:moveTo>
                    <a:pt x="74812" y="0"/>
                  </a:moveTo>
                  <a:cubicBezTo>
                    <a:pt x="33570" y="154"/>
                    <a:pt x="180" y="33570"/>
                    <a:pt x="0" y="74808"/>
                  </a:cubicBezTo>
                  <a:lnTo>
                    <a:pt x="0" y="736299"/>
                  </a:lnTo>
                  <a:cubicBezTo>
                    <a:pt x="4709" y="750049"/>
                    <a:pt x="11568" y="762964"/>
                    <a:pt x="20326" y="774561"/>
                  </a:cubicBezTo>
                  <a:cubicBezTo>
                    <a:pt x="37767" y="795358"/>
                    <a:pt x="59699" y="811917"/>
                    <a:pt x="84423" y="823087"/>
                  </a:cubicBezTo>
                  <a:cubicBezTo>
                    <a:pt x="123950" y="845128"/>
                    <a:pt x="143800" y="856324"/>
                    <a:pt x="163179" y="865116"/>
                  </a:cubicBezTo>
                  <a:cubicBezTo>
                    <a:pt x="240971" y="899456"/>
                    <a:pt x="321619" y="928131"/>
                    <a:pt x="362571" y="942320"/>
                  </a:cubicBezTo>
                  <a:cubicBezTo>
                    <a:pt x="403810" y="942138"/>
                    <a:pt x="437201" y="908746"/>
                    <a:pt x="437380" y="867512"/>
                  </a:cubicBezTo>
                  <a:lnTo>
                    <a:pt x="437380" y="495970"/>
                  </a:lnTo>
                  <a:cubicBezTo>
                    <a:pt x="328120" y="483719"/>
                    <a:pt x="230702" y="421468"/>
                    <a:pt x="173671" y="327463"/>
                  </a:cubicBezTo>
                  <a:cubicBezTo>
                    <a:pt x="116618" y="233482"/>
                    <a:pt x="106420" y="118326"/>
                    <a:pt x="146010" y="15750"/>
                  </a:cubicBezTo>
                  <a:cubicBezTo>
                    <a:pt x="122566" y="9270"/>
                    <a:pt x="98801" y="4013"/>
                    <a:pt x="74812" y="0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任意多边形: 形状 4"/>
            <p:cNvSpPr/>
            <p:nvPr/>
          </p:nvSpPr>
          <p:spPr>
            <a:xfrm>
              <a:off x="1273373" y="1230170"/>
              <a:ext cx="1153192" cy="803172"/>
            </a:xfrm>
            <a:custGeom>
              <a:avLst/>
              <a:gdLst>
                <a:gd name="connsiteX0" fmla="*/ 1067060 w 1153192"/>
                <a:gd name="connsiteY0" fmla="*/ 712996 h 803172"/>
                <a:gd name="connsiteX1" fmla="*/ 1004045 w 1153192"/>
                <a:gd name="connsiteY1" fmla="*/ 761373 h 803172"/>
                <a:gd name="connsiteX2" fmla="*/ 926712 w 1153192"/>
                <a:gd name="connsiteY2" fmla="*/ 802476 h 803172"/>
                <a:gd name="connsiteX3" fmla="*/ 1069719 w 1153192"/>
                <a:gd name="connsiteY3" fmla="*/ 799635 h 803172"/>
                <a:gd name="connsiteX4" fmla="*/ 1124385 w 1153192"/>
                <a:gd name="connsiteY4" fmla="*/ 780914 h 803172"/>
                <a:gd name="connsiteX5" fmla="*/ 1153193 w 1153192"/>
                <a:gd name="connsiteY5" fmla="*/ 735691 h 803172"/>
                <a:gd name="connsiteX6" fmla="*/ 1153193 w 1153192"/>
                <a:gd name="connsiteY6" fmla="*/ 74182 h 803172"/>
                <a:gd name="connsiteX7" fmla="*/ 1085939 w 1153192"/>
                <a:gd name="connsiteY7" fmla="*/ 0 h 803172"/>
                <a:gd name="connsiteX8" fmla="*/ 1087359 w 1153192"/>
                <a:gd name="connsiteY8" fmla="*/ 13244 h 803172"/>
                <a:gd name="connsiteX9" fmla="*/ 1087359 w 1153192"/>
                <a:gd name="connsiteY9" fmla="*/ 674735 h 803172"/>
                <a:gd name="connsiteX10" fmla="*/ 1067060 w 1153192"/>
                <a:gd name="connsiteY10" fmla="*/ 712996 h 803172"/>
                <a:gd name="connsiteX11" fmla="*/ 67254 w 1153192"/>
                <a:gd name="connsiteY11" fmla="*/ 316 h 803172"/>
                <a:gd name="connsiteX12" fmla="*/ 0 w 1153192"/>
                <a:gd name="connsiteY12" fmla="*/ 74183 h 803172"/>
                <a:gd name="connsiteX13" fmla="*/ 0 w 1153192"/>
                <a:gd name="connsiteY13" fmla="*/ 735697 h 803172"/>
                <a:gd name="connsiteX14" fmla="*/ 28834 w 1153192"/>
                <a:gd name="connsiteY14" fmla="*/ 781199 h 803172"/>
                <a:gd name="connsiteX15" fmla="*/ 83474 w 1153192"/>
                <a:gd name="connsiteY15" fmla="*/ 799949 h 803172"/>
                <a:gd name="connsiteX16" fmla="*/ 226483 w 1153192"/>
                <a:gd name="connsiteY16" fmla="*/ 802786 h 803172"/>
                <a:gd name="connsiteX17" fmla="*/ 149150 w 1153192"/>
                <a:gd name="connsiteY17" fmla="*/ 761684 h 803172"/>
                <a:gd name="connsiteX18" fmla="*/ 86162 w 1153192"/>
                <a:gd name="connsiteY18" fmla="*/ 713315 h 803172"/>
                <a:gd name="connsiteX19" fmla="*/ 65840 w 1153192"/>
                <a:gd name="connsiteY19" fmla="*/ 675055 h 803172"/>
                <a:gd name="connsiteX20" fmla="*/ 65840 w 1153192"/>
                <a:gd name="connsiteY20" fmla="*/ 13562 h 803172"/>
                <a:gd name="connsiteX21" fmla="*/ 67254 w 1153192"/>
                <a:gd name="connsiteY21" fmla="*/ 316 h 80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3192" h="803172">
                  <a:moveTo>
                    <a:pt x="1067060" y="712996"/>
                  </a:moveTo>
                  <a:cubicBezTo>
                    <a:pt x="1049910" y="733604"/>
                    <a:pt x="1028384" y="750129"/>
                    <a:pt x="1004045" y="761373"/>
                  </a:cubicBezTo>
                  <a:cubicBezTo>
                    <a:pt x="965943" y="782624"/>
                    <a:pt x="946244" y="793635"/>
                    <a:pt x="926712" y="802476"/>
                  </a:cubicBezTo>
                  <a:cubicBezTo>
                    <a:pt x="947512" y="802476"/>
                    <a:pt x="1009254" y="803746"/>
                    <a:pt x="1069719" y="799635"/>
                  </a:cubicBezTo>
                  <a:cubicBezTo>
                    <a:pt x="1089448" y="799248"/>
                    <a:pt x="1108561" y="792701"/>
                    <a:pt x="1124385" y="780914"/>
                  </a:cubicBezTo>
                  <a:cubicBezTo>
                    <a:pt x="1138375" y="769131"/>
                    <a:pt x="1148427" y="753351"/>
                    <a:pt x="1153193" y="735691"/>
                  </a:cubicBezTo>
                  <a:lnTo>
                    <a:pt x="1153193" y="74182"/>
                  </a:lnTo>
                  <a:cubicBezTo>
                    <a:pt x="1153076" y="35897"/>
                    <a:pt x="1124045" y="3886"/>
                    <a:pt x="1085939" y="0"/>
                  </a:cubicBezTo>
                  <a:cubicBezTo>
                    <a:pt x="1086819" y="4379"/>
                    <a:pt x="1087296" y="8801"/>
                    <a:pt x="1087359" y="13244"/>
                  </a:cubicBezTo>
                  <a:lnTo>
                    <a:pt x="1087359" y="674735"/>
                  </a:lnTo>
                  <a:cubicBezTo>
                    <a:pt x="1082652" y="688479"/>
                    <a:pt x="1075800" y="701392"/>
                    <a:pt x="1067060" y="712996"/>
                  </a:cubicBezTo>
                  <a:close/>
                  <a:moveTo>
                    <a:pt x="67254" y="316"/>
                  </a:moveTo>
                  <a:cubicBezTo>
                    <a:pt x="29284" y="4201"/>
                    <a:pt x="294" y="36009"/>
                    <a:pt x="0" y="74183"/>
                  </a:cubicBezTo>
                  <a:lnTo>
                    <a:pt x="0" y="735697"/>
                  </a:lnTo>
                  <a:cubicBezTo>
                    <a:pt x="4709" y="753467"/>
                    <a:pt x="14777" y="769354"/>
                    <a:pt x="28834" y="781199"/>
                  </a:cubicBezTo>
                  <a:cubicBezTo>
                    <a:pt x="44641" y="793005"/>
                    <a:pt x="63749" y="799562"/>
                    <a:pt x="83474" y="799949"/>
                  </a:cubicBezTo>
                  <a:cubicBezTo>
                    <a:pt x="143956" y="804053"/>
                    <a:pt x="205682" y="803244"/>
                    <a:pt x="226483" y="802786"/>
                  </a:cubicBezTo>
                  <a:cubicBezTo>
                    <a:pt x="206945" y="793946"/>
                    <a:pt x="187278" y="782936"/>
                    <a:pt x="149150" y="761684"/>
                  </a:cubicBezTo>
                  <a:cubicBezTo>
                    <a:pt x="124820" y="750442"/>
                    <a:pt x="103303" y="733918"/>
                    <a:pt x="86162" y="713315"/>
                  </a:cubicBezTo>
                  <a:cubicBezTo>
                    <a:pt x="77406" y="701717"/>
                    <a:pt x="70546" y="688803"/>
                    <a:pt x="65840" y="675055"/>
                  </a:cubicBezTo>
                  <a:lnTo>
                    <a:pt x="65840" y="13562"/>
                  </a:lnTo>
                  <a:cubicBezTo>
                    <a:pt x="65899" y="9119"/>
                    <a:pt x="66375" y="4697"/>
                    <a:pt x="67254" y="316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任意多边形: 形状 5"/>
            <p:cNvSpPr/>
            <p:nvPr/>
          </p:nvSpPr>
          <p:spPr>
            <a:xfrm>
              <a:off x="1495277" y="1156177"/>
              <a:ext cx="709429" cy="482387"/>
            </a:xfrm>
            <a:custGeom>
              <a:avLst/>
              <a:gdLst>
                <a:gd name="connsiteX0" fmla="*/ 684973 w 709429"/>
                <a:gd name="connsiteY0" fmla="*/ 0 h 482387"/>
                <a:gd name="connsiteX1" fmla="*/ 409832 w 709429"/>
                <a:gd name="connsiteY1" fmla="*/ 194650 h 482387"/>
                <a:gd name="connsiteX2" fmla="*/ 387763 w 709429"/>
                <a:gd name="connsiteY2" fmla="*/ 247579 h 482387"/>
                <a:gd name="connsiteX3" fmla="*/ 387763 w 709429"/>
                <a:gd name="connsiteY3" fmla="*/ 482387 h 482387"/>
                <a:gd name="connsiteX4" fmla="*/ 656751 w 709429"/>
                <a:gd name="connsiteY4" fmla="*/ 315348 h 482387"/>
                <a:gd name="connsiteX5" fmla="*/ 684973 w 709429"/>
                <a:gd name="connsiteY5" fmla="*/ 0 h 482387"/>
                <a:gd name="connsiteX6" fmla="*/ 315166 w 709429"/>
                <a:gd name="connsiteY6" fmla="*/ 481777 h 482387"/>
                <a:gd name="connsiteX7" fmla="*/ 315323 w 709429"/>
                <a:gd name="connsiteY7" fmla="*/ 481777 h 482387"/>
                <a:gd name="connsiteX8" fmla="*/ 315323 w 709429"/>
                <a:gd name="connsiteY8" fmla="*/ 247572 h 482387"/>
                <a:gd name="connsiteX9" fmla="*/ 293283 w 709429"/>
                <a:gd name="connsiteY9" fmla="*/ 194641 h 482387"/>
                <a:gd name="connsiteX10" fmla="*/ 23800 w 709429"/>
                <a:gd name="connsiteY10" fmla="*/ 1552 h 482387"/>
                <a:gd name="connsiteX11" fmla="*/ 51439 w 709429"/>
                <a:gd name="connsiteY11" fmla="*/ 313265 h 482387"/>
                <a:gd name="connsiteX12" fmla="*/ 315166 w 709429"/>
                <a:gd name="connsiteY12" fmla="*/ 481777 h 48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429" h="482387">
                  <a:moveTo>
                    <a:pt x="684973" y="0"/>
                  </a:moveTo>
                  <a:cubicBezTo>
                    <a:pt x="599450" y="23148"/>
                    <a:pt x="472656" y="75577"/>
                    <a:pt x="409832" y="194650"/>
                  </a:cubicBezTo>
                  <a:cubicBezTo>
                    <a:pt x="400876" y="211583"/>
                    <a:pt x="393489" y="229300"/>
                    <a:pt x="387763" y="247579"/>
                  </a:cubicBezTo>
                  <a:lnTo>
                    <a:pt x="387763" y="482387"/>
                  </a:lnTo>
                  <a:cubicBezTo>
                    <a:pt x="498698" y="472081"/>
                    <a:pt x="598323" y="410187"/>
                    <a:pt x="656751" y="315348"/>
                  </a:cubicBezTo>
                  <a:cubicBezTo>
                    <a:pt x="715181" y="220504"/>
                    <a:pt x="725625" y="103687"/>
                    <a:pt x="684973" y="0"/>
                  </a:cubicBezTo>
                  <a:close/>
                  <a:moveTo>
                    <a:pt x="315166" y="481777"/>
                  </a:moveTo>
                  <a:lnTo>
                    <a:pt x="315323" y="481777"/>
                  </a:lnTo>
                  <a:lnTo>
                    <a:pt x="315323" y="247572"/>
                  </a:lnTo>
                  <a:cubicBezTo>
                    <a:pt x="309598" y="229296"/>
                    <a:pt x="302222" y="211578"/>
                    <a:pt x="293283" y="194641"/>
                  </a:cubicBezTo>
                  <a:cubicBezTo>
                    <a:pt x="231850" y="78256"/>
                    <a:pt x="109168" y="25485"/>
                    <a:pt x="23800" y="1552"/>
                  </a:cubicBezTo>
                  <a:cubicBezTo>
                    <a:pt x="-15788" y="104133"/>
                    <a:pt x="-5595" y="219283"/>
                    <a:pt x="51439" y="313265"/>
                  </a:cubicBezTo>
                  <a:cubicBezTo>
                    <a:pt x="108489" y="407279"/>
                    <a:pt x="205908" y="469527"/>
                    <a:pt x="315166" y="4817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92748" y="824254"/>
            <a:ext cx="8535425" cy="715427"/>
            <a:chOff x="992748" y="1070610"/>
            <a:chExt cx="8535425" cy="715427"/>
          </a:xfrm>
        </p:grpSpPr>
        <p:sp>
          <p:nvSpPr>
            <p:cNvPr id="15" name="任意多边形: 形状 12"/>
            <p:cNvSpPr/>
            <p:nvPr/>
          </p:nvSpPr>
          <p:spPr bwMode="auto">
            <a:xfrm>
              <a:off x="992748" y="1474065"/>
              <a:ext cx="310518" cy="3119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50" y="9182"/>
                  </a:moveTo>
                  <a:cubicBezTo>
                    <a:pt x="21200" y="9182"/>
                    <a:pt x="21329" y="9229"/>
                    <a:pt x="21435" y="9326"/>
                  </a:cubicBezTo>
                  <a:cubicBezTo>
                    <a:pt x="21544" y="9426"/>
                    <a:pt x="21599" y="9549"/>
                    <a:pt x="21599" y="9699"/>
                  </a:cubicBezTo>
                  <a:lnTo>
                    <a:pt x="21599" y="11867"/>
                  </a:lnTo>
                  <a:cubicBezTo>
                    <a:pt x="21599" y="12232"/>
                    <a:pt x="21415" y="12414"/>
                    <a:pt x="21050" y="12414"/>
                  </a:cubicBezTo>
                  <a:lnTo>
                    <a:pt x="18746" y="12414"/>
                  </a:lnTo>
                  <a:cubicBezTo>
                    <a:pt x="18575" y="13204"/>
                    <a:pt x="18299" y="13947"/>
                    <a:pt x="17915" y="14646"/>
                  </a:cubicBezTo>
                  <a:cubicBezTo>
                    <a:pt x="17530" y="15342"/>
                    <a:pt x="17066" y="15965"/>
                    <a:pt x="16517" y="16514"/>
                  </a:cubicBezTo>
                  <a:cubicBezTo>
                    <a:pt x="15968" y="17061"/>
                    <a:pt x="15346" y="17528"/>
                    <a:pt x="14647" y="17913"/>
                  </a:cubicBezTo>
                  <a:cubicBezTo>
                    <a:pt x="13948" y="18298"/>
                    <a:pt x="13206" y="18577"/>
                    <a:pt x="12419" y="18741"/>
                  </a:cubicBezTo>
                  <a:lnTo>
                    <a:pt x="12419" y="21050"/>
                  </a:lnTo>
                  <a:cubicBezTo>
                    <a:pt x="12419" y="21197"/>
                    <a:pt x="12369" y="21329"/>
                    <a:pt x="12269" y="21435"/>
                  </a:cubicBezTo>
                  <a:cubicBezTo>
                    <a:pt x="12172" y="21544"/>
                    <a:pt x="12049" y="21599"/>
                    <a:pt x="11896" y="21599"/>
                  </a:cubicBezTo>
                  <a:lnTo>
                    <a:pt x="9732" y="21599"/>
                  </a:lnTo>
                  <a:cubicBezTo>
                    <a:pt x="9368" y="21599"/>
                    <a:pt x="9183" y="21417"/>
                    <a:pt x="9183" y="21050"/>
                  </a:cubicBezTo>
                  <a:lnTo>
                    <a:pt x="9183" y="18741"/>
                  </a:lnTo>
                  <a:cubicBezTo>
                    <a:pt x="8396" y="18577"/>
                    <a:pt x="7654" y="18298"/>
                    <a:pt x="6955" y="17913"/>
                  </a:cubicBezTo>
                  <a:cubicBezTo>
                    <a:pt x="6259" y="17528"/>
                    <a:pt x="5634" y="17061"/>
                    <a:pt x="5085" y="16514"/>
                  </a:cubicBezTo>
                  <a:cubicBezTo>
                    <a:pt x="4536" y="15965"/>
                    <a:pt x="4069" y="15342"/>
                    <a:pt x="3687" y="14646"/>
                  </a:cubicBezTo>
                  <a:cubicBezTo>
                    <a:pt x="3300" y="13947"/>
                    <a:pt x="3024" y="13204"/>
                    <a:pt x="2856" y="12414"/>
                  </a:cubicBezTo>
                  <a:lnTo>
                    <a:pt x="551" y="12414"/>
                  </a:lnTo>
                  <a:cubicBezTo>
                    <a:pt x="187" y="12414"/>
                    <a:pt x="0" y="12231"/>
                    <a:pt x="0" y="11867"/>
                  </a:cubicBezTo>
                  <a:lnTo>
                    <a:pt x="0" y="9699"/>
                  </a:lnTo>
                  <a:cubicBezTo>
                    <a:pt x="0" y="9549"/>
                    <a:pt x="58" y="9426"/>
                    <a:pt x="167" y="9326"/>
                  </a:cubicBezTo>
                  <a:cubicBezTo>
                    <a:pt x="273" y="9229"/>
                    <a:pt x="402" y="9182"/>
                    <a:pt x="551" y="9182"/>
                  </a:cubicBezTo>
                  <a:lnTo>
                    <a:pt x="2856" y="9182"/>
                  </a:lnTo>
                  <a:cubicBezTo>
                    <a:pt x="3026" y="8392"/>
                    <a:pt x="3300" y="7652"/>
                    <a:pt x="3687" y="6953"/>
                  </a:cubicBezTo>
                  <a:cubicBezTo>
                    <a:pt x="4069" y="6251"/>
                    <a:pt x="4536" y="5631"/>
                    <a:pt x="5085" y="5081"/>
                  </a:cubicBezTo>
                  <a:cubicBezTo>
                    <a:pt x="5634" y="4532"/>
                    <a:pt x="6256" y="4065"/>
                    <a:pt x="6955" y="3680"/>
                  </a:cubicBezTo>
                  <a:cubicBezTo>
                    <a:pt x="7654" y="3298"/>
                    <a:pt x="8396" y="3022"/>
                    <a:pt x="9183" y="2852"/>
                  </a:cubicBezTo>
                  <a:lnTo>
                    <a:pt x="9183" y="546"/>
                  </a:lnTo>
                  <a:cubicBezTo>
                    <a:pt x="9183" y="181"/>
                    <a:pt x="9365" y="0"/>
                    <a:pt x="9732" y="0"/>
                  </a:cubicBezTo>
                  <a:lnTo>
                    <a:pt x="11896" y="0"/>
                  </a:lnTo>
                  <a:cubicBezTo>
                    <a:pt x="12049" y="0"/>
                    <a:pt x="12172" y="50"/>
                    <a:pt x="12269" y="158"/>
                  </a:cubicBezTo>
                  <a:cubicBezTo>
                    <a:pt x="12369" y="267"/>
                    <a:pt x="12419" y="396"/>
                    <a:pt x="12419" y="546"/>
                  </a:cubicBezTo>
                  <a:lnTo>
                    <a:pt x="12419" y="2852"/>
                  </a:lnTo>
                  <a:cubicBezTo>
                    <a:pt x="13206" y="3022"/>
                    <a:pt x="13948" y="3298"/>
                    <a:pt x="14647" y="3680"/>
                  </a:cubicBezTo>
                  <a:cubicBezTo>
                    <a:pt x="15343" y="4065"/>
                    <a:pt x="15968" y="4532"/>
                    <a:pt x="16517" y="5082"/>
                  </a:cubicBezTo>
                  <a:cubicBezTo>
                    <a:pt x="17066" y="5631"/>
                    <a:pt x="17530" y="6251"/>
                    <a:pt x="17915" y="6953"/>
                  </a:cubicBezTo>
                  <a:cubicBezTo>
                    <a:pt x="18299" y="7652"/>
                    <a:pt x="18578" y="8392"/>
                    <a:pt x="18746" y="9182"/>
                  </a:cubicBezTo>
                  <a:lnTo>
                    <a:pt x="21050" y="9182"/>
                  </a:lnTo>
                  <a:close/>
                  <a:moveTo>
                    <a:pt x="12419" y="16465"/>
                  </a:moveTo>
                  <a:cubicBezTo>
                    <a:pt x="13411" y="16194"/>
                    <a:pt x="14268" y="15698"/>
                    <a:pt x="14991" y="14981"/>
                  </a:cubicBezTo>
                  <a:cubicBezTo>
                    <a:pt x="15710" y="14264"/>
                    <a:pt x="16203" y="13410"/>
                    <a:pt x="16467" y="12414"/>
                  </a:cubicBezTo>
                  <a:lnTo>
                    <a:pt x="14048" y="12414"/>
                  </a:lnTo>
                  <a:cubicBezTo>
                    <a:pt x="13684" y="12414"/>
                    <a:pt x="13505" y="12231"/>
                    <a:pt x="13514" y="11867"/>
                  </a:cubicBezTo>
                  <a:lnTo>
                    <a:pt x="13514" y="9699"/>
                  </a:lnTo>
                  <a:cubicBezTo>
                    <a:pt x="13514" y="9549"/>
                    <a:pt x="13567" y="9426"/>
                    <a:pt x="13669" y="9326"/>
                  </a:cubicBezTo>
                  <a:cubicBezTo>
                    <a:pt x="13772" y="9229"/>
                    <a:pt x="13898" y="9182"/>
                    <a:pt x="14048" y="9182"/>
                  </a:cubicBezTo>
                  <a:lnTo>
                    <a:pt x="16467" y="9182"/>
                  </a:lnTo>
                  <a:cubicBezTo>
                    <a:pt x="16194" y="8186"/>
                    <a:pt x="15698" y="7332"/>
                    <a:pt x="14982" y="6609"/>
                  </a:cubicBezTo>
                  <a:cubicBezTo>
                    <a:pt x="14265" y="5883"/>
                    <a:pt x="13411" y="5390"/>
                    <a:pt x="12419" y="5131"/>
                  </a:cubicBezTo>
                  <a:lnTo>
                    <a:pt x="12419" y="7549"/>
                  </a:lnTo>
                  <a:cubicBezTo>
                    <a:pt x="12419" y="7699"/>
                    <a:pt x="12369" y="7828"/>
                    <a:pt x="12269" y="7928"/>
                  </a:cubicBezTo>
                  <a:cubicBezTo>
                    <a:pt x="12172" y="8031"/>
                    <a:pt x="12049" y="8081"/>
                    <a:pt x="11896" y="8081"/>
                  </a:cubicBezTo>
                  <a:lnTo>
                    <a:pt x="9732" y="8081"/>
                  </a:lnTo>
                  <a:cubicBezTo>
                    <a:pt x="9368" y="8081"/>
                    <a:pt x="9183" y="7905"/>
                    <a:pt x="9183" y="7549"/>
                  </a:cubicBezTo>
                  <a:lnTo>
                    <a:pt x="9183" y="5131"/>
                  </a:lnTo>
                  <a:cubicBezTo>
                    <a:pt x="8191" y="5402"/>
                    <a:pt x="7334" y="5895"/>
                    <a:pt x="6608" y="6612"/>
                  </a:cubicBezTo>
                  <a:cubicBezTo>
                    <a:pt x="5889" y="7332"/>
                    <a:pt x="5399" y="8187"/>
                    <a:pt x="5135" y="9182"/>
                  </a:cubicBezTo>
                  <a:lnTo>
                    <a:pt x="7580" y="9182"/>
                  </a:lnTo>
                  <a:cubicBezTo>
                    <a:pt x="7733" y="9182"/>
                    <a:pt x="7853" y="9229"/>
                    <a:pt x="7947" y="9326"/>
                  </a:cubicBezTo>
                  <a:cubicBezTo>
                    <a:pt x="8038" y="9426"/>
                    <a:pt x="8088" y="9550"/>
                    <a:pt x="8088" y="9700"/>
                  </a:cubicBezTo>
                  <a:lnTo>
                    <a:pt x="8088" y="11867"/>
                  </a:lnTo>
                  <a:cubicBezTo>
                    <a:pt x="8088" y="12017"/>
                    <a:pt x="8038" y="12144"/>
                    <a:pt x="7947" y="12252"/>
                  </a:cubicBezTo>
                  <a:cubicBezTo>
                    <a:pt x="7853" y="12364"/>
                    <a:pt x="7733" y="12414"/>
                    <a:pt x="7580" y="12414"/>
                  </a:cubicBezTo>
                  <a:lnTo>
                    <a:pt x="5135" y="12414"/>
                  </a:lnTo>
                  <a:cubicBezTo>
                    <a:pt x="5408" y="13410"/>
                    <a:pt x="5904" y="14267"/>
                    <a:pt x="6620" y="14990"/>
                  </a:cubicBezTo>
                  <a:cubicBezTo>
                    <a:pt x="7337" y="15710"/>
                    <a:pt x="8191" y="16203"/>
                    <a:pt x="9183" y="16465"/>
                  </a:cubicBezTo>
                  <a:lnTo>
                    <a:pt x="9183" y="14018"/>
                  </a:lnTo>
                  <a:cubicBezTo>
                    <a:pt x="9183" y="13868"/>
                    <a:pt x="9239" y="13744"/>
                    <a:pt x="9348" y="13653"/>
                  </a:cubicBezTo>
                  <a:cubicBezTo>
                    <a:pt x="9453" y="13559"/>
                    <a:pt x="9583" y="13512"/>
                    <a:pt x="9732" y="13512"/>
                  </a:cubicBezTo>
                  <a:lnTo>
                    <a:pt x="11896" y="13512"/>
                  </a:lnTo>
                  <a:cubicBezTo>
                    <a:pt x="12049" y="13512"/>
                    <a:pt x="12172" y="13559"/>
                    <a:pt x="12269" y="13653"/>
                  </a:cubicBezTo>
                  <a:cubicBezTo>
                    <a:pt x="12369" y="13744"/>
                    <a:pt x="12419" y="13868"/>
                    <a:pt x="12419" y="14018"/>
                  </a:cubicBezTo>
                  <a:lnTo>
                    <a:pt x="12419" y="16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 flipH="1">
              <a:off x="1282370" y="1070610"/>
              <a:ext cx="8245803" cy="535509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</a:rPr>
                <a:t>活动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</a:rPr>
                <a:t>3  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</a:rPr>
                <a:t>梳理电子邮件收发原理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908685" y="2296160"/>
            <a:ext cx="9954260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l" defTabSz="266700" fontAlgn="auto">
              <a:lnSpc>
                <a:spcPct val="15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xmlns="" val="200" checksum="59296752"/>
                </a:ext>
              </a:extLst>
            </a:pPr>
            <a:r>
              <a:rPr lang="zh-CN" altLang="en-US" sz="1800">
                <a:latin typeface="楷体" panose="02010609060101010101" pitchFamily="49" charset="-122"/>
                <a:ea typeface="楷体" panose="02010609060101010101" pitchFamily="49" charset="-122"/>
              </a:rPr>
              <a:t>同桌两两一组互相发送邮件，并在邮箱中查看邮件。打开电子邮箱，查看邮件服务器信息，填写接收邮件服务器和发送邮件服务器的地址。</a:t>
            </a:r>
          </a:p>
          <a:p>
            <a:pPr indent="457200" algn="l" defTabSz="266700" fontAlgn="auto">
              <a:lnSpc>
                <a:spcPct val="15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xmlns="" val="200" checksum="59296752"/>
                </a:ext>
              </a:extLst>
            </a:pPr>
            <a:r>
              <a:rPr lang="zh-CN" altLang="en-US" sz="1800">
                <a:latin typeface="楷体" panose="02010609060101010101" pitchFamily="49" charset="-122"/>
                <a:ea typeface="楷体" panose="02010609060101010101" pitchFamily="49" charset="-122"/>
              </a:rPr>
              <a:t>你选择的邮箱是：</a:t>
            </a:r>
          </a:p>
          <a:p>
            <a:pPr indent="457200" algn="l" defTabSz="266700" fontAlgn="auto">
              <a:lnSpc>
                <a:spcPct val="15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xmlns="" val="200" checksum="59296752"/>
                </a:ext>
              </a:extLst>
            </a:pP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□</a:t>
            </a:r>
            <a:r>
              <a:rPr lang="zh-CN" altLang="en-US" sz="1800">
                <a:latin typeface="楷体" panose="02010609060101010101" pitchFamily="49" charset="-122"/>
                <a:ea typeface="楷体" panose="02010609060101010101" pitchFamily="49" charset="-122"/>
              </a:rPr>
              <a:t>QQ邮箱 mail.qq.com</a:t>
            </a:r>
          </a:p>
          <a:p>
            <a:pPr indent="457200" algn="l" defTabSz="266700" fontAlgn="auto">
              <a:lnSpc>
                <a:spcPct val="15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xmlns="" val="200" checksum="59296752"/>
                </a:ext>
              </a:extLst>
            </a:pPr>
            <a:r>
              <a:rPr lang="zh-CN" altLang="en-US" sz="1800">
                <a:latin typeface="楷体" panose="02010609060101010101" pitchFamily="49" charset="-122"/>
                <a:ea typeface="楷体" panose="02010609060101010101" pitchFamily="49" charset="-122"/>
              </a:rPr>
              <a:t>□163网易邮箱 mail.163.com</a:t>
            </a:r>
          </a:p>
          <a:p>
            <a:pPr indent="457200" algn="l" defTabSz="266700" fontAlgn="auto">
              <a:lnSpc>
                <a:spcPct val="15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xmlns="" val="200" checksum="59296752"/>
                </a:ext>
              </a:extLst>
            </a:pPr>
            <a:r>
              <a:rPr lang="zh-CN" altLang="en-US" sz="1800">
                <a:latin typeface="楷体" panose="02010609060101010101" pitchFamily="49" charset="-122"/>
                <a:ea typeface="楷体" panose="02010609060101010101" pitchFamily="49" charset="-122"/>
              </a:rPr>
              <a:t>□搜狐闪电邮箱 mail.suhu.com</a:t>
            </a:r>
          </a:p>
          <a:p>
            <a:pPr indent="457200" algn="l" defTabSz="266700" fontAlgn="auto">
              <a:lnSpc>
                <a:spcPct val="15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xmlns="" val="200" checksum="59296752"/>
                </a:ext>
              </a:extLst>
            </a:pPr>
            <a:r>
              <a:rPr lang="zh-CN" altLang="en-US" sz="1800">
                <a:latin typeface="楷体" panose="02010609060101010101" pitchFamily="49" charset="-122"/>
                <a:ea typeface="楷体" panose="02010609060101010101" pitchFamily="49" charset="-122"/>
              </a:rPr>
              <a:t>□其他</a:t>
            </a:r>
          </a:p>
          <a:p>
            <a:pPr indent="457200" algn="l" defTabSz="266700" fontAlgn="auto">
              <a:lnSpc>
                <a:spcPct val="15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xmlns="" val="200" checksum="59296752"/>
                </a:ext>
              </a:extLst>
            </a:pPr>
            <a:endParaRPr lang="zh-CN" altLang="en-US" sz="1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762000" y="1516380"/>
            <a:ext cx="1915795" cy="62293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786130" y="1536065"/>
            <a:ext cx="1868170" cy="58356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活动要求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255" y="3032760"/>
            <a:ext cx="5480050" cy="281813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26"/>
          <p:cNvSpPr/>
          <p:nvPr/>
        </p:nvSpPr>
        <p:spPr>
          <a:xfrm>
            <a:off x="10098103" y="491079"/>
            <a:ext cx="1527800" cy="368605"/>
          </a:xfrm>
          <a:prstGeom prst="roundRect">
            <a:avLst/>
          </a:prstGeom>
          <a:solidFill>
            <a:srgbClr val="D8B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项目实施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26046" y="773470"/>
            <a:ext cx="523220" cy="523220"/>
            <a:chOff x="897294" y="672976"/>
            <a:chExt cx="1905000" cy="1905000"/>
          </a:xfrm>
        </p:grpSpPr>
        <p:sp>
          <p:nvSpPr>
            <p:cNvPr id="9" name="任意多边形: 形状 2"/>
            <p:cNvSpPr/>
            <p:nvPr/>
          </p:nvSpPr>
          <p:spPr>
            <a:xfrm>
              <a:off x="897294" y="672976"/>
              <a:ext cx="1905000" cy="1905000"/>
            </a:xfrm>
            <a:custGeom>
              <a:avLst/>
              <a:gdLst>
                <a:gd name="connsiteX0" fmla="*/ 0 w 1905000"/>
                <a:gd name="connsiteY0" fmla="*/ 952500 h 1905000"/>
                <a:gd name="connsiteX1" fmla="*/ 952500 w 1905000"/>
                <a:gd name="connsiteY1" fmla="*/ 1905000 h 1905000"/>
                <a:gd name="connsiteX2" fmla="*/ 1905000 w 1905000"/>
                <a:gd name="connsiteY2" fmla="*/ 952500 h 1905000"/>
                <a:gd name="connsiteX3" fmla="*/ 952500 w 1905000"/>
                <a:gd name="connsiteY3" fmla="*/ 0 h 1905000"/>
                <a:gd name="connsiteX4" fmla="*/ 0 w 1905000"/>
                <a:gd name="connsiteY4" fmla="*/ 9525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1905000">
                  <a:moveTo>
                    <a:pt x="0" y="952500"/>
                  </a:moveTo>
                  <a:cubicBezTo>
                    <a:pt x="0" y="1478552"/>
                    <a:pt x="426448" y="1905000"/>
                    <a:pt x="952500" y="1905000"/>
                  </a:cubicBezTo>
                  <a:cubicBezTo>
                    <a:pt x="1478552" y="1905000"/>
                    <a:pt x="1905000" y="1478552"/>
                    <a:pt x="1905000" y="952500"/>
                  </a:cubicBezTo>
                  <a:cubicBezTo>
                    <a:pt x="1905000" y="426448"/>
                    <a:pt x="1478552" y="0"/>
                    <a:pt x="952500" y="0"/>
                  </a:cubicBezTo>
                  <a:cubicBezTo>
                    <a:pt x="426448" y="0"/>
                    <a:pt x="0" y="426448"/>
                    <a:pt x="0" y="952500"/>
                  </a:cubicBezTo>
                  <a:close/>
                </a:path>
              </a:pathLst>
            </a:custGeom>
            <a:solidFill>
              <a:srgbClr val="62A39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任意多边形: 形状 3"/>
            <p:cNvSpPr/>
            <p:nvPr/>
          </p:nvSpPr>
          <p:spPr>
            <a:xfrm>
              <a:off x="1372437" y="1141986"/>
              <a:ext cx="947032" cy="942322"/>
            </a:xfrm>
            <a:custGeom>
              <a:avLst/>
              <a:gdLst>
                <a:gd name="connsiteX0" fmla="*/ 510761 w 947032"/>
                <a:gd name="connsiteY0" fmla="*/ 496572 h 942322"/>
                <a:gd name="connsiteX1" fmla="*/ 510761 w 947032"/>
                <a:gd name="connsiteY1" fmla="*/ 867514 h 942322"/>
                <a:gd name="connsiteX2" fmla="*/ 585579 w 947032"/>
                <a:gd name="connsiteY2" fmla="*/ 942322 h 942322"/>
                <a:gd name="connsiteX3" fmla="*/ 784987 w 947032"/>
                <a:gd name="connsiteY3" fmla="*/ 865117 h 942322"/>
                <a:gd name="connsiteX4" fmla="*/ 863720 w 947032"/>
                <a:gd name="connsiteY4" fmla="*/ 823090 h 942322"/>
                <a:gd name="connsiteX5" fmla="*/ 926730 w 947032"/>
                <a:gd name="connsiteY5" fmla="*/ 774740 h 942322"/>
                <a:gd name="connsiteX6" fmla="*/ 947032 w 947032"/>
                <a:gd name="connsiteY6" fmla="*/ 736457 h 942322"/>
                <a:gd name="connsiteX7" fmla="*/ 947032 w 947032"/>
                <a:gd name="connsiteY7" fmla="*/ 74967 h 942322"/>
                <a:gd name="connsiteX8" fmla="*/ 872222 w 947032"/>
                <a:gd name="connsiteY8" fmla="*/ 156 h 942322"/>
                <a:gd name="connsiteX9" fmla="*/ 806715 w 947032"/>
                <a:gd name="connsiteY9" fmla="*/ 14643 h 942322"/>
                <a:gd name="connsiteX10" fmla="*/ 778622 w 947032"/>
                <a:gd name="connsiteY10" fmla="*/ 329226 h 942322"/>
                <a:gd name="connsiteX11" fmla="*/ 510761 w 947032"/>
                <a:gd name="connsiteY11" fmla="*/ 496572 h 942322"/>
                <a:gd name="connsiteX12" fmla="*/ 74812 w 947032"/>
                <a:gd name="connsiteY12" fmla="*/ 0 h 942322"/>
                <a:gd name="connsiteX13" fmla="*/ 0 w 947032"/>
                <a:gd name="connsiteY13" fmla="*/ 74808 h 942322"/>
                <a:gd name="connsiteX14" fmla="*/ 0 w 947032"/>
                <a:gd name="connsiteY14" fmla="*/ 736299 h 942322"/>
                <a:gd name="connsiteX15" fmla="*/ 20326 w 947032"/>
                <a:gd name="connsiteY15" fmla="*/ 774561 h 942322"/>
                <a:gd name="connsiteX16" fmla="*/ 84423 w 947032"/>
                <a:gd name="connsiteY16" fmla="*/ 823087 h 942322"/>
                <a:gd name="connsiteX17" fmla="*/ 163179 w 947032"/>
                <a:gd name="connsiteY17" fmla="*/ 865116 h 942322"/>
                <a:gd name="connsiteX18" fmla="*/ 362571 w 947032"/>
                <a:gd name="connsiteY18" fmla="*/ 942320 h 942322"/>
                <a:gd name="connsiteX19" fmla="*/ 437380 w 947032"/>
                <a:gd name="connsiteY19" fmla="*/ 867512 h 942322"/>
                <a:gd name="connsiteX20" fmla="*/ 437380 w 947032"/>
                <a:gd name="connsiteY20" fmla="*/ 495970 h 942322"/>
                <a:gd name="connsiteX21" fmla="*/ 173671 w 947032"/>
                <a:gd name="connsiteY21" fmla="*/ 327463 h 942322"/>
                <a:gd name="connsiteX22" fmla="*/ 146010 w 947032"/>
                <a:gd name="connsiteY22" fmla="*/ 15750 h 942322"/>
                <a:gd name="connsiteX23" fmla="*/ 74812 w 947032"/>
                <a:gd name="connsiteY23" fmla="*/ 0 h 94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7032" h="942322">
                  <a:moveTo>
                    <a:pt x="510761" y="496572"/>
                  </a:moveTo>
                  <a:lnTo>
                    <a:pt x="510761" y="867514"/>
                  </a:lnTo>
                  <a:cubicBezTo>
                    <a:pt x="510938" y="908748"/>
                    <a:pt x="544337" y="942143"/>
                    <a:pt x="585579" y="942322"/>
                  </a:cubicBezTo>
                  <a:cubicBezTo>
                    <a:pt x="626546" y="928133"/>
                    <a:pt x="707175" y="899458"/>
                    <a:pt x="784987" y="865117"/>
                  </a:cubicBezTo>
                  <a:cubicBezTo>
                    <a:pt x="805125" y="856164"/>
                    <a:pt x="824988" y="845132"/>
                    <a:pt x="863720" y="823090"/>
                  </a:cubicBezTo>
                  <a:cubicBezTo>
                    <a:pt x="888041" y="811831"/>
                    <a:pt x="909561" y="795319"/>
                    <a:pt x="926730" y="774740"/>
                  </a:cubicBezTo>
                  <a:cubicBezTo>
                    <a:pt x="935465" y="763124"/>
                    <a:pt x="942317" y="750205"/>
                    <a:pt x="947032" y="736457"/>
                  </a:cubicBezTo>
                  <a:lnTo>
                    <a:pt x="947032" y="74967"/>
                  </a:lnTo>
                  <a:cubicBezTo>
                    <a:pt x="946878" y="33726"/>
                    <a:pt x="913470" y="337"/>
                    <a:pt x="872222" y="156"/>
                  </a:cubicBezTo>
                  <a:cubicBezTo>
                    <a:pt x="850160" y="3897"/>
                    <a:pt x="828297" y="8732"/>
                    <a:pt x="806715" y="14643"/>
                  </a:cubicBezTo>
                  <a:cubicBezTo>
                    <a:pt x="847161" y="118103"/>
                    <a:pt x="836758" y="234559"/>
                    <a:pt x="778622" y="329226"/>
                  </a:cubicBezTo>
                  <a:cubicBezTo>
                    <a:pt x="720510" y="423909"/>
                    <a:pt x="621352" y="485859"/>
                    <a:pt x="510761" y="496572"/>
                  </a:cubicBezTo>
                  <a:close/>
                  <a:moveTo>
                    <a:pt x="74812" y="0"/>
                  </a:moveTo>
                  <a:cubicBezTo>
                    <a:pt x="33570" y="154"/>
                    <a:pt x="180" y="33570"/>
                    <a:pt x="0" y="74808"/>
                  </a:cubicBezTo>
                  <a:lnTo>
                    <a:pt x="0" y="736299"/>
                  </a:lnTo>
                  <a:cubicBezTo>
                    <a:pt x="4709" y="750049"/>
                    <a:pt x="11568" y="762964"/>
                    <a:pt x="20326" y="774561"/>
                  </a:cubicBezTo>
                  <a:cubicBezTo>
                    <a:pt x="37767" y="795358"/>
                    <a:pt x="59699" y="811917"/>
                    <a:pt x="84423" y="823087"/>
                  </a:cubicBezTo>
                  <a:cubicBezTo>
                    <a:pt x="123950" y="845128"/>
                    <a:pt x="143800" y="856324"/>
                    <a:pt x="163179" y="865116"/>
                  </a:cubicBezTo>
                  <a:cubicBezTo>
                    <a:pt x="240971" y="899456"/>
                    <a:pt x="321619" y="928131"/>
                    <a:pt x="362571" y="942320"/>
                  </a:cubicBezTo>
                  <a:cubicBezTo>
                    <a:pt x="403810" y="942138"/>
                    <a:pt x="437201" y="908746"/>
                    <a:pt x="437380" y="867512"/>
                  </a:cubicBezTo>
                  <a:lnTo>
                    <a:pt x="437380" y="495970"/>
                  </a:lnTo>
                  <a:cubicBezTo>
                    <a:pt x="328120" y="483719"/>
                    <a:pt x="230702" y="421468"/>
                    <a:pt x="173671" y="327463"/>
                  </a:cubicBezTo>
                  <a:cubicBezTo>
                    <a:pt x="116618" y="233482"/>
                    <a:pt x="106420" y="118326"/>
                    <a:pt x="146010" y="15750"/>
                  </a:cubicBezTo>
                  <a:cubicBezTo>
                    <a:pt x="122566" y="9270"/>
                    <a:pt x="98801" y="4013"/>
                    <a:pt x="74812" y="0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任意多边形: 形状 4"/>
            <p:cNvSpPr/>
            <p:nvPr/>
          </p:nvSpPr>
          <p:spPr>
            <a:xfrm>
              <a:off x="1273373" y="1230170"/>
              <a:ext cx="1153192" cy="803172"/>
            </a:xfrm>
            <a:custGeom>
              <a:avLst/>
              <a:gdLst>
                <a:gd name="connsiteX0" fmla="*/ 1067060 w 1153192"/>
                <a:gd name="connsiteY0" fmla="*/ 712996 h 803172"/>
                <a:gd name="connsiteX1" fmla="*/ 1004045 w 1153192"/>
                <a:gd name="connsiteY1" fmla="*/ 761373 h 803172"/>
                <a:gd name="connsiteX2" fmla="*/ 926712 w 1153192"/>
                <a:gd name="connsiteY2" fmla="*/ 802476 h 803172"/>
                <a:gd name="connsiteX3" fmla="*/ 1069719 w 1153192"/>
                <a:gd name="connsiteY3" fmla="*/ 799635 h 803172"/>
                <a:gd name="connsiteX4" fmla="*/ 1124385 w 1153192"/>
                <a:gd name="connsiteY4" fmla="*/ 780914 h 803172"/>
                <a:gd name="connsiteX5" fmla="*/ 1153193 w 1153192"/>
                <a:gd name="connsiteY5" fmla="*/ 735691 h 803172"/>
                <a:gd name="connsiteX6" fmla="*/ 1153193 w 1153192"/>
                <a:gd name="connsiteY6" fmla="*/ 74182 h 803172"/>
                <a:gd name="connsiteX7" fmla="*/ 1085939 w 1153192"/>
                <a:gd name="connsiteY7" fmla="*/ 0 h 803172"/>
                <a:gd name="connsiteX8" fmla="*/ 1087359 w 1153192"/>
                <a:gd name="connsiteY8" fmla="*/ 13244 h 803172"/>
                <a:gd name="connsiteX9" fmla="*/ 1087359 w 1153192"/>
                <a:gd name="connsiteY9" fmla="*/ 674735 h 803172"/>
                <a:gd name="connsiteX10" fmla="*/ 1067060 w 1153192"/>
                <a:gd name="connsiteY10" fmla="*/ 712996 h 803172"/>
                <a:gd name="connsiteX11" fmla="*/ 67254 w 1153192"/>
                <a:gd name="connsiteY11" fmla="*/ 316 h 803172"/>
                <a:gd name="connsiteX12" fmla="*/ 0 w 1153192"/>
                <a:gd name="connsiteY12" fmla="*/ 74183 h 803172"/>
                <a:gd name="connsiteX13" fmla="*/ 0 w 1153192"/>
                <a:gd name="connsiteY13" fmla="*/ 735697 h 803172"/>
                <a:gd name="connsiteX14" fmla="*/ 28834 w 1153192"/>
                <a:gd name="connsiteY14" fmla="*/ 781199 h 803172"/>
                <a:gd name="connsiteX15" fmla="*/ 83474 w 1153192"/>
                <a:gd name="connsiteY15" fmla="*/ 799949 h 803172"/>
                <a:gd name="connsiteX16" fmla="*/ 226483 w 1153192"/>
                <a:gd name="connsiteY16" fmla="*/ 802786 h 803172"/>
                <a:gd name="connsiteX17" fmla="*/ 149150 w 1153192"/>
                <a:gd name="connsiteY17" fmla="*/ 761684 h 803172"/>
                <a:gd name="connsiteX18" fmla="*/ 86162 w 1153192"/>
                <a:gd name="connsiteY18" fmla="*/ 713315 h 803172"/>
                <a:gd name="connsiteX19" fmla="*/ 65840 w 1153192"/>
                <a:gd name="connsiteY19" fmla="*/ 675055 h 803172"/>
                <a:gd name="connsiteX20" fmla="*/ 65840 w 1153192"/>
                <a:gd name="connsiteY20" fmla="*/ 13562 h 803172"/>
                <a:gd name="connsiteX21" fmla="*/ 67254 w 1153192"/>
                <a:gd name="connsiteY21" fmla="*/ 316 h 80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3192" h="803172">
                  <a:moveTo>
                    <a:pt x="1067060" y="712996"/>
                  </a:moveTo>
                  <a:cubicBezTo>
                    <a:pt x="1049910" y="733604"/>
                    <a:pt x="1028384" y="750129"/>
                    <a:pt x="1004045" y="761373"/>
                  </a:cubicBezTo>
                  <a:cubicBezTo>
                    <a:pt x="965943" y="782624"/>
                    <a:pt x="946244" y="793635"/>
                    <a:pt x="926712" y="802476"/>
                  </a:cubicBezTo>
                  <a:cubicBezTo>
                    <a:pt x="947512" y="802476"/>
                    <a:pt x="1009254" y="803746"/>
                    <a:pt x="1069719" y="799635"/>
                  </a:cubicBezTo>
                  <a:cubicBezTo>
                    <a:pt x="1089448" y="799248"/>
                    <a:pt x="1108561" y="792701"/>
                    <a:pt x="1124385" y="780914"/>
                  </a:cubicBezTo>
                  <a:cubicBezTo>
                    <a:pt x="1138375" y="769131"/>
                    <a:pt x="1148427" y="753351"/>
                    <a:pt x="1153193" y="735691"/>
                  </a:cubicBezTo>
                  <a:lnTo>
                    <a:pt x="1153193" y="74182"/>
                  </a:lnTo>
                  <a:cubicBezTo>
                    <a:pt x="1153076" y="35897"/>
                    <a:pt x="1124045" y="3886"/>
                    <a:pt x="1085939" y="0"/>
                  </a:cubicBezTo>
                  <a:cubicBezTo>
                    <a:pt x="1086819" y="4379"/>
                    <a:pt x="1087296" y="8801"/>
                    <a:pt x="1087359" y="13244"/>
                  </a:cubicBezTo>
                  <a:lnTo>
                    <a:pt x="1087359" y="674735"/>
                  </a:lnTo>
                  <a:cubicBezTo>
                    <a:pt x="1082652" y="688479"/>
                    <a:pt x="1075800" y="701392"/>
                    <a:pt x="1067060" y="712996"/>
                  </a:cubicBezTo>
                  <a:close/>
                  <a:moveTo>
                    <a:pt x="67254" y="316"/>
                  </a:moveTo>
                  <a:cubicBezTo>
                    <a:pt x="29284" y="4201"/>
                    <a:pt x="294" y="36009"/>
                    <a:pt x="0" y="74183"/>
                  </a:cubicBezTo>
                  <a:lnTo>
                    <a:pt x="0" y="735697"/>
                  </a:lnTo>
                  <a:cubicBezTo>
                    <a:pt x="4709" y="753467"/>
                    <a:pt x="14777" y="769354"/>
                    <a:pt x="28834" y="781199"/>
                  </a:cubicBezTo>
                  <a:cubicBezTo>
                    <a:pt x="44641" y="793005"/>
                    <a:pt x="63749" y="799562"/>
                    <a:pt x="83474" y="799949"/>
                  </a:cubicBezTo>
                  <a:cubicBezTo>
                    <a:pt x="143956" y="804053"/>
                    <a:pt x="205682" y="803244"/>
                    <a:pt x="226483" y="802786"/>
                  </a:cubicBezTo>
                  <a:cubicBezTo>
                    <a:pt x="206945" y="793946"/>
                    <a:pt x="187278" y="782936"/>
                    <a:pt x="149150" y="761684"/>
                  </a:cubicBezTo>
                  <a:cubicBezTo>
                    <a:pt x="124820" y="750442"/>
                    <a:pt x="103303" y="733918"/>
                    <a:pt x="86162" y="713315"/>
                  </a:cubicBezTo>
                  <a:cubicBezTo>
                    <a:pt x="77406" y="701717"/>
                    <a:pt x="70546" y="688803"/>
                    <a:pt x="65840" y="675055"/>
                  </a:cubicBezTo>
                  <a:lnTo>
                    <a:pt x="65840" y="13562"/>
                  </a:lnTo>
                  <a:cubicBezTo>
                    <a:pt x="65899" y="9119"/>
                    <a:pt x="66375" y="4697"/>
                    <a:pt x="67254" y="316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任意多边形: 形状 5"/>
            <p:cNvSpPr/>
            <p:nvPr/>
          </p:nvSpPr>
          <p:spPr>
            <a:xfrm>
              <a:off x="1495277" y="1156177"/>
              <a:ext cx="709429" cy="482387"/>
            </a:xfrm>
            <a:custGeom>
              <a:avLst/>
              <a:gdLst>
                <a:gd name="connsiteX0" fmla="*/ 684973 w 709429"/>
                <a:gd name="connsiteY0" fmla="*/ 0 h 482387"/>
                <a:gd name="connsiteX1" fmla="*/ 409832 w 709429"/>
                <a:gd name="connsiteY1" fmla="*/ 194650 h 482387"/>
                <a:gd name="connsiteX2" fmla="*/ 387763 w 709429"/>
                <a:gd name="connsiteY2" fmla="*/ 247579 h 482387"/>
                <a:gd name="connsiteX3" fmla="*/ 387763 w 709429"/>
                <a:gd name="connsiteY3" fmla="*/ 482387 h 482387"/>
                <a:gd name="connsiteX4" fmla="*/ 656751 w 709429"/>
                <a:gd name="connsiteY4" fmla="*/ 315348 h 482387"/>
                <a:gd name="connsiteX5" fmla="*/ 684973 w 709429"/>
                <a:gd name="connsiteY5" fmla="*/ 0 h 482387"/>
                <a:gd name="connsiteX6" fmla="*/ 315166 w 709429"/>
                <a:gd name="connsiteY6" fmla="*/ 481777 h 482387"/>
                <a:gd name="connsiteX7" fmla="*/ 315323 w 709429"/>
                <a:gd name="connsiteY7" fmla="*/ 481777 h 482387"/>
                <a:gd name="connsiteX8" fmla="*/ 315323 w 709429"/>
                <a:gd name="connsiteY8" fmla="*/ 247572 h 482387"/>
                <a:gd name="connsiteX9" fmla="*/ 293283 w 709429"/>
                <a:gd name="connsiteY9" fmla="*/ 194641 h 482387"/>
                <a:gd name="connsiteX10" fmla="*/ 23800 w 709429"/>
                <a:gd name="connsiteY10" fmla="*/ 1552 h 482387"/>
                <a:gd name="connsiteX11" fmla="*/ 51439 w 709429"/>
                <a:gd name="connsiteY11" fmla="*/ 313265 h 482387"/>
                <a:gd name="connsiteX12" fmla="*/ 315166 w 709429"/>
                <a:gd name="connsiteY12" fmla="*/ 481777 h 48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429" h="482387">
                  <a:moveTo>
                    <a:pt x="684973" y="0"/>
                  </a:moveTo>
                  <a:cubicBezTo>
                    <a:pt x="599450" y="23148"/>
                    <a:pt x="472656" y="75577"/>
                    <a:pt x="409832" y="194650"/>
                  </a:cubicBezTo>
                  <a:cubicBezTo>
                    <a:pt x="400876" y="211583"/>
                    <a:pt x="393489" y="229300"/>
                    <a:pt x="387763" y="247579"/>
                  </a:cubicBezTo>
                  <a:lnTo>
                    <a:pt x="387763" y="482387"/>
                  </a:lnTo>
                  <a:cubicBezTo>
                    <a:pt x="498698" y="472081"/>
                    <a:pt x="598323" y="410187"/>
                    <a:pt x="656751" y="315348"/>
                  </a:cubicBezTo>
                  <a:cubicBezTo>
                    <a:pt x="715181" y="220504"/>
                    <a:pt x="725625" y="103687"/>
                    <a:pt x="684973" y="0"/>
                  </a:cubicBezTo>
                  <a:close/>
                  <a:moveTo>
                    <a:pt x="315166" y="481777"/>
                  </a:moveTo>
                  <a:lnTo>
                    <a:pt x="315323" y="481777"/>
                  </a:lnTo>
                  <a:lnTo>
                    <a:pt x="315323" y="247572"/>
                  </a:lnTo>
                  <a:cubicBezTo>
                    <a:pt x="309598" y="229296"/>
                    <a:pt x="302222" y="211578"/>
                    <a:pt x="293283" y="194641"/>
                  </a:cubicBezTo>
                  <a:cubicBezTo>
                    <a:pt x="231850" y="78256"/>
                    <a:pt x="109168" y="25485"/>
                    <a:pt x="23800" y="1552"/>
                  </a:cubicBezTo>
                  <a:cubicBezTo>
                    <a:pt x="-15788" y="104133"/>
                    <a:pt x="-5595" y="219283"/>
                    <a:pt x="51439" y="313265"/>
                  </a:cubicBezTo>
                  <a:cubicBezTo>
                    <a:pt x="108489" y="407279"/>
                    <a:pt x="205908" y="469527"/>
                    <a:pt x="315166" y="4817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92748" y="824254"/>
            <a:ext cx="8535425" cy="715427"/>
            <a:chOff x="992748" y="1070610"/>
            <a:chExt cx="8535425" cy="715427"/>
          </a:xfrm>
        </p:grpSpPr>
        <p:sp>
          <p:nvSpPr>
            <p:cNvPr id="15" name="任意多边形: 形状 12"/>
            <p:cNvSpPr/>
            <p:nvPr/>
          </p:nvSpPr>
          <p:spPr bwMode="auto">
            <a:xfrm>
              <a:off x="992748" y="1474065"/>
              <a:ext cx="310518" cy="3119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50" y="9182"/>
                  </a:moveTo>
                  <a:cubicBezTo>
                    <a:pt x="21200" y="9182"/>
                    <a:pt x="21329" y="9229"/>
                    <a:pt x="21435" y="9326"/>
                  </a:cubicBezTo>
                  <a:cubicBezTo>
                    <a:pt x="21544" y="9426"/>
                    <a:pt x="21599" y="9549"/>
                    <a:pt x="21599" y="9699"/>
                  </a:cubicBezTo>
                  <a:lnTo>
                    <a:pt x="21599" y="11867"/>
                  </a:lnTo>
                  <a:cubicBezTo>
                    <a:pt x="21599" y="12232"/>
                    <a:pt x="21415" y="12414"/>
                    <a:pt x="21050" y="12414"/>
                  </a:cubicBezTo>
                  <a:lnTo>
                    <a:pt x="18746" y="12414"/>
                  </a:lnTo>
                  <a:cubicBezTo>
                    <a:pt x="18575" y="13204"/>
                    <a:pt x="18299" y="13947"/>
                    <a:pt x="17915" y="14646"/>
                  </a:cubicBezTo>
                  <a:cubicBezTo>
                    <a:pt x="17530" y="15342"/>
                    <a:pt x="17066" y="15965"/>
                    <a:pt x="16517" y="16514"/>
                  </a:cubicBezTo>
                  <a:cubicBezTo>
                    <a:pt x="15968" y="17061"/>
                    <a:pt x="15346" y="17528"/>
                    <a:pt x="14647" y="17913"/>
                  </a:cubicBezTo>
                  <a:cubicBezTo>
                    <a:pt x="13948" y="18298"/>
                    <a:pt x="13206" y="18577"/>
                    <a:pt x="12419" y="18741"/>
                  </a:cubicBezTo>
                  <a:lnTo>
                    <a:pt x="12419" y="21050"/>
                  </a:lnTo>
                  <a:cubicBezTo>
                    <a:pt x="12419" y="21197"/>
                    <a:pt x="12369" y="21329"/>
                    <a:pt x="12269" y="21435"/>
                  </a:cubicBezTo>
                  <a:cubicBezTo>
                    <a:pt x="12172" y="21544"/>
                    <a:pt x="12049" y="21599"/>
                    <a:pt x="11896" y="21599"/>
                  </a:cubicBezTo>
                  <a:lnTo>
                    <a:pt x="9732" y="21599"/>
                  </a:lnTo>
                  <a:cubicBezTo>
                    <a:pt x="9368" y="21599"/>
                    <a:pt x="9183" y="21417"/>
                    <a:pt x="9183" y="21050"/>
                  </a:cubicBezTo>
                  <a:lnTo>
                    <a:pt x="9183" y="18741"/>
                  </a:lnTo>
                  <a:cubicBezTo>
                    <a:pt x="8396" y="18577"/>
                    <a:pt x="7654" y="18298"/>
                    <a:pt x="6955" y="17913"/>
                  </a:cubicBezTo>
                  <a:cubicBezTo>
                    <a:pt x="6259" y="17528"/>
                    <a:pt x="5634" y="17061"/>
                    <a:pt x="5085" y="16514"/>
                  </a:cubicBezTo>
                  <a:cubicBezTo>
                    <a:pt x="4536" y="15965"/>
                    <a:pt x="4069" y="15342"/>
                    <a:pt x="3687" y="14646"/>
                  </a:cubicBezTo>
                  <a:cubicBezTo>
                    <a:pt x="3300" y="13947"/>
                    <a:pt x="3024" y="13204"/>
                    <a:pt x="2856" y="12414"/>
                  </a:cubicBezTo>
                  <a:lnTo>
                    <a:pt x="551" y="12414"/>
                  </a:lnTo>
                  <a:cubicBezTo>
                    <a:pt x="187" y="12414"/>
                    <a:pt x="0" y="12231"/>
                    <a:pt x="0" y="11867"/>
                  </a:cubicBezTo>
                  <a:lnTo>
                    <a:pt x="0" y="9699"/>
                  </a:lnTo>
                  <a:cubicBezTo>
                    <a:pt x="0" y="9549"/>
                    <a:pt x="58" y="9426"/>
                    <a:pt x="167" y="9326"/>
                  </a:cubicBezTo>
                  <a:cubicBezTo>
                    <a:pt x="273" y="9229"/>
                    <a:pt x="402" y="9182"/>
                    <a:pt x="551" y="9182"/>
                  </a:cubicBezTo>
                  <a:lnTo>
                    <a:pt x="2856" y="9182"/>
                  </a:lnTo>
                  <a:cubicBezTo>
                    <a:pt x="3026" y="8392"/>
                    <a:pt x="3300" y="7652"/>
                    <a:pt x="3687" y="6953"/>
                  </a:cubicBezTo>
                  <a:cubicBezTo>
                    <a:pt x="4069" y="6251"/>
                    <a:pt x="4536" y="5631"/>
                    <a:pt x="5085" y="5081"/>
                  </a:cubicBezTo>
                  <a:cubicBezTo>
                    <a:pt x="5634" y="4532"/>
                    <a:pt x="6256" y="4065"/>
                    <a:pt x="6955" y="3680"/>
                  </a:cubicBezTo>
                  <a:cubicBezTo>
                    <a:pt x="7654" y="3298"/>
                    <a:pt x="8396" y="3022"/>
                    <a:pt x="9183" y="2852"/>
                  </a:cubicBezTo>
                  <a:lnTo>
                    <a:pt x="9183" y="546"/>
                  </a:lnTo>
                  <a:cubicBezTo>
                    <a:pt x="9183" y="181"/>
                    <a:pt x="9365" y="0"/>
                    <a:pt x="9732" y="0"/>
                  </a:cubicBezTo>
                  <a:lnTo>
                    <a:pt x="11896" y="0"/>
                  </a:lnTo>
                  <a:cubicBezTo>
                    <a:pt x="12049" y="0"/>
                    <a:pt x="12172" y="50"/>
                    <a:pt x="12269" y="158"/>
                  </a:cubicBezTo>
                  <a:cubicBezTo>
                    <a:pt x="12369" y="267"/>
                    <a:pt x="12419" y="396"/>
                    <a:pt x="12419" y="546"/>
                  </a:cubicBezTo>
                  <a:lnTo>
                    <a:pt x="12419" y="2852"/>
                  </a:lnTo>
                  <a:cubicBezTo>
                    <a:pt x="13206" y="3022"/>
                    <a:pt x="13948" y="3298"/>
                    <a:pt x="14647" y="3680"/>
                  </a:cubicBezTo>
                  <a:cubicBezTo>
                    <a:pt x="15343" y="4065"/>
                    <a:pt x="15968" y="4532"/>
                    <a:pt x="16517" y="5082"/>
                  </a:cubicBezTo>
                  <a:cubicBezTo>
                    <a:pt x="17066" y="5631"/>
                    <a:pt x="17530" y="6251"/>
                    <a:pt x="17915" y="6953"/>
                  </a:cubicBezTo>
                  <a:cubicBezTo>
                    <a:pt x="18299" y="7652"/>
                    <a:pt x="18578" y="8392"/>
                    <a:pt x="18746" y="9182"/>
                  </a:cubicBezTo>
                  <a:lnTo>
                    <a:pt x="21050" y="9182"/>
                  </a:lnTo>
                  <a:close/>
                  <a:moveTo>
                    <a:pt x="12419" y="16465"/>
                  </a:moveTo>
                  <a:cubicBezTo>
                    <a:pt x="13411" y="16194"/>
                    <a:pt x="14268" y="15698"/>
                    <a:pt x="14991" y="14981"/>
                  </a:cubicBezTo>
                  <a:cubicBezTo>
                    <a:pt x="15710" y="14264"/>
                    <a:pt x="16203" y="13410"/>
                    <a:pt x="16467" y="12414"/>
                  </a:cubicBezTo>
                  <a:lnTo>
                    <a:pt x="14048" y="12414"/>
                  </a:lnTo>
                  <a:cubicBezTo>
                    <a:pt x="13684" y="12414"/>
                    <a:pt x="13505" y="12231"/>
                    <a:pt x="13514" y="11867"/>
                  </a:cubicBezTo>
                  <a:lnTo>
                    <a:pt x="13514" y="9699"/>
                  </a:lnTo>
                  <a:cubicBezTo>
                    <a:pt x="13514" y="9549"/>
                    <a:pt x="13567" y="9426"/>
                    <a:pt x="13669" y="9326"/>
                  </a:cubicBezTo>
                  <a:cubicBezTo>
                    <a:pt x="13772" y="9229"/>
                    <a:pt x="13898" y="9182"/>
                    <a:pt x="14048" y="9182"/>
                  </a:cubicBezTo>
                  <a:lnTo>
                    <a:pt x="16467" y="9182"/>
                  </a:lnTo>
                  <a:cubicBezTo>
                    <a:pt x="16194" y="8186"/>
                    <a:pt x="15698" y="7332"/>
                    <a:pt x="14982" y="6609"/>
                  </a:cubicBezTo>
                  <a:cubicBezTo>
                    <a:pt x="14265" y="5883"/>
                    <a:pt x="13411" y="5390"/>
                    <a:pt x="12419" y="5131"/>
                  </a:cubicBezTo>
                  <a:lnTo>
                    <a:pt x="12419" y="7549"/>
                  </a:lnTo>
                  <a:cubicBezTo>
                    <a:pt x="12419" y="7699"/>
                    <a:pt x="12369" y="7828"/>
                    <a:pt x="12269" y="7928"/>
                  </a:cubicBezTo>
                  <a:cubicBezTo>
                    <a:pt x="12172" y="8031"/>
                    <a:pt x="12049" y="8081"/>
                    <a:pt x="11896" y="8081"/>
                  </a:cubicBezTo>
                  <a:lnTo>
                    <a:pt x="9732" y="8081"/>
                  </a:lnTo>
                  <a:cubicBezTo>
                    <a:pt x="9368" y="8081"/>
                    <a:pt x="9183" y="7905"/>
                    <a:pt x="9183" y="7549"/>
                  </a:cubicBezTo>
                  <a:lnTo>
                    <a:pt x="9183" y="5131"/>
                  </a:lnTo>
                  <a:cubicBezTo>
                    <a:pt x="8191" y="5402"/>
                    <a:pt x="7334" y="5895"/>
                    <a:pt x="6608" y="6612"/>
                  </a:cubicBezTo>
                  <a:cubicBezTo>
                    <a:pt x="5889" y="7332"/>
                    <a:pt x="5399" y="8187"/>
                    <a:pt x="5135" y="9182"/>
                  </a:cubicBezTo>
                  <a:lnTo>
                    <a:pt x="7580" y="9182"/>
                  </a:lnTo>
                  <a:cubicBezTo>
                    <a:pt x="7733" y="9182"/>
                    <a:pt x="7853" y="9229"/>
                    <a:pt x="7947" y="9326"/>
                  </a:cubicBezTo>
                  <a:cubicBezTo>
                    <a:pt x="8038" y="9426"/>
                    <a:pt x="8088" y="9550"/>
                    <a:pt x="8088" y="9700"/>
                  </a:cubicBezTo>
                  <a:lnTo>
                    <a:pt x="8088" y="11867"/>
                  </a:lnTo>
                  <a:cubicBezTo>
                    <a:pt x="8088" y="12017"/>
                    <a:pt x="8038" y="12144"/>
                    <a:pt x="7947" y="12252"/>
                  </a:cubicBezTo>
                  <a:cubicBezTo>
                    <a:pt x="7853" y="12364"/>
                    <a:pt x="7733" y="12414"/>
                    <a:pt x="7580" y="12414"/>
                  </a:cubicBezTo>
                  <a:lnTo>
                    <a:pt x="5135" y="12414"/>
                  </a:lnTo>
                  <a:cubicBezTo>
                    <a:pt x="5408" y="13410"/>
                    <a:pt x="5904" y="14267"/>
                    <a:pt x="6620" y="14990"/>
                  </a:cubicBezTo>
                  <a:cubicBezTo>
                    <a:pt x="7337" y="15710"/>
                    <a:pt x="8191" y="16203"/>
                    <a:pt x="9183" y="16465"/>
                  </a:cubicBezTo>
                  <a:lnTo>
                    <a:pt x="9183" y="14018"/>
                  </a:lnTo>
                  <a:cubicBezTo>
                    <a:pt x="9183" y="13868"/>
                    <a:pt x="9239" y="13744"/>
                    <a:pt x="9348" y="13653"/>
                  </a:cubicBezTo>
                  <a:cubicBezTo>
                    <a:pt x="9453" y="13559"/>
                    <a:pt x="9583" y="13512"/>
                    <a:pt x="9732" y="13512"/>
                  </a:cubicBezTo>
                  <a:lnTo>
                    <a:pt x="11896" y="13512"/>
                  </a:lnTo>
                  <a:cubicBezTo>
                    <a:pt x="12049" y="13512"/>
                    <a:pt x="12172" y="13559"/>
                    <a:pt x="12269" y="13653"/>
                  </a:cubicBezTo>
                  <a:cubicBezTo>
                    <a:pt x="12369" y="13744"/>
                    <a:pt x="12419" y="13868"/>
                    <a:pt x="12419" y="14018"/>
                  </a:cubicBezTo>
                  <a:lnTo>
                    <a:pt x="12419" y="16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 flipH="1">
              <a:off x="1282370" y="1070610"/>
              <a:ext cx="8245803" cy="535509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</a:rPr>
                <a:t>活动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</a:rPr>
                <a:t>3  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</a:rPr>
                <a:t>梳理电子邮件收发原理</a:t>
              </a:r>
            </a:p>
          </p:txBody>
        </p:sp>
      </p:grpSp>
      <p:pic>
        <p:nvPicPr>
          <p:cNvPr id="4" name="图片 -21474826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668" y="3616325"/>
            <a:ext cx="7272655" cy="20707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247265" y="1807845"/>
            <a:ext cx="7697470" cy="18592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457200" algn="l" defTabSz="266700">
              <a:lnSpc>
                <a:spcPct val="15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xmlns="" val="200" checksum="59296752"/>
                </a:ext>
              </a:extLst>
            </a:pPr>
            <a:r>
              <a:rPr lang="zh-CN" altLang="en-US" sz="1800">
                <a:latin typeface="楷体" panose="02010609060101010101" pitchFamily="49" charset="-122"/>
                <a:ea typeface="楷体" panose="02010609060101010101" pitchFamily="49" charset="-122"/>
              </a:rPr>
              <a:t>电子邮件服务是一种常见的网络服务。它的工作原理是：发件人登录自己的________，撰写好邮件后，通过________协议，将电子邮件发送到收件人的________,当接收人接受邮件时，只需要登录自己的邮件服务器，就可以通过________协议，从________上收取邮件。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591820" y="1445260"/>
            <a:ext cx="1868170" cy="58356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原理认知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798085" y="1729600"/>
            <a:ext cx="5961380" cy="735887"/>
            <a:chOff x="2500683" y="1997316"/>
            <a:chExt cx="5961380" cy="735887"/>
          </a:xfrm>
        </p:grpSpPr>
        <p:sp>
          <p:nvSpPr>
            <p:cNvPr id="6" name="文本框 5"/>
            <p:cNvSpPr txBox="1"/>
            <p:nvPr/>
          </p:nvSpPr>
          <p:spPr>
            <a:xfrm>
              <a:off x="2500683" y="2026448"/>
              <a:ext cx="2403835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chemeClr val="bg1">
                      <a:alpha val="89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综艺体简" panose="02010609000101010101" charset="-122"/>
                </a:rPr>
                <a:t>第四部分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4904793" y="1997316"/>
              <a:ext cx="355727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chemeClr val="bg1">
                      <a:alpha val="89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项目拓展交流</a:t>
              </a: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59567" y="3190352"/>
            <a:ext cx="3286648" cy="328664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39935" y="2869114"/>
            <a:ext cx="4297680" cy="153797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sz="5400" dirty="0"/>
              <a:t>分享学习过程</a:t>
            </a:r>
          </a:p>
          <a:p>
            <a:pPr algn="l">
              <a:buClrTx/>
              <a:buSzTx/>
              <a:buFontTx/>
            </a:pPr>
            <a:r>
              <a:rPr lang="zh-CN" sz="4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素养提升促交流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40485" y="803910"/>
            <a:ext cx="7204710" cy="7067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</a:t>
            </a:r>
            <a:r>
              <a:rPr lang="en-US" altLang="zh-CN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  </a:t>
            </a:r>
            <a:r>
              <a:rPr lang="zh-CN" alt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探秘电子邮件收发过程</a:t>
            </a:r>
            <a:r>
              <a:rPr lang="en-US" altLang="zh-CN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互联网</a:t>
            </a:r>
            <a:r>
              <a:rPr lang="en-US" altLang="zh-CN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SMTP/POP3</a:t>
            </a:r>
            <a:r>
              <a:rPr lang="zh-CN" alt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协议</a:t>
            </a:r>
            <a:endParaRPr lang="zh-CN" altLang="en-US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26"/>
          <p:cNvSpPr/>
          <p:nvPr/>
        </p:nvSpPr>
        <p:spPr>
          <a:xfrm>
            <a:off x="10014839" y="568293"/>
            <a:ext cx="1527800" cy="368605"/>
          </a:xfrm>
          <a:prstGeom prst="roundRect">
            <a:avLst/>
          </a:prstGeom>
          <a:solidFill>
            <a:srgbClr val="D8B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项目拓展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260" y="1721168"/>
            <a:ext cx="8793480" cy="3415665"/>
          </a:xfrm>
          <a:prstGeom prst="rect">
            <a:avLst/>
          </a:prstGeom>
        </p:spPr>
      </p:pic>
      <p:grpSp>
        <p:nvGrpSpPr>
          <p:cNvPr id="54" name="组合 53"/>
          <p:cNvGrpSpPr/>
          <p:nvPr/>
        </p:nvGrpSpPr>
        <p:grpSpPr>
          <a:xfrm>
            <a:off x="591185" y="600710"/>
            <a:ext cx="1856105" cy="658495"/>
            <a:chOff x="4304043" y="1286668"/>
            <a:chExt cx="3837944" cy="2757793"/>
          </a:xfrm>
          <a:solidFill>
            <a:schemeClr val="accent5"/>
          </a:solidFill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5" name="圆角矩形 54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Impact" panose="020B0806030902050204" pitchFamily="34" charset="0"/>
              </a:endParaRPr>
            </a:p>
          </p:txBody>
        </p:sp>
        <p:sp>
          <p:nvSpPr>
            <p:cNvPr id="56" name="圆角矩形 55"/>
            <p:cNvSpPr/>
            <p:nvPr/>
          </p:nvSpPr>
          <p:spPr>
            <a:xfrm>
              <a:off x="4351634" y="1368095"/>
              <a:ext cx="3391647" cy="250065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70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素养提升</a:t>
              </a:r>
              <a:endParaRPr lang="zh-CN" altLang="en-US" sz="1705"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Impact" panose="020B0806030902050204" pitchFamily="34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974888" y="2155781"/>
            <a:ext cx="5162550" cy="2366645"/>
            <a:chOff x="3551" y="3391"/>
            <a:chExt cx="8130" cy="3727"/>
          </a:xfrm>
        </p:grpSpPr>
        <p:sp>
          <p:nvSpPr>
            <p:cNvPr id="4" name="文本框 3"/>
            <p:cNvSpPr txBox="1"/>
            <p:nvPr/>
          </p:nvSpPr>
          <p:spPr>
            <a:xfrm>
              <a:off x="3551" y="3391"/>
              <a:ext cx="8130" cy="667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buClr>
                  <a:srgbClr val="C00000"/>
                </a:buClr>
                <a:buFont typeface="Wingdings" panose="05000000000000000000" pitchFamily="2" charset="2"/>
                <a:buNone/>
              </a:pPr>
              <a:r>
                <a:rPr lang="en-US" altLang="zh-CN" sz="2400" b="1" dirty="0">
                  <a:solidFill>
                    <a:srgbClr val="538F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 </a:t>
              </a:r>
              <a:r>
                <a:rPr lang="zh-CN" altLang="en-US" sz="2400" b="1" dirty="0">
                  <a:solidFill>
                    <a:srgbClr val="538F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项目情景，确定学习主题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551" y="4411"/>
              <a:ext cx="6144" cy="667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buClr>
                  <a:srgbClr val="C00000"/>
                </a:buClr>
                <a:buFont typeface="Wingdings" panose="05000000000000000000" pitchFamily="2" charset="2"/>
                <a:buNone/>
              </a:pPr>
              <a:r>
                <a:rPr lang="en-US" altLang="zh-CN" sz="2400" b="1" dirty="0">
                  <a:solidFill>
                    <a:srgbClr val="538F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 </a:t>
              </a:r>
              <a:r>
                <a:rPr lang="zh-CN" altLang="en-US" sz="2400" b="1" dirty="0">
                  <a:solidFill>
                    <a:srgbClr val="538F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项目准备，初理学习思路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551" y="5431"/>
              <a:ext cx="6144" cy="667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buClr>
                  <a:srgbClr val="C00000"/>
                </a:buClr>
                <a:buFont typeface="Wingdings" panose="05000000000000000000" pitchFamily="2" charset="2"/>
                <a:buNone/>
              </a:pPr>
              <a:r>
                <a:rPr lang="en-US" altLang="zh-CN" sz="2400" b="1" dirty="0">
                  <a:solidFill>
                    <a:srgbClr val="538F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 </a:t>
              </a:r>
              <a:r>
                <a:rPr lang="zh-CN" altLang="en-US" sz="2400" b="1" dirty="0">
                  <a:solidFill>
                    <a:srgbClr val="538F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项目实施，梳理学习过程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551" y="6451"/>
              <a:ext cx="6144" cy="667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buClr>
                  <a:srgbClr val="C00000"/>
                </a:buClr>
                <a:buFont typeface="Wingdings" panose="05000000000000000000" pitchFamily="2" charset="2"/>
                <a:buNone/>
              </a:pPr>
              <a:r>
                <a:rPr lang="en-US" altLang="zh-CN" sz="2400" b="1" dirty="0">
                  <a:solidFill>
                    <a:srgbClr val="538F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4. </a:t>
              </a:r>
              <a:r>
                <a:rPr lang="zh-CN" altLang="en-US" sz="2400" b="1" dirty="0">
                  <a:solidFill>
                    <a:srgbClr val="538F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项目交流，分享学习成果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1644241" y="1135600"/>
            <a:ext cx="17764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 dirty="0">
                <a:solidFill>
                  <a:srgbClr val="538F8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</a:p>
        </p:txBody>
      </p:sp>
      <p:pic>
        <p:nvPicPr>
          <p:cNvPr id="3" name="图片 2" descr="机器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715" y="1898650"/>
            <a:ext cx="3194685" cy="319468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26"/>
          <p:cNvSpPr/>
          <p:nvPr/>
        </p:nvSpPr>
        <p:spPr>
          <a:xfrm>
            <a:off x="10014839" y="568293"/>
            <a:ext cx="1527800" cy="368605"/>
          </a:xfrm>
          <a:prstGeom prst="roundRect">
            <a:avLst/>
          </a:prstGeom>
          <a:solidFill>
            <a:srgbClr val="D8B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项目拓展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591185" y="600710"/>
            <a:ext cx="1856105" cy="658495"/>
            <a:chOff x="4304043" y="1286668"/>
            <a:chExt cx="3837944" cy="2757793"/>
          </a:xfrm>
          <a:solidFill>
            <a:schemeClr val="accent5"/>
          </a:solidFill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5" name="圆角矩形 54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Impact" panose="020B0806030902050204" pitchFamily="34" charset="0"/>
              </a:endParaRPr>
            </a:p>
          </p:txBody>
        </p:sp>
        <p:sp>
          <p:nvSpPr>
            <p:cNvPr id="56" name="圆角矩形 55"/>
            <p:cNvSpPr/>
            <p:nvPr/>
          </p:nvSpPr>
          <p:spPr>
            <a:xfrm>
              <a:off x="4351634" y="1368095"/>
              <a:ext cx="3391647" cy="250065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70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评价交流</a:t>
              </a:r>
              <a:endParaRPr lang="zh-CN" altLang="en-US" sz="1705"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Impact" panose="020B080603090205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173" y="1586548"/>
            <a:ext cx="8415655" cy="368490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429" y="2780427"/>
            <a:ext cx="3733406" cy="373340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193818" y="4375141"/>
            <a:ext cx="53792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6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程 结 束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368917" y="756903"/>
            <a:ext cx="5971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E2DF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b="1" dirty="0">
                <a:solidFill>
                  <a:srgbClr val="E2DF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4</a:t>
            </a:r>
            <a:r>
              <a:rPr lang="zh-CN" altLang="en-US" sz="2000" b="1" dirty="0">
                <a:solidFill>
                  <a:srgbClr val="E2DF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探密互联网工作过程</a:t>
            </a:r>
            <a:endParaRPr lang="zh-CN" altLang="en-US" sz="2000" b="1" dirty="0">
              <a:solidFill>
                <a:srgbClr val="E2DF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86792" y="774139"/>
            <a:ext cx="429344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七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年级上册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01544" y="1662087"/>
            <a:ext cx="1619170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3200" dirty="0"/>
              <a:t>项目 </a:t>
            </a:r>
            <a:r>
              <a:rPr lang="en-US" altLang="zh-CN" sz="3200" dirty="0"/>
              <a:t>3</a:t>
            </a:r>
            <a:endParaRPr lang="zh-CN" altLang="en-US" sz="3200" dirty="0"/>
          </a:p>
        </p:txBody>
      </p:sp>
      <p:sp>
        <p:nvSpPr>
          <p:cNvPr id="15" name="矩形 14"/>
          <p:cNvSpPr/>
          <p:nvPr/>
        </p:nvSpPr>
        <p:spPr>
          <a:xfrm>
            <a:off x="3140854" y="2158187"/>
            <a:ext cx="7802880" cy="1014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探秘电子邮件收发过程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018039" y="3391763"/>
            <a:ext cx="55867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互联网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SMTP/POP3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协议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40485" y="803910"/>
            <a:ext cx="7321550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  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探秘电子邮件收发过程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互联网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SMTP/POP3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协议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46062" y="2909119"/>
            <a:ext cx="3286648" cy="328664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507855" y="2909119"/>
            <a:ext cx="5262880" cy="153797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5400" dirty="0"/>
              <a:t>确定学习主题</a:t>
            </a:r>
            <a:endParaRPr lang="en-US" altLang="zh-CN" sz="5400" dirty="0"/>
          </a:p>
          <a:p>
            <a:r>
              <a:rPr lang="zh-CN" sz="4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探秘电子邮件收发过程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798085" y="1729600"/>
            <a:ext cx="4640345" cy="737018"/>
            <a:chOff x="2500683" y="1997316"/>
            <a:chExt cx="4640345" cy="737018"/>
          </a:xfrm>
        </p:grpSpPr>
        <p:sp>
          <p:nvSpPr>
            <p:cNvPr id="6" name="文本框 5"/>
            <p:cNvSpPr txBox="1"/>
            <p:nvPr/>
          </p:nvSpPr>
          <p:spPr>
            <a:xfrm>
              <a:off x="2500683" y="2026448"/>
              <a:ext cx="24038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chemeClr val="bg1">
                      <a:alpha val="89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综艺体简" panose="02010609000101010101" charset="-122"/>
                </a:rPr>
                <a:t>第一部分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4904518" y="1997316"/>
              <a:ext cx="223651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chemeClr val="bg1">
                      <a:alpha val="89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项目情景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15595" y="1177485"/>
            <a:ext cx="3132959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528C8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项目情景</a:t>
            </a:r>
            <a:endParaRPr lang="zh-CN" altLang="en-US" sz="2800" b="1" spc="100" dirty="0">
              <a:solidFill>
                <a:srgbClr val="528C88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3" name="矩形: 剪去左右顶角 2"/>
          <p:cNvSpPr/>
          <p:nvPr/>
        </p:nvSpPr>
        <p:spPr>
          <a:xfrm>
            <a:off x="1343025" y="2047875"/>
            <a:ext cx="5461000" cy="2994660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 anchorCtr="0">
            <a:normAutofit/>
          </a:bodyPr>
          <a:lstStyle/>
          <a:p>
            <a:pPr indent="541655">
              <a:lnSpc>
                <a:spcPct val="150000"/>
              </a:lnSpc>
            </a:pPr>
            <a:r>
              <a:rPr lang="en-US" kern="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1987</a:t>
            </a:r>
            <a:r>
              <a:rPr lang="zh-CN" altLang="en-US" kern="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年，北京向世界发出了中国第一封电子邮件，揭开了中国互联网的发展序幕。</a:t>
            </a:r>
            <a:r>
              <a:rPr kern="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电子邮件服务是目前最常见、应用最广泛的一种互联网服务。</a:t>
            </a:r>
          </a:p>
          <a:p>
            <a:pPr indent="541655">
              <a:lnSpc>
                <a:spcPct val="150000"/>
              </a:lnSpc>
            </a:pPr>
            <a:r>
              <a:rPr kern="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通过电子邮件，可以与Internet上的任何人交换信息。电子邮件的快速、高效、方便以及价廉，越来越得到了广泛的应用</a:t>
            </a:r>
            <a:r>
              <a:rPr lang="zh-CN" kern="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r>
              <a:rPr kern="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目前，全球平均每天约有几千万份电子邮件在网上传输。</a:t>
            </a:r>
          </a:p>
        </p:txBody>
      </p:sp>
      <p:pic>
        <p:nvPicPr>
          <p:cNvPr id="4" name="图片 3" descr="电子邮件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6570" y="2106930"/>
            <a:ext cx="4496435" cy="2644140"/>
          </a:xfrm>
          <a:prstGeom prst="rect">
            <a:avLst/>
          </a:prstGeom>
        </p:spPr>
      </p:pic>
      <p:pic>
        <p:nvPicPr>
          <p:cNvPr id="7" name="图片 6" descr="机器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" y="999490"/>
            <a:ext cx="768985" cy="7689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15595" y="1177485"/>
            <a:ext cx="3132959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528C8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学习目标</a:t>
            </a:r>
            <a:endParaRPr lang="zh-CN" altLang="en-US" sz="2800" b="1" spc="100" dirty="0">
              <a:solidFill>
                <a:srgbClr val="528C88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38275" y="1840865"/>
            <a:ext cx="9502223" cy="3014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Bef>
                <a:spcPts val="500"/>
              </a:spcBef>
              <a:spcAft>
                <a:spcPts val="500"/>
              </a:spcAft>
              <a:tabLst>
                <a:tab pos="269875" algn="l"/>
              </a:tabLst>
            </a:pPr>
            <a:r>
              <a:rPr altLang="zh-CN" sz="2000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1．素养目标  </a:t>
            </a:r>
          </a:p>
          <a:p>
            <a:pPr indent="266700" algn="just">
              <a:spcBef>
                <a:spcPts val="500"/>
              </a:spcBef>
              <a:spcAft>
                <a:spcPts val="500"/>
              </a:spcAft>
              <a:tabLst>
                <a:tab pos="269875" algn="l"/>
              </a:tabLst>
            </a:pPr>
            <a:r>
              <a:rPr altLang="zh-CN" sz="2000" kern="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（1）了解电子邮件的基本知识。</a:t>
            </a:r>
          </a:p>
          <a:p>
            <a:pPr indent="266700" algn="just">
              <a:spcBef>
                <a:spcPts val="500"/>
              </a:spcBef>
              <a:spcAft>
                <a:spcPts val="500"/>
              </a:spcAft>
              <a:tabLst>
                <a:tab pos="269875" algn="l"/>
              </a:tabLst>
            </a:pPr>
            <a:r>
              <a:rPr altLang="zh-CN" sz="2000" kern="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（2）通过类比传统信件的收发过程，了解电子邮件的发送与接收过程。</a:t>
            </a:r>
          </a:p>
          <a:p>
            <a:pPr indent="266700" algn="just">
              <a:spcBef>
                <a:spcPts val="500"/>
              </a:spcBef>
              <a:spcAft>
                <a:spcPts val="500"/>
              </a:spcAft>
              <a:tabLst>
                <a:tab pos="269875" algn="l"/>
              </a:tabLst>
            </a:pPr>
            <a:r>
              <a:rPr altLang="zh-CN" sz="2000" kern="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（3）初步理解SMTP、POP3协议，认识协议对电子邮件收发过程的重要作用。</a:t>
            </a:r>
            <a:endParaRPr altLang="zh-CN" sz="2000" kern="100" dirty="0">
              <a:solidFill>
                <a:srgbClr val="0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宋体" panose="02010600030101010101" pitchFamily="2" charset="-122"/>
            </a:endParaRPr>
          </a:p>
          <a:p>
            <a:pPr indent="266700" algn="just">
              <a:spcBef>
                <a:spcPts val="500"/>
              </a:spcBef>
              <a:spcAft>
                <a:spcPts val="500"/>
              </a:spcAft>
              <a:buClrTx/>
              <a:buSzTx/>
              <a:buFontTx/>
              <a:tabLst>
                <a:tab pos="269875" algn="l"/>
              </a:tabLst>
            </a:pPr>
            <a:r>
              <a:rPr altLang="zh-CN" sz="2000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2．项目目标 </a:t>
            </a:r>
          </a:p>
          <a:p>
            <a:pPr indent="266700" algn="just">
              <a:spcBef>
                <a:spcPts val="500"/>
              </a:spcBef>
              <a:spcAft>
                <a:spcPts val="500"/>
              </a:spcAft>
              <a:buClrTx/>
              <a:buSzTx/>
              <a:buNone/>
              <a:tabLst>
                <a:tab pos="269875" algn="l"/>
              </a:tabLst>
            </a:pPr>
            <a:r>
              <a:rPr altLang="zh-CN" sz="2000" kern="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（1）通过自主学习，了解电子邮件收发过程。</a:t>
            </a:r>
          </a:p>
          <a:p>
            <a:pPr indent="266700" algn="just">
              <a:spcBef>
                <a:spcPts val="500"/>
              </a:spcBef>
              <a:spcAft>
                <a:spcPts val="500"/>
              </a:spcAft>
              <a:buClrTx/>
              <a:buSzTx/>
              <a:buNone/>
              <a:tabLst>
                <a:tab pos="269875" algn="l"/>
              </a:tabLst>
            </a:pPr>
            <a:r>
              <a:rPr altLang="zh-CN" sz="2000" kern="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（2）通过合作探究，理解不同协议在电子邮件收发过程中的作用。</a:t>
            </a:r>
          </a:p>
        </p:txBody>
      </p:sp>
      <p:pic>
        <p:nvPicPr>
          <p:cNvPr id="7" name="图片 6" descr="机器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" y="999490"/>
            <a:ext cx="768985" cy="7689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15595" y="1177485"/>
            <a:ext cx="3132959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528C8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核心问题</a:t>
            </a:r>
            <a:endParaRPr lang="zh-CN" altLang="en-US" sz="2800" b="1" spc="100" dirty="0">
              <a:solidFill>
                <a:srgbClr val="528C88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40965" y="2482215"/>
            <a:ext cx="7884160" cy="1271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Bef>
                <a:spcPts val="500"/>
              </a:spcBef>
              <a:spcAft>
                <a:spcPts val="500"/>
              </a:spcAft>
              <a:tabLst>
                <a:tab pos="269875" algn="l"/>
              </a:tabLst>
            </a:pPr>
            <a:r>
              <a:rPr altLang="zh-CN" sz="2000" kern="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问题1：怎么发送邮件？</a:t>
            </a:r>
          </a:p>
          <a:p>
            <a:pPr indent="266700" algn="just">
              <a:spcBef>
                <a:spcPts val="500"/>
              </a:spcBef>
              <a:spcAft>
                <a:spcPts val="500"/>
              </a:spcAft>
              <a:tabLst>
                <a:tab pos="269875" algn="l"/>
              </a:tabLst>
            </a:pPr>
            <a:r>
              <a:rPr altLang="zh-CN" sz="2000" kern="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问题2：发送邮件的一般过程是什么？</a:t>
            </a:r>
          </a:p>
          <a:p>
            <a:pPr indent="266700" algn="just">
              <a:spcBef>
                <a:spcPts val="500"/>
              </a:spcBef>
              <a:spcAft>
                <a:spcPts val="500"/>
              </a:spcAft>
              <a:tabLst>
                <a:tab pos="269875" algn="l"/>
              </a:tabLst>
            </a:pPr>
            <a:r>
              <a:rPr altLang="zh-CN" sz="2000" kern="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问题3：电子邮件收发过程中，需要哪些协议？协议的作用是什么？</a:t>
            </a:r>
          </a:p>
        </p:txBody>
      </p:sp>
      <p:pic>
        <p:nvPicPr>
          <p:cNvPr id="7" name="图片 6" descr="机器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" y="999490"/>
            <a:ext cx="768985" cy="768985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0" y="2799080"/>
            <a:ext cx="3223895" cy="32238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798085" y="1729600"/>
            <a:ext cx="4640345" cy="735887"/>
            <a:chOff x="2500683" y="1997316"/>
            <a:chExt cx="4640345" cy="735887"/>
          </a:xfrm>
        </p:grpSpPr>
        <p:sp>
          <p:nvSpPr>
            <p:cNvPr id="6" name="文本框 5"/>
            <p:cNvSpPr txBox="1"/>
            <p:nvPr/>
          </p:nvSpPr>
          <p:spPr>
            <a:xfrm>
              <a:off x="2500683" y="2026448"/>
              <a:ext cx="2403835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chemeClr val="bg1">
                      <a:alpha val="89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综艺体简" panose="02010609000101010101" charset="-122"/>
                </a:rPr>
                <a:t>第二部分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4904518" y="1997316"/>
              <a:ext cx="223651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chemeClr val="bg1">
                      <a:alpha val="89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项目准备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340485" y="803910"/>
            <a:ext cx="7321550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  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探秘电子邮件收发过程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互联网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SMTP/POP3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协议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46062" y="2909119"/>
            <a:ext cx="3286648" cy="328664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507855" y="2909119"/>
            <a:ext cx="5262880" cy="153797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sz="5400" dirty="0"/>
              <a:t>初理学习思路</a:t>
            </a:r>
          </a:p>
          <a:p>
            <a:r>
              <a:rPr lang="zh-CN" sz="4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思考电子邮件收发过程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992748" y="824254"/>
            <a:ext cx="8535425" cy="715427"/>
            <a:chOff x="992748" y="1070610"/>
            <a:chExt cx="8535425" cy="715427"/>
          </a:xfrm>
        </p:grpSpPr>
        <p:sp>
          <p:nvSpPr>
            <p:cNvPr id="13" name="任意多边形: 形状 12"/>
            <p:cNvSpPr/>
            <p:nvPr/>
          </p:nvSpPr>
          <p:spPr bwMode="auto">
            <a:xfrm>
              <a:off x="992748" y="1474065"/>
              <a:ext cx="310518" cy="3119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50" y="9182"/>
                  </a:moveTo>
                  <a:cubicBezTo>
                    <a:pt x="21200" y="9182"/>
                    <a:pt x="21329" y="9229"/>
                    <a:pt x="21435" y="9326"/>
                  </a:cubicBezTo>
                  <a:cubicBezTo>
                    <a:pt x="21544" y="9426"/>
                    <a:pt x="21599" y="9549"/>
                    <a:pt x="21599" y="9699"/>
                  </a:cubicBezTo>
                  <a:lnTo>
                    <a:pt x="21599" y="11867"/>
                  </a:lnTo>
                  <a:cubicBezTo>
                    <a:pt x="21599" y="12232"/>
                    <a:pt x="21415" y="12414"/>
                    <a:pt x="21050" y="12414"/>
                  </a:cubicBezTo>
                  <a:lnTo>
                    <a:pt x="18746" y="12414"/>
                  </a:lnTo>
                  <a:cubicBezTo>
                    <a:pt x="18575" y="13204"/>
                    <a:pt x="18299" y="13947"/>
                    <a:pt x="17915" y="14646"/>
                  </a:cubicBezTo>
                  <a:cubicBezTo>
                    <a:pt x="17530" y="15342"/>
                    <a:pt x="17066" y="15965"/>
                    <a:pt x="16517" y="16514"/>
                  </a:cubicBezTo>
                  <a:cubicBezTo>
                    <a:pt x="15968" y="17061"/>
                    <a:pt x="15346" y="17528"/>
                    <a:pt x="14647" y="17913"/>
                  </a:cubicBezTo>
                  <a:cubicBezTo>
                    <a:pt x="13948" y="18298"/>
                    <a:pt x="13206" y="18577"/>
                    <a:pt x="12419" y="18741"/>
                  </a:cubicBezTo>
                  <a:lnTo>
                    <a:pt x="12419" y="21050"/>
                  </a:lnTo>
                  <a:cubicBezTo>
                    <a:pt x="12419" y="21197"/>
                    <a:pt x="12369" y="21329"/>
                    <a:pt x="12269" y="21435"/>
                  </a:cubicBezTo>
                  <a:cubicBezTo>
                    <a:pt x="12172" y="21544"/>
                    <a:pt x="12049" y="21599"/>
                    <a:pt x="11896" y="21599"/>
                  </a:cubicBezTo>
                  <a:lnTo>
                    <a:pt x="9732" y="21599"/>
                  </a:lnTo>
                  <a:cubicBezTo>
                    <a:pt x="9368" y="21599"/>
                    <a:pt x="9183" y="21417"/>
                    <a:pt x="9183" y="21050"/>
                  </a:cubicBezTo>
                  <a:lnTo>
                    <a:pt x="9183" y="18741"/>
                  </a:lnTo>
                  <a:cubicBezTo>
                    <a:pt x="8396" y="18577"/>
                    <a:pt x="7654" y="18298"/>
                    <a:pt x="6955" y="17913"/>
                  </a:cubicBezTo>
                  <a:cubicBezTo>
                    <a:pt x="6259" y="17528"/>
                    <a:pt x="5634" y="17061"/>
                    <a:pt x="5085" y="16514"/>
                  </a:cubicBezTo>
                  <a:cubicBezTo>
                    <a:pt x="4536" y="15965"/>
                    <a:pt x="4069" y="15342"/>
                    <a:pt x="3687" y="14646"/>
                  </a:cubicBezTo>
                  <a:cubicBezTo>
                    <a:pt x="3300" y="13947"/>
                    <a:pt x="3024" y="13204"/>
                    <a:pt x="2856" y="12414"/>
                  </a:cubicBezTo>
                  <a:lnTo>
                    <a:pt x="551" y="12414"/>
                  </a:lnTo>
                  <a:cubicBezTo>
                    <a:pt x="187" y="12414"/>
                    <a:pt x="0" y="12231"/>
                    <a:pt x="0" y="11867"/>
                  </a:cubicBezTo>
                  <a:lnTo>
                    <a:pt x="0" y="9699"/>
                  </a:lnTo>
                  <a:cubicBezTo>
                    <a:pt x="0" y="9549"/>
                    <a:pt x="58" y="9426"/>
                    <a:pt x="167" y="9326"/>
                  </a:cubicBezTo>
                  <a:cubicBezTo>
                    <a:pt x="273" y="9229"/>
                    <a:pt x="402" y="9182"/>
                    <a:pt x="551" y="9182"/>
                  </a:cubicBezTo>
                  <a:lnTo>
                    <a:pt x="2856" y="9182"/>
                  </a:lnTo>
                  <a:cubicBezTo>
                    <a:pt x="3026" y="8392"/>
                    <a:pt x="3300" y="7652"/>
                    <a:pt x="3687" y="6953"/>
                  </a:cubicBezTo>
                  <a:cubicBezTo>
                    <a:pt x="4069" y="6251"/>
                    <a:pt x="4536" y="5631"/>
                    <a:pt x="5085" y="5081"/>
                  </a:cubicBezTo>
                  <a:cubicBezTo>
                    <a:pt x="5634" y="4532"/>
                    <a:pt x="6256" y="4065"/>
                    <a:pt x="6955" y="3680"/>
                  </a:cubicBezTo>
                  <a:cubicBezTo>
                    <a:pt x="7654" y="3298"/>
                    <a:pt x="8396" y="3022"/>
                    <a:pt x="9183" y="2852"/>
                  </a:cubicBezTo>
                  <a:lnTo>
                    <a:pt x="9183" y="546"/>
                  </a:lnTo>
                  <a:cubicBezTo>
                    <a:pt x="9183" y="181"/>
                    <a:pt x="9365" y="0"/>
                    <a:pt x="9732" y="0"/>
                  </a:cubicBezTo>
                  <a:lnTo>
                    <a:pt x="11896" y="0"/>
                  </a:lnTo>
                  <a:cubicBezTo>
                    <a:pt x="12049" y="0"/>
                    <a:pt x="12172" y="50"/>
                    <a:pt x="12269" y="158"/>
                  </a:cubicBezTo>
                  <a:cubicBezTo>
                    <a:pt x="12369" y="267"/>
                    <a:pt x="12419" y="396"/>
                    <a:pt x="12419" y="546"/>
                  </a:cubicBezTo>
                  <a:lnTo>
                    <a:pt x="12419" y="2852"/>
                  </a:lnTo>
                  <a:cubicBezTo>
                    <a:pt x="13206" y="3022"/>
                    <a:pt x="13948" y="3298"/>
                    <a:pt x="14647" y="3680"/>
                  </a:cubicBezTo>
                  <a:cubicBezTo>
                    <a:pt x="15343" y="4065"/>
                    <a:pt x="15968" y="4532"/>
                    <a:pt x="16517" y="5082"/>
                  </a:cubicBezTo>
                  <a:cubicBezTo>
                    <a:pt x="17066" y="5631"/>
                    <a:pt x="17530" y="6251"/>
                    <a:pt x="17915" y="6953"/>
                  </a:cubicBezTo>
                  <a:cubicBezTo>
                    <a:pt x="18299" y="7652"/>
                    <a:pt x="18578" y="8392"/>
                    <a:pt x="18746" y="9182"/>
                  </a:cubicBezTo>
                  <a:lnTo>
                    <a:pt x="21050" y="9182"/>
                  </a:lnTo>
                  <a:close/>
                  <a:moveTo>
                    <a:pt x="12419" y="16465"/>
                  </a:moveTo>
                  <a:cubicBezTo>
                    <a:pt x="13411" y="16194"/>
                    <a:pt x="14268" y="15698"/>
                    <a:pt x="14991" y="14981"/>
                  </a:cubicBezTo>
                  <a:cubicBezTo>
                    <a:pt x="15710" y="14264"/>
                    <a:pt x="16203" y="13410"/>
                    <a:pt x="16467" y="12414"/>
                  </a:cubicBezTo>
                  <a:lnTo>
                    <a:pt x="14048" y="12414"/>
                  </a:lnTo>
                  <a:cubicBezTo>
                    <a:pt x="13684" y="12414"/>
                    <a:pt x="13505" y="12231"/>
                    <a:pt x="13514" y="11867"/>
                  </a:cubicBezTo>
                  <a:lnTo>
                    <a:pt x="13514" y="9699"/>
                  </a:lnTo>
                  <a:cubicBezTo>
                    <a:pt x="13514" y="9549"/>
                    <a:pt x="13567" y="9426"/>
                    <a:pt x="13669" y="9326"/>
                  </a:cubicBezTo>
                  <a:cubicBezTo>
                    <a:pt x="13772" y="9229"/>
                    <a:pt x="13898" y="9182"/>
                    <a:pt x="14048" y="9182"/>
                  </a:cubicBezTo>
                  <a:lnTo>
                    <a:pt x="16467" y="9182"/>
                  </a:lnTo>
                  <a:cubicBezTo>
                    <a:pt x="16194" y="8186"/>
                    <a:pt x="15698" y="7332"/>
                    <a:pt x="14982" y="6609"/>
                  </a:cubicBezTo>
                  <a:cubicBezTo>
                    <a:pt x="14265" y="5883"/>
                    <a:pt x="13411" y="5390"/>
                    <a:pt x="12419" y="5131"/>
                  </a:cubicBezTo>
                  <a:lnTo>
                    <a:pt x="12419" y="7549"/>
                  </a:lnTo>
                  <a:cubicBezTo>
                    <a:pt x="12419" y="7699"/>
                    <a:pt x="12369" y="7828"/>
                    <a:pt x="12269" y="7928"/>
                  </a:cubicBezTo>
                  <a:cubicBezTo>
                    <a:pt x="12172" y="8031"/>
                    <a:pt x="12049" y="8081"/>
                    <a:pt x="11896" y="8081"/>
                  </a:cubicBezTo>
                  <a:lnTo>
                    <a:pt x="9732" y="8081"/>
                  </a:lnTo>
                  <a:cubicBezTo>
                    <a:pt x="9368" y="8081"/>
                    <a:pt x="9183" y="7905"/>
                    <a:pt x="9183" y="7549"/>
                  </a:cubicBezTo>
                  <a:lnTo>
                    <a:pt x="9183" y="5131"/>
                  </a:lnTo>
                  <a:cubicBezTo>
                    <a:pt x="8191" y="5402"/>
                    <a:pt x="7334" y="5895"/>
                    <a:pt x="6608" y="6612"/>
                  </a:cubicBezTo>
                  <a:cubicBezTo>
                    <a:pt x="5889" y="7332"/>
                    <a:pt x="5399" y="8187"/>
                    <a:pt x="5135" y="9182"/>
                  </a:cubicBezTo>
                  <a:lnTo>
                    <a:pt x="7580" y="9182"/>
                  </a:lnTo>
                  <a:cubicBezTo>
                    <a:pt x="7733" y="9182"/>
                    <a:pt x="7853" y="9229"/>
                    <a:pt x="7947" y="9326"/>
                  </a:cubicBezTo>
                  <a:cubicBezTo>
                    <a:pt x="8038" y="9426"/>
                    <a:pt x="8088" y="9550"/>
                    <a:pt x="8088" y="9700"/>
                  </a:cubicBezTo>
                  <a:lnTo>
                    <a:pt x="8088" y="11867"/>
                  </a:lnTo>
                  <a:cubicBezTo>
                    <a:pt x="8088" y="12017"/>
                    <a:pt x="8038" y="12144"/>
                    <a:pt x="7947" y="12252"/>
                  </a:cubicBezTo>
                  <a:cubicBezTo>
                    <a:pt x="7853" y="12364"/>
                    <a:pt x="7733" y="12414"/>
                    <a:pt x="7580" y="12414"/>
                  </a:cubicBezTo>
                  <a:lnTo>
                    <a:pt x="5135" y="12414"/>
                  </a:lnTo>
                  <a:cubicBezTo>
                    <a:pt x="5408" y="13410"/>
                    <a:pt x="5904" y="14267"/>
                    <a:pt x="6620" y="14990"/>
                  </a:cubicBezTo>
                  <a:cubicBezTo>
                    <a:pt x="7337" y="15710"/>
                    <a:pt x="8191" y="16203"/>
                    <a:pt x="9183" y="16465"/>
                  </a:cubicBezTo>
                  <a:lnTo>
                    <a:pt x="9183" y="14018"/>
                  </a:lnTo>
                  <a:cubicBezTo>
                    <a:pt x="9183" y="13868"/>
                    <a:pt x="9239" y="13744"/>
                    <a:pt x="9348" y="13653"/>
                  </a:cubicBezTo>
                  <a:cubicBezTo>
                    <a:pt x="9453" y="13559"/>
                    <a:pt x="9583" y="13512"/>
                    <a:pt x="9732" y="13512"/>
                  </a:cubicBezTo>
                  <a:lnTo>
                    <a:pt x="11896" y="13512"/>
                  </a:lnTo>
                  <a:cubicBezTo>
                    <a:pt x="12049" y="13512"/>
                    <a:pt x="12172" y="13559"/>
                    <a:pt x="12269" y="13653"/>
                  </a:cubicBezTo>
                  <a:cubicBezTo>
                    <a:pt x="12369" y="13744"/>
                    <a:pt x="12419" y="13868"/>
                    <a:pt x="12419" y="14018"/>
                  </a:cubicBezTo>
                  <a:lnTo>
                    <a:pt x="12419" y="16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 flipH="1">
              <a:off x="1282370" y="1070610"/>
              <a:ext cx="8245803" cy="535509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</a:rPr>
                <a:t>1. 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</a:rPr>
                <a:t>了解电子邮件基础知识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B93E8"/>
                </a:solidFill>
                <a:effectLst/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sp>
        <p:nvSpPr>
          <p:cNvPr id="17" name="任意多边形: 形状 16"/>
          <p:cNvSpPr/>
          <p:nvPr/>
        </p:nvSpPr>
        <p:spPr bwMode="auto">
          <a:xfrm>
            <a:off x="1013460" y="2162810"/>
            <a:ext cx="268605" cy="268605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square" lIns="91440" tIns="45720" rIns="91440" bIns="4572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20" name="圆角矩形 26"/>
          <p:cNvSpPr/>
          <p:nvPr/>
        </p:nvSpPr>
        <p:spPr>
          <a:xfrm>
            <a:off x="10193602" y="467591"/>
            <a:ext cx="1527800" cy="368605"/>
          </a:xfrm>
          <a:prstGeom prst="roundRect">
            <a:avLst/>
          </a:prstGeom>
          <a:solidFill>
            <a:srgbClr val="D8B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项目准备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26046" y="773470"/>
            <a:ext cx="523220" cy="523220"/>
            <a:chOff x="897294" y="672976"/>
            <a:chExt cx="1905000" cy="1905000"/>
          </a:xfrm>
        </p:grpSpPr>
        <p:sp>
          <p:nvSpPr>
            <p:cNvPr id="3" name="任意多边形: 形状 2"/>
            <p:cNvSpPr/>
            <p:nvPr/>
          </p:nvSpPr>
          <p:spPr>
            <a:xfrm>
              <a:off x="897294" y="672976"/>
              <a:ext cx="1905000" cy="1905000"/>
            </a:xfrm>
            <a:custGeom>
              <a:avLst/>
              <a:gdLst>
                <a:gd name="connsiteX0" fmla="*/ 0 w 1905000"/>
                <a:gd name="connsiteY0" fmla="*/ 952500 h 1905000"/>
                <a:gd name="connsiteX1" fmla="*/ 952500 w 1905000"/>
                <a:gd name="connsiteY1" fmla="*/ 1905000 h 1905000"/>
                <a:gd name="connsiteX2" fmla="*/ 1905000 w 1905000"/>
                <a:gd name="connsiteY2" fmla="*/ 952500 h 1905000"/>
                <a:gd name="connsiteX3" fmla="*/ 952500 w 1905000"/>
                <a:gd name="connsiteY3" fmla="*/ 0 h 1905000"/>
                <a:gd name="connsiteX4" fmla="*/ 0 w 1905000"/>
                <a:gd name="connsiteY4" fmla="*/ 9525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1905000">
                  <a:moveTo>
                    <a:pt x="0" y="952500"/>
                  </a:moveTo>
                  <a:cubicBezTo>
                    <a:pt x="0" y="1478552"/>
                    <a:pt x="426448" y="1905000"/>
                    <a:pt x="952500" y="1905000"/>
                  </a:cubicBezTo>
                  <a:cubicBezTo>
                    <a:pt x="1478552" y="1905000"/>
                    <a:pt x="1905000" y="1478552"/>
                    <a:pt x="1905000" y="952500"/>
                  </a:cubicBezTo>
                  <a:cubicBezTo>
                    <a:pt x="1905000" y="426448"/>
                    <a:pt x="1478552" y="0"/>
                    <a:pt x="952500" y="0"/>
                  </a:cubicBezTo>
                  <a:cubicBezTo>
                    <a:pt x="426448" y="0"/>
                    <a:pt x="0" y="426448"/>
                    <a:pt x="0" y="952500"/>
                  </a:cubicBezTo>
                  <a:close/>
                </a:path>
              </a:pathLst>
            </a:custGeom>
            <a:solidFill>
              <a:srgbClr val="62A39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>
              <a:off x="1372437" y="1141986"/>
              <a:ext cx="947032" cy="942322"/>
            </a:xfrm>
            <a:custGeom>
              <a:avLst/>
              <a:gdLst>
                <a:gd name="connsiteX0" fmla="*/ 510761 w 947032"/>
                <a:gd name="connsiteY0" fmla="*/ 496572 h 942322"/>
                <a:gd name="connsiteX1" fmla="*/ 510761 w 947032"/>
                <a:gd name="connsiteY1" fmla="*/ 867514 h 942322"/>
                <a:gd name="connsiteX2" fmla="*/ 585579 w 947032"/>
                <a:gd name="connsiteY2" fmla="*/ 942322 h 942322"/>
                <a:gd name="connsiteX3" fmla="*/ 784987 w 947032"/>
                <a:gd name="connsiteY3" fmla="*/ 865117 h 942322"/>
                <a:gd name="connsiteX4" fmla="*/ 863720 w 947032"/>
                <a:gd name="connsiteY4" fmla="*/ 823090 h 942322"/>
                <a:gd name="connsiteX5" fmla="*/ 926730 w 947032"/>
                <a:gd name="connsiteY5" fmla="*/ 774740 h 942322"/>
                <a:gd name="connsiteX6" fmla="*/ 947032 w 947032"/>
                <a:gd name="connsiteY6" fmla="*/ 736457 h 942322"/>
                <a:gd name="connsiteX7" fmla="*/ 947032 w 947032"/>
                <a:gd name="connsiteY7" fmla="*/ 74967 h 942322"/>
                <a:gd name="connsiteX8" fmla="*/ 872222 w 947032"/>
                <a:gd name="connsiteY8" fmla="*/ 156 h 942322"/>
                <a:gd name="connsiteX9" fmla="*/ 806715 w 947032"/>
                <a:gd name="connsiteY9" fmla="*/ 14643 h 942322"/>
                <a:gd name="connsiteX10" fmla="*/ 778622 w 947032"/>
                <a:gd name="connsiteY10" fmla="*/ 329226 h 942322"/>
                <a:gd name="connsiteX11" fmla="*/ 510761 w 947032"/>
                <a:gd name="connsiteY11" fmla="*/ 496572 h 942322"/>
                <a:gd name="connsiteX12" fmla="*/ 74812 w 947032"/>
                <a:gd name="connsiteY12" fmla="*/ 0 h 942322"/>
                <a:gd name="connsiteX13" fmla="*/ 0 w 947032"/>
                <a:gd name="connsiteY13" fmla="*/ 74808 h 942322"/>
                <a:gd name="connsiteX14" fmla="*/ 0 w 947032"/>
                <a:gd name="connsiteY14" fmla="*/ 736299 h 942322"/>
                <a:gd name="connsiteX15" fmla="*/ 20326 w 947032"/>
                <a:gd name="connsiteY15" fmla="*/ 774561 h 942322"/>
                <a:gd name="connsiteX16" fmla="*/ 84423 w 947032"/>
                <a:gd name="connsiteY16" fmla="*/ 823087 h 942322"/>
                <a:gd name="connsiteX17" fmla="*/ 163179 w 947032"/>
                <a:gd name="connsiteY17" fmla="*/ 865116 h 942322"/>
                <a:gd name="connsiteX18" fmla="*/ 362571 w 947032"/>
                <a:gd name="connsiteY18" fmla="*/ 942320 h 942322"/>
                <a:gd name="connsiteX19" fmla="*/ 437380 w 947032"/>
                <a:gd name="connsiteY19" fmla="*/ 867512 h 942322"/>
                <a:gd name="connsiteX20" fmla="*/ 437380 w 947032"/>
                <a:gd name="connsiteY20" fmla="*/ 495970 h 942322"/>
                <a:gd name="connsiteX21" fmla="*/ 173671 w 947032"/>
                <a:gd name="connsiteY21" fmla="*/ 327463 h 942322"/>
                <a:gd name="connsiteX22" fmla="*/ 146010 w 947032"/>
                <a:gd name="connsiteY22" fmla="*/ 15750 h 942322"/>
                <a:gd name="connsiteX23" fmla="*/ 74812 w 947032"/>
                <a:gd name="connsiteY23" fmla="*/ 0 h 94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7032" h="942322">
                  <a:moveTo>
                    <a:pt x="510761" y="496572"/>
                  </a:moveTo>
                  <a:lnTo>
                    <a:pt x="510761" y="867514"/>
                  </a:lnTo>
                  <a:cubicBezTo>
                    <a:pt x="510938" y="908748"/>
                    <a:pt x="544337" y="942143"/>
                    <a:pt x="585579" y="942322"/>
                  </a:cubicBezTo>
                  <a:cubicBezTo>
                    <a:pt x="626546" y="928133"/>
                    <a:pt x="707175" y="899458"/>
                    <a:pt x="784987" y="865117"/>
                  </a:cubicBezTo>
                  <a:cubicBezTo>
                    <a:pt x="805125" y="856164"/>
                    <a:pt x="824988" y="845132"/>
                    <a:pt x="863720" y="823090"/>
                  </a:cubicBezTo>
                  <a:cubicBezTo>
                    <a:pt x="888041" y="811831"/>
                    <a:pt x="909561" y="795319"/>
                    <a:pt x="926730" y="774740"/>
                  </a:cubicBezTo>
                  <a:cubicBezTo>
                    <a:pt x="935465" y="763124"/>
                    <a:pt x="942317" y="750205"/>
                    <a:pt x="947032" y="736457"/>
                  </a:cubicBezTo>
                  <a:lnTo>
                    <a:pt x="947032" y="74967"/>
                  </a:lnTo>
                  <a:cubicBezTo>
                    <a:pt x="946878" y="33726"/>
                    <a:pt x="913470" y="337"/>
                    <a:pt x="872222" y="156"/>
                  </a:cubicBezTo>
                  <a:cubicBezTo>
                    <a:pt x="850160" y="3897"/>
                    <a:pt x="828297" y="8732"/>
                    <a:pt x="806715" y="14643"/>
                  </a:cubicBezTo>
                  <a:cubicBezTo>
                    <a:pt x="847161" y="118103"/>
                    <a:pt x="836758" y="234559"/>
                    <a:pt x="778622" y="329226"/>
                  </a:cubicBezTo>
                  <a:cubicBezTo>
                    <a:pt x="720510" y="423909"/>
                    <a:pt x="621352" y="485859"/>
                    <a:pt x="510761" y="496572"/>
                  </a:cubicBezTo>
                  <a:close/>
                  <a:moveTo>
                    <a:pt x="74812" y="0"/>
                  </a:moveTo>
                  <a:cubicBezTo>
                    <a:pt x="33570" y="154"/>
                    <a:pt x="180" y="33570"/>
                    <a:pt x="0" y="74808"/>
                  </a:cubicBezTo>
                  <a:lnTo>
                    <a:pt x="0" y="736299"/>
                  </a:lnTo>
                  <a:cubicBezTo>
                    <a:pt x="4709" y="750049"/>
                    <a:pt x="11568" y="762964"/>
                    <a:pt x="20326" y="774561"/>
                  </a:cubicBezTo>
                  <a:cubicBezTo>
                    <a:pt x="37767" y="795358"/>
                    <a:pt x="59699" y="811917"/>
                    <a:pt x="84423" y="823087"/>
                  </a:cubicBezTo>
                  <a:cubicBezTo>
                    <a:pt x="123950" y="845128"/>
                    <a:pt x="143800" y="856324"/>
                    <a:pt x="163179" y="865116"/>
                  </a:cubicBezTo>
                  <a:cubicBezTo>
                    <a:pt x="240971" y="899456"/>
                    <a:pt x="321619" y="928131"/>
                    <a:pt x="362571" y="942320"/>
                  </a:cubicBezTo>
                  <a:cubicBezTo>
                    <a:pt x="403810" y="942138"/>
                    <a:pt x="437201" y="908746"/>
                    <a:pt x="437380" y="867512"/>
                  </a:cubicBezTo>
                  <a:lnTo>
                    <a:pt x="437380" y="495970"/>
                  </a:lnTo>
                  <a:cubicBezTo>
                    <a:pt x="328120" y="483719"/>
                    <a:pt x="230702" y="421468"/>
                    <a:pt x="173671" y="327463"/>
                  </a:cubicBezTo>
                  <a:cubicBezTo>
                    <a:pt x="116618" y="233482"/>
                    <a:pt x="106420" y="118326"/>
                    <a:pt x="146010" y="15750"/>
                  </a:cubicBezTo>
                  <a:cubicBezTo>
                    <a:pt x="122566" y="9270"/>
                    <a:pt x="98801" y="4013"/>
                    <a:pt x="74812" y="0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1273373" y="1230170"/>
              <a:ext cx="1153192" cy="803172"/>
            </a:xfrm>
            <a:custGeom>
              <a:avLst/>
              <a:gdLst>
                <a:gd name="connsiteX0" fmla="*/ 1067060 w 1153192"/>
                <a:gd name="connsiteY0" fmla="*/ 712996 h 803172"/>
                <a:gd name="connsiteX1" fmla="*/ 1004045 w 1153192"/>
                <a:gd name="connsiteY1" fmla="*/ 761373 h 803172"/>
                <a:gd name="connsiteX2" fmla="*/ 926712 w 1153192"/>
                <a:gd name="connsiteY2" fmla="*/ 802476 h 803172"/>
                <a:gd name="connsiteX3" fmla="*/ 1069719 w 1153192"/>
                <a:gd name="connsiteY3" fmla="*/ 799635 h 803172"/>
                <a:gd name="connsiteX4" fmla="*/ 1124385 w 1153192"/>
                <a:gd name="connsiteY4" fmla="*/ 780914 h 803172"/>
                <a:gd name="connsiteX5" fmla="*/ 1153193 w 1153192"/>
                <a:gd name="connsiteY5" fmla="*/ 735691 h 803172"/>
                <a:gd name="connsiteX6" fmla="*/ 1153193 w 1153192"/>
                <a:gd name="connsiteY6" fmla="*/ 74182 h 803172"/>
                <a:gd name="connsiteX7" fmla="*/ 1085939 w 1153192"/>
                <a:gd name="connsiteY7" fmla="*/ 0 h 803172"/>
                <a:gd name="connsiteX8" fmla="*/ 1087359 w 1153192"/>
                <a:gd name="connsiteY8" fmla="*/ 13244 h 803172"/>
                <a:gd name="connsiteX9" fmla="*/ 1087359 w 1153192"/>
                <a:gd name="connsiteY9" fmla="*/ 674735 h 803172"/>
                <a:gd name="connsiteX10" fmla="*/ 1067060 w 1153192"/>
                <a:gd name="connsiteY10" fmla="*/ 712996 h 803172"/>
                <a:gd name="connsiteX11" fmla="*/ 67254 w 1153192"/>
                <a:gd name="connsiteY11" fmla="*/ 316 h 803172"/>
                <a:gd name="connsiteX12" fmla="*/ 0 w 1153192"/>
                <a:gd name="connsiteY12" fmla="*/ 74183 h 803172"/>
                <a:gd name="connsiteX13" fmla="*/ 0 w 1153192"/>
                <a:gd name="connsiteY13" fmla="*/ 735697 h 803172"/>
                <a:gd name="connsiteX14" fmla="*/ 28834 w 1153192"/>
                <a:gd name="connsiteY14" fmla="*/ 781199 h 803172"/>
                <a:gd name="connsiteX15" fmla="*/ 83474 w 1153192"/>
                <a:gd name="connsiteY15" fmla="*/ 799949 h 803172"/>
                <a:gd name="connsiteX16" fmla="*/ 226483 w 1153192"/>
                <a:gd name="connsiteY16" fmla="*/ 802786 h 803172"/>
                <a:gd name="connsiteX17" fmla="*/ 149150 w 1153192"/>
                <a:gd name="connsiteY17" fmla="*/ 761684 h 803172"/>
                <a:gd name="connsiteX18" fmla="*/ 86162 w 1153192"/>
                <a:gd name="connsiteY18" fmla="*/ 713315 h 803172"/>
                <a:gd name="connsiteX19" fmla="*/ 65840 w 1153192"/>
                <a:gd name="connsiteY19" fmla="*/ 675055 h 803172"/>
                <a:gd name="connsiteX20" fmla="*/ 65840 w 1153192"/>
                <a:gd name="connsiteY20" fmla="*/ 13562 h 803172"/>
                <a:gd name="connsiteX21" fmla="*/ 67254 w 1153192"/>
                <a:gd name="connsiteY21" fmla="*/ 316 h 80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3192" h="803172">
                  <a:moveTo>
                    <a:pt x="1067060" y="712996"/>
                  </a:moveTo>
                  <a:cubicBezTo>
                    <a:pt x="1049910" y="733604"/>
                    <a:pt x="1028384" y="750129"/>
                    <a:pt x="1004045" y="761373"/>
                  </a:cubicBezTo>
                  <a:cubicBezTo>
                    <a:pt x="965943" y="782624"/>
                    <a:pt x="946244" y="793635"/>
                    <a:pt x="926712" y="802476"/>
                  </a:cubicBezTo>
                  <a:cubicBezTo>
                    <a:pt x="947512" y="802476"/>
                    <a:pt x="1009254" y="803746"/>
                    <a:pt x="1069719" y="799635"/>
                  </a:cubicBezTo>
                  <a:cubicBezTo>
                    <a:pt x="1089448" y="799248"/>
                    <a:pt x="1108561" y="792701"/>
                    <a:pt x="1124385" y="780914"/>
                  </a:cubicBezTo>
                  <a:cubicBezTo>
                    <a:pt x="1138375" y="769131"/>
                    <a:pt x="1148427" y="753351"/>
                    <a:pt x="1153193" y="735691"/>
                  </a:cubicBezTo>
                  <a:lnTo>
                    <a:pt x="1153193" y="74182"/>
                  </a:lnTo>
                  <a:cubicBezTo>
                    <a:pt x="1153076" y="35897"/>
                    <a:pt x="1124045" y="3886"/>
                    <a:pt x="1085939" y="0"/>
                  </a:cubicBezTo>
                  <a:cubicBezTo>
                    <a:pt x="1086819" y="4379"/>
                    <a:pt x="1087296" y="8801"/>
                    <a:pt x="1087359" y="13244"/>
                  </a:cubicBezTo>
                  <a:lnTo>
                    <a:pt x="1087359" y="674735"/>
                  </a:lnTo>
                  <a:cubicBezTo>
                    <a:pt x="1082652" y="688479"/>
                    <a:pt x="1075800" y="701392"/>
                    <a:pt x="1067060" y="712996"/>
                  </a:cubicBezTo>
                  <a:close/>
                  <a:moveTo>
                    <a:pt x="67254" y="316"/>
                  </a:moveTo>
                  <a:cubicBezTo>
                    <a:pt x="29284" y="4201"/>
                    <a:pt x="294" y="36009"/>
                    <a:pt x="0" y="74183"/>
                  </a:cubicBezTo>
                  <a:lnTo>
                    <a:pt x="0" y="735697"/>
                  </a:lnTo>
                  <a:cubicBezTo>
                    <a:pt x="4709" y="753467"/>
                    <a:pt x="14777" y="769354"/>
                    <a:pt x="28834" y="781199"/>
                  </a:cubicBezTo>
                  <a:cubicBezTo>
                    <a:pt x="44641" y="793005"/>
                    <a:pt x="63749" y="799562"/>
                    <a:pt x="83474" y="799949"/>
                  </a:cubicBezTo>
                  <a:cubicBezTo>
                    <a:pt x="143956" y="804053"/>
                    <a:pt x="205682" y="803244"/>
                    <a:pt x="226483" y="802786"/>
                  </a:cubicBezTo>
                  <a:cubicBezTo>
                    <a:pt x="206945" y="793946"/>
                    <a:pt x="187278" y="782936"/>
                    <a:pt x="149150" y="761684"/>
                  </a:cubicBezTo>
                  <a:cubicBezTo>
                    <a:pt x="124820" y="750442"/>
                    <a:pt x="103303" y="733918"/>
                    <a:pt x="86162" y="713315"/>
                  </a:cubicBezTo>
                  <a:cubicBezTo>
                    <a:pt x="77406" y="701717"/>
                    <a:pt x="70546" y="688803"/>
                    <a:pt x="65840" y="675055"/>
                  </a:cubicBezTo>
                  <a:lnTo>
                    <a:pt x="65840" y="13562"/>
                  </a:lnTo>
                  <a:cubicBezTo>
                    <a:pt x="65899" y="9119"/>
                    <a:pt x="66375" y="4697"/>
                    <a:pt x="67254" y="316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1495277" y="1156177"/>
              <a:ext cx="709429" cy="482387"/>
            </a:xfrm>
            <a:custGeom>
              <a:avLst/>
              <a:gdLst>
                <a:gd name="connsiteX0" fmla="*/ 684973 w 709429"/>
                <a:gd name="connsiteY0" fmla="*/ 0 h 482387"/>
                <a:gd name="connsiteX1" fmla="*/ 409832 w 709429"/>
                <a:gd name="connsiteY1" fmla="*/ 194650 h 482387"/>
                <a:gd name="connsiteX2" fmla="*/ 387763 w 709429"/>
                <a:gd name="connsiteY2" fmla="*/ 247579 h 482387"/>
                <a:gd name="connsiteX3" fmla="*/ 387763 w 709429"/>
                <a:gd name="connsiteY3" fmla="*/ 482387 h 482387"/>
                <a:gd name="connsiteX4" fmla="*/ 656751 w 709429"/>
                <a:gd name="connsiteY4" fmla="*/ 315348 h 482387"/>
                <a:gd name="connsiteX5" fmla="*/ 684973 w 709429"/>
                <a:gd name="connsiteY5" fmla="*/ 0 h 482387"/>
                <a:gd name="connsiteX6" fmla="*/ 315166 w 709429"/>
                <a:gd name="connsiteY6" fmla="*/ 481777 h 482387"/>
                <a:gd name="connsiteX7" fmla="*/ 315323 w 709429"/>
                <a:gd name="connsiteY7" fmla="*/ 481777 h 482387"/>
                <a:gd name="connsiteX8" fmla="*/ 315323 w 709429"/>
                <a:gd name="connsiteY8" fmla="*/ 247572 h 482387"/>
                <a:gd name="connsiteX9" fmla="*/ 293283 w 709429"/>
                <a:gd name="connsiteY9" fmla="*/ 194641 h 482387"/>
                <a:gd name="connsiteX10" fmla="*/ 23800 w 709429"/>
                <a:gd name="connsiteY10" fmla="*/ 1552 h 482387"/>
                <a:gd name="connsiteX11" fmla="*/ 51439 w 709429"/>
                <a:gd name="connsiteY11" fmla="*/ 313265 h 482387"/>
                <a:gd name="connsiteX12" fmla="*/ 315166 w 709429"/>
                <a:gd name="connsiteY12" fmla="*/ 481777 h 48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429" h="482387">
                  <a:moveTo>
                    <a:pt x="684973" y="0"/>
                  </a:moveTo>
                  <a:cubicBezTo>
                    <a:pt x="599450" y="23148"/>
                    <a:pt x="472656" y="75577"/>
                    <a:pt x="409832" y="194650"/>
                  </a:cubicBezTo>
                  <a:cubicBezTo>
                    <a:pt x="400876" y="211583"/>
                    <a:pt x="393489" y="229300"/>
                    <a:pt x="387763" y="247579"/>
                  </a:cubicBezTo>
                  <a:lnTo>
                    <a:pt x="387763" y="482387"/>
                  </a:lnTo>
                  <a:cubicBezTo>
                    <a:pt x="498698" y="472081"/>
                    <a:pt x="598323" y="410187"/>
                    <a:pt x="656751" y="315348"/>
                  </a:cubicBezTo>
                  <a:cubicBezTo>
                    <a:pt x="715181" y="220504"/>
                    <a:pt x="725625" y="103687"/>
                    <a:pt x="684973" y="0"/>
                  </a:cubicBezTo>
                  <a:close/>
                  <a:moveTo>
                    <a:pt x="315166" y="481777"/>
                  </a:moveTo>
                  <a:lnTo>
                    <a:pt x="315323" y="481777"/>
                  </a:lnTo>
                  <a:lnTo>
                    <a:pt x="315323" y="247572"/>
                  </a:lnTo>
                  <a:cubicBezTo>
                    <a:pt x="309598" y="229296"/>
                    <a:pt x="302222" y="211578"/>
                    <a:pt x="293283" y="194641"/>
                  </a:cubicBezTo>
                  <a:cubicBezTo>
                    <a:pt x="231850" y="78256"/>
                    <a:pt x="109168" y="25485"/>
                    <a:pt x="23800" y="1552"/>
                  </a:cubicBezTo>
                  <a:cubicBezTo>
                    <a:pt x="-15788" y="104133"/>
                    <a:pt x="-5595" y="219283"/>
                    <a:pt x="51439" y="313265"/>
                  </a:cubicBezTo>
                  <a:cubicBezTo>
                    <a:pt x="108489" y="407279"/>
                    <a:pt x="205908" y="469527"/>
                    <a:pt x="315166" y="4817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t="10105"/>
          <a:stretch>
            <a:fillRect/>
          </a:stretch>
        </p:blipFill>
        <p:spPr>
          <a:xfrm>
            <a:off x="1597660" y="1539558"/>
            <a:ext cx="8272780" cy="406717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82307" y="3118669"/>
            <a:ext cx="3286648" cy="32866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60730" y="662940"/>
            <a:ext cx="560133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2</a:t>
            </a:r>
            <a:r>
              <a:rPr lang="zh-CN" altLang="en-US" sz="2800" b="1" spc="1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．分析电子邮件收发条件</a:t>
            </a:r>
            <a:endParaRPr lang="en-US" altLang="zh-CN" sz="2800" b="1" spc="10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57713" y="663178"/>
            <a:ext cx="523220" cy="523220"/>
            <a:chOff x="897294" y="672976"/>
            <a:chExt cx="1905000" cy="1905000"/>
          </a:xfrm>
        </p:grpSpPr>
        <p:sp>
          <p:nvSpPr>
            <p:cNvPr id="5" name="任意多边形: 形状 4"/>
            <p:cNvSpPr/>
            <p:nvPr/>
          </p:nvSpPr>
          <p:spPr>
            <a:xfrm>
              <a:off x="897294" y="672976"/>
              <a:ext cx="1905000" cy="1905000"/>
            </a:xfrm>
            <a:custGeom>
              <a:avLst/>
              <a:gdLst>
                <a:gd name="connsiteX0" fmla="*/ 0 w 1905000"/>
                <a:gd name="connsiteY0" fmla="*/ 952500 h 1905000"/>
                <a:gd name="connsiteX1" fmla="*/ 952500 w 1905000"/>
                <a:gd name="connsiteY1" fmla="*/ 1905000 h 1905000"/>
                <a:gd name="connsiteX2" fmla="*/ 1905000 w 1905000"/>
                <a:gd name="connsiteY2" fmla="*/ 952500 h 1905000"/>
                <a:gd name="connsiteX3" fmla="*/ 952500 w 1905000"/>
                <a:gd name="connsiteY3" fmla="*/ 0 h 1905000"/>
                <a:gd name="connsiteX4" fmla="*/ 0 w 1905000"/>
                <a:gd name="connsiteY4" fmla="*/ 9525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1905000">
                  <a:moveTo>
                    <a:pt x="0" y="952500"/>
                  </a:moveTo>
                  <a:cubicBezTo>
                    <a:pt x="0" y="1478552"/>
                    <a:pt x="426448" y="1905000"/>
                    <a:pt x="952500" y="1905000"/>
                  </a:cubicBezTo>
                  <a:cubicBezTo>
                    <a:pt x="1478552" y="1905000"/>
                    <a:pt x="1905000" y="1478552"/>
                    <a:pt x="1905000" y="952500"/>
                  </a:cubicBezTo>
                  <a:cubicBezTo>
                    <a:pt x="1905000" y="426448"/>
                    <a:pt x="1478552" y="0"/>
                    <a:pt x="952500" y="0"/>
                  </a:cubicBezTo>
                  <a:cubicBezTo>
                    <a:pt x="426448" y="0"/>
                    <a:pt x="0" y="426448"/>
                    <a:pt x="0" y="952500"/>
                  </a:cubicBezTo>
                  <a:close/>
                </a:path>
              </a:pathLst>
            </a:custGeom>
            <a:solidFill>
              <a:srgbClr val="62A39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任意多边形: 形状 7"/>
            <p:cNvSpPr/>
            <p:nvPr/>
          </p:nvSpPr>
          <p:spPr>
            <a:xfrm>
              <a:off x="1372437" y="1141986"/>
              <a:ext cx="947032" cy="942322"/>
            </a:xfrm>
            <a:custGeom>
              <a:avLst/>
              <a:gdLst>
                <a:gd name="connsiteX0" fmla="*/ 510761 w 947032"/>
                <a:gd name="connsiteY0" fmla="*/ 496572 h 942322"/>
                <a:gd name="connsiteX1" fmla="*/ 510761 w 947032"/>
                <a:gd name="connsiteY1" fmla="*/ 867514 h 942322"/>
                <a:gd name="connsiteX2" fmla="*/ 585579 w 947032"/>
                <a:gd name="connsiteY2" fmla="*/ 942322 h 942322"/>
                <a:gd name="connsiteX3" fmla="*/ 784987 w 947032"/>
                <a:gd name="connsiteY3" fmla="*/ 865117 h 942322"/>
                <a:gd name="connsiteX4" fmla="*/ 863720 w 947032"/>
                <a:gd name="connsiteY4" fmla="*/ 823090 h 942322"/>
                <a:gd name="connsiteX5" fmla="*/ 926730 w 947032"/>
                <a:gd name="connsiteY5" fmla="*/ 774740 h 942322"/>
                <a:gd name="connsiteX6" fmla="*/ 947032 w 947032"/>
                <a:gd name="connsiteY6" fmla="*/ 736457 h 942322"/>
                <a:gd name="connsiteX7" fmla="*/ 947032 w 947032"/>
                <a:gd name="connsiteY7" fmla="*/ 74967 h 942322"/>
                <a:gd name="connsiteX8" fmla="*/ 872222 w 947032"/>
                <a:gd name="connsiteY8" fmla="*/ 156 h 942322"/>
                <a:gd name="connsiteX9" fmla="*/ 806715 w 947032"/>
                <a:gd name="connsiteY9" fmla="*/ 14643 h 942322"/>
                <a:gd name="connsiteX10" fmla="*/ 778622 w 947032"/>
                <a:gd name="connsiteY10" fmla="*/ 329226 h 942322"/>
                <a:gd name="connsiteX11" fmla="*/ 510761 w 947032"/>
                <a:gd name="connsiteY11" fmla="*/ 496572 h 942322"/>
                <a:gd name="connsiteX12" fmla="*/ 74812 w 947032"/>
                <a:gd name="connsiteY12" fmla="*/ 0 h 942322"/>
                <a:gd name="connsiteX13" fmla="*/ 0 w 947032"/>
                <a:gd name="connsiteY13" fmla="*/ 74808 h 942322"/>
                <a:gd name="connsiteX14" fmla="*/ 0 w 947032"/>
                <a:gd name="connsiteY14" fmla="*/ 736299 h 942322"/>
                <a:gd name="connsiteX15" fmla="*/ 20326 w 947032"/>
                <a:gd name="connsiteY15" fmla="*/ 774561 h 942322"/>
                <a:gd name="connsiteX16" fmla="*/ 84423 w 947032"/>
                <a:gd name="connsiteY16" fmla="*/ 823087 h 942322"/>
                <a:gd name="connsiteX17" fmla="*/ 163179 w 947032"/>
                <a:gd name="connsiteY17" fmla="*/ 865116 h 942322"/>
                <a:gd name="connsiteX18" fmla="*/ 362571 w 947032"/>
                <a:gd name="connsiteY18" fmla="*/ 942320 h 942322"/>
                <a:gd name="connsiteX19" fmla="*/ 437380 w 947032"/>
                <a:gd name="connsiteY19" fmla="*/ 867512 h 942322"/>
                <a:gd name="connsiteX20" fmla="*/ 437380 w 947032"/>
                <a:gd name="connsiteY20" fmla="*/ 495970 h 942322"/>
                <a:gd name="connsiteX21" fmla="*/ 173671 w 947032"/>
                <a:gd name="connsiteY21" fmla="*/ 327463 h 942322"/>
                <a:gd name="connsiteX22" fmla="*/ 146010 w 947032"/>
                <a:gd name="connsiteY22" fmla="*/ 15750 h 942322"/>
                <a:gd name="connsiteX23" fmla="*/ 74812 w 947032"/>
                <a:gd name="connsiteY23" fmla="*/ 0 h 94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7032" h="942322">
                  <a:moveTo>
                    <a:pt x="510761" y="496572"/>
                  </a:moveTo>
                  <a:lnTo>
                    <a:pt x="510761" y="867514"/>
                  </a:lnTo>
                  <a:cubicBezTo>
                    <a:pt x="510938" y="908748"/>
                    <a:pt x="544337" y="942143"/>
                    <a:pt x="585579" y="942322"/>
                  </a:cubicBezTo>
                  <a:cubicBezTo>
                    <a:pt x="626546" y="928133"/>
                    <a:pt x="707175" y="899458"/>
                    <a:pt x="784987" y="865117"/>
                  </a:cubicBezTo>
                  <a:cubicBezTo>
                    <a:pt x="805125" y="856164"/>
                    <a:pt x="824988" y="845132"/>
                    <a:pt x="863720" y="823090"/>
                  </a:cubicBezTo>
                  <a:cubicBezTo>
                    <a:pt x="888041" y="811831"/>
                    <a:pt x="909561" y="795319"/>
                    <a:pt x="926730" y="774740"/>
                  </a:cubicBezTo>
                  <a:cubicBezTo>
                    <a:pt x="935465" y="763124"/>
                    <a:pt x="942317" y="750205"/>
                    <a:pt x="947032" y="736457"/>
                  </a:cubicBezTo>
                  <a:lnTo>
                    <a:pt x="947032" y="74967"/>
                  </a:lnTo>
                  <a:cubicBezTo>
                    <a:pt x="946878" y="33726"/>
                    <a:pt x="913470" y="337"/>
                    <a:pt x="872222" y="156"/>
                  </a:cubicBezTo>
                  <a:cubicBezTo>
                    <a:pt x="850160" y="3897"/>
                    <a:pt x="828297" y="8732"/>
                    <a:pt x="806715" y="14643"/>
                  </a:cubicBezTo>
                  <a:cubicBezTo>
                    <a:pt x="847161" y="118103"/>
                    <a:pt x="836758" y="234559"/>
                    <a:pt x="778622" y="329226"/>
                  </a:cubicBezTo>
                  <a:cubicBezTo>
                    <a:pt x="720510" y="423909"/>
                    <a:pt x="621352" y="485859"/>
                    <a:pt x="510761" y="496572"/>
                  </a:cubicBezTo>
                  <a:close/>
                  <a:moveTo>
                    <a:pt x="74812" y="0"/>
                  </a:moveTo>
                  <a:cubicBezTo>
                    <a:pt x="33570" y="154"/>
                    <a:pt x="180" y="33570"/>
                    <a:pt x="0" y="74808"/>
                  </a:cubicBezTo>
                  <a:lnTo>
                    <a:pt x="0" y="736299"/>
                  </a:lnTo>
                  <a:cubicBezTo>
                    <a:pt x="4709" y="750049"/>
                    <a:pt x="11568" y="762964"/>
                    <a:pt x="20326" y="774561"/>
                  </a:cubicBezTo>
                  <a:cubicBezTo>
                    <a:pt x="37767" y="795358"/>
                    <a:pt x="59699" y="811917"/>
                    <a:pt x="84423" y="823087"/>
                  </a:cubicBezTo>
                  <a:cubicBezTo>
                    <a:pt x="123950" y="845128"/>
                    <a:pt x="143800" y="856324"/>
                    <a:pt x="163179" y="865116"/>
                  </a:cubicBezTo>
                  <a:cubicBezTo>
                    <a:pt x="240971" y="899456"/>
                    <a:pt x="321619" y="928131"/>
                    <a:pt x="362571" y="942320"/>
                  </a:cubicBezTo>
                  <a:cubicBezTo>
                    <a:pt x="403810" y="942138"/>
                    <a:pt x="437201" y="908746"/>
                    <a:pt x="437380" y="867512"/>
                  </a:cubicBezTo>
                  <a:lnTo>
                    <a:pt x="437380" y="495970"/>
                  </a:lnTo>
                  <a:cubicBezTo>
                    <a:pt x="328120" y="483719"/>
                    <a:pt x="230702" y="421468"/>
                    <a:pt x="173671" y="327463"/>
                  </a:cubicBezTo>
                  <a:cubicBezTo>
                    <a:pt x="116618" y="233482"/>
                    <a:pt x="106420" y="118326"/>
                    <a:pt x="146010" y="15750"/>
                  </a:cubicBezTo>
                  <a:cubicBezTo>
                    <a:pt x="122566" y="9270"/>
                    <a:pt x="98801" y="4013"/>
                    <a:pt x="74812" y="0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任意多边形: 形状 8"/>
            <p:cNvSpPr/>
            <p:nvPr/>
          </p:nvSpPr>
          <p:spPr>
            <a:xfrm>
              <a:off x="1273373" y="1230170"/>
              <a:ext cx="1153192" cy="803172"/>
            </a:xfrm>
            <a:custGeom>
              <a:avLst/>
              <a:gdLst>
                <a:gd name="connsiteX0" fmla="*/ 1067060 w 1153192"/>
                <a:gd name="connsiteY0" fmla="*/ 712996 h 803172"/>
                <a:gd name="connsiteX1" fmla="*/ 1004045 w 1153192"/>
                <a:gd name="connsiteY1" fmla="*/ 761373 h 803172"/>
                <a:gd name="connsiteX2" fmla="*/ 926712 w 1153192"/>
                <a:gd name="connsiteY2" fmla="*/ 802476 h 803172"/>
                <a:gd name="connsiteX3" fmla="*/ 1069719 w 1153192"/>
                <a:gd name="connsiteY3" fmla="*/ 799635 h 803172"/>
                <a:gd name="connsiteX4" fmla="*/ 1124385 w 1153192"/>
                <a:gd name="connsiteY4" fmla="*/ 780914 h 803172"/>
                <a:gd name="connsiteX5" fmla="*/ 1153193 w 1153192"/>
                <a:gd name="connsiteY5" fmla="*/ 735691 h 803172"/>
                <a:gd name="connsiteX6" fmla="*/ 1153193 w 1153192"/>
                <a:gd name="connsiteY6" fmla="*/ 74182 h 803172"/>
                <a:gd name="connsiteX7" fmla="*/ 1085939 w 1153192"/>
                <a:gd name="connsiteY7" fmla="*/ 0 h 803172"/>
                <a:gd name="connsiteX8" fmla="*/ 1087359 w 1153192"/>
                <a:gd name="connsiteY8" fmla="*/ 13244 h 803172"/>
                <a:gd name="connsiteX9" fmla="*/ 1087359 w 1153192"/>
                <a:gd name="connsiteY9" fmla="*/ 674735 h 803172"/>
                <a:gd name="connsiteX10" fmla="*/ 1067060 w 1153192"/>
                <a:gd name="connsiteY10" fmla="*/ 712996 h 803172"/>
                <a:gd name="connsiteX11" fmla="*/ 67254 w 1153192"/>
                <a:gd name="connsiteY11" fmla="*/ 316 h 803172"/>
                <a:gd name="connsiteX12" fmla="*/ 0 w 1153192"/>
                <a:gd name="connsiteY12" fmla="*/ 74183 h 803172"/>
                <a:gd name="connsiteX13" fmla="*/ 0 w 1153192"/>
                <a:gd name="connsiteY13" fmla="*/ 735697 h 803172"/>
                <a:gd name="connsiteX14" fmla="*/ 28834 w 1153192"/>
                <a:gd name="connsiteY14" fmla="*/ 781199 h 803172"/>
                <a:gd name="connsiteX15" fmla="*/ 83474 w 1153192"/>
                <a:gd name="connsiteY15" fmla="*/ 799949 h 803172"/>
                <a:gd name="connsiteX16" fmla="*/ 226483 w 1153192"/>
                <a:gd name="connsiteY16" fmla="*/ 802786 h 803172"/>
                <a:gd name="connsiteX17" fmla="*/ 149150 w 1153192"/>
                <a:gd name="connsiteY17" fmla="*/ 761684 h 803172"/>
                <a:gd name="connsiteX18" fmla="*/ 86162 w 1153192"/>
                <a:gd name="connsiteY18" fmla="*/ 713315 h 803172"/>
                <a:gd name="connsiteX19" fmla="*/ 65840 w 1153192"/>
                <a:gd name="connsiteY19" fmla="*/ 675055 h 803172"/>
                <a:gd name="connsiteX20" fmla="*/ 65840 w 1153192"/>
                <a:gd name="connsiteY20" fmla="*/ 13562 h 803172"/>
                <a:gd name="connsiteX21" fmla="*/ 67254 w 1153192"/>
                <a:gd name="connsiteY21" fmla="*/ 316 h 80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3192" h="803172">
                  <a:moveTo>
                    <a:pt x="1067060" y="712996"/>
                  </a:moveTo>
                  <a:cubicBezTo>
                    <a:pt x="1049910" y="733604"/>
                    <a:pt x="1028384" y="750129"/>
                    <a:pt x="1004045" y="761373"/>
                  </a:cubicBezTo>
                  <a:cubicBezTo>
                    <a:pt x="965943" y="782624"/>
                    <a:pt x="946244" y="793635"/>
                    <a:pt x="926712" y="802476"/>
                  </a:cubicBezTo>
                  <a:cubicBezTo>
                    <a:pt x="947512" y="802476"/>
                    <a:pt x="1009254" y="803746"/>
                    <a:pt x="1069719" y="799635"/>
                  </a:cubicBezTo>
                  <a:cubicBezTo>
                    <a:pt x="1089448" y="799248"/>
                    <a:pt x="1108561" y="792701"/>
                    <a:pt x="1124385" y="780914"/>
                  </a:cubicBezTo>
                  <a:cubicBezTo>
                    <a:pt x="1138375" y="769131"/>
                    <a:pt x="1148427" y="753351"/>
                    <a:pt x="1153193" y="735691"/>
                  </a:cubicBezTo>
                  <a:lnTo>
                    <a:pt x="1153193" y="74182"/>
                  </a:lnTo>
                  <a:cubicBezTo>
                    <a:pt x="1153076" y="35897"/>
                    <a:pt x="1124045" y="3886"/>
                    <a:pt x="1085939" y="0"/>
                  </a:cubicBezTo>
                  <a:cubicBezTo>
                    <a:pt x="1086819" y="4379"/>
                    <a:pt x="1087296" y="8801"/>
                    <a:pt x="1087359" y="13244"/>
                  </a:cubicBezTo>
                  <a:lnTo>
                    <a:pt x="1087359" y="674735"/>
                  </a:lnTo>
                  <a:cubicBezTo>
                    <a:pt x="1082652" y="688479"/>
                    <a:pt x="1075800" y="701392"/>
                    <a:pt x="1067060" y="712996"/>
                  </a:cubicBezTo>
                  <a:close/>
                  <a:moveTo>
                    <a:pt x="67254" y="316"/>
                  </a:moveTo>
                  <a:cubicBezTo>
                    <a:pt x="29284" y="4201"/>
                    <a:pt x="294" y="36009"/>
                    <a:pt x="0" y="74183"/>
                  </a:cubicBezTo>
                  <a:lnTo>
                    <a:pt x="0" y="735697"/>
                  </a:lnTo>
                  <a:cubicBezTo>
                    <a:pt x="4709" y="753467"/>
                    <a:pt x="14777" y="769354"/>
                    <a:pt x="28834" y="781199"/>
                  </a:cubicBezTo>
                  <a:cubicBezTo>
                    <a:pt x="44641" y="793005"/>
                    <a:pt x="63749" y="799562"/>
                    <a:pt x="83474" y="799949"/>
                  </a:cubicBezTo>
                  <a:cubicBezTo>
                    <a:pt x="143956" y="804053"/>
                    <a:pt x="205682" y="803244"/>
                    <a:pt x="226483" y="802786"/>
                  </a:cubicBezTo>
                  <a:cubicBezTo>
                    <a:pt x="206945" y="793946"/>
                    <a:pt x="187278" y="782936"/>
                    <a:pt x="149150" y="761684"/>
                  </a:cubicBezTo>
                  <a:cubicBezTo>
                    <a:pt x="124820" y="750442"/>
                    <a:pt x="103303" y="733918"/>
                    <a:pt x="86162" y="713315"/>
                  </a:cubicBezTo>
                  <a:cubicBezTo>
                    <a:pt x="77406" y="701717"/>
                    <a:pt x="70546" y="688803"/>
                    <a:pt x="65840" y="675055"/>
                  </a:cubicBezTo>
                  <a:lnTo>
                    <a:pt x="65840" y="13562"/>
                  </a:lnTo>
                  <a:cubicBezTo>
                    <a:pt x="65899" y="9119"/>
                    <a:pt x="66375" y="4697"/>
                    <a:pt x="67254" y="316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1495277" y="1156177"/>
              <a:ext cx="709429" cy="482387"/>
            </a:xfrm>
            <a:custGeom>
              <a:avLst/>
              <a:gdLst>
                <a:gd name="connsiteX0" fmla="*/ 684973 w 709429"/>
                <a:gd name="connsiteY0" fmla="*/ 0 h 482387"/>
                <a:gd name="connsiteX1" fmla="*/ 409832 w 709429"/>
                <a:gd name="connsiteY1" fmla="*/ 194650 h 482387"/>
                <a:gd name="connsiteX2" fmla="*/ 387763 w 709429"/>
                <a:gd name="connsiteY2" fmla="*/ 247579 h 482387"/>
                <a:gd name="connsiteX3" fmla="*/ 387763 w 709429"/>
                <a:gd name="connsiteY3" fmla="*/ 482387 h 482387"/>
                <a:gd name="connsiteX4" fmla="*/ 656751 w 709429"/>
                <a:gd name="connsiteY4" fmla="*/ 315348 h 482387"/>
                <a:gd name="connsiteX5" fmla="*/ 684973 w 709429"/>
                <a:gd name="connsiteY5" fmla="*/ 0 h 482387"/>
                <a:gd name="connsiteX6" fmla="*/ 315166 w 709429"/>
                <a:gd name="connsiteY6" fmla="*/ 481777 h 482387"/>
                <a:gd name="connsiteX7" fmla="*/ 315323 w 709429"/>
                <a:gd name="connsiteY7" fmla="*/ 481777 h 482387"/>
                <a:gd name="connsiteX8" fmla="*/ 315323 w 709429"/>
                <a:gd name="connsiteY8" fmla="*/ 247572 h 482387"/>
                <a:gd name="connsiteX9" fmla="*/ 293283 w 709429"/>
                <a:gd name="connsiteY9" fmla="*/ 194641 h 482387"/>
                <a:gd name="connsiteX10" fmla="*/ 23800 w 709429"/>
                <a:gd name="connsiteY10" fmla="*/ 1552 h 482387"/>
                <a:gd name="connsiteX11" fmla="*/ 51439 w 709429"/>
                <a:gd name="connsiteY11" fmla="*/ 313265 h 482387"/>
                <a:gd name="connsiteX12" fmla="*/ 315166 w 709429"/>
                <a:gd name="connsiteY12" fmla="*/ 481777 h 48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429" h="482387">
                  <a:moveTo>
                    <a:pt x="684973" y="0"/>
                  </a:moveTo>
                  <a:cubicBezTo>
                    <a:pt x="599450" y="23148"/>
                    <a:pt x="472656" y="75577"/>
                    <a:pt x="409832" y="194650"/>
                  </a:cubicBezTo>
                  <a:cubicBezTo>
                    <a:pt x="400876" y="211583"/>
                    <a:pt x="393489" y="229300"/>
                    <a:pt x="387763" y="247579"/>
                  </a:cubicBezTo>
                  <a:lnTo>
                    <a:pt x="387763" y="482387"/>
                  </a:lnTo>
                  <a:cubicBezTo>
                    <a:pt x="498698" y="472081"/>
                    <a:pt x="598323" y="410187"/>
                    <a:pt x="656751" y="315348"/>
                  </a:cubicBezTo>
                  <a:cubicBezTo>
                    <a:pt x="715181" y="220504"/>
                    <a:pt x="725625" y="103687"/>
                    <a:pt x="684973" y="0"/>
                  </a:cubicBezTo>
                  <a:close/>
                  <a:moveTo>
                    <a:pt x="315166" y="481777"/>
                  </a:moveTo>
                  <a:lnTo>
                    <a:pt x="315323" y="481777"/>
                  </a:lnTo>
                  <a:lnTo>
                    <a:pt x="315323" y="247572"/>
                  </a:lnTo>
                  <a:cubicBezTo>
                    <a:pt x="309598" y="229296"/>
                    <a:pt x="302222" y="211578"/>
                    <a:pt x="293283" y="194641"/>
                  </a:cubicBezTo>
                  <a:cubicBezTo>
                    <a:pt x="231850" y="78256"/>
                    <a:pt x="109168" y="25485"/>
                    <a:pt x="23800" y="1552"/>
                  </a:cubicBezTo>
                  <a:cubicBezTo>
                    <a:pt x="-15788" y="104133"/>
                    <a:pt x="-5595" y="219283"/>
                    <a:pt x="51439" y="313265"/>
                  </a:cubicBezTo>
                  <a:cubicBezTo>
                    <a:pt x="108489" y="407279"/>
                    <a:pt x="205908" y="469527"/>
                    <a:pt x="315166" y="4817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" name="圆角矩形 26"/>
          <p:cNvSpPr/>
          <p:nvPr/>
        </p:nvSpPr>
        <p:spPr>
          <a:xfrm>
            <a:off x="10193602" y="467591"/>
            <a:ext cx="1527800" cy="368605"/>
          </a:xfrm>
          <a:prstGeom prst="roundRect">
            <a:avLst/>
          </a:prstGeom>
          <a:solidFill>
            <a:srgbClr val="D8B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项目准备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265" y="1724660"/>
            <a:ext cx="8751570" cy="36620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TM0MzIyNjQwZDAwNmI1MGY3ZTE1NjFjNDlkOWMzNz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heme/theme1.xml><?xml version="1.0" encoding="utf-8"?>
<a:theme xmlns:a="http://schemas.openxmlformats.org/drawingml/2006/main" name="Office 主题">
  <a:themeElements>
    <a:clrScheme name="绿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ont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698</Words>
  <Application>Microsoft Office PowerPoint</Application>
  <PresentationFormat>宽屏</PresentationFormat>
  <Paragraphs>105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等线</vt:lpstr>
      <vt:lpstr>方正姚体</vt:lpstr>
      <vt:lpstr>楷体</vt:lpstr>
      <vt:lpstr>宋体</vt:lpstr>
      <vt:lpstr>微软雅黑</vt:lpstr>
      <vt:lpstr>Arial</vt:lpstr>
      <vt:lpstr>Calibri</vt:lpstr>
      <vt:lpstr>Impact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Base>梁祥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7上4单元项目3课件B</dc:title>
  <dc:creator>梁祥</dc:creator>
  <cp:keywords>安徽初中信息科技</cp:keywords>
  <cp:lastModifiedBy>梁祥</cp:lastModifiedBy>
  <cp:revision>139</cp:revision>
  <dcterms:created xsi:type="dcterms:W3CDTF">2021-03-10T08:28:00Z</dcterms:created>
  <dcterms:modified xsi:type="dcterms:W3CDTF">2024-08-06T23:31:40Z</dcterms:modified>
  <cp:category>互联网应用与创新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33D84DF8B11045EA901BCBB5565EFCC0_12</vt:lpwstr>
  </property>
</Properties>
</file>