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87" r:id="rId2"/>
    <p:sldId id="417" r:id="rId3"/>
    <p:sldId id="426" r:id="rId4"/>
    <p:sldId id="427" r:id="rId5"/>
    <p:sldId id="447" r:id="rId6"/>
    <p:sldId id="402" r:id="rId7"/>
    <p:sldId id="482" r:id="rId8"/>
    <p:sldId id="483" r:id="rId9"/>
    <p:sldId id="484" r:id="rId10"/>
    <p:sldId id="460" r:id="rId11"/>
    <p:sldId id="452" r:id="rId12"/>
    <p:sldId id="485" r:id="rId13"/>
    <p:sldId id="486" r:id="rId14"/>
    <p:sldId id="487" r:id="rId15"/>
    <p:sldId id="475" r:id="rId16"/>
    <p:sldId id="488" r:id="rId17"/>
    <p:sldId id="489" r:id="rId18"/>
    <p:sldId id="490" r:id="rId19"/>
    <p:sldId id="432" r:id="rId20"/>
    <p:sldId id="480" r:id="rId21"/>
    <p:sldId id="492" r:id="rId22"/>
    <p:sldId id="424" r:id="rId23"/>
    <p:sldId id="481" r:id="rId24"/>
    <p:sldId id="411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D4BE"/>
    <a:srgbClr val="E9F0E8"/>
    <a:srgbClr val="3586A5"/>
    <a:srgbClr val="0068B6"/>
    <a:srgbClr val="54C2EF"/>
    <a:srgbClr val="F7AD35"/>
    <a:srgbClr val="3484A2"/>
    <a:srgbClr val="FF9900"/>
    <a:srgbClr val="2E9FD1"/>
    <a:srgbClr val="CB6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9052" autoAdjust="0"/>
  </p:normalViewPr>
  <p:slideViewPr>
    <p:cSldViewPr snapToGrid="0">
      <p:cViewPr varScale="1">
        <p:scale>
          <a:sx n="78" d="100"/>
          <a:sy n="78" d="100"/>
        </p:scale>
        <p:origin x="5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  <a:t>2024-08-07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21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202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223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1899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989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937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490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9573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676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700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625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71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3484A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9539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116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780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692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2679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0874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9846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716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023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376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66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4.xml"/><Relationship Id="rId3" Type="http://schemas.openxmlformats.org/officeDocument/2006/relationships/slide" Target="../slides/slide5.xml"/><Relationship Id="rId7" Type="http://schemas.openxmlformats.org/officeDocument/2006/relationships/slide" Target="../slides/slide22.xml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7.xml"/><Relationship Id="rId10" Type="http://schemas.openxmlformats.org/officeDocument/2006/relationships/image" Target="../media/image2.png"/><Relationship Id="rId4" Type="http://schemas.openxmlformats.org/officeDocument/2006/relationships/slide" Target="../slides/slide11.xml"/><Relationship Id="rId9" Type="http://schemas.openxmlformats.org/officeDocument/2006/relationships/slide" Target="../slides/slide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3" Type="http://schemas.openxmlformats.org/officeDocument/2006/relationships/slide" Target="../slides/slide5.xml"/><Relationship Id="rId7" Type="http://schemas.openxmlformats.org/officeDocument/2006/relationships/slide" Target="../slides/slide24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2.xml"/><Relationship Id="rId5" Type="http://schemas.openxmlformats.org/officeDocument/2006/relationships/slide" Target="../slides/slide19.xml"/><Relationship Id="rId4" Type="http://schemas.openxmlformats.org/officeDocument/2006/relationships/slide" Target="../slides/slide1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../slides/slide19.xml"/><Relationship Id="rId7" Type="http://schemas.openxmlformats.org/officeDocument/2006/relationships/slide" Target="../slides/slide1.xml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4.xml"/><Relationship Id="rId5" Type="http://schemas.openxmlformats.org/officeDocument/2006/relationships/slide" Target="../slides/slide5.xml"/><Relationship Id="rId4" Type="http://schemas.openxmlformats.org/officeDocument/2006/relationships/slide" Target="../slides/slide2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3" Type="http://schemas.openxmlformats.org/officeDocument/2006/relationships/slide" Target="../slides/slide19.xml"/><Relationship Id="rId7" Type="http://schemas.openxmlformats.org/officeDocument/2006/relationships/slide" Target="../slides/slide24.xml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slide" Target="../slides/slide6.xml"/><Relationship Id="rId4" Type="http://schemas.openxmlformats.org/officeDocument/2006/relationships/slide" Target="../slides/slide22.xml"/><Relationship Id="rId9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2024-08-07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2E9FD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5" y="310696"/>
            <a:ext cx="11220574" cy="609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2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>
              <a:hlinkClick r:id="rId3" action="ppaction://hlinksldjump"/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项目准备</a:t>
              </a: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4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5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6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/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7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sp>
        <p:nvSpPr>
          <p:cNvPr id="25" name="KSO_Shape">
            <a:hlinkClick r:id="rId8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KSO_Shape">
            <a:hlinkClick r:id="rId9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3" name="文本框 22"/>
          <p:cNvSpPr txBox="1"/>
          <p:nvPr userDrawn="1"/>
        </p:nvSpPr>
        <p:spPr>
          <a:xfrm>
            <a:off x="8618574" y="6350867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</a:t>
            </a:r>
            <a:r>
              <a:rPr lang="zh-CN" altLang="en-US" sz="18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探密互联网工作过程</a:t>
            </a:r>
          </a:p>
        </p:txBody>
      </p:sp>
      <p:sp>
        <p:nvSpPr>
          <p:cNvPr id="24" name="文本框 23"/>
          <p:cNvSpPr txBox="1"/>
          <p:nvPr userDrawn="1"/>
        </p:nvSpPr>
        <p:spPr>
          <a:xfrm>
            <a:off x="870485" y="94486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kern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项目</a:t>
            </a:r>
            <a:r>
              <a:rPr lang="en-US" altLang="zh-CN" sz="1800" kern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  </a:t>
            </a:r>
            <a:r>
              <a:rPr lang="zh-CN" altLang="en-US" sz="1800" kern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探究网页信息浏览过程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3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>
              <a:hlinkClick r:id="rId3" action="ppaction://hlinksldjump"/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4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4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5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5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6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sp>
        <p:nvSpPr>
          <p:cNvPr id="23" name="KSO_Shape">
            <a:hlinkClick r:id="rId7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>
            <a:hlinkClick r:id="rId8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文本框 24"/>
          <p:cNvSpPr txBox="1"/>
          <p:nvPr userDrawn="1"/>
        </p:nvSpPr>
        <p:spPr>
          <a:xfrm>
            <a:off x="870485" y="94486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kern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项目</a:t>
            </a:r>
            <a:r>
              <a:rPr lang="en-US" altLang="zh-CN" sz="1800" kern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  </a:t>
            </a:r>
            <a:r>
              <a:rPr lang="zh-CN" altLang="en-US" sz="1800" kern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探究网页信息浏览过程</a:t>
            </a:r>
          </a:p>
        </p:txBody>
      </p:sp>
      <p:sp>
        <p:nvSpPr>
          <p:cNvPr id="26" name="文本框 25"/>
          <p:cNvSpPr txBox="1"/>
          <p:nvPr userDrawn="1"/>
        </p:nvSpPr>
        <p:spPr>
          <a:xfrm>
            <a:off x="8618574" y="6350867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</a:t>
            </a:r>
            <a:r>
              <a:rPr lang="zh-CN" altLang="en-US" sz="18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探密互联网工作过程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2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2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3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3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4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</a:p>
          </p:txBody>
        </p:sp>
      </p:grpSp>
      <p:sp>
        <p:nvSpPr>
          <p:cNvPr id="24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30" name="文本框 29"/>
          <p:cNvSpPr txBox="1"/>
          <p:nvPr userDrawn="1"/>
        </p:nvSpPr>
        <p:spPr>
          <a:xfrm>
            <a:off x="870485" y="94486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kern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项目</a:t>
            </a:r>
            <a:r>
              <a:rPr lang="en-US" altLang="zh-CN" sz="1800" kern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  </a:t>
            </a:r>
            <a:r>
              <a:rPr lang="zh-CN" altLang="en-US" sz="1800" kern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探究网页信息浏览过程</a:t>
            </a:r>
          </a:p>
        </p:txBody>
      </p:sp>
      <p:sp>
        <p:nvSpPr>
          <p:cNvPr id="31" name="文本框 30"/>
          <p:cNvSpPr txBox="1"/>
          <p:nvPr userDrawn="1"/>
        </p:nvSpPr>
        <p:spPr>
          <a:xfrm>
            <a:off x="8618574" y="6350867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</a:t>
            </a:r>
            <a:r>
              <a:rPr lang="zh-CN" altLang="en-US" sz="18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探密互联网工作过程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2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3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3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4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>
              <a:hlinkClick r:id="rId6" action="ppaction://hlinksldjump"/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</a:p>
          </p:txBody>
        </p:sp>
      </p:grpSp>
      <p:sp>
        <p:nvSpPr>
          <p:cNvPr id="24" name="KSO_Shape">
            <a:hlinkClick r:id="rId7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8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9" name="文本框 28"/>
          <p:cNvSpPr txBox="1"/>
          <p:nvPr userDrawn="1"/>
        </p:nvSpPr>
        <p:spPr>
          <a:xfrm>
            <a:off x="870485" y="94486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kern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项目</a:t>
            </a:r>
            <a:r>
              <a:rPr lang="en-US" altLang="zh-CN" sz="1800" kern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  </a:t>
            </a:r>
            <a:r>
              <a:rPr lang="zh-CN" altLang="en-US" sz="1800" kern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探究网页信息浏览过程</a:t>
            </a:r>
          </a:p>
        </p:txBody>
      </p:sp>
      <p:sp>
        <p:nvSpPr>
          <p:cNvPr id="30" name="文本框 29"/>
          <p:cNvSpPr txBox="1"/>
          <p:nvPr userDrawn="1"/>
        </p:nvSpPr>
        <p:spPr>
          <a:xfrm>
            <a:off x="8618574" y="6350867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</a:t>
            </a:r>
            <a:r>
              <a:rPr lang="zh-CN" altLang="en-US" sz="18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探密互联网工作过程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8618574" y="6350867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</a:t>
            </a:r>
            <a:r>
              <a:rPr lang="zh-CN" altLang="en-US" sz="18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探密互联网工作过程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1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2E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alphaModFix amt="11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3" b="30215"/>
          <a:stretch>
            <a:fillRect/>
          </a:stretch>
        </p:blipFill>
        <p:spPr>
          <a:xfrm>
            <a:off x="-117987" y="5014428"/>
            <a:ext cx="6858000" cy="1843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2024-08-07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268224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2024-08-07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image" Target="../media/image9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22055" y="1721175"/>
            <a:ext cx="16191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项目 </a:t>
            </a:r>
            <a:r>
              <a:rPr lang="en-US" altLang="zh-C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2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331640" y="2467649"/>
            <a:ext cx="864852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探究网页信息浏览过程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320456" y="5927986"/>
            <a:ext cx="5131576" cy="290195"/>
            <a:chOff x="6966" y="5259"/>
            <a:chExt cx="3538" cy="457"/>
          </a:xfrm>
        </p:grpSpPr>
        <p:sp>
          <p:nvSpPr>
            <p:cNvPr id="10" name="圆角矩形 26"/>
            <p:cNvSpPr/>
            <p:nvPr/>
          </p:nvSpPr>
          <p:spPr>
            <a:xfrm>
              <a:off x="6966" y="5259"/>
              <a:ext cx="1930" cy="4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安徽省郎溪中学</a:t>
              </a: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8988" y="5259"/>
              <a:ext cx="1516" cy="457"/>
            </a:xfrm>
            <a:prstGeom prst="roundRect">
              <a:avLst/>
            </a:prstGeom>
            <a:solidFill>
              <a:srgbClr val="F8B6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张青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316389" y="3846700"/>
            <a:ext cx="4252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r>
              <a:rPr lang="en-US" altLang="zh-CN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  <a:endParaRPr lang="en-US" altLang="zh-CN" sz="3200" b="1" dirty="0">
              <a:solidFill>
                <a:srgbClr val="3484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74091" y="891524"/>
            <a:ext cx="4446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</a:t>
            </a:r>
            <a:r>
              <a:rPr lang="zh-CN" altLang="en-US" sz="2000" dirty="0"/>
              <a:t>　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探密互联网工作过程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年级上册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" y="2848061"/>
            <a:ext cx="3733406" cy="3733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18423" y="1618414"/>
            <a:ext cx="101035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故宫在网上安了家，同学们使用浏览器可方便参观网上故宫，可是浏览器是如何通过一个简单的网址，在互联网的众多计算机上找到故宫，将你想验证的问题填写在下图中。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56103" y="981960"/>
            <a:ext cx="573202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猜测故宫网页的呈现过程</a:t>
            </a:r>
            <a:endParaRPr lang="zh-CN" altLang="en-US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8E52E9D6-114E-4444-8C93-6E1AF16CF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" y="4778638"/>
            <a:ext cx="2383971" cy="18416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pic>
        <p:nvPicPr>
          <p:cNvPr id="26626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30" y="2877939"/>
            <a:ext cx="7800860" cy="307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167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4" y="865745"/>
            <a:ext cx="59037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探究获取故宫网页文件的过程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72219" y="1689951"/>
            <a:ext cx="10374087" cy="94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在浏览器地址栏中输入故宫网址后确认，到故宫网页出现在浏览器上短短的几秒时间，浏览器是如何从网上服务器中找到并返回网页内容？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26114" y="3276724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solidFill>
                  <a:srgbClr val="C4591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输入故宫的网址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4526114" y="4095183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solidFill>
                  <a:srgbClr val="C4591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查找网站服务器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4526114" y="4913641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solidFill>
                  <a:srgbClr val="C4591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获取网页的过程</a:t>
            </a:r>
            <a:endParaRPr lang="zh-CN" altLang="en-US" sz="24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3840204" y="3251362"/>
            <a:ext cx="486905" cy="487027"/>
            <a:chOff x="1505114" y="3434341"/>
            <a:chExt cx="589156" cy="589303"/>
          </a:xfrm>
        </p:grpSpPr>
        <p:sp>
          <p:nvSpPr>
            <p:cNvPr id="12" name="Oval 53"/>
            <p:cNvSpPr>
              <a:spLocks noChangeArrowheads="1"/>
            </p:cNvSpPr>
            <p:nvPr/>
          </p:nvSpPr>
          <p:spPr bwMode="auto">
            <a:xfrm>
              <a:off x="1505114" y="3434341"/>
              <a:ext cx="589156" cy="589303"/>
            </a:xfrm>
            <a:prstGeom prst="ellipse">
              <a:avLst/>
            </a:prstGeom>
            <a:solidFill>
              <a:srgbClr val="2F5597"/>
            </a:solidFill>
            <a:ln w="5715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9"/>
            <p:cNvSpPr txBox="1"/>
            <p:nvPr/>
          </p:nvSpPr>
          <p:spPr>
            <a:xfrm>
              <a:off x="1585433" y="3440327"/>
              <a:ext cx="411592" cy="55861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40204" y="4042606"/>
            <a:ext cx="486905" cy="487027"/>
            <a:chOff x="1505114" y="3434341"/>
            <a:chExt cx="589156" cy="589303"/>
          </a:xfrm>
        </p:grpSpPr>
        <p:sp>
          <p:nvSpPr>
            <p:cNvPr id="15" name="Oval 53"/>
            <p:cNvSpPr>
              <a:spLocks noChangeArrowheads="1"/>
            </p:cNvSpPr>
            <p:nvPr/>
          </p:nvSpPr>
          <p:spPr bwMode="auto">
            <a:xfrm>
              <a:off x="1505114" y="3434341"/>
              <a:ext cx="589156" cy="589303"/>
            </a:xfrm>
            <a:prstGeom prst="ellipse">
              <a:avLst/>
            </a:prstGeom>
            <a:solidFill>
              <a:srgbClr val="2F5597"/>
            </a:solidFill>
            <a:ln w="5715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9"/>
            <p:cNvSpPr txBox="1"/>
            <p:nvPr/>
          </p:nvSpPr>
          <p:spPr>
            <a:xfrm>
              <a:off x="1585433" y="3440327"/>
              <a:ext cx="411592" cy="55861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840204" y="4833849"/>
            <a:ext cx="486905" cy="487027"/>
            <a:chOff x="1505114" y="3434341"/>
            <a:chExt cx="589156" cy="589303"/>
          </a:xfrm>
        </p:grpSpPr>
        <p:sp>
          <p:nvSpPr>
            <p:cNvPr id="18" name="Oval 53"/>
            <p:cNvSpPr>
              <a:spLocks noChangeArrowheads="1"/>
            </p:cNvSpPr>
            <p:nvPr/>
          </p:nvSpPr>
          <p:spPr bwMode="auto">
            <a:xfrm>
              <a:off x="1505114" y="3434341"/>
              <a:ext cx="589156" cy="589303"/>
            </a:xfrm>
            <a:prstGeom prst="ellipse">
              <a:avLst/>
            </a:prstGeom>
            <a:solidFill>
              <a:srgbClr val="2F5597"/>
            </a:solidFill>
            <a:ln w="5715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9"/>
            <p:cNvSpPr txBox="1"/>
            <p:nvPr/>
          </p:nvSpPr>
          <p:spPr>
            <a:xfrm>
              <a:off x="1585433" y="3440327"/>
              <a:ext cx="411592" cy="55861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278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3" y="865745"/>
            <a:ext cx="69541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探究获取网页的过程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— 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输入故宫的网址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72219" y="1689951"/>
            <a:ext cx="10374087" cy="94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在浏览器中输入网址打开故宫网页，观察网址组成，阅读材料后，完成下图的填写，说一说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http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的作用：</a:t>
            </a:r>
            <a:r>
              <a:rPr lang="zh-CN" altLang="zh-CN" sz="2000" u="sng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000" u="sng" dirty="0">
                <a:latin typeface="宋体" panose="02010600030101010101" pitchFamily="2" charset="-122"/>
                <a:ea typeface="宋体" panose="02010600030101010101" pitchFamily="2" charset="-122"/>
              </a:rPr>
              <a:t>           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412746"/>
              </p:ext>
            </p:extLst>
          </p:nvPr>
        </p:nvGraphicFramePr>
        <p:xfrm>
          <a:off x="2227263" y="3336925"/>
          <a:ext cx="6983412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3466440" imgH="765720" progId="Word.Picture.8">
                  <p:embed/>
                </p:oleObj>
              </mc:Choice>
              <mc:Fallback>
                <p:oleObj name="Picture" r:id="rId5" imgW="3466440" imgH="76572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263" y="3336925"/>
                        <a:ext cx="6983412" cy="1527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056650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3" y="865745"/>
            <a:ext cx="69541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探究获取网页的过程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— 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查找网站服务器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24091" y="1721780"/>
            <a:ext cx="103740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网址中的域名方便记忆，而通过域名查找网站服务器，还需要将域名转变成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IP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地址，尝试在电脑中进入“命令提示符”状态，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如图所示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的命令提示符窗口中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，用命令“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ping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”查故宫网站域名对应的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IP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地址</a:t>
            </a:r>
            <a:r>
              <a:rPr lang="zh-CN" altLang="zh-CN" sz="2000" u="sng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u="sng" dirty="0"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          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9" y="573753"/>
            <a:ext cx="1053594" cy="13457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295" y="3531923"/>
            <a:ext cx="5163062" cy="231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8696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3" y="865745"/>
            <a:ext cx="69541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探究获取网页的过程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— 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获取网页的过程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72219" y="1689951"/>
            <a:ext cx="103740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浏览器中输入网址后，获取网页的过程如图所示，阅读材料，与同学讨论后，在图中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横线上填写故宫网站的域名与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IP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地址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1787029" y="3035718"/>
            <a:ext cx="8473679" cy="18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2852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4" y="941947"/>
            <a:ext cx="59037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探究浏览器打开故宫网页的过程</a:t>
            </a:r>
            <a:endParaRPr lang="zh-CN" altLang="en-US" sz="2800" b="1" spc="100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45139" y="1628910"/>
            <a:ext cx="9673122" cy="1193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浏览器取回的是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html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文件，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html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文件是一种文本文件，并没有直接显示图片等信息，下面我们将通过实验的方式，体验浏览器解析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html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文件，将文字、图像等显示在屏幕上。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514029" y="5177839"/>
            <a:ext cx="3909580" cy="436193"/>
            <a:chOff x="5068727" y="5507367"/>
            <a:chExt cx="3045352" cy="436193"/>
          </a:xfrm>
        </p:grpSpPr>
        <p:grpSp>
          <p:nvGrpSpPr>
            <p:cNvPr id="29" name="组合 28"/>
            <p:cNvGrpSpPr/>
            <p:nvPr/>
          </p:nvGrpSpPr>
          <p:grpSpPr>
            <a:xfrm>
              <a:off x="5068727" y="5507367"/>
              <a:ext cx="3045352" cy="436193"/>
              <a:chOff x="7798258" y="1725919"/>
              <a:chExt cx="3044295" cy="6386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同侧圆角矩形 34"/>
              <p:cNvSpPr/>
              <p:nvPr/>
            </p:nvSpPr>
            <p:spPr>
              <a:xfrm rot="16200000" flipH="1">
                <a:off x="8077934" y="1446244"/>
                <a:ext cx="638628" cy="119798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同侧圆角矩形 35"/>
              <p:cNvSpPr/>
              <p:nvPr/>
            </p:nvSpPr>
            <p:spPr>
              <a:xfrm rot="5400000">
                <a:off x="9232949" y="754944"/>
                <a:ext cx="638629" cy="25805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0" name="文本框 66"/>
            <p:cNvSpPr txBox="1"/>
            <p:nvPr/>
          </p:nvSpPr>
          <p:spPr bwMode="auto">
            <a:xfrm>
              <a:off x="5545194" y="5532564"/>
              <a:ext cx="25012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zh-CN" sz="2000" b="1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描述网页文件打开过程</a:t>
              </a:r>
              <a:endParaRPr lang="zh-CN" altLang="en-US" sz="20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72749" y="3210021"/>
            <a:ext cx="3920132" cy="453822"/>
            <a:chOff x="5011972" y="3547442"/>
            <a:chExt cx="2461978" cy="453822"/>
          </a:xfrm>
        </p:grpSpPr>
        <p:grpSp>
          <p:nvGrpSpPr>
            <p:cNvPr id="38" name="组合 37"/>
            <p:cNvGrpSpPr/>
            <p:nvPr/>
          </p:nvGrpSpPr>
          <p:grpSpPr>
            <a:xfrm>
              <a:off x="5011972" y="3563959"/>
              <a:ext cx="2461978" cy="437305"/>
              <a:chOff x="7790047" y="1724290"/>
              <a:chExt cx="3052506" cy="64025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同侧圆角矩形 48"/>
              <p:cNvSpPr/>
              <p:nvPr/>
            </p:nvSpPr>
            <p:spPr>
              <a:xfrm rot="16200000" flipH="1">
                <a:off x="8073015" y="1441322"/>
                <a:ext cx="640255" cy="120619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同侧圆角矩形 49"/>
              <p:cNvSpPr/>
              <p:nvPr/>
            </p:nvSpPr>
            <p:spPr>
              <a:xfrm rot="5400000">
                <a:off x="9232949" y="754944"/>
                <a:ext cx="638629" cy="25805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0" name="文本框 66"/>
            <p:cNvSpPr txBox="1"/>
            <p:nvPr/>
          </p:nvSpPr>
          <p:spPr bwMode="auto">
            <a:xfrm>
              <a:off x="5402754" y="3547442"/>
              <a:ext cx="191856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zh-CN" sz="2000" b="1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保存故宫网页文件</a:t>
              </a:r>
              <a:endParaRPr lang="zh-CN" altLang="en-US" sz="20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472748" y="4194851"/>
            <a:ext cx="3941633" cy="444089"/>
            <a:chOff x="5019960" y="4612597"/>
            <a:chExt cx="2475480" cy="444089"/>
          </a:xfrm>
        </p:grpSpPr>
        <p:grpSp>
          <p:nvGrpSpPr>
            <p:cNvPr id="52" name="组合 51"/>
            <p:cNvGrpSpPr/>
            <p:nvPr/>
          </p:nvGrpSpPr>
          <p:grpSpPr>
            <a:xfrm>
              <a:off x="5019960" y="4620493"/>
              <a:ext cx="2475480" cy="436193"/>
              <a:chOff x="7773306" y="1725920"/>
              <a:chExt cx="3069247" cy="6386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3" name="同侧圆角矩形 92"/>
              <p:cNvSpPr/>
              <p:nvPr/>
            </p:nvSpPr>
            <p:spPr>
              <a:xfrm rot="16200000" flipH="1">
                <a:off x="8074619" y="1442936"/>
                <a:ext cx="620298" cy="122292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同侧圆角矩形 93"/>
              <p:cNvSpPr/>
              <p:nvPr/>
            </p:nvSpPr>
            <p:spPr>
              <a:xfrm rot="5400000">
                <a:off x="9232949" y="754945"/>
                <a:ext cx="638629" cy="25805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5076526" y="4768124"/>
              <a:ext cx="123524" cy="62873"/>
              <a:chOff x="6097631" y="3141071"/>
              <a:chExt cx="240711" cy="122523"/>
            </a:xfrm>
            <a:solidFill>
              <a:schemeClr val="bg1">
                <a:lumMod val="50000"/>
              </a:schemeClr>
            </a:solidFill>
          </p:grpSpPr>
          <p:sp>
            <p:nvSpPr>
              <p:cNvPr id="56" name="Freeform 258"/>
              <p:cNvSpPr>
                <a:spLocks/>
              </p:cNvSpPr>
              <p:nvPr/>
            </p:nvSpPr>
            <p:spPr bwMode="auto">
              <a:xfrm>
                <a:off x="6143171" y="31584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 259"/>
              <p:cNvSpPr>
                <a:spLocks/>
              </p:cNvSpPr>
              <p:nvPr/>
            </p:nvSpPr>
            <p:spPr bwMode="auto">
              <a:xfrm>
                <a:off x="6335089" y="3227813"/>
                <a:ext cx="3253" cy="542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 260"/>
              <p:cNvSpPr>
                <a:spLocks/>
              </p:cNvSpPr>
              <p:nvPr/>
            </p:nvSpPr>
            <p:spPr bwMode="auto">
              <a:xfrm>
                <a:off x="6310151" y="3163840"/>
                <a:ext cx="2169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 261"/>
              <p:cNvSpPr>
                <a:spLocks/>
              </p:cNvSpPr>
              <p:nvPr/>
            </p:nvSpPr>
            <p:spPr bwMode="auto">
              <a:xfrm>
                <a:off x="6312320" y="31638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262"/>
              <p:cNvSpPr>
                <a:spLocks/>
              </p:cNvSpPr>
              <p:nvPr/>
            </p:nvSpPr>
            <p:spPr bwMode="auto">
              <a:xfrm>
                <a:off x="6278707" y="3171431"/>
                <a:ext cx="3253" cy="325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Freeform 263"/>
              <p:cNvSpPr>
                <a:spLocks/>
              </p:cNvSpPr>
              <p:nvPr/>
            </p:nvSpPr>
            <p:spPr bwMode="auto">
              <a:xfrm>
                <a:off x="6099800" y="3248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264"/>
              <p:cNvSpPr>
                <a:spLocks/>
              </p:cNvSpPr>
              <p:nvPr/>
            </p:nvSpPr>
            <p:spPr bwMode="auto">
              <a:xfrm>
                <a:off x="6220155" y="3222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 265"/>
              <p:cNvSpPr>
                <a:spLocks/>
              </p:cNvSpPr>
              <p:nvPr/>
            </p:nvSpPr>
            <p:spPr bwMode="auto">
              <a:xfrm>
                <a:off x="6220155" y="3179020"/>
                <a:ext cx="15180" cy="23854"/>
              </a:xfrm>
              <a:custGeom>
                <a:avLst/>
                <a:gdLst>
                  <a:gd name="T0" fmla="*/ 5 w 6"/>
                  <a:gd name="T1" fmla="*/ 0 h 9"/>
                  <a:gd name="T2" fmla="*/ 3 w 6"/>
                  <a:gd name="T3" fmla="*/ 4 h 9"/>
                  <a:gd name="T4" fmla="*/ 3 w 6"/>
                  <a:gd name="T5" fmla="*/ 6 h 9"/>
                  <a:gd name="T6" fmla="*/ 2 w 6"/>
                  <a:gd name="T7" fmla="*/ 8 h 9"/>
                  <a:gd name="T8" fmla="*/ 0 w 6"/>
                  <a:gd name="T9" fmla="*/ 6 h 9"/>
                  <a:gd name="T10" fmla="*/ 1 w 6"/>
                  <a:gd name="T11" fmla="*/ 8 h 9"/>
                  <a:gd name="T12" fmla="*/ 1 w 6"/>
                  <a:gd name="T13" fmla="*/ 9 h 9"/>
                  <a:gd name="T14" fmla="*/ 1 w 6"/>
                  <a:gd name="T15" fmla="*/ 9 h 9"/>
                  <a:gd name="T16" fmla="*/ 3 w 6"/>
                  <a:gd name="T17" fmla="*/ 9 h 9"/>
                  <a:gd name="T18" fmla="*/ 4 w 6"/>
                  <a:gd name="T19" fmla="*/ 9 h 9"/>
                  <a:gd name="T20" fmla="*/ 5 w 6"/>
                  <a:gd name="T21" fmla="*/ 6 h 9"/>
                  <a:gd name="T22" fmla="*/ 5 w 6"/>
                  <a:gd name="T23" fmla="*/ 7 h 9"/>
                  <a:gd name="T24" fmla="*/ 5 w 6"/>
                  <a:gd name="T25" fmla="*/ 5 h 9"/>
                  <a:gd name="T26" fmla="*/ 4 w 6"/>
                  <a:gd name="T27" fmla="*/ 4 h 9"/>
                  <a:gd name="T28" fmla="*/ 5 w 6"/>
                  <a:gd name="T29" fmla="*/ 1 h 9"/>
                  <a:gd name="T30" fmla="*/ 5 w 6"/>
                  <a:gd name="T3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9">
                    <a:moveTo>
                      <a:pt x="5" y="0"/>
                    </a:moveTo>
                    <a:cubicBezTo>
                      <a:pt x="5" y="2"/>
                      <a:pt x="3" y="2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7"/>
                      <a:pt x="3" y="8"/>
                      <a:pt x="2" y="8"/>
                    </a:cubicBezTo>
                    <a:cubicBezTo>
                      <a:pt x="1" y="9"/>
                      <a:pt x="1" y="6"/>
                      <a:pt x="0" y="6"/>
                    </a:cubicBezTo>
                    <a:cubicBezTo>
                      <a:pt x="0" y="7"/>
                      <a:pt x="1" y="8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1" y="9"/>
                      <a:pt x="2" y="9"/>
                      <a:pt x="1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5" y="8"/>
                      <a:pt x="4" y="7"/>
                      <a:pt x="5" y="6"/>
                    </a:cubicBezTo>
                    <a:cubicBezTo>
                      <a:pt x="6" y="5"/>
                      <a:pt x="5" y="7"/>
                      <a:pt x="5" y="7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Freeform 266"/>
              <p:cNvSpPr>
                <a:spLocks/>
              </p:cNvSpPr>
              <p:nvPr/>
            </p:nvSpPr>
            <p:spPr bwMode="auto">
              <a:xfrm>
                <a:off x="6158351" y="32050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Freeform 267"/>
              <p:cNvSpPr>
                <a:spLocks/>
              </p:cNvSpPr>
              <p:nvPr/>
            </p:nvSpPr>
            <p:spPr bwMode="auto">
              <a:xfrm>
                <a:off x="6325331" y="3259257"/>
                <a:ext cx="2169" cy="4337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2 h 2"/>
                  <a:gd name="T6" fmla="*/ 1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Freeform 268"/>
              <p:cNvSpPr>
                <a:spLocks/>
              </p:cNvSpPr>
              <p:nvPr/>
            </p:nvSpPr>
            <p:spPr bwMode="auto">
              <a:xfrm>
                <a:off x="6242926" y="3176852"/>
                <a:ext cx="7590" cy="7590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2 h 3"/>
                  <a:gd name="T4" fmla="*/ 2 w 3"/>
                  <a:gd name="T5" fmla="*/ 2 h 3"/>
                  <a:gd name="T6" fmla="*/ 3 w 3"/>
                  <a:gd name="T7" fmla="*/ 1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3"/>
                      <a:pt x="1" y="2"/>
                    </a:cubicBezTo>
                    <a:cubicBezTo>
                      <a:pt x="2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Freeform 269"/>
              <p:cNvSpPr>
                <a:spLocks/>
              </p:cNvSpPr>
              <p:nvPr/>
            </p:nvSpPr>
            <p:spPr bwMode="auto">
              <a:xfrm>
                <a:off x="6238588" y="3171431"/>
                <a:ext cx="2169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Freeform 270"/>
              <p:cNvSpPr>
                <a:spLocks/>
              </p:cNvSpPr>
              <p:nvPr/>
            </p:nvSpPr>
            <p:spPr bwMode="auto">
              <a:xfrm>
                <a:off x="6248347" y="3248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Freeform 271"/>
              <p:cNvSpPr>
                <a:spLocks/>
              </p:cNvSpPr>
              <p:nvPr/>
            </p:nvSpPr>
            <p:spPr bwMode="auto">
              <a:xfrm>
                <a:off x="6248347" y="31822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Freeform 272"/>
              <p:cNvSpPr>
                <a:spLocks/>
              </p:cNvSpPr>
              <p:nvPr/>
            </p:nvSpPr>
            <p:spPr bwMode="auto">
              <a:xfrm>
                <a:off x="6278707" y="3169262"/>
                <a:ext cx="3253" cy="2169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Freeform 273"/>
              <p:cNvSpPr>
                <a:spLocks/>
              </p:cNvSpPr>
              <p:nvPr/>
            </p:nvSpPr>
            <p:spPr bwMode="auto">
              <a:xfrm>
                <a:off x="6235335" y="3192032"/>
                <a:ext cx="325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Freeform 274"/>
              <p:cNvSpPr>
                <a:spLocks/>
              </p:cNvSpPr>
              <p:nvPr/>
            </p:nvSpPr>
            <p:spPr bwMode="auto">
              <a:xfrm>
                <a:off x="6312320" y="3161672"/>
                <a:ext cx="325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Freeform 275"/>
              <p:cNvSpPr>
                <a:spLocks/>
              </p:cNvSpPr>
              <p:nvPr/>
            </p:nvSpPr>
            <p:spPr bwMode="auto">
              <a:xfrm>
                <a:off x="6191964" y="3141071"/>
                <a:ext cx="7590" cy="2169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Freeform 276"/>
              <p:cNvSpPr>
                <a:spLocks/>
              </p:cNvSpPr>
              <p:nvPr/>
            </p:nvSpPr>
            <p:spPr bwMode="auto">
              <a:xfrm>
                <a:off x="6194132" y="3163840"/>
                <a:ext cx="3253" cy="2169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Freeform 277"/>
              <p:cNvSpPr>
                <a:spLocks/>
              </p:cNvSpPr>
              <p:nvPr/>
            </p:nvSpPr>
            <p:spPr bwMode="auto">
              <a:xfrm>
                <a:off x="6097631" y="3246246"/>
                <a:ext cx="2169" cy="2169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Freeform 278"/>
              <p:cNvSpPr>
                <a:spLocks/>
              </p:cNvSpPr>
              <p:nvPr/>
            </p:nvSpPr>
            <p:spPr bwMode="auto">
              <a:xfrm>
                <a:off x="6097631" y="3242993"/>
                <a:ext cx="0" cy="325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4" name="文本框 66"/>
            <p:cNvSpPr txBox="1"/>
            <p:nvPr/>
          </p:nvSpPr>
          <p:spPr bwMode="auto">
            <a:xfrm>
              <a:off x="5424243" y="4612597"/>
              <a:ext cx="195015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zh-CN" sz="2000" b="1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修改故宫网页文本</a:t>
              </a:r>
              <a:endParaRPr lang="zh-CN" altLang="en-US" sz="20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93743" y="3461259"/>
            <a:ext cx="2208252" cy="1885412"/>
            <a:chOff x="2193743" y="3461259"/>
            <a:chExt cx="2208252" cy="1885412"/>
          </a:xfrm>
        </p:grpSpPr>
        <p:cxnSp>
          <p:nvCxnSpPr>
            <p:cNvPr id="21" name="直接箭头连接符 20"/>
            <p:cNvCxnSpPr/>
            <p:nvPr/>
          </p:nvCxnSpPr>
          <p:spPr>
            <a:xfrm>
              <a:off x="3719824" y="4398545"/>
              <a:ext cx="682171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 flipV="1">
              <a:off x="3287668" y="3461259"/>
              <a:ext cx="1114327" cy="459843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>
              <a:off x="3423234" y="4917446"/>
              <a:ext cx="915640" cy="429225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2193743" y="3645342"/>
              <a:ext cx="1490637" cy="1490638"/>
              <a:chOff x="4993868" y="2326868"/>
              <a:chExt cx="2204265" cy="2204265"/>
            </a:xfrm>
            <a:effectLst>
              <a:outerShdw blurRad="177800" dist="889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25" name="任意多边形 24"/>
              <p:cNvSpPr/>
              <p:nvPr/>
            </p:nvSpPr>
            <p:spPr>
              <a:xfrm>
                <a:off x="4993868" y="2326868"/>
                <a:ext cx="2204265" cy="2204265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5305425" y="2638425"/>
                <a:ext cx="1581150" cy="158115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5370108" y="2708871"/>
                <a:ext cx="1451783" cy="1451783"/>
              </a:xfrm>
              <a:prstGeom prst="ellipse">
                <a:avLst/>
              </a:prstGeom>
              <a:solidFill>
                <a:srgbClr val="F9F9F9"/>
              </a:soli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5" name="矩形 94"/>
            <p:cNvSpPr/>
            <p:nvPr/>
          </p:nvSpPr>
          <p:spPr>
            <a:xfrm>
              <a:off x="2545178" y="3971364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2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研究</a:t>
              </a:r>
              <a:br>
                <a:rPr lang="en-US" altLang="zh-CN" sz="2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zh-CN" altLang="en-US" sz="2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活动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687366" y="3302349"/>
            <a:ext cx="288000" cy="288000"/>
            <a:chOff x="4219575" y="3103563"/>
            <a:chExt cx="746125" cy="708025"/>
          </a:xfrm>
          <a:solidFill>
            <a:schemeClr val="tx1"/>
          </a:solidFill>
        </p:grpSpPr>
        <p:sp>
          <p:nvSpPr>
            <p:cNvPr id="100" name="Freeform 356"/>
            <p:cNvSpPr/>
            <p:nvPr/>
          </p:nvSpPr>
          <p:spPr bwMode="auto">
            <a:xfrm>
              <a:off x="4276725" y="3703638"/>
              <a:ext cx="17463" cy="60325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2" y="18"/>
                </a:cxn>
                <a:cxn ang="0">
                  <a:pos x="20" y="31"/>
                </a:cxn>
                <a:cxn ang="0">
                  <a:pos x="12" y="57"/>
                </a:cxn>
                <a:cxn ang="0">
                  <a:pos x="7" y="69"/>
                </a:cxn>
                <a:cxn ang="0">
                  <a:pos x="4" y="83"/>
                </a:cxn>
                <a:cxn ang="0">
                  <a:pos x="1" y="95"/>
                </a:cxn>
                <a:cxn ang="0">
                  <a:pos x="0" y="109"/>
                </a:cxn>
                <a:cxn ang="0">
                  <a:pos x="0" y="109"/>
                </a:cxn>
                <a:cxn ang="0">
                  <a:pos x="0" y="111"/>
                </a:cxn>
                <a:cxn ang="0">
                  <a:pos x="1" y="113"/>
                </a:cxn>
                <a:cxn ang="0">
                  <a:pos x="3" y="114"/>
                </a:cxn>
                <a:cxn ang="0">
                  <a:pos x="4" y="114"/>
                </a:cxn>
                <a:cxn ang="0">
                  <a:pos x="6" y="114"/>
                </a:cxn>
                <a:cxn ang="0">
                  <a:pos x="7" y="113"/>
                </a:cxn>
                <a:cxn ang="0">
                  <a:pos x="9" y="111"/>
                </a:cxn>
                <a:cxn ang="0">
                  <a:pos x="10" y="109"/>
                </a:cxn>
                <a:cxn ang="0">
                  <a:pos x="10" y="109"/>
                </a:cxn>
                <a:cxn ang="0">
                  <a:pos x="11" y="95"/>
                </a:cxn>
                <a:cxn ang="0">
                  <a:pos x="14" y="83"/>
                </a:cxn>
                <a:cxn ang="0">
                  <a:pos x="17" y="69"/>
                </a:cxn>
                <a:cxn ang="0">
                  <a:pos x="21" y="57"/>
                </a:cxn>
                <a:cxn ang="0">
                  <a:pos x="29" y="31"/>
                </a:cxn>
                <a:cxn ang="0">
                  <a:pos x="32" y="18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33" y="2"/>
                </a:cxn>
                <a:cxn ang="0">
                  <a:pos x="32" y="1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1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3" h="114">
                  <a:moveTo>
                    <a:pt x="24" y="4"/>
                  </a:moveTo>
                  <a:lnTo>
                    <a:pt x="24" y="4"/>
                  </a:lnTo>
                  <a:lnTo>
                    <a:pt x="22" y="18"/>
                  </a:lnTo>
                  <a:lnTo>
                    <a:pt x="20" y="31"/>
                  </a:lnTo>
                  <a:lnTo>
                    <a:pt x="12" y="57"/>
                  </a:lnTo>
                  <a:lnTo>
                    <a:pt x="7" y="69"/>
                  </a:lnTo>
                  <a:lnTo>
                    <a:pt x="4" y="83"/>
                  </a:lnTo>
                  <a:lnTo>
                    <a:pt x="1" y="95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1" y="113"/>
                  </a:lnTo>
                  <a:lnTo>
                    <a:pt x="3" y="114"/>
                  </a:lnTo>
                  <a:lnTo>
                    <a:pt x="4" y="114"/>
                  </a:lnTo>
                  <a:lnTo>
                    <a:pt x="6" y="114"/>
                  </a:lnTo>
                  <a:lnTo>
                    <a:pt x="7" y="113"/>
                  </a:lnTo>
                  <a:lnTo>
                    <a:pt x="9" y="111"/>
                  </a:lnTo>
                  <a:lnTo>
                    <a:pt x="10" y="109"/>
                  </a:lnTo>
                  <a:lnTo>
                    <a:pt x="10" y="109"/>
                  </a:lnTo>
                  <a:lnTo>
                    <a:pt x="11" y="95"/>
                  </a:lnTo>
                  <a:lnTo>
                    <a:pt x="14" y="83"/>
                  </a:lnTo>
                  <a:lnTo>
                    <a:pt x="17" y="69"/>
                  </a:lnTo>
                  <a:lnTo>
                    <a:pt x="21" y="57"/>
                  </a:lnTo>
                  <a:lnTo>
                    <a:pt x="29" y="31"/>
                  </a:lnTo>
                  <a:lnTo>
                    <a:pt x="32" y="1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01" name="Freeform 357"/>
            <p:cNvSpPr/>
            <p:nvPr/>
          </p:nvSpPr>
          <p:spPr bwMode="auto">
            <a:xfrm>
              <a:off x="4314825" y="3724275"/>
              <a:ext cx="17463" cy="57150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23" y="4"/>
                </a:cxn>
                <a:cxn ang="0">
                  <a:pos x="18" y="17"/>
                </a:cxn>
                <a:cxn ang="0">
                  <a:pos x="14" y="29"/>
                </a:cxn>
                <a:cxn ang="0">
                  <a:pos x="9" y="43"/>
                </a:cxn>
                <a:cxn ang="0">
                  <a:pos x="4" y="55"/>
                </a:cxn>
                <a:cxn ang="0">
                  <a:pos x="4" y="55"/>
                </a:cxn>
                <a:cxn ang="0">
                  <a:pos x="2" y="68"/>
                </a:cxn>
                <a:cxn ang="0">
                  <a:pos x="1" y="80"/>
                </a:cxn>
                <a:cxn ang="0">
                  <a:pos x="0" y="105"/>
                </a:cxn>
                <a:cxn ang="0">
                  <a:pos x="0" y="105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2" y="109"/>
                </a:cxn>
                <a:cxn ang="0">
                  <a:pos x="4" y="109"/>
                </a:cxn>
                <a:cxn ang="0">
                  <a:pos x="6" y="109"/>
                </a:cxn>
                <a:cxn ang="0">
                  <a:pos x="7" y="108"/>
                </a:cxn>
                <a:cxn ang="0">
                  <a:pos x="8" y="106"/>
                </a:cxn>
                <a:cxn ang="0">
                  <a:pos x="9" y="105"/>
                </a:cxn>
                <a:cxn ang="0">
                  <a:pos x="9" y="105"/>
                </a:cxn>
                <a:cxn ang="0">
                  <a:pos x="9" y="93"/>
                </a:cxn>
                <a:cxn ang="0">
                  <a:pos x="11" y="83"/>
                </a:cxn>
                <a:cxn ang="0">
                  <a:pos x="13" y="62"/>
                </a:cxn>
                <a:cxn ang="0">
                  <a:pos x="13" y="62"/>
                </a:cxn>
                <a:cxn ang="0">
                  <a:pos x="14" y="55"/>
                </a:cxn>
                <a:cxn ang="0">
                  <a:pos x="16" y="48"/>
                </a:cxn>
                <a:cxn ang="0">
                  <a:pos x="21" y="33"/>
                </a:cxn>
                <a:cxn ang="0">
                  <a:pos x="27" y="20"/>
                </a:cxn>
                <a:cxn ang="0">
                  <a:pos x="33" y="6"/>
                </a:cxn>
                <a:cxn ang="0">
                  <a:pos x="33" y="6"/>
                </a:cxn>
                <a:cxn ang="0">
                  <a:pos x="33" y="4"/>
                </a:cxn>
                <a:cxn ang="0">
                  <a:pos x="32" y="3"/>
                </a:cxn>
                <a:cxn ang="0">
                  <a:pos x="31" y="1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3" y="4"/>
                </a:cxn>
                <a:cxn ang="0">
                  <a:pos x="23" y="4"/>
                </a:cxn>
              </a:cxnLst>
              <a:rect l="0" t="0" r="r" b="b"/>
              <a:pathLst>
                <a:path w="33" h="109">
                  <a:moveTo>
                    <a:pt x="23" y="4"/>
                  </a:moveTo>
                  <a:lnTo>
                    <a:pt x="23" y="4"/>
                  </a:lnTo>
                  <a:lnTo>
                    <a:pt x="18" y="17"/>
                  </a:lnTo>
                  <a:lnTo>
                    <a:pt x="14" y="29"/>
                  </a:lnTo>
                  <a:lnTo>
                    <a:pt x="9" y="43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2" y="68"/>
                  </a:lnTo>
                  <a:lnTo>
                    <a:pt x="1" y="80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2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7" y="108"/>
                  </a:lnTo>
                  <a:lnTo>
                    <a:pt x="8" y="106"/>
                  </a:lnTo>
                  <a:lnTo>
                    <a:pt x="9" y="105"/>
                  </a:lnTo>
                  <a:lnTo>
                    <a:pt x="9" y="105"/>
                  </a:lnTo>
                  <a:lnTo>
                    <a:pt x="9" y="93"/>
                  </a:lnTo>
                  <a:lnTo>
                    <a:pt x="11" y="83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4" y="55"/>
                  </a:lnTo>
                  <a:lnTo>
                    <a:pt x="16" y="48"/>
                  </a:lnTo>
                  <a:lnTo>
                    <a:pt x="21" y="33"/>
                  </a:lnTo>
                  <a:lnTo>
                    <a:pt x="27" y="20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02" name="Freeform 358"/>
            <p:cNvSpPr/>
            <p:nvPr/>
          </p:nvSpPr>
          <p:spPr bwMode="auto">
            <a:xfrm>
              <a:off x="4352925" y="3725863"/>
              <a:ext cx="22225" cy="5556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2" y="11"/>
                </a:cxn>
                <a:cxn ang="0">
                  <a:pos x="30" y="17"/>
                </a:cxn>
                <a:cxn ang="0">
                  <a:pos x="25" y="30"/>
                </a:cxn>
                <a:cxn ang="0">
                  <a:pos x="18" y="41"/>
                </a:cxn>
                <a:cxn ang="0">
                  <a:pos x="13" y="52"/>
                </a:cxn>
                <a:cxn ang="0">
                  <a:pos x="13" y="52"/>
                </a:cxn>
                <a:cxn ang="0">
                  <a:pos x="9" y="64"/>
                </a:cxn>
                <a:cxn ang="0">
                  <a:pos x="5" y="75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8" y="101"/>
                </a:cxn>
                <a:cxn ang="0">
                  <a:pos x="8" y="101"/>
                </a:cxn>
                <a:cxn ang="0">
                  <a:pos x="16" y="72"/>
                </a:cxn>
                <a:cxn ang="0">
                  <a:pos x="21" y="58"/>
                </a:cxn>
                <a:cxn ang="0">
                  <a:pos x="27" y="45"/>
                </a:cxn>
                <a:cxn ang="0">
                  <a:pos x="27" y="45"/>
                </a:cxn>
                <a:cxn ang="0">
                  <a:pos x="36" y="25"/>
                </a:cxn>
                <a:cxn ang="0">
                  <a:pos x="40" y="15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4" y="1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104">
                  <a:moveTo>
                    <a:pt x="33" y="5"/>
                  </a:moveTo>
                  <a:lnTo>
                    <a:pt x="33" y="5"/>
                  </a:lnTo>
                  <a:lnTo>
                    <a:pt x="32" y="11"/>
                  </a:lnTo>
                  <a:lnTo>
                    <a:pt x="30" y="17"/>
                  </a:lnTo>
                  <a:lnTo>
                    <a:pt x="25" y="30"/>
                  </a:lnTo>
                  <a:lnTo>
                    <a:pt x="18" y="41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9" y="64"/>
                  </a:lnTo>
                  <a:lnTo>
                    <a:pt x="5" y="7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16" y="72"/>
                  </a:lnTo>
                  <a:lnTo>
                    <a:pt x="21" y="58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36" y="25"/>
                  </a:lnTo>
                  <a:lnTo>
                    <a:pt x="40" y="1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4" y="1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03" name="Freeform 359"/>
            <p:cNvSpPr/>
            <p:nvPr/>
          </p:nvSpPr>
          <p:spPr bwMode="auto">
            <a:xfrm>
              <a:off x="4387850" y="3729038"/>
              <a:ext cx="26988" cy="57150"/>
            </a:xfrm>
            <a:custGeom>
              <a:avLst/>
              <a:gdLst/>
              <a:ahLst/>
              <a:cxnLst>
                <a:cxn ang="0">
                  <a:pos x="42" y="4"/>
                </a:cxn>
                <a:cxn ang="0">
                  <a:pos x="42" y="4"/>
                </a:cxn>
                <a:cxn ang="0">
                  <a:pos x="41" y="10"/>
                </a:cxn>
                <a:cxn ang="0">
                  <a:pos x="40" y="15"/>
                </a:cxn>
                <a:cxn ang="0">
                  <a:pos x="35" y="26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22" y="49"/>
                </a:cxn>
                <a:cxn ang="0">
                  <a:pos x="20" y="56"/>
                </a:cxn>
                <a:cxn ang="0">
                  <a:pos x="16" y="67"/>
                </a:cxn>
                <a:cxn ang="0">
                  <a:pos x="16" y="67"/>
                </a:cxn>
                <a:cxn ang="0">
                  <a:pos x="9" y="84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0" y="103"/>
                </a:cxn>
                <a:cxn ang="0">
                  <a:pos x="0" y="105"/>
                </a:cxn>
                <a:cxn ang="0">
                  <a:pos x="1" y="107"/>
                </a:cxn>
                <a:cxn ang="0">
                  <a:pos x="2" y="108"/>
                </a:cxn>
                <a:cxn ang="0">
                  <a:pos x="4" y="108"/>
                </a:cxn>
                <a:cxn ang="0">
                  <a:pos x="6" y="108"/>
                </a:cxn>
                <a:cxn ang="0">
                  <a:pos x="7" y="108"/>
                </a:cxn>
                <a:cxn ang="0">
                  <a:pos x="8" y="106"/>
                </a:cxn>
                <a:cxn ang="0">
                  <a:pos x="8" y="106"/>
                </a:cxn>
                <a:cxn ang="0">
                  <a:pos x="22" y="77"/>
                </a:cxn>
                <a:cxn ang="0">
                  <a:pos x="22" y="77"/>
                </a:cxn>
                <a:cxn ang="0">
                  <a:pos x="25" y="70"/>
                </a:cxn>
                <a:cxn ang="0">
                  <a:pos x="28" y="62"/>
                </a:cxn>
                <a:cxn ang="0">
                  <a:pos x="31" y="53"/>
                </a:cxn>
                <a:cxn ang="0">
                  <a:pos x="34" y="46"/>
                </a:cxn>
                <a:cxn ang="0">
                  <a:pos x="34" y="46"/>
                </a:cxn>
                <a:cxn ang="0">
                  <a:pos x="45" y="26"/>
                </a:cxn>
                <a:cxn ang="0">
                  <a:pos x="49" y="15"/>
                </a:cxn>
                <a:cxn ang="0">
                  <a:pos x="51" y="10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4" y="1"/>
                </a:cxn>
                <a:cxn ang="0">
                  <a:pos x="43" y="2"/>
                </a:cxn>
                <a:cxn ang="0">
                  <a:pos x="42" y="4"/>
                </a:cxn>
                <a:cxn ang="0">
                  <a:pos x="42" y="4"/>
                </a:cxn>
              </a:cxnLst>
              <a:rect l="0" t="0" r="r" b="b"/>
              <a:pathLst>
                <a:path w="52" h="108">
                  <a:moveTo>
                    <a:pt x="42" y="4"/>
                  </a:moveTo>
                  <a:lnTo>
                    <a:pt x="42" y="4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5" y="2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2" y="49"/>
                  </a:lnTo>
                  <a:lnTo>
                    <a:pt x="20" y="56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9" y="84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3"/>
                  </a:lnTo>
                  <a:lnTo>
                    <a:pt x="0" y="105"/>
                  </a:lnTo>
                  <a:lnTo>
                    <a:pt x="1" y="107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6" y="108"/>
                  </a:lnTo>
                  <a:lnTo>
                    <a:pt x="7" y="10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5" y="70"/>
                  </a:lnTo>
                  <a:lnTo>
                    <a:pt x="28" y="62"/>
                  </a:lnTo>
                  <a:lnTo>
                    <a:pt x="31" y="53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45" y="26"/>
                  </a:lnTo>
                  <a:lnTo>
                    <a:pt x="49" y="15"/>
                  </a:lnTo>
                  <a:lnTo>
                    <a:pt x="51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3" y="2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04" name="Freeform 360"/>
            <p:cNvSpPr/>
            <p:nvPr/>
          </p:nvSpPr>
          <p:spPr bwMode="auto">
            <a:xfrm>
              <a:off x="4438650" y="3730625"/>
              <a:ext cx="23813" cy="55563"/>
            </a:xfrm>
            <a:custGeom>
              <a:avLst/>
              <a:gdLst/>
              <a:ahLst/>
              <a:cxnLst>
                <a:cxn ang="0">
                  <a:pos x="37" y="5"/>
                </a:cxn>
                <a:cxn ang="0">
                  <a:pos x="37" y="5"/>
                </a:cxn>
                <a:cxn ang="0">
                  <a:pos x="35" y="17"/>
                </a:cxn>
                <a:cxn ang="0">
                  <a:pos x="32" y="29"/>
                </a:cxn>
                <a:cxn ang="0">
                  <a:pos x="27" y="41"/>
                </a:cxn>
                <a:cxn ang="0">
                  <a:pos x="21" y="53"/>
                </a:cxn>
                <a:cxn ang="0">
                  <a:pos x="8" y="75"/>
                </a:cxn>
                <a:cxn ang="0">
                  <a:pos x="3" y="87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2" y="103"/>
                </a:cxn>
                <a:cxn ang="0">
                  <a:pos x="3" y="104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1"/>
                </a:cxn>
                <a:cxn ang="0">
                  <a:pos x="9" y="101"/>
                </a:cxn>
                <a:cxn ang="0">
                  <a:pos x="12" y="89"/>
                </a:cxn>
                <a:cxn ang="0">
                  <a:pos x="17" y="76"/>
                </a:cxn>
                <a:cxn ang="0">
                  <a:pos x="30" y="54"/>
                </a:cxn>
                <a:cxn ang="0">
                  <a:pos x="36" y="42"/>
                </a:cxn>
                <a:cxn ang="0">
                  <a:pos x="41" y="30"/>
                </a:cxn>
                <a:cxn ang="0">
                  <a:pos x="45" y="17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5" y="2"/>
                </a:cxn>
                <a:cxn ang="0">
                  <a:pos x="44" y="1"/>
                </a:cxn>
                <a:cxn ang="0">
                  <a:pos x="42" y="0"/>
                </a:cxn>
                <a:cxn ang="0">
                  <a:pos x="40" y="1"/>
                </a:cxn>
                <a:cxn ang="0">
                  <a:pos x="39" y="2"/>
                </a:cxn>
                <a:cxn ang="0">
                  <a:pos x="38" y="3"/>
                </a:cxn>
                <a:cxn ang="0">
                  <a:pos x="37" y="5"/>
                </a:cxn>
                <a:cxn ang="0">
                  <a:pos x="37" y="5"/>
                </a:cxn>
              </a:cxnLst>
              <a:rect l="0" t="0" r="r" b="b"/>
              <a:pathLst>
                <a:path w="46" h="104">
                  <a:moveTo>
                    <a:pt x="37" y="5"/>
                  </a:moveTo>
                  <a:lnTo>
                    <a:pt x="37" y="5"/>
                  </a:lnTo>
                  <a:lnTo>
                    <a:pt x="35" y="17"/>
                  </a:lnTo>
                  <a:lnTo>
                    <a:pt x="32" y="29"/>
                  </a:lnTo>
                  <a:lnTo>
                    <a:pt x="27" y="41"/>
                  </a:lnTo>
                  <a:lnTo>
                    <a:pt x="21" y="53"/>
                  </a:lnTo>
                  <a:lnTo>
                    <a:pt x="8" y="75"/>
                  </a:lnTo>
                  <a:lnTo>
                    <a:pt x="3" y="87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2" y="103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12" y="89"/>
                  </a:lnTo>
                  <a:lnTo>
                    <a:pt x="17" y="76"/>
                  </a:lnTo>
                  <a:lnTo>
                    <a:pt x="30" y="54"/>
                  </a:lnTo>
                  <a:lnTo>
                    <a:pt x="36" y="42"/>
                  </a:lnTo>
                  <a:lnTo>
                    <a:pt x="41" y="30"/>
                  </a:lnTo>
                  <a:lnTo>
                    <a:pt x="45" y="17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9" y="2"/>
                  </a:lnTo>
                  <a:lnTo>
                    <a:pt x="38" y="3"/>
                  </a:lnTo>
                  <a:lnTo>
                    <a:pt x="37" y="5"/>
                  </a:lnTo>
                  <a:lnTo>
                    <a:pt x="37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05" name="Freeform 361"/>
            <p:cNvSpPr/>
            <p:nvPr/>
          </p:nvSpPr>
          <p:spPr bwMode="auto">
            <a:xfrm>
              <a:off x="4478338" y="3732213"/>
              <a:ext cx="25400" cy="52388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34" y="14"/>
                </a:cxn>
                <a:cxn ang="0">
                  <a:pos x="29" y="26"/>
                </a:cxn>
                <a:cxn ang="0">
                  <a:pos x="18" y="47"/>
                </a:cxn>
                <a:cxn ang="0">
                  <a:pos x="13" y="58"/>
                </a:cxn>
                <a:cxn ang="0">
                  <a:pos x="8" y="69"/>
                </a:cxn>
                <a:cxn ang="0">
                  <a:pos x="3" y="80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0" y="95"/>
                </a:cxn>
                <a:cxn ang="0">
                  <a:pos x="1" y="97"/>
                </a:cxn>
                <a:cxn ang="0">
                  <a:pos x="4" y="98"/>
                </a:cxn>
                <a:cxn ang="0">
                  <a:pos x="6" y="99"/>
                </a:cxn>
                <a:cxn ang="0">
                  <a:pos x="8" y="98"/>
                </a:cxn>
                <a:cxn ang="0">
                  <a:pos x="9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3" y="84"/>
                </a:cxn>
                <a:cxn ang="0">
                  <a:pos x="17" y="72"/>
                </a:cxn>
                <a:cxn ang="0">
                  <a:pos x="22" y="61"/>
                </a:cxn>
                <a:cxn ang="0">
                  <a:pos x="27" y="49"/>
                </a:cxn>
                <a:cxn ang="0">
                  <a:pos x="39" y="28"/>
                </a:cxn>
                <a:cxn ang="0">
                  <a:pos x="44" y="16"/>
                </a:cxn>
                <a:cxn ang="0">
                  <a:pos x="48" y="5"/>
                </a:cxn>
                <a:cxn ang="0">
                  <a:pos x="48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6" y="0"/>
                </a:cxn>
                <a:cxn ang="0">
                  <a:pos x="45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8" h="99">
                  <a:moveTo>
                    <a:pt x="39" y="3"/>
                  </a:moveTo>
                  <a:lnTo>
                    <a:pt x="39" y="3"/>
                  </a:lnTo>
                  <a:lnTo>
                    <a:pt x="34" y="14"/>
                  </a:lnTo>
                  <a:lnTo>
                    <a:pt x="29" y="26"/>
                  </a:lnTo>
                  <a:lnTo>
                    <a:pt x="18" y="47"/>
                  </a:lnTo>
                  <a:lnTo>
                    <a:pt x="13" y="58"/>
                  </a:lnTo>
                  <a:lnTo>
                    <a:pt x="8" y="69"/>
                  </a:lnTo>
                  <a:lnTo>
                    <a:pt x="3" y="8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4" y="98"/>
                  </a:lnTo>
                  <a:lnTo>
                    <a:pt x="6" y="99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3" y="84"/>
                  </a:lnTo>
                  <a:lnTo>
                    <a:pt x="17" y="72"/>
                  </a:lnTo>
                  <a:lnTo>
                    <a:pt x="22" y="61"/>
                  </a:lnTo>
                  <a:lnTo>
                    <a:pt x="27" y="49"/>
                  </a:lnTo>
                  <a:lnTo>
                    <a:pt x="39" y="28"/>
                  </a:lnTo>
                  <a:lnTo>
                    <a:pt x="44" y="16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06" name="Freeform 362"/>
            <p:cNvSpPr/>
            <p:nvPr/>
          </p:nvSpPr>
          <p:spPr bwMode="auto">
            <a:xfrm>
              <a:off x="4508500" y="3738563"/>
              <a:ext cx="19050" cy="55563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29" y="5"/>
                </a:cxn>
                <a:cxn ang="0">
                  <a:pos x="27" y="17"/>
                </a:cxn>
                <a:cxn ang="0">
                  <a:pos x="24" y="29"/>
                </a:cxn>
                <a:cxn ang="0">
                  <a:pos x="15" y="51"/>
                </a:cxn>
                <a:cxn ang="0">
                  <a:pos x="15" y="51"/>
                </a:cxn>
                <a:cxn ang="0">
                  <a:pos x="14" y="56"/>
                </a:cxn>
                <a:cxn ang="0">
                  <a:pos x="13" y="61"/>
                </a:cxn>
                <a:cxn ang="0">
                  <a:pos x="12" y="73"/>
                </a:cxn>
                <a:cxn ang="0">
                  <a:pos x="12" y="73"/>
                </a:cxn>
                <a:cxn ang="0">
                  <a:pos x="9" y="79"/>
                </a:cxn>
                <a:cxn ang="0">
                  <a:pos x="7" y="85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15" y="92"/>
                </a:cxn>
                <a:cxn ang="0">
                  <a:pos x="19" y="81"/>
                </a:cxn>
                <a:cxn ang="0">
                  <a:pos x="22" y="70"/>
                </a:cxn>
                <a:cxn ang="0">
                  <a:pos x="24" y="57"/>
                </a:cxn>
                <a:cxn ang="0">
                  <a:pos x="24" y="57"/>
                </a:cxn>
                <a:cxn ang="0">
                  <a:pos x="25" y="51"/>
                </a:cxn>
                <a:cxn ang="0">
                  <a:pos x="27" y="45"/>
                </a:cxn>
                <a:cxn ang="0">
                  <a:pos x="31" y="31"/>
                </a:cxn>
                <a:cxn ang="0">
                  <a:pos x="35" y="19"/>
                </a:cxn>
                <a:cxn ang="0">
                  <a:pos x="37" y="12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7" y="3"/>
                </a:cxn>
                <a:cxn ang="0">
                  <a:pos x="37" y="1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1"/>
                </a:cxn>
                <a:cxn ang="0">
                  <a:pos x="29" y="3"/>
                </a:cxn>
                <a:cxn ang="0">
                  <a:pos x="29" y="5"/>
                </a:cxn>
                <a:cxn ang="0">
                  <a:pos x="29" y="5"/>
                </a:cxn>
              </a:cxnLst>
              <a:rect l="0" t="0" r="r" b="b"/>
              <a:pathLst>
                <a:path w="38" h="105">
                  <a:moveTo>
                    <a:pt x="29" y="5"/>
                  </a:moveTo>
                  <a:lnTo>
                    <a:pt x="29" y="5"/>
                  </a:lnTo>
                  <a:lnTo>
                    <a:pt x="27" y="17"/>
                  </a:lnTo>
                  <a:lnTo>
                    <a:pt x="24" y="29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4" y="56"/>
                  </a:lnTo>
                  <a:lnTo>
                    <a:pt x="13" y="61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9" y="79"/>
                  </a:lnTo>
                  <a:lnTo>
                    <a:pt x="7" y="85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15" y="92"/>
                  </a:lnTo>
                  <a:lnTo>
                    <a:pt x="19" y="81"/>
                  </a:lnTo>
                  <a:lnTo>
                    <a:pt x="22" y="70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1"/>
                  </a:lnTo>
                  <a:lnTo>
                    <a:pt x="27" y="45"/>
                  </a:lnTo>
                  <a:lnTo>
                    <a:pt x="31" y="31"/>
                  </a:lnTo>
                  <a:lnTo>
                    <a:pt x="35" y="19"/>
                  </a:lnTo>
                  <a:lnTo>
                    <a:pt x="37" y="12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29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07" name="Freeform 363"/>
            <p:cNvSpPr/>
            <p:nvPr/>
          </p:nvSpPr>
          <p:spPr bwMode="auto">
            <a:xfrm>
              <a:off x="4545013" y="3736975"/>
              <a:ext cx="15875" cy="492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6"/>
                </a:cxn>
                <a:cxn ang="0">
                  <a:pos x="17" y="26"/>
                </a:cxn>
                <a:cxn ang="0">
                  <a:pos x="13" y="47"/>
                </a:cxn>
                <a:cxn ang="0">
                  <a:pos x="8" y="68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0"/>
                </a:cxn>
                <a:cxn ang="0">
                  <a:pos x="0" y="92"/>
                </a:cxn>
                <a:cxn ang="0">
                  <a:pos x="2" y="93"/>
                </a:cxn>
                <a:cxn ang="0">
                  <a:pos x="4" y="94"/>
                </a:cxn>
                <a:cxn ang="0">
                  <a:pos x="6" y="94"/>
                </a:cxn>
                <a:cxn ang="0">
                  <a:pos x="7" y="94"/>
                </a:cxn>
                <a:cxn ang="0">
                  <a:pos x="9" y="93"/>
                </a:cxn>
                <a:cxn ang="0">
                  <a:pos x="10" y="91"/>
                </a:cxn>
                <a:cxn ang="0">
                  <a:pos x="10" y="91"/>
                </a:cxn>
                <a:cxn ang="0">
                  <a:pos x="17" y="69"/>
                </a:cxn>
                <a:cxn ang="0">
                  <a:pos x="22" y="49"/>
                </a:cxn>
                <a:cxn ang="0">
                  <a:pos x="27" y="27"/>
                </a:cxn>
                <a:cxn ang="0">
                  <a:pos x="28" y="16"/>
                </a:cxn>
                <a:cxn ang="0">
                  <a:pos x="28" y="4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8" h="94">
                  <a:moveTo>
                    <a:pt x="19" y="4"/>
                  </a:moveTo>
                  <a:lnTo>
                    <a:pt x="19" y="4"/>
                  </a:lnTo>
                  <a:lnTo>
                    <a:pt x="19" y="16"/>
                  </a:lnTo>
                  <a:lnTo>
                    <a:pt x="17" y="26"/>
                  </a:lnTo>
                  <a:lnTo>
                    <a:pt x="13" y="47"/>
                  </a:lnTo>
                  <a:lnTo>
                    <a:pt x="8" y="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2" y="93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7" y="94"/>
                  </a:lnTo>
                  <a:lnTo>
                    <a:pt x="9" y="93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7" y="69"/>
                  </a:lnTo>
                  <a:lnTo>
                    <a:pt x="22" y="49"/>
                  </a:lnTo>
                  <a:lnTo>
                    <a:pt x="27" y="27"/>
                  </a:lnTo>
                  <a:lnTo>
                    <a:pt x="28" y="16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08" name="Freeform 364"/>
            <p:cNvSpPr/>
            <p:nvPr/>
          </p:nvSpPr>
          <p:spPr bwMode="auto">
            <a:xfrm>
              <a:off x="4605338" y="3643313"/>
              <a:ext cx="47625" cy="82550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79" y="12"/>
                </a:cxn>
                <a:cxn ang="0">
                  <a:pos x="74" y="16"/>
                </a:cxn>
                <a:cxn ang="0">
                  <a:pos x="63" y="24"/>
                </a:cxn>
                <a:cxn ang="0">
                  <a:pos x="61" y="27"/>
                </a:cxn>
                <a:cxn ang="0">
                  <a:pos x="56" y="41"/>
                </a:cxn>
                <a:cxn ang="0">
                  <a:pos x="50" y="50"/>
                </a:cxn>
                <a:cxn ang="0">
                  <a:pos x="37" y="68"/>
                </a:cxn>
                <a:cxn ang="0">
                  <a:pos x="31" y="77"/>
                </a:cxn>
                <a:cxn ang="0">
                  <a:pos x="12" y="109"/>
                </a:cxn>
                <a:cxn ang="0">
                  <a:pos x="4" y="127"/>
                </a:cxn>
                <a:cxn ang="0">
                  <a:pos x="1" y="144"/>
                </a:cxn>
                <a:cxn ang="0">
                  <a:pos x="0" y="146"/>
                </a:cxn>
                <a:cxn ang="0">
                  <a:pos x="0" y="149"/>
                </a:cxn>
                <a:cxn ang="0">
                  <a:pos x="2" y="154"/>
                </a:cxn>
                <a:cxn ang="0">
                  <a:pos x="5" y="155"/>
                </a:cxn>
                <a:cxn ang="0">
                  <a:pos x="8" y="154"/>
                </a:cxn>
                <a:cxn ang="0">
                  <a:pos x="9" y="149"/>
                </a:cxn>
                <a:cxn ang="0">
                  <a:pos x="10" y="143"/>
                </a:cxn>
                <a:cxn ang="0">
                  <a:pos x="15" y="125"/>
                </a:cxn>
                <a:cxn ang="0">
                  <a:pos x="26" y="101"/>
                </a:cxn>
                <a:cxn ang="0">
                  <a:pos x="41" y="78"/>
                </a:cxn>
                <a:cxn ang="0">
                  <a:pos x="56" y="57"/>
                </a:cxn>
                <a:cxn ang="0">
                  <a:pos x="65" y="42"/>
                </a:cxn>
                <a:cxn ang="0">
                  <a:pos x="75" y="27"/>
                </a:cxn>
                <a:cxn ang="0">
                  <a:pos x="81" y="23"/>
                </a:cxn>
                <a:cxn ang="0">
                  <a:pos x="88" y="12"/>
                </a:cxn>
                <a:cxn ang="0">
                  <a:pos x="90" y="5"/>
                </a:cxn>
                <a:cxn ang="0">
                  <a:pos x="89" y="2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</a:cxnLst>
              <a:rect l="0" t="0" r="r" b="b"/>
              <a:pathLst>
                <a:path w="90" h="155">
                  <a:moveTo>
                    <a:pt x="81" y="3"/>
                  </a:moveTo>
                  <a:lnTo>
                    <a:pt x="81" y="3"/>
                  </a:lnTo>
                  <a:lnTo>
                    <a:pt x="80" y="8"/>
                  </a:lnTo>
                  <a:lnTo>
                    <a:pt x="79" y="12"/>
                  </a:lnTo>
                  <a:lnTo>
                    <a:pt x="76" y="14"/>
                  </a:lnTo>
                  <a:lnTo>
                    <a:pt x="74" y="16"/>
                  </a:lnTo>
                  <a:lnTo>
                    <a:pt x="69" y="19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1" y="27"/>
                  </a:lnTo>
                  <a:lnTo>
                    <a:pt x="59" y="33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0" y="50"/>
                  </a:lnTo>
                  <a:lnTo>
                    <a:pt x="43" y="58"/>
                  </a:lnTo>
                  <a:lnTo>
                    <a:pt x="37" y="68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22" y="92"/>
                  </a:lnTo>
                  <a:lnTo>
                    <a:pt x="12" y="109"/>
                  </a:lnTo>
                  <a:lnTo>
                    <a:pt x="8" y="117"/>
                  </a:lnTo>
                  <a:lnTo>
                    <a:pt x="4" y="127"/>
                  </a:lnTo>
                  <a:lnTo>
                    <a:pt x="2" y="135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0" y="146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51"/>
                  </a:lnTo>
                  <a:lnTo>
                    <a:pt x="2" y="154"/>
                  </a:lnTo>
                  <a:lnTo>
                    <a:pt x="3" y="155"/>
                  </a:lnTo>
                  <a:lnTo>
                    <a:pt x="5" y="155"/>
                  </a:lnTo>
                  <a:lnTo>
                    <a:pt x="6" y="155"/>
                  </a:lnTo>
                  <a:lnTo>
                    <a:pt x="8" y="154"/>
                  </a:lnTo>
                  <a:lnTo>
                    <a:pt x="9" y="151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10" y="143"/>
                  </a:lnTo>
                  <a:lnTo>
                    <a:pt x="10" y="137"/>
                  </a:lnTo>
                  <a:lnTo>
                    <a:pt x="15" y="125"/>
                  </a:lnTo>
                  <a:lnTo>
                    <a:pt x="20" y="112"/>
                  </a:lnTo>
                  <a:lnTo>
                    <a:pt x="26" y="101"/>
                  </a:lnTo>
                  <a:lnTo>
                    <a:pt x="34" y="89"/>
                  </a:lnTo>
                  <a:lnTo>
                    <a:pt x="41" y="78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61" y="49"/>
                  </a:lnTo>
                  <a:lnTo>
                    <a:pt x="65" y="42"/>
                  </a:lnTo>
                  <a:lnTo>
                    <a:pt x="69" y="34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81" y="23"/>
                  </a:lnTo>
                  <a:lnTo>
                    <a:pt x="85" y="18"/>
                  </a:lnTo>
                  <a:lnTo>
                    <a:pt x="88" y="12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09" name="Freeform 365"/>
            <p:cNvSpPr/>
            <p:nvPr/>
          </p:nvSpPr>
          <p:spPr bwMode="auto">
            <a:xfrm>
              <a:off x="4610100" y="3646488"/>
              <a:ext cx="71438" cy="104775"/>
            </a:xfrm>
            <a:custGeom>
              <a:avLst/>
              <a:gdLst/>
              <a:ahLst/>
              <a:cxnLst>
                <a:cxn ang="0">
                  <a:pos x="126" y="1"/>
                </a:cxn>
                <a:cxn ang="0">
                  <a:pos x="126" y="1"/>
                </a:cxn>
                <a:cxn ang="0">
                  <a:pos x="115" y="9"/>
                </a:cxn>
                <a:cxn ang="0">
                  <a:pos x="105" y="17"/>
                </a:cxn>
                <a:cxn ang="0">
                  <a:pos x="96" y="27"/>
                </a:cxn>
                <a:cxn ang="0">
                  <a:pos x="87" y="37"/>
                </a:cxn>
                <a:cxn ang="0">
                  <a:pos x="80" y="47"/>
                </a:cxn>
                <a:cxn ang="0">
                  <a:pos x="73" y="59"/>
                </a:cxn>
                <a:cxn ang="0">
                  <a:pos x="59" y="82"/>
                </a:cxn>
                <a:cxn ang="0">
                  <a:pos x="59" y="82"/>
                </a:cxn>
                <a:cxn ang="0">
                  <a:pos x="44" y="109"/>
                </a:cxn>
                <a:cxn ang="0">
                  <a:pos x="28" y="136"/>
                </a:cxn>
                <a:cxn ang="0">
                  <a:pos x="13" y="164"/>
                </a:cxn>
                <a:cxn ang="0">
                  <a:pos x="7" y="178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95"/>
                </a:cxn>
                <a:cxn ang="0">
                  <a:pos x="1" y="197"/>
                </a:cxn>
                <a:cxn ang="0">
                  <a:pos x="2" y="198"/>
                </a:cxn>
                <a:cxn ang="0">
                  <a:pos x="3" y="199"/>
                </a:cxn>
                <a:cxn ang="0">
                  <a:pos x="6" y="199"/>
                </a:cxn>
                <a:cxn ang="0">
                  <a:pos x="8" y="198"/>
                </a:cxn>
                <a:cxn ang="0">
                  <a:pos x="9" y="197"/>
                </a:cxn>
                <a:cxn ang="0">
                  <a:pos x="10" y="196"/>
                </a:cxn>
                <a:cxn ang="0">
                  <a:pos x="10" y="196"/>
                </a:cxn>
                <a:cxn ang="0">
                  <a:pos x="15" y="183"/>
                </a:cxn>
                <a:cxn ang="0">
                  <a:pos x="21" y="170"/>
                </a:cxn>
                <a:cxn ang="0">
                  <a:pos x="33" y="147"/>
                </a:cxn>
                <a:cxn ang="0">
                  <a:pos x="47" y="124"/>
                </a:cxn>
                <a:cxn ang="0">
                  <a:pos x="60" y="100"/>
                </a:cxn>
                <a:cxn ang="0">
                  <a:pos x="60" y="100"/>
                </a:cxn>
                <a:cxn ang="0">
                  <a:pos x="74" y="74"/>
                </a:cxn>
                <a:cxn ang="0">
                  <a:pos x="82" y="62"/>
                </a:cxn>
                <a:cxn ang="0">
                  <a:pos x="89" y="49"/>
                </a:cxn>
                <a:cxn ang="0">
                  <a:pos x="98" y="38"/>
                </a:cxn>
                <a:cxn ang="0">
                  <a:pos x="108" y="28"/>
                </a:cxn>
                <a:cxn ang="0">
                  <a:pos x="119" y="17"/>
                </a:cxn>
                <a:cxn ang="0">
                  <a:pos x="130" y="9"/>
                </a:cxn>
                <a:cxn ang="0">
                  <a:pos x="130" y="9"/>
                </a:cxn>
                <a:cxn ang="0">
                  <a:pos x="133" y="7"/>
                </a:cxn>
                <a:cxn ang="0">
                  <a:pos x="134" y="6"/>
                </a:cxn>
                <a:cxn ang="0">
                  <a:pos x="133" y="4"/>
                </a:cxn>
                <a:cxn ang="0">
                  <a:pos x="133" y="2"/>
                </a:cxn>
                <a:cxn ang="0">
                  <a:pos x="132" y="1"/>
                </a:cxn>
                <a:cxn ang="0">
                  <a:pos x="129" y="0"/>
                </a:cxn>
                <a:cxn ang="0">
                  <a:pos x="128" y="0"/>
                </a:cxn>
                <a:cxn ang="0">
                  <a:pos x="126" y="1"/>
                </a:cxn>
                <a:cxn ang="0">
                  <a:pos x="126" y="1"/>
                </a:cxn>
              </a:cxnLst>
              <a:rect l="0" t="0" r="r" b="b"/>
              <a:pathLst>
                <a:path w="134" h="199">
                  <a:moveTo>
                    <a:pt x="126" y="1"/>
                  </a:moveTo>
                  <a:lnTo>
                    <a:pt x="126" y="1"/>
                  </a:lnTo>
                  <a:lnTo>
                    <a:pt x="115" y="9"/>
                  </a:lnTo>
                  <a:lnTo>
                    <a:pt x="105" y="17"/>
                  </a:lnTo>
                  <a:lnTo>
                    <a:pt x="96" y="27"/>
                  </a:lnTo>
                  <a:lnTo>
                    <a:pt x="87" y="37"/>
                  </a:lnTo>
                  <a:lnTo>
                    <a:pt x="80" y="47"/>
                  </a:lnTo>
                  <a:lnTo>
                    <a:pt x="73" y="59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44" y="109"/>
                  </a:lnTo>
                  <a:lnTo>
                    <a:pt x="28" y="136"/>
                  </a:lnTo>
                  <a:lnTo>
                    <a:pt x="13" y="164"/>
                  </a:lnTo>
                  <a:lnTo>
                    <a:pt x="7" y="17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5"/>
                  </a:lnTo>
                  <a:lnTo>
                    <a:pt x="1" y="197"/>
                  </a:lnTo>
                  <a:lnTo>
                    <a:pt x="2" y="198"/>
                  </a:lnTo>
                  <a:lnTo>
                    <a:pt x="3" y="199"/>
                  </a:lnTo>
                  <a:lnTo>
                    <a:pt x="6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10" y="196"/>
                  </a:lnTo>
                  <a:lnTo>
                    <a:pt x="10" y="196"/>
                  </a:lnTo>
                  <a:lnTo>
                    <a:pt x="15" y="183"/>
                  </a:lnTo>
                  <a:lnTo>
                    <a:pt x="21" y="170"/>
                  </a:lnTo>
                  <a:lnTo>
                    <a:pt x="33" y="147"/>
                  </a:lnTo>
                  <a:lnTo>
                    <a:pt x="47" y="124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74" y="74"/>
                  </a:lnTo>
                  <a:lnTo>
                    <a:pt x="82" y="62"/>
                  </a:lnTo>
                  <a:lnTo>
                    <a:pt x="89" y="49"/>
                  </a:lnTo>
                  <a:lnTo>
                    <a:pt x="98" y="38"/>
                  </a:lnTo>
                  <a:lnTo>
                    <a:pt x="108" y="28"/>
                  </a:lnTo>
                  <a:lnTo>
                    <a:pt x="119" y="17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3" y="7"/>
                  </a:lnTo>
                  <a:lnTo>
                    <a:pt x="134" y="6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8" y="0"/>
                  </a:lnTo>
                  <a:lnTo>
                    <a:pt x="126" y="1"/>
                  </a:lnTo>
                  <a:lnTo>
                    <a:pt x="12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10" name="Freeform 366"/>
            <p:cNvSpPr/>
            <p:nvPr/>
          </p:nvSpPr>
          <p:spPr bwMode="auto">
            <a:xfrm>
              <a:off x="4624388" y="3638550"/>
              <a:ext cx="84138" cy="130175"/>
            </a:xfrm>
            <a:custGeom>
              <a:avLst/>
              <a:gdLst/>
              <a:ahLst/>
              <a:cxnLst>
                <a:cxn ang="0">
                  <a:pos x="152" y="1"/>
                </a:cxn>
                <a:cxn ang="0">
                  <a:pos x="137" y="15"/>
                </a:cxn>
                <a:cxn ang="0">
                  <a:pos x="123" y="30"/>
                </a:cxn>
                <a:cxn ang="0">
                  <a:pos x="99" y="66"/>
                </a:cxn>
                <a:cxn ang="0">
                  <a:pos x="67" y="121"/>
                </a:cxn>
                <a:cxn ang="0">
                  <a:pos x="56" y="138"/>
                </a:cxn>
                <a:cxn ang="0">
                  <a:pos x="32" y="174"/>
                </a:cxn>
                <a:cxn ang="0">
                  <a:pos x="12" y="211"/>
                </a:cxn>
                <a:cxn ang="0">
                  <a:pos x="1" y="229"/>
                </a:cxn>
                <a:cxn ang="0">
                  <a:pos x="0" y="238"/>
                </a:cxn>
                <a:cxn ang="0">
                  <a:pos x="4" y="246"/>
                </a:cxn>
                <a:cxn ang="0">
                  <a:pos x="6" y="247"/>
                </a:cxn>
                <a:cxn ang="0">
                  <a:pos x="12" y="246"/>
                </a:cxn>
                <a:cxn ang="0">
                  <a:pos x="14" y="242"/>
                </a:cxn>
                <a:cxn ang="0">
                  <a:pos x="16" y="241"/>
                </a:cxn>
                <a:cxn ang="0">
                  <a:pos x="17" y="236"/>
                </a:cxn>
                <a:cxn ang="0">
                  <a:pos x="15" y="234"/>
                </a:cxn>
                <a:cxn ang="0">
                  <a:pos x="12" y="234"/>
                </a:cxn>
                <a:cxn ang="0">
                  <a:pos x="10" y="234"/>
                </a:cxn>
                <a:cxn ang="0">
                  <a:pos x="12" y="229"/>
                </a:cxn>
                <a:cxn ang="0">
                  <a:pos x="22" y="210"/>
                </a:cxn>
                <a:cxn ang="0">
                  <a:pos x="33" y="191"/>
                </a:cxn>
                <a:cxn ang="0">
                  <a:pos x="53" y="160"/>
                </a:cxn>
                <a:cxn ang="0">
                  <a:pos x="73" y="129"/>
                </a:cxn>
                <a:cxn ang="0">
                  <a:pos x="92" y="98"/>
                </a:cxn>
                <a:cxn ang="0">
                  <a:pos x="121" y="50"/>
                </a:cxn>
                <a:cxn ang="0">
                  <a:pos x="144" y="21"/>
                </a:cxn>
                <a:cxn ang="0">
                  <a:pos x="157" y="10"/>
                </a:cxn>
                <a:cxn ang="0">
                  <a:pos x="158" y="9"/>
                </a:cxn>
                <a:cxn ang="0">
                  <a:pos x="158" y="2"/>
                </a:cxn>
                <a:cxn ang="0">
                  <a:pos x="156" y="0"/>
                </a:cxn>
                <a:cxn ang="0">
                  <a:pos x="152" y="1"/>
                </a:cxn>
              </a:cxnLst>
              <a:rect l="0" t="0" r="r" b="b"/>
              <a:pathLst>
                <a:path w="159" h="247">
                  <a:moveTo>
                    <a:pt x="152" y="1"/>
                  </a:moveTo>
                  <a:lnTo>
                    <a:pt x="152" y="1"/>
                  </a:lnTo>
                  <a:lnTo>
                    <a:pt x="145" y="8"/>
                  </a:lnTo>
                  <a:lnTo>
                    <a:pt x="137" y="15"/>
                  </a:lnTo>
                  <a:lnTo>
                    <a:pt x="129" y="23"/>
                  </a:lnTo>
                  <a:lnTo>
                    <a:pt x="123" y="30"/>
                  </a:lnTo>
                  <a:lnTo>
                    <a:pt x="111" y="48"/>
                  </a:lnTo>
                  <a:lnTo>
                    <a:pt x="99" y="66"/>
                  </a:lnTo>
                  <a:lnTo>
                    <a:pt x="79" y="103"/>
                  </a:lnTo>
                  <a:lnTo>
                    <a:pt x="67" y="12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4" y="155"/>
                  </a:lnTo>
                  <a:lnTo>
                    <a:pt x="32" y="174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6" y="219"/>
                  </a:lnTo>
                  <a:lnTo>
                    <a:pt x="1" y="229"/>
                  </a:lnTo>
                  <a:lnTo>
                    <a:pt x="0" y="233"/>
                  </a:lnTo>
                  <a:lnTo>
                    <a:pt x="0" y="238"/>
                  </a:lnTo>
                  <a:lnTo>
                    <a:pt x="1" y="242"/>
                  </a:lnTo>
                  <a:lnTo>
                    <a:pt x="4" y="246"/>
                  </a:lnTo>
                  <a:lnTo>
                    <a:pt x="4" y="246"/>
                  </a:lnTo>
                  <a:lnTo>
                    <a:pt x="6" y="247"/>
                  </a:lnTo>
                  <a:lnTo>
                    <a:pt x="9" y="247"/>
                  </a:lnTo>
                  <a:lnTo>
                    <a:pt x="12" y="246"/>
                  </a:lnTo>
                  <a:lnTo>
                    <a:pt x="13" y="244"/>
                  </a:lnTo>
                  <a:lnTo>
                    <a:pt x="14" y="242"/>
                  </a:lnTo>
                  <a:lnTo>
                    <a:pt x="14" y="242"/>
                  </a:lnTo>
                  <a:lnTo>
                    <a:pt x="16" y="241"/>
                  </a:lnTo>
                  <a:lnTo>
                    <a:pt x="17" y="240"/>
                  </a:lnTo>
                  <a:lnTo>
                    <a:pt x="17" y="236"/>
                  </a:lnTo>
                  <a:lnTo>
                    <a:pt x="16" y="235"/>
                  </a:lnTo>
                  <a:lnTo>
                    <a:pt x="15" y="234"/>
                  </a:lnTo>
                  <a:lnTo>
                    <a:pt x="14" y="233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0" y="234"/>
                  </a:lnTo>
                  <a:lnTo>
                    <a:pt x="10" y="234"/>
                  </a:lnTo>
                  <a:lnTo>
                    <a:pt x="12" y="229"/>
                  </a:lnTo>
                  <a:lnTo>
                    <a:pt x="15" y="222"/>
                  </a:lnTo>
                  <a:lnTo>
                    <a:pt x="22" y="210"/>
                  </a:lnTo>
                  <a:lnTo>
                    <a:pt x="33" y="191"/>
                  </a:lnTo>
                  <a:lnTo>
                    <a:pt x="33" y="191"/>
                  </a:lnTo>
                  <a:lnTo>
                    <a:pt x="43" y="176"/>
                  </a:lnTo>
                  <a:lnTo>
                    <a:pt x="53" y="160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83" y="114"/>
                  </a:lnTo>
                  <a:lnTo>
                    <a:pt x="92" y="98"/>
                  </a:lnTo>
                  <a:lnTo>
                    <a:pt x="111" y="65"/>
                  </a:lnTo>
                  <a:lnTo>
                    <a:pt x="121" y="50"/>
                  </a:lnTo>
                  <a:lnTo>
                    <a:pt x="131" y="34"/>
                  </a:lnTo>
                  <a:lnTo>
                    <a:pt x="144" y="21"/>
                  </a:lnTo>
                  <a:lnTo>
                    <a:pt x="150" y="15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8" y="9"/>
                  </a:lnTo>
                  <a:lnTo>
                    <a:pt x="159" y="6"/>
                  </a:lnTo>
                  <a:lnTo>
                    <a:pt x="158" y="2"/>
                  </a:lnTo>
                  <a:lnTo>
                    <a:pt x="157" y="1"/>
                  </a:lnTo>
                  <a:lnTo>
                    <a:pt x="156" y="0"/>
                  </a:lnTo>
                  <a:lnTo>
                    <a:pt x="154" y="0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11" name="Freeform 367"/>
            <p:cNvSpPr/>
            <p:nvPr/>
          </p:nvSpPr>
          <p:spPr bwMode="auto">
            <a:xfrm>
              <a:off x="4648200" y="3646488"/>
              <a:ext cx="80963" cy="120650"/>
            </a:xfrm>
            <a:custGeom>
              <a:avLst/>
              <a:gdLst/>
              <a:ahLst/>
              <a:cxnLst>
                <a:cxn ang="0">
                  <a:pos x="143" y="2"/>
                </a:cxn>
                <a:cxn ang="0">
                  <a:pos x="143" y="2"/>
                </a:cxn>
                <a:cxn ang="0">
                  <a:pos x="132" y="14"/>
                </a:cxn>
                <a:cxn ang="0">
                  <a:pos x="120" y="28"/>
                </a:cxn>
                <a:cxn ang="0">
                  <a:pos x="110" y="41"/>
                </a:cxn>
                <a:cxn ang="0">
                  <a:pos x="100" y="54"/>
                </a:cxn>
                <a:cxn ang="0">
                  <a:pos x="81" y="83"/>
                </a:cxn>
                <a:cxn ang="0">
                  <a:pos x="63" y="113"/>
                </a:cxn>
                <a:cxn ang="0">
                  <a:pos x="63" y="113"/>
                </a:cxn>
                <a:cxn ang="0">
                  <a:pos x="47" y="141"/>
                </a:cxn>
                <a:cxn ang="0">
                  <a:pos x="32" y="169"/>
                </a:cxn>
                <a:cxn ang="0">
                  <a:pos x="32" y="169"/>
                </a:cxn>
                <a:cxn ang="0">
                  <a:pos x="24" y="182"/>
                </a:cxn>
                <a:cxn ang="0">
                  <a:pos x="15" y="195"/>
                </a:cxn>
                <a:cxn ang="0">
                  <a:pos x="7" y="207"/>
                </a:cxn>
                <a:cxn ang="0">
                  <a:pos x="1" y="221"/>
                </a:cxn>
                <a:cxn ang="0">
                  <a:pos x="1" y="221"/>
                </a:cxn>
                <a:cxn ang="0">
                  <a:pos x="0" y="223"/>
                </a:cxn>
                <a:cxn ang="0">
                  <a:pos x="1" y="225"/>
                </a:cxn>
                <a:cxn ang="0">
                  <a:pos x="2" y="227"/>
                </a:cxn>
                <a:cxn ang="0">
                  <a:pos x="5" y="228"/>
                </a:cxn>
                <a:cxn ang="0">
                  <a:pos x="9" y="228"/>
                </a:cxn>
                <a:cxn ang="0">
                  <a:pos x="9" y="228"/>
                </a:cxn>
                <a:cxn ang="0">
                  <a:pos x="12" y="227"/>
                </a:cxn>
                <a:cxn ang="0">
                  <a:pos x="14" y="224"/>
                </a:cxn>
                <a:cxn ang="0">
                  <a:pos x="13" y="221"/>
                </a:cxn>
                <a:cxn ang="0">
                  <a:pos x="12" y="219"/>
                </a:cxn>
                <a:cxn ang="0">
                  <a:pos x="12" y="219"/>
                </a:cxn>
                <a:cxn ang="0">
                  <a:pos x="17" y="209"/>
                </a:cxn>
                <a:cxn ang="0">
                  <a:pos x="23" y="200"/>
                </a:cxn>
                <a:cxn ang="0">
                  <a:pos x="36" y="180"/>
                </a:cxn>
                <a:cxn ang="0">
                  <a:pos x="36" y="180"/>
                </a:cxn>
                <a:cxn ang="0">
                  <a:pos x="52" y="153"/>
                </a:cxn>
                <a:cxn ang="0">
                  <a:pos x="67" y="125"/>
                </a:cxn>
                <a:cxn ang="0">
                  <a:pos x="67" y="125"/>
                </a:cxn>
                <a:cxn ang="0">
                  <a:pos x="85" y="94"/>
                </a:cxn>
                <a:cxn ang="0">
                  <a:pos x="105" y="64"/>
                </a:cxn>
                <a:cxn ang="0">
                  <a:pos x="115" y="49"/>
                </a:cxn>
                <a:cxn ang="0">
                  <a:pos x="127" y="35"/>
                </a:cxn>
                <a:cxn ang="0">
                  <a:pos x="138" y="21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1" y="6"/>
                </a:cxn>
                <a:cxn ang="0">
                  <a:pos x="151" y="5"/>
                </a:cxn>
                <a:cxn ang="0">
                  <a:pos x="150" y="3"/>
                </a:cxn>
                <a:cxn ang="0">
                  <a:pos x="149" y="2"/>
                </a:cxn>
                <a:cxn ang="0">
                  <a:pos x="148" y="1"/>
                </a:cxn>
                <a:cxn ang="0">
                  <a:pos x="146" y="0"/>
                </a:cxn>
                <a:cxn ang="0">
                  <a:pos x="145" y="0"/>
                </a:cxn>
                <a:cxn ang="0">
                  <a:pos x="143" y="2"/>
                </a:cxn>
                <a:cxn ang="0">
                  <a:pos x="143" y="2"/>
                </a:cxn>
              </a:cxnLst>
              <a:rect l="0" t="0" r="r" b="b"/>
              <a:pathLst>
                <a:path w="151" h="228">
                  <a:moveTo>
                    <a:pt x="143" y="2"/>
                  </a:moveTo>
                  <a:lnTo>
                    <a:pt x="143" y="2"/>
                  </a:lnTo>
                  <a:lnTo>
                    <a:pt x="132" y="14"/>
                  </a:lnTo>
                  <a:lnTo>
                    <a:pt x="120" y="28"/>
                  </a:lnTo>
                  <a:lnTo>
                    <a:pt x="110" y="41"/>
                  </a:lnTo>
                  <a:lnTo>
                    <a:pt x="100" y="54"/>
                  </a:lnTo>
                  <a:lnTo>
                    <a:pt x="81" y="83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47" y="141"/>
                  </a:lnTo>
                  <a:lnTo>
                    <a:pt x="32" y="169"/>
                  </a:lnTo>
                  <a:lnTo>
                    <a:pt x="32" y="169"/>
                  </a:lnTo>
                  <a:lnTo>
                    <a:pt x="24" y="182"/>
                  </a:lnTo>
                  <a:lnTo>
                    <a:pt x="15" y="195"/>
                  </a:lnTo>
                  <a:lnTo>
                    <a:pt x="7" y="207"/>
                  </a:lnTo>
                  <a:lnTo>
                    <a:pt x="1" y="221"/>
                  </a:lnTo>
                  <a:lnTo>
                    <a:pt x="1" y="221"/>
                  </a:lnTo>
                  <a:lnTo>
                    <a:pt x="0" y="223"/>
                  </a:lnTo>
                  <a:lnTo>
                    <a:pt x="1" y="225"/>
                  </a:lnTo>
                  <a:lnTo>
                    <a:pt x="2" y="227"/>
                  </a:lnTo>
                  <a:lnTo>
                    <a:pt x="5" y="228"/>
                  </a:lnTo>
                  <a:lnTo>
                    <a:pt x="9" y="228"/>
                  </a:lnTo>
                  <a:lnTo>
                    <a:pt x="9" y="228"/>
                  </a:lnTo>
                  <a:lnTo>
                    <a:pt x="12" y="227"/>
                  </a:lnTo>
                  <a:lnTo>
                    <a:pt x="14" y="224"/>
                  </a:lnTo>
                  <a:lnTo>
                    <a:pt x="13" y="221"/>
                  </a:lnTo>
                  <a:lnTo>
                    <a:pt x="12" y="219"/>
                  </a:lnTo>
                  <a:lnTo>
                    <a:pt x="12" y="219"/>
                  </a:lnTo>
                  <a:lnTo>
                    <a:pt x="17" y="209"/>
                  </a:lnTo>
                  <a:lnTo>
                    <a:pt x="23" y="200"/>
                  </a:lnTo>
                  <a:lnTo>
                    <a:pt x="36" y="180"/>
                  </a:lnTo>
                  <a:lnTo>
                    <a:pt x="36" y="180"/>
                  </a:lnTo>
                  <a:lnTo>
                    <a:pt x="52" y="153"/>
                  </a:lnTo>
                  <a:lnTo>
                    <a:pt x="67" y="125"/>
                  </a:lnTo>
                  <a:lnTo>
                    <a:pt x="67" y="125"/>
                  </a:lnTo>
                  <a:lnTo>
                    <a:pt x="85" y="94"/>
                  </a:lnTo>
                  <a:lnTo>
                    <a:pt x="105" y="64"/>
                  </a:lnTo>
                  <a:lnTo>
                    <a:pt x="115" y="49"/>
                  </a:lnTo>
                  <a:lnTo>
                    <a:pt x="127" y="35"/>
                  </a:lnTo>
                  <a:lnTo>
                    <a:pt x="138" y="21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1" y="6"/>
                  </a:lnTo>
                  <a:lnTo>
                    <a:pt x="151" y="5"/>
                  </a:lnTo>
                  <a:lnTo>
                    <a:pt x="150" y="3"/>
                  </a:lnTo>
                  <a:lnTo>
                    <a:pt x="149" y="2"/>
                  </a:lnTo>
                  <a:lnTo>
                    <a:pt x="148" y="1"/>
                  </a:lnTo>
                  <a:lnTo>
                    <a:pt x="146" y="0"/>
                  </a:lnTo>
                  <a:lnTo>
                    <a:pt x="145" y="0"/>
                  </a:lnTo>
                  <a:lnTo>
                    <a:pt x="143" y="2"/>
                  </a:lnTo>
                  <a:lnTo>
                    <a:pt x="14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12" name="Freeform 368"/>
            <p:cNvSpPr/>
            <p:nvPr/>
          </p:nvSpPr>
          <p:spPr bwMode="auto">
            <a:xfrm>
              <a:off x="4708525" y="3648075"/>
              <a:ext cx="52388" cy="69850"/>
            </a:xfrm>
            <a:custGeom>
              <a:avLst/>
              <a:gdLst/>
              <a:ahLst/>
              <a:cxnLst>
                <a:cxn ang="0">
                  <a:pos x="92" y="1"/>
                </a:cxn>
                <a:cxn ang="0">
                  <a:pos x="92" y="1"/>
                </a:cxn>
                <a:cxn ang="0">
                  <a:pos x="79" y="15"/>
                </a:cxn>
                <a:cxn ang="0">
                  <a:pos x="66" y="30"/>
                </a:cxn>
                <a:cxn ang="0">
                  <a:pos x="54" y="44"/>
                </a:cxn>
                <a:cxn ang="0">
                  <a:pos x="43" y="60"/>
                </a:cxn>
                <a:cxn ang="0">
                  <a:pos x="21" y="92"/>
                </a:cxn>
                <a:cxn ang="0">
                  <a:pos x="1" y="125"/>
                </a:cxn>
                <a:cxn ang="0">
                  <a:pos x="1" y="125"/>
                </a:cxn>
                <a:cxn ang="0">
                  <a:pos x="0" y="127"/>
                </a:cxn>
                <a:cxn ang="0">
                  <a:pos x="1" y="129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8" y="132"/>
                </a:cxn>
                <a:cxn ang="0">
                  <a:pos x="10" y="130"/>
                </a:cxn>
                <a:cxn ang="0">
                  <a:pos x="10" y="130"/>
                </a:cxn>
                <a:cxn ang="0">
                  <a:pos x="29" y="97"/>
                </a:cxn>
                <a:cxn ang="0">
                  <a:pos x="50" y="66"/>
                </a:cxn>
                <a:cxn ang="0">
                  <a:pos x="61" y="51"/>
                </a:cxn>
                <a:cxn ang="0">
                  <a:pos x="74" y="36"/>
                </a:cxn>
                <a:cxn ang="0">
                  <a:pos x="86" y="22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99" y="3"/>
                </a:cxn>
                <a:cxn ang="0">
                  <a:pos x="98" y="1"/>
                </a:cxn>
                <a:cxn ang="0">
                  <a:pos x="97" y="0"/>
                </a:cxn>
                <a:cxn ang="0">
                  <a:pos x="95" y="0"/>
                </a:cxn>
                <a:cxn ang="0">
                  <a:pos x="93" y="0"/>
                </a:cxn>
                <a:cxn ang="0">
                  <a:pos x="92" y="1"/>
                </a:cxn>
                <a:cxn ang="0">
                  <a:pos x="92" y="1"/>
                </a:cxn>
              </a:cxnLst>
              <a:rect l="0" t="0" r="r" b="b"/>
              <a:pathLst>
                <a:path w="100" h="132">
                  <a:moveTo>
                    <a:pt x="92" y="1"/>
                  </a:moveTo>
                  <a:lnTo>
                    <a:pt x="92" y="1"/>
                  </a:lnTo>
                  <a:lnTo>
                    <a:pt x="79" y="15"/>
                  </a:lnTo>
                  <a:lnTo>
                    <a:pt x="66" y="30"/>
                  </a:lnTo>
                  <a:lnTo>
                    <a:pt x="54" y="44"/>
                  </a:lnTo>
                  <a:lnTo>
                    <a:pt x="43" y="60"/>
                  </a:lnTo>
                  <a:lnTo>
                    <a:pt x="21" y="92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0" y="127"/>
                  </a:lnTo>
                  <a:lnTo>
                    <a:pt x="1" y="129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8" y="132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29" y="97"/>
                  </a:lnTo>
                  <a:lnTo>
                    <a:pt x="50" y="66"/>
                  </a:lnTo>
                  <a:lnTo>
                    <a:pt x="61" y="51"/>
                  </a:lnTo>
                  <a:lnTo>
                    <a:pt x="74" y="36"/>
                  </a:lnTo>
                  <a:lnTo>
                    <a:pt x="86" y="22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2" y="1"/>
                  </a:lnTo>
                  <a:lnTo>
                    <a:pt x="9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13" name="Freeform 369"/>
            <p:cNvSpPr/>
            <p:nvPr/>
          </p:nvSpPr>
          <p:spPr bwMode="auto">
            <a:xfrm>
              <a:off x="4749800" y="3648075"/>
              <a:ext cx="39688" cy="52388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66" y="4"/>
                </a:cxn>
                <a:cxn ang="0">
                  <a:pos x="65" y="10"/>
                </a:cxn>
                <a:cxn ang="0">
                  <a:pos x="62" y="14"/>
                </a:cxn>
                <a:cxn ang="0">
                  <a:pos x="59" y="20"/>
                </a:cxn>
                <a:cxn ang="0">
                  <a:pos x="54" y="24"/>
                </a:cxn>
                <a:cxn ang="0">
                  <a:pos x="45" y="32"/>
                </a:cxn>
                <a:cxn ang="0">
                  <a:pos x="41" y="36"/>
                </a:cxn>
                <a:cxn ang="0">
                  <a:pos x="38" y="40"/>
                </a:cxn>
                <a:cxn ang="0">
                  <a:pos x="38" y="40"/>
                </a:cxn>
                <a:cxn ang="0">
                  <a:pos x="29" y="54"/>
                </a:cxn>
                <a:cxn ang="0">
                  <a:pos x="18" y="66"/>
                </a:cxn>
                <a:cxn ang="0">
                  <a:pos x="9" y="78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" y="99"/>
                </a:cxn>
                <a:cxn ang="0">
                  <a:pos x="4" y="99"/>
                </a:cxn>
                <a:cxn ang="0">
                  <a:pos x="5" y="99"/>
                </a:cxn>
                <a:cxn ang="0">
                  <a:pos x="7" y="98"/>
                </a:cxn>
                <a:cxn ang="0">
                  <a:pos x="8" y="97"/>
                </a:cxn>
                <a:cxn ang="0">
                  <a:pos x="8" y="97"/>
                </a:cxn>
                <a:cxn ang="0">
                  <a:pos x="17" y="82"/>
                </a:cxn>
                <a:cxn ang="0">
                  <a:pos x="28" y="66"/>
                </a:cxn>
                <a:cxn ang="0">
                  <a:pos x="40" y="52"/>
                </a:cxn>
                <a:cxn ang="0">
                  <a:pos x="52" y="38"/>
                </a:cxn>
                <a:cxn ang="0">
                  <a:pos x="52" y="38"/>
                </a:cxn>
                <a:cxn ang="0">
                  <a:pos x="60" y="31"/>
                </a:cxn>
                <a:cxn ang="0">
                  <a:pos x="67" y="23"/>
                </a:cxn>
                <a:cxn ang="0">
                  <a:pos x="70" y="18"/>
                </a:cxn>
                <a:cxn ang="0">
                  <a:pos x="72" y="14"/>
                </a:cxn>
                <a:cxn ang="0">
                  <a:pos x="74" y="10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5" y="3"/>
                </a:cxn>
                <a:cxn ang="0">
                  <a:pos x="74" y="1"/>
                </a:cxn>
                <a:cxn ang="0">
                  <a:pos x="73" y="0"/>
                </a:cxn>
                <a:cxn ang="0">
                  <a:pos x="71" y="0"/>
                </a:cxn>
                <a:cxn ang="0">
                  <a:pos x="68" y="1"/>
                </a:cxn>
                <a:cxn ang="0">
                  <a:pos x="67" y="3"/>
                </a:cxn>
                <a:cxn ang="0">
                  <a:pos x="66" y="4"/>
                </a:cxn>
                <a:cxn ang="0">
                  <a:pos x="66" y="4"/>
                </a:cxn>
              </a:cxnLst>
              <a:rect l="0" t="0" r="r" b="b"/>
              <a:pathLst>
                <a:path w="75" h="99">
                  <a:moveTo>
                    <a:pt x="66" y="4"/>
                  </a:moveTo>
                  <a:lnTo>
                    <a:pt x="66" y="4"/>
                  </a:lnTo>
                  <a:lnTo>
                    <a:pt x="65" y="10"/>
                  </a:lnTo>
                  <a:lnTo>
                    <a:pt x="62" y="14"/>
                  </a:lnTo>
                  <a:lnTo>
                    <a:pt x="59" y="20"/>
                  </a:lnTo>
                  <a:lnTo>
                    <a:pt x="54" y="24"/>
                  </a:lnTo>
                  <a:lnTo>
                    <a:pt x="45" y="32"/>
                  </a:lnTo>
                  <a:lnTo>
                    <a:pt x="41" y="36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29" y="54"/>
                  </a:lnTo>
                  <a:lnTo>
                    <a:pt x="18" y="66"/>
                  </a:lnTo>
                  <a:lnTo>
                    <a:pt x="9" y="78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99"/>
                  </a:lnTo>
                  <a:lnTo>
                    <a:pt x="5" y="99"/>
                  </a:lnTo>
                  <a:lnTo>
                    <a:pt x="7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17" y="82"/>
                  </a:lnTo>
                  <a:lnTo>
                    <a:pt x="28" y="66"/>
                  </a:lnTo>
                  <a:lnTo>
                    <a:pt x="40" y="52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60" y="31"/>
                  </a:lnTo>
                  <a:lnTo>
                    <a:pt x="67" y="23"/>
                  </a:lnTo>
                  <a:lnTo>
                    <a:pt x="70" y="18"/>
                  </a:lnTo>
                  <a:lnTo>
                    <a:pt x="72" y="14"/>
                  </a:lnTo>
                  <a:lnTo>
                    <a:pt x="74" y="10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3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1"/>
                  </a:lnTo>
                  <a:lnTo>
                    <a:pt x="67" y="3"/>
                  </a:lnTo>
                  <a:lnTo>
                    <a:pt x="66" y="4"/>
                  </a:lnTo>
                  <a:lnTo>
                    <a:pt x="6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14" name="Freeform 370"/>
            <p:cNvSpPr/>
            <p:nvPr/>
          </p:nvSpPr>
          <p:spPr bwMode="auto">
            <a:xfrm>
              <a:off x="4384675" y="3116263"/>
              <a:ext cx="22225" cy="38100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19" y="18"/>
                </a:cxn>
                <a:cxn ang="0">
                  <a:pos x="10" y="35"/>
                </a:cxn>
                <a:cxn ang="0">
                  <a:pos x="10" y="35"/>
                </a:cxn>
                <a:cxn ang="0">
                  <a:pos x="6" y="42"/>
                </a:cxn>
                <a:cxn ang="0">
                  <a:pos x="2" y="50"/>
                </a:cxn>
                <a:cxn ang="0">
                  <a:pos x="0" y="59"/>
                </a:cxn>
                <a:cxn ang="0">
                  <a:pos x="0" y="63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3" y="70"/>
                </a:cxn>
                <a:cxn ang="0">
                  <a:pos x="4" y="70"/>
                </a:cxn>
                <a:cxn ang="0">
                  <a:pos x="6" y="70"/>
                </a:cxn>
                <a:cxn ang="0">
                  <a:pos x="8" y="69"/>
                </a:cxn>
                <a:cxn ang="0">
                  <a:pos x="9" y="68"/>
                </a:cxn>
                <a:cxn ang="0">
                  <a:pos x="9" y="67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9" y="61"/>
                </a:cxn>
                <a:cxn ang="0">
                  <a:pos x="9" y="57"/>
                </a:cxn>
                <a:cxn ang="0">
                  <a:pos x="13" y="48"/>
                </a:cxn>
                <a:cxn ang="0">
                  <a:pos x="22" y="33"/>
                </a:cxn>
                <a:cxn ang="0">
                  <a:pos x="22" y="33"/>
                </a:cxn>
                <a:cxn ang="0">
                  <a:pos x="33" y="15"/>
                </a:cxn>
                <a:cxn ang="0">
                  <a:pos x="33" y="15"/>
                </a:cxn>
                <a:cxn ang="0">
                  <a:pos x="36" y="9"/>
                </a:cxn>
                <a:cxn ang="0">
                  <a:pos x="36" y="9"/>
                </a:cxn>
                <a:cxn ang="0">
                  <a:pos x="38" y="9"/>
                </a:cxn>
                <a:cxn ang="0">
                  <a:pos x="38" y="9"/>
                </a:cxn>
                <a:cxn ang="0">
                  <a:pos x="40" y="9"/>
                </a:cxn>
                <a:cxn ang="0">
                  <a:pos x="41" y="8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42" h="70">
                  <a:moveTo>
                    <a:pt x="38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19" y="18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6" y="42"/>
                  </a:lnTo>
                  <a:lnTo>
                    <a:pt x="2" y="50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3" y="70"/>
                  </a:lnTo>
                  <a:lnTo>
                    <a:pt x="4" y="70"/>
                  </a:lnTo>
                  <a:lnTo>
                    <a:pt x="6" y="70"/>
                  </a:lnTo>
                  <a:lnTo>
                    <a:pt x="8" y="69"/>
                  </a:lnTo>
                  <a:lnTo>
                    <a:pt x="9" y="68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9" y="61"/>
                  </a:lnTo>
                  <a:lnTo>
                    <a:pt x="9" y="57"/>
                  </a:lnTo>
                  <a:lnTo>
                    <a:pt x="13" y="48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15" name="Freeform 371"/>
            <p:cNvSpPr/>
            <p:nvPr/>
          </p:nvSpPr>
          <p:spPr bwMode="auto">
            <a:xfrm>
              <a:off x="4446588" y="3108325"/>
              <a:ext cx="34925" cy="47625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5" y="2"/>
                </a:cxn>
                <a:cxn ang="0">
                  <a:pos x="46" y="15"/>
                </a:cxn>
                <a:cxn ang="0">
                  <a:pos x="36" y="26"/>
                </a:cxn>
                <a:cxn ang="0">
                  <a:pos x="26" y="39"/>
                </a:cxn>
                <a:cxn ang="0">
                  <a:pos x="16" y="50"/>
                </a:cxn>
                <a:cxn ang="0">
                  <a:pos x="16" y="50"/>
                </a:cxn>
                <a:cxn ang="0">
                  <a:pos x="10" y="58"/>
                </a:cxn>
                <a:cxn ang="0">
                  <a:pos x="4" y="69"/>
                </a:cxn>
                <a:cxn ang="0">
                  <a:pos x="1" y="75"/>
                </a:cxn>
                <a:cxn ang="0">
                  <a:pos x="0" y="80"/>
                </a:cxn>
                <a:cxn ang="0">
                  <a:pos x="0" y="85"/>
                </a:cxn>
                <a:cxn ang="0">
                  <a:pos x="1" y="87"/>
                </a:cxn>
                <a:cxn ang="0">
                  <a:pos x="4" y="89"/>
                </a:cxn>
                <a:cxn ang="0">
                  <a:pos x="4" y="89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9" y="90"/>
                </a:cxn>
                <a:cxn ang="0">
                  <a:pos x="11" y="89"/>
                </a:cxn>
                <a:cxn ang="0">
                  <a:pos x="12" y="87"/>
                </a:cxn>
                <a:cxn ang="0">
                  <a:pos x="12" y="86"/>
                </a:cxn>
                <a:cxn ang="0">
                  <a:pos x="12" y="84"/>
                </a:cxn>
                <a:cxn ang="0">
                  <a:pos x="11" y="82"/>
                </a:cxn>
                <a:cxn ang="0">
                  <a:pos x="11" y="82"/>
                </a:cxn>
                <a:cxn ang="0">
                  <a:pos x="10" y="80"/>
                </a:cxn>
                <a:cxn ang="0">
                  <a:pos x="10" y="77"/>
                </a:cxn>
                <a:cxn ang="0">
                  <a:pos x="12" y="74"/>
                </a:cxn>
                <a:cxn ang="0">
                  <a:pos x="14" y="69"/>
                </a:cxn>
                <a:cxn ang="0">
                  <a:pos x="21" y="57"/>
                </a:cxn>
                <a:cxn ang="0">
                  <a:pos x="31" y="46"/>
                </a:cxn>
                <a:cxn ang="0">
                  <a:pos x="51" y="22"/>
                </a:cxn>
                <a:cxn ang="0">
                  <a:pos x="63" y="8"/>
                </a:cxn>
                <a:cxn ang="0">
                  <a:pos x="63" y="8"/>
                </a:cxn>
                <a:cxn ang="0">
                  <a:pos x="65" y="6"/>
                </a:cxn>
                <a:cxn ang="0">
                  <a:pos x="65" y="3"/>
                </a:cxn>
                <a:cxn ang="0">
                  <a:pos x="63" y="2"/>
                </a:cxn>
                <a:cxn ang="0">
                  <a:pos x="62" y="1"/>
                </a:cxn>
                <a:cxn ang="0">
                  <a:pos x="58" y="0"/>
                </a:cxn>
                <a:cxn ang="0">
                  <a:pos x="56" y="1"/>
                </a:cxn>
                <a:cxn ang="0">
                  <a:pos x="55" y="2"/>
                </a:cxn>
                <a:cxn ang="0">
                  <a:pos x="55" y="2"/>
                </a:cxn>
              </a:cxnLst>
              <a:rect l="0" t="0" r="r" b="b"/>
              <a:pathLst>
                <a:path w="65" h="90">
                  <a:moveTo>
                    <a:pt x="55" y="2"/>
                  </a:moveTo>
                  <a:lnTo>
                    <a:pt x="55" y="2"/>
                  </a:lnTo>
                  <a:lnTo>
                    <a:pt x="46" y="15"/>
                  </a:lnTo>
                  <a:lnTo>
                    <a:pt x="36" y="26"/>
                  </a:lnTo>
                  <a:lnTo>
                    <a:pt x="26" y="39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0" y="58"/>
                  </a:lnTo>
                  <a:lnTo>
                    <a:pt x="4" y="69"/>
                  </a:lnTo>
                  <a:lnTo>
                    <a:pt x="1" y="75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1" y="87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9" y="90"/>
                  </a:lnTo>
                  <a:lnTo>
                    <a:pt x="11" y="89"/>
                  </a:lnTo>
                  <a:lnTo>
                    <a:pt x="12" y="87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0" y="80"/>
                  </a:lnTo>
                  <a:lnTo>
                    <a:pt x="10" y="77"/>
                  </a:lnTo>
                  <a:lnTo>
                    <a:pt x="12" y="74"/>
                  </a:lnTo>
                  <a:lnTo>
                    <a:pt x="14" y="69"/>
                  </a:lnTo>
                  <a:lnTo>
                    <a:pt x="21" y="57"/>
                  </a:lnTo>
                  <a:lnTo>
                    <a:pt x="31" y="46"/>
                  </a:lnTo>
                  <a:lnTo>
                    <a:pt x="51" y="22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5" y="6"/>
                  </a:lnTo>
                  <a:lnTo>
                    <a:pt x="65" y="3"/>
                  </a:lnTo>
                  <a:lnTo>
                    <a:pt x="63" y="2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5" y="2"/>
                  </a:lnTo>
                  <a:lnTo>
                    <a:pt x="5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16" name="Freeform 372"/>
            <p:cNvSpPr/>
            <p:nvPr/>
          </p:nvSpPr>
          <p:spPr bwMode="auto">
            <a:xfrm>
              <a:off x="4516438" y="3119438"/>
              <a:ext cx="22225" cy="39688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29" y="5"/>
                </a:cxn>
                <a:cxn ang="0">
                  <a:pos x="24" y="10"/>
                </a:cxn>
                <a:cxn ang="0">
                  <a:pos x="16" y="21"/>
                </a:cxn>
                <a:cxn ang="0">
                  <a:pos x="10" y="33"/>
                </a:cxn>
                <a:cxn ang="0">
                  <a:pos x="5" y="45"/>
                </a:cxn>
                <a:cxn ang="0">
                  <a:pos x="5" y="45"/>
                </a:cxn>
                <a:cxn ang="0">
                  <a:pos x="3" y="54"/>
                </a:cxn>
                <a:cxn ang="0">
                  <a:pos x="0" y="63"/>
                </a:cxn>
                <a:cxn ang="0">
                  <a:pos x="0" y="67"/>
                </a:cxn>
                <a:cxn ang="0">
                  <a:pos x="2" y="71"/>
                </a:cxn>
                <a:cxn ang="0">
                  <a:pos x="4" y="73"/>
                </a:cxn>
                <a:cxn ang="0">
                  <a:pos x="9" y="75"/>
                </a:cxn>
                <a:cxn ang="0">
                  <a:pos x="9" y="75"/>
                </a:cxn>
                <a:cxn ang="0">
                  <a:pos x="11" y="75"/>
                </a:cxn>
                <a:cxn ang="0">
                  <a:pos x="12" y="74"/>
                </a:cxn>
                <a:cxn ang="0">
                  <a:pos x="13" y="72"/>
                </a:cxn>
                <a:cxn ang="0">
                  <a:pos x="13" y="71"/>
                </a:cxn>
                <a:cxn ang="0">
                  <a:pos x="12" y="67"/>
                </a:cxn>
                <a:cxn ang="0">
                  <a:pos x="11" y="66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3" y="28"/>
                </a:cxn>
                <a:cxn ang="0">
                  <a:pos x="29" y="21"/>
                </a:cxn>
                <a:cxn ang="0">
                  <a:pos x="34" y="13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2" h="75">
                  <a:moveTo>
                    <a:pt x="34" y="1"/>
                  </a:moveTo>
                  <a:lnTo>
                    <a:pt x="34" y="1"/>
                  </a:lnTo>
                  <a:lnTo>
                    <a:pt x="29" y="5"/>
                  </a:lnTo>
                  <a:lnTo>
                    <a:pt x="24" y="10"/>
                  </a:lnTo>
                  <a:lnTo>
                    <a:pt x="16" y="21"/>
                  </a:lnTo>
                  <a:lnTo>
                    <a:pt x="10" y="33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3" y="54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2" y="71"/>
                  </a:lnTo>
                  <a:lnTo>
                    <a:pt x="4" y="73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11" y="75"/>
                  </a:lnTo>
                  <a:lnTo>
                    <a:pt x="12" y="74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2" y="67"/>
                  </a:lnTo>
                  <a:lnTo>
                    <a:pt x="11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23" y="28"/>
                  </a:lnTo>
                  <a:lnTo>
                    <a:pt x="29" y="21"/>
                  </a:lnTo>
                  <a:lnTo>
                    <a:pt x="34" y="13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17" name="Freeform 373"/>
            <p:cNvSpPr/>
            <p:nvPr/>
          </p:nvSpPr>
          <p:spPr bwMode="auto">
            <a:xfrm>
              <a:off x="4583113" y="3121025"/>
              <a:ext cx="26988" cy="34925"/>
            </a:xfrm>
            <a:custGeom>
              <a:avLst/>
              <a:gdLst/>
              <a:ahLst/>
              <a:cxnLst>
                <a:cxn ang="0">
                  <a:pos x="43" y="1"/>
                </a:cxn>
                <a:cxn ang="0">
                  <a:pos x="43" y="1"/>
                </a:cxn>
                <a:cxn ang="0">
                  <a:pos x="37" y="7"/>
                </a:cxn>
                <a:cxn ang="0">
                  <a:pos x="31" y="15"/>
                </a:cxn>
                <a:cxn ang="0">
                  <a:pos x="21" y="29"/>
                </a:cxn>
                <a:cxn ang="0">
                  <a:pos x="12" y="45"/>
                </a:cxn>
                <a:cxn ang="0">
                  <a:pos x="7" y="52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3"/>
                </a:cxn>
                <a:cxn ang="0">
                  <a:pos x="1" y="65"/>
                </a:cxn>
                <a:cxn ang="0">
                  <a:pos x="3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8" y="65"/>
                </a:cxn>
                <a:cxn ang="0">
                  <a:pos x="8" y="65"/>
                </a:cxn>
                <a:cxn ang="0">
                  <a:pos x="13" y="58"/>
                </a:cxn>
                <a:cxn ang="0">
                  <a:pos x="18" y="51"/>
                </a:cxn>
                <a:cxn ang="0">
                  <a:pos x="28" y="36"/>
                </a:cxn>
                <a:cxn ang="0">
                  <a:pos x="38" y="21"/>
                </a:cxn>
                <a:cxn ang="0">
                  <a:pos x="44" y="15"/>
                </a:cxn>
                <a:cxn ang="0">
                  <a:pos x="50" y="8"/>
                </a:cxn>
                <a:cxn ang="0">
                  <a:pos x="50" y="8"/>
                </a:cxn>
                <a:cxn ang="0">
                  <a:pos x="51" y="6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0" y="2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3" y="1"/>
                </a:cxn>
              </a:cxnLst>
              <a:rect l="0" t="0" r="r" b="b"/>
              <a:pathLst>
                <a:path w="51" h="66">
                  <a:moveTo>
                    <a:pt x="43" y="1"/>
                  </a:moveTo>
                  <a:lnTo>
                    <a:pt x="43" y="1"/>
                  </a:lnTo>
                  <a:lnTo>
                    <a:pt x="37" y="7"/>
                  </a:lnTo>
                  <a:lnTo>
                    <a:pt x="31" y="15"/>
                  </a:lnTo>
                  <a:lnTo>
                    <a:pt x="21" y="29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13" y="58"/>
                  </a:lnTo>
                  <a:lnTo>
                    <a:pt x="18" y="51"/>
                  </a:lnTo>
                  <a:lnTo>
                    <a:pt x="28" y="36"/>
                  </a:lnTo>
                  <a:lnTo>
                    <a:pt x="38" y="21"/>
                  </a:lnTo>
                  <a:lnTo>
                    <a:pt x="44" y="15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0" y="2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18" name="Freeform 374"/>
            <p:cNvSpPr/>
            <p:nvPr/>
          </p:nvSpPr>
          <p:spPr bwMode="auto">
            <a:xfrm>
              <a:off x="4638675" y="3114675"/>
              <a:ext cx="26988" cy="44450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40" y="8"/>
                </a:cxn>
                <a:cxn ang="0">
                  <a:pos x="37" y="12"/>
                </a:cxn>
                <a:cxn ang="0">
                  <a:pos x="30" y="22"/>
                </a:cxn>
                <a:cxn ang="0">
                  <a:pos x="14" y="40"/>
                </a:cxn>
                <a:cxn ang="0">
                  <a:pos x="14" y="40"/>
                </a:cxn>
                <a:cxn ang="0">
                  <a:pos x="8" y="49"/>
                </a:cxn>
                <a:cxn ang="0">
                  <a:pos x="4" y="59"/>
                </a:cxn>
                <a:cxn ang="0">
                  <a:pos x="1" y="6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3"/>
                </a:cxn>
                <a:cxn ang="0">
                  <a:pos x="4" y="84"/>
                </a:cxn>
                <a:cxn ang="0">
                  <a:pos x="6" y="83"/>
                </a:cxn>
                <a:cxn ang="0">
                  <a:pos x="7" y="83"/>
                </a:cxn>
                <a:cxn ang="0">
                  <a:pos x="8" y="81"/>
                </a:cxn>
                <a:cxn ang="0">
                  <a:pos x="9" y="79"/>
                </a:cxn>
                <a:cxn ang="0">
                  <a:pos x="9" y="79"/>
                </a:cxn>
                <a:cxn ang="0">
                  <a:pos x="10" y="74"/>
                </a:cxn>
                <a:cxn ang="0">
                  <a:pos x="11" y="68"/>
                </a:cxn>
                <a:cxn ang="0">
                  <a:pos x="14" y="58"/>
                </a:cxn>
                <a:cxn ang="0">
                  <a:pos x="21" y="49"/>
                </a:cxn>
                <a:cxn ang="0">
                  <a:pos x="27" y="40"/>
                </a:cxn>
                <a:cxn ang="0">
                  <a:pos x="40" y="23"/>
                </a:cxn>
                <a:cxn ang="0">
                  <a:pos x="46" y="14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2" h="84">
                  <a:moveTo>
                    <a:pt x="42" y="3"/>
                  </a:moveTo>
                  <a:lnTo>
                    <a:pt x="42" y="3"/>
                  </a:lnTo>
                  <a:lnTo>
                    <a:pt x="40" y="8"/>
                  </a:lnTo>
                  <a:lnTo>
                    <a:pt x="37" y="12"/>
                  </a:lnTo>
                  <a:lnTo>
                    <a:pt x="30" y="22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4" y="84"/>
                  </a:lnTo>
                  <a:lnTo>
                    <a:pt x="6" y="83"/>
                  </a:lnTo>
                  <a:lnTo>
                    <a:pt x="7" y="83"/>
                  </a:lnTo>
                  <a:lnTo>
                    <a:pt x="8" y="81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0" y="74"/>
                  </a:lnTo>
                  <a:lnTo>
                    <a:pt x="11" y="68"/>
                  </a:lnTo>
                  <a:lnTo>
                    <a:pt x="14" y="58"/>
                  </a:lnTo>
                  <a:lnTo>
                    <a:pt x="21" y="49"/>
                  </a:lnTo>
                  <a:lnTo>
                    <a:pt x="27" y="40"/>
                  </a:lnTo>
                  <a:lnTo>
                    <a:pt x="40" y="23"/>
                  </a:lnTo>
                  <a:lnTo>
                    <a:pt x="46" y="14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19" name="Freeform 375"/>
            <p:cNvSpPr/>
            <p:nvPr/>
          </p:nvSpPr>
          <p:spPr bwMode="auto">
            <a:xfrm>
              <a:off x="4686300" y="3121025"/>
              <a:ext cx="25400" cy="38100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34" y="10"/>
                </a:cxn>
                <a:cxn ang="0">
                  <a:pos x="29" y="19"/>
                </a:cxn>
                <a:cxn ang="0">
                  <a:pos x="17" y="33"/>
                </a:cxn>
                <a:cxn ang="0">
                  <a:pos x="12" y="40"/>
                </a:cxn>
                <a:cxn ang="0">
                  <a:pos x="7" y="48"/>
                </a:cxn>
                <a:cxn ang="0">
                  <a:pos x="3" y="56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2" y="70"/>
                </a:cxn>
                <a:cxn ang="0">
                  <a:pos x="4" y="71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7"/>
                </a:cxn>
                <a:cxn ang="0">
                  <a:pos x="9" y="67"/>
                </a:cxn>
                <a:cxn ang="0">
                  <a:pos x="12" y="59"/>
                </a:cxn>
                <a:cxn ang="0">
                  <a:pos x="16" y="52"/>
                </a:cxn>
                <a:cxn ang="0">
                  <a:pos x="21" y="44"/>
                </a:cxn>
                <a:cxn ang="0">
                  <a:pos x="27" y="37"/>
                </a:cxn>
                <a:cxn ang="0">
                  <a:pos x="37" y="23"/>
                </a:cxn>
                <a:cxn ang="0">
                  <a:pos x="42" y="16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7" y="5"/>
                </a:cxn>
                <a:cxn ang="0">
                  <a:pos x="46" y="3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71">
                  <a:moveTo>
                    <a:pt x="38" y="2"/>
                  </a:moveTo>
                  <a:lnTo>
                    <a:pt x="38" y="2"/>
                  </a:lnTo>
                  <a:lnTo>
                    <a:pt x="34" y="10"/>
                  </a:lnTo>
                  <a:lnTo>
                    <a:pt x="29" y="19"/>
                  </a:lnTo>
                  <a:lnTo>
                    <a:pt x="17" y="33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3" y="56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12" y="59"/>
                  </a:lnTo>
                  <a:lnTo>
                    <a:pt x="16" y="52"/>
                  </a:lnTo>
                  <a:lnTo>
                    <a:pt x="21" y="44"/>
                  </a:lnTo>
                  <a:lnTo>
                    <a:pt x="27" y="37"/>
                  </a:lnTo>
                  <a:lnTo>
                    <a:pt x="37" y="23"/>
                  </a:lnTo>
                  <a:lnTo>
                    <a:pt x="42" y="1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7" y="5"/>
                  </a:lnTo>
                  <a:lnTo>
                    <a:pt x="46" y="3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20" name="Freeform 376"/>
            <p:cNvSpPr/>
            <p:nvPr/>
          </p:nvSpPr>
          <p:spPr bwMode="auto">
            <a:xfrm>
              <a:off x="4721225" y="3125788"/>
              <a:ext cx="33338" cy="38100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54" y="1"/>
                </a:cxn>
                <a:cxn ang="0">
                  <a:pos x="40" y="17"/>
                </a:cxn>
                <a:cxn ang="0">
                  <a:pos x="28" y="32"/>
                </a:cxn>
                <a:cxn ang="0">
                  <a:pos x="15" y="49"/>
                </a:cxn>
                <a:cxn ang="0">
                  <a:pos x="2" y="63"/>
                </a:cxn>
                <a:cxn ang="0">
                  <a:pos x="2" y="63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69"/>
                </a:cxn>
                <a:cxn ang="0">
                  <a:pos x="2" y="71"/>
                </a:cxn>
                <a:cxn ang="0">
                  <a:pos x="3" y="72"/>
                </a:cxn>
                <a:cxn ang="0">
                  <a:pos x="5" y="72"/>
                </a:cxn>
                <a:cxn ang="0">
                  <a:pos x="6" y="72"/>
                </a:cxn>
                <a:cxn ang="0">
                  <a:pos x="8" y="71"/>
                </a:cxn>
                <a:cxn ang="0">
                  <a:pos x="8" y="71"/>
                </a:cxn>
                <a:cxn ang="0">
                  <a:pos x="22" y="55"/>
                </a:cxn>
                <a:cxn ang="0">
                  <a:pos x="34" y="40"/>
                </a:cxn>
                <a:cxn ang="0">
                  <a:pos x="47" y="24"/>
                </a:cxn>
                <a:cxn ang="0">
                  <a:pos x="61" y="9"/>
                </a:cxn>
                <a:cxn ang="0">
                  <a:pos x="61" y="9"/>
                </a:cxn>
                <a:cxn ang="0">
                  <a:pos x="62" y="7"/>
                </a:cxn>
                <a:cxn ang="0">
                  <a:pos x="62" y="6"/>
                </a:cxn>
                <a:cxn ang="0">
                  <a:pos x="61" y="4"/>
                </a:cxn>
                <a:cxn ang="0">
                  <a:pos x="60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1"/>
                </a:cxn>
                <a:cxn ang="0">
                  <a:pos x="54" y="1"/>
                </a:cxn>
              </a:cxnLst>
              <a:rect l="0" t="0" r="r" b="b"/>
              <a:pathLst>
                <a:path w="62" h="72">
                  <a:moveTo>
                    <a:pt x="54" y="1"/>
                  </a:moveTo>
                  <a:lnTo>
                    <a:pt x="54" y="1"/>
                  </a:lnTo>
                  <a:lnTo>
                    <a:pt x="40" y="17"/>
                  </a:lnTo>
                  <a:lnTo>
                    <a:pt x="28" y="32"/>
                  </a:lnTo>
                  <a:lnTo>
                    <a:pt x="15" y="49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2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22" y="55"/>
                  </a:lnTo>
                  <a:lnTo>
                    <a:pt x="34" y="40"/>
                  </a:lnTo>
                  <a:lnTo>
                    <a:pt x="47" y="24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2" y="7"/>
                  </a:lnTo>
                  <a:lnTo>
                    <a:pt x="62" y="6"/>
                  </a:lnTo>
                  <a:lnTo>
                    <a:pt x="61" y="4"/>
                  </a:lnTo>
                  <a:lnTo>
                    <a:pt x="60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21" name="Freeform 377"/>
            <p:cNvSpPr/>
            <p:nvPr/>
          </p:nvSpPr>
          <p:spPr bwMode="auto">
            <a:xfrm>
              <a:off x="4311650" y="3119438"/>
              <a:ext cx="20638" cy="39688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8" y="2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9" y="14"/>
                </a:cxn>
                <a:cxn ang="0">
                  <a:pos x="28" y="24"/>
                </a:cxn>
                <a:cxn ang="0">
                  <a:pos x="26" y="33"/>
                </a:cxn>
                <a:cxn ang="0">
                  <a:pos x="24" y="38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17" y="50"/>
                </a:cxn>
                <a:cxn ang="0">
                  <a:pos x="12" y="56"/>
                </a:cxn>
                <a:cxn ang="0">
                  <a:pos x="1" y="68"/>
                </a:cxn>
                <a:cxn ang="0">
                  <a:pos x="1" y="68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1" y="73"/>
                </a:cxn>
                <a:cxn ang="0">
                  <a:pos x="2" y="74"/>
                </a:cxn>
                <a:cxn ang="0">
                  <a:pos x="6" y="75"/>
                </a:cxn>
                <a:cxn ang="0">
                  <a:pos x="8" y="74"/>
                </a:cxn>
                <a:cxn ang="0">
                  <a:pos x="10" y="73"/>
                </a:cxn>
                <a:cxn ang="0">
                  <a:pos x="10" y="73"/>
                </a:cxn>
                <a:cxn ang="0">
                  <a:pos x="15" y="65"/>
                </a:cxn>
                <a:cxn ang="0">
                  <a:pos x="22" y="57"/>
                </a:cxn>
                <a:cxn ang="0">
                  <a:pos x="28" y="50"/>
                </a:cxn>
                <a:cxn ang="0">
                  <a:pos x="33" y="41"/>
                </a:cxn>
                <a:cxn ang="0">
                  <a:pos x="33" y="41"/>
                </a:cxn>
                <a:cxn ang="0">
                  <a:pos x="35" y="37"/>
                </a:cxn>
                <a:cxn ang="0">
                  <a:pos x="37" y="32"/>
                </a:cxn>
                <a:cxn ang="0">
                  <a:pos x="39" y="23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39" h="75">
                  <a:moveTo>
                    <a:pt x="39" y="4"/>
                  </a:moveTo>
                  <a:lnTo>
                    <a:pt x="39" y="4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14"/>
                  </a:lnTo>
                  <a:lnTo>
                    <a:pt x="28" y="24"/>
                  </a:lnTo>
                  <a:lnTo>
                    <a:pt x="26" y="33"/>
                  </a:lnTo>
                  <a:lnTo>
                    <a:pt x="24" y="38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17" y="50"/>
                  </a:lnTo>
                  <a:lnTo>
                    <a:pt x="12" y="56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3"/>
                  </a:lnTo>
                  <a:lnTo>
                    <a:pt x="2" y="74"/>
                  </a:lnTo>
                  <a:lnTo>
                    <a:pt x="6" y="75"/>
                  </a:lnTo>
                  <a:lnTo>
                    <a:pt x="8" y="74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5" y="65"/>
                  </a:lnTo>
                  <a:lnTo>
                    <a:pt x="22" y="57"/>
                  </a:lnTo>
                  <a:lnTo>
                    <a:pt x="28" y="50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5" y="37"/>
                  </a:lnTo>
                  <a:lnTo>
                    <a:pt x="37" y="32"/>
                  </a:lnTo>
                  <a:lnTo>
                    <a:pt x="39" y="23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22" name="Freeform 378"/>
            <p:cNvSpPr/>
            <p:nvPr/>
          </p:nvSpPr>
          <p:spPr bwMode="auto">
            <a:xfrm>
              <a:off x="4568825" y="3319463"/>
              <a:ext cx="41275" cy="146050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2" y="2"/>
                </a:cxn>
                <a:cxn ang="0">
                  <a:pos x="64" y="16"/>
                </a:cxn>
                <a:cxn ang="0">
                  <a:pos x="58" y="30"/>
                </a:cxn>
                <a:cxn ang="0">
                  <a:pos x="51" y="45"/>
                </a:cxn>
                <a:cxn ang="0">
                  <a:pos x="47" y="60"/>
                </a:cxn>
                <a:cxn ang="0">
                  <a:pos x="40" y="91"/>
                </a:cxn>
                <a:cxn ang="0">
                  <a:pos x="34" y="122"/>
                </a:cxn>
                <a:cxn ang="0">
                  <a:pos x="34" y="122"/>
                </a:cxn>
                <a:cxn ang="0">
                  <a:pos x="26" y="158"/>
                </a:cxn>
                <a:cxn ang="0">
                  <a:pos x="17" y="195"/>
                </a:cxn>
                <a:cxn ang="0">
                  <a:pos x="17" y="195"/>
                </a:cxn>
                <a:cxn ang="0">
                  <a:pos x="12" y="214"/>
                </a:cxn>
                <a:cxn ang="0">
                  <a:pos x="7" y="233"/>
                </a:cxn>
                <a:cxn ang="0">
                  <a:pos x="3" y="251"/>
                </a:cxn>
                <a:cxn ang="0">
                  <a:pos x="1" y="260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4"/>
                </a:cxn>
                <a:cxn ang="0">
                  <a:pos x="3" y="274"/>
                </a:cxn>
                <a:cxn ang="0">
                  <a:pos x="5" y="275"/>
                </a:cxn>
                <a:cxn ang="0">
                  <a:pos x="6" y="274"/>
                </a:cxn>
                <a:cxn ang="0">
                  <a:pos x="8" y="274"/>
                </a:cxn>
                <a:cxn ang="0">
                  <a:pos x="9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0" y="260"/>
                </a:cxn>
                <a:cxn ang="0">
                  <a:pos x="12" y="251"/>
                </a:cxn>
                <a:cxn ang="0">
                  <a:pos x="16" y="234"/>
                </a:cxn>
                <a:cxn ang="0">
                  <a:pos x="21" y="216"/>
                </a:cxn>
                <a:cxn ang="0">
                  <a:pos x="27" y="197"/>
                </a:cxn>
                <a:cxn ang="0">
                  <a:pos x="27" y="197"/>
                </a:cxn>
                <a:cxn ang="0">
                  <a:pos x="40" y="133"/>
                </a:cxn>
                <a:cxn ang="0">
                  <a:pos x="40" y="133"/>
                </a:cxn>
                <a:cxn ang="0">
                  <a:pos x="47" y="100"/>
                </a:cxn>
                <a:cxn ang="0">
                  <a:pos x="55" y="68"/>
                </a:cxn>
                <a:cxn ang="0">
                  <a:pos x="60" y="52"/>
                </a:cxn>
                <a:cxn ang="0">
                  <a:pos x="65" y="36"/>
                </a:cxn>
                <a:cxn ang="0">
                  <a:pos x="72" y="21"/>
                </a:cxn>
                <a:cxn ang="0">
                  <a:pos x="80" y="6"/>
                </a:cxn>
                <a:cxn ang="0">
                  <a:pos x="80" y="6"/>
                </a:cxn>
                <a:cxn ang="0">
                  <a:pos x="80" y="5"/>
                </a:cxn>
                <a:cxn ang="0">
                  <a:pos x="80" y="3"/>
                </a:cxn>
                <a:cxn ang="0">
                  <a:pos x="79" y="2"/>
                </a:cxn>
                <a:cxn ang="0">
                  <a:pos x="78" y="0"/>
                </a:cxn>
                <a:cxn ang="0">
                  <a:pos x="77" y="0"/>
                </a:cxn>
                <a:cxn ang="0">
                  <a:pos x="75" y="0"/>
                </a:cxn>
                <a:cxn ang="0">
                  <a:pos x="73" y="0"/>
                </a:cxn>
                <a:cxn ang="0">
                  <a:pos x="72" y="2"/>
                </a:cxn>
                <a:cxn ang="0">
                  <a:pos x="72" y="2"/>
                </a:cxn>
              </a:cxnLst>
              <a:rect l="0" t="0" r="r" b="b"/>
              <a:pathLst>
                <a:path w="80" h="275">
                  <a:moveTo>
                    <a:pt x="72" y="2"/>
                  </a:moveTo>
                  <a:lnTo>
                    <a:pt x="72" y="2"/>
                  </a:lnTo>
                  <a:lnTo>
                    <a:pt x="64" y="16"/>
                  </a:lnTo>
                  <a:lnTo>
                    <a:pt x="58" y="30"/>
                  </a:lnTo>
                  <a:lnTo>
                    <a:pt x="51" y="45"/>
                  </a:lnTo>
                  <a:lnTo>
                    <a:pt x="47" y="60"/>
                  </a:lnTo>
                  <a:lnTo>
                    <a:pt x="40" y="91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26" y="158"/>
                  </a:lnTo>
                  <a:lnTo>
                    <a:pt x="17" y="195"/>
                  </a:lnTo>
                  <a:lnTo>
                    <a:pt x="17" y="195"/>
                  </a:lnTo>
                  <a:lnTo>
                    <a:pt x="12" y="214"/>
                  </a:lnTo>
                  <a:lnTo>
                    <a:pt x="7" y="233"/>
                  </a:lnTo>
                  <a:lnTo>
                    <a:pt x="3" y="251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4"/>
                  </a:lnTo>
                  <a:lnTo>
                    <a:pt x="3" y="274"/>
                  </a:lnTo>
                  <a:lnTo>
                    <a:pt x="5" y="275"/>
                  </a:lnTo>
                  <a:lnTo>
                    <a:pt x="6" y="274"/>
                  </a:lnTo>
                  <a:lnTo>
                    <a:pt x="8" y="274"/>
                  </a:lnTo>
                  <a:lnTo>
                    <a:pt x="9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0" y="260"/>
                  </a:lnTo>
                  <a:lnTo>
                    <a:pt x="12" y="251"/>
                  </a:lnTo>
                  <a:lnTo>
                    <a:pt x="16" y="234"/>
                  </a:lnTo>
                  <a:lnTo>
                    <a:pt x="21" y="216"/>
                  </a:lnTo>
                  <a:lnTo>
                    <a:pt x="27" y="197"/>
                  </a:lnTo>
                  <a:lnTo>
                    <a:pt x="27" y="197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7" y="100"/>
                  </a:lnTo>
                  <a:lnTo>
                    <a:pt x="55" y="68"/>
                  </a:lnTo>
                  <a:lnTo>
                    <a:pt x="60" y="52"/>
                  </a:lnTo>
                  <a:lnTo>
                    <a:pt x="65" y="36"/>
                  </a:lnTo>
                  <a:lnTo>
                    <a:pt x="72" y="21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0" y="5"/>
                  </a:lnTo>
                  <a:lnTo>
                    <a:pt x="80" y="3"/>
                  </a:lnTo>
                  <a:lnTo>
                    <a:pt x="79" y="2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72" y="2"/>
                  </a:lnTo>
                  <a:lnTo>
                    <a:pt x="7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23" name="Freeform 379"/>
            <p:cNvSpPr/>
            <p:nvPr/>
          </p:nvSpPr>
          <p:spPr bwMode="auto">
            <a:xfrm>
              <a:off x="4610100" y="3270250"/>
              <a:ext cx="46038" cy="166688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77" y="3"/>
                </a:cxn>
                <a:cxn ang="0">
                  <a:pos x="72" y="21"/>
                </a:cxn>
                <a:cxn ang="0">
                  <a:pos x="65" y="38"/>
                </a:cxn>
                <a:cxn ang="0">
                  <a:pos x="58" y="55"/>
                </a:cxn>
                <a:cxn ang="0">
                  <a:pos x="53" y="72"/>
                </a:cxn>
                <a:cxn ang="0">
                  <a:pos x="53" y="72"/>
                </a:cxn>
                <a:cxn ang="0">
                  <a:pos x="31" y="156"/>
                </a:cxn>
                <a:cxn ang="0">
                  <a:pos x="31" y="156"/>
                </a:cxn>
                <a:cxn ang="0">
                  <a:pos x="27" y="177"/>
                </a:cxn>
                <a:cxn ang="0">
                  <a:pos x="24" y="197"/>
                </a:cxn>
                <a:cxn ang="0">
                  <a:pos x="20" y="219"/>
                </a:cxn>
                <a:cxn ang="0">
                  <a:pos x="16" y="240"/>
                </a:cxn>
                <a:cxn ang="0">
                  <a:pos x="16" y="240"/>
                </a:cxn>
                <a:cxn ang="0">
                  <a:pos x="7" y="276"/>
                </a:cxn>
                <a:cxn ang="0">
                  <a:pos x="2" y="293"/>
                </a:cxn>
                <a:cxn ang="0">
                  <a:pos x="0" y="313"/>
                </a:cxn>
                <a:cxn ang="0">
                  <a:pos x="0" y="313"/>
                </a:cxn>
                <a:cxn ang="0">
                  <a:pos x="1" y="315"/>
                </a:cxn>
                <a:cxn ang="0">
                  <a:pos x="1" y="316"/>
                </a:cxn>
                <a:cxn ang="0">
                  <a:pos x="3" y="317"/>
                </a:cxn>
                <a:cxn ang="0">
                  <a:pos x="6" y="317"/>
                </a:cxn>
                <a:cxn ang="0">
                  <a:pos x="7" y="317"/>
                </a:cxn>
                <a:cxn ang="0">
                  <a:pos x="9" y="316"/>
                </a:cxn>
                <a:cxn ang="0">
                  <a:pos x="10" y="315"/>
                </a:cxn>
                <a:cxn ang="0">
                  <a:pos x="10" y="313"/>
                </a:cxn>
                <a:cxn ang="0">
                  <a:pos x="10" y="313"/>
                </a:cxn>
                <a:cxn ang="0">
                  <a:pos x="11" y="303"/>
                </a:cxn>
                <a:cxn ang="0">
                  <a:pos x="13" y="292"/>
                </a:cxn>
                <a:cxn ang="0">
                  <a:pos x="17" y="273"/>
                </a:cxn>
                <a:cxn ang="0">
                  <a:pos x="27" y="234"/>
                </a:cxn>
                <a:cxn ang="0">
                  <a:pos x="27" y="234"/>
                </a:cxn>
                <a:cxn ang="0">
                  <a:pos x="31" y="215"/>
                </a:cxn>
                <a:cxn ang="0">
                  <a:pos x="34" y="196"/>
                </a:cxn>
                <a:cxn ang="0">
                  <a:pos x="36" y="177"/>
                </a:cxn>
                <a:cxn ang="0">
                  <a:pos x="41" y="158"/>
                </a:cxn>
                <a:cxn ang="0">
                  <a:pos x="41" y="158"/>
                </a:cxn>
                <a:cxn ang="0">
                  <a:pos x="60" y="84"/>
                </a:cxn>
                <a:cxn ang="0">
                  <a:pos x="60" y="84"/>
                </a:cxn>
                <a:cxn ang="0">
                  <a:pos x="66" y="64"/>
                </a:cxn>
                <a:cxn ang="0">
                  <a:pos x="73" y="44"/>
                </a:cxn>
                <a:cxn ang="0">
                  <a:pos x="80" y="26"/>
                </a:cxn>
                <a:cxn ang="0">
                  <a:pos x="86" y="6"/>
                </a:cxn>
                <a:cxn ang="0">
                  <a:pos x="86" y="6"/>
                </a:cxn>
                <a:cxn ang="0">
                  <a:pos x="86" y="4"/>
                </a:cxn>
                <a:cxn ang="0">
                  <a:pos x="85" y="2"/>
                </a:cxn>
                <a:cxn ang="0">
                  <a:pos x="84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9" y="0"/>
                </a:cxn>
                <a:cxn ang="0">
                  <a:pos x="78" y="1"/>
                </a:cxn>
                <a:cxn ang="0">
                  <a:pos x="77" y="3"/>
                </a:cxn>
                <a:cxn ang="0">
                  <a:pos x="77" y="3"/>
                </a:cxn>
              </a:cxnLst>
              <a:rect l="0" t="0" r="r" b="b"/>
              <a:pathLst>
                <a:path w="86" h="317">
                  <a:moveTo>
                    <a:pt x="77" y="3"/>
                  </a:moveTo>
                  <a:lnTo>
                    <a:pt x="77" y="3"/>
                  </a:lnTo>
                  <a:lnTo>
                    <a:pt x="72" y="21"/>
                  </a:lnTo>
                  <a:lnTo>
                    <a:pt x="65" y="38"/>
                  </a:lnTo>
                  <a:lnTo>
                    <a:pt x="58" y="55"/>
                  </a:lnTo>
                  <a:lnTo>
                    <a:pt x="53" y="72"/>
                  </a:lnTo>
                  <a:lnTo>
                    <a:pt x="53" y="72"/>
                  </a:lnTo>
                  <a:lnTo>
                    <a:pt x="31" y="156"/>
                  </a:lnTo>
                  <a:lnTo>
                    <a:pt x="31" y="156"/>
                  </a:lnTo>
                  <a:lnTo>
                    <a:pt x="27" y="177"/>
                  </a:lnTo>
                  <a:lnTo>
                    <a:pt x="24" y="197"/>
                  </a:lnTo>
                  <a:lnTo>
                    <a:pt x="20" y="219"/>
                  </a:lnTo>
                  <a:lnTo>
                    <a:pt x="16" y="240"/>
                  </a:lnTo>
                  <a:lnTo>
                    <a:pt x="16" y="240"/>
                  </a:lnTo>
                  <a:lnTo>
                    <a:pt x="7" y="276"/>
                  </a:lnTo>
                  <a:lnTo>
                    <a:pt x="2" y="293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1" y="315"/>
                  </a:lnTo>
                  <a:lnTo>
                    <a:pt x="1" y="316"/>
                  </a:lnTo>
                  <a:lnTo>
                    <a:pt x="3" y="317"/>
                  </a:lnTo>
                  <a:lnTo>
                    <a:pt x="6" y="317"/>
                  </a:lnTo>
                  <a:lnTo>
                    <a:pt x="7" y="317"/>
                  </a:lnTo>
                  <a:lnTo>
                    <a:pt x="9" y="316"/>
                  </a:lnTo>
                  <a:lnTo>
                    <a:pt x="10" y="315"/>
                  </a:lnTo>
                  <a:lnTo>
                    <a:pt x="10" y="313"/>
                  </a:lnTo>
                  <a:lnTo>
                    <a:pt x="10" y="313"/>
                  </a:lnTo>
                  <a:lnTo>
                    <a:pt x="11" y="303"/>
                  </a:lnTo>
                  <a:lnTo>
                    <a:pt x="13" y="292"/>
                  </a:lnTo>
                  <a:lnTo>
                    <a:pt x="17" y="273"/>
                  </a:lnTo>
                  <a:lnTo>
                    <a:pt x="27" y="234"/>
                  </a:lnTo>
                  <a:lnTo>
                    <a:pt x="27" y="234"/>
                  </a:lnTo>
                  <a:lnTo>
                    <a:pt x="31" y="215"/>
                  </a:lnTo>
                  <a:lnTo>
                    <a:pt x="34" y="196"/>
                  </a:lnTo>
                  <a:lnTo>
                    <a:pt x="36" y="177"/>
                  </a:lnTo>
                  <a:lnTo>
                    <a:pt x="41" y="158"/>
                  </a:lnTo>
                  <a:lnTo>
                    <a:pt x="41" y="158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6" y="64"/>
                  </a:lnTo>
                  <a:lnTo>
                    <a:pt x="73" y="44"/>
                  </a:lnTo>
                  <a:lnTo>
                    <a:pt x="80" y="26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4"/>
                  </a:lnTo>
                  <a:lnTo>
                    <a:pt x="85" y="2"/>
                  </a:lnTo>
                  <a:lnTo>
                    <a:pt x="84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8" y="1"/>
                  </a:lnTo>
                  <a:lnTo>
                    <a:pt x="77" y="3"/>
                  </a:lnTo>
                  <a:lnTo>
                    <a:pt x="7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24" name="Freeform 380"/>
            <p:cNvSpPr/>
            <p:nvPr/>
          </p:nvSpPr>
          <p:spPr bwMode="auto">
            <a:xfrm>
              <a:off x="4660900" y="3228975"/>
              <a:ext cx="38100" cy="158750"/>
            </a:xfrm>
            <a:custGeom>
              <a:avLst/>
              <a:gdLst/>
              <a:ahLst/>
              <a:cxnLst>
                <a:cxn ang="0">
                  <a:pos x="62" y="5"/>
                </a:cxn>
                <a:cxn ang="0">
                  <a:pos x="62" y="5"/>
                </a:cxn>
                <a:cxn ang="0">
                  <a:pos x="59" y="23"/>
                </a:cxn>
                <a:cxn ang="0">
                  <a:pos x="56" y="43"/>
                </a:cxn>
                <a:cxn ang="0">
                  <a:pos x="46" y="80"/>
                </a:cxn>
                <a:cxn ang="0">
                  <a:pos x="46" y="80"/>
                </a:cxn>
                <a:cxn ang="0">
                  <a:pos x="35" y="117"/>
                </a:cxn>
                <a:cxn ang="0">
                  <a:pos x="31" y="136"/>
                </a:cxn>
                <a:cxn ang="0">
                  <a:pos x="27" y="155"/>
                </a:cxn>
                <a:cxn ang="0">
                  <a:pos x="27" y="155"/>
                </a:cxn>
                <a:cxn ang="0">
                  <a:pos x="20" y="189"/>
                </a:cxn>
                <a:cxn ang="0">
                  <a:pos x="13" y="224"/>
                </a:cxn>
                <a:cxn ang="0">
                  <a:pos x="6" y="259"/>
                </a:cxn>
                <a:cxn ang="0">
                  <a:pos x="2" y="276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0" y="296"/>
                </a:cxn>
                <a:cxn ang="0">
                  <a:pos x="1" y="297"/>
                </a:cxn>
                <a:cxn ang="0">
                  <a:pos x="3" y="298"/>
                </a:cxn>
                <a:cxn ang="0">
                  <a:pos x="4" y="298"/>
                </a:cxn>
                <a:cxn ang="0">
                  <a:pos x="8" y="297"/>
                </a:cxn>
                <a:cxn ang="0">
                  <a:pos x="10" y="296"/>
                </a:cxn>
                <a:cxn ang="0">
                  <a:pos x="10" y="294"/>
                </a:cxn>
                <a:cxn ang="0">
                  <a:pos x="10" y="294"/>
                </a:cxn>
                <a:cxn ang="0">
                  <a:pos x="13" y="274"/>
                </a:cxn>
                <a:cxn ang="0">
                  <a:pos x="16" y="255"/>
                </a:cxn>
                <a:cxn ang="0">
                  <a:pos x="24" y="216"/>
                </a:cxn>
                <a:cxn ang="0">
                  <a:pos x="24" y="216"/>
                </a:cxn>
                <a:cxn ang="0">
                  <a:pos x="31" y="177"/>
                </a:cxn>
                <a:cxn ang="0">
                  <a:pos x="35" y="159"/>
                </a:cxn>
                <a:cxn ang="0">
                  <a:pos x="41" y="140"/>
                </a:cxn>
                <a:cxn ang="0">
                  <a:pos x="41" y="140"/>
                </a:cxn>
                <a:cxn ang="0">
                  <a:pos x="46" y="122"/>
                </a:cxn>
                <a:cxn ang="0">
                  <a:pos x="50" y="103"/>
                </a:cxn>
                <a:cxn ang="0">
                  <a:pos x="55" y="84"/>
                </a:cxn>
                <a:cxn ang="0">
                  <a:pos x="59" y="66"/>
                </a:cxn>
                <a:cxn ang="0">
                  <a:pos x="59" y="66"/>
                </a:cxn>
                <a:cxn ang="0">
                  <a:pos x="63" y="51"/>
                </a:cxn>
                <a:cxn ang="0">
                  <a:pos x="68" y="36"/>
                </a:cxn>
                <a:cxn ang="0">
                  <a:pos x="70" y="20"/>
                </a:cxn>
                <a:cxn ang="0">
                  <a:pos x="72" y="5"/>
                </a:cxn>
                <a:cxn ang="0">
                  <a:pos x="72" y="5"/>
                </a:cxn>
                <a:cxn ang="0">
                  <a:pos x="72" y="3"/>
                </a:cxn>
                <a:cxn ang="0">
                  <a:pos x="71" y="2"/>
                </a:cxn>
                <a:cxn ang="0">
                  <a:pos x="69" y="1"/>
                </a:cxn>
                <a:cxn ang="0">
                  <a:pos x="68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2" y="3"/>
                </a:cxn>
                <a:cxn ang="0">
                  <a:pos x="62" y="5"/>
                </a:cxn>
                <a:cxn ang="0">
                  <a:pos x="62" y="5"/>
                </a:cxn>
              </a:cxnLst>
              <a:rect l="0" t="0" r="r" b="b"/>
              <a:pathLst>
                <a:path w="72" h="298">
                  <a:moveTo>
                    <a:pt x="62" y="5"/>
                  </a:moveTo>
                  <a:lnTo>
                    <a:pt x="62" y="5"/>
                  </a:lnTo>
                  <a:lnTo>
                    <a:pt x="59" y="23"/>
                  </a:lnTo>
                  <a:lnTo>
                    <a:pt x="56" y="43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35" y="117"/>
                  </a:lnTo>
                  <a:lnTo>
                    <a:pt x="31" y="136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0" y="189"/>
                  </a:lnTo>
                  <a:lnTo>
                    <a:pt x="13" y="224"/>
                  </a:lnTo>
                  <a:lnTo>
                    <a:pt x="6" y="259"/>
                  </a:lnTo>
                  <a:lnTo>
                    <a:pt x="2" y="276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1" y="297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8" y="297"/>
                  </a:lnTo>
                  <a:lnTo>
                    <a:pt x="10" y="296"/>
                  </a:lnTo>
                  <a:lnTo>
                    <a:pt x="10" y="294"/>
                  </a:lnTo>
                  <a:lnTo>
                    <a:pt x="10" y="294"/>
                  </a:lnTo>
                  <a:lnTo>
                    <a:pt x="13" y="274"/>
                  </a:lnTo>
                  <a:lnTo>
                    <a:pt x="16" y="255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31" y="177"/>
                  </a:lnTo>
                  <a:lnTo>
                    <a:pt x="35" y="159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46" y="122"/>
                  </a:lnTo>
                  <a:lnTo>
                    <a:pt x="50" y="103"/>
                  </a:lnTo>
                  <a:lnTo>
                    <a:pt x="55" y="84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63" y="51"/>
                  </a:lnTo>
                  <a:lnTo>
                    <a:pt x="68" y="36"/>
                  </a:lnTo>
                  <a:lnTo>
                    <a:pt x="70" y="20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2" y="3"/>
                  </a:lnTo>
                  <a:lnTo>
                    <a:pt x="62" y="5"/>
                  </a:lnTo>
                  <a:lnTo>
                    <a:pt x="6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25" name="Freeform 381"/>
            <p:cNvSpPr/>
            <p:nvPr/>
          </p:nvSpPr>
          <p:spPr bwMode="auto">
            <a:xfrm>
              <a:off x="4719638" y="3197225"/>
              <a:ext cx="39688" cy="1397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5" y="28"/>
                </a:cxn>
                <a:cxn ang="0">
                  <a:pos x="49" y="40"/>
                </a:cxn>
                <a:cxn ang="0">
                  <a:pos x="44" y="53"/>
                </a:cxn>
                <a:cxn ang="0">
                  <a:pos x="44" y="53"/>
                </a:cxn>
                <a:cxn ang="0">
                  <a:pos x="39" y="72"/>
                </a:cxn>
                <a:cxn ang="0">
                  <a:pos x="35" y="91"/>
                </a:cxn>
                <a:cxn ang="0">
                  <a:pos x="31" y="109"/>
                </a:cxn>
                <a:cxn ang="0">
                  <a:pos x="26" y="128"/>
                </a:cxn>
                <a:cxn ang="0">
                  <a:pos x="26" y="128"/>
                </a:cxn>
                <a:cxn ang="0">
                  <a:pos x="22" y="144"/>
                </a:cxn>
                <a:cxn ang="0">
                  <a:pos x="18" y="160"/>
                </a:cxn>
                <a:cxn ang="0">
                  <a:pos x="15" y="176"/>
                </a:cxn>
                <a:cxn ang="0">
                  <a:pos x="12" y="193"/>
                </a:cxn>
                <a:cxn ang="0">
                  <a:pos x="12" y="193"/>
                </a:cxn>
                <a:cxn ang="0">
                  <a:pos x="5" y="227"/>
                </a:cxn>
                <a:cxn ang="0">
                  <a:pos x="2" y="243"/>
                </a:cxn>
                <a:cxn ang="0">
                  <a:pos x="0" y="260"/>
                </a:cxn>
                <a:cxn ang="0">
                  <a:pos x="0" y="260"/>
                </a:cxn>
                <a:cxn ang="0">
                  <a:pos x="0" y="262"/>
                </a:cxn>
                <a:cxn ang="0">
                  <a:pos x="1" y="263"/>
                </a:cxn>
                <a:cxn ang="0">
                  <a:pos x="2" y="264"/>
                </a:cxn>
                <a:cxn ang="0">
                  <a:pos x="4" y="264"/>
                </a:cxn>
                <a:cxn ang="0">
                  <a:pos x="7" y="263"/>
                </a:cxn>
                <a:cxn ang="0">
                  <a:pos x="8" y="262"/>
                </a:cxn>
                <a:cxn ang="0">
                  <a:pos x="9" y="260"/>
                </a:cxn>
                <a:cxn ang="0">
                  <a:pos x="9" y="260"/>
                </a:cxn>
                <a:cxn ang="0">
                  <a:pos x="12" y="241"/>
                </a:cxn>
                <a:cxn ang="0">
                  <a:pos x="15" y="224"/>
                </a:cxn>
                <a:cxn ang="0">
                  <a:pos x="24" y="188"/>
                </a:cxn>
                <a:cxn ang="0">
                  <a:pos x="24" y="188"/>
                </a:cxn>
                <a:cxn ang="0">
                  <a:pos x="30" y="155"/>
                </a:cxn>
                <a:cxn ang="0">
                  <a:pos x="33" y="138"/>
                </a:cxn>
                <a:cxn ang="0">
                  <a:pos x="37" y="123"/>
                </a:cxn>
                <a:cxn ang="0">
                  <a:pos x="37" y="123"/>
                </a:cxn>
                <a:cxn ang="0">
                  <a:pos x="45" y="89"/>
                </a:cxn>
                <a:cxn ang="0">
                  <a:pos x="54" y="55"/>
                </a:cxn>
                <a:cxn ang="0">
                  <a:pos x="54" y="55"/>
                </a:cxn>
                <a:cxn ang="0">
                  <a:pos x="59" y="43"/>
                </a:cxn>
                <a:cxn ang="0">
                  <a:pos x="64" y="31"/>
                </a:cxn>
                <a:cxn ang="0">
                  <a:pos x="75" y="5"/>
                </a:cxn>
                <a:cxn ang="0">
                  <a:pos x="75" y="5"/>
                </a:cxn>
                <a:cxn ang="0">
                  <a:pos x="75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0"/>
                </a:cxn>
                <a:cxn ang="0">
                  <a:pos x="67" y="1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5" h="264">
                  <a:moveTo>
                    <a:pt x="66" y="3"/>
                  </a:moveTo>
                  <a:lnTo>
                    <a:pt x="66" y="3"/>
                  </a:lnTo>
                  <a:lnTo>
                    <a:pt x="55" y="28"/>
                  </a:lnTo>
                  <a:lnTo>
                    <a:pt x="49" y="4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39" y="72"/>
                  </a:lnTo>
                  <a:lnTo>
                    <a:pt x="35" y="91"/>
                  </a:lnTo>
                  <a:lnTo>
                    <a:pt x="31" y="109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2" y="144"/>
                  </a:lnTo>
                  <a:lnTo>
                    <a:pt x="18" y="160"/>
                  </a:lnTo>
                  <a:lnTo>
                    <a:pt x="15" y="176"/>
                  </a:lnTo>
                  <a:lnTo>
                    <a:pt x="12" y="193"/>
                  </a:lnTo>
                  <a:lnTo>
                    <a:pt x="12" y="193"/>
                  </a:lnTo>
                  <a:lnTo>
                    <a:pt x="5" y="227"/>
                  </a:lnTo>
                  <a:lnTo>
                    <a:pt x="2" y="243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2"/>
                  </a:lnTo>
                  <a:lnTo>
                    <a:pt x="1" y="263"/>
                  </a:lnTo>
                  <a:lnTo>
                    <a:pt x="2" y="264"/>
                  </a:lnTo>
                  <a:lnTo>
                    <a:pt x="4" y="264"/>
                  </a:lnTo>
                  <a:lnTo>
                    <a:pt x="7" y="263"/>
                  </a:lnTo>
                  <a:lnTo>
                    <a:pt x="8" y="262"/>
                  </a:lnTo>
                  <a:lnTo>
                    <a:pt x="9" y="260"/>
                  </a:lnTo>
                  <a:lnTo>
                    <a:pt x="9" y="260"/>
                  </a:lnTo>
                  <a:lnTo>
                    <a:pt x="12" y="241"/>
                  </a:lnTo>
                  <a:lnTo>
                    <a:pt x="15" y="224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30" y="155"/>
                  </a:lnTo>
                  <a:lnTo>
                    <a:pt x="33" y="138"/>
                  </a:lnTo>
                  <a:lnTo>
                    <a:pt x="37" y="123"/>
                  </a:lnTo>
                  <a:lnTo>
                    <a:pt x="37" y="123"/>
                  </a:lnTo>
                  <a:lnTo>
                    <a:pt x="45" y="89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9" y="43"/>
                  </a:lnTo>
                  <a:lnTo>
                    <a:pt x="64" y="31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7" y="1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26" name="Freeform 382"/>
            <p:cNvSpPr/>
            <p:nvPr/>
          </p:nvSpPr>
          <p:spPr bwMode="auto">
            <a:xfrm>
              <a:off x="4773613" y="3186113"/>
              <a:ext cx="34925" cy="101600"/>
            </a:xfrm>
            <a:custGeom>
              <a:avLst/>
              <a:gdLst/>
              <a:ahLst/>
              <a:cxnLst>
                <a:cxn ang="0">
                  <a:pos x="59" y="4"/>
                </a:cxn>
                <a:cxn ang="0">
                  <a:pos x="59" y="4"/>
                </a:cxn>
                <a:cxn ang="0">
                  <a:pos x="57" y="11"/>
                </a:cxn>
                <a:cxn ang="0">
                  <a:pos x="53" y="18"/>
                </a:cxn>
                <a:cxn ang="0">
                  <a:pos x="46" y="31"/>
                </a:cxn>
                <a:cxn ang="0">
                  <a:pos x="46" y="31"/>
                </a:cxn>
                <a:cxn ang="0">
                  <a:pos x="42" y="36"/>
                </a:cxn>
                <a:cxn ang="0">
                  <a:pos x="41" y="42"/>
                </a:cxn>
                <a:cxn ang="0">
                  <a:pos x="40" y="54"/>
                </a:cxn>
                <a:cxn ang="0">
                  <a:pos x="40" y="54"/>
                </a:cxn>
                <a:cxn ang="0">
                  <a:pos x="36" y="74"/>
                </a:cxn>
                <a:cxn ang="0">
                  <a:pos x="31" y="93"/>
                </a:cxn>
                <a:cxn ang="0">
                  <a:pos x="18" y="132"/>
                </a:cxn>
                <a:cxn ang="0">
                  <a:pos x="18" y="132"/>
                </a:cxn>
                <a:cxn ang="0">
                  <a:pos x="10" y="153"/>
                </a:cxn>
                <a:cxn ang="0">
                  <a:pos x="2" y="174"/>
                </a:cxn>
                <a:cxn ang="0">
                  <a:pos x="2" y="174"/>
                </a:cxn>
                <a:cxn ang="0">
                  <a:pos x="1" y="178"/>
                </a:cxn>
                <a:cxn ang="0">
                  <a:pos x="0" y="182"/>
                </a:cxn>
                <a:cxn ang="0">
                  <a:pos x="1" y="186"/>
                </a:cxn>
                <a:cxn ang="0">
                  <a:pos x="4" y="189"/>
                </a:cxn>
                <a:cxn ang="0">
                  <a:pos x="4" y="189"/>
                </a:cxn>
                <a:cxn ang="0">
                  <a:pos x="6" y="190"/>
                </a:cxn>
                <a:cxn ang="0">
                  <a:pos x="7" y="190"/>
                </a:cxn>
                <a:cxn ang="0">
                  <a:pos x="9" y="189"/>
                </a:cxn>
                <a:cxn ang="0">
                  <a:pos x="10" y="188"/>
                </a:cxn>
                <a:cxn ang="0">
                  <a:pos x="10" y="185"/>
                </a:cxn>
                <a:cxn ang="0">
                  <a:pos x="10" y="183"/>
                </a:cxn>
                <a:cxn ang="0">
                  <a:pos x="9" y="181"/>
                </a:cxn>
                <a:cxn ang="0">
                  <a:pos x="9" y="181"/>
                </a:cxn>
                <a:cxn ang="0">
                  <a:pos x="9" y="180"/>
                </a:cxn>
                <a:cxn ang="0">
                  <a:pos x="10" y="178"/>
                </a:cxn>
                <a:cxn ang="0">
                  <a:pos x="14" y="170"/>
                </a:cxn>
                <a:cxn ang="0">
                  <a:pos x="19" y="163"/>
                </a:cxn>
                <a:cxn ang="0">
                  <a:pos x="21" y="158"/>
                </a:cxn>
                <a:cxn ang="0">
                  <a:pos x="21" y="158"/>
                </a:cxn>
                <a:cxn ang="0">
                  <a:pos x="24" y="144"/>
                </a:cxn>
                <a:cxn ang="0">
                  <a:pos x="28" y="130"/>
                </a:cxn>
                <a:cxn ang="0">
                  <a:pos x="38" y="102"/>
                </a:cxn>
                <a:cxn ang="0">
                  <a:pos x="38" y="102"/>
                </a:cxn>
                <a:cxn ang="0">
                  <a:pos x="42" y="89"/>
                </a:cxn>
                <a:cxn ang="0">
                  <a:pos x="46" y="75"/>
                </a:cxn>
                <a:cxn ang="0">
                  <a:pos x="51" y="48"/>
                </a:cxn>
                <a:cxn ang="0">
                  <a:pos x="51" y="48"/>
                </a:cxn>
                <a:cxn ang="0">
                  <a:pos x="52" y="42"/>
                </a:cxn>
                <a:cxn ang="0">
                  <a:pos x="54" y="37"/>
                </a:cxn>
                <a:cxn ang="0">
                  <a:pos x="59" y="27"/>
                </a:cxn>
                <a:cxn ang="0">
                  <a:pos x="64" y="18"/>
                </a:cxn>
                <a:cxn ang="0">
                  <a:pos x="66" y="11"/>
                </a:cxn>
                <a:cxn ang="0">
                  <a:pos x="68" y="6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67" y="2"/>
                </a:cxn>
                <a:cxn ang="0">
                  <a:pos x="64" y="1"/>
                </a:cxn>
                <a:cxn ang="0">
                  <a:pos x="62" y="0"/>
                </a:cxn>
                <a:cxn ang="0">
                  <a:pos x="61" y="1"/>
                </a:cxn>
                <a:cxn ang="0">
                  <a:pos x="60" y="2"/>
                </a:cxn>
                <a:cxn ang="0">
                  <a:pos x="59" y="4"/>
                </a:cxn>
                <a:cxn ang="0">
                  <a:pos x="59" y="4"/>
                </a:cxn>
              </a:cxnLst>
              <a:rect l="0" t="0" r="r" b="b"/>
              <a:pathLst>
                <a:path w="68" h="190">
                  <a:moveTo>
                    <a:pt x="59" y="4"/>
                  </a:moveTo>
                  <a:lnTo>
                    <a:pt x="59" y="4"/>
                  </a:lnTo>
                  <a:lnTo>
                    <a:pt x="57" y="11"/>
                  </a:lnTo>
                  <a:lnTo>
                    <a:pt x="53" y="18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2" y="36"/>
                  </a:lnTo>
                  <a:lnTo>
                    <a:pt x="41" y="42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36" y="74"/>
                  </a:lnTo>
                  <a:lnTo>
                    <a:pt x="31" y="93"/>
                  </a:lnTo>
                  <a:lnTo>
                    <a:pt x="18" y="132"/>
                  </a:lnTo>
                  <a:lnTo>
                    <a:pt x="18" y="132"/>
                  </a:lnTo>
                  <a:lnTo>
                    <a:pt x="10" y="153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1" y="178"/>
                  </a:lnTo>
                  <a:lnTo>
                    <a:pt x="0" y="182"/>
                  </a:lnTo>
                  <a:lnTo>
                    <a:pt x="1" y="186"/>
                  </a:lnTo>
                  <a:lnTo>
                    <a:pt x="4" y="189"/>
                  </a:lnTo>
                  <a:lnTo>
                    <a:pt x="4" y="189"/>
                  </a:lnTo>
                  <a:lnTo>
                    <a:pt x="6" y="190"/>
                  </a:lnTo>
                  <a:lnTo>
                    <a:pt x="7" y="190"/>
                  </a:lnTo>
                  <a:lnTo>
                    <a:pt x="9" y="189"/>
                  </a:lnTo>
                  <a:lnTo>
                    <a:pt x="10" y="188"/>
                  </a:lnTo>
                  <a:lnTo>
                    <a:pt x="10" y="185"/>
                  </a:lnTo>
                  <a:lnTo>
                    <a:pt x="10" y="183"/>
                  </a:lnTo>
                  <a:lnTo>
                    <a:pt x="9" y="181"/>
                  </a:lnTo>
                  <a:lnTo>
                    <a:pt x="9" y="181"/>
                  </a:lnTo>
                  <a:lnTo>
                    <a:pt x="9" y="180"/>
                  </a:lnTo>
                  <a:lnTo>
                    <a:pt x="10" y="178"/>
                  </a:lnTo>
                  <a:lnTo>
                    <a:pt x="14" y="170"/>
                  </a:lnTo>
                  <a:lnTo>
                    <a:pt x="19" y="163"/>
                  </a:lnTo>
                  <a:lnTo>
                    <a:pt x="21" y="158"/>
                  </a:lnTo>
                  <a:lnTo>
                    <a:pt x="21" y="158"/>
                  </a:lnTo>
                  <a:lnTo>
                    <a:pt x="24" y="144"/>
                  </a:lnTo>
                  <a:lnTo>
                    <a:pt x="28" y="130"/>
                  </a:lnTo>
                  <a:lnTo>
                    <a:pt x="38" y="102"/>
                  </a:lnTo>
                  <a:lnTo>
                    <a:pt x="38" y="102"/>
                  </a:lnTo>
                  <a:lnTo>
                    <a:pt x="42" y="89"/>
                  </a:lnTo>
                  <a:lnTo>
                    <a:pt x="46" y="75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52" y="42"/>
                  </a:lnTo>
                  <a:lnTo>
                    <a:pt x="54" y="37"/>
                  </a:lnTo>
                  <a:lnTo>
                    <a:pt x="59" y="27"/>
                  </a:lnTo>
                  <a:lnTo>
                    <a:pt x="64" y="18"/>
                  </a:lnTo>
                  <a:lnTo>
                    <a:pt x="66" y="11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7" y="2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1" y="1"/>
                  </a:lnTo>
                  <a:lnTo>
                    <a:pt x="60" y="2"/>
                  </a:lnTo>
                  <a:lnTo>
                    <a:pt x="59" y="4"/>
                  </a:lnTo>
                  <a:lnTo>
                    <a:pt x="5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27" name="Freeform 383"/>
            <p:cNvSpPr/>
            <p:nvPr/>
          </p:nvSpPr>
          <p:spPr bwMode="auto">
            <a:xfrm>
              <a:off x="4829175" y="3186113"/>
              <a:ext cx="22225" cy="73025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32" y="21"/>
                </a:cxn>
                <a:cxn ang="0">
                  <a:pos x="29" y="37"/>
                </a:cxn>
                <a:cxn ang="0">
                  <a:pos x="21" y="68"/>
                </a:cxn>
                <a:cxn ang="0">
                  <a:pos x="21" y="68"/>
                </a:cxn>
                <a:cxn ang="0">
                  <a:pos x="18" y="85"/>
                </a:cxn>
                <a:cxn ang="0">
                  <a:pos x="13" y="100"/>
                </a:cxn>
                <a:cxn ang="0">
                  <a:pos x="2" y="132"/>
                </a:cxn>
                <a:cxn ang="0">
                  <a:pos x="2" y="132"/>
                </a:cxn>
                <a:cxn ang="0">
                  <a:pos x="0" y="134"/>
                </a:cxn>
                <a:cxn ang="0">
                  <a:pos x="2" y="135"/>
                </a:cxn>
                <a:cxn ang="0">
                  <a:pos x="3" y="136"/>
                </a:cxn>
                <a:cxn ang="0">
                  <a:pos x="5" y="137"/>
                </a:cxn>
                <a:cxn ang="0">
                  <a:pos x="8" y="137"/>
                </a:cxn>
                <a:cxn ang="0">
                  <a:pos x="10" y="136"/>
                </a:cxn>
                <a:cxn ang="0">
                  <a:pos x="11" y="134"/>
                </a:cxn>
                <a:cxn ang="0">
                  <a:pos x="11" y="134"/>
                </a:cxn>
                <a:cxn ang="0">
                  <a:pos x="17" y="117"/>
                </a:cxn>
                <a:cxn ang="0">
                  <a:pos x="23" y="99"/>
                </a:cxn>
                <a:cxn ang="0">
                  <a:pos x="28" y="81"/>
                </a:cxn>
                <a:cxn ang="0">
                  <a:pos x="32" y="62"/>
                </a:cxn>
                <a:cxn ang="0">
                  <a:pos x="32" y="62"/>
                </a:cxn>
                <a:cxn ang="0">
                  <a:pos x="40" y="34"/>
                </a:cxn>
                <a:cxn ang="0">
                  <a:pos x="42" y="20"/>
                </a:cxn>
                <a:cxn ang="0">
                  <a:pos x="44" y="5"/>
                </a:cxn>
                <a:cxn ang="0">
                  <a:pos x="44" y="5"/>
                </a:cxn>
                <a:cxn ang="0">
                  <a:pos x="44" y="3"/>
                </a:cxn>
                <a:cxn ang="0">
                  <a:pos x="43" y="2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38" y="1"/>
                </a:cxn>
                <a:cxn ang="0">
                  <a:pos x="36" y="2"/>
                </a:cxn>
                <a:cxn ang="0">
                  <a:pos x="35" y="3"/>
                </a:cxn>
                <a:cxn ang="0">
                  <a:pos x="35" y="5"/>
                </a:cxn>
                <a:cxn ang="0">
                  <a:pos x="35" y="5"/>
                </a:cxn>
              </a:cxnLst>
              <a:rect l="0" t="0" r="r" b="b"/>
              <a:pathLst>
                <a:path w="44" h="137">
                  <a:moveTo>
                    <a:pt x="35" y="5"/>
                  </a:moveTo>
                  <a:lnTo>
                    <a:pt x="35" y="5"/>
                  </a:lnTo>
                  <a:lnTo>
                    <a:pt x="32" y="21"/>
                  </a:lnTo>
                  <a:lnTo>
                    <a:pt x="29" y="37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18" y="85"/>
                  </a:lnTo>
                  <a:lnTo>
                    <a:pt x="13" y="100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0" y="134"/>
                  </a:lnTo>
                  <a:lnTo>
                    <a:pt x="2" y="135"/>
                  </a:lnTo>
                  <a:lnTo>
                    <a:pt x="3" y="136"/>
                  </a:lnTo>
                  <a:lnTo>
                    <a:pt x="5" y="137"/>
                  </a:lnTo>
                  <a:lnTo>
                    <a:pt x="8" y="137"/>
                  </a:lnTo>
                  <a:lnTo>
                    <a:pt x="10" y="136"/>
                  </a:lnTo>
                  <a:lnTo>
                    <a:pt x="11" y="134"/>
                  </a:lnTo>
                  <a:lnTo>
                    <a:pt x="11" y="134"/>
                  </a:lnTo>
                  <a:lnTo>
                    <a:pt x="17" y="117"/>
                  </a:lnTo>
                  <a:lnTo>
                    <a:pt x="23" y="99"/>
                  </a:lnTo>
                  <a:lnTo>
                    <a:pt x="28" y="81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40" y="34"/>
                  </a:lnTo>
                  <a:lnTo>
                    <a:pt x="42" y="20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6" y="2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28" name="Freeform 384"/>
            <p:cNvSpPr/>
            <p:nvPr/>
          </p:nvSpPr>
          <p:spPr bwMode="auto">
            <a:xfrm>
              <a:off x="4884738" y="3184525"/>
              <a:ext cx="9525" cy="12700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10" y="1"/>
                </a:cxn>
                <a:cxn ang="0">
                  <a:pos x="3" y="9"/>
                </a:cxn>
                <a:cxn ang="0">
                  <a:pos x="1" y="13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21"/>
                </a:cxn>
                <a:cxn ang="0">
                  <a:pos x="1" y="22"/>
                </a:cxn>
                <a:cxn ang="0">
                  <a:pos x="2" y="23"/>
                </a:cxn>
                <a:cxn ang="0">
                  <a:pos x="4" y="23"/>
                </a:cxn>
                <a:cxn ang="0">
                  <a:pos x="7" y="22"/>
                </a:cxn>
                <a:cxn ang="0">
                  <a:pos x="8" y="21"/>
                </a:cxn>
                <a:cxn ang="0">
                  <a:pos x="9" y="19"/>
                </a:cxn>
                <a:cxn ang="0">
                  <a:pos x="9" y="19"/>
                </a:cxn>
                <a:cxn ang="0">
                  <a:pos x="10" y="15"/>
                </a:cxn>
                <a:cxn ang="0">
                  <a:pos x="12" y="12"/>
                </a:cxn>
                <a:cxn ang="0">
                  <a:pos x="17" y="8"/>
                </a:cxn>
                <a:cxn ang="0">
                  <a:pos x="17" y="8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7" y="3"/>
                </a:cxn>
                <a:cxn ang="0">
                  <a:pos x="16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18" h="23">
                  <a:moveTo>
                    <a:pt x="10" y="1"/>
                  </a:moveTo>
                  <a:lnTo>
                    <a:pt x="10" y="1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7" y="22"/>
                  </a:lnTo>
                  <a:lnTo>
                    <a:pt x="8" y="21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5"/>
                  </a:lnTo>
                  <a:lnTo>
                    <a:pt x="12" y="12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29" name="Freeform 385"/>
            <p:cNvSpPr/>
            <p:nvPr/>
          </p:nvSpPr>
          <p:spPr bwMode="auto">
            <a:xfrm>
              <a:off x="4586288" y="3460750"/>
              <a:ext cx="165100" cy="39688"/>
            </a:xfrm>
            <a:custGeom>
              <a:avLst/>
              <a:gdLst/>
              <a:ahLst/>
              <a:cxnLst>
                <a:cxn ang="0">
                  <a:pos x="306" y="66"/>
                </a:cxn>
                <a:cxn ang="0">
                  <a:pos x="306" y="66"/>
                </a:cxn>
                <a:cxn ang="0">
                  <a:pos x="297" y="67"/>
                </a:cxn>
                <a:cxn ang="0">
                  <a:pos x="288" y="66"/>
                </a:cxn>
                <a:cxn ang="0">
                  <a:pos x="279" y="63"/>
                </a:cxn>
                <a:cxn ang="0">
                  <a:pos x="268" y="59"/>
                </a:cxn>
                <a:cxn ang="0">
                  <a:pos x="249" y="51"/>
                </a:cxn>
                <a:cxn ang="0">
                  <a:pos x="232" y="45"/>
                </a:cxn>
                <a:cxn ang="0">
                  <a:pos x="232" y="45"/>
                </a:cxn>
                <a:cxn ang="0">
                  <a:pos x="194" y="35"/>
                </a:cxn>
                <a:cxn ang="0">
                  <a:pos x="157" y="24"/>
                </a:cxn>
                <a:cxn ang="0">
                  <a:pos x="157" y="24"/>
                </a:cxn>
                <a:cxn ang="0">
                  <a:pos x="139" y="20"/>
                </a:cxn>
                <a:cxn ang="0">
                  <a:pos x="121" y="17"/>
                </a:cxn>
                <a:cxn ang="0">
                  <a:pos x="102" y="14"/>
                </a:cxn>
                <a:cxn ang="0">
                  <a:pos x="85" y="11"/>
                </a:cxn>
                <a:cxn ang="0">
                  <a:pos x="85" y="11"/>
                </a:cxn>
                <a:cxn ang="0">
                  <a:pos x="64" y="7"/>
                </a:cxn>
                <a:cxn ang="0">
                  <a:pos x="44" y="3"/>
                </a:cxn>
                <a:cxn ang="0">
                  <a:pos x="25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26" y="10"/>
                </a:cxn>
                <a:cxn ang="0">
                  <a:pos x="47" y="13"/>
                </a:cxn>
                <a:cxn ang="0">
                  <a:pos x="68" y="17"/>
                </a:cxn>
                <a:cxn ang="0">
                  <a:pos x="90" y="21"/>
                </a:cxn>
                <a:cxn ang="0">
                  <a:pos x="90" y="21"/>
                </a:cxn>
                <a:cxn ang="0">
                  <a:pos x="109" y="25"/>
                </a:cxn>
                <a:cxn ang="0">
                  <a:pos x="130" y="30"/>
                </a:cxn>
                <a:cxn ang="0">
                  <a:pos x="151" y="34"/>
                </a:cxn>
                <a:cxn ang="0">
                  <a:pos x="170" y="39"/>
                </a:cxn>
                <a:cxn ang="0">
                  <a:pos x="170" y="39"/>
                </a:cxn>
                <a:cxn ang="0">
                  <a:pos x="191" y="45"/>
                </a:cxn>
                <a:cxn ang="0">
                  <a:pos x="213" y="50"/>
                </a:cxn>
                <a:cxn ang="0">
                  <a:pos x="234" y="56"/>
                </a:cxn>
                <a:cxn ang="0">
                  <a:pos x="255" y="63"/>
                </a:cxn>
                <a:cxn ang="0">
                  <a:pos x="255" y="63"/>
                </a:cxn>
                <a:cxn ang="0">
                  <a:pos x="281" y="73"/>
                </a:cxn>
                <a:cxn ang="0">
                  <a:pos x="288" y="74"/>
                </a:cxn>
                <a:cxn ang="0">
                  <a:pos x="294" y="75"/>
                </a:cxn>
                <a:cxn ang="0">
                  <a:pos x="301" y="76"/>
                </a:cxn>
                <a:cxn ang="0">
                  <a:pos x="309" y="75"/>
                </a:cxn>
                <a:cxn ang="0">
                  <a:pos x="309" y="75"/>
                </a:cxn>
                <a:cxn ang="0">
                  <a:pos x="311" y="74"/>
                </a:cxn>
                <a:cxn ang="0">
                  <a:pos x="312" y="73"/>
                </a:cxn>
                <a:cxn ang="0">
                  <a:pos x="312" y="71"/>
                </a:cxn>
                <a:cxn ang="0">
                  <a:pos x="312" y="70"/>
                </a:cxn>
                <a:cxn ang="0">
                  <a:pos x="310" y="67"/>
                </a:cxn>
                <a:cxn ang="0">
                  <a:pos x="308" y="66"/>
                </a:cxn>
                <a:cxn ang="0">
                  <a:pos x="306" y="66"/>
                </a:cxn>
                <a:cxn ang="0">
                  <a:pos x="306" y="66"/>
                </a:cxn>
              </a:cxnLst>
              <a:rect l="0" t="0" r="r" b="b"/>
              <a:pathLst>
                <a:path w="312" h="76">
                  <a:moveTo>
                    <a:pt x="306" y="66"/>
                  </a:moveTo>
                  <a:lnTo>
                    <a:pt x="306" y="66"/>
                  </a:lnTo>
                  <a:lnTo>
                    <a:pt x="297" y="67"/>
                  </a:lnTo>
                  <a:lnTo>
                    <a:pt x="288" y="66"/>
                  </a:lnTo>
                  <a:lnTo>
                    <a:pt x="279" y="63"/>
                  </a:lnTo>
                  <a:lnTo>
                    <a:pt x="268" y="59"/>
                  </a:lnTo>
                  <a:lnTo>
                    <a:pt x="249" y="51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194" y="35"/>
                  </a:lnTo>
                  <a:lnTo>
                    <a:pt x="157" y="24"/>
                  </a:lnTo>
                  <a:lnTo>
                    <a:pt x="157" y="24"/>
                  </a:lnTo>
                  <a:lnTo>
                    <a:pt x="139" y="20"/>
                  </a:lnTo>
                  <a:lnTo>
                    <a:pt x="121" y="17"/>
                  </a:lnTo>
                  <a:lnTo>
                    <a:pt x="102" y="14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64" y="7"/>
                  </a:lnTo>
                  <a:lnTo>
                    <a:pt x="44" y="3"/>
                  </a:lnTo>
                  <a:lnTo>
                    <a:pt x="2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26" y="10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109" y="25"/>
                  </a:lnTo>
                  <a:lnTo>
                    <a:pt x="130" y="30"/>
                  </a:lnTo>
                  <a:lnTo>
                    <a:pt x="151" y="34"/>
                  </a:lnTo>
                  <a:lnTo>
                    <a:pt x="170" y="39"/>
                  </a:lnTo>
                  <a:lnTo>
                    <a:pt x="170" y="39"/>
                  </a:lnTo>
                  <a:lnTo>
                    <a:pt x="191" y="45"/>
                  </a:lnTo>
                  <a:lnTo>
                    <a:pt x="213" y="50"/>
                  </a:lnTo>
                  <a:lnTo>
                    <a:pt x="234" y="56"/>
                  </a:lnTo>
                  <a:lnTo>
                    <a:pt x="255" y="63"/>
                  </a:lnTo>
                  <a:lnTo>
                    <a:pt x="255" y="63"/>
                  </a:lnTo>
                  <a:lnTo>
                    <a:pt x="281" y="73"/>
                  </a:lnTo>
                  <a:lnTo>
                    <a:pt x="288" y="74"/>
                  </a:lnTo>
                  <a:lnTo>
                    <a:pt x="294" y="75"/>
                  </a:lnTo>
                  <a:lnTo>
                    <a:pt x="301" y="76"/>
                  </a:lnTo>
                  <a:lnTo>
                    <a:pt x="309" y="75"/>
                  </a:lnTo>
                  <a:lnTo>
                    <a:pt x="309" y="75"/>
                  </a:lnTo>
                  <a:lnTo>
                    <a:pt x="311" y="74"/>
                  </a:lnTo>
                  <a:lnTo>
                    <a:pt x="312" y="73"/>
                  </a:lnTo>
                  <a:lnTo>
                    <a:pt x="312" y="71"/>
                  </a:lnTo>
                  <a:lnTo>
                    <a:pt x="312" y="70"/>
                  </a:lnTo>
                  <a:lnTo>
                    <a:pt x="310" y="67"/>
                  </a:lnTo>
                  <a:lnTo>
                    <a:pt x="308" y="66"/>
                  </a:lnTo>
                  <a:lnTo>
                    <a:pt x="306" y="66"/>
                  </a:lnTo>
                  <a:lnTo>
                    <a:pt x="306" y="6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30" name="Freeform 386"/>
            <p:cNvSpPr/>
            <p:nvPr/>
          </p:nvSpPr>
          <p:spPr bwMode="auto">
            <a:xfrm>
              <a:off x="4660900" y="3400425"/>
              <a:ext cx="171450" cy="47625"/>
            </a:xfrm>
            <a:custGeom>
              <a:avLst/>
              <a:gdLst/>
              <a:ahLst/>
              <a:cxnLst>
                <a:cxn ang="0">
                  <a:pos x="319" y="80"/>
                </a:cxn>
                <a:cxn ang="0">
                  <a:pos x="319" y="80"/>
                </a:cxn>
                <a:cxn ang="0">
                  <a:pos x="278" y="76"/>
                </a:cxn>
                <a:cxn ang="0">
                  <a:pos x="239" y="71"/>
                </a:cxn>
                <a:cxn ang="0">
                  <a:pos x="199" y="63"/>
                </a:cxn>
                <a:cxn ang="0">
                  <a:pos x="160" y="54"/>
                </a:cxn>
                <a:cxn ang="0">
                  <a:pos x="160" y="54"/>
                </a:cxn>
                <a:cxn ang="0">
                  <a:pos x="121" y="42"/>
                </a:cxn>
                <a:cxn ang="0">
                  <a:pos x="83" y="31"/>
                </a:cxn>
                <a:cxn ang="0">
                  <a:pos x="63" y="25"/>
                </a:cxn>
                <a:cxn ang="0">
                  <a:pos x="45" y="19"/>
                </a:cxn>
                <a:cxn ang="0">
                  <a:pos x="26" y="10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1" y="19"/>
                </a:cxn>
                <a:cxn ang="0">
                  <a:pos x="41" y="27"/>
                </a:cxn>
                <a:cxn ang="0">
                  <a:pos x="59" y="33"/>
                </a:cxn>
                <a:cxn ang="0">
                  <a:pos x="79" y="39"/>
                </a:cxn>
                <a:cxn ang="0">
                  <a:pos x="118" y="51"/>
                </a:cxn>
                <a:cxn ang="0">
                  <a:pos x="157" y="62"/>
                </a:cxn>
                <a:cxn ang="0">
                  <a:pos x="157" y="62"/>
                </a:cxn>
                <a:cxn ang="0">
                  <a:pos x="177" y="68"/>
                </a:cxn>
                <a:cxn ang="0">
                  <a:pos x="197" y="72"/>
                </a:cxn>
                <a:cxn ang="0">
                  <a:pos x="217" y="77"/>
                </a:cxn>
                <a:cxn ang="0">
                  <a:pos x="237" y="80"/>
                </a:cxn>
                <a:cxn ang="0">
                  <a:pos x="277" y="87"/>
                </a:cxn>
                <a:cxn ang="0">
                  <a:pos x="319" y="91"/>
                </a:cxn>
                <a:cxn ang="0">
                  <a:pos x="319" y="91"/>
                </a:cxn>
                <a:cxn ang="0">
                  <a:pos x="321" y="90"/>
                </a:cxn>
                <a:cxn ang="0">
                  <a:pos x="322" y="90"/>
                </a:cxn>
                <a:cxn ang="0">
                  <a:pos x="323" y="88"/>
                </a:cxn>
                <a:cxn ang="0">
                  <a:pos x="323" y="86"/>
                </a:cxn>
                <a:cxn ang="0">
                  <a:pos x="322" y="83"/>
                </a:cxn>
                <a:cxn ang="0">
                  <a:pos x="321" y="82"/>
                </a:cxn>
                <a:cxn ang="0">
                  <a:pos x="319" y="80"/>
                </a:cxn>
                <a:cxn ang="0">
                  <a:pos x="319" y="80"/>
                </a:cxn>
              </a:cxnLst>
              <a:rect l="0" t="0" r="r" b="b"/>
              <a:pathLst>
                <a:path w="323" h="91">
                  <a:moveTo>
                    <a:pt x="319" y="80"/>
                  </a:moveTo>
                  <a:lnTo>
                    <a:pt x="319" y="80"/>
                  </a:lnTo>
                  <a:lnTo>
                    <a:pt x="278" y="76"/>
                  </a:lnTo>
                  <a:lnTo>
                    <a:pt x="239" y="71"/>
                  </a:lnTo>
                  <a:lnTo>
                    <a:pt x="199" y="63"/>
                  </a:lnTo>
                  <a:lnTo>
                    <a:pt x="160" y="54"/>
                  </a:lnTo>
                  <a:lnTo>
                    <a:pt x="160" y="54"/>
                  </a:lnTo>
                  <a:lnTo>
                    <a:pt x="121" y="42"/>
                  </a:lnTo>
                  <a:lnTo>
                    <a:pt x="83" y="31"/>
                  </a:lnTo>
                  <a:lnTo>
                    <a:pt x="63" y="25"/>
                  </a:lnTo>
                  <a:lnTo>
                    <a:pt x="45" y="19"/>
                  </a:lnTo>
                  <a:lnTo>
                    <a:pt x="26" y="10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1" y="19"/>
                  </a:lnTo>
                  <a:lnTo>
                    <a:pt x="41" y="27"/>
                  </a:lnTo>
                  <a:lnTo>
                    <a:pt x="59" y="33"/>
                  </a:lnTo>
                  <a:lnTo>
                    <a:pt x="79" y="39"/>
                  </a:lnTo>
                  <a:lnTo>
                    <a:pt x="118" y="51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77" y="68"/>
                  </a:lnTo>
                  <a:lnTo>
                    <a:pt x="197" y="72"/>
                  </a:lnTo>
                  <a:lnTo>
                    <a:pt x="217" y="77"/>
                  </a:lnTo>
                  <a:lnTo>
                    <a:pt x="237" y="80"/>
                  </a:lnTo>
                  <a:lnTo>
                    <a:pt x="277" y="87"/>
                  </a:lnTo>
                  <a:lnTo>
                    <a:pt x="319" y="91"/>
                  </a:lnTo>
                  <a:lnTo>
                    <a:pt x="319" y="91"/>
                  </a:lnTo>
                  <a:lnTo>
                    <a:pt x="321" y="90"/>
                  </a:lnTo>
                  <a:lnTo>
                    <a:pt x="322" y="90"/>
                  </a:lnTo>
                  <a:lnTo>
                    <a:pt x="323" y="88"/>
                  </a:lnTo>
                  <a:lnTo>
                    <a:pt x="323" y="86"/>
                  </a:lnTo>
                  <a:lnTo>
                    <a:pt x="322" y="83"/>
                  </a:lnTo>
                  <a:lnTo>
                    <a:pt x="321" y="82"/>
                  </a:lnTo>
                  <a:lnTo>
                    <a:pt x="319" y="80"/>
                  </a:lnTo>
                  <a:lnTo>
                    <a:pt x="319" y="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31" name="Freeform 387"/>
            <p:cNvSpPr/>
            <p:nvPr/>
          </p:nvSpPr>
          <p:spPr bwMode="auto">
            <a:xfrm>
              <a:off x="4708525" y="3362325"/>
              <a:ext cx="158750" cy="50800"/>
            </a:xfrm>
            <a:custGeom>
              <a:avLst/>
              <a:gdLst/>
              <a:ahLst/>
              <a:cxnLst>
                <a:cxn ang="0">
                  <a:pos x="294" y="84"/>
                </a:cxn>
                <a:cxn ang="0">
                  <a:pos x="294" y="84"/>
                </a:cxn>
                <a:cxn ang="0">
                  <a:pos x="290" y="85"/>
                </a:cxn>
                <a:cxn ang="0">
                  <a:pos x="287" y="85"/>
                </a:cxn>
                <a:cxn ang="0">
                  <a:pos x="282" y="83"/>
                </a:cxn>
                <a:cxn ang="0">
                  <a:pos x="278" y="79"/>
                </a:cxn>
                <a:cxn ang="0">
                  <a:pos x="273" y="76"/>
                </a:cxn>
                <a:cxn ang="0">
                  <a:pos x="273" y="76"/>
                </a:cxn>
                <a:cxn ang="0">
                  <a:pos x="266" y="72"/>
                </a:cxn>
                <a:cxn ang="0">
                  <a:pos x="257" y="69"/>
                </a:cxn>
                <a:cxn ang="0">
                  <a:pos x="240" y="63"/>
                </a:cxn>
                <a:cxn ang="0">
                  <a:pos x="240" y="63"/>
                </a:cxn>
                <a:cxn ang="0">
                  <a:pos x="222" y="58"/>
                </a:cxn>
                <a:cxn ang="0">
                  <a:pos x="205" y="52"/>
                </a:cxn>
                <a:cxn ang="0">
                  <a:pos x="169" y="45"/>
                </a:cxn>
                <a:cxn ang="0">
                  <a:pos x="169" y="45"/>
                </a:cxn>
                <a:cxn ang="0">
                  <a:pos x="128" y="36"/>
                </a:cxn>
                <a:cxn ang="0">
                  <a:pos x="87" y="25"/>
                </a:cxn>
                <a:cxn ang="0">
                  <a:pos x="67" y="20"/>
                </a:cxn>
                <a:cxn ang="0">
                  <a:pos x="47" y="14"/>
                </a:cxn>
                <a:cxn ang="0">
                  <a:pos x="27" y="8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3" y="16"/>
                </a:cxn>
                <a:cxn ang="0">
                  <a:pos x="43" y="23"/>
                </a:cxn>
                <a:cxn ang="0">
                  <a:pos x="63" y="30"/>
                </a:cxn>
                <a:cxn ang="0">
                  <a:pos x="84" y="35"/>
                </a:cxn>
                <a:cxn ang="0">
                  <a:pos x="125" y="4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210" y="65"/>
                </a:cxn>
                <a:cxn ang="0">
                  <a:pos x="232" y="70"/>
                </a:cxn>
                <a:cxn ang="0">
                  <a:pos x="253" y="78"/>
                </a:cxn>
                <a:cxn ang="0">
                  <a:pos x="253" y="78"/>
                </a:cxn>
                <a:cxn ang="0">
                  <a:pos x="263" y="83"/>
                </a:cxn>
                <a:cxn ang="0">
                  <a:pos x="274" y="90"/>
                </a:cxn>
                <a:cxn ang="0">
                  <a:pos x="279" y="93"/>
                </a:cxn>
                <a:cxn ang="0">
                  <a:pos x="285" y="95"/>
                </a:cxn>
                <a:cxn ang="0">
                  <a:pos x="290" y="95"/>
                </a:cxn>
                <a:cxn ang="0">
                  <a:pos x="296" y="94"/>
                </a:cxn>
                <a:cxn ang="0">
                  <a:pos x="296" y="94"/>
                </a:cxn>
                <a:cxn ang="0">
                  <a:pos x="298" y="93"/>
                </a:cxn>
                <a:cxn ang="0">
                  <a:pos x="299" y="92"/>
                </a:cxn>
                <a:cxn ang="0">
                  <a:pos x="299" y="87"/>
                </a:cxn>
                <a:cxn ang="0">
                  <a:pos x="298" y="86"/>
                </a:cxn>
                <a:cxn ang="0">
                  <a:pos x="297" y="84"/>
                </a:cxn>
                <a:cxn ang="0">
                  <a:pos x="296" y="84"/>
                </a:cxn>
                <a:cxn ang="0">
                  <a:pos x="294" y="84"/>
                </a:cxn>
                <a:cxn ang="0">
                  <a:pos x="294" y="84"/>
                </a:cxn>
              </a:cxnLst>
              <a:rect l="0" t="0" r="r" b="b"/>
              <a:pathLst>
                <a:path w="299" h="95">
                  <a:moveTo>
                    <a:pt x="294" y="84"/>
                  </a:moveTo>
                  <a:lnTo>
                    <a:pt x="294" y="84"/>
                  </a:lnTo>
                  <a:lnTo>
                    <a:pt x="290" y="85"/>
                  </a:lnTo>
                  <a:lnTo>
                    <a:pt x="287" y="85"/>
                  </a:lnTo>
                  <a:lnTo>
                    <a:pt x="282" y="83"/>
                  </a:lnTo>
                  <a:lnTo>
                    <a:pt x="278" y="79"/>
                  </a:lnTo>
                  <a:lnTo>
                    <a:pt x="273" y="76"/>
                  </a:lnTo>
                  <a:lnTo>
                    <a:pt x="273" y="76"/>
                  </a:lnTo>
                  <a:lnTo>
                    <a:pt x="266" y="72"/>
                  </a:lnTo>
                  <a:lnTo>
                    <a:pt x="257" y="69"/>
                  </a:lnTo>
                  <a:lnTo>
                    <a:pt x="240" y="63"/>
                  </a:lnTo>
                  <a:lnTo>
                    <a:pt x="240" y="63"/>
                  </a:lnTo>
                  <a:lnTo>
                    <a:pt x="222" y="58"/>
                  </a:lnTo>
                  <a:lnTo>
                    <a:pt x="205" y="52"/>
                  </a:lnTo>
                  <a:lnTo>
                    <a:pt x="169" y="45"/>
                  </a:lnTo>
                  <a:lnTo>
                    <a:pt x="169" y="45"/>
                  </a:lnTo>
                  <a:lnTo>
                    <a:pt x="128" y="36"/>
                  </a:lnTo>
                  <a:lnTo>
                    <a:pt x="87" y="25"/>
                  </a:lnTo>
                  <a:lnTo>
                    <a:pt x="67" y="20"/>
                  </a:lnTo>
                  <a:lnTo>
                    <a:pt x="47" y="14"/>
                  </a:lnTo>
                  <a:lnTo>
                    <a:pt x="27" y="8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23" y="16"/>
                  </a:lnTo>
                  <a:lnTo>
                    <a:pt x="43" y="23"/>
                  </a:lnTo>
                  <a:lnTo>
                    <a:pt x="63" y="30"/>
                  </a:lnTo>
                  <a:lnTo>
                    <a:pt x="84" y="35"/>
                  </a:lnTo>
                  <a:lnTo>
                    <a:pt x="125" y="4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210" y="65"/>
                  </a:lnTo>
                  <a:lnTo>
                    <a:pt x="232" y="70"/>
                  </a:lnTo>
                  <a:lnTo>
                    <a:pt x="253" y="78"/>
                  </a:lnTo>
                  <a:lnTo>
                    <a:pt x="253" y="78"/>
                  </a:lnTo>
                  <a:lnTo>
                    <a:pt x="263" y="83"/>
                  </a:lnTo>
                  <a:lnTo>
                    <a:pt x="274" y="90"/>
                  </a:lnTo>
                  <a:lnTo>
                    <a:pt x="279" y="93"/>
                  </a:lnTo>
                  <a:lnTo>
                    <a:pt x="285" y="95"/>
                  </a:lnTo>
                  <a:lnTo>
                    <a:pt x="290" y="95"/>
                  </a:lnTo>
                  <a:lnTo>
                    <a:pt x="296" y="94"/>
                  </a:lnTo>
                  <a:lnTo>
                    <a:pt x="296" y="94"/>
                  </a:lnTo>
                  <a:lnTo>
                    <a:pt x="298" y="93"/>
                  </a:lnTo>
                  <a:lnTo>
                    <a:pt x="299" y="92"/>
                  </a:lnTo>
                  <a:lnTo>
                    <a:pt x="299" y="87"/>
                  </a:lnTo>
                  <a:lnTo>
                    <a:pt x="298" y="86"/>
                  </a:lnTo>
                  <a:lnTo>
                    <a:pt x="297" y="84"/>
                  </a:lnTo>
                  <a:lnTo>
                    <a:pt x="296" y="84"/>
                  </a:lnTo>
                  <a:lnTo>
                    <a:pt x="294" y="84"/>
                  </a:lnTo>
                  <a:lnTo>
                    <a:pt x="294" y="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32" name="Freeform 388"/>
            <p:cNvSpPr/>
            <p:nvPr/>
          </p:nvSpPr>
          <p:spPr bwMode="auto">
            <a:xfrm>
              <a:off x="4737100" y="3335338"/>
              <a:ext cx="131763" cy="30163"/>
            </a:xfrm>
            <a:custGeom>
              <a:avLst/>
              <a:gdLst/>
              <a:ahLst/>
              <a:cxnLst>
                <a:cxn ang="0">
                  <a:pos x="246" y="48"/>
                </a:cxn>
                <a:cxn ang="0">
                  <a:pos x="214" y="44"/>
                </a:cxn>
                <a:cxn ang="0">
                  <a:pos x="148" y="32"/>
                </a:cxn>
                <a:cxn ang="0">
                  <a:pos x="116" y="25"/>
                </a:cxn>
                <a:cxn ang="0">
                  <a:pos x="88" y="20"/>
                </a:cxn>
                <a:cxn ang="0">
                  <a:pos x="60" y="18"/>
                </a:cxn>
                <a:cxn ang="0">
                  <a:pos x="36" y="12"/>
                </a:cxn>
                <a:cxn ang="0">
                  <a:pos x="13" y="6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4" y="5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21" y="19"/>
                </a:cxn>
                <a:cxn ang="0">
                  <a:pos x="32" y="24"/>
                </a:cxn>
                <a:cxn ang="0">
                  <a:pos x="38" y="25"/>
                </a:cxn>
                <a:cxn ang="0">
                  <a:pos x="60" y="27"/>
                </a:cxn>
                <a:cxn ang="0">
                  <a:pos x="96" y="31"/>
                </a:cxn>
                <a:cxn ang="0">
                  <a:pos x="131" y="38"/>
                </a:cxn>
                <a:cxn ang="0">
                  <a:pos x="159" y="44"/>
                </a:cxn>
                <a:cxn ang="0">
                  <a:pos x="218" y="55"/>
                </a:cxn>
                <a:cxn ang="0">
                  <a:pos x="246" y="57"/>
                </a:cxn>
                <a:cxn ang="0">
                  <a:pos x="248" y="57"/>
                </a:cxn>
                <a:cxn ang="0">
                  <a:pos x="251" y="54"/>
                </a:cxn>
                <a:cxn ang="0">
                  <a:pos x="251" y="51"/>
                </a:cxn>
                <a:cxn ang="0">
                  <a:pos x="248" y="48"/>
                </a:cxn>
                <a:cxn ang="0">
                  <a:pos x="246" y="48"/>
                </a:cxn>
              </a:cxnLst>
              <a:rect l="0" t="0" r="r" b="b"/>
              <a:pathLst>
                <a:path w="251" h="57">
                  <a:moveTo>
                    <a:pt x="246" y="48"/>
                  </a:moveTo>
                  <a:lnTo>
                    <a:pt x="246" y="48"/>
                  </a:lnTo>
                  <a:lnTo>
                    <a:pt x="230" y="46"/>
                  </a:lnTo>
                  <a:lnTo>
                    <a:pt x="214" y="44"/>
                  </a:lnTo>
                  <a:lnTo>
                    <a:pt x="181" y="39"/>
                  </a:lnTo>
                  <a:lnTo>
                    <a:pt x="148" y="32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02" y="22"/>
                  </a:lnTo>
                  <a:lnTo>
                    <a:pt x="88" y="20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48" y="15"/>
                  </a:lnTo>
                  <a:lnTo>
                    <a:pt x="36" y="12"/>
                  </a:lnTo>
                  <a:lnTo>
                    <a:pt x="25" y="9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4" y="17"/>
                  </a:lnTo>
                  <a:lnTo>
                    <a:pt x="21" y="19"/>
                  </a:lnTo>
                  <a:lnTo>
                    <a:pt x="25" y="21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8" y="25"/>
                  </a:lnTo>
                  <a:lnTo>
                    <a:pt x="45" y="26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96" y="31"/>
                  </a:lnTo>
                  <a:lnTo>
                    <a:pt x="114" y="34"/>
                  </a:lnTo>
                  <a:lnTo>
                    <a:pt x="131" y="38"/>
                  </a:lnTo>
                  <a:lnTo>
                    <a:pt x="131" y="38"/>
                  </a:lnTo>
                  <a:lnTo>
                    <a:pt x="159" y="44"/>
                  </a:lnTo>
                  <a:lnTo>
                    <a:pt x="188" y="51"/>
                  </a:lnTo>
                  <a:lnTo>
                    <a:pt x="218" y="55"/>
                  </a:lnTo>
                  <a:lnTo>
                    <a:pt x="232" y="56"/>
                  </a:lnTo>
                  <a:lnTo>
                    <a:pt x="246" y="57"/>
                  </a:lnTo>
                  <a:lnTo>
                    <a:pt x="246" y="57"/>
                  </a:lnTo>
                  <a:lnTo>
                    <a:pt x="248" y="57"/>
                  </a:lnTo>
                  <a:lnTo>
                    <a:pt x="250" y="56"/>
                  </a:lnTo>
                  <a:lnTo>
                    <a:pt x="251" y="54"/>
                  </a:lnTo>
                  <a:lnTo>
                    <a:pt x="251" y="53"/>
                  </a:lnTo>
                  <a:lnTo>
                    <a:pt x="251" y="51"/>
                  </a:lnTo>
                  <a:lnTo>
                    <a:pt x="250" y="50"/>
                  </a:lnTo>
                  <a:lnTo>
                    <a:pt x="248" y="48"/>
                  </a:lnTo>
                  <a:lnTo>
                    <a:pt x="246" y="48"/>
                  </a:lnTo>
                  <a:lnTo>
                    <a:pt x="246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33" name="Freeform 389"/>
            <p:cNvSpPr/>
            <p:nvPr/>
          </p:nvSpPr>
          <p:spPr bwMode="auto">
            <a:xfrm>
              <a:off x="4838700" y="3271838"/>
              <a:ext cx="112713" cy="6350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3" y="9"/>
                </a:cxn>
                <a:cxn ang="0">
                  <a:pos x="5" y="11"/>
                </a:cxn>
                <a:cxn ang="0">
                  <a:pos x="209" y="11"/>
                </a:cxn>
                <a:cxn ang="0">
                  <a:pos x="209" y="11"/>
                </a:cxn>
                <a:cxn ang="0">
                  <a:pos x="211" y="9"/>
                </a:cxn>
                <a:cxn ang="0">
                  <a:pos x="212" y="8"/>
                </a:cxn>
                <a:cxn ang="0">
                  <a:pos x="213" y="7"/>
                </a:cxn>
                <a:cxn ang="0">
                  <a:pos x="213" y="5"/>
                </a:cxn>
                <a:cxn ang="0">
                  <a:pos x="213" y="3"/>
                </a:cxn>
                <a:cxn ang="0">
                  <a:pos x="212" y="2"/>
                </a:cxn>
                <a:cxn ang="0">
                  <a:pos x="211" y="1"/>
                </a:cxn>
                <a:cxn ang="0">
                  <a:pos x="209" y="0"/>
                </a:cxn>
                <a:cxn ang="0">
                  <a:pos x="209" y="0"/>
                </a:cxn>
              </a:cxnLst>
              <a:rect l="0" t="0" r="r" b="b"/>
              <a:pathLst>
                <a:path w="213" h="11">
                  <a:moveTo>
                    <a:pt x="209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9"/>
                  </a:lnTo>
                  <a:lnTo>
                    <a:pt x="5" y="11"/>
                  </a:lnTo>
                  <a:lnTo>
                    <a:pt x="209" y="11"/>
                  </a:lnTo>
                  <a:lnTo>
                    <a:pt x="209" y="11"/>
                  </a:lnTo>
                  <a:lnTo>
                    <a:pt x="211" y="9"/>
                  </a:lnTo>
                  <a:lnTo>
                    <a:pt x="212" y="8"/>
                  </a:lnTo>
                  <a:lnTo>
                    <a:pt x="213" y="7"/>
                  </a:lnTo>
                  <a:lnTo>
                    <a:pt x="213" y="5"/>
                  </a:lnTo>
                  <a:lnTo>
                    <a:pt x="213" y="3"/>
                  </a:lnTo>
                  <a:lnTo>
                    <a:pt x="212" y="2"/>
                  </a:lnTo>
                  <a:lnTo>
                    <a:pt x="211" y="1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34" name="Freeform 390"/>
            <p:cNvSpPr/>
            <p:nvPr/>
          </p:nvSpPr>
          <p:spPr bwMode="auto">
            <a:xfrm>
              <a:off x="4260850" y="3252788"/>
              <a:ext cx="73025" cy="128588"/>
            </a:xfrm>
            <a:custGeom>
              <a:avLst/>
              <a:gdLst/>
              <a:ahLst/>
              <a:cxnLst>
                <a:cxn ang="0">
                  <a:pos x="127" y="2"/>
                </a:cxn>
                <a:cxn ang="0">
                  <a:pos x="127" y="2"/>
                </a:cxn>
                <a:cxn ang="0">
                  <a:pos x="93" y="60"/>
                </a:cxn>
                <a:cxn ang="0">
                  <a:pos x="61" y="118"/>
                </a:cxn>
                <a:cxn ang="0">
                  <a:pos x="30" y="177"/>
                </a:cxn>
                <a:cxn ang="0">
                  <a:pos x="15" y="207"/>
                </a:cxn>
                <a:cxn ang="0">
                  <a:pos x="0" y="237"/>
                </a:cxn>
                <a:cxn ang="0">
                  <a:pos x="0" y="237"/>
                </a:cxn>
                <a:cxn ang="0">
                  <a:pos x="0" y="239"/>
                </a:cxn>
                <a:cxn ang="0">
                  <a:pos x="0" y="241"/>
                </a:cxn>
                <a:cxn ang="0">
                  <a:pos x="2" y="243"/>
                </a:cxn>
                <a:cxn ang="0">
                  <a:pos x="4" y="244"/>
                </a:cxn>
                <a:cxn ang="0">
                  <a:pos x="7" y="244"/>
                </a:cxn>
                <a:cxn ang="0">
                  <a:pos x="8" y="243"/>
                </a:cxn>
                <a:cxn ang="0">
                  <a:pos x="9" y="242"/>
                </a:cxn>
                <a:cxn ang="0">
                  <a:pos x="9" y="242"/>
                </a:cxn>
                <a:cxn ang="0">
                  <a:pos x="23" y="211"/>
                </a:cxn>
                <a:cxn ang="0">
                  <a:pos x="39" y="182"/>
                </a:cxn>
                <a:cxn ang="0">
                  <a:pos x="70" y="123"/>
                </a:cxn>
                <a:cxn ang="0">
                  <a:pos x="102" y="65"/>
                </a:cxn>
                <a:cxn ang="0">
                  <a:pos x="136" y="7"/>
                </a:cxn>
                <a:cxn ang="0">
                  <a:pos x="136" y="7"/>
                </a:cxn>
                <a:cxn ang="0">
                  <a:pos x="136" y="5"/>
                </a:cxn>
                <a:cxn ang="0">
                  <a:pos x="136" y="3"/>
                </a:cxn>
                <a:cxn ang="0">
                  <a:pos x="135" y="2"/>
                </a:cxn>
                <a:cxn ang="0">
                  <a:pos x="134" y="1"/>
                </a:cxn>
                <a:cxn ang="0">
                  <a:pos x="131" y="0"/>
                </a:cxn>
                <a:cxn ang="0">
                  <a:pos x="130" y="0"/>
                </a:cxn>
                <a:cxn ang="0">
                  <a:pos x="128" y="1"/>
                </a:cxn>
                <a:cxn ang="0">
                  <a:pos x="127" y="2"/>
                </a:cxn>
                <a:cxn ang="0">
                  <a:pos x="127" y="2"/>
                </a:cxn>
              </a:cxnLst>
              <a:rect l="0" t="0" r="r" b="b"/>
              <a:pathLst>
                <a:path w="136" h="244">
                  <a:moveTo>
                    <a:pt x="127" y="2"/>
                  </a:moveTo>
                  <a:lnTo>
                    <a:pt x="127" y="2"/>
                  </a:lnTo>
                  <a:lnTo>
                    <a:pt x="93" y="60"/>
                  </a:lnTo>
                  <a:lnTo>
                    <a:pt x="61" y="118"/>
                  </a:lnTo>
                  <a:lnTo>
                    <a:pt x="30" y="177"/>
                  </a:lnTo>
                  <a:lnTo>
                    <a:pt x="15" y="207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39"/>
                  </a:lnTo>
                  <a:lnTo>
                    <a:pt x="0" y="241"/>
                  </a:lnTo>
                  <a:lnTo>
                    <a:pt x="2" y="243"/>
                  </a:lnTo>
                  <a:lnTo>
                    <a:pt x="4" y="244"/>
                  </a:lnTo>
                  <a:lnTo>
                    <a:pt x="7" y="244"/>
                  </a:lnTo>
                  <a:lnTo>
                    <a:pt x="8" y="243"/>
                  </a:lnTo>
                  <a:lnTo>
                    <a:pt x="9" y="242"/>
                  </a:lnTo>
                  <a:lnTo>
                    <a:pt x="9" y="242"/>
                  </a:lnTo>
                  <a:lnTo>
                    <a:pt x="23" y="211"/>
                  </a:lnTo>
                  <a:lnTo>
                    <a:pt x="39" y="182"/>
                  </a:lnTo>
                  <a:lnTo>
                    <a:pt x="70" y="123"/>
                  </a:lnTo>
                  <a:lnTo>
                    <a:pt x="102" y="65"/>
                  </a:lnTo>
                  <a:lnTo>
                    <a:pt x="136" y="7"/>
                  </a:lnTo>
                  <a:lnTo>
                    <a:pt x="136" y="7"/>
                  </a:lnTo>
                  <a:lnTo>
                    <a:pt x="136" y="5"/>
                  </a:lnTo>
                  <a:lnTo>
                    <a:pt x="136" y="3"/>
                  </a:lnTo>
                  <a:lnTo>
                    <a:pt x="135" y="2"/>
                  </a:lnTo>
                  <a:lnTo>
                    <a:pt x="134" y="1"/>
                  </a:lnTo>
                  <a:lnTo>
                    <a:pt x="131" y="0"/>
                  </a:lnTo>
                  <a:lnTo>
                    <a:pt x="130" y="0"/>
                  </a:lnTo>
                  <a:lnTo>
                    <a:pt x="128" y="1"/>
                  </a:lnTo>
                  <a:lnTo>
                    <a:pt x="127" y="2"/>
                  </a:lnTo>
                  <a:lnTo>
                    <a:pt x="12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35" name="Freeform 391"/>
            <p:cNvSpPr/>
            <p:nvPr/>
          </p:nvSpPr>
          <p:spPr bwMode="auto">
            <a:xfrm>
              <a:off x="4311650" y="3292475"/>
              <a:ext cx="50800" cy="82550"/>
            </a:xfrm>
            <a:custGeom>
              <a:avLst/>
              <a:gdLst/>
              <a:ahLst/>
              <a:cxnLst>
                <a:cxn ang="0">
                  <a:pos x="90" y="3"/>
                </a:cxn>
                <a:cxn ang="0">
                  <a:pos x="90" y="3"/>
                </a:cxn>
                <a:cxn ang="0">
                  <a:pos x="45" y="75"/>
                </a:cxn>
                <a:cxn ang="0">
                  <a:pos x="23" y="111"/>
                </a:cxn>
                <a:cxn ang="0">
                  <a:pos x="1" y="148"/>
                </a:cxn>
                <a:cxn ang="0">
                  <a:pos x="1" y="148"/>
                </a:cxn>
                <a:cxn ang="0">
                  <a:pos x="0" y="150"/>
                </a:cxn>
                <a:cxn ang="0">
                  <a:pos x="1" y="151"/>
                </a:cxn>
                <a:cxn ang="0">
                  <a:pos x="2" y="153"/>
                </a:cxn>
                <a:cxn ang="0">
                  <a:pos x="3" y="154"/>
                </a:cxn>
                <a:cxn ang="0">
                  <a:pos x="4" y="154"/>
                </a:cxn>
                <a:cxn ang="0">
                  <a:pos x="6" y="154"/>
                </a:cxn>
                <a:cxn ang="0">
                  <a:pos x="9" y="154"/>
                </a:cxn>
                <a:cxn ang="0">
                  <a:pos x="10" y="152"/>
                </a:cxn>
                <a:cxn ang="0">
                  <a:pos x="10" y="152"/>
                </a:cxn>
                <a:cxn ang="0">
                  <a:pos x="31" y="116"/>
                </a:cxn>
                <a:cxn ang="0">
                  <a:pos x="53" y="80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98" y="6"/>
                </a:cxn>
                <a:cxn ang="0">
                  <a:pos x="98" y="4"/>
                </a:cxn>
                <a:cxn ang="0">
                  <a:pos x="97" y="3"/>
                </a:cxn>
                <a:cxn ang="0">
                  <a:pos x="96" y="0"/>
                </a:cxn>
                <a:cxn ang="0">
                  <a:pos x="94" y="0"/>
                </a:cxn>
                <a:cxn ang="0">
                  <a:pos x="93" y="0"/>
                </a:cxn>
                <a:cxn ang="0">
                  <a:pos x="91" y="0"/>
                </a:cxn>
                <a:cxn ang="0">
                  <a:pos x="90" y="3"/>
                </a:cxn>
                <a:cxn ang="0">
                  <a:pos x="90" y="3"/>
                </a:cxn>
              </a:cxnLst>
              <a:rect l="0" t="0" r="r" b="b"/>
              <a:pathLst>
                <a:path w="98" h="154">
                  <a:moveTo>
                    <a:pt x="90" y="3"/>
                  </a:moveTo>
                  <a:lnTo>
                    <a:pt x="90" y="3"/>
                  </a:lnTo>
                  <a:lnTo>
                    <a:pt x="45" y="75"/>
                  </a:lnTo>
                  <a:lnTo>
                    <a:pt x="23" y="111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0" y="150"/>
                  </a:lnTo>
                  <a:lnTo>
                    <a:pt x="1" y="151"/>
                  </a:lnTo>
                  <a:lnTo>
                    <a:pt x="2" y="153"/>
                  </a:lnTo>
                  <a:lnTo>
                    <a:pt x="3" y="154"/>
                  </a:lnTo>
                  <a:lnTo>
                    <a:pt x="4" y="154"/>
                  </a:lnTo>
                  <a:lnTo>
                    <a:pt x="6" y="154"/>
                  </a:lnTo>
                  <a:lnTo>
                    <a:pt x="9" y="154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31" y="116"/>
                  </a:lnTo>
                  <a:lnTo>
                    <a:pt x="53" y="8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97" y="3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90" y="3"/>
                  </a:lnTo>
                  <a:lnTo>
                    <a:pt x="9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36" name="Freeform 392"/>
            <p:cNvSpPr/>
            <p:nvPr/>
          </p:nvSpPr>
          <p:spPr bwMode="auto">
            <a:xfrm>
              <a:off x="4529138" y="3536950"/>
              <a:ext cx="41275" cy="85725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71" y="3"/>
                </a:cxn>
                <a:cxn ang="0">
                  <a:pos x="52" y="40"/>
                </a:cxn>
                <a:cxn ang="0">
                  <a:pos x="33" y="79"/>
                </a:cxn>
                <a:cxn ang="0">
                  <a:pos x="17" y="117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1" y="159"/>
                </a:cxn>
                <a:cxn ang="0">
                  <a:pos x="2" y="160"/>
                </a:cxn>
                <a:cxn ang="0">
                  <a:pos x="3" y="161"/>
                </a:cxn>
                <a:cxn ang="0">
                  <a:pos x="8" y="161"/>
                </a:cxn>
                <a:cxn ang="0">
                  <a:pos x="9" y="160"/>
                </a:cxn>
                <a:cxn ang="0">
                  <a:pos x="10" y="158"/>
                </a:cxn>
                <a:cxn ang="0">
                  <a:pos x="10" y="158"/>
                </a:cxn>
                <a:cxn ang="0">
                  <a:pos x="25" y="120"/>
                </a:cxn>
                <a:cxn ang="0">
                  <a:pos x="43" y="82"/>
                </a:cxn>
                <a:cxn ang="0">
                  <a:pos x="60" y="45"/>
                </a:cxn>
                <a:cxn ang="0">
                  <a:pos x="79" y="7"/>
                </a:cxn>
                <a:cxn ang="0">
                  <a:pos x="79" y="7"/>
                </a:cxn>
                <a:cxn ang="0">
                  <a:pos x="80" y="5"/>
                </a:cxn>
                <a:cxn ang="0">
                  <a:pos x="79" y="4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6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1" y="3"/>
                </a:cxn>
                <a:cxn ang="0">
                  <a:pos x="71" y="3"/>
                </a:cxn>
              </a:cxnLst>
              <a:rect l="0" t="0" r="r" b="b"/>
              <a:pathLst>
                <a:path w="80" h="161">
                  <a:moveTo>
                    <a:pt x="71" y="3"/>
                  </a:moveTo>
                  <a:lnTo>
                    <a:pt x="71" y="3"/>
                  </a:lnTo>
                  <a:lnTo>
                    <a:pt x="52" y="40"/>
                  </a:lnTo>
                  <a:lnTo>
                    <a:pt x="33" y="79"/>
                  </a:lnTo>
                  <a:lnTo>
                    <a:pt x="17" y="11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3" y="161"/>
                  </a:lnTo>
                  <a:lnTo>
                    <a:pt x="8" y="161"/>
                  </a:lnTo>
                  <a:lnTo>
                    <a:pt x="9" y="160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25" y="120"/>
                  </a:lnTo>
                  <a:lnTo>
                    <a:pt x="43" y="82"/>
                  </a:lnTo>
                  <a:lnTo>
                    <a:pt x="60" y="45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80" y="5"/>
                  </a:lnTo>
                  <a:lnTo>
                    <a:pt x="79" y="4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1" y="3"/>
                  </a:lnTo>
                  <a:lnTo>
                    <a:pt x="7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37" name="Freeform 393"/>
            <p:cNvSpPr/>
            <p:nvPr/>
          </p:nvSpPr>
          <p:spPr bwMode="auto">
            <a:xfrm>
              <a:off x="4592638" y="3511550"/>
              <a:ext cx="31750" cy="57150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51" y="4"/>
                </a:cxn>
                <a:cxn ang="0">
                  <a:pos x="50" y="10"/>
                </a:cxn>
                <a:cxn ang="0">
                  <a:pos x="49" y="17"/>
                </a:cxn>
                <a:cxn ang="0">
                  <a:pos x="43" y="30"/>
                </a:cxn>
                <a:cxn ang="0">
                  <a:pos x="29" y="53"/>
                </a:cxn>
                <a:cxn ang="0">
                  <a:pos x="29" y="53"/>
                </a:cxn>
                <a:cxn ang="0">
                  <a:pos x="16" y="78"/>
                </a:cxn>
                <a:cxn ang="0">
                  <a:pos x="1" y="103"/>
                </a:cxn>
                <a:cxn ang="0">
                  <a:pos x="1" y="103"/>
                </a:cxn>
                <a:cxn ang="0">
                  <a:pos x="0" y="104"/>
                </a:cxn>
                <a:cxn ang="0">
                  <a:pos x="1" y="106"/>
                </a:cxn>
                <a:cxn ang="0">
                  <a:pos x="1" y="108"/>
                </a:cxn>
                <a:cxn ang="0">
                  <a:pos x="3" y="109"/>
                </a:cxn>
                <a:cxn ang="0">
                  <a:pos x="4" y="109"/>
                </a:cxn>
                <a:cxn ang="0">
                  <a:pos x="6" y="109"/>
                </a:cxn>
                <a:cxn ang="0">
                  <a:pos x="8" y="109"/>
                </a:cxn>
                <a:cxn ang="0">
                  <a:pos x="10" y="107"/>
                </a:cxn>
                <a:cxn ang="0">
                  <a:pos x="10" y="107"/>
                </a:cxn>
                <a:cxn ang="0">
                  <a:pos x="18" y="94"/>
                </a:cxn>
                <a:cxn ang="0">
                  <a:pos x="26" y="80"/>
                </a:cxn>
                <a:cxn ang="0">
                  <a:pos x="41" y="51"/>
                </a:cxn>
                <a:cxn ang="0">
                  <a:pos x="41" y="51"/>
                </a:cxn>
                <a:cxn ang="0">
                  <a:pos x="53" y="29"/>
                </a:cxn>
                <a:cxn ang="0">
                  <a:pos x="58" y="17"/>
                </a:cxn>
                <a:cxn ang="0">
                  <a:pos x="60" y="11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0" y="2"/>
                </a:cxn>
                <a:cxn ang="0">
                  <a:pos x="60" y="1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3" y="1"/>
                </a:cxn>
                <a:cxn ang="0">
                  <a:pos x="52" y="2"/>
                </a:cxn>
                <a:cxn ang="0">
                  <a:pos x="51" y="4"/>
                </a:cxn>
                <a:cxn ang="0">
                  <a:pos x="51" y="4"/>
                </a:cxn>
              </a:cxnLst>
              <a:rect l="0" t="0" r="r" b="b"/>
              <a:pathLst>
                <a:path w="61" h="109">
                  <a:moveTo>
                    <a:pt x="51" y="4"/>
                  </a:moveTo>
                  <a:lnTo>
                    <a:pt x="51" y="4"/>
                  </a:lnTo>
                  <a:lnTo>
                    <a:pt x="50" y="10"/>
                  </a:lnTo>
                  <a:lnTo>
                    <a:pt x="49" y="17"/>
                  </a:lnTo>
                  <a:lnTo>
                    <a:pt x="43" y="30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16" y="78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0" y="104"/>
                  </a:lnTo>
                  <a:lnTo>
                    <a:pt x="1" y="106"/>
                  </a:lnTo>
                  <a:lnTo>
                    <a:pt x="1" y="108"/>
                  </a:lnTo>
                  <a:lnTo>
                    <a:pt x="3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8" y="109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18" y="94"/>
                  </a:lnTo>
                  <a:lnTo>
                    <a:pt x="26" y="80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53" y="29"/>
                  </a:lnTo>
                  <a:lnTo>
                    <a:pt x="58" y="17"/>
                  </a:lnTo>
                  <a:lnTo>
                    <a:pt x="60" y="11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2" y="2"/>
                  </a:lnTo>
                  <a:lnTo>
                    <a:pt x="51" y="4"/>
                  </a:lnTo>
                  <a:lnTo>
                    <a:pt x="5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38" name="Freeform 394"/>
            <p:cNvSpPr/>
            <p:nvPr/>
          </p:nvSpPr>
          <p:spPr bwMode="auto">
            <a:xfrm>
              <a:off x="4638675" y="3521075"/>
              <a:ext cx="22225" cy="50800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31" y="17"/>
                </a:cxn>
                <a:cxn ang="0">
                  <a:pos x="28" y="28"/>
                </a:cxn>
                <a:cxn ang="0">
                  <a:pos x="25" y="38"/>
                </a:cxn>
                <a:cxn ang="0">
                  <a:pos x="20" y="50"/>
                </a:cxn>
                <a:cxn ang="0">
                  <a:pos x="10" y="70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0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7" y="97"/>
                </a:cxn>
                <a:cxn ang="0">
                  <a:pos x="8" y="96"/>
                </a:cxn>
                <a:cxn ang="0">
                  <a:pos x="9" y="94"/>
                </a:cxn>
                <a:cxn ang="0">
                  <a:pos x="9" y="94"/>
                </a:cxn>
                <a:cxn ang="0">
                  <a:pos x="20" y="72"/>
                </a:cxn>
                <a:cxn ang="0">
                  <a:pos x="30" y="51"/>
                </a:cxn>
                <a:cxn ang="0">
                  <a:pos x="34" y="39"/>
                </a:cxn>
                <a:cxn ang="0">
                  <a:pos x="37" y="28"/>
                </a:cxn>
                <a:cxn ang="0">
                  <a:pos x="40" y="17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97">
                  <a:moveTo>
                    <a:pt x="32" y="4"/>
                  </a:moveTo>
                  <a:lnTo>
                    <a:pt x="32" y="4"/>
                  </a:lnTo>
                  <a:lnTo>
                    <a:pt x="31" y="17"/>
                  </a:lnTo>
                  <a:lnTo>
                    <a:pt x="28" y="28"/>
                  </a:lnTo>
                  <a:lnTo>
                    <a:pt x="25" y="38"/>
                  </a:lnTo>
                  <a:lnTo>
                    <a:pt x="20" y="50"/>
                  </a:lnTo>
                  <a:lnTo>
                    <a:pt x="10" y="7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8" y="96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20" y="72"/>
                  </a:lnTo>
                  <a:lnTo>
                    <a:pt x="30" y="51"/>
                  </a:lnTo>
                  <a:lnTo>
                    <a:pt x="34" y="39"/>
                  </a:lnTo>
                  <a:lnTo>
                    <a:pt x="37" y="28"/>
                  </a:lnTo>
                  <a:lnTo>
                    <a:pt x="40" y="17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39" name="Freeform 395"/>
            <p:cNvSpPr/>
            <p:nvPr/>
          </p:nvSpPr>
          <p:spPr bwMode="auto">
            <a:xfrm>
              <a:off x="4719638" y="3544888"/>
              <a:ext cx="55563" cy="80963"/>
            </a:xfrm>
            <a:custGeom>
              <a:avLst/>
              <a:gdLst/>
              <a:ahLst/>
              <a:cxnLst>
                <a:cxn ang="0">
                  <a:pos x="96" y="1"/>
                </a:cxn>
                <a:cxn ang="0">
                  <a:pos x="96" y="1"/>
                </a:cxn>
                <a:cxn ang="0">
                  <a:pos x="81" y="16"/>
                </a:cxn>
                <a:cxn ang="0">
                  <a:pos x="68" y="32"/>
                </a:cxn>
                <a:cxn ang="0">
                  <a:pos x="42" y="65"/>
                </a:cxn>
                <a:cxn ang="0">
                  <a:pos x="42" y="65"/>
                </a:cxn>
                <a:cxn ang="0">
                  <a:pos x="35" y="74"/>
                </a:cxn>
                <a:cxn ang="0">
                  <a:pos x="30" y="84"/>
                </a:cxn>
                <a:cxn ang="0">
                  <a:pos x="20" y="105"/>
                </a:cxn>
                <a:cxn ang="0">
                  <a:pos x="10" y="126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0" y="149"/>
                </a:cxn>
                <a:cxn ang="0">
                  <a:pos x="1" y="150"/>
                </a:cxn>
                <a:cxn ang="0">
                  <a:pos x="1" y="152"/>
                </a:cxn>
                <a:cxn ang="0">
                  <a:pos x="3" y="154"/>
                </a:cxn>
                <a:cxn ang="0">
                  <a:pos x="4" y="155"/>
                </a:cxn>
                <a:cxn ang="0">
                  <a:pos x="6" y="155"/>
                </a:cxn>
                <a:cxn ang="0">
                  <a:pos x="7" y="154"/>
                </a:cxn>
                <a:cxn ang="0">
                  <a:pos x="9" y="151"/>
                </a:cxn>
                <a:cxn ang="0">
                  <a:pos x="9" y="151"/>
                </a:cxn>
                <a:cxn ang="0">
                  <a:pos x="17" y="133"/>
                </a:cxn>
                <a:cxn ang="0">
                  <a:pos x="26" y="113"/>
                </a:cxn>
                <a:cxn ang="0">
                  <a:pos x="34" y="94"/>
                </a:cxn>
                <a:cxn ang="0">
                  <a:pos x="39" y="84"/>
                </a:cxn>
                <a:cxn ang="0">
                  <a:pos x="45" y="76"/>
                </a:cxn>
                <a:cxn ang="0">
                  <a:pos x="45" y="76"/>
                </a:cxn>
                <a:cxn ang="0">
                  <a:pos x="59" y="58"/>
                </a:cxn>
                <a:cxn ang="0">
                  <a:pos x="73" y="41"/>
                </a:cxn>
                <a:cxn ang="0">
                  <a:pos x="88" y="23"/>
                </a:cxn>
                <a:cxn ang="0">
                  <a:pos x="103" y="7"/>
                </a:cxn>
                <a:cxn ang="0">
                  <a:pos x="103" y="7"/>
                </a:cxn>
                <a:cxn ang="0">
                  <a:pos x="104" y="6"/>
                </a:cxn>
                <a:cxn ang="0">
                  <a:pos x="104" y="4"/>
                </a:cxn>
                <a:cxn ang="0">
                  <a:pos x="104" y="2"/>
                </a:cxn>
                <a:cxn ang="0">
                  <a:pos x="103" y="1"/>
                </a:cxn>
                <a:cxn ang="0">
                  <a:pos x="101" y="0"/>
                </a:cxn>
                <a:cxn ang="0">
                  <a:pos x="100" y="0"/>
                </a:cxn>
                <a:cxn ang="0">
                  <a:pos x="98" y="0"/>
                </a:cxn>
                <a:cxn ang="0">
                  <a:pos x="96" y="1"/>
                </a:cxn>
                <a:cxn ang="0">
                  <a:pos x="96" y="1"/>
                </a:cxn>
              </a:cxnLst>
              <a:rect l="0" t="0" r="r" b="b"/>
              <a:pathLst>
                <a:path w="104" h="155">
                  <a:moveTo>
                    <a:pt x="96" y="1"/>
                  </a:moveTo>
                  <a:lnTo>
                    <a:pt x="96" y="1"/>
                  </a:lnTo>
                  <a:lnTo>
                    <a:pt x="81" y="16"/>
                  </a:lnTo>
                  <a:lnTo>
                    <a:pt x="68" y="32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35" y="74"/>
                  </a:lnTo>
                  <a:lnTo>
                    <a:pt x="30" y="84"/>
                  </a:lnTo>
                  <a:lnTo>
                    <a:pt x="20" y="105"/>
                  </a:lnTo>
                  <a:lnTo>
                    <a:pt x="10" y="126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0" y="149"/>
                  </a:lnTo>
                  <a:lnTo>
                    <a:pt x="1" y="150"/>
                  </a:lnTo>
                  <a:lnTo>
                    <a:pt x="1" y="152"/>
                  </a:lnTo>
                  <a:lnTo>
                    <a:pt x="3" y="154"/>
                  </a:lnTo>
                  <a:lnTo>
                    <a:pt x="4" y="155"/>
                  </a:lnTo>
                  <a:lnTo>
                    <a:pt x="6" y="155"/>
                  </a:lnTo>
                  <a:lnTo>
                    <a:pt x="7" y="154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17" y="133"/>
                  </a:lnTo>
                  <a:lnTo>
                    <a:pt x="26" y="113"/>
                  </a:lnTo>
                  <a:lnTo>
                    <a:pt x="34" y="94"/>
                  </a:lnTo>
                  <a:lnTo>
                    <a:pt x="39" y="84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59" y="58"/>
                  </a:lnTo>
                  <a:lnTo>
                    <a:pt x="73" y="41"/>
                  </a:lnTo>
                  <a:lnTo>
                    <a:pt x="88" y="23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3" y="1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6" y="1"/>
                  </a:lnTo>
                  <a:lnTo>
                    <a:pt x="9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40" name="Freeform 396"/>
            <p:cNvSpPr/>
            <p:nvPr/>
          </p:nvSpPr>
          <p:spPr bwMode="auto">
            <a:xfrm>
              <a:off x="4219575" y="3103563"/>
              <a:ext cx="604838" cy="708025"/>
            </a:xfrm>
            <a:custGeom>
              <a:avLst/>
              <a:gdLst/>
              <a:ahLst/>
              <a:cxnLst>
                <a:cxn ang="0">
                  <a:pos x="691" y="1338"/>
                </a:cxn>
                <a:cxn ang="0">
                  <a:pos x="661" y="1332"/>
                </a:cxn>
                <a:cxn ang="0">
                  <a:pos x="581" y="1332"/>
                </a:cxn>
                <a:cxn ang="0">
                  <a:pos x="509" y="1331"/>
                </a:cxn>
                <a:cxn ang="0">
                  <a:pos x="487" y="1329"/>
                </a:cxn>
                <a:cxn ang="0">
                  <a:pos x="346" y="1332"/>
                </a:cxn>
                <a:cxn ang="0">
                  <a:pos x="227" y="1324"/>
                </a:cxn>
                <a:cxn ang="0">
                  <a:pos x="107" y="1276"/>
                </a:cxn>
                <a:cxn ang="0">
                  <a:pos x="26" y="1174"/>
                </a:cxn>
                <a:cxn ang="0">
                  <a:pos x="14" y="1125"/>
                </a:cxn>
                <a:cxn ang="0">
                  <a:pos x="14" y="1040"/>
                </a:cxn>
                <a:cxn ang="0">
                  <a:pos x="11" y="848"/>
                </a:cxn>
                <a:cxn ang="0">
                  <a:pos x="5" y="639"/>
                </a:cxn>
                <a:cxn ang="0">
                  <a:pos x="0" y="262"/>
                </a:cxn>
                <a:cxn ang="0">
                  <a:pos x="4" y="169"/>
                </a:cxn>
                <a:cxn ang="0">
                  <a:pos x="43" y="68"/>
                </a:cxn>
                <a:cxn ang="0">
                  <a:pos x="174" y="11"/>
                </a:cxn>
                <a:cxn ang="0">
                  <a:pos x="398" y="2"/>
                </a:cxn>
                <a:cxn ang="0">
                  <a:pos x="580" y="8"/>
                </a:cxn>
                <a:cxn ang="0">
                  <a:pos x="893" y="18"/>
                </a:cxn>
                <a:cxn ang="0">
                  <a:pos x="1050" y="43"/>
                </a:cxn>
                <a:cxn ang="0">
                  <a:pos x="1101" y="104"/>
                </a:cxn>
                <a:cxn ang="0">
                  <a:pos x="1104" y="157"/>
                </a:cxn>
                <a:cxn ang="0">
                  <a:pos x="1081" y="159"/>
                </a:cxn>
                <a:cxn ang="0">
                  <a:pos x="1069" y="123"/>
                </a:cxn>
                <a:cxn ang="0">
                  <a:pos x="1017" y="66"/>
                </a:cxn>
                <a:cxn ang="0">
                  <a:pos x="935" y="54"/>
                </a:cxn>
                <a:cxn ang="0">
                  <a:pos x="613" y="49"/>
                </a:cxn>
                <a:cxn ang="0">
                  <a:pos x="445" y="38"/>
                </a:cxn>
                <a:cxn ang="0">
                  <a:pos x="247" y="35"/>
                </a:cxn>
                <a:cxn ang="0">
                  <a:pos x="128" y="61"/>
                </a:cxn>
                <a:cxn ang="0">
                  <a:pos x="59" y="111"/>
                </a:cxn>
                <a:cxn ang="0">
                  <a:pos x="41" y="193"/>
                </a:cxn>
                <a:cxn ang="0">
                  <a:pos x="35" y="262"/>
                </a:cxn>
                <a:cxn ang="0">
                  <a:pos x="39" y="299"/>
                </a:cxn>
                <a:cxn ang="0">
                  <a:pos x="45" y="732"/>
                </a:cxn>
                <a:cxn ang="0">
                  <a:pos x="50" y="996"/>
                </a:cxn>
                <a:cxn ang="0">
                  <a:pos x="49" y="1106"/>
                </a:cxn>
                <a:cxn ang="0">
                  <a:pos x="52" y="1136"/>
                </a:cxn>
                <a:cxn ang="0">
                  <a:pos x="85" y="1207"/>
                </a:cxn>
                <a:cxn ang="0">
                  <a:pos x="189" y="1281"/>
                </a:cxn>
                <a:cxn ang="0">
                  <a:pos x="259" y="1287"/>
                </a:cxn>
                <a:cxn ang="0">
                  <a:pos x="384" y="1298"/>
                </a:cxn>
                <a:cxn ang="0">
                  <a:pos x="466" y="1292"/>
                </a:cxn>
                <a:cxn ang="0">
                  <a:pos x="602" y="1297"/>
                </a:cxn>
                <a:cxn ang="0">
                  <a:pos x="682" y="1297"/>
                </a:cxn>
                <a:cxn ang="0">
                  <a:pos x="713" y="1294"/>
                </a:cxn>
                <a:cxn ang="0">
                  <a:pos x="781" y="1271"/>
                </a:cxn>
                <a:cxn ang="0">
                  <a:pos x="969" y="1143"/>
                </a:cxn>
                <a:cxn ang="0">
                  <a:pos x="1093" y="1056"/>
                </a:cxn>
                <a:cxn ang="0">
                  <a:pos x="1108" y="1031"/>
                </a:cxn>
                <a:cxn ang="0">
                  <a:pos x="1096" y="668"/>
                </a:cxn>
                <a:cxn ang="0">
                  <a:pos x="1112" y="658"/>
                </a:cxn>
                <a:cxn ang="0">
                  <a:pos x="1132" y="676"/>
                </a:cxn>
                <a:cxn ang="0">
                  <a:pos x="1135" y="1062"/>
                </a:cxn>
                <a:cxn ang="0">
                  <a:pos x="1074" y="1111"/>
                </a:cxn>
                <a:cxn ang="0">
                  <a:pos x="931" y="1212"/>
                </a:cxn>
                <a:cxn ang="0">
                  <a:pos x="765" y="1319"/>
                </a:cxn>
                <a:cxn ang="0">
                  <a:pos x="719" y="1332"/>
                </a:cxn>
              </a:cxnLst>
              <a:rect l="0" t="0" r="r" b="b"/>
              <a:pathLst>
                <a:path w="1145" h="1338">
                  <a:moveTo>
                    <a:pt x="707" y="1338"/>
                  </a:moveTo>
                  <a:lnTo>
                    <a:pt x="707" y="1338"/>
                  </a:lnTo>
                  <a:lnTo>
                    <a:pt x="703" y="1338"/>
                  </a:lnTo>
                  <a:lnTo>
                    <a:pt x="700" y="1337"/>
                  </a:lnTo>
                  <a:lnTo>
                    <a:pt x="698" y="1336"/>
                  </a:lnTo>
                  <a:lnTo>
                    <a:pt x="696" y="1337"/>
                  </a:lnTo>
                  <a:lnTo>
                    <a:pt x="696" y="1337"/>
                  </a:lnTo>
                  <a:lnTo>
                    <a:pt x="691" y="1338"/>
                  </a:lnTo>
                  <a:lnTo>
                    <a:pt x="691" y="1338"/>
                  </a:lnTo>
                  <a:lnTo>
                    <a:pt x="685" y="1337"/>
                  </a:lnTo>
                  <a:lnTo>
                    <a:pt x="678" y="1333"/>
                  </a:lnTo>
                  <a:lnTo>
                    <a:pt x="678" y="1333"/>
                  </a:lnTo>
                  <a:lnTo>
                    <a:pt x="675" y="1332"/>
                  </a:lnTo>
                  <a:lnTo>
                    <a:pt x="671" y="1332"/>
                  </a:lnTo>
                  <a:lnTo>
                    <a:pt x="671" y="1332"/>
                  </a:lnTo>
                  <a:lnTo>
                    <a:pt x="661" y="1332"/>
                  </a:lnTo>
                  <a:lnTo>
                    <a:pt x="648" y="1333"/>
                  </a:lnTo>
                  <a:lnTo>
                    <a:pt x="648" y="1333"/>
                  </a:lnTo>
                  <a:lnTo>
                    <a:pt x="638" y="1334"/>
                  </a:lnTo>
                  <a:lnTo>
                    <a:pt x="638" y="1334"/>
                  </a:lnTo>
                  <a:lnTo>
                    <a:pt x="615" y="1334"/>
                  </a:lnTo>
                  <a:lnTo>
                    <a:pt x="615" y="1334"/>
                  </a:lnTo>
                  <a:lnTo>
                    <a:pt x="600" y="1334"/>
                  </a:lnTo>
                  <a:lnTo>
                    <a:pt x="581" y="1332"/>
                  </a:lnTo>
                  <a:lnTo>
                    <a:pt x="581" y="1332"/>
                  </a:lnTo>
                  <a:lnTo>
                    <a:pt x="569" y="1331"/>
                  </a:lnTo>
                  <a:lnTo>
                    <a:pt x="554" y="1329"/>
                  </a:lnTo>
                  <a:lnTo>
                    <a:pt x="554" y="1329"/>
                  </a:lnTo>
                  <a:lnTo>
                    <a:pt x="534" y="1331"/>
                  </a:lnTo>
                  <a:lnTo>
                    <a:pt x="534" y="1331"/>
                  </a:lnTo>
                  <a:lnTo>
                    <a:pt x="513" y="1331"/>
                  </a:lnTo>
                  <a:lnTo>
                    <a:pt x="509" y="1331"/>
                  </a:lnTo>
                  <a:lnTo>
                    <a:pt x="509" y="1331"/>
                  </a:lnTo>
                  <a:lnTo>
                    <a:pt x="503" y="1329"/>
                  </a:lnTo>
                  <a:lnTo>
                    <a:pt x="496" y="1328"/>
                  </a:lnTo>
                  <a:lnTo>
                    <a:pt x="495" y="1327"/>
                  </a:lnTo>
                  <a:lnTo>
                    <a:pt x="492" y="1328"/>
                  </a:lnTo>
                  <a:lnTo>
                    <a:pt x="492" y="1328"/>
                  </a:lnTo>
                  <a:lnTo>
                    <a:pt x="487" y="1329"/>
                  </a:lnTo>
                  <a:lnTo>
                    <a:pt x="487" y="1329"/>
                  </a:lnTo>
                  <a:lnTo>
                    <a:pt x="461" y="1329"/>
                  </a:lnTo>
                  <a:lnTo>
                    <a:pt x="436" y="1332"/>
                  </a:lnTo>
                  <a:lnTo>
                    <a:pt x="436" y="1332"/>
                  </a:lnTo>
                  <a:lnTo>
                    <a:pt x="410" y="1333"/>
                  </a:lnTo>
                  <a:lnTo>
                    <a:pt x="384" y="1334"/>
                  </a:lnTo>
                  <a:lnTo>
                    <a:pt x="384" y="1334"/>
                  </a:lnTo>
                  <a:lnTo>
                    <a:pt x="364" y="1333"/>
                  </a:lnTo>
                  <a:lnTo>
                    <a:pt x="346" y="1332"/>
                  </a:lnTo>
                  <a:lnTo>
                    <a:pt x="346" y="1332"/>
                  </a:lnTo>
                  <a:lnTo>
                    <a:pt x="327" y="1329"/>
                  </a:lnTo>
                  <a:lnTo>
                    <a:pt x="308" y="1329"/>
                  </a:lnTo>
                  <a:lnTo>
                    <a:pt x="308" y="1329"/>
                  </a:lnTo>
                  <a:lnTo>
                    <a:pt x="274" y="1327"/>
                  </a:lnTo>
                  <a:lnTo>
                    <a:pt x="240" y="1325"/>
                  </a:lnTo>
                  <a:lnTo>
                    <a:pt x="227" y="1324"/>
                  </a:lnTo>
                  <a:lnTo>
                    <a:pt x="227" y="1324"/>
                  </a:lnTo>
                  <a:lnTo>
                    <a:pt x="208" y="1322"/>
                  </a:lnTo>
                  <a:lnTo>
                    <a:pt x="191" y="1318"/>
                  </a:lnTo>
                  <a:lnTo>
                    <a:pt x="174" y="1313"/>
                  </a:lnTo>
                  <a:lnTo>
                    <a:pt x="159" y="1307"/>
                  </a:lnTo>
                  <a:lnTo>
                    <a:pt x="159" y="1307"/>
                  </a:lnTo>
                  <a:lnTo>
                    <a:pt x="140" y="1297"/>
                  </a:lnTo>
                  <a:lnTo>
                    <a:pt x="124" y="1287"/>
                  </a:lnTo>
                  <a:lnTo>
                    <a:pt x="107" y="1276"/>
                  </a:lnTo>
                  <a:lnTo>
                    <a:pt x="93" y="1263"/>
                  </a:lnTo>
                  <a:lnTo>
                    <a:pt x="78" y="1249"/>
                  </a:lnTo>
                  <a:lnTo>
                    <a:pt x="65" y="1234"/>
                  </a:lnTo>
                  <a:lnTo>
                    <a:pt x="52" y="1219"/>
                  </a:lnTo>
                  <a:lnTo>
                    <a:pt x="40" y="1201"/>
                  </a:lnTo>
                  <a:lnTo>
                    <a:pt x="40" y="1201"/>
                  </a:lnTo>
                  <a:lnTo>
                    <a:pt x="30" y="1183"/>
                  </a:lnTo>
                  <a:lnTo>
                    <a:pt x="26" y="1174"/>
                  </a:lnTo>
                  <a:lnTo>
                    <a:pt x="22" y="1164"/>
                  </a:lnTo>
                  <a:lnTo>
                    <a:pt x="19" y="1155"/>
                  </a:lnTo>
                  <a:lnTo>
                    <a:pt x="17" y="1146"/>
                  </a:lnTo>
                  <a:lnTo>
                    <a:pt x="15" y="1136"/>
                  </a:lnTo>
                  <a:lnTo>
                    <a:pt x="14" y="1126"/>
                  </a:lnTo>
                  <a:lnTo>
                    <a:pt x="14" y="1125"/>
                  </a:lnTo>
                  <a:lnTo>
                    <a:pt x="14" y="1125"/>
                  </a:lnTo>
                  <a:lnTo>
                    <a:pt x="14" y="1125"/>
                  </a:lnTo>
                  <a:lnTo>
                    <a:pt x="13" y="1118"/>
                  </a:lnTo>
                  <a:lnTo>
                    <a:pt x="12" y="1111"/>
                  </a:lnTo>
                  <a:lnTo>
                    <a:pt x="11" y="1096"/>
                  </a:lnTo>
                  <a:lnTo>
                    <a:pt x="12" y="1081"/>
                  </a:lnTo>
                  <a:lnTo>
                    <a:pt x="13" y="1065"/>
                  </a:lnTo>
                  <a:lnTo>
                    <a:pt x="13" y="1065"/>
                  </a:lnTo>
                  <a:lnTo>
                    <a:pt x="14" y="1040"/>
                  </a:lnTo>
                  <a:lnTo>
                    <a:pt x="14" y="1040"/>
                  </a:lnTo>
                  <a:lnTo>
                    <a:pt x="14" y="997"/>
                  </a:lnTo>
                  <a:lnTo>
                    <a:pt x="14" y="997"/>
                  </a:lnTo>
                  <a:lnTo>
                    <a:pt x="14" y="945"/>
                  </a:lnTo>
                  <a:lnTo>
                    <a:pt x="14" y="895"/>
                  </a:lnTo>
                  <a:lnTo>
                    <a:pt x="14" y="895"/>
                  </a:lnTo>
                  <a:lnTo>
                    <a:pt x="13" y="871"/>
                  </a:lnTo>
                  <a:lnTo>
                    <a:pt x="11" y="848"/>
                  </a:lnTo>
                  <a:lnTo>
                    <a:pt x="11" y="848"/>
                  </a:lnTo>
                  <a:lnTo>
                    <a:pt x="8" y="815"/>
                  </a:lnTo>
                  <a:lnTo>
                    <a:pt x="7" y="799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9" y="747"/>
                  </a:lnTo>
                  <a:lnTo>
                    <a:pt x="9" y="711"/>
                  </a:lnTo>
                  <a:lnTo>
                    <a:pt x="7" y="675"/>
                  </a:lnTo>
                  <a:lnTo>
                    <a:pt x="5" y="639"/>
                  </a:lnTo>
                  <a:lnTo>
                    <a:pt x="5" y="639"/>
                  </a:lnTo>
                  <a:lnTo>
                    <a:pt x="2" y="589"/>
                  </a:lnTo>
                  <a:lnTo>
                    <a:pt x="1" y="564"/>
                  </a:lnTo>
                  <a:lnTo>
                    <a:pt x="0" y="539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72"/>
                  </a:lnTo>
                  <a:lnTo>
                    <a:pt x="0" y="262"/>
                  </a:lnTo>
                  <a:lnTo>
                    <a:pt x="3" y="243"/>
                  </a:lnTo>
                  <a:lnTo>
                    <a:pt x="3" y="243"/>
                  </a:lnTo>
                  <a:lnTo>
                    <a:pt x="4" y="230"/>
                  </a:lnTo>
                  <a:lnTo>
                    <a:pt x="5" y="219"/>
                  </a:lnTo>
                  <a:lnTo>
                    <a:pt x="4" y="196"/>
                  </a:lnTo>
                  <a:lnTo>
                    <a:pt x="4" y="196"/>
                  </a:lnTo>
                  <a:lnTo>
                    <a:pt x="4" y="183"/>
                  </a:lnTo>
                  <a:lnTo>
                    <a:pt x="4" y="169"/>
                  </a:lnTo>
                  <a:lnTo>
                    <a:pt x="5" y="157"/>
                  </a:lnTo>
                  <a:lnTo>
                    <a:pt x="7" y="145"/>
                  </a:lnTo>
                  <a:lnTo>
                    <a:pt x="7" y="145"/>
                  </a:lnTo>
                  <a:lnTo>
                    <a:pt x="12" y="126"/>
                  </a:lnTo>
                  <a:lnTo>
                    <a:pt x="18" y="109"/>
                  </a:lnTo>
                  <a:lnTo>
                    <a:pt x="26" y="93"/>
                  </a:lnTo>
                  <a:lnTo>
                    <a:pt x="34" y="80"/>
                  </a:lnTo>
                  <a:lnTo>
                    <a:pt x="43" y="68"/>
                  </a:lnTo>
                  <a:lnTo>
                    <a:pt x="54" y="58"/>
                  </a:lnTo>
                  <a:lnTo>
                    <a:pt x="68" y="48"/>
                  </a:lnTo>
                  <a:lnTo>
                    <a:pt x="84" y="39"/>
                  </a:lnTo>
                  <a:lnTo>
                    <a:pt x="84" y="39"/>
                  </a:lnTo>
                  <a:lnTo>
                    <a:pt x="100" y="33"/>
                  </a:lnTo>
                  <a:lnTo>
                    <a:pt x="114" y="28"/>
                  </a:lnTo>
                  <a:lnTo>
                    <a:pt x="144" y="19"/>
                  </a:lnTo>
                  <a:lnTo>
                    <a:pt x="174" y="11"/>
                  </a:lnTo>
                  <a:lnTo>
                    <a:pt x="204" y="6"/>
                  </a:lnTo>
                  <a:lnTo>
                    <a:pt x="233" y="3"/>
                  </a:lnTo>
                  <a:lnTo>
                    <a:pt x="262" y="1"/>
                  </a:lnTo>
                  <a:lnTo>
                    <a:pt x="290" y="0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358" y="0"/>
                  </a:lnTo>
                  <a:lnTo>
                    <a:pt x="398" y="2"/>
                  </a:lnTo>
                  <a:lnTo>
                    <a:pt x="398" y="2"/>
                  </a:lnTo>
                  <a:lnTo>
                    <a:pt x="441" y="3"/>
                  </a:lnTo>
                  <a:lnTo>
                    <a:pt x="483" y="3"/>
                  </a:lnTo>
                  <a:lnTo>
                    <a:pt x="483" y="3"/>
                  </a:lnTo>
                  <a:lnTo>
                    <a:pt x="507" y="4"/>
                  </a:lnTo>
                  <a:lnTo>
                    <a:pt x="532" y="5"/>
                  </a:lnTo>
                  <a:lnTo>
                    <a:pt x="580" y="8"/>
                  </a:lnTo>
                  <a:lnTo>
                    <a:pt x="580" y="8"/>
                  </a:lnTo>
                  <a:lnTo>
                    <a:pt x="629" y="11"/>
                  </a:lnTo>
                  <a:lnTo>
                    <a:pt x="654" y="12"/>
                  </a:lnTo>
                  <a:lnTo>
                    <a:pt x="678" y="12"/>
                  </a:lnTo>
                  <a:lnTo>
                    <a:pt x="678" y="12"/>
                  </a:lnTo>
                  <a:lnTo>
                    <a:pt x="730" y="14"/>
                  </a:lnTo>
                  <a:lnTo>
                    <a:pt x="783" y="15"/>
                  </a:lnTo>
                  <a:lnTo>
                    <a:pt x="881" y="17"/>
                  </a:lnTo>
                  <a:lnTo>
                    <a:pt x="893" y="18"/>
                  </a:lnTo>
                  <a:lnTo>
                    <a:pt x="893" y="18"/>
                  </a:lnTo>
                  <a:lnTo>
                    <a:pt x="930" y="19"/>
                  </a:lnTo>
                  <a:lnTo>
                    <a:pt x="968" y="22"/>
                  </a:lnTo>
                  <a:lnTo>
                    <a:pt x="985" y="24"/>
                  </a:lnTo>
                  <a:lnTo>
                    <a:pt x="1003" y="27"/>
                  </a:lnTo>
                  <a:lnTo>
                    <a:pt x="1019" y="31"/>
                  </a:lnTo>
                  <a:lnTo>
                    <a:pt x="1035" y="37"/>
                  </a:lnTo>
                  <a:lnTo>
                    <a:pt x="1050" y="43"/>
                  </a:lnTo>
                  <a:lnTo>
                    <a:pt x="1064" y="52"/>
                  </a:lnTo>
                  <a:lnTo>
                    <a:pt x="1075" y="62"/>
                  </a:lnTo>
                  <a:lnTo>
                    <a:pt x="1081" y="68"/>
                  </a:lnTo>
                  <a:lnTo>
                    <a:pt x="1085" y="74"/>
                  </a:lnTo>
                  <a:lnTo>
                    <a:pt x="1090" y="81"/>
                  </a:lnTo>
                  <a:lnTo>
                    <a:pt x="1095" y="89"/>
                  </a:lnTo>
                  <a:lnTo>
                    <a:pt x="1098" y="96"/>
                  </a:lnTo>
                  <a:lnTo>
                    <a:pt x="1101" y="104"/>
                  </a:lnTo>
                  <a:lnTo>
                    <a:pt x="1104" y="114"/>
                  </a:lnTo>
                  <a:lnTo>
                    <a:pt x="1106" y="124"/>
                  </a:lnTo>
                  <a:lnTo>
                    <a:pt x="1107" y="134"/>
                  </a:lnTo>
                  <a:lnTo>
                    <a:pt x="1108" y="145"/>
                  </a:lnTo>
                  <a:lnTo>
                    <a:pt x="1108" y="145"/>
                  </a:lnTo>
                  <a:lnTo>
                    <a:pt x="1107" y="152"/>
                  </a:lnTo>
                  <a:lnTo>
                    <a:pt x="1106" y="154"/>
                  </a:lnTo>
                  <a:lnTo>
                    <a:pt x="1104" y="157"/>
                  </a:lnTo>
                  <a:lnTo>
                    <a:pt x="1104" y="157"/>
                  </a:lnTo>
                  <a:lnTo>
                    <a:pt x="1101" y="159"/>
                  </a:lnTo>
                  <a:lnTo>
                    <a:pt x="1098" y="160"/>
                  </a:lnTo>
                  <a:lnTo>
                    <a:pt x="1095" y="161"/>
                  </a:lnTo>
                  <a:lnTo>
                    <a:pt x="1090" y="162"/>
                  </a:lnTo>
                  <a:lnTo>
                    <a:pt x="1090" y="162"/>
                  </a:lnTo>
                  <a:lnTo>
                    <a:pt x="1084" y="161"/>
                  </a:lnTo>
                  <a:lnTo>
                    <a:pt x="1081" y="159"/>
                  </a:lnTo>
                  <a:lnTo>
                    <a:pt x="1078" y="157"/>
                  </a:lnTo>
                  <a:lnTo>
                    <a:pt x="1076" y="155"/>
                  </a:lnTo>
                  <a:lnTo>
                    <a:pt x="1074" y="152"/>
                  </a:lnTo>
                  <a:lnTo>
                    <a:pt x="1072" y="149"/>
                  </a:lnTo>
                  <a:lnTo>
                    <a:pt x="1072" y="145"/>
                  </a:lnTo>
                  <a:lnTo>
                    <a:pt x="1072" y="145"/>
                  </a:lnTo>
                  <a:lnTo>
                    <a:pt x="1071" y="133"/>
                  </a:lnTo>
                  <a:lnTo>
                    <a:pt x="1069" y="123"/>
                  </a:lnTo>
                  <a:lnTo>
                    <a:pt x="1066" y="114"/>
                  </a:lnTo>
                  <a:lnTo>
                    <a:pt x="1062" y="104"/>
                  </a:lnTo>
                  <a:lnTo>
                    <a:pt x="1056" y="96"/>
                  </a:lnTo>
                  <a:lnTo>
                    <a:pt x="1050" y="89"/>
                  </a:lnTo>
                  <a:lnTo>
                    <a:pt x="1044" y="83"/>
                  </a:lnTo>
                  <a:lnTo>
                    <a:pt x="1036" y="77"/>
                  </a:lnTo>
                  <a:lnTo>
                    <a:pt x="1026" y="71"/>
                  </a:lnTo>
                  <a:lnTo>
                    <a:pt x="1017" y="66"/>
                  </a:lnTo>
                  <a:lnTo>
                    <a:pt x="1006" y="62"/>
                  </a:lnTo>
                  <a:lnTo>
                    <a:pt x="994" y="59"/>
                  </a:lnTo>
                  <a:lnTo>
                    <a:pt x="981" y="57"/>
                  </a:lnTo>
                  <a:lnTo>
                    <a:pt x="968" y="55"/>
                  </a:lnTo>
                  <a:lnTo>
                    <a:pt x="952" y="54"/>
                  </a:lnTo>
                  <a:lnTo>
                    <a:pt x="937" y="54"/>
                  </a:lnTo>
                  <a:lnTo>
                    <a:pt x="935" y="54"/>
                  </a:lnTo>
                  <a:lnTo>
                    <a:pt x="935" y="54"/>
                  </a:lnTo>
                  <a:lnTo>
                    <a:pt x="897" y="53"/>
                  </a:lnTo>
                  <a:lnTo>
                    <a:pt x="861" y="51"/>
                  </a:lnTo>
                  <a:lnTo>
                    <a:pt x="861" y="51"/>
                  </a:lnTo>
                  <a:lnTo>
                    <a:pt x="825" y="50"/>
                  </a:lnTo>
                  <a:lnTo>
                    <a:pt x="788" y="49"/>
                  </a:lnTo>
                  <a:lnTo>
                    <a:pt x="630" y="49"/>
                  </a:lnTo>
                  <a:lnTo>
                    <a:pt x="630" y="49"/>
                  </a:lnTo>
                  <a:lnTo>
                    <a:pt x="613" y="49"/>
                  </a:lnTo>
                  <a:lnTo>
                    <a:pt x="597" y="48"/>
                  </a:lnTo>
                  <a:lnTo>
                    <a:pt x="564" y="45"/>
                  </a:lnTo>
                  <a:lnTo>
                    <a:pt x="564" y="45"/>
                  </a:lnTo>
                  <a:lnTo>
                    <a:pt x="531" y="40"/>
                  </a:lnTo>
                  <a:lnTo>
                    <a:pt x="514" y="39"/>
                  </a:lnTo>
                  <a:lnTo>
                    <a:pt x="497" y="39"/>
                  </a:lnTo>
                  <a:lnTo>
                    <a:pt x="497" y="39"/>
                  </a:lnTo>
                  <a:lnTo>
                    <a:pt x="445" y="38"/>
                  </a:lnTo>
                  <a:lnTo>
                    <a:pt x="392" y="35"/>
                  </a:lnTo>
                  <a:lnTo>
                    <a:pt x="392" y="35"/>
                  </a:lnTo>
                  <a:lnTo>
                    <a:pt x="344" y="33"/>
                  </a:lnTo>
                  <a:lnTo>
                    <a:pt x="344" y="33"/>
                  </a:lnTo>
                  <a:lnTo>
                    <a:pt x="311" y="32"/>
                  </a:lnTo>
                  <a:lnTo>
                    <a:pt x="311" y="32"/>
                  </a:lnTo>
                  <a:lnTo>
                    <a:pt x="283" y="33"/>
                  </a:lnTo>
                  <a:lnTo>
                    <a:pt x="247" y="35"/>
                  </a:lnTo>
                  <a:lnTo>
                    <a:pt x="227" y="37"/>
                  </a:lnTo>
                  <a:lnTo>
                    <a:pt x="207" y="40"/>
                  </a:lnTo>
                  <a:lnTo>
                    <a:pt x="188" y="43"/>
                  </a:lnTo>
                  <a:lnTo>
                    <a:pt x="169" y="49"/>
                  </a:lnTo>
                  <a:lnTo>
                    <a:pt x="168" y="49"/>
                  </a:lnTo>
                  <a:lnTo>
                    <a:pt x="168" y="49"/>
                  </a:lnTo>
                  <a:lnTo>
                    <a:pt x="147" y="55"/>
                  </a:lnTo>
                  <a:lnTo>
                    <a:pt x="128" y="61"/>
                  </a:lnTo>
                  <a:lnTo>
                    <a:pt x="109" y="68"/>
                  </a:lnTo>
                  <a:lnTo>
                    <a:pt x="101" y="72"/>
                  </a:lnTo>
                  <a:lnTo>
                    <a:pt x="93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70" y="95"/>
                  </a:lnTo>
                  <a:lnTo>
                    <a:pt x="64" y="102"/>
                  </a:lnTo>
                  <a:lnTo>
                    <a:pt x="59" y="111"/>
                  </a:lnTo>
                  <a:lnTo>
                    <a:pt x="53" y="120"/>
                  </a:lnTo>
                  <a:lnTo>
                    <a:pt x="49" y="130"/>
                  </a:lnTo>
                  <a:lnTo>
                    <a:pt x="45" y="142"/>
                  </a:lnTo>
                  <a:lnTo>
                    <a:pt x="45" y="142"/>
                  </a:lnTo>
                  <a:lnTo>
                    <a:pt x="42" y="155"/>
                  </a:lnTo>
                  <a:lnTo>
                    <a:pt x="41" y="167"/>
                  </a:lnTo>
                  <a:lnTo>
                    <a:pt x="41" y="181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2" y="209"/>
                  </a:lnTo>
                  <a:lnTo>
                    <a:pt x="41" y="224"/>
                  </a:lnTo>
                  <a:lnTo>
                    <a:pt x="41" y="224"/>
                  </a:lnTo>
                  <a:lnTo>
                    <a:pt x="38" y="240"/>
                  </a:lnTo>
                  <a:lnTo>
                    <a:pt x="38" y="240"/>
                  </a:lnTo>
                  <a:lnTo>
                    <a:pt x="36" y="251"/>
                  </a:lnTo>
                  <a:lnTo>
                    <a:pt x="35" y="262"/>
                  </a:lnTo>
                  <a:lnTo>
                    <a:pt x="35" y="268"/>
                  </a:lnTo>
                  <a:lnTo>
                    <a:pt x="35" y="273"/>
                  </a:lnTo>
                  <a:lnTo>
                    <a:pt x="37" y="278"/>
                  </a:lnTo>
                  <a:lnTo>
                    <a:pt x="39" y="282"/>
                  </a:lnTo>
                  <a:lnTo>
                    <a:pt x="39" y="282"/>
                  </a:lnTo>
                  <a:lnTo>
                    <a:pt x="41" y="288"/>
                  </a:lnTo>
                  <a:lnTo>
                    <a:pt x="41" y="294"/>
                  </a:lnTo>
                  <a:lnTo>
                    <a:pt x="39" y="299"/>
                  </a:lnTo>
                  <a:lnTo>
                    <a:pt x="38" y="302"/>
                  </a:lnTo>
                  <a:lnTo>
                    <a:pt x="36" y="303"/>
                  </a:lnTo>
                  <a:lnTo>
                    <a:pt x="36" y="305"/>
                  </a:lnTo>
                  <a:lnTo>
                    <a:pt x="36" y="305"/>
                  </a:lnTo>
                  <a:lnTo>
                    <a:pt x="37" y="404"/>
                  </a:lnTo>
                  <a:lnTo>
                    <a:pt x="38" y="509"/>
                  </a:lnTo>
                  <a:lnTo>
                    <a:pt x="40" y="620"/>
                  </a:lnTo>
                  <a:lnTo>
                    <a:pt x="45" y="732"/>
                  </a:lnTo>
                  <a:lnTo>
                    <a:pt x="45" y="732"/>
                  </a:lnTo>
                  <a:lnTo>
                    <a:pt x="47" y="788"/>
                  </a:lnTo>
                  <a:lnTo>
                    <a:pt x="49" y="845"/>
                  </a:lnTo>
                  <a:lnTo>
                    <a:pt x="50" y="905"/>
                  </a:lnTo>
                  <a:lnTo>
                    <a:pt x="50" y="965"/>
                  </a:lnTo>
                  <a:lnTo>
                    <a:pt x="50" y="965"/>
                  </a:lnTo>
                  <a:lnTo>
                    <a:pt x="50" y="996"/>
                  </a:lnTo>
                  <a:lnTo>
                    <a:pt x="50" y="996"/>
                  </a:lnTo>
                  <a:lnTo>
                    <a:pt x="50" y="1033"/>
                  </a:lnTo>
                  <a:lnTo>
                    <a:pt x="50" y="1070"/>
                  </a:lnTo>
                  <a:lnTo>
                    <a:pt x="50" y="1075"/>
                  </a:lnTo>
                  <a:lnTo>
                    <a:pt x="50" y="1075"/>
                  </a:lnTo>
                  <a:lnTo>
                    <a:pt x="49" y="1099"/>
                  </a:lnTo>
                  <a:lnTo>
                    <a:pt x="49" y="1099"/>
                  </a:lnTo>
                  <a:lnTo>
                    <a:pt x="50" y="1106"/>
                  </a:lnTo>
                  <a:lnTo>
                    <a:pt x="49" y="1106"/>
                  </a:lnTo>
                  <a:lnTo>
                    <a:pt x="50" y="1116"/>
                  </a:lnTo>
                  <a:lnTo>
                    <a:pt x="50" y="1119"/>
                  </a:lnTo>
                  <a:lnTo>
                    <a:pt x="51" y="1121"/>
                  </a:lnTo>
                  <a:lnTo>
                    <a:pt x="51" y="1121"/>
                  </a:lnTo>
                  <a:lnTo>
                    <a:pt x="52" y="1124"/>
                  </a:lnTo>
                  <a:lnTo>
                    <a:pt x="53" y="1128"/>
                  </a:lnTo>
                  <a:lnTo>
                    <a:pt x="53" y="1132"/>
                  </a:lnTo>
                  <a:lnTo>
                    <a:pt x="52" y="1136"/>
                  </a:lnTo>
                  <a:lnTo>
                    <a:pt x="52" y="1137"/>
                  </a:lnTo>
                  <a:lnTo>
                    <a:pt x="52" y="1138"/>
                  </a:lnTo>
                  <a:lnTo>
                    <a:pt x="52" y="1138"/>
                  </a:lnTo>
                  <a:lnTo>
                    <a:pt x="57" y="1153"/>
                  </a:lnTo>
                  <a:lnTo>
                    <a:pt x="62" y="1167"/>
                  </a:lnTo>
                  <a:lnTo>
                    <a:pt x="69" y="1181"/>
                  </a:lnTo>
                  <a:lnTo>
                    <a:pt x="76" y="1194"/>
                  </a:lnTo>
                  <a:lnTo>
                    <a:pt x="85" y="1207"/>
                  </a:lnTo>
                  <a:lnTo>
                    <a:pt x="96" y="1219"/>
                  </a:lnTo>
                  <a:lnTo>
                    <a:pt x="107" y="1230"/>
                  </a:lnTo>
                  <a:lnTo>
                    <a:pt x="120" y="1242"/>
                  </a:lnTo>
                  <a:lnTo>
                    <a:pt x="133" y="1252"/>
                  </a:lnTo>
                  <a:lnTo>
                    <a:pt x="146" y="1260"/>
                  </a:lnTo>
                  <a:lnTo>
                    <a:pt x="160" y="1269"/>
                  </a:lnTo>
                  <a:lnTo>
                    <a:pt x="174" y="1275"/>
                  </a:lnTo>
                  <a:lnTo>
                    <a:pt x="189" y="1281"/>
                  </a:lnTo>
                  <a:lnTo>
                    <a:pt x="202" y="1285"/>
                  </a:lnTo>
                  <a:lnTo>
                    <a:pt x="217" y="1287"/>
                  </a:lnTo>
                  <a:lnTo>
                    <a:pt x="231" y="1288"/>
                  </a:lnTo>
                  <a:lnTo>
                    <a:pt x="231" y="1288"/>
                  </a:lnTo>
                  <a:lnTo>
                    <a:pt x="240" y="1287"/>
                  </a:lnTo>
                  <a:lnTo>
                    <a:pt x="240" y="1287"/>
                  </a:lnTo>
                  <a:lnTo>
                    <a:pt x="259" y="1287"/>
                  </a:lnTo>
                  <a:lnTo>
                    <a:pt x="259" y="1287"/>
                  </a:lnTo>
                  <a:lnTo>
                    <a:pt x="278" y="1287"/>
                  </a:lnTo>
                  <a:lnTo>
                    <a:pt x="296" y="1289"/>
                  </a:lnTo>
                  <a:lnTo>
                    <a:pt x="332" y="1293"/>
                  </a:lnTo>
                  <a:lnTo>
                    <a:pt x="332" y="1293"/>
                  </a:lnTo>
                  <a:lnTo>
                    <a:pt x="349" y="1296"/>
                  </a:lnTo>
                  <a:lnTo>
                    <a:pt x="349" y="1296"/>
                  </a:lnTo>
                  <a:lnTo>
                    <a:pt x="366" y="1297"/>
                  </a:lnTo>
                  <a:lnTo>
                    <a:pt x="384" y="1298"/>
                  </a:lnTo>
                  <a:lnTo>
                    <a:pt x="384" y="1298"/>
                  </a:lnTo>
                  <a:lnTo>
                    <a:pt x="411" y="1297"/>
                  </a:lnTo>
                  <a:lnTo>
                    <a:pt x="437" y="1295"/>
                  </a:lnTo>
                  <a:lnTo>
                    <a:pt x="437" y="1295"/>
                  </a:lnTo>
                  <a:lnTo>
                    <a:pt x="462" y="1293"/>
                  </a:lnTo>
                  <a:lnTo>
                    <a:pt x="465" y="1293"/>
                  </a:lnTo>
                  <a:lnTo>
                    <a:pt x="466" y="1292"/>
                  </a:lnTo>
                  <a:lnTo>
                    <a:pt x="466" y="1292"/>
                  </a:lnTo>
                  <a:lnTo>
                    <a:pt x="471" y="1289"/>
                  </a:lnTo>
                  <a:lnTo>
                    <a:pt x="476" y="1288"/>
                  </a:lnTo>
                  <a:lnTo>
                    <a:pt x="478" y="1288"/>
                  </a:lnTo>
                  <a:lnTo>
                    <a:pt x="478" y="1288"/>
                  </a:lnTo>
                  <a:lnTo>
                    <a:pt x="528" y="1292"/>
                  </a:lnTo>
                  <a:lnTo>
                    <a:pt x="528" y="1292"/>
                  </a:lnTo>
                  <a:lnTo>
                    <a:pt x="577" y="1295"/>
                  </a:lnTo>
                  <a:lnTo>
                    <a:pt x="602" y="1297"/>
                  </a:lnTo>
                  <a:lnTo>
                    <a:pt x="627" y="1297"/>
                  </a:lnTo>
                  <a:lnTo>
                    <a:pt x="627" y="1297"/>
                  </a:lnTo>
                  <a:lnTo>
                    <a:pt x="645" y="1296"/>
                  </a:lnTo>
                  <a:lnTo>
                    <a:pt x="645" y="1296"/>
                  </a:lnTo>
                  <a:lnTo>
                    <a:pt x="665" y="1296"/>
                  </a:lnTo>
                  <a:lnTo>
                    <a:pt x="665" y="1296"/>
                  </a:lnTo>
                  <a:lnTo>
                    <a:pt x="674" y="1296"/>
                  </a:lnTo>
                  <a:lnTo>
                    <a:pt x="682" y="1297"/>
                  </a:lnTo>
                  <a:lnTo>
                    <a:pt x="690" y="1300"/>
                  </a:lnTo>
                  <a:lnTo>
                    <a:pt x="697" y="1303"/>
                  </a:lnTo>
                  <a:lnTo>
                    <a:pt x="699" y="1304"/>
                  </a:lnTo>
                  <a:lnTo>
                    <a:pt x="703" y="1303"/>
                  </a:lnTo>
                  <a:lnTo>
                    <a:pt x="704" y="1302"/>
                  </a:lnTo>
                  <a:lnTo>
                    <a:pt x="704" y="1302"/>
                  </a:lnTo>
                  <a:lnTo>
                    <a:pt x="708" y="1297"/>
                  </a:lnTo>
                  <a:lnTo>
                    <a:pt x="713" y="1294"/>
                  </a:lnTo>
                  <a:lnTo>
                    <a:pt x="725" y="1289"/>
                  </a:lnTo>
                  <a:lnTo>
                    <a:pt x="736" y="1285"/>
                  </a:lnTo>
                  <a:lnTo>
                    <a:pt x="749" y="1281"/>
                  </a:lnTo>
                  <a:lnTo>
                    <a:pt x="749" y="1281"/>
                  </a:lnTo>
                  <a:lnTo>
                    <a:pt x="765" y="1277"/>
                  </a:lnTo>
                  <a:lnTo>
                    <a:pt x="772" y="1274"/>
                  </a:lnTo>
                  <a:lnTo>
                    <a:pt x="781" y="1271"/>
                  </a:lnTo>
                  <a:lnTo>
                    <a:pt x="781" y="1271"/>
                  </a:lnTo>
                  <a:lnTo>
                    <a:pt x="812" y="1254"/>
                  </a:lnTo>
                  <a:lnTo>
                    <a:pt x="843" y="1233"/>
                  </a:lnTo>
                  <a:lnTo>
                    <a:pt x="875" y="1211"/>
                  </a:lnTo>
                  <a:lnTo>
                    <a:pt x="908" y="1185"/>
                  </a:lnTo>
                  <a:lnTo>
                    <a:pt x="908" y="1185"/>
                  </a:lnTo>
                  <a:lnTo>
                    <a:pt x="922" y="1174"/>
                  </a:lnTo>
                  <a:lnTo>
                    <a:pt x="938" y="1162"/>
                  </a:lnTo>
                  <a:lnTo>
                    <a:pt x="969" y="1143"/>
                  </a:lnTo>
                  <a:lnTo>
                    <a:pt x="969" y="1143"/>
                  </a:lnTo>
                  <a:lnTo>
                    <a:pt x="992" y="1127"/>
                  </a:lnTo>
                  <a:lnTo>
                    <a:pt x="1016" y="1111"/>
                  </a:lnTo>
                  <a:lnTo>
                    <a:pt x="1016" y="1111"/>
                  </a:lnTo>
                  <a:lnTo>
                    <a:pt x="1029" y="1101"/>
                  </a:lnTo>
                  <a:lnTo>
                    <a:pt x="1029" y="1101"/>
                  </a:lnTo>
                  <a:lnTo>
                    <a:pt x="1070" y="1073"/>
                  </a:lnTo>
                  <a:lnTo>
                    <a:pt x="1093" y="1056"/>
                  </a:lnTo>
                  <a:lnTo>
                    <a:pt x="1099" y="1051"/>
                  </a:lnTo>
                  <a:lnTo>
                    <a:pt x="1103" y="1046"/>
                  </a:lnTo>
                  <a:lnTo>
                    <a:pt x="1104" y="1043"/>
                  </a:lnTo>
                  <a:lnTo>
                    <a:pt x="1105" y="1041"/>
                  </a:lnTo>
                  <a:lnTo>
                    <a:pt x="1105" y="1041"/>
                  </a:lnTo>
                  <a:lnTo>
                    <a:pt x="1106" y="1036"/>
                  </a:lnTo>
                  <a:lnTo>
                    <a:pt x="1107" y="1032"/>
                  </a:lnTo>
                  <a:lnTo>
                    <a:pt x="1108" y="1031"/>
                  </a:lnTo>
                  <a:lnTo>
                    <a:pt x="1108" y="1029"/>
                  </a:lnTo>
                  <a:lnTo>
                    <a:pt x="1108" y="1029"/>
                  </a:lnTo>
                  <a:lnTo>
                    <a:pt x="1106" y="946"/>
                  </a:lnTo>
                  <a:lnTo>
                    <a:pt x="1104" y="859"/>
                  </a:lnTo>
                  <a:lnTo>
                    <a:pt x="1100" y="770"/>
                  </a:lnTo>
                  <a:lnTo>
                    <a:pt x="1096" y="676"/>
                  </a:lnTo>
                  <a:lnTo>
                    <a:pt x="1096" y="676"/>
                  </a:lnTo>
                  <a:lnTo>
                    <a:pt x="1096" y="668"/>
                  </a:lnTo>
                  <a:lnTo>
                    <a:pt x="1098" y="666"/>
                  </a:lnTo>
                  <a:lnTo>
                    <a:pt x="1099" y="663"/>
                  </a:lnTo>
                  <a:lnTo>
                    <a:pt x="1099" y="663"/>
                  </a:lnTo>
                  <a:lnTo>
                    <a:pt x="1102" y="661"/>
                  </a:lnTo>
                  <a:lnTo>
                    <a:pt x="1105" y="660"/>
                  </a:lnTo>
                  <a:lnTo>
                    <a:pt x="1108" y="659"/>
                  </a:lnTo>
                  <a:lnTo>
                    <a:pt x="1112" y="658"/>
                  </a:lnTo>
                  <a:lnTo>
                    <a:pt x="1112" y="658"/>
                  </a:lnTo>
                  <a:lnTo>
                    <a:pt x="1118" y="659"/>
                  </a:lnTo>
                  <a:lnTo>
                    <a:pt x="1123" y="661"/>
                  </a:lnTo>
                  <a:lnTo>
                    <a:pt x="1125" y="662"/>
                  </a:lnTo>
                  <a:lnTo>
                    <a:pt x="1128" y="665"/>
                  </a:lnTo>
                  <a:lnTo>
                    <a:pt x="1130" y="668"/>
                  </a:lnTo>
                  <a:lnTo>
                    <a:pt x="1131" y="672"/>
                  </a:lnTo>
                  <a:lnTo>
                    <a:pt x="1132" y="676"/>
                  </a:lnTo>
                  <a:lnTo>
                    <a:pt x="1132" y="676"/>
                  </a:lnTo>
                  <a:lnTo>
                    <a:pt x="1137" y="780"/>
                  </a:lnTo>
                  <a:lnTo>
                    <a:pt x="1140" y="877"/>
                  </a:lnTo>
                  <a:lnTo>
                    <a:pt x="1143" y="967"/>
                  </a:lnTo>
                  <a:lnTo>
                    <a:pt x="1145" y="1053"/>
                  </a:lnTo>
                  <a:lnTo>
                    <a:pt x="1139" y="1053"/>
                  </a:lnTo>
                  <a:lnTo>
                    <a:pt x="1137" y="1057"/>
                  </a:lnTo>
                  <a:lnTo>
                    <a:pt x="1137" y="1057"/>
                  </a:lnTo>
                  <a:lnTo>
                    <a:pt x="1135" y="1062"/>
                  </a:lnTo>
                  <a:lnTo>
                    <a:pt x="1131" y="1067"/>
                  </a:lnTo>
                  <a:lnTo>
                    <a:pt x="1127" y="1072"/>
                  </a:lnTo>
                  <a:lnTo>
                    <a:pt x="1121" y="1076"/>
                  </a:lnTo>
                  <a:lnTo>
                    <a:pt x="1110" y="1085"/>
                  </a:lnTo>
                  <a:lnTo>
                    <a:pt x="1098" y="1093"/>
                  </a:lnTo>
                  <a:lnTo>
                    <a:pt x="1098" y="1093"/>
                  </a:lnTo>
                  <a:lnTo>
                    <a:pt x="1085" y="1101"/>
                  </a:lnTo>
                  <a:lnTo>
                    <a:pt x="1074" y="1111"/>
                  </a:lnTo>
                  <a:lnTo>
                    <a:pt x="1074" y="1111"/>
                  </a:lnTo>
                  <a:lnTo>
                    <a:pt x="1054" y="1125"/>
                  </a:lnTo>
                  <a:lnTo>
                    <a:pt x="1035" y="1139"/>
                  </a:lnTo>
                  <a:lnTo>
                    <a:pt x="995" y="1166"/>
                  </a:lnTo>
                  <a:lnTo>
                    <a:pt x="995" y="1166"/>
                  </a:lnTo>
                  <a:lnTo>
                    <a:pt x="954" y="1194"/>
                  </a:lnTo>
                  <a:lnTo>
                    <a:pt x="954" y="1194"/>
                  </a:lnTo>
                  <a:lnTo>
                    <a:pt x="931" y="1212"/>
                  </a:lnTo>
                  <a:lnTo>
                    <a:pt x="908" y="1229"/>
                  </a:lnTo>
                  <a:lnTo>
                    <a:pt x="908" y="1229"/>
                  </a:lnTo>
                  <a:lnTo>
                    <a:pt x="865" y="1262"/>
                  </a:lnTo>
                  <a:lnTo>
                    <a:pt x="844" y="1277"/>
                  </a:lnTo>
                  <a:lnTo>
                    <a:pt x="822" y="1291"/>
                  </a:lnTo>
                  <a:lnTo>
                    <a:pt x="799" y="1304"/>
                  </a:lnTo>
                  <a:lnTo>
                    <a:pt x="776" y="1315"/>
                  </a:lnTo>
                  <a:lnTo>
                    <a:pt x="765" y="1319"/>
                  </a:lnTo>
                  <a:lnTo>
                    <a:pt x="753" y="1322"/>
                  </a:lnTo>
                  <a:lnTo>
                    <a:pt x="740" y="1325"/>
                  </a:lnTo>
                  <a:lnTo>
                    <a:pt x="729" y="1328"/>
                  </a:lnTo>
                  <a:lnTo>
                    <a:pt x="727" y="1328"/>
                  </a:lnTo>
                  <a:lnTo>
                    <a:pt x="726" y="1329"/>
                  </a:lnTo>
                  <a:lnTo>
                    <a:pt x="726" y="1329"/>
                  </a:lnTo>
                  <a:lnTo>
                    <a:pt x="723" y="1331"/>
                  </a:lnTo>
                  <a:lnTo>
                    <a:pt x="719" y="1332"/>
                  </a:lnTo>
                  <a:lnTo>
                    <a:pt x="712" y="1334"/>
                  </a:lnTo>
                  <a:lnTo>
                    <a:pt x="713" y="1337"/>
                  </a:lnTo>
                  <a:lnTo>
                    <a:pt x="713" y="1337"/>
                  </a:lnTo>
                  <a:lnTo>
                    <a:pt x="710" y="1338"/>
                  </a:lnTo>
                  <a:lnTo>
                    <a:pt x="710" y="1338"/>
                  </a:lnTo>
                  <a:lnTo>
                    <a:pt x="707" y="1338"/>
                  </a:lnTo>
                  <a:lnTo>
                    <a:pt x="707" y="13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41" name="Freeform 397"/>
            <p:cNvSpPr>
              <a:spLocks noEditPoints="1"/>
            </p:cNvSpPr>
            <p:nvPr/>
          </p:nvSpPr>
          <p:spPr bwMode="auto">
            <a:xfrm>
              <a:off x="4422775" y="3170238"/>
              <a:ext cx="542925" cy="473075"/>
            </a:xfrm>
            <a:custGeom>
              <a:avLst/>
              <a:gdLst/>
              <a:ahLst/>
              <a:cxnLst>
                <a:cxn ang="0">
                  <a:pos x="2" y="884"/>
                </a:cxn>
                <a:cxn ang="0">
                  <a:pos x="4" y="861"/>
                </a:cxn>
                <a:cxn ang="0">
                  <a:pos x="45" y="818"/>
                </a:cxn>
                <a:cxn ang="0">
                  <a:pos x="132" y="715"/>
                </a:cxn>
                <a:cxn ang="0">
                  <a:pos x="182" y="635"/>
                </a:cxn>
                <a:cxn ang="0">
                  <a:pos x="192" y="564"/>
                </a:cxn>
                <a:cxn ang="0">
                  <a:pos x="207" y="470"/>
                </a:cxn>
                <a:cxn ang="0">
                  <a:pos x="253" y="351"/>
                </a:cxn>
                <a:cxn ang="0">
                  <a:pos x="358" y="215"/>
                </a:cxn>
                <a:cxn ang="0">
                  <a:pos x="517" y="90"/>
                </a:cxn>
                <a:cxn ang="0">
                  <a:pos x="663" y="24"/>
                </a:cxn>
                <a:cxn ang="0">
                  <a:pos x="817" y="2"/>
                </a:cxn>
                <a:cxn ang="0">
                  <a:pos x="943" y="2"/>
                </a:cxn>
                <a:cxn ang="0">
                  <a:pos x="1002" y="16"/>
                </a:cxn>
                <a:cxn ang="0">
                  <a:pos x="1020" y="26"/>
                </a:cxn>
                <a:cxn ang="0">
                  <a:pos x="1022" y="133"/>
                </a:cxn>
                <a:cxn ang="0">
                  <a:pos x="979" y="246"/>
                </a:cxn>
                <a:cxn ang="0">
                  <a:pos x="962" y="260"/>
                </a:cxn>
                <a:cxn ang="0">
                  <a:pos x="893" y="274"/>
                </a:cxn>
                <a:cxn ang="0">
                  <a:pos x="808" y="306"/>
                </a:cxn>
                <a:cxn ang="0">
                  <a:pos x="918" y="339"/>
                </a:cxn>
                <a:cxn ang="0">
                  <a:pos x="927" y="359"/>
                </a:cxn>
                <a:cxn ang="0">
                  <a:pos x="913" y="390"/>
                </a:cxn>
                <a:cxn ang="0">
                  <a:pos x="814" y="507"/>
                </a:cxn>
                <a:cxn ang="0">
                  <a:pos x="649" y="614"/>
                </a:cxn>
                <a:cxn ang="0">
                  <a:pos x="475" y="674"/>
                </a:cxn>
                <a:cxn ang="0">
                  <a:pos x="252" y="686"/>
                </a:cxn>
                <a:cxn ang="0">
                  <a:pos x="211" y="689"/>
                </a:cxn>
                <a:cxn ang="0">
                  <a:pos x="126" y="777"/>
                </a:cxn>
                <a:cxn ang="0">
                  <a:pos x="53" y="863"/>
                </a:cxn>
                <a:cxn ang="0">
                  <a:pos x="17" y="894"/>
                </a:cxn>
                <a:cxn ang="0">
                  <a:pos x="745" y="48"/>
                </a:cxn>
                <a:cxn ang="0">
                  <a:pos x="624" y="74"/>
                </a:cxn>
                <a:cxn ang="0">
                  <a:pos x="505" y="137"/>
                </a:cxn>
                <a:cxn ang="0">
                  <a:pos x="419" y="211"/>
                </a:cxn>
                <a:cxn ang="0">
                  <a:pos x="291" y="355"/>
                </a:cxn>
                <a:cxn ang="0">
                  <a:pos x="241" y="484"/>
                </a:cxn>
                <a:cxn ang="0">
                  <a:pos x="228" y="573"/>
                </a:cxn>
                <a:cxn ang="0">
                  <a:pos x="224" y="646"/>
                </a:cxn>
                <a:cxn ang="0">
                  <a:pos x="307" y="651"/>
                </a:cxn>
                <a:cxn ang="0">
                  <a:pos x="441" y="639"/>
                </a:cxn>
                <a:cxn ang="0">
                  <a:pos x="535" y="627"/>
                </a:cxn>
                <a:cxn ang="0">
                  <a:pos x="630" y="583"/>
                </a:cxn>
                <a:cxn ang="0">
                  <a:pos x="705" y="540"/>
                </a:cxn>
                <a:cxn ang="0">
                  <a:pos x="803" y="471"/>
                </a:cxn>
                <a:cxn ang="0">
                  <a:pos x="872" y="385"/>
                </a:cxn>
                <a:cxn ang="0">
                  <a:pos x="826" y="349"/>
                </a:cxn>
                <a:cxn ang="0">
                  <a:pos x="717" y="321"/>
                </a:cxn>
                <a:cxn ang="0">
                  <a:pos x="657" y="300"/>
                </a:cxn>
                <a:cxn ang="0">
                  <a:pos x="647" y="280"/>
                </a:cxn>
                <a:cxn ang="0">
                  <a:pos x="659" y="257"/>
                </a:cxn>
                <a:cxn ang="0">
                  <a:pos x="843" y="243"/>
                </a:cxn>
                <a:cxn ang="0">
                  <a:pos x="959" y="205"/>
                </a:cxn>
                <a:cxn ang="0">
                  <a:pos x="990" y="94"/>
                </a:cxn>
                <a:cxn ang="0">
                  <a:pos x="979" y="41"/>
                </a:cxn>
                <a:cxn ang="0">
                  <a:pos x="974" y="45"/>
                </a:cxn>
                <a:cxn ang="0">
                  <a:pos x="957" y="41"/>
                </a:cxn>
              </a:cxnLst>
              <a:rect l="0" t="0" r="r" b="b"/>
              <a:pathLst>
                <a:path w="1026" h="894">
                  <a:moveTo>
                    <a:pt x="17" y="894"/>
                  </a:moveTo>
                  <a:lnTo>
                    <a:pt x="17" y="894"/>
                  </a:lnTo>
                  <a:lnTo>
                    <a:pt x="11" y="893"/>
                  </a:lnTo>
                  <a:lnTo>
                    <a:pt x="8" y="892"/>
                  </a:lnTo>
                  <a:lnTo>
                    <a:pt x="6" y="891"/>
                  </a:lnTo>
                  <a:lnTo>
                    <a:pt x="3" y="887"/>
                  </a:lnTo>
                  <a:lnTo>
                    <a:pt x="2" y="884"/>
                  </a:lnTo>
                  <a:lnTo>
                    <a:pt x="1" y="881"/>
                  </a:lnTo>
                  <a:lnTo>
                    <a:pt x="0" y="877"/>
                  </a:lnTo>
                  <a:lnTo>
                    <a:pt x="0" y="872"/>
                  </a:lnTo>
                  <a:lnTo>
                    <a:pt x="0" y="872"/>
                  </a:lnTo>
                  <a:lnTo>
                    <a:pt x="1" y="869"/>
                  </a:lnTo>
                  <a:lnTo>
                    <a:pt x="1" y="866"/>
                  </a:lnTo>
                  <a:lnTo>
                    <a:pt x="4" y="861"/>
                  </a:lnTo>
                  <a:lnTo>
                    <a:pt x="7" y="857"/>
                  </a:lnTo>
                  <a:lnTo>
                    <a:pt x="10" y="856"/>
                  </a:lnTo>
                  <a:lnTo>
                    <a:pt x="12" y="855"/>
                  </a:lnTo>
                  <a:lnTo>
                    <a:pt x="13" y="854"/>
                  </a:lnTo>
                  <a:lnTo>
                    <a:pt x="13" y="854"/>
                  </a:lnTo>
                  <a:lnTo>
                    <a:pt x="29" y="836"/>
                  </a:lnTo>
                  <a:lnTo>
                    <a:pt x="45" y="818"/>
                  </a:lnTo>
                  <a:lnTo>
                    <a:pt x="45" y="818"/>
                  </a:lnTo>
                  <a:lnTo>
                    <a:pt x="69" y="791"/>
                  </a:lnTo>
                  <a:lnTo>
                    <a:pt x="82" y="777"/>
                  </a:lnTo>
                  <a:lnTo>
                    <a:pt x="93" y="761"/>
                  </a:lnTo>
                  <a:lnTo>
                    <a:pt x="93" y="761"/>
                  </a:lnTo>
                  <a:lnTo>
                    <a:pt x="112" y="738"/>
                  </a:lnTo>
                  <a:lnTo>
                    <a:pt x="132" y="715"/>
                  </a:lnTo>
                  <a:lnTo>
                    <a:pt x="153" y="692"/>
                  </a:lnTo>
                  <a:lnTo>
                    <a:pt x="176" y="670"/>
                  </a:lnTo>
                  <a:lnTo>
                    <a:pt x="188" y="658"/>
                  </a:lnTo>
                  <a:lnTo>
                    <a:pt x="187" y="655"/>
                  </a:lnTo>
                  <a:lnTo>
                    <a:pt x="187" y="655"/>
                  </a:lnTo>
                  <a:lnTo>
                    <a:pt x="184" y="645"/>
                  </a:lnTo>
                  <a:lnTo>
                    <a:pt x="182" y="635"/>
                  </a:lnTo>
                  <a:lnTo>
                    <a:pt x="181" y="627"/>
                  </a:lnTo>
                  <a:lnTo>
                    <a:pt x="181" y="621"/>
                  </a:lnTo>
                  <a:lnTo>
                    <a:pt x="181" y="621"/>
                  </a:lnTo>
                  <a:lnTo>
                    <a:pt x="183" y="603"/>
                  </a:lnTo>
                  <a:lnTo>
                    <a:pt x="187" y="586"/>
                  </a:lnTo>
                  <a:lnTo>
                    <a:pt x="187" y="586"/>
                  </a:lnTo>
                  <a:lnTo>
                    <a:pt x="192" y="564"/>
                  </a:lnTo>
                  <a:lnTo>
                    <a:pt x="193" y="553"/>
                  </a:lnTo>
                  <a:lnTo>
                    <a:pt x="194" y="540"/>
                  </a:lnTo>
                  <a:lnTo>
                    <a:pt x="194" y="540"/>
                  </a:lnTo>
                  <a:lnTo>
                    <a:pt x="196" y="524"/>
                  </a:lnTo>
                  <a:lnTo>
                    <a:pt x="198" y="506"/>
                  </a:lnTo>
                  <a:lnTo>
                    <a:pt x="202" y="489"/>
                  </a:lnTo>
                  <a:lnTo>
                    <a:pt x="207" y="470"/>
                  </a:lnTo>
                  <a:lnTo>
                    <a:pt x="212" y="452"/>
                  </a:lnTo>
                  <a:lnTo>
                    <a:pt x="218" y="432"/>
                  </a:lnTo>
                  <a:lnTo>
                    <a:pt x="225" y="412"/>
                  </a:lnTo>
                  <a:lnTo>
                    <a:pt x="233" y="392"/>
                  </a:lnTo>
                  <a:lnTo>
                    <a:pt x="233" y="392"/>
                  </a:lnTo>
                  <a:lnTo>
                    <a:pt x="243" y="371"/>
                  </a:lnTo>
                  <a:lnTo>
                    <a:pt x="253" y="351"/>
                  </a:lnTo>
                  <a:lnTo>
                    <a:pt x="264" y="332"/>
                  </a:lnTo>
                  <a:lnTo>
                    <a:pt x="276" y="313"/>
                  </a:lnTo>
                  <a:lnTo>
                    <a:pt x="289" y="296"/>
                  </a:lnTo>
                  <a:lnTo>
                    <a:pt x="302" y="278"/>
                  </a:lnTo>
                  <a:lnTo>
                    <a:pt x="315" y="261"/>
                  </a:lnTo>
                  <a:lnTo>
                    <a:pt x="329" y="245"/>
                  </a:lnTo>
                  <a:lnTo>
                    <a:pt x="358" y="215"/>
                  </a:lnTo>
                  <a:lnTo>
                    <a:pt x="388" y="188"/>
                  </a:lnTo>
                  <a:lnTo>
                    <a:pt x="417" y="162"/>
                  </a:lnTo>
                  <a:lnTo>
                    <a:pt x="446" y="140"/>
                  </a:lnTo>
                  <a:lnTo>
                    <a:pt x="446" y="140"/>
                  </a:lnTo>
                  <a:lnTo>
                    <a:pt x="464" y="126"/>
                  </a:lnTo>
                  <a:lnTo>
                    <a:pt x="481" y="114"/>
                  </a:lnTo>
                  <a:lnTo>
                    <a:pt x="517" y="90"/>
                  </a:lnTo>
                  <a:lnTo>
                    <a:pt x="555" y="69"/>
                  </a:lnTo>
                  <a:lnTo>
                    <a:pt x="592" y="49"/>
                  </a:lnTo>
                  <a:lnTo>
                    <a:pt x="592" y="49"/>
                  </a:lnTo>
                  <a:lnTo>
                    <a:pt x="609" y="40"/>
                  </a:lnTo>
                  <a:lnTo>
                    <a:pt x="627" y="34"/>
                  </a:lnTo>
                  <a:lnTo>
                    <a:pt x="645" y="28"/>
                  </a:lnTo>
                  <a:lnTo>
                    <a:pt x="663" y="24"/>
                  </a:lnTo>
                  <a:lnTo>
                    <a:pt x="681" y="20"/>
                  </a:lnTo>
                  <a:lnTo>
                    <a:pt x="699" y="17"/>
                  </a:lnTo>
                  <a:lnTo>
                    <a:pt x="737" y="11"/>
                  </a:lnTo>
                  <a:lnTo>
                    <a:pt x="745" y="10"/>
                  </a:lnTo>
                  <a:lnTo>
                    <a:pt x="745" y="10"/>
                  </a:lnTo>
                  <a:lnTo>
                    <a:pt x="782" y="5"/>
                  </a:lnTo>
                  <a:lnTo>
                    <a:pt x="817" y="2"/>
                  </a:lnTo>
                  <a:lnTo>
                    <a:pt x="848" y="0"/>
                  </a:lnTo>
                  <a:lnTo>
                    <a:pt x="878" y="0"/>
                  </a:lnTo>
                  <a:lnTo>
                    <a:pt x="878" y="0"/>
                  </a:lnTo>
                  <a:lnTo>
                    <a:pt x="902" y="0"/>
                  </a:lnTo>
                  <a:lnTo>
                    <a:pt x="924" y="1"/>
                  </a:lnTo>
                  <a:lnTo>
                    <a:pt x="924" y="1"/>
                  </a:lnTo>
                  <a:lnTo>
                    <a:pt x="943" y="2"/>
                  </a:lnTo>
                  <a:lnTo>
                    <a:pt x="943" y="2"/>
                  </a:lnTo>
                  <a:lnTo>
                    <a:pt x="959" y="3"/>
                  </a:lnTo>
                  <a:lnTo>
                    <a:pt x="975" y="5"/>
                  </a:lnTo>
                  <a:lnTo>
                    <a:pt x="982" y="6"/>
                  </a:lnTo>
                  <a:lnTo>
                    <a:pt x="990" y="8"/>
                  </a:lnTo>
                  <a:lnTo>
                    <a:pt x="997" y="11"/>
                  </a:lnTo>
                  <a:lnTo>
                    <a:pt x="1002" y="16"/>
                  </a:lnTo>
                  <a:lnTo>
                    <a:pt x="1003" y="16"/>
                  </a:lnTo>
                  <a:lnTo>
                    <a:pt x="1005" y="17"/>
                  </a:lnTo>
                  <a:lnTo>
                    <a:pt x="1005" y="17"/>
                  </a:lnTo>
                  <a:lnTo>
                    <a:pt x="1010" y="18"/>
                  </a:lnTo>
                  <a:lnTo>
                    <a:pt x="1016" y="21"/>
                  </a:lnTo>
                  <a:lnTo>
                    <a:pt x="1018" y="24"/>
                  </a:lnTo>
                  <a:lnTo>
                    <a:pt x="1020" y="26"/>
                  </a:lnTo>
                  <a:lnTo>
                    <a:pt x="1022" y="30"/>
                  </a:lnTo>
                  <a:lnTo>
                    <a:pt x="1023" y="33"/>
                  </a:lnTo>
                  <a:lnTo>
                    <a:pt x="1023" y="33"/>
                  </a:lnTo>
                  <a:lnTo>
                    <a:pt x="1026" y="61"/>
                  </a:lnTo>
                  <a:lnTo>
                    <a:pt x="1026" y="86"/>
                  </a:lnTo>
                  <a:lnTo>
                    <a:pt x="1025" y="110"/>
                  </a:lnTo>
                  <a:lnTo>
                    <a:pt x="1022" y="133"/>
                  </a:lnTo>
                  <a:lnTo>
                    <a:pt x="1022" y="133"/>
                  </a:lnTo>
                  <a:lnTo>
                    <a:pt x="1016" y="154"/>
                  </a:lnTo>
                  <a:lnTo>
                    <a:pt x="1010" y="174"/>
                  </a:lnTo>
                  <a:lnTo>
                    <a:pt x="1002" y="193"/>
                  </a:lnTo>
                  <a:lnTo>
                    <a:pt x="994" y="213"/>
                  </a:lnTo>
                  <a:lnTo>
                    <a:pt x="994" y="213"/>
                  </a:lnTo>
                  <a:lnTo>
                    <a:pt x="979" y="246"/>
                  </a:lnTo>
                  <a:lnTo>
                    <a:pt x="979" y="246"/>
                  </a:lnTo>
                  <a:lnTo>
                    <a:pt x="976" y="251"/>
                  </a:lnTo>
                  <a:lnTo>
                    <a:pt x="973" y="254"/>
                  </a:lnTo>
                  <a:lnTo>
                    <a:pt x="969" y="256"/>
                  </a:lnTo>
                  <a:lnTo>
                    <a:pt x="966" y="257"/>
                  </a:lnTo>
                  <a:lnTo>
                    <a:pt x="963" y="258"/>
                  </a:lnTo>
                  <a:lnTo>
                    <a:pt x="962" y="260"/>
                  </a:lnTo>
                  <a:lnTo>
                    <a:pt x="962" y="260"/>
                  </a:lnTo>
                  <a:lnTo>
                    <a:pt x="960" y="262"/>
                  </a:lnTo>
                  <a:lnTo>
                    <a:pt x="956" y="266"/>
                  </a:lnTo>
                  <a:lnTo>
                    <a:pt x="952" y="268"/>
                  </a:lnTo>
                  <a:lnTo>
                    <a:pt x="947" y="269"/>
                  </a:lnTo>
                  <a:lnTo>
                    <a:pt x="947" y="269"/>
                  </a:lnTo>
                  <a:lnTo>
                    <a:pt x="893" y="274"/>
                  </a:lnTo>
                  <a:lnTo>
                    <a:pt x="841" y="279"/>
                  </a:lnTo>
                  <a:lnTo>
                    <a:pt x="841" y="279"/>
                  </a:lnTo>
                  <a:lnTo>
                    <a:pt x="780" y="286"/>
                  </a:lnTo>
                  <a:lnTo>
                    <a:pt x="779" y="298"/>
                  </a:lnTo>
                  <a:lnTo>
                    <a:pt x="779" y="298"/>
                  </a:lnTo>
                  <a:lnTo>
                    <a:pt x="795" y="302"/>
                  </a:lnTo>
                  <a:lnTo>
                    <a:pt x="808" y="306"/>
                  </a:lnTo>
                  <a:lnTo>
                    <a:pt x="808" y="306"/>
                  </a:lnTo>
                  <a:lnTo>
                    <a:pt x="833" y="316"/>
                  </a:lnTo>
                  <a:lnTo>
                    <a:pt x="858" y="324"/>
                  </a:lnTo>
                  <a:lnTo>
                    <a:pt x="887" y="333"/>
                  </a:lnTo>
                  <a:lnTo>
                    <a:pt x="915" y="338"/>
                  </a:lnTo>
                  <a:lnTo>
                    <a:pt x="915" y="338"/>
                  </a:lnTo>
                  <a:lnTo>
                    <a:pt x="918" y="339"/>
                  </a:lnTo>
                  <a:lnTo>
                    <a:pt x="921" y="341"/>
                  </a:lnTo>
                  <a:lnTo>
                    <a:pt x="924" y="343"/>
                  </a:lnTo>
                  <a:lnTo>
                    <a:pt x="925" y="345"/>
                  </a:lnTo>
                  <a:lnTo>
                    <a:pt x="925" y="345"/>
                  </a:lnTo>
                  <a:lnTo>
                    <a:pt x="928" y="349"/>
                  </a:lnTo>
                  <a:lnTo>
                    <a:pt x="928" y="353"/>
                  </a:lnTo>
                  <a:lnTo>
                    <a:pt x="927" y="359"/>
                  </a:lnTo>
                  <a:lnTo>
                    <a:pt x="924" y="363"/>
                  </a:lnTo>
                  <a:lnTo>
                    <a:pt x="923" y="364"/>
                  </a:lnTo>
                  <a:lnTo>
                    <a:pt x="923" y="365"/>
                  </a:lnTo>
                  <a:lnTo>
                    <a:pt x="923" y="365"/>
                  </a:lnTo>
                  <a:lnTo>
                    <a:pt x="922" y="369"/>
                  </a:lnTo>
                  <a:lnTo>
                    <a:pt x="922" y="369"/>
                  </a:lnTo>
                  <a:lnTo>
                    <a:pt x="913" y="390"/>
                  </a:lnTo>
                  <a:lnTo>
                    <a:pt x="902" y="409"/>
                  </a:lnTo>
                  <a:lnTo>
                    <a:pt x="889" y="428"/>
                  </a:lnTo>
                  <a:lnTo>
                    <a:pt x="877" y="445"/>
                  </a:lnTo>
                  <a:lnTo>
                    <a:pt x="862" y="462"/>
                  </a:lnTo>
                  <a:lnTo>
                    <a:pt x="847" y="478"/>
                  </a:lnTo>
                  <a:lnTo>
                    <a:pt x="831" y="493"/>
                  </a:lnTo>
                  <a:lnTo>
                    <a:pt x="814" y="507"/>
                  </a:lnTo>
                  <a:lnTo>
                    <a:pt x="796" y="521"/>
                  </a:lnTo>
                  <a:lnTo>
                    <a:pt x="779" y="534"/>
                  </a:lnTo>
                  <a:lnTo>
                    <a:pt x="742" y="559"/>
                  </a:lnTo>
                  <a:lnTo>
                    <a:pt x="703" y="583"/>
                  </a:lnTo>
                  <a:lnTo>
                    <a:pt x="664" y="605"/>
                  </a:lnTo>
                  <a:lnTo>
                    <a:pt x="649" y="614"/>
                  </a:lnTo>
                  <a:lnTo>
                    <a:pt x="649" y="614"/>
                  </a:lnTo>
                  <a:lnTo>
                    <a:pt x="625" y="627"/>
                  </a:lnTo>
                  <a:lnTo>
                    <a:pt x="601" y="637"/>
                  </a:lnTo>
                  <a:lnTo>
                    <a:pt x="576" y="648"/>
                  </a:lnTo>
                  <a:lnTo>
                    <a:pt x="552" y="656"/>
                  </a:lnTo>
                  <a:lnTo>
                    <a:pt x="526" y="662"/>
                  </a:lnTo>
                  <a:lnTo>
                    <a:pt x="501" y="668"/>
                  </a:lnTo>
                  <a:lnTo>
                    <a:pt x="475" y="674"/>
                  </a:lnTo>
                  <a:lnTo>
                    <a:pt x="449" y="677"/>
                  </a:lnTo>
                  <a:lnTo>
                    <a:pt x="423" y="680"/>
                  </a:lnTo>
                  <a:lnTo>
                    <a:pt x="398" y="682"/>
                  </a:lnTo>
                  <a:lnTo>
                    <a:pt x="348" y="685"/>
                  </a:lnTo>
                  <a:lnTo>
                    <a:pt x="298" y="686"/>
                  </a:lnTo>
                  <a:lnTo>
                    <a:pt x="252" y="686"/>
                  </a:lnTo>
                  <a:lnTo>
                    <a:pt x="252" y="686"/>
                  </a:lnTo>
                  <a:lnTo>
                    <a:pt x="225" y="686"/>
                  </a:lnTo>
                  <a:lnTo>
                    <a:pt x="224" y="687"/>
                  </a:lnTo>
                  <a:lnTo>
                    <a:pt x="224" y="687"/>
                  </a:lnTo>
                  <a:lnTo>
                    <a:pt x="220" y="689"/>
                  </a:lnTo>
                  <a:lnTo>
                    <a:pt x="215" y="690"/>
                  </a:lnTo>
                  <a:lnTo>
                    <a:pt x="215" y="690"/>
                  </a:lnTo>
                  <a:lnTo>
                    <a:pt x="211" y="689"/>
                  </a:lnTo>
                  <a:lnTo>
                    <a:pt x="208" y="689"/>
                  </a:lnTo>
                  <a:lnTo>
                    <a:pt x="199" y="697"/>
                  </a:lnTo>
                  <a:lnTo>
                    <a:pt x="199" y="697"/>
                  </a:lnTo>
                  <a:lnTo>
                    <a:pt x="178" y="719"/>
                  </a:lnTo>
                  <a:lnTo>
                    <a:pt x="156" y="742"/>
                  </a:lnTo>
                  <a:lnTo>
                    <a:pt x="135" y="766"/>
                  </a:lnTo>
                  <a:lnTo>
                    <a:pt x="126" y="777"/>
                  </a:lnTo>
                  <a:lnTo>
                    <a:pt x="117" y="789"/>
                  </a:lnTo>
                  <a:lnTo>
                    <a:pt x="117" y="789"/>
                  </a:lnTo>
                  <a:lnTo>
                    <a:pt x="106" y="804"/>
                  </a:lnTo>
                  <a:lnTo>
                    <a:pt x="96" y="817"/>
                  </a:lnTo>
                  <a:lnTo>
                    <a:pt x="72" y="842"/>
                  </a:lnTo>
                  <a:lnTo>
                    <a:pt x="72" y="842"/>
                  </a:lnTo>
                  <a:lnTo>
                    <a:pt x="53" y="863"/>
                  </a:lnTo>
                  <a:lnTo>
                    <a:pt x="43" y="874"/>
                  </a:lnTo>
                  <a:lnTo>
                    <a:pt x="34" y="885"/>
                  </a:lnTo>
                  <a:lnTo>
                    <a:pt x="34" y="885"/>
                  </a:lnTo>
                  <a:lnTo>
                    <a:pt x="31" y="888"/>
                  </a:lnTo>
                  <a:lnTo>
                    <a:pt x="27" y="892"/>
                  </a:lnTo>
                  <a:lnTo>
                    <a:pt x="22" y="894"/>
                  </a:lnTo>
                  <a:lnTo>
                    <a:pt x="17" y="894"/>
                  </a:lnTo>
                  <a:lnTo>
                    <a:pt x="17" y="894"/>
                  </a:lnTo>
                  <a:close/>
                  <a:moveTo>
                    <a:pt x="884" y="36"/>
                  </a:moveTo>
                  <a:lnTo>
                    <a:pt x="884" y="36"/>
                  </a:lnTo>
                  <a:lnTo>
                    <a:pt x="861" y="37"/>
                  </a:lnTo>
                  <a:lnTo>
                    <a:pt x="861" y="37"/>
                  </a:lnTo>
                  <a:lnTo>
                    <a:pt x="782" y="43"/>
                  </a:lnTo>
                  <a:lnTo>
                    <a:pt x="745" y="48"/>
                  </a:lnTo>
                  <a:lnTo>
                    <a:pt x="709" y="53"/>
                  </a:lnTo>
                  <a:lnTo>
                    <a:pt x="709" y="53"/>
                  </a:lnTo>
                  <a:lnTo>
                    <a:pt x="692" y="55"/>
                  </a:lnTo>
                  <a:lnTo>
                    <a:pt x="676" y="59"/>
                  </a:lnTo>
                  <a:lnTo>
                    <a:pt x="658" y="63"/>
                  </a:lnTo>
                  <a:lnTo>
                    <a:pt x="640" y="68"/>
                  </a:lnTo>
                  <a:lnTo>
                    <a:pt x="624" y="74"/>
                  </a:lnTo>
                  <a:lnTo>
                    <a:pt x="606" y="82"/>
                  </a:lnTo>
                  <a:lnTo>
                    <a:pt x="589" y="90"/>
                  </a:lnTo>
                  <a:lnTo>
                    <a:pt x="571" y="98"/>
                  </a:lnTo>
                  <a:lnTo>
                    <a:pt x="555" y="106"/>
                  </a:lnTo>
                  <a:lnTo>
                    <a:pt x="538" y="117"/>
                  </a:lnTo>
                  <a:lnTo>
                    <a:pt x="522" y="127"/>
                  </a:lnTo>
                  <a:lnTo>
                    <a:pt x="505" y="137"/>
                  </a:lnTo>
                  <a:lnTo>
                    <a:pt x="490" y="149"/>
                  </a:lnTo>
                  <a:lnTo>
                    <a:pt x="474" y="161"/>
                  </a:lnTo>
                  <a:lnTo>
                    <a:pt x="460" y="174"/>
                  </a:lnTo>
                  <a:lnTo>
                    <a:pt x="446" y="186"/>
                  </a:lnTo>
                  <a:lnTo>
                    <a:pt x="446" y="186"/>
                  </a:lnTo>
                  <a:lnTo>
                    <a:pt x="419" y="211"/>
                  </a:lnTo>
                  <a:lnTo>
                    <a:pt x="419" y="211"/>
                  </a:lnTo>
                  <a:lnTo>
                    <a:pt x="396" y="234"/>
                  </a:lnTo>
                  <a:lnTo>
                    <a:pt x="372" y="256"/>
                  </a:lnTo>
                  <a:lnTo>
                    <a:pt x="349" y="279"/>
                  </a:lnTo>
                  <a:lnTo>
                    <a:pt x="328" y="304"/>
                  </a:lnTo>
                  <a:lnTo>
                    <a:pt x="309" y="329"/>
                  </a:lnTo>
                  <a:lnTo>
                    <a:pt x="300" y="342"/>
                  </a:lnTo>
                  <a:lnTo>
                    <a:pt x="291" y="355"/>
                  </a:lnTo>
                  <a:lnTo>
                    <a:pt x="283" y="370"/>
                  </a:lnTo>
                  <a:lnTo>
                    <a:pt x="276" y="384"/>
                  </a:lnTo>
                  <a:lnTo>
                    <a:pt x="269" y="400"/>
                  </a:lnTo>
                  <a:lnTo>
                    <a:pt x="262" y="415"/>
                  </a:lnTo>
                  <a:lnTo>
                    <a:pt x="262" y="415"/>
                  </a:lnTo>
                  <a:lnTo>
                    <a:pt x="251" y="449"/>
                  </a:lnTo>
                  <a:lnTo>
                    <a:pt x="241" y="484"/>
                  </a:lnTo>
                  <a:lnTo>
                    <a:pt x="237" y="501"/>
                  </a:lnTo>
                  <a:lnTo>
                    <a:pt x="233" y="519"/>
                  </a:lnTo>
                  <a:lnTo>
                    <a:pt x="231" y="536"/>
                  </a:lnTo>
                  <a:lnTo>
                    <a:pt x="230" y="555"/>
                  </a:lnTo>
                  <a:lnTo>
                    <a:pt x="230" y="555"/>
                  </a:lnTo>
                  <a:lnTo>
                    <a:pt x="230" y="564"/>
                  </a:lnTo>
                  <a:lnTo>
                    <a:pt x="228" y="573"/>
                  </a:lnTo>
                  <a:lnTo>
                    <a:pt x="223" y="592"/>
                  </a:lnTo>
                  <a:lnTo>
                    <a:pt x="221" y="599"/>
                  </a:lnTo>
                  <a:lnTo>
                    <a:pt x="221" y="599"/>
                  </a:lnTo>
                  <a:lnTo>
                    <a:pt x="220" y="609"/>
                  </a:lnTo>
                  <a:lnTo>
                    <a:pt x="221" y="620"/>
                  </a:lnTo>
                  <a:lnTo>
                    <a:pt x="224" y="645"/>
                  </a:lnTo>
                  <a:lnTo>
                    <a:pt x="224" y="646"/>
                  </a:lnTo>
                  <a:lnTo>
                    <a:pt x="226" y="648"/>
                  </a:lnTo>
                  <a:lnTo>
                    <a:pt x="228" y="650"/>
                  </a:lnTo>
                  <a:lnTo>
                    <a:pt x="230" y="650"/>
                  </a:lnTo>
                  <a:lnTo>
                    <a:pt x="230" y="650"/>
                  </a:lnTo>
                  <a:lnTo>
                    <a:pt x="262" y="651"/>
                  </a:lnTo>
                  <a:lnTo>
                    <a:pt x="262" y="651"/>
                  </a:lnTo>
                  <a:lnTo>
                    <a:pt x="307" y="651"/>
                  </a:lnTo>
                  <a:lnTo>
                    <a:pt x="307" y="651"/>
                  </a:lnTo>
                  <a:lnTo>
                    <a:pt x="339" y="651"/>
                  </a:lnTo>
                  <a:lnTo>
                    <a:pt x="372" y="649"/>
                  </a:lnTo>
                  <a:lnTo>
                    <a:pt x="406" y="646"/>
                  </a:lnTo>
                  <a:lnTo>
                    <a:pt x="423" y="644"/>
                  </a:lnTo>
                  <a:lnTo>
                    <a:pt x="441" y="639"/>
                  </a:lnTo>
                  <a:lnTo>
                    <a:pt x="441" y="639"/>
                  </a:lnTo>
                  <a:lnTo>
                    <a:pt x="461" y="636"/>
                  </a:lnTo>
                  <a:lnTo>
                    <a:pt x="481" y="635"/>
                  </a:lnTo>
                  <a:lnTo>
                    <a:pt x="481" y="635"/>
                  </a:lnTo>
                  <a:lnTo>
                    <a:pt x="509" y="632"/>
                  </a:lnTo>
                  <a:lnTo>
                    <a:pt x="523" y="630"/>
                  </a:lnTo>
                  <a:lnTo>
                    <a:pt x="535" y="627"/>
                  </a:lnTo>
                  <a:lnTo>
                    <a:pt x="535" y="627"/>
                  </a:lnTo>
                  <a:lnTo>
                    <a:pt x="551" y="621"/>
                  </a:lnTo>
                  <a:lnTo>
                    <a:pt x="565" y="615"/>
                  </a:lnTo>
                  <a:lnTo>
                    <a:pt x="594" y="601"/>
                  </a:lnTo>
                  <a:lnTo>
                    <a:pt x="594" y="601"/>
                  </a:lnTo>
                  <a:lnTo>
                    <a:pt x="611" y="592"/>
                  </a:lnTo>
                  <a:lnTo>
                    <a:pt x="630" y="583"/>
                  </a:lnTo>
                  <a:lnTo>
                    <a:pt x="630" y="583"/>
                  </a:lnTo>
                  <a:lnTo>
                    <a:pt x="640" y="578"/>
                  </a:lnTo>
                  <a:lnTo>
                    <a:pt x="652" y="572"/>
                  </a:lnTo>
                  <a:lnTo>
                    <a:pt x="674" y="559"/>
                  </a:lnTo>
                  <a:lnTo>
                    <a:pt x="674" y="559"/>
                  </a:lnTo>
                  <a:lnTo>
                    <a:pt x="692" y="549"/>
                  </a:lnTo>
                  <a:lnTo>
                    <a:pt x="692" y="549"/>
                  </a:lnTo>
                  <a:lnTo>
                    <a:pt x="705" y="540"/>
                  </a:lnTo>
                  <a:lnTo>
                    <a:pt x="705" y="540"/>
                  </a:lnTo>
                  <a:lnTo>
                    <a:pt x="726" y="529"/>
                  </a:lnTo>
                  <a:lnTo>
                    <a:pt x="746" y="517"/>
                  </a:lnTo>
                  <a:lnTo>
                    <a:pt x="764" y="504"/>
                  </a:lnTo>
                  <a:lnTo>
                    <a:pt x="783" y="490"/>
                  </a:lnTo>
                  <a:lnTo>
                    <a:pt x="783" y="490"/>
                  </a:lnTo>
                  <a:lnTo>
                    <a:pt x="803" y="471"/>
                  </a:lnTo>
                  <a:lnTo>
                    <a:pt x="820" y="453"/>
                  </a:lnTo>
                  <a:lnTo>
                    <a:pt x="837" y="433"/>
                  </a:lnTo>
                  <a:lnTo>
                    <a:pt x="851" y="413"/>
                  </a:lnTo>
                  <a:lnTo>
                    <a:pt x="851" y="413"/>
                  </a:lnTo>
                  <a:lnTo>
                    <a:pt x="865" y="396"/>
                  </a:lnTo>
                  <a:lnTo>
                    <a:pt x="865" y="396"/>
                  </a:lnTo>
                  <a:lnTo>
                    <a:pt x="872" y="385"/>
                  </a:lnTo>
                  <a:lnTo>
                    <a:pt x="880" y="375"/>
                  </a:lnTo>
                  <a:lnTo>
                    <a:pt x="884" y="368"/>
                  </a:lnTo>
                  <a:lnTo>
                    <a:pt x="876" y="366"/>
                  </a:lnTo>
                  <a:lnTo>
                    <a:pt x="876" y="366"/>
                  </a:lnTo>
                  <a:lnTo>
                    <a:pt x="851" y="359"/>
                  </a:lnTo>
                  <a:lnTo>
                    <a:pt x="826" y="349"/>
                  </a:lnTo>
                  <a:lnTo>
                    <a:pt x="826" y="349"/>
                  </a:lnTo>
                  <a:lnTo>
                    <a:pt x="805" y="342"/>
                  </a:lnTo>
                  <a:lnTo>
                    <a:pt x="782" y="335"/>
                  </a:lnTo>
                  <a:lnTo>
                    <a:pt x="782" y="335"/>
                  </a:lnTo>
                  <a:lnTo>
                    <a:pt x="759" y="330"/>
                  </a:lnTo>
                  <a:lnTo>
                    <a:pt x="736" y="324"/>
                  </a:lnTo>
                  <a:lnTo>
                    <a:pt x="736" y="324"/>
                  </a:lnTo>
                  <a:lnTo>
                    <a:pt x="717" y="321"/>
                  </a:lnTo>
                  <a:lnTo>
                    <a:pt x="698" y="317"/>
                  </a:lnTo>
                  <a:lnTo>
                    <a:pt x="681" y="312"/>
                  </a:lnTo>
                  <a:lnTo>
                    <a:pt x="671" y="308"/>
                  </a:lnTo>
                  <a:lnTo>
                    <a:pt x="663" y="305"/>
                  </a:lnTo>
                  <a:lnTo>
                    <a:pt x="663" y="305"/>
                  </a:lnTo>
                  <a:lnTo>
                    <a:pt x="660" y="302"/>
                  </a:lnTo>
                  <a:lnTo>
                    <a:pt x="657" y="300"/>
                  </a:lnTo>
                  <a:lnTo>
                    <a:pt x="656" y="297"/>
                  </a:lnTo>
                  <a:lnTo>
                    <a:pt x="655" y="293"/>
                  </a:lnTo>
                  <a:lnTo>
                    <a:pt x="655" y="290"/>
                  </a:lnTo>
                  <a:lnTo>
                    <a:pt x="653" y="289"/>
                  </a:lnTo>
                  <a:lnTo>
                    <a:pt x="653" y="289"/>
                  </a:lnTo>
                  <a:lnTo>
                    <a:pt x="649" y="285"/>
                  </a:lnTo>
                  <a:lnTo>
                    <a:pt x="647" y="280"/>
                  </a:lnTo>
                  <a:lnTo>
                    <a:pt x="646" y="274"/>
                  </a:lnTo>
                  <a:lnTo>
                    <a:pt x="647" y="268"/>
                  </a:lnTo>
                  <a:lnTo>
                    <a:pt x="647" y="268"/>
                  </a:lnTo>
                  <a:lnTo>
                    <a:pt x="649" y="265"/>
                  </a:lnTo>
                  <a:lnTo>
                    <a:pt x="652" y="260"/>
                  </a:lnTo>
                  <a:lnTo>
                    <a:pt x="656" y="257"/>
                  </a:lnTo>
                  <a:lnTo>
                    <a:pt x="659" y="257"/>
                  </a:lnTo>
                  <a:lnTo>
                    <a:pt x="663" y="256"/>
                  </a:lnTo>
                  <a:lnTo>
                    <a:pt x="663" y="256"/>
                  </a:lnTo>
                  <a:lnTo>
                    <a:pt x="709" y="255"/>
                  </a:lnTo>
                  <a:lnTo>
                    <a:pt x="753" y="252"/>
                  </a:lnTo>
                  <a:lnTo>
                    <a:pt x="798" y="248"/>
                  </a:lnTo>
                  <a:lnTo>
                    <a:pt x="843" y="243"/>
                  </a:lnTo>
                  <a:lnTo>
                    <a:pt x="843" y="243"/>
                  </a:lnTo>
                  <a:lnTo>
                    <a:pt x="892" y="238"/>
                  </a:lnTo>
                  <a:lnTo>
                    <a:pt x="942" y="234"/>
                  </a:lnTo>
                  <a:lnTo>
                    <a:pt x="946" y="234"/>
                  </a:lnTo>
                  <a:lnTo>
                    <a:pt x="947" y="229"/>
                  </a:lnTo>
                  <a:lnTo>
                    <a:pt x="947" y="229"/>
                  </a:lnTo>
                  <a:lnTo>
                    <a:pt x="959" y="205"/>
                  </a:lnTo>
                  <a:lnTo>
                    <a:pt x="959" y="205"/>
                  </a:lnTo>
                  <a:lnTo>
                    <a:pt x="967" y="188"/>
                  </a:lnTo>
                  <a:lnTo>
                    <a:pt x="974" y="171"/>
                  </a:lnTo>
                  <a:lnTo>
                    <a:pt x="980" y="153"/>
                  </a:lnTo>
                  <a:lnTo>
                    <a:pt x="985" y="135"/>
                  </a:lnTo>
                  <a:lnTo>
                    <a:pt x="985" y="135"/>
                  </a:lnTo>
                  <a:lnTo>
                    <a:pt x="987" y="115"/>
                  </a:lnTo>
                  <a:lnTo>
                    <a:pt x="990" y="94"/>
                  </a:lnTo>
                  <a:lnTo>
                    <a:pt x="990" y="73"/>
                  </a:lnTo>
                  <a:lnTo>
                    <a:pt x="988" y="52"/>
                  </a:lnTo>
                  <a:lnTo>
                    <a:pt x="988" y="50"/>
                  </a:lnTo>
                  <a:lnTo>
                    <a:pt x="985" y="48"/>
                  </a:lnTo>
                  <a:lnTo>
                    <a:pt x="985" y="48"/>
                  </a:lnTo>
                  <a:lnTo>
                    <a:pt x="982" y="46"/>
                  </a:lnTo>
                  <a:lnTo>
                    <a:pt x="979" y="41"/>
                  </a:lnTo>
                  <a:lnTo>
                    <a:pt x="971" y="48"/>
                  </a:lnTo>
                  <a:lnTo>
                    <a:pt x="971" y="48"/>
                  </a:lnTo>
                  <a:lnTo>
                    <a:pt x="971" y="47"/>
                  </a:lnTo>
                  <a:lnTo>
                    <a:pt x="971" y="47"/>
                  </a:lnTo>
                  <a:lnTo>
                    <a:pt x="973" y="45"/>
                  </a:lnTo>
                  <a:lnTo>
                    <a:pt x="974" y="45"/>
                  </a:lnTo>
                  <a:lnTo>
                    <a:pt x="974" y="45"/>
                  </a:lnTo>
                  <a:lnTo>
                    <a:pt x="974" y="45"/>
                  </a:lnTo>
                  <a:lnTo>
                    <a:pt x="974" y="45"/>
                  </a:lnTo>
                  <a:lnTo>
                    <a:pt x="967" y="43"/>
                  </a:lnTo>
                  <a:lnTo>
                    <a:pt x="967" y="43"/>
                  </a:lnTo>
                  <a:lnTo>
                    <a:pt x="962" y="41"/>
                  </a:lnTo>
                  <a:lnTo>
                    <a:pt x="957" y="41"/>
                  </a:lnTo>
                  <a:lnTo>
                    <a:pt x="957" y="41"/>
                  </a:lnTo>
                  <a:lnTo>
                    <a:pt x="925" y="37"/>
                  </a:lnTo>
                  <a:lnTo>
                    <a:pt x="921" y="37"/>
                  </a:lnTo>
                  <a:lnTo>
                    <a:pt x="921" y="37"/>
                  </a:lnTo>
                  <a:lnTo>
                    <a:pt x="884" y="36"/>
                  </a:lnTo>
                  <a:lnTo>
                    <a:pt x="884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42" name="Freeform 398"/>
            <p:cNvSpPr/>
            <p:nvPr/>
          </p:nvSpPr>
          <p:spPr bwMode="auto">
            <a:xfrm>
              <a:off x="4587875" y="3630613"/>
              <a:ext cx="239713" cy="161925"/>
            </a:xfrm>
            <a:custGeom>
              <a:avLst/>
              <a:gdLst/>
              <a:ahLst/>
              <a:cxnLst>
                <a:cxn ang="0">
                  <a:pos x="19" y="306"/>
                </a:cxn>
                <a:cxn ang="0">
                  <a:pos x="9" y="303"/>
                </a:cxn>
                <a:cxn ang="0">
                  <a:pos x="4" y="299"/>
                </a:cxn>
                <a:cxn ang="0">
                  <a:pos x="1" y="292"/>
                </a:cxn>
                <a:cxn ang="0">
                  <a:pos x="0" y="288"/>
                </a:cxn>
                <a:cxn ang="0">
                  <a:pos x="1" y="227"/>
                </a:cxn>
                <a:cxn ang="0">
                  <a:pos x="4" y="165"/>
                </a:cxn>
                <a:cxn ang="0">
                  <a:pos x="8" y="89"/>
                </a:cxn>
                <a:cxn ang="0">
                  <a:pos x="8" y="63"/>
                </a:cxn>
                <a:cxn ang="0">
                  <a:pos x="11" y="34"/>
                </a:cxn>
                <a:cxn ang="0">
                  <a:pos x="19" y="18"/>
                </a:cxn>
                <a:cxn ang="0">
                  <a:pos x="25" y="11"/>
                </a:cxn>
                <a:cxn ang="0">
                  <a:pos x="34" y="6"/>
                </a:cxn>
                <a:cxn ang="0">
                  <a:pos x="51" y="1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153" y="7"/>
                </a:cxn>
                <a:cxn ang="0">
                  <a:pos x="234" y="18"/>
                </a:cxn>
                <a:cxn ang="0">
                  <a:pos x="284" y="26"/>
                </a:cxn>
                <a:cxn ang="0">
                  <a:pos x="385" y="37"/>
                </a:cxn>
                <a:cxn ang="0">
                  <a:pos x="436" y="38"/>
                </a:cxn>
                <a:cxn ang="0">
                  <a:pos x="440" y="39"/>
                </a:cxn>
                <a:cxn ang="0">
                  <a:pos x="446" y="41"/>
                </a:cxn>
                <a:cxn ang="0">
                  <a:pos x="450" y="46"/>
                </a:cxn>
                <a:cxn ang="0">
                  <a:pos x="452" y="57"/>
                </a:cxn>
                <a:cxn ang="0">
                  <a:pos x="451" y="63"/>
                </a:cxn>
                <a:cxn ang="0">
                  <a:pos x="448" y="69"/>
                </a:cxn>
                <a:cxn ang="0">
                  <a:pos x="443" y="73"/>
                </a:cxn>
                <a:cxn ang="0">
                  <a:pos x="436" y="74"/>
                </a:cxn>
                <a:cxn ang="0">
                  <a:pos x="410" y="73"/>
                </a:cxn>
                <a:cxn ang="0">
                  <a:pos x="335" y="67"/>
                </a:cxn>
                <a:cxn ang="0">
                  <a:pos x="293" y="64"/>
                </a:cxn>
                <a:cxn ang="0">
                  <a:pos x="249" y="59"/>
                </a:cxn>
                <a:cxn ang="0">
                  <a:pos x="167" y="49"/>
                </a:cxn>
                <a:cxn ang="0">
                  <a:pos x="131" y="43"/>
                </a:cxn>
                <a:cxn ang="0">
                  <a:pos x="77" y="37"/>
                </a:cxn>
                <a:cxn ang="0">
                  <a:pos x="59" y="36"/>
                </a:cxn>
                <a:cxn ang="0">
                  <a:pos x="54" y="37"/>
                </a:cxn>
                <a:cxn ang="0">
                  <a:pos x="49" y="40"/>
                </a:cxn>
                <a:cxn ang="0">
                  <a:pos x="45" y="47"/>
                </a:cxn>
                <a:cxn ang="0">
                  <a:pos x="43" y="66"/>
                </a:cxn>
                <a:cxn ang="0">
                  <a:pos x="44" y="76"/>
                </a:cxn>
                <a:cxn ang="0">
                  <a:pos x="45" y="90"/>
                </a:cxn>
                <a:cxn ang="0">
                  <a:pos x="42" y="113"/>
                </a:cxn>
                <a:cxn ang="0">
                  <a:pos x="40" y="161"/>
                </a:cxn>
                <a:cxn ang="0">
                  <a:pos x="41" y="184"/>
                </a:cxn>
                <a:cxn ang="0">
                  <a:pos x="41" y="207"/>
                </a:cxn>
                <a:cxn ang="0">
                  <a:pos x="38" y="245"/>
                </a:cxn>
                <a:cxn ang="0">
                  <a:pos x="37" y="266"/>
                </a:cxn>
                <a:cxn ang="0">
                  <a:pos x="36" y="289"/>
                </a:cxn>
                <a:cxn ang="0">
                  <a:pos x="35" y="295"/>
                </a:cxn>
                <a:cxn ang="0">
                  <a:pos x="32" y="300"/>
                </a:cxn>
                <a:cxn ang="0">
                  <a:pos x="29" y="302"/>
                </a:cxn>
                <a:cxn ang="0">
                  <a:pos x="23" y="306"/>
                </a:cxn>
                <a:cxn ang="0">
                  <a:pos x="19" y="306"/>
                </a:cxn>
              </a:cxnLst>
              <a:rect l="0" t="0" r="r" b="b"/>
              <a:pathLst>
                <a:path w="452" h="306">
                  <a:moveTo>
                    <a:pt x="19" y="306"/>
                  </a:moveTo>
                  <a:lnTo>
                    <a:pt x="19" y="306"/>
                  </a:lnTo>
                  <a:lnTo>
                    <a:pt x="12" y="304"/>
                  </a:lnTo>
                  <a:lnTo>
                    <a:pt x="9" y="303"/>
                  </a:lnTo>
                  <a:lnTo>
                    <a:pt x="6" y="301"/>
                  </a:lnTo>
                  <a:lnTo>
                    <a:pt x="4" y="299"/>
                  </a:lnTo>
                  <a:lnTo>
                    <a:pt x="2" y="296"/>
                  </a:lnTo>
                  <a:lnTo>
                    <a:pt x="1" y="292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0" y="257"/>
                  </a:lnTo>
                  <a:lnTo>
                    <a:pt x="1" y="227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7" y="114"/>
                  </a:lnTo>
                  <a:lnTo>
                    <a:pt x="8" y="89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47"/>
                  </a:lnTo>
                  <a:lnTo>
                    <a:pt x="11" y="34"/>
                  </a:lnTo>
                  <a:lnTo>
                    <a:pt x="15" y="24"/>
                  </a:lnTo>
                  <a:lnTo>
                    <a:pt x="19" y="18"/>
                  </a:lnTo>
                  <a:lnTo>
                    <a:pt x="22" y="14"/>
                  </a:lnTo>
                  <a:lnTo>
                    <a:pt x="25" y="11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9" y="4"/>
                  </a:lnTo>
                  <a:lnTo>
                    <a:pt x="51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112" y="3"/>
                  </a:lnTo>
                  <a:lnTo>
                    <a:pt x="153" y="7"/>
                  </a:lnTo>
                  <a:lnTo>
                    <a:pt x="193" y="13"/>
                  </a:lnTo>
                  <a:lnTo>
                    <a:pt x="234" y="18"/>
                  </a:lnTo>
                  <a:lnTo>
                    <a:pt x="234" y="18"/>
                  </a:lnTo>
                  <a:lnTo>
                    <a:pt x="284" y="26"/>
                  </a:lnTo>
                  <a:lnTo>
                    <a:pt x="335" y="32"/>
                  </a:lnTo>
                  <a:lnTo>
                    <a:pt x="385" y="37"/>
                  </a:lnTo>
                  <a:lnTo>
                    <a:pt x="410" y="38"/>
                  </a:lnTo>
                  <a:lnTo>
                    <a:pt x="436" y="38"/>
                  </a:lnTo>
                  <a:lnTo>
                    <a:pt x="436" y="38"/>
                  </a:lnTo>
                  <a:lnTo>
                    <a:pt x="440" y="39"/>
                  </a:lnTo>
                  <a:lnTo>
                    <a:pt x="443" y="40"/>
                  </a:lnTo>
                  <a:lnTo>
                    <a:pt x="446" y="41"/>
                  </a:lnTo>
                  <a:lnTo>
                    <a:pt x="448" y="44"/>
                  </a:lnTo>
                  <a:lnTo>
                    <a:pt x="450" y="46"/>
                  </a:lnTo>
                  <a:lnTo>
                    <a:pt x="451" y="49"/>
                  </a:lnTo>
                  <a:lnTo>
                    <a:pt x="452" y="57"/>
                  </a:lnTo>
                  <a:lnTo>
                    <a:pt x="452" y="57"/>
                  </a:lnTo>
                  <a:lnTo>
                    <a:pt x="451" y="63"/>
                  </a:lnTo>
                  <a:lnTo>
                    <a:pt x="450" y="66"/>
                  </a:lnTo>
                  <a:lnTo>
                    <a:pt x="448" y="69"/>
                  </a:lnTo>
                  <a:lnTo>
                    <a:pt x="446" y="71"/>
                  </a:lnTo>
                  <a:lnTo>
                    <a:pt x="443" y="73"/>
                  </a:lnTo>
                  <a:lnTo>
                    <a:pt x="440" y="74"/>
                  </a:lnTo>
                  <a:lnTo>
                    <a:pt x="436" y="74"/>
                  </a:lnTo>
                  <a:lnTo>
                    <a:pt x="436" y="74"/>
                  </a:lnTo>
                  <a:lnTo>
                    <a:pt x="410" y="73"/>
                  </a:lnTo>
                  <a:lnTo>
                    <a:pt x="384" y="72"/>
                  </a:lnTo>
                  <a:lnTo>
                    <a:pt x="335" y="67"/>
                  </a:lnTo>
                  <a:lnTo>
                    <a:pt x="335" y="67"/>
                  </a:lnTo>
                  <a:lnTo>
                    <a:pt x="293" y="64"/>
                  </a:lnTo>
                  <a:lnTo>
                    <a:pt x="293" y="64"/>
                  </a:lnTo>
                  <a:lnTo>
                    <a:pt x="249" y="59"/>
                  </a:lnTo>
                  <a:lnTo>
                    <a:pt x="207" y="55"/>
                  </a:lnTo>
                  <a:lnTo>
                    <a:pt x="167" y="49"/>
                  </a:lnTo>
                  <a:lnTo>
                    <a:pt x="131" y="43"/>
                  </a:lnTo>
                  <a:lnTo>
                    <a:pt x="131" y="43"/>
                  </a:lnTo>
                  <a:lnTo>
                    <a:pt x="97" y="38"/>
                  </a:lnTo>
                  <a:lnTo>
                    <a:pt x="77" y="37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4" y="37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6" y="43"/>
                  </a:lnTo>
                  <a:lnTo>
                    <a:pt x="45" y="47"/>
                  </a:lnTo>
                  <a:lnTo>
                    <a:pt x="43" y="56"/>
                  </a:lnTo>
                  <a:lnTo>
                    <a:pt x="43" y="6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5" y="84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2" y="113"/>
                  </a:lnTo>
                  <a:lnTo>
                    <a:pt x="41" y="137"/>
                  </a:lnTo>
                  <a:lnTo>
                    <a:pt x="40" y="161"/>
                  </a:lnTo>
                  <a:lnTo>
                    <a:pt x="41" y="184"/>
                  </a:lnTo>
                  <a:lnTo>
                    <a:pt x="41" y="184"/>
                  </a:lnTo>
                  <a:lnTo>
                    <a:pt x="41" y="207"/>
                  </a:lnTo>
                  <a:lnTo>
                    <a:pt x="41" y="207"/>
                  </a:lnTo>
                  <a:lnTo>
                    <a:pt x="40" y="226"/>
                  </a:lnTo>
                  <a:lnTo>
                    <a:pt x="38" y="245"/>
                  </a:lnTo>
                  <a:lnTo>
                    <a:pt x="38" y="245"/>
                  </a:lnTo>
                  <a:lnTo>
                    <a:pt x="37" y="266"/>
                  </a:lnTo>
                  <a:lnTo>
                    <a:pt x="36" y="289"/>
                  </a:lnTo>
                  <a:lnTo>
                    <a:pt x="36" y="289"/>
                  </a:lnTo>
                  <a:lnTo>
                    <a:pt x="36" y="292"/>
                  </a:lnTo>
                  <a:lnTo>
                    <a:pt x="35" y="295"/>
                  </a:lnTo>
                  <a:lnTo>
                    <a:pt x="34" y="298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29" y="302"/>
                  </a:lnTo>
                  <a:lnTo>
                    <a:pt x="26" y="304"/>
                  </a:lnTo>
                  <a:lnTo>
                    <a:pt x="23" y="306"/>
                  </a:lnTo>
                  <a:lnTo>
                    <a:pt x="19" y="306"/>
                  </a:lnTo>
                  <a:lnTo>
                    <a:pt x="19" y="30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43" name="Freeform 399"/>
            <p:cNvSpPr/>
            <p:nvPr/>
          </p:nvSpPr>
          <p:spPr bwMode="auto">
            <a:xfrm>
              <a:off x="4329113" y="3263900"/>
              <a:ext cx="242888" cy="22225"/>
            </a:xfrm>
            <a:custGeom>
              <a:avLst/>
              <a:gdLst/>
              <a:ahLst/>
              <a:cxnLst>
                <a:cxn ang="0">
                  <a:pos x="189" y="42"/>
                </a:cxn>
                <a:cxn ang="0">
                  <a:pos x="174" y="42"/>
                </a:cxn>
                <a:cxn ang="0">
                  <a:pos x="116" y="40"/>
                </a:cxn>
                <a:cxn ang="0">
                  <a:pos x="43" y="38"/>
                </a:cxn>
                <a:cxn ang="0">
                  <a:pos x="18" y="36"/>
                </a:cxn>
                <a:cxn ang="0">
                  <a:pos x="11" y="34"/>
                </a:cxn>
                <a:cxn ang="0">
                  <a:pos x="5" y="29"/>
                </a:cxn>
                <a:cxn ang="0">
                  <a:pos x="1" y="22"/>
                </a:cxn>
                <a:cxn ang="0">
                  <a:pos x="0" y="15"/>
                </a:cxn>
                <a:cxn ang="0">
                  <a:pos x="5" y="5"/>
                </a:cxn>
                <a:cxn ang="0">
                  <a:pos x="9" y="1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61" y="3"/>
                </a:cxn>
                <a:cxn ang="0">
                  <a:pos x="106" y="4"/>
                </a:cxn>
                <a:cxn ang="0">
                  <a:pos x="189" y="7"/>
                </a:cxn>
                <a:cxn ang="0">
                  <a:pos x="218" y="8"/>
                </a:cxn>
                <a:cxn ang="0">
                  <a:pos x="257" y="7"/>
                </a:cxn>
                <a:cxn ang="0">
                  <a:pos x="300" y="6"/>
                </a:cxn>
                <a:cxn ang="0">
                  <a:pos x="393" y="4"/>
                </a:cxn>
                <a:cxn ang="0">
                  <a:pos x="424" y="4"/>
                </a:cxn>
                <a:cxn ang="0">
                  <a:pos x="447" y="6"/>
                </a:cxn>
                <a:cxn ang="0">
                  <a:pos x="454" y="9"/>
                </a:cxn>
                <a:cxn ang="0">
                  <a:pos x="458" y="13"/>
                </a:cxn>
                <a:cxn ang="0">
                  <a:pos x="459" y="22"/>
                </a:cxn>
                <a:cxn ang="0">
                  <a:pos x="457" y="29"/>
                </a:cxn>
                <a:cxn ang="0">
                  <a:pos x="453" y="35"/>
                </a:cxn>
                <a:cxn ang="0">
                  <a:pos x="448" y="40"/>
                </a:cxn>
                <a:cxn ang="0">
                  <a:pos x="439" y="41"/>
                </a:cxn>
                <a:cxn ang="0">
                  <a:pos x="439" y="41"/>
                </a:cxn>
                <a:cxn ang="0">
                  <a:pos x="436" y="41"/>
                </a:cxn>
                <a:cxn ang="0">
                  <a:pos x="424" y="39"/>
                </a:cxn>
                <a:cxn ang="0">
                  <a:pos x="372" y="38"/>
                </a:cxn>
                <a:cxn ang="0">
                  <a:pos x="322" y="38"/>
                </a:cxn>
                <a:cxn ang="0">
                  <a:pos x="268" y="40"/>
                </a:cxn>
                <a:cxn ang="0">
                  <a:pos x="189" y="42"/>
                </a:cxn>
              </a:cxnLst>
              <a:rect l="0" t="0" r="r" b="b"/>
              <a:pathLst>
                <a:path w="459" h="42">
                  <a:moveTo>
                    <a:pt x="189" y="42"/>
                  </a:moveTo>
                  <a:lnTo>
                    <a:pt x="189" y="42"/>
                  </a:lnTo>
                  <a:lnTo>
                    <a:pt x="174" y="42"/>
                  </a:lnTo>
                  <a:lnTo>
                    <a:pt x="174" y="42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68" y="39"/>
                  </a:lnTo>
                  <a:lnTo>
                    <a:pt x="43" y="3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4" y="35"/>
                  </a:lnTo>
                  <a:lnTo>
                    <a:pt x="11" y="34"/>
                  </a:lnTo>
                  <a:lnTo>
                    <a:pt x="8" y="32"/>
                  </a:lnTo>
                  <a:lnTo>
                    <a:pt x="5" y="29"/>
                  </a:lnTo>
                  <a:lnTo>
                    <a:pt x="2" y="26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61" y="3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47" y="5"/>
                  </a:lnTo>
                  <a:lnTo>
                    <a:pt x="189" y="7"/>
                  </a:lnTo>
                  <a:lnTo>
                    <a:pt x="189" y="7"/>
                  </a:lnTo>
                  <a:lnTo>
                    <a:pt x="218" y="8"/>
                  </a:lnTo>
                  <a:lnTo>
                    <a:pt x="218" y="8"/>
                  </a:lnTo>
                  <a:lnTo>
                    <a:pt x="257" y="7"/>
                  </a:lnTo>
                  <a:lnTo>
                    <a:pt x="300" y="6"/>
                  </a:lnTo>
                  <a:lnTo>
                    <a:pt x="300" y="6"/>
                  </a:lnTo>
                  <a:lnTo>
                    <a:pt x="347" y="4"/>
                  </a:lnTo>
                  <a:lnTo>
                    <a:pt x="393" y="4"/>
                  </a:lnTo>
                  <a:lnTo>
                    <a:pt x="393" y="4"/>
                  </a:lnTo>
                  <a:lnTo>
                    <a:pt x="424" y="4"/>
                  </a:lnTo>
                  <a:lnTo>
                    <a:pt x="447" y="6"/>
                  </a:lnTo>
                  <a:lnTo>
                    <a:pt x="447" y="6"/>
                  </a:lnTo>
                  <a:lnTo>
                    <a:pt x="451" y="7"/>
                  </a:lnTo>
                  <a:lnTo>
                    <a:pt x="454" y="9"/>
                  </a:lnTo>
                  <a:lnTo>
                    <a:pt x="456" y="11"/>
                  </a:lnTo>
                  <a:lnTo>
                    <a:pt x="458" y="13"/>
                  </a:lnTo>
                  <a:lnTo>
                    <a:pt x="459" y="18"/>
                  </a:lnTo>
                  <a:lnTo>
                    <a:pt x="459" y="22"/>
                  </a:lnTo>
                  <a:lnTo>
                    <a:pt x="459" y="22"/>
                  </a:lnTo>
                  <a:lnTo>
                    <a:pt x="457" y="29"/>
                  </a:lnTo>
                  <a:lnTo>
                    <a:pt x="456" y="32"/>
                  </a:lnTo>
                  <a:lnTo>
                    <a:pt x="453" y="35"/>
                  </a:lnTo>
                  <a:lnTo>
                    <a:pt x="451" y="38"/>
                  </a:lnTo>
                  <a:lnTo>
                    <a:pt x="448" y="40"/>
                  </a:lnTo>
                  <a:lnTo>
                    <a:pt x="444" y="41"/>
                  </a:lnTo>
                  <a:lnTo>
                    <a:pt x="439" y="41"/>
                  </a:lnTo>
                  <a:lnTo>
                    <a:pt x="439" y="41"/>
                  </a:lnTo>
                  <a:lnTo>
                    <a:pt x="439" y="41"/>
                  </a:lnTo>
                  <a:lnTo>
                    <a:pt x="439" y="41"/>
                  </a:lnTo>
                  <a:lnTo>
                    <a:pt x="436" y="41"/>
                  </a:lnTo>
                  <a:lnTo>
                    <a:pt x="436" y="41"/>
                  </a:lnTo>
                  <a:lnTo>
                    <a:pt x="424" y="39"/>
                  </a:lnTo>
                  <a:lnTo>
                    <a:pt x="410" y="38"/>
                  </a:lnTo>
                  <a:lnTo>
                    <a:pt x="372" y="38"/>
                  </a:lnTo>
                  <a:lnTo>
                    <a:pt x="372" y="38"/>
                  </a:lnTo>
                  <a:lnTo>
                    <a:pt x="322" y="38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26" y="41"/>
                  </a:lnTo>
                  <a:lnTo>
                    <a:pt x="189" y="42"/>
                  </a:lnTo>
                  <a:lnTo>
                    <a:pt x="189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44" name="Freeform 400"/>
            <p:cNvSpPr/>
            <p:nvPr/>
          </p:nvSpPr>
          <p:spPr bwMode="auto">
            <a:xfrm>
              <a:off x="4335463" y="3346450"/>
              <a:ext cx="173038" cy="19050"/>
            </a:xfrm>
            <a:custGeom>
              <a:avLst/>
              <a:gdLst/>
              <a:ahLst/>
              <a:cxnLst>
                <a:cxn ang="0">
                  <a:pos x="17" y="36"/>
                </a:cxn>
                <a:cxn ang="0">
                  <a:pos x="17" y="36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2"/>
                </a:cxn>
                <a:cxn ang="0">
                  <a:pos x="4" y="30"/>
                </a:cxn>
                <a:cxn ang="0">
                  <a:pos x="3" y="28"/>
                </a:cxn>
                <a:cxn ang="0">
                  <a:pos x="1" y="25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312" y="0"/>
                </a:cxn>
                <a:cxn ang="0">
                  <a:pos x="312" y="0"/>
                </a:cxn>
                <a:cxn ang="0">
                  <a:pos x="316" y="0"/>
                </a:cxn>
                <a:cxn ang="0">
                  <a:pos x="319" y="1"/>
                </a:cxn>
                <a:cxn ang="0">
                  <a:pos x="322" y="3"/>
                </a:cxn>
                <a:cxn ang="0">
                  <a:pos x="324" y="5"/>
                </a:cxn>
                <a:cxn ang="0">
                  <a:pos x="326" y="8"/>
                </a:cxn>
                <a:cxn ang="0">
                  <a:pos x="327" y="11"/>
                </a:cxn>
                <a:cxn ang="0">
                  <a:pos x="328" y="17"/>
                </a:cxn>
                <a:cxn ang="0">
                  <a:pos x="328" y="17"/>
                </a:cxn>
                <a:cxn ang="0">
                  <a:pos x="327" y="25"/>
                </a:cxn>
                <a:cxn ang="0">
                  <a:pos x="326" y="28"/>
                </a:cxn>
                <a:cxn ang="0">
                  <a:pos x="324" y="30"/>
                </a:cxn>
                <a:cxn ang="0">
                  <a:pos x="322" y="32"/>
                </a:cxn>
                <a:cxn ang="0">
                  <a:pos x="319" y="34"/>
                </a:cxn>
                <a:cxn ang="0">
                  <a:pos x="316" y="35"/>
                </a:cxn>
                <a:cxn ang="0">
                  <a:pos x="312" y="36"/>
                </a:cxn>
                <a:cxn ang="0">
                  <a:pos x="17" y="36"/>
                </a:cxn>
              </a:cxnLst>
              <a:rect l="0" t="0" r="r" b="b"/>
              <a:pathLst>
                <a:path w="328" h="36">
                  <a:moveTo>
                    <a:pt x="17" y="36"/>
                  </a:moveTo>
                  <a:lnTo>
                    <a:pt x="17" y="36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19" y="1"/>
                  </a:lnTo>
                  <a:lnTo>
                    <a:pt x="322" y="3"/>
                  </a:lnTo>
                  <a:lnTo>
                    <a:pt x="324" y="5"/>
                  </a:lnTo>
                  <a:lnTo>
                    <a:pt x="326" y="8"/>
                  </a:lnTo>
                  <a:lnTo>
                    <a:pt x="327" y="11"/>
                  </a:lnTo>
                  <a:lnTo>
                    <a:pt x="328" y="17"/>
                  </a:lnTo>
                  <a:lnTo>
                    <a:pt x="328" y="17"/>
                  </a:lnTo>
                  <a:lnTo>
                    <a:pt x="327" y="25"/>
                  </a:lnTo>
                  <a:lnTo>
                    <a:pt x="326" y="28"/>
                  </a:lnTo>
                  <a:lnTo>
                    <a:pt x="324" y="30"/>
                  </a:lnTo>
                  <a:lnTo>
                    <a:pt x="322" y="32"/>
                  </a:lnTo>
                  <a:lnTo>
                    <a:pt x="319" y="34"/>
                  </a:lnTo>
                  <a:lnTo>
                    <a:pt x="316" y="35"/>
                  </a:lnTo>
                  <a:lnTo>
                    <a:pt x="312" y="36"/>
                  </a:lnTo>
                  <a:lnTo>
                    <a:pt x="17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45" name="Freeform 401"/>
            <p:cNvSpPr/>
            <p:nvPr/>
          </p:nvSpPr>
          <p:spPr bwMode="auto">
            <a:xfrm>
              <a:off x="4332288" y="3421063"/>
              <a:ext cx="63500" cy="23813"/>
            </a:xfrm>
            <a:custGeom>
              <a:avLst/>
              <a:gdLst/>
              <a:ahLst/>
              <a:cxnLst>
                <a:cxn ang="0">
                  <a:pos x="79" y="44"/>
                </a:cxn>
                <a:cxn ang="0">
                  <a:pos x="61" y="40"/>
                </a:cxn>
                <a:cxn ang="0">
                  <a:pos x="57" y="39"/>
                </a:cxn>
                <a:cxn ang="0">
                  <a:pos x="54" y="37"/>
                </a:cxn>
                <a:cxn ang="0">
                  <a:pos x="53" y="36"/>
                </a:cxn>
                <a:cxn ang="0">
                  <a:pos x="44" y="35"/>
                </a:cxn>
                <a:cxn ang="0">
                  <a:pos x="40" y="35"/>
                </a:cxn>
                <a:cxn ang="0">
                  <a:pos x="3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9" y="36"/>
                </a:cxn>
                <a:cxn ang="0">
                  <a:pos x="4" y="32"/>
                </a:cxn>
                <a:cxn ang="0">
                  <a:pos x="0" y="21"/>
                </a:cxn>
                <a:cxn ang="0">
                  <a:pos x="1" y="15"/>
                </a:cxn>
                <a:cxn ang="0">
                  <a:pos x="4" y="8"/>
                </a:cxn>
                <a:cxn ang="0">
                  <a:pos x="9" y="3"/>
                </a:cxn>
                <a:cxn ang="0">
                  <a:pos x="17" y="1"/>
                </a:cxn>
                <a:cxn ang="0">
                  <a:pos x="29" y="1"/>
                </a:cxn>
                <a:cxn ang="0">
                  <a:pos x="45" y="0"/>
                </a:cxn>
                <a:cxn ang="0">
                  <a:pos x="57" y="1"/>
                </a:cxn>
                <a:cxn ang="0">
                  <a:pos x="67" y="3"/>
                </a:cxn>
                <a:cxn ang="0">
                  <a:pos x="74" y="6"/>
                </a:cxn>
                <a:cxn ang="0">
                  <a:pos x="102" y="6"/>
                </a:cxn>
                <a:cxn ang="0">
                  <a:pos x="110" y="8"/>
                </a:cxn>
                <a:cxn ang="0">
                  <a:pos x="115" y="13"/>
                </a:cxn>
                <a:cxn ang="0">
                  <a:pos x="118" y="18"/>
                </a:cxn>
                <a:cxn ang="0">
                  <a:pos x="119" y="25"/>
                </a:cxn>
                <a:cxn ang="0">
                  <a:pos x="117" y="34"/>
                </a:cxn>
                <a:cxn ang="0">
                  <a:pos x="112" y="39"/>
                </a:cxn>
                <a:cxn ang="0">
                  <a:pos x="106" y="43"/>
                </a:cxn>
                <a:cxn ang="0">
                  <a:pos x="102" y="43"/>
                </a:cxn>
                <a:cxn ang="0">
                  <a:pos x="90" y="43"/>
                </a:cxn>
                <a:cxn ang="0">
                  <a:pos x="79" y="44"/>
                </a:cxn>
              </a:cxnLst>
              <a:rect l="0" t="0" r="r" b="b"/>
              <a:pathLst>
                <a:path w="119" h="44">
                  <a:moveTo>
                    <a:pt x="79" y="44"/>
                  </a:moveTo>
                  <a:lnTo>
                    <a:pt x="79" y="44"/>
                  </a:lnTo>
                  <a:lnTo>
                    <a:pt x="69" y="43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57" y="39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44" y="35"/>
                  </a:lnTo>
                  <a:lnTo>
                    <a:pt x="44" y="35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2" y="37"/>
                  </a:lnTo>
                  <a:lnTo>
                    <a:pt x="9" y="36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5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7" y="1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72" y="5"/>
                  </a:lnTo>
                  <a:lnTo>
                    <a:pt x="74" y="6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6" y="6"/>
                  </a:lnTo>
                  <a:lnTo>
                    <a:pt x="110" y="8"/>
                  </a:lnTo>
                  <a:lnTo>
                    <a:pt x="112" y="9"/>
                  </a:lnTo>
                  <a:lnTo>
                    <a:pt x="115" y="13"/>
                  </a:lnTo>
                  <a:lnTo>
                    <a:pt x="117" y="15"/>
                  </a:lnTo>
                  <a:lnTo>
                    <a:pt x="118" y="18"/>
                  </a:lnTo>
                  <a:lnTo>
                    <a:pt x="119" y="25"/>
                  </a:lnTo>
                  <a:lnTo>
                    <a:pt x="119" y="25"/>
                  </a:lnTo>
                  <a:lnTo>
                    <a:pt x="118" y="31"/>
                  </a:lnTo>
                  <a:lnTo>
                    <a:pt x="117" y="34"/>
                  </a:lnTo>
                  <a:lnTo>
                    <a:pt x="115" y="36"/>
                  </a:lnTo>
                  <a:lnTo>
                    <a:pt x="112" y="39"/>
                  </a:lnTo>
                  <a:lnTo>
                    <a:pt x="110" y="40"/>
                  </a:lnTo>
                  <a:lnTo>
                    <a:pt x="106" y="43"/>
                  </a:lnTo>
                  <a:lnTo>
                    <a:pt x="102" y="43"/>
                  </a:lnTo>
                  <a:lnTo>
                    <a:pt x="102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79" y="44"/>
                  </a:lnTo>
                  <a:lnTo>
                    <a:pt x="79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46" name="Freeform 402"/>
            <p:cNvSpPr/>
            <p:nvPr/>
          </p:nvSpPr>
          <p:spPr bwMode="auto">
            <a:xfrm>
              <a:off x="4427538" y="3421063"/>
              <a:ext cx="68263" cy="22225"/>
            </a:xfrm>
            <a:custGeom>
              <a:avLst/>
              <a:gdLst/>
              <a:ahLst/>
              <a:cxnLst>
                <a:cxn ang="0">
                  <a:pos x="18" y="42"/>
                </a:cxn>
                <a:cxn ang="0">
                  <a:pos x="18" y="42"/>
                </a:cxn>
                <a:cxn ang="0">
                  <a:pos x="14" y="42"/>
                </a:cxn>
                <a:cxn ang="0">
                  <a:pos x="10" y="39"/>
                </a:cxn>
                <a:cxn ang="0">
                  <a:pos x="7" y="38"/>
                </a:cxn>
                <a:cxn ang="0">
                  <a:pos x="4" y="36"/>
                </a:cxn>
                <a:cxn ang="0">
                  <a:pos x="2" y="33"/>
                </a:cxn>
                <a:cxn ang="0">
                  <a:pos x="1" y="3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" y="17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8" y="8"/>
                </a:cxn>
                <a:cxn ang="0">
                  <a:pos x="10" y="7"/>
                </a:cxn>
                <a:cxn ang="0">
                  <a:pos x="14" y="5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42" y="4"/>
                </a:cxn>
                <a:cxn ang="0">
                  <a:pos x="65" y="3"/>
                </a:cxn>
                <a:cxn ang="0">
                  <a:pos x="65" y="3"/>
                </a:cxn>
                <a:cxn ang="0">
                  <a:pos x="89" y="1"/>
                </a:cxn>
                <a:cxn ang="0">
                  <a:pos x="113" y="0"/>
                </a:cxn>
                <a:cxn ang="0">
                  <a:pos x="113" y="0"/>
                </a:cxn>
                <a:cxn ang="0">
                  <a:pos x="117" y="1"/>
                </a:cxn>
                <a:cxn ang="0">
                  <a:pos x="120" y="2"/>
                </a:cxn>
                <a:cxn ang="0">
                  <a:pos x="123" y="4"/>
                </a:cxn>
                <a:cxn ang="0">
                  <a:pos x="125" y="6"/>
                </a:cxn>
                <a:cxn ang="0">
                  <a:pos x="127" y="8"/>
                </a:cxn>
                <a:cxn ang="0">
                  <a:pos x="128" y="12"/>
                </a:cxn>
                <a:cxn ang="0">
                  <a:pos x="129" y="19"/>
                </a:cxn>
                <a:cxn ang="0">
                  <a:pos x="129" y="19"/>
                </a:cxn>
                <a:cxn ang="0">
                  <a:pos x="128" y="25"/>
                </a:cxn>
                <a:cxn ang="0">
                  <a:pos x="127" y="28"/>
                </a:cxn>
                <a:cxn ang="0">
                  <a:pos x="125" y="31"/>
                </a:cxn>
                <a:cxn ang="0">
                  <a:pos x="123" y="33"/>
                </a:cxn>
                <a:cxn ang="0">
                  <a:pos x="120" y="35"/>
                </a:cxn>
                <a:cxn ang="0">
                  <a:pos x="117" y="36"/>
                </a:cxn>
                <a:cxn ang="0">
                  <a:pos x="113" y="36"/>
                </a:cxn>
                <a:cxn ang="0">
                  <a:pos x="113" y="36"/>
                </a:cxn>
                <a:cxn ang="0">
                  <a:pos x="88" y="37"/>
                </a:cxn>
                <a:cxn ang="0">
                  <a:pos x="64" y="39"/>
                </a:cxn>
                <a:cxn ang="0">
                  <a:pos x="64" y="39"/>
                </a:cxn>
                <a:cxn ang="0">
                  <a:pos x="42" y="41"/>
                </a:cxn>
                <a:cxn ang="0">
                  <a:pos x="18" y="42"/>
                </a:cxn>
                <a:cxn ang="0">
                  <a:pos x="18" y="42"/>
                </a:cxn>
              </a:cxnLst>
              <a:rect l="0" t="0" r="r" b="b"/>
              <a:pathLst>
                <a:path w="129" h="42">
                  <a:moveTo>
                    <a:pt x="18" y="42"/>
                  </a:moveTo>
                  <a:lnTo>
                    <a:pt x="18" y="42"/>
                  </a:lnTo>
                  <a:lnTo>
                    <a:pt x="14" y="42"/>
                  </a:lnTo>
                  <a:lnTo>
                    <a:pt x="10" y="39"/>
                  </a:lnTo>
                  <a:lnTo>
                    <a:pt x="7" y="38"/>
                  </a:lnTo>
                  <a:lnTo>
                    <a:pt x="4" y="36"/>
                  </a:lnTo>
                  <a:lnTo>
                    <a:pt x="2" y="33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7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0" y="7"/>
                  </a:lnTo>
                  <a:lnTo>
                    <a:pt x="14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42" y="4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89" y="1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7" y="1"/>
                  </a:lnTo>
                  <a:lnTo>
                    <a:pt x="120" y="2"/>
                  </a:lnTo>
                  <a:lnTo>
                    <a:pt x="123" y="4"/>
                  </a:lnTo>
                  <a:lnTo>
                    <a:pt x="125" y="6"/>
                  </a:lnTo>
                  <a:lnTo>
                    <a:pt x="127" y="8"/>
                  </a:lnTo>
                  <a:lnTo>
                    <a:pt x="128" y="12"/>
                  </a:lnTo>
                  <a:lnTo>
                    <a:pt x="129" y="19"/>
                  </a:lnTo>
                  <a:lnTo>
                    <a:pt x="129" y="19"/>
                  </a:lnTo>
                  <a:lnTo>
                    <a:pt x="128" y="25"/>
                  </a:lnTo>
                  <a:lnTo>
                    <a:pt x="127" y="28"/>
                  </a:lnTo>
                  <a:lnTo>
                    <a:pt x="125" y="31"/>
                  </a:lnTo>
                  <a:lnTo>
                    <a:pt x="123" y="33"/>
                  </a:lnTo>
                  <a:lnTo>
                    <a:pt x="120" y="35"/>
                  </a:lnTo>
                  <a:lnTo>
                    <a:pt x="117" y="36"/>
                  </a:lnTo>
                  <a:lnTo>
                    <a:pt x="113" y="36"/>
                  </a:lnTo>
                  <a:lnTo>
                    <a:pt x="113" y="36"/>
                  </a:lnTo>
                  <a:lnTo>
                    <a:pt x="88" y="37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42" y="41"/>
                  </a:lnTo>
                  <a:lnTo>
                    <a:pt x="18" y="42"/>
                  </a:lnTo>
                  <a:lnTo>
                    <a:pt x="18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47" name="Freeform 403"/>
            <p:cNvSpPr/>
            <p:nvPr/>
          </p:nvSpPr>
          <p:spPr bwMode="auto">
            <a:xfrm>
              <a:off x="4335463" y="3495675"/>
              <a:ext cx="128588" cy="20638"/>
            </a:xfrm>
            <a:custGeom>
              <a:avLst/>
              <a:gdLst/>
              <a:ahLst/>
              <a:cxnLst>
                <a:cxn ang="0">
                  <a:pos x="226" y="40"/>
                </a:cxn>
                <a:cxn ang="0">
                  <a:pos x="226" y="40"/>
                </a:cxn>
                <a:cxn ang="0">
                  <a:pos x="173" y="39"/>
                </a:cxn>
                <a:cxn ang="0">
                  <a:pos x="122" y="38"/>
                </a:cxn>
                <a:cxn ang="0">
                  <a:pos x="122" y="38"/>
                </a:cxn>
                <a:cxn ang="0">
                  <a:pos x="70" y="36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2"/>
                </a:cxn>
                <a:cxn ang="0">
                  <a:pos x="4" y="30"/>
                </a:cxn>
                <a:cxn ang="0">
                  <a:pos x="3" y="26"/>
                </a:cxn>
                <a:cxn ang="0">
                  <a:pos x="1" y="23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70" y="0"/>
                </a:cxn>
                <a:cxn ang="0">
                  <a:pos x="122" y="2"/>
                </a:cxn>
                <a:cxn ang="0">
                  <a:pos x="122" y="2"/>
                </a:cxn>
                <a:cxn ang="0">
                  <a:pos x="173" y="3"/>
                </a:cxn>
                <a:cxn ang="0">
                  <a:pos x="226" y="4"/>
                </a:cxn>
                <a:cxn ang="0">
                  <a:pos x="226" y="4"/>
                </a:cxn>
                <a:cxn ang="0">
                  <a:pos x="230" y="5"/>
                </a:cxn>
                <a:cxn ang="0">
                  <a:pos x="233" y="6"/>
                </a:cxn>
                <a:cxn ang="0">
                  <a:pos x="236" y="7"/>
                </a:cxn>
                <a:cxn ang="0">
                  <a:pos x="239" y="10"/>
                </a:cxn>
                <a:cxn ang="0">
                  <a:pos x="240" y="12"/>
                </a:cxn>
                <a:cxn ang="0">
                  <a:pos x="242" y="15"/>
                </a:cxn>
                <a:cxn ang="0">
                  <a:pos x="243" y="22"/>
                </a:cxn>
                <a:cxn ang="0">
                  <a:pos x="243" y="22"/>
                </a:cxn>
                <a:cxn ang="0">
                  <a:pos x="242" y="29"/>
                </a:cxn>
                <a:cxn ang="0">
                  <a:pos x="240" y="32"/>
                </a:cxn>
                <a:cxn ang="0">
                  <a:pos x="239" y="35"/>
                </a:cxn>
                <a:cxn ang="0">
                  <a:pos x="236" y="37"/>
                </a:cxn>
                <a:cxn ang="0">
                  <a:pos x="233" y="39"/>
                </a:cxn>
                <a:cxn ang="0">
                  <a:pos x="230" y="40"/>
                </a:cxn>
                <a:cxn ang="0">
                  <a:pos x="226" y="40"/>
                </a:cxn>
                <a:cxn ang="0">
                  <a:pos x="226" y="40"/>
                </a:cxn>
              </a:cxnLst>
              <a:rect l="0" t="0" r="r" b="b"/>
              <a:pathLst>
                <a:path w="243" h="40">
                  <a:moveTo>
                    <a:pt x="226" y="40"/>
                  </a:moveTo>
                  <a:lnTo>
                    <a:pt x="226" y="40"/>
                  </a:lnTo>
                  <a:lnTo>
                    <a:pt x="173" y="39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70" y="36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73" y="3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30" y="5"/>
                  </a:lnTo>
                  <a:lnTo>
                    <a:pt x="233" y="6"/>
                  </a:lnTo>
                  <a:lnTo>
                    <a:pt x="236" y="7"/>
                  </a:lnTo>
                  <a:lnTo>
                    <a:pt x="239" y="10"/>
                  </a:lnTo>
                  <a:lnTo>
                    <a:pt x="240" y="12"/>
                  </a:lnTo>
                  <a:lnTo>
                    <a:pt x="242" y="15"/>
                  </a:lnTo>
                  <a:lnTo>
                    <a:pt x="243" y="22"/>
                  </a:lnTo>
                  <a:lnTo>
                    <a:pt x="243" y="22"/>
                  </a:lnTo>
                  <a:lnTo>
                    <a:pt x="242" y="29"/>
                  </a:lnTo>
                  <a:lnTo>
                    <a:pt x="240" y="32"/>
                  </a:lnTo>
                  <a:lnTo>
                    <a:pt x="239" y="35"/>
                  </a:lnTo>
                  <a:lnTo>
                    <a:pt x="236" y="37"/>
                  </a:lnTo>
                  <a:lnTo>
                    <a:pt x="233" y="39"/>
                  </a:lnTo>
                  <a:lnTo>
                    <a:pt x="230" y="40"/>
                  </a:lnTo>
                  <a:lnTo>
                    <a:pt x="226" y="40"/>
                  </a:lnTo>
                  <a:lnTo>
                    <a:pt x="226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48" name="Freeform 404"/>
            <p:cNvSpPr/>
            <p:nvPr/>
          </p:nvSpPr>
          <p:spPr bwMode="auto">
            <a:xfrm>
              <a:off x="4332288" y="3560763"/>
              <a:ext cx="77788" cy="19050"/>
            </a:xfrm>
            <a:custGeom>
              <a:avLst/>
              <a:gdLst/>
              <a:ahLst/>
              <a:cxnLst>
                <a:cxn ang="0">
                  <a:pos x="16" y="36"/>
                </a:cxn>
                <a:cxn ang="0">
                  <a:pos x="16" y="36"/>
                </a:cxn>
                <a:cxn ang="0">
                  <a:pos x="12" y="35"/>
                </a:cxn>
                <a:cxn ang="0">
                  <a:pos x="9" y="34"/>
                </a:cxn>
                <a:cxn ang="0">
                  <a:pos x="6" y="33"/>
                </a:cxn>
                <a:cxn ang="0">
                  <a:pos x="4" y="30"/>
                </a:cxn>
                <a:cxn ang="0">
                  <a:pos x="2" y="27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2" y="8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5" y="0"/>
                </a:cxn>
                <a:cxn ang="0">
                  <a:pos x="138" y="1"/>
                </a:cxn>
                <a:cxn ang="0">
                  <a:pos x="141" y="3"/>
                </a:cxn>
                <a:cxn ang="0">
                  <a:pos x="143" y="5"/>
                </a:cxn>
                <a:cxn ang="0">
                  <a:pos x="145" y="8"/>
                </a:cxn>
                <a:cxn ang="0">
                  <a:pos x="146" y="11"/>
                </a:cxn>
                <a:cxn ang="0">
                  <a:pos x="147" y="17"/>
                </a:cxn>
                <a:cxn ang="0">
                  <a:pos x="147" y="17"/>
                </a:cxn>
                <a:cxn ang="0">
                  <a:pos x="146" y="24"/>
                </a:cxn>
                <a:cxn ang="0">
                  <a:pos x="145" y="27"/>
                </a:cxn>
                <a:cxn ang="0">
                  <a:pos x="143" y="30"/>
                </a:cxn>
                <a:cxn ang="0">
                  <a:pos x="141" y="33"/>
                </a:cxn>
                <a:cxn ang="0">
                  <a:pos x="138" y="34"/>
                </a:cxn>
                <a:cxn ang="0">
                  <a:pos x="135" y="35"/>
                </a:cxn>
                <a:cxn ang="0">
                  <a:pos x="131" y="36"/>
                </a:cxn>
                <a:cxn ang="0">
                  <a:pos x="16" y="36"/>
                </a:cxn>
              </a:cxnLst>
              <a:rect l="0" t="0" r="r" b="b"/>
              <a:pathLst>
                <a:path w="147" h="36">
                  <a:moveTo>
                    <a:pt x="16" y="36"/>
                  </a:moveTo>
                  <a:lnTo>
                    <a:pt x="16" y="36"/>
                  </a:lnTo>
                  <a:lnTo>
                    <a:pt x="12" y="35"/>
                  </a:lnTo>
                  <a:lnTo>
                    <a:pt x="9" y="34"/>
                  </a:lnTo>
                  <a:lnTo>
                    <a:pt x="6" y="33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2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1"/>
                  </a:lnTo>
                  <a:lnTo>
                    <a:pt x="141" y="3"/>
                  </a:lnTo>
                  <a:lnTo>
                    <a:pt x="143" y="5"/>
                  </a:lnTo>
                  <a:lnTo>
                    <a:pt x="145" y="8"/>
                  </a:lnTo>
                  <a:lnTo>
                    <a:pt x="146" y="11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6" y="24"/>
                  </a:lnTo>
                  <a:lnTo>
                    <a:pt x="145" y="27"/>
                  </a:lnTo>
                  <a:lnTo>
                    <a:pt x="143" y="30"/>
                  </a:lnTo>
                  <a:lnTo>
                    <a:pt x="141" y="33"/>
                  </a:lnTo>
                  <a:lnTo>
                    <a:pt x="138" y="34"/>
                  </a:lnTo>
                  <a:lnTo>
                    <a:pt x="135" y="35"/>
                  </a:lnTo>
                  <a:lnTo>
                    <a:pt x="131" y="36"/>
                  </a:lnTo>
                  <a:lnTo>
                    <a:pt x="16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49" name="Freeform 405"/>
            <p:cNvSpPr/>
            <p:nvPr/>
          </p:nvSpPr>
          <p:spPr bwMode="auto">
            <a:xfrm>
              <a:off x="4329113" y="3621088"/>
              <a:ext cx="66675" cy="20638"/>
            </a:xfrm>
            <a:custGeom>
              <a:avLst/>
              <a:gdLst/>
              <a:ahLst/>
              <a:cxnLst>
                <a:cxn ang="0">
                  <a:pos x="19" y="41"/>
                </a:cxn>
                <a:cxn ang="0">
                  <a:pos x="19" y="41"/>
                </a:cxn>
                <a:cxn ang="0">
                  <a:pos x="15" y="39"/>
                </a:cxn>
                <a:cxn ang="0">
                  <a:pos x="12" y="38"/>
                </a:cxn>
                <a:cxn ang="0">
                  <a:pos x="9" y="37"/>
                </a:cxn>
                <a:cxn ang="0">
                  <a:pos x="7" y="34"/>
                </a:cxn>
                <a:cxn ang="0">
                  <a:pos x="3" y="32"/>
                </a:cxn>
                <a:cxn ang="0">
                  <a:pos x="2" y="29"/>
                </a:cxn>
                <a:cxn ang="0">
                  <a:pos x="1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6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29" y="3"/>
                </a:cxn>
                <a:cxn ang="0">
                  <a:pos x="31" y="4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13" y="4"/>
                </a:cxn>
                <a:cxn ang="0">
                  <a:pos x="117" y="5"/>
                </a:cxn>
                <a:cxn ang="0">
                  <a:pos x="119" y="7"/>
                </a:cxn>
                <a:cxn ang="0">
                  <a:pos x="122" y="10"/>
                </a:cxn>
                <a:cxn ang="0">
                  <a:pos x="124" y="13"/>
                </a:cxn>
                <a:cxn ang="0">
                  <a:pos x="125" y="16"/>
                </a:cxn>
                <a:cxn ang="0">
                  <a:pos x="126" y="22"/>
                </a:cxn>
                <a:cxn ang="0">
                  <a:pos x="126" y="22"/>
                </a:cxn>
                <a:cxn ang="0">
                  <a:pos x="125" y="29"/>
                </a:cxn>
                <a:cxn ang="0">
                  <a:pos x="124" y="31"/>
                </a:cxn>
                <a:cxn ang="0">
                  <a:pos x="122" y="34"/>
                </a:cxn>
                <a:cxn ang="0">
                  <a:pos x="119" y="36"/>
                </a:cxn>
                <a:cxn ang="0">
                  <a:pos x="117" y="38"/>
                </a:cxn>
                <a:cxn ang="0">
                  <a:pos x="113" y="39"/>
                </a:cxn>
                <a:cxn ang="0">
                  <a:pos x="109" y="41"/>
                </a:cxn>
                <a:cxn ang="0">
                  <a:pos x="19" y="41"/>
                </a:cxn>
              </a:cxnLst>
              <a:rect l="0" t="0" r="r" b="b"/>
              <a:pathLst>
                <a:path w="126" h="41">
                  <a:moveTo>
                    <a:pt x="19" y="41"/>
                  </a:moveTo>
                  <a:lnTo>
                    <a:pt x="19" y="41"/>
                  </a:lnTo>
                  <a:lnTo>
                    <a:pt x="15" y="39"/>
                  </a:lnTo>
                  <a:lnTo>
                    <a:pt x="12" y="38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3" y="32"/>
                  </a:lnTo>
                  <a:lnTo>
                    <a:pt x="2" y="29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6"/>
                  </a:lnTo>
                  <a:lnTo>
                    <a:pt x="7" y="4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13" y="4"/>
                  </a:lnTo>
                  <a:lnTo>
                    <a:pt x="117" y="5"/>
                  </a:lnTo>
                  <a:lnTo>
                    <a:pt x="119" y="7"/>
                  </a:lnTo>
                  <a:lnTo>
                    <a:pt x="122" y="10"/>
                  </a:lnTo>
                  <a:lnTo>
                    <a:pt x="124" y="13"/>
                  </a:lnTo>
                  <a:lnTo>
                    <a:pt x="125" y="16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5" y="29"/>
                  </a:lnTo>
                  <a:lnTo>
                    <a:pt x="124" y="31"/>
                  </a:lnTo>
                  <a:lnTo>
                    <a:pt x="122" y="34"/>
                  </a:lnTo>
                  <a:lnTo>
                    <a:pt x="119" y="36"/>
                  </a:lnTo>
                  <a:lnTo>
                    <a:pt x="117" y="38"/>
                  </a:lnTo>
                  <a:lnTo>
                    <a:pt x="113" y="39"/>
                  </a:lnTo>
                  <a:lnTo>
                    <a:pt x="109" y="41"/>
                  </a:lnTo>
                  <a:lnTo>
                    <a:pt x="19" y="4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50" name="Freeform 407"/>
            <p:cNvSpPr/>
            <p:nvPr/>
          </p:nvSpPr>
          <p:spPr bwMode="auto">
            <a:xfrm>
              <a:off x="4535488" y="3187700"/>
              <a:ext cx="396875" cy="330200"/>
            </a:xfrm>
            <a:custGeom>
              <a:avLst/>
              <a:gdLst/>
              <a:ahLst/>
              <a:cxnLst>
                <a:cxn ang="0">
                  <a:pos x="12" y="623"/>
                </a:cxn>
                <a:cxn ang="0">
                  <a:pos x="2" y="616"/>
                </a:cxn>
                <a:cxn ang="0">
                  <a:pos x="0" y="610"/>
                </a:cxn>
                <a:cxn ang="0">
                  <a:pos x="1" y="602"/>
                </a:cxn>
                <a:cxn ang="0">
                  <a:pos x="16" y="580"/>
                </a:cxn>
                <a:cxn ang="0">
                  <a:pos x="37" y="561"/>
                </a:cxn>
                <a:cxn ang="0">
                  <a:pos x="58" y="541"/>
                </a:cxn>
                <a:cxn ang="0">
                  <a:pos x="137" y="452"/>
                </a:cxn>
                <a:cxn ang="0">
                  <a:pos x="181" y="404"/>
                </a:cxn>
                <a:cxn ang="0">
                  <a:pos x="252" y="340"/>
                </a:cxn>
                <a:cxn ang="0">
                  <a:pos x="328" y="280"/>
                </a:cxn>
                <a:cxn ang="0">
                  <a:pos x="479" y="173"/>
                </a:cxn>
                <a:cxn ang="0">
                  <a:pos x="552" y="122"/>
                </a:cxn>
                <a:cxn ang="0">
                  <a:pos x="606" y="80"/>
                </a:cxn>
                <a:cxn ang="0">
                  <a:pos x="636" y="59"/>
                </a:cxn>
                <a:cxn ang="0">
                  <a:pos x="657" y="45"/>
                </a:cxn>
                <a:cxn ang="0">
                  <a:pos x="692" y="23"/>
                </a:cxn>
                <a:cxn ang="0">
                  <a:pos x="697" y="21"/>
                </a:cxn>
                <a:cxn ang="0">
                  <a:pos x="722" y="6"/>
                </a:cxn>
                <a:cxn ang="0">
                  <a:pos x="727" y="2"/>
                </a:cxn>
                <a:cxn ang="0">
                  <a:pos x="733" y="0"/>
                </a:cxn>
                <a:cxn ang="0">
                  <a:pos x="748" y="7"/>
                </a:cxn>
                <a:cxn ang="0">
                  <a:pos x="752" y="16"/>
                </a:cxn>
                <a:cxn ang="0">
                  <a:pos x="748" y="32"/>
                </a:cxn>
                <a:cxn ang="0">
                  <a:pos x="736" y="41"/>
                </a:cxn>
                <a:cxn ang="0">
                  <a:pos x="694" y="67"/>
                </a:cxn>
                <a:cxn ang="0">
                  <a:pos x="668" y="82"/>
                </a:cxn>
                <a:cxn ang="0">
                  <a:pos x="639" y="101"/>
                </a:cxn>
                <a:cxn ang="0">
                  <a:pos x="593" y="139"/>
                </a:cxn>
                <a:cxn ang="0">
                  <a:pos x="539" y="176"/>
                </a:cxn>
                <a:cxn ang="0">
                  <a:pos x="472" y="218"/>
                </a:cxn>
                <a:cxn ang="0">
                  <a:pos x="392" y="275"/>
                </a:cxn>
                <a:cxn ang="0">
                  <a:pos x="358" y="305"/>
                </a:cxn>
                <a:cxn ang="0">
                  <a:pos x="296" y="354"/>
                </a:cxn>
                <a:cxn ang="0">
                  <a:pos x="209" y="427"/>
                </a:cxn>
                <a:cxn ang="0">
                  <a:pos x="183" y="454"/>
                </a:cxn>
                <a:cxn ang="0">
                  <a:pos x="140" y="502"/>
                </a:cxn>
                <a:cxn ang="0">
                  <a:pos x="100" y="550"/>
                </a:cxn>
                <a:cxn ang="0">
                  <a:pos x="65" y="586"/>
                </a:cxn>
                <a:cxn ang="0">
                  <a:pos x="56" y="592"/>
                </a:cxn>
                <a:cxn ang="0">
                  <a:pos x="40" y="604"/>
                </a:cxn>
                <a:cxn ang="0">
                  <a:pos x="33" y="616"/>
                </a:cxn>
                <a:cxn ang="0">
                  <a:pos x="17" y="623"/>
                </a:cxn>
              </a:cxnLst>
              <a:rect l="0" t="0" r="r" b="b"/>
              <a:pathLst>
                <a:path w="752" h="623">
                  <a:moveTo>
                    <a:pt x="17" y="623"/>
                  </a:moveTo>
                  <a:lnTo>
                    <a:pt x="17" y="623"/>
                  </a:lnTo>
                  <a:lnTo>
                    <a:pt x="12" y="623"/>
                  </a:lnTo>
                  <a:lnTo>
                    <a:pt x="8" y="621"/>
                  </a:lnTo>
                  <a:lnTo>
                    <a:pt x="4" y="619"/>
                  </a:lnTo>
                  <a:lnTo>
                    <a:pt x="2" y="616"/>
                  </a:lnTo>
                  <a:lnTo>
                    <a:pt x="2" y="616"/>
                  </a:lnTo>
                  <a:lnTo>
                    <a:pt x="0" y="613"/>
                  </a:lnTo>
                  <a:lnTo>
                    <a:pt x="0" y="610"/>
                  </a:lnTo>
                  <a:lnTo>
                    <a:pt x="0" y="606"/>
                  </a:lnTo>
                  <a:lnTo>
                    <a:pt x="1" y="602"/>
                  </a:lnTo>
                  <a:lnTo>
                    <a:pt x="1" y="602"/>
                  </a:lnTo>
                  <a:lnTo>
                    <a:pt x="4" y="596"/>
                  </a:lnTo>
                  <a:lnTo>
                    <a:pt x="8" y="590"/>
                  </a:lnTo>
                  <a:lnTo>
                    <a:pt x="16" y="580"/>
                  </a:lnTo>
                  <a:lnTo>
                    <a:pt x="26" y="570"/>
                  </a:lnTo>
                  <a:lnTo>
                    <a:pt x="37" y="561"/>
                  </a:lnTo>
                  <a:lnTo>
                    <a:pt x="37" y="561"/>
                  </a:lnTo>
                  <a:lnTo>
                    <a:pt x="47" y="552"/>
                  </a:lnTo>
                  <a:lnTo>
                    <a:pt x="58" y="541"/>
                  </a:lnTo>
                  <a:lnTo>
                    <a:pt x="58" y="541"/>
                  </a:lnTo>
                  <a:lnTo>
                    <a:pt x="78" y="520"/>
                  </a:lnTo>
                  <a:lnTo>
                    <a:pt x="98" y="498"/>
                  </a:lnTo>
                  <a:lnTo>
                    <a:pt x="137" y="452"/>
                  </a:lnTo>
                  <a:lnTo>
                    <a:pt x="137" y="452"/>
                  </a:lnTo>
                  <a:lnTo>
                    <a:pt x="158" y="428"/>
                  </a:lnTo>
                  <a:lnTo>
                    <a:pt x="181" y="404"/>
                  </a:lnTo>
                  <a:lnTo>
                    <a:pt x="203" y="381"/>
                  </a:lnTo>
                  <a:lnTo>
                    <a:pt x="228" y="361"/>
                  </a:lnTo>
                  <a:lnTo>
                    <a:pt x="252" y="340"/>
                  </a:lnTo>
                  <a:lnTo>
                    <a:pt x="278" y="319"/>
                  </a:lnTo>
                  <a:lnTo>
                    <a:pt x="328" y="280"/>
                  </a:lnTo>
                  <a:lnTo>
                    <a:pt x="328" y="280"/>
                  </a:lnTo>
                  <a:lnTo>
                    <a:pt x="378" y="243"/>
                  </a:lnTo>
                  <a:lnTo>
                    <a:pt x="428" y="207"/>
                  </a:lnTo>
                  <a:lnTo>
                    <a:pt x="479" y="173"/>
                  </a:lnTo>
                  <a:lnTo>
                    <a:pt x="527" y="141"/>
                  </a:lnTo>
                  <a:lnTo>
                    <a:pt x="527" y="141"/>
                  </a:lnTo>
                  <a:lnTo>
                    <a:pt x="552" y="122"/>
                  </a:lnTo>
                  <a:lnTo>
                    <a:pt x="577" y="102"/>
                  </a:lnTo>
                  <a:lnTo>
                    <a:pt x="577" y="102"/>
                  </a:lnTo>
                  <a:lnTo>
                    <a:pt x="606" y="80"/>
                  </a:lnTo>
                  <a:lnTo>
                    <a:pt x="621" y="69"/>
                  </a:lnTo>
                  <a:lnTo>
                    <a:pt x="636" y="59"/>
                  </a:lnTo>
                  <a:lnTo>
                    <a:pt x="636" y="59"/>
                  </a:lnTo>
                  <a:lnTo>
                    <a:pt x="646" y="52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74" y="32"/>
                  </a:lnTo>
                  <a:lnTo>
                    <a:pt x="683" y="27"/>
                  </a:lnTo>
                  <a:lnTo>
                    <a:pt x="692" y="23"/>
                  </a:lnTo>
                  <a:lnTo>
                    <a:pt x="692" y="23"/>
                  </a:lnTo>
                  <a:lnTo>
                    <a:pt x="697" y="21"/>
                  </a:lnTo>
                  <a:lnTo>
                    <a:pt x="697" y="21"/>
                  </a:lnTo>
                  <a:lnTo>
                    <a:pt x="710" y="15"/>
                  </a:lnTo>
                  <a:lnTo>
                    <a:pt x="717" y="10"/>
                  </a:lnTo>
                  <a:lnTo>
                    <a:pt x="722" y="6"/>
                  </a:lnTo>
                  <a:lnTo>
                    <a:pt x="722" y="6"/>
                  </a:lnTo>
                  <a:lnTo>
                    <a:pt x="725" y="3"/>
                  </a:lnTo>
                  <a:lnTo>
                    <a:pt x="727" y="2"/>
                  </a:lnTo>
                  <a:lnTo>
                    <a:pt x="730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738" y="1"/>
                  </a:lnTo>
                  <a:lnTo>
                    <a:pt x="743" y="3"/>
                  </a:lnTo>
                  <a:lnTo>
                    <a:pt x="748" y="7"/>
                  </a:lnTo>
                  <a:lnTo>
                    <a:pt x="751" y="13"/>
                  </a:lnTo>
                  <a:lnTo>
                    <a:pt x="751" y="13"/>
                  </a:lnTo>
                  <a:lnTo>
                    <a:pt x="752" y="16"/>
                  </a:lnTo>
                  <a:lnTo>
                    <a:pt x="752" y="21"/>
                  </a:lnTo>
                  <a:lnTo>
                    <a:pt x="751" y="26"/>
                  </a:lnTo>
                  <a:lnTo>
                    <a:pt x="748" y="32"/>
                  </a:lnTo>
                  <a:lnTo>
                    <a:pt x="748" y="32"/>
                  </a:lnTo>
                  <a:lnTo>
                    <a:pt x="741" y="37"/>
                  </a:lnTo>
                  <a:lnTo>
                    <a:pt x="736" y="41"/>
                  </a:lnTo>
                  <a:lnTo>
                    <a:pt x="723" y="51"/>
                  </a:lnTo>
                  <a:lnTo>
                    <a:pt x="708" y="59"/>
                  </a:lnTo>
                  <a:lnTo>
                    <a:pt x="694" y="67"/>
                  </a:lnTo>
                  <a:lnTo>
                    <a:pt x="694" y="67"/>
                  </a:lnTo>
                  <a:lnTo>
                    <a:pt x="680" y="75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54" y="91"/>
                  </a:lnTo>
                  <a:lnTo>
                    <a:pt x="639" y="101"/>
                  </a:lnTo>
                  <a:lnTo>
                    <a:pt x="612" y="122"/>
                  </a:lnTo>
                  <a:lnTo>
                    <a:pt x="612" y="122"/>
                  </a:lnTo>
                  <a:lnTo>
                    <a:pt x="593" y="139"/>
                  </a:lnTo>
                  <a:lnTo>
                    <a:pt x="573" y="153"/>
                  </a:lnTo>
                  <a:lnTo>
                    <a:pt x="573" y="153"/>
                  </a:lnTo>
                  <a:lnTo>
                    <a:pt x="539" y="176"/>
                  </a:lnTo>
                  <a:lnTo>
                    <a:pt x="505" y="196"/>
                  </a:lnTo>
                  <a:lnTo>
                    <a:pt x="505" y="196"/>
                  </a:lnTo>
                  <a:lnTo>
                    <a:pt x="472" y="218"/>
                  </a:lnTo>
                  <a:lnTo>
                    <a:pt x="439" y="239"/>
                  </a:lnTo>
                  <a:lnTo>
                    <a:pt x="408" y="263"/>
                  </a:lnTo>
                  <a:lnTo>
                    <a:pt x="392" y="275"/>
                  </a:lnTo>
                  <a:lnTo>
                    <a:pt x="378" y="287"/>
                  </a:lnTo>
                  <a:lnTo>
                    <a:pt x="378" y="287"/>
                  </a:lnTo>
                  <a:lnTo>
                    <a:pt x="358" y="305"/>
                  </a:lnTo>
                  <a:lnTo>
                    <a:pt x="338" y="322"/>
                  </a:lnTo>
                  <a:lnTo>
                    <a:pt x="296" y="354"/>
                  </a:lnTo>
                  <a:lnTo>
                    <a:pt x="296" y="354"/>
                  </a:lnTo>
                  <a:lnTo>
                    <a:pt x="267" y="377"/>
                  </a:lnTo>
                  <a:lnTo>
                    <a:pt x="238" y="401"/>
                  </a:lnTo>
                  <a:lnTo>
                    <a:pt x="209" y="427"/>
                  </a:lnTo>
                  <a:lnTo>
                    <a:pt x="196" y="440"/>
                  </a:lnTo>
                  <a:lnTo>
                    <a:pt x="183" y="454"/>
                  </a:lnTo>
                  <a:lnTo>
                    <a:pt x="183" y="454"/>
                  </a:lnTo>
                  <a:lnTo>
                    <a:pt x="161" y="478"/>
                  </a:lnTo>
                  <a:lnTo>
                    <a:pt x="140" y="502"/>
                  </a:lnTo>
                  <a:lnTo>
                    <a:pt x="140" y="502"/>
                  </a:lnTo>
                  <a:lnTo>
                    <a:pt x="104" y="545"/>
                  </a:lnTo>
                  <a:lnTo>
                    <a:pt x="100" y="550"/>
                  </a:lnTo>
                  <a:lnTo>
                    <a:pt x="100" y="550"/>
                  </a:lnTo>
                  <a:lnTo>
                    <a:pt x="82" y="568"/>
                  </a:lnTo>
                  <a:lnTo>
                    <a:pt x="74" y="578"/>
                  </a:lnTo>
                  <a:lnTo>
                    <a:pt x="65" y="586"/>
                  </a:lnTo>
                  <a:lnTo>
                    <a:pt x="65" y="586"/>
                  </a:lnTo>
                  <a:lnTo>
                    <a:pt x="56" y="592"/>
                  </a:lnTo>
                  <a:lnTo>
                    <a:pt x="56" y="592"/>
                  </a:lnTo>
                  <a:lnTo>
                    <a:pt x="50" y="596"/>
                  </a:lnTo>
                  <a:lnTo>
                    <a:pt x="44" y="600"/>
                  </a:lnTo>
                  <a:lnTo>
                    <a:pt x="40" y="604"/>
                  </a:lnTo>
                  <a:lnTo>
                    <a:pt x="36" y="611"/>
                  </a:lnTo>
                  <a:lnTo>
                    <a:pt x="36" y="611"/>
                  </a:lnTo>
                  <a:lnTo>
                    <a:pt x="33" y="616"/>
                  </a:lnTo>
                  <a:lnTo>
                    <a:pt x="29" y="620"/>
                  </a:lnTo>
                  <a:lnTo>
                    <a:pt x="24" y="622"/>
                  </a:lnTo>
                  <a:lnTo>
                    <a:pt x="17" y="623"/>
                  </a:lnTo>
                  <a:lnTo>
                    <a:pt x="17" y="6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4665307" y="4304256"/>
            <a:ext cx="288000" cy="288000"/>
            <a:chOff x="5219701" y="3138488"/>
            <a:chExt cx="692150" cy="681038"/>
          </a:xfrm>
          <a:solidFill>
            <a:schemeClr val="tx1"/>
          </a:solidFill>
        </p:grpSpPr>
        <p:sp>
          <p:nvSpPr>
            <p:cNvPr id="152" name="Freeform 408"/>
            <p:cNvSpPr>
              <a:spLocks noEditPoints="1"/>
            </p:cNvSpPr>
            <p:nvPr/>
          </p:nvSpPr>
          <p:spPr bwMode="auto">
            <a:xfrm>
              <a:off x="5219701" y="3141663"/>
              <a:ext cx="692150" cy="674688"/>
            </a:xfrm>
            <a:custGeom>
              <a:avLst/>
              <a:gdLst/>
              <a:ahLst/>
              <a:cxnLst>
                <a:cxn ang="0">
                  <a:pos x="473" y="1264"/>
                </a:cxn>
                <a:cxn ang="0">
                  <a:pos x="369" y="1230"/>
                </a:cxn>
                <a:cxn ang="0">
                  <a:pos x="184" y="1094"/>
                </a:cxn>
                <a:cxn ang="0">
                  <a:pos x="72" y="952"/>
                </a:cxn>
                <a:cxn ang="0">
                  <a:pos x="19" y="846"/>
                </a:cxn>
                <a:cxn ang="0">
                  <a:pos x="0" y="746"/>
                </a:cxn>
                <a:cxn ang="0">
                  <a:pos x="6" y="574"/>
                </a:cxn>
                <a:cxn ang="0">
                  <a:pos x="32" y="411"/>
                </a:cxn>
                <a:cxn ang="0">
                  <a:pos x="85" y="309"/>
                </a:cxn>
                <a:cxn ang="0">
                  <a:pos x="183" y="166"/>
                </a:cxn>
                <a:cxn ang="0">
                  <a:pos x="275" y="111"/>
                </a:cxn>
                <a:cxn ang="0">
                  <a:pos x="415" y="49"/>
                </a:cxn>
                <a:cxn ang="0">
                  <a:pos x="597" y="12"/>
                </a:cxn>
                <a:cxn ang="0">
                  <a:pos x="663" y="1"/>
                </a:cxn>
                <a:cxn ang="0">
                  <a:pos x="769" y="11"/>
                </a:cxn>
                <a:cxn ang="0">
                  <a:pos x="888" y="41"/>
                </a:cxn>
                <a:cxn ang="0">
                  <a:pos x="947" y="72"/>
                </a:cxn>
                <a:cxn ang="0">
                  <a:pos x="981" y="90"/>
                </a:cxn>
                <a:cxn ang="0">
                  <a:pos x="1034" y="127"/>
                </a:cxn>
                <a:cxn ang="0">
                  <a:pos x="1074" y="158"/>
                </a:cxn>
                <a:cxn ang="0">
                  <a:pos x="1155" y="246"/>
                </a:cxn>
                <a:cxn ang="0">
                  <a:pos x="1259" y="406"/>
                </a:cxn>
                <a:cxn ang="0">
                  <a:pos x="1286" y="512"/>
                </a:cxn>
                <a:cxn ang="0">
                  <a:pos x="1307" y="689"/>
                </a:cxn>
                <a:cxn ang="0">
                  <a:pos x="1291" y="846"/>
                </a:cxn>
                <a:cxn ang="0">
                  <a:pos x="1253" y="938"/>
                </a:cxn>
                <a:cxn ang="0">
                  <a:pos x="1196" y="1039"/>
                </a:cxn>
                <a:cxn ang="0">
                  <a:pos x="1097" y="1142"/>
                </a:cxn>
                <a:cxn ang="0">
                  <a:pos x="905" y="1234"/>
                </a:cxn>
                <a:cxn ang="0">
                  <a:pos x="672" y="1270"/>
                </a:cxn>
                <a:cxn ang="0">
                  <a:pos x="656" y="1277"/>
                </a:cxn>
                <a:cxn ang="0">
                  <a:pos x="656" y="44"/>
                </a:cxn>
                <a:cxn ang="0">
                  <a:pos x="492" y="66"/>
                </a:cxn>
                <a:cxn ang="0">
                  <a:pos x="340" y="119"/>
                </a:cxn>
                <a:cxn ang="0">
                  <a:pos x="235" y="172"/>
                </a:cxn>
                <a:cxn ang="0">
                  <a:pos x="157" y="253"/>
                </a:cxn>
                <a:cxn ang="0">
                  <a:pos x="82" y="390"/>
                </a:cxn>
                <a:cxn ang="0">
                  <a:pos x="47" y="525"/>
                </a:cxn>
                <a:cxn ang="0">
                  <a:pos x="35" y="687"/>
                </a:cxn>
                <a:cxn ang="0">
                  <a:pos x="50" y="820"/>
                </a:cxn>
                <a:cxn ang="0">
                  <a:pos x="121" y="958"/>
                </a:cxn>
                <a:cxn ang="0">
                  <a:pos x="249" y="1105"/>
                </a:cxn>
                <a:cxn ang="0">
                  <a:pos x="397" y="1203"/>
                </a:cxn>
                <a:cxn ang="0">
                  <a:pos x="610" y="1241"/>
                </a:cxn>
                <a:cxn ang="0">
                  <a:pos x="653" y="1235"/>
                </a:cxn>
                <a:cxn ang="0">
                  <a:pos x="807" y="1220"/>
                </a:cxn>
                <a:cxn ang="0">
                  <a:pos x="1008" y="1152"/>
                </a:cxn>
                <a:cxn ang="0">
                  <a:pos x="1116" y="1081"/>
                </a:cxn>
                <a:cxn ang="0">
                  <a:pos x="1202" y="965"/>
                </a:cxn>
                <a:cxn ang="0">
                  <a:pos x="1244" y="870"/>
                </a:cxn>
                <a:cxn ang="0">
                  <a:pos x="1269" y="756"/>
                </a:cxn>
                <a:cxn ang="0">
                  <a:pos x="1260" y="566"/>
                </a:cxn>
                <a:cxn ang="0">
                  <a:pos x="1219" y="405"/>
                </a:cxn>
                <a:cxn ang="0">
                  <a:pos x="1155" y="301"/>
                </a:cxn>
                <a:cxn ang="0">
                  <a:pos x="1103" y="245"/>
                </a:cxn>
                <a:cxn ang="0">
                  <a:pos x="1071" y="207"/>
                </a:cxn>
                <a:cxn ang="0">
                  <a:pos x="1021" y="161"/>
                </a:cxn>
                <a:cxn ang="0">
                  <a:pos x="971" y="126"/>
                </a:cxn>
                <a:cxn ang="0">
                  <a:pos x="940" y="115"/>
                </a:cxn>
                <a:cxn ang="0">
                  <a:pos x="867" y="71"/>
                </a:cxn>
                <a:cxn ang="0">
                  <a:pos x="751" y="44"/>
                </a:cxn>
                <a:cxn ang="0">
                  <a:pos x="670" y="38"/>
                </a:cxn>
              </a:cxnLst>
              <a:rect l="0" t="0" r="r" b="b"/>
              <a:pathLst>
                <a:path w="1307" h="1277">
                  <a:moveTo>
                    <a:pt x="641" y="1277"/>
                  </a:moveTo>
                  <a:lnTo>
                    <a:pt x="641" y="1277"/>
                  </a:lnTo>
                  <a:lnTo>
                    <a:pt x="608" y="1276"/>
                  </a:lnTo>
                  <a:lnTo>
                    <a:pt x="574" y="1275"/>
                  </a:lnTo>
                  <a:lnTo>
                    <a:pt x="541" y="1273"/>
                  </a:lnTo>
                  <a:lnTo>
                    <a:pt x="507" y="1270"/>
                  </a:lnTo>
                  <a:lnTo>
                    <a:pt x="473" y="1264"/>
                  </a:lnTo>
                  <a:lnTo>
                    <a:pt x="456" y="1259"/>
                  </a:lnTo>
                  <a:lnTo>
                    <a:pt x="439" y="1255"/>
                  </a:lnTo>
                  <a:lnTo>
                    <a:pt x="421" y="1250"/>
                  </a:lnTo>
                  <a:lnTo>
                    <a:pt x="404" y="1244"/>
                  </a:lnTo>
                  <a:lnTo>
                    <a:pt x="386" y="1238"/>
                  </a:lnTo>
                  <a:lnTo>
                    <a:pt x="369" y="1230"/>
                  </a:lnTo>
                  <a:lnTo>
                    <a:pt x="369" y="1230"/>
                  </a:lnTo>
                  <a:lnTo>
                    <a:pt x="343" y="1217"/>
                  </a:lnTo>
                  <a:lnTo>
                    <a:pt x="316" y="1202"/>
                  </a:lnTo>
                  <a:lnTo>
                    <a:pt x="289" y="1184"/>
                  </a:lnTo>
                  <a:lnTo>
                    <a:pt x="262" y="1164"/>
                  </a:lnTo>
                  <a:lnTo>
                    <a:pt x="236" y="1143"/>
                  </a:lnTo>
                  <a:lnTo>
                    <a:pt x="210" y="1119"/>
                  </a:lnTo>
                  <a:lnTo>
                    <a:pt x="184" y="1094"/>
                  </a:lnTo>
                  <a:lnTo>
                    <a:pt x="159" y="1068"/>
                  </a:lnTo>
                  <a:lnTo>
                    <a:pt x="159" y="1068"/>
                  </a:lnTo>
                  <a:lnTo>
                    <a:pt x="136" y="1043"/>
                  </a:lnTo>
                  <a:lnTo>
                    <a:pt x="116" y="1017"/>
                  </a:lnTo>
                  <a:lnTo>
                    <a:pt x="97" y="991"/>
                  </a:lnTo>
                  <a:lnTo>
                    <a:pt x="80" y="964"/>
                  </a:lnTo>
                  <a:lnTo>
                    <a:pt x="72" y="952"/>
                  </a:lnTo>
                  <a:lnTo>
                    <a:pt x="72" y="952"/>
                  </a:lnTo>
                  <a:lnTo>
                    <a:pt x="58" y="926"/>
                  </a:lnTo>
                  <a:lnTo>
                    <a:pt x="43" y="899"/>
                  </a:lnTo>
                  <a:lnTo>
                    <a:pt x="30" y="872"/>
                  </a:lnTo>
                  <a:lnTo>
                    <a:pt x="24" y="859"/>
                  </a:lnTo>
                  <a:lnTo>
                    <a:pt x="19" y="846"/>
                  </a:lnTo>
                  <a:lnTo>
                    <a:pt x="19" y="846"/>
                  </a:lnTo>
                  <a:lnTo>
                    <a:pt x="12" y="825"/>
                  </a:lnTo>
                  <a:lnTo>
                    <a:pt x="6" y="800"/>
                  </a:lnTo>
                  <a:lnTo>
                    <a:pt x="3" y="787"/>
                  </a:lnTo>
                  <a:lnTo>
                    <a:pt x="1" y="774"/>
                  </a:lnTo>
                  <a:lnTo>
                    <a:pt x="0" y="761"/>
                  </a:lnTo>
                  <a:lnTo>
                    <a:pt x="0" y="746"/>
                  </a:lnTo>
                  <a:lnTo>
                    <a:pt x="0" y="746"/>
                  </a:lnTo>
                  <a:lnTo>
                    <a:pt x="1" y="710"/>
                  </a:lnTo>
                  <a:lnTo>
                    <a:pt x="3" y="674"/>
                  </a:lnTo>
                  <a:lnTo>
                    <a:pt x="3" y="674"/>
                  </a:lnTo>
                  <a:lnTo>
                    <a:pt x="5" y="638"/>
                  </a:lnTo>
                  <a:lnTo>
                    <a:pt x="6" y="602"/>
                  </a:lnTo>
                  <a:lnTo>
                    <a:pt x="6" y="602"/>
                  </a:lnTo>
                  <a:lnTo>
                    <a:pt x="6" y="574"/>
                  </a:lnTo>
                  <a:lnTo>
                    <a:pt x="7" y="545"/>
                  </a:lnTo>
                  <a:lnTo>
                    <a:pt x="9" y="515"/>
                  </a:lnTo>
                  <a:lnTo>
                    <a:pt x="13" y="485"/>
                  </a:lnTo>
                  <a:lnTo>
                    <a:pt x="19" y="455"/>
                  </a:lnTo>
                  <a:lnTo>
                    <a:pt x="23" y="440"/>
                  </a:lnTo>
                  <a:lnTo>
                    <a:pt x="27" y="426"/>
                  </a:lnTo>
                  <a:lnTo>
                    <a:pt x="32" y="411"/>
                  </a:lnTo>
                  <a:lnTo>
                    <a:pt x="37" y="398"/>
                  </a:lnTo>
                  <a:lnTo>
                    <a:pt x="43" y="385"/>
                  </a:lnTo>
                  <a:lnTo>
                    <a:pt x="51" y="372"/>
                  </a:lnTo>
                  <a:lnTo>
                    <a:pt x="51" y="372"/>
                  </a:lnTo>
                  <a:lnTo>
                    <a:pt x="68" y="341"/>
                  </a:lnTo>
                  <a:lnTo>
                    <a:pt x="85" y="309"/>
                  </a:lnTo>
                  <a:lnTo>
                    <a:pt x="85" y="309"/>
                  </a:lnTo>
                  <a:lnTo>
                    <a:pt x="106" y="268"/>
                  </a:lnTo>
                  <a:lnTo>
                    <a:pt x="118" y="247"/>
                  </a:lnTo>
                  <a:lnTo>
                    <a:pt x="130" y="228"/>
                  </a:lnTo>
                  <a:lnTo>
                    <a:pt x="144" y="208"/>
                  </a:lnTo>
                  <a:lnTo>
                    <a:pt x="158" y="190"/>
                  </a:lnTo>
                  <a:lnTo>
                    <a:pt x="174" y="174"/>
                  </a:lnTo>
                  <a:lnTo>
                    <a:pt x="183" y="166"/>
                  </a:lnTo>
                  <a:lnTo>
                    <a:pt x="191" y="158"/>
                  </a:lnTo>
                  <a:lnTo>
                    <a:pt x="191" y="158"/>
                  </a:lnTo>
                  <a:lnTo>
                    <a:pt x="212" y="145"/>
                  </a:lnTo>
                  <a:lnTo>
                    <a:pt x="232" y="133"/>
                  </a:lnTo>
                  <a:lnTo>
                    <a:pt x="253" y="121"/>
                  </a:lnTo>
                  <a:lnTo>
                    <a:pt x="275" y="111"/>
                  </a:lnTo>
                  <a:lnTo>
                    <a:pt x="275" y="111"/>
                  </a:lnTo>
                  <a:lnTo>
                    <a:pt x="305" y="95"/>
                  </a:lnTo>
                  <a:lnTo>
                    <a:pt x="305" y="95"/>
                  </a:lnTo>
                  <a:lnTo>
                    <a:pt x="335" y="81"/>
                  </a:lnTo>
                  <a:lnTo>
                    <a:pt x="366" y="66"/>
                  </a:lnTo>
                  <a:lnTo>
                    <a:pt x="382" y="60"/>
                  </a:lnTo>
                  <a:lnTo>
                    <a:pt x="399" y="54"/>
                  </a:lnTo>
                  <a:lnTo>
                    <a:pt x="415" y="49"/>
                  </a:lnTo>
                  <a:lnTo>
                    <a:pt x="433" y="44"/>
                  </a:lnTo>
                  <a:lnTo>
                    <a:pt x="447" y="41"/>
                  </a:lnTo>
                  <a:lnTo>
                    <a:pt x="447" y="41"/>
                  </a:lnTo>
                  <a:lnTo>
                    <a:pt x="496" y="29"/>
                  </a:lnTo>
                  <a:lnTo>
                    <a:pt x="546" y="19"/>
                  </a:lnTo>
                  <a:lnTo>
                    <a:pt x="571" y="15"/>
                  </a:lnTo>
                  <a:lnTo>
                    <a:pt x="597" y="12"/>
                  </a:lnTo>
                  <a:lnTo>
                    <a:pt x="622" y="10"/>
                  </a:lnTo>
                  <a:lnTo>
                    <a:pt x="648" y="9"/>
                  </a:lnTo>
                  <a:lnTo>
                    <a:pt x="650" y="9"/>
                  </a:lnTo>
                  <a:lnTo>
                    <a:pt x="651" y="7"/>
                  </a:lnTo>
                  <a:lnTo>
                    <a:pt x="651" y="7"/>
                  </a:lnTo>
                  <a:lnTo>
                    <a:pt x="656" y="3"/>
                  </a:lnTo>
                  <a:lnTo>
                    <a:pt x="663" y="1"/>
                  </a:lnTo>
                  <a:lnTo>
                    <a:pt x="663" y="1"/>
                  </a:lnTo>
                  <a:lnTo>
                    <a:pt x="687" y="0"/>
                  </a:lnTo>
                  <a:lnTo>
                    <a:pt x="687" y="0"/>
                  </a:lnTo>
                  <a:lnTo>
                    <a:pt x="708" y="1"/>
                  </a:lnTo>
                  <a:lnTo>
                    <a:pt x="728" y="3"/>
                  </a:lnTo>
                  <a:lnTo>
                    <a:pt x="749" y="7"/>
                  </a:lnTo>
                  <a:lnTo>
                    <a:pt x="769" y="11"/>
                  </a:lnTo>
                  <a:lnTo>
                    <a:pt x="769" y="11"/>
                  </a:lnTo>
                  <a:lnTo>
                    <a:pt x="806" y="18"/>
                  </a:lnTo>
                  <a:lnTo>
                    <a:pt x="806" y="18"/>
                  </a:lnTo>
                  <a:lnTo>
                    <a:pt x="830" y="23"/>
                  </a:lnTo>
                  <a:lnTo>
                    <a:pt x="853" y="29"/>
                  </a:lnTo>
                  <a:lnTo>
                    <a:pt x="877" y="36"/>
                  </a:lnTo>
                  <a:lnTo>
                    <a:pt x="888" y="41"/>
                  </a:lnTo>
                  <a:lnTo>
                    <a:pt x="900" y="46"/>
                  </a:lnTo>
                  <a:lnTo>
                    <a:pt x="900" y="46"/>
                  </a:lnTo>
                  <a:lnTo>
                    <a:pt x="914" y="53"/>
                  </a:lnTo>
                  <a:lnTo>
                    <a:pt x="914" y="53"/>
                  </a:lnTo>
                  <a:lnTo>
                    <a:pt x="926" y="59"/>
                  </a:lnTo>
                  <a:lnTo>
                    <a:pt x="937" y="64"/>
                  </a:lnTo>
                  <a:lnTo>
                    <a:pt x="947" y="72"/>
                  </a:lnTo>
                  <a:lnTo>
                    <a:pt x="957" y="80"/>
                  </a:lnTo>
                  <a:lnTo>
                    <a:pt x="957" y="80"/>
                  </a:lnTo>
                  <a:lnTo>
                    <a:pt x="960" y="82"/>
                  </a:lnTo>
                  <a:lnTo>
                    <a:pt x="965" y="84"/>
                  </a:lnTo>
                  <a:lnTo>
                    <a:pt x="975" y="88"/>
                  </a:lnTo>
                  <a:lnTo>
                    <a:pt x="975" y="88"/>
                  </a:lnTo>
                  <a:lnTo>
                    <a:pt x="981" y="90"/>
                  </a:lnTo>
                  <a:lnTo>
                    <a:pt x="987" y="92"/>
                  </a:lnTo>
                  <a:lnTo>
                    <a:pt x="987" y="92"/>
                  </a:lnTo>
                  <a:lnTo>
                    <a:pt x="996" y="97"/>
                  </a:lnTo>
                  <a:lnTo>
                    <a:pt x="1005" y="104"/>
                  </a:lnTo>
                  <a:lnTo>
                    <a:pt x="1022" y="117"/>
                  </a:lnTo>
                  <a:lnTo>
                    <a:pt x="1022" y="117"/>
                  </a:lnTo>
                  <a:lnTo>
                    <a:pt x="1034" y="127"/>
                  </a:lnTo>
                  <a:lnTo>
                    <a:pt x="1047" y="137"/>
                  </a:lnTo>
                  <a:lnTo>
                    <a:pt x="1052" y="140"/>
                  </a:lnTo>
                  <a:lnTo>
                    <a:pt x="1052" y="140"/>
                  </a:lnTo>
                  <a:lnTo>
                    <a:pt x="1064" y="148"/>
                  </a:lnTo>
                  <a:lnTo>
                    <a:pt x="1069" y="152"/>
                  </a:lnTo>
                  <a:lnTo>
                    <a:pt x="1074" y="158"/>
                  </a:lnTo>
                  <a:lnTo>
                    <a:pt x="1074" y="158"/>
                  </a:lnTo>
                  <a:lnTo>
                    <a:pt x="1085" y="171"/>
                  </a:lnTo>
                  <a:lnTo>
                    <a:pt x="1095" y="182"/>
                  </a:lnTo>
                  <a:lnTo>
                    <a:pt x="1117" y="205"/>
                  </a:lnTo>
                  <a:lnTo>
                    <a:pt x="1117" y="205"/>
                  </a:lnTo>
                  <a:lnTo>
                    <a:pt x="1136" y="226"/>
                  </a:lnTo>
                  <a:lnTo>
                    <a:pt x="1155" y="246"/>
                  </a:lnTo>
                  <a:lnTo>
                    <a:pt x="1155" y="246"/>
                  </a:lnTo>
                  <a:lnTo>
                    <a:pt x="1181" y="279"/>
                  </a:lnTo>
                  <a:lnTo>
                    <a:pt x="1204" y="313"/>
                  </a:lnTo>
                  <a:lnTo>
                    <a:pt x="1225" y="345"/>
                  </a:lnTo>
                  <a:lnTo>
                    <a:pt x="1244" y="374"/>
                  </a:lnTo>
                  <a:lnTo>
                    <a:pt x="1244" y="374"/>
                  </a:lnTo>
                  <a:lnTo>
                    <a:pt x="1252" y="390"/>
                  </a:lnTo>
                  <a:lnTo>
                    <a:pt x="1259" y="406"/>
                  </a:lnTo>
                  <a:lnTo>
                    <a:pt x="1265" y="423"/>
                  </a:lnTo>
                  <a:lnTo>
                    <a:pt x="1271" y="440"/>
                  </a:lnTo>
                  <a:lnTo>
                    <a:pt x="1276" y="458"/>
                  </a:lnTo>
                  <a:lnTo>
                    <a:pt x="1280" y="475"/>
                  </a:lnTo>
                  <a:lnTo>
                    <a:pt x="1286" y="511"/>
                  </a:lnTo>
                  <a:lnTo>
                    <a:pt x="1286" y="512"/>
                  </a:lnTo>
                  <a:lnTo>
                    <a:pt x="1286" y="512"/>
                  </a:lnTo>
                  <a:lnTo>
                    <a:pt x="1291" y="538"/>
                  </a:lnTo>
                  <a:lnTo>
                    <a:pt x="1295" y="564"/>
                  </a:lnTo>
                  <a:lnTo>
                    <a:pt x="1298" y="590"/>
                  </a:lnTo>
                  <a:lnTo>
                    <a:pt x="1302" y="616"/>
                  </a:lnTo>
                  <a:lnTo>
                    <a:pt x="1302" y="616"/>
                  </a:lnTo>
                  <a:lnTo>
                    <a:pt x="1305" y="653"/>
                  </a:lnTo>
                  <a:lnTo>
                    <a:pt x="1307" y="689"/>
                  </a:lnTo>
                  <a:lnTo>
                    <a:pt x="1307" y="725"/>
                  </a:lnTo>
                  <a:lnTo>
                    <a:pt x="1306" y="761"/>
                  </a:lnTo>
                  <a:lnTo>
                    <a:pt x="1305" y="778"/>
                  </a:lnTo>
                  <a:lnTo>
                    <a:pt x="1303" y="796"/>
                  </a:lnTo>
                  <a:lnTo>
                    <a:pt x="1299" y="812"/>
                  </a:lnTo>
                  <a:lnTo>
                    <a:pt x="1295" y="830"/>
                  </a:lnTo>
                  <a:lnTo>
                    <a:pt x="1291" y="846"/>
                  </a:lnTo>
                  <a:lnTo>
                    <a:pt x="1286" y="863"/>
                  </a:lnTo>
                  <a:lnTo>
                    <a:pt x="1280" y="879"/>
                  </a:lnTo>
                  <a:lnTo>
                    <a:pt x="1272" y="895"/>
                  </a:lnTo>
                  <a:lnTo>
                    <a:pt x="1272" y="895"/>
                  </a:lnTo>
                  <a:lnTo>
                    <a:pt x="1262" y="917"/>
                  </a:lnTo>
                  <a:lnTo>
                    <a:pt x="1253" y="938"/>
                  </a:lnTo>
                  <a:lnTo>
                    <a:pt x="1253" y="938"/>
                  </a:lnTo>
                  <a:lnTo>
                    <a:pt x="1246" y="956"/>
                  </a:lnTo>
                  <a:lnTo>
                    <a:pt x="1237" y="974"/>
                  </a:lnTo>
                  <a:lnTo>
                    <a:pt x="1228" y="992"/>
                  </a:lnTo>
                  <a:lnTo>
                    <a:pt x="1218" y="1008"/>
                  </a:lnTo>
                  <a:lnTo>
                    <a:pt x="1213" y="1016"/>
                  </a:lnTo>
                  <a:lnTo>
                    <a:pt x="1213" y="1016"/>
                  </a:lnTo>
                  <a:lnTo>
                    <a:pt x="1196" y="1039"/>
                  </a:lnTo>
                  <a:lnTo>
                    <a:pt x="1180" y="1063"/>
                  </a:lnTo>
                  <a:lnTo>
                    <a:pt x="1161" y="1086"/>
                  </a:lnTo>
                  <a:lnTo>
                    <a:pt x="1151" y="1096"/>
                  </a:lnTo>
                  <a:lnTo>
                    <a:pt x="1141" y="1106"/>
                  </a:lnTo>
                  <a:lnTo>
                    <a:pt x="1141" y="1106"/>
                  </a:lnTo>
                  <a:lnTo>
                    <a:pt x="1120" y="1124"/>
                  </a:lnTo>
                  <a:lnTo>
                    <a:pt x="1097" y="1142"/>
                  </a:lnTo>
                  <a:lnTo>
                    <a:pt x="1073" y="1157"/>
                  </a:lnTo>
                  <a:lnTo>
                    <a:pt x="1048" y="1173"/>
                  </a:lnTo>
                  <a:lnTo>
                    <a:pt x="1022" y="1187"/>
                  </a:lnTo>
                  <a:lnTo>
                    <a:pt x="994" y="1201"/>
                  </a:lnTo>
                  <a:lnTo>
                    <a:pt x="965" y="1213"/>
                  </a:lnTo>
                  <a:lnTo>
                    <a:pt x="936" y="1223"/>
                  </a:lnTo>
                  <a:lnTo>
                    <a:pt x="905" y="1234"/>
                  </a:lnTo>
                  <a:lnTo>
                    <a:pt x="873" y="1243"/>
                  </a:lnTo>
                  <a:lnTo>
                    <a:pt x="841" y="1250"/>
                  </a:lnTo>
                  <a:lnTo>
                    <a:pt x="809" y="1256"/>
                  </a:lnTo>
                  <a:lnTo>
                    <a:pt x="775" y="1262"/>
                  </a:lnTo>
                  <a:lnTo>
                    <a:pt x="741" y="1266"/>
                  </a:lnTo>
                  <a:lnTo>
                    <a:pt x="707" y="1269"/>
                  </a:lnTo>
                  <a:lnTo>
                    <a:pt x="672" y="1270"/>
                  </a:lnTo>
                  <a:lnTo>
                    <a:pt x="670" y="1270"/>
                  </a:lnTo>
                  <a:lnTo>
                    <a:pt x="668" y="1272"/>
                  </a:lnTo>
                  <a:lnTo>
                    <a:pt x="668" y="1272"/>
                  </a:lnTo>
                  <a:lnTo>
                    <a:pt x="665" y="1274"/>
                  </a:lnTo>
                  <a:lnTo>
                    <a:pt x="663" y="1275"/>
                  </a:lnTo>
                  <a:lnTo>
                    <a:pt x="660" y="1276"/>
                  </a:lnTo>
                  <a:lnTo>
                    <a:pt x="656" y="1277"/>
                  </a:lnTo>
                  <a:lnTo>
                    <a:pt x="641" y="1277"/>
                  </a:lnTo>
                  <a:close/>
                  <a:moveTo>
                    <a:pt x="668" y="40"/>
                  </a:moveTo>
                  <a:lnTo>
                    <a:pt x="668" y="40"/>
                  </a:lnTo>
                  <a:lnTo>
                    <a:pt x="666" y="42"/>
                  </a:lnTo>
                  <a:lnTo>
                    <a:pt x="663" y="43"/>
                  </a:lnTo>
                  <a:lnTo>
                    <a:pt x="660" y="44"/>
                  </a:lnTo>
                  <a:lnTo>
                    <a:pt x="656" y="44"/>
                  </a:lnTo>
                  <a:lnTo>
                    <a:pt x="656" y="44"/>
                  </a:lnTo>
                  <a:lnTo>
                    <a:pt x="628" y="45"/>
                  </a:lnTo>
                  <a:lnTo>
                    <a:pt x="600" y="47"/>
                  </a:lnTo>
                  <a:lnTo>
                    <a:pt x="572" y="51"/>
                  </a:lnTo>
                  <a:lnTo>
                    <a:pt x="544" y="55"/>
                  </a:lnTo>
                  <a:lnTo>
                    <a:pt x="518" y="60"/>
                  </a:lnTo>
                  <a:lnTo>
                    <a:pt x="492" y="66"/>
                  </a:lnTo>
                  <a:lnTo>
                    <a:pt x="443" y="79"/>
                  </a:lnTo>
                  <a:lnTo>
                    <a:pt x="443" y="79"/>
                  </a:lnTo>
                  <a:lnTo>
                    <a:pt x="425" y="84"/>
                  </a:lnTo>
                  <a:lnTo>
                    <a:pt x="407" y="90"/>
                  </a:lnTo>
                  <a:lnTo>
                    <a:pt x="389" y="96"/>
                  </a:lnTo>
                  <a:lnTo>
                    <a:pt x="372" y="104"/>
                  </a:lnTo>
                  <a:lnTo>
                    <a:pt x="340" y="119"/>
                  </a:lnTo>
                  <a:lnTo>
                    <a:pt x="309" y="135"/>
                  </a:lnTo>
                  <a:lnTo>
                    <a:pt x="309" y="135"/>
                  </a:lnTo>
                  <a:lnTo>
                    <a:pt x="283" y="147"/>
                  </a:lnTo>
                  <a:lnTo>
                    <a:pt x="283" y="147"/>
                  </a:lnTo>
                  <a:lnTo>
                    <a:pt x="267" y="154"/>
                  </a:lnTo>
                  <a:lnTo>
                    <a:pt x="251" y="162"/>
                  </a:lnTo>
                  <a:lnTo>
                    <a:pt x="235" y="17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11" y="189"/>
                  </a:lnTo>
                  <a:lnTo>
                    <a:pt x="201" y="198"/>
                  </a:lnTo>
                  <a:lnTo>
                    <a:pt x="185" y="215"/>
                  </a:lnTo>
                  <a:lnTo>
                    <a:pt x="170" y="233"/>
                  </a:lnTo>
                  <a:lnTo>
                    <a:pt x="157" y="253"/>
                  </a:lnTo>
                  <a:lnTo>
                    <a:pt x="144" y="274"/>
                  </a:lnTo>
                  <a:lnTo>
                    <a:pt x="132" y="295"/>
                  </a:lnTo>
                  <a:lnTo>
                    <a:pt x="110" y="338"/>
                  </a:lnTo>
                  <a:lnTo>
                    <a:pt x="110" y="338"/>
                  </a:lnTo>
                  <a:lnTo>
                    <a:pt x="96" y="365"/>
                  </a:lnTo>
                  <a:lnTo>
                    <a:pt x="82" y="390"/>
                  </a:lnTo>
                  <a:lnTo>
                    <a:pt x="82" y="390"/>
                  </a:lnTo>
                  <a:lnTo>
                    <a:pt x="76" y="400"/>
                  </a:lnTo>
                  <a:lnTo>
                    <a:pt x="71" y="410"/>
                  </a:lnTo>
                  <a:lnTo>
                    <a:pt x="63" y="432"/>
                  </a:lnTo>
                  <a:lnTo>
                    <a:pt x="57" y="455"/>
                  </a:lnTo>
                  <a:lnTo>
                    <a:pt x="53" y="478"/>
                  </a:lnTo>
                  <a:lnTo>
                    <a:pt x="50" y="501"/>
                  </a:lnTo>
                  <a:lnTo>
                    <a:pt x="47" y="525"/>
                  </a:lnTo>
                  <a:lnTo>
                    <a:pt x="43" y="572"/>
                  </a:lnTo>
                  <a:lnTo>
                    <a:pt x="43" y="572"/>
                  </a:lnTo>
                  <a:lnTo>
                    <a:pt x="42" y="600"/>
                  </a:lnTo>
                  <a:lnTo>
                    <a:pt x="42" y="600"/>
                  </a:lnTo>
                  <a:lnTo>
                    <a:pt x="39" y="632"/>
                  </a:lnTo>
                  <a:lnTo>
                    <a:pt x="39" y="632"/>
                  </a:lnTo>
                  <a:lnTo>
                    <a:pt x="35" y="687"/>
                  </a:lnTo>
                  <a:lnTo>
                    <a:pt x="35" y="714"/>
                  </a:lnTo>
                  <a:lnTo>
                    <a:pt x="35" y="742"/>
                  </a:lnTo>
                  <a:lnTo>
                    <a:pt x="37" y="769"/>
                  </a:lnTo>
                  <a:lnTo>
                    <a:pt x="39" y="781"/>
                  </a:lnTo>
                  <a:lnTo>
                    <a:pt x="42" y="795"/>
                  </a:lnTo>
                  <a:lnTo>
                    <a:pt x="45" y="808"/>
                  </a:lnTo>
                  <a:lnTo>
                    <a:pt x="50" y="820"/>
                  </a:lnTo>
                  <a:lnTo>
                    <a:pt x="55" y="833"/>
                  </a:lnTo>
                  <a:lnTo>
                    <a:pt x="61" y="845"/>
                  </a:lnTo>
                  <a:lnTo>
                    <a:pt x="64" y="853"/>
                  </a:lnTo>
                  <a:lnTo>
                    <a:pt x="64" y="853"/>
                  </a:lnTo>
                  <a:lnTo>
                    <a:pt x="92" y="906"/>
                  </a:lnTo>
                  <a:lnTo>
                    <a:pt x="106" y="932"/>
                  </a:lnTo>
                  <a:lnTo>
                    <a:pt x="121" y="958"/>
                  </a:lnTo>
                  <a:lnTo>
                    <a:pt x="137" y="983"/>
                  </a:lnTo>
                  <a:lnTo>
                    <a:pt x="155" y="1007"/>
                  </a:lnTo>
                  <a:lnTo>
                    <a:pt x="175" y="1031"/>
                  </a:lnTo>
                  <a:lnTo>
                    <a:pt x="195" y="1054"/>
                  </a:lnTo>
                  <a:lnTo>
                    <a:pt x="195" y="1054"/>
                  </a:lnTo>
                  <a:lnTo>
                    <a:pt x="222" y="1081"/>
                  </a:lnTo>
                  <a:lnTo>
                    <a:pt x="249" y="1105"/>
                  </a:lnTo>
                  <a:lnTo>
                    <a:pt x="275" y="1127"/>
                  </a:lnTo>
                  <a:lnTo>
                    <a:pt x="300" y="1147"/>
                  </a:lnTo>
                  <a:lnTo>
                    <a:pt x="324" y="1164"/>
                  </a:lnTo>
                  <a:lnTo>
                    <a:pt x="349" y="1180"/>
                  </a:lnTo>
                  <a:lnTo>
                    <a:pt x="373" y="1192"/>
                  </a:lnTo>
                  <a:lnTo>
                    <a:pt x="397" y="1203"/>
                  </a:lnTo>
                  <a:lnTo>
                    <a:pt x="397" y="1203"/>
                  </a:lnTo>
                  <a:lnTo>
                    <a:pt x="429" y="1214"/>
                  </a:lnTo>
                  <a:lnTo>
                    <a:pt x="460" y="1223"/>
                  </a:lnTo>
                  <a:lnTo>
                    <a:pt x="491" y="1231"/>
                  </a:lnTo>
                  <a:lnTo>
                    <a:pt x="521" y="1235"/>
                  </a:lnTo>
                  <a:lnTo>
                    <a:pt x="551" y="1238"/>
                  </a:lnTo>
                  <a:lnTo>
                    <a:pt x="581" y="1240"/>
                  </a:lnTo>
                  <a:lnTo>
                    <a:pt x="610" y="1241"/>
                  </a:lnTo>
                  <a:lnTo>
                    <a:pt x="640" y="1241"/>
                  </a:lnTo>
                  <a:lnTo>
                    <a:pt x="643" y="1241"/>
                  </a:lnTo>
                  <a:lnTo>
                    <a:pt x="644" y="1239"/>
                  </a:lnTo>
                  <a:lnTo>
                    <a:pt x="644" y="1239"/>
                  </a:lnTo>
                  <a:lnTo>
                    <a:pt x="647" y="1237"/>
                  </a:lnTo>
                  <a:lnTo>
                    <a:pt x="650" y="1236"/>
                  </a:lnTo>
                  <a:lnTo>
                    <a:pt x="653" y="1235"/>
                  </a:lnTo>
                  <a:lnTo>
                    <a:pt x="656" y="1235"/>
                  </a:lnTo>
                  <a:lnTo>
                    <a:pt x="656" y="1235"/>
                  </a:lnTo>
                  <a:lnTo>
                    <a:pt x="687" y="1234"/>
                  </a:lnTo>
                  <a:lnTo>
                    <a:pt x="718" y="1232"/>
                  </a:lnTo>
                  <a:lnTo>
                    <a:pt x="748" y="1230"/>
                  </a:lnTo>
                  <a:lnTo>
                    <a:pt x="778" y="1225"/>
                  </a:lnTo>
                  <a:lnTo>
                    <a:pt x="807" y="1220"/>
                  </a:lnTo>
                  <a:lnTo>
                    <a:pt x="836" y="1213"/>
                  </a:lnTo>
                  <a:lnTo>
                    <a:pt x="864" y="1206"/>
                  </a:lnTo>
                  <a:lnTo>
                    <a:pt x="891" y="1196"/>
                  </a:lnTo>
                  <a:lnTo>
                    <a:pt x="891" y="1196"/>
                  </a:lnTo>
                  <a:lnTo>
                    <a:pt x="949" y="1177"/>
                  </a:lnTo>
                  <a:lnTo>
                    <a:pt x="978" y="1165"/>
                  </a:lnTo>
                  <a:lnTo>
                    <a:pt x="1008" y="1152"/>
                  </a:lnTo>
                  <a:lnTo>
                    <a:pt x="1037" y="1138"/>
                  </a:lnTo>
                  <a:lnTo>
                    <a:pt x="1052" y="1129"/>
                  </a:lnTo>
                  <a:lnTo>
                    <a:pt x="1065" y="1121"/>
                  </a:lnTo>
                  <a:lnTo>
                    <a:pt x="1078" y="1112"/>
                  </a:lnTo>
                  <a:lnTo>
                    <a:pt x="1092" y="1102"/>
                  </a:lnTo>
                  <a:lnTo>
                    <a:pt x="1103" y="1092"/>
                  </a:lnTo>
                  <a:lnTo>
                    <a:pt x="1116" y="1081"/>
                  </a:lnTo>
                  <a:lnTo>
                    <a:pt x="1116" y="1081"/>
                  </a:lnTo>
                  <a:lnTo>
                    <a:pt x="1136" y="1058"/>
                  </a:lnTo>
                  <a:lnTo>
                    <a:pt x="1157" y="1033"/>
                  </a:lnTo>
                  <a:lnTo>
                    <a:pt x="1177" y="1006"/>
                  </a:lnTo>
                  <a:lnTo>
                    <a:pt x="1195" y="979"/>
                  </a:lnTo>
                  <a:lnTo>
                    <a:pt x="1195" y="979"/>
                  </a:lnTo>
                  <a:lnTo>
                    <a:pt x="1202" y="965"/>
                  </a:lnTo>
                  <a:lnTo>
                    <a:pt x="1209" y="952"/>
                  </a:lnTo>
                  <a:lnTo>
                    <a:pt x="1221" y="924"/>
                  </a:lnTo>
                  <a:lnTo>
                    <a:pt x="1221" y="924"/>
                  </a:lnTo>
                  <a:lnTo>
                    <a:pt x="1228" y="904"/>
                  </a:lnTo>
                  <a:lnTo>
                    <a:pt x="1236" y="886"/>
                  </a:lnTo>
                  <a:lnTo>
                    <a:pt x="1236" y="886"/>
                  </a:lnTo>
                  <a:lnTo>
                    <a:pt x="1244" y="870"/>
                  </a:lnTo>
                  <a:lnTo>
                    <a:pt x="1250" y="855"/>
                  </a:lnTo>
                  <a:lnTo>
                    <a:pt x="1255" y="838"/>
                  </a:lnTo>
                  <a:lnTo>
                    <a:pt x="1259" y="822"/>
                  </a:lnTo>
                  <a:lnTo>
                    <a:pt x="1263" y="806"/>
                  </a:lnTo>
                  <a:lnTo>
                    <a:pt x="1266" y="789"/>
                  </a:lnTo>
                  <a:lnTo>
                    <a:pt x="1268" y="773"/>
                  </a:lnTo>
                  <a:lnTo>
                    <a:pt x="1269" y="756"/>
                  </a:lnTo>
                  <a:lnTo>
                    <a:pt x="1271" y="723"/>
                  </a:lnTo>
                  <a:lnTo>
                    <a:pt x="1271" y="691"/>
                  </a:lnTo>
                  <a:lnTo>
                    <a:pt x="1268" y="660"/>
                  </a:lnTo>
                  <a:lnTo>
                    <a:pt x="1266" y="629"/>
                  </a:lnTo>
                  <a:lnTo>
                    <a:pt x="1266" y="629"/>
                  </a:lnTo>
                  <a:lnTo>
                    <a:pt x="1263" y="598"/>
                  </a:lnTo>
                  <a:lnTo>
                    <a:pt x="1260" y="566"/>
                  </a:lnTo>
                  <a:lnTo>
                    <a:pt x="1256" y="533"/>
                  </a:lnTo>
                  <a:lnTo>
                    <a:pt x="1250" y="500"/>
                  </a:lnTo>
                  <a:lnTo>
                    <a:pt x="1242" y="467"/>
                  </a:lnTo>
                  <a:lnTo>
                    <a:pt x="1237" y="452"/>
                  </a:lnTo>
                  <a:lnTo>
                    <a:pt x="1232" y="436"/>
                  </a:lnTo>
                  <a:lnTo>
                    <a:pt x="1226" y="421"/>
                  </a:lnTo>
                  <a:lnTo>
                    <a:pt x="1219" y="405"/>
                  </a:lnTo>
                  <a:lnTo>
                    <a:pt x="1212" y="392"/>
                  </a:lnTo>
                  <a:lnTo>
                    <a:pt x="1203" y="377"/>
                  </a:lnTo>
                  <a:lnTo>
                    <a:pt x="1203" y="377"/>
                  </a:lnTo>
                  <a:lnTo>
                    <a:pt x="1184" y="346"/>
                  </a:lnTo>
                  <a:lnTo>
                    <a:pt x="1184" y="346"/>
                  </a:lnTo>
                  <a:lnTo>
                    <a:pt x="1169" y="324"/>
                  </a:lnTo>
                  <a:lnTo>
                    <a:pt x="1155" y="301"/>
                  </a:lnTo>
                  <a:lnTo>
                    <a:pt x="1138" y="280"/>
                  </a:lnTo>
                  <a:lnTo>
                    <a:pt x="1130" y="271"/>
                  </a:lnTo>
                  <a:lnTo>
                    <a:pt x="1122" y="263"/>
                  </a:lnTo>
                  <a:lnTo>
                    <a:pt x="1122" y="263"/>
                  </a:lnTo>
                  <a:lnTo>
                    <a:pt x="1114" y="255"/>
                  </a:lnTo>
                  <a:lnTo>
                    <a:pt x="1114" y="255"/>
                  </a:lnTo>
                  <a:lnTo>
                    <a:pt x="1103" y="245"/>
                  </a:lnTo>
                  <a:lnTo>
                    <a:pt x="1098" y="240"/>
                  </a:lnTo>
                  <a:lnTo>
                    <a:pt x="1095" y="235"/>
                  </a:lnTo>
                  <a:lnTo>
                    <a:pt x="1095" y="235"/>
                  </a:lnTo>
                  <a:lnTo>
                    <a:pt x="1090" y="227"/>
                  </a:lnTo>
                  <a:lnTo>
                    <a:pt x="1084" y="219"/>
                  </a:lnTo>
                  <a:lnTo>
                    <a:pt x="1077" y="213"/>
                  </a:lnTo>
                  <a:lnTo>
                    <a:pt x="1071" y="207"/>
                  </a:lnTo>
                  <a:lnTo>
                    <a:pt x="1071" y="207"/>
                  </a:lnTo>
                  <a:lnTo>
                    <a:pt x="1063" y="200"/>
                  </a:lnTo>
                  <a:lnTo>
                    <a:pt x="1055" y="190"/>
                  </a:lnTo>
                  <a:lnTo>
                    <a:pt x="1055" y="190"/>
                  </a:lnTo>
                  <a:lnTo>
                    <a:pt x="1044" y="180"/>
                  </a:lnTo>
                  <a:lnTo>
                    <a:pt x="1033" y="170"/>
                  </a:lnTo>
                  <a:lnTo>
                    <a:pt x="1021" y="161"/>
                  </a:lnTo>
                  <a:lnTo>
                    <a:pt x="1008" y="153"/>
                  </a:lnTo>
                  <a:lnTo>
                    <a:pt x="1008" y="153"/>
                  </a:lnTo>
                  <a:lnTo>
                    <a:pt x="992" y="142"/>
                  </a:lnTo>
                  <a:lnTo>
                    <a:pt x="983" y="137"/>
                  </a:lnTo>
                  <a:lnTo>
                    <a:pt x="976" y="130"/>
                  </a:lnTo>
                  <a:lnTo>
                    <a:pt x="976" y="130"/>
                  </a:lnTo>
                  <a:lnTo>
                    <a:pt x="971" y="126"/>
                  </a:lnTo>
                  <a:lnTo>
                    <a:pt x="966" y="124"/>
                  </a:lnTo>
                  <a:lnTo>
                    <a:pt x="955" y="121"/>
                  </a:lnTo>
                  <a:lnTo>
                    <a:pt x="955" y="121"/>
                  </a:lnTo>
                  <a:lnTo>
                    <a:pt x="947" y="119"/>
                  </a:lnTo>
                  <a:lnTo>
                    <a:pt x="943" y="117"/>
                  </a:lnTo>
                  <a:lnTo>
                    <a:pt x="940" y="115"/>
                  </a:lnTo>
                  <a:lnTo>
                    <a:pt x="940" y="115"/>
                  </a:lnTo>
                  <a:lnTo>
                    <a:pt x="934" y="108"/>
                  </a:lnTo>
                  <a:lnTo>
                    <a:pt x="927" y="103"/>
                  </a:lnTo>
                  <a:lnTo>
                    <a:pt x="911" y="92"/>
                  </a:lnTo>
                  <a:lnTo>
                    <a:pt x="896" y="84"/>
                  </a:lnTo>
                  <a:lnTo>
                    <a:pt x="880" y="77"/>
                  </a:lnTo>
                  <a:lnTo>
                    <a:pt x="880" y="77"/>
                  </a:lnTo>
                  <a:lnTo>
                    <a:pt x="867" y="71"/>
                  </a:lnTo>
                  <a:lnTo>
                    <a:pt x="852" y="65"/>
                  </a:lnTo>
                  <a:lnTo>
                    <a:pt x="837" y="59"/>
                  </a:lnTo>
                  <a:lnTo>
                    <a:pt x="820" y="54"/>
                  </a:lnTo>
                  <a:lnTo>
                    <a:pt x="803" y="50"/>
                  </a:lnTo>
                  <a:lnTo>
                    <a:pt x="785" y="47"/>
                  </a:lnTo>
                  <a:lnTo>
                    <a:pt x="767" y="45"/>
                  </a:lnTo>
                  <a:lnTo>
                    <a:pt x="751" y="44"/>
                  </a:lnTo>
                  <a:lnTo>
                    <a:pt x="751" y="44"/>
                  </a:lnTo>
                  <a:lnTo>
                    <a:pt x="731" y="43"/>
                  </a:lnTo>
                  <a:lnTo>
                    <a:pt x="712" y="41"/>
                  </a:lnTo>
                  <a:lnTo>
                    <a:pt x="712" y="41"/>
                  </a:lnTo>
                  <a:lnTo>
                    <a:pt x="693" y="39"/>
                  </a:lnTo>
                  <a:lnTo>
                    <a:pt x="672" y="38"/>
                  </a:lnTo>
                  <a:lnTo>
                    <a:pt x="670" y="38"/>
                  </a:lnTo>
                  <a:lnTo>
                    <a:pt x="668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53" name="Freeform 409"/>
            <p:cNvSpPr/>
            <p:nvPr/>
          </p:nvSpPr>
          <p:spPr bwMode="auto">
            <a:xfrm>
              <a:off x="5319713" y="3249613"/>
              <a:ext cx="493713" cy="57150"/>
            </a:xfrm>
            <a:custGeom>
              <a:avLst/>
              <a:gdLst/>
              <a:ahLst/>
              <a:cxnLst>
                <a:cxn ang="0">
                  <a:pos x="488" y="109"/>
                </a:cxn>
                <a:cxn ang="0">
                  <a:pos x="463" y="107"/>
                </a:cxn>
                <a:cxn ang="0">
                  <a:pos x="442" y="104"/>
                </a:cxn>
                <a:cxn ang="0">
                  <a:pos x="431" y="101"/>
                </a:cxn>
                <a:cxn ang="0">
                  <a:pos x="395" y="96"/>
                </a:cxn>
                <a:cxn ang="0">
                  <a:pos x="346" y="93"/>
                </a:cxn>
                <a:cxn ang="0">
                  <a:pos x="339" y="93"/>
                </a:cxn>
                <a:cxn ang="0">
                  <a:pos x="272" y="88"/>
                </a:cxn>
                <a:cxn ang="0">
                  <a:pos x="206" y="81"/>
                </a:cxn>
                <a:cxn ang="0">
                  <a:pos x="157" y="74"/>
                </a:cxn>
                <a:cxn ang="0">
                  <a:pos x="106" y="65"/>
                </a:cxn>
                <a:cxn ang="0">
                  <a:pos x="56" y="51"/>
                </a:cxn>
                <a:cxn ang="0">
                  <a:pos x="9" y="32"/>
                </a:cxn>
                <a:cxn ang="0">
                  <a:pos x="6" y="30"/>
                </a:cxn>
                <a:cxn ang="0">
                  <a:pos x="1" y="24"/>
                </a:cxn>
                <a:cxn ang="0">
                  <a:pos x="0" y="15"/>
                </a:cxn>
                <a:cxn ang="0">
                  <a:pos x="3" y="9"/>
                </a:cxn>
                <a:cxn ang="0">
                  <a:pos x="12" y="1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9" y="2"/>
                </a:cxn>
                <a:cxn ang="0">
                  <a:pos x="57" y="13"/>
                </a:cxn>
                <a:cxn ang="0">
                  <a:pos x="117" y="31"/>
                </a:cxn>
                <a:cxn ang="0">
                  <a:pos x="178" y="41"/>
                </a:cxn>
                <a:cxn ang="0">
                  <a:pos x="270" y="50"/>
                </a:cxn>
                <a:cxn ang="0">
                  <a:pos x="273" y="50"/>
                </a:cxn>
                <a:cxn ang="0">
                  <a:pos x="356" y="60"/>
                </a:cxn>
                <a:cxn ang="0">
                  <a:pos x="409" y="66"/>
                </a:cxn>
                <a:cxn ang="0">
                  <a:pos x="463" y="70"/>
                </a:cxn>
                <a:cxn ang="0">
                  <a:pos x="489" y="71"/>
                </a:cxn>
                <a:cxn ang="0">
                  <a:pos x="517" y="71"/>
                </a:cxn>
                <a:cxn ang="0">
                  <a:pos x="596" y="69"/>
                </a:cxn>
                <a:cxn ang="0">
                  <a:pos x="693" y="63"/>
                </a:cxn>
                <a:cxn ang="0">
                  <a:pos x="714" y="62"/>
                </a:cxn>
                <a:cxn ang="0">
                  <a:pos x="738" y="61"/>
                </a:cxn>
                <a:cxn ang="0">
                  <a:pos x="784" y="55"/>
                </a:cxn>
                <a:cxn ang="0">
                  <a:pos x="807" y="48"/>
                </a:cxn>
                <a:cxn ang="0">
                  <a:pos x="818" y="44"/>
                </a:cxn>
                <a:cxn ang="0">
                  <a:pos x="854" y="38"/>
                </a:cxn>
                <a:cxn ang="0">
                  <a:pos x="874" y="34"/>
                </a:cxn>
                <a:cxn ang="0">
                  <a:pos x="895" y="30"/>
                </a:cxn>
                <a:cxn ang="0">
                  <a:pos x="896" y="29"/>
                </a:cxn>
                <a:cxn ang="0">
                  <a:pos x="902" y="26"/>
                </a:cxn>
                <a:cxn ang="0">
                  <a:pos x="915" y="25"/>
                </a:cxn>
                <a:cxn ang="0">
                  <a:pos x="919" y="25"/>
                </a:cxn>
                <a:cxn ang="0">
                  <a:pos x="927" y="27"/>
                </a:cxn>
                <a:cxn ang="0">
                  <a:pos x="931" y="33"/>
                </a:cxn>
                <a:cxn ang="0">
                  <a:pos x="933" y="37"/>
                </a:cxn>
                <a:cxn ang="0">
                  <a:pos x="931" y="49"/>
                </a:cxn>
                <a:cxn ang="0">
                  <a:pos x="926" y="56"/>
                </a:cxn>
                <a:cxn ang="0">
                  <a:pos x="919" y="60"/>
                </a:cxn>
                <a:cxn ang="0">
                  <a:pos x="900" y="67"/>
                </a:cxn>
                <a:cxn ang="0">
                  <a:pos x="858" y="77"/>
                </a:cxn>
                <a:cxn ang="0">
                  <a:pos x="794" y="88"/>
                </a:cxn>
                <a:cxn ang="0">
                  <a:pos x="752" y="93"/>
                </a:cxn>
                <a:cxn ang="0">
                  <a:pos x="684" y="100"/>
                </a:cxn>
                <a:cxn ang="0">
                  <a:pos x="663" y="103"/>
                </a:cxn>
                <a:cxn ang="0">
                  <a:pos x="602" y="104"/>
                </a:cxn>
                <a:cxn ang="0">
                  <a:pos x="559" y="105"/>
                </a:cxn>
                <a:cxn ang="0">
                  <a:pos x="533" y="107"/>
                </a:cxn>
                <a:cxn ang="0">
                  <a:pos x="510" y="108"/>
                </a:cxn>
                <a:cxn ang="0">
                  <a:pos x="488" y="109"/>
                </a:cxn>
              </a:cxnLst>
              <a:rect l="0" t="0" r="r" b="b"/>
              <a:pathLst>
                <a:path w="933" h="109">
                  <a:moveTo>
                    <a:pt x="488" y="109"/>
                  </a:moveTo>
                  <a:lnTo>
                    <a:pt x="488" y="109"/>
                  </a:lnTo>
                  <a:lnTo>
                    <a:pt x="475" y="108"/>
                  </a:lnTo>
                  <a:lnTo>
                    <a:pt x="463" y="107"/>
                  </a:lnTo>
                  <a:lnTo>
                    <a:pt x="452" y="106"/>
                  </a:lnTo>
                  <a:lnTo>
                    <a:pt x="442" y="104"/>
                  </a:lnTo>
                  <a:lnTo>
                    <a:pt x="442" y="104"/>
                  </a:lnTo>
                  <a:lnTo>
                    <a:pt x="431" y="101"/>
                  </a:lnTo>
                  <a:lnTo>
                    <a:pt x="419" y="99"/>
                  </a:lnTo>
                  <a:lnTo>
                    <a:pt x="395" y="96"/>
                  </a:lnTo>
                  <a:lnTo>
                    <a:pt x="370" y="94"/>
                  </a:lnTo>
                  <a:lnTo>
                    <a:pt x="346" y="93"/>
                  </a:lnTo>
                  <a:lnTo>
                    <a:pt x="339" y="93"/>
                  </a:lnTo>
                  <a:lnTo>
                    <a:pt x="339" y="93"/>
                  </a:lnTo>
                  <a:lnTo>
                    <a:pt x="306" y="91"/>
                  </a:lnTo>
                  <a:lnTo>
                    <a:pt x="272" y="88"/>
                  </a:lnTo>
                  <a:lnTo>
                    <a:pt x="239" y="85"/>
                  </a:lnTo>
                  <a:lnTo>
                    <a:pt x="206" y="81"/>
                  </a:lnTo>
                  <a:lnTo>
                    <a:pt x="206" y="81"/>
                  </a:lnTo>
                  <a:lnTo>
                    <a:pt x="157" y="74"/>
                  </a:lnTo>
                  <a:lnTo>
                    <a:pt x="131" y="70"/>
                  </a:lnTo>
                  <a:lnTo>
                    <a:pt x="106" y="65"/>
                  </a:lnTo>
                  <a:lnTo>
                    <a:pt x="81" y="59"/>
                  </a:lnTo>
                  <a:lnTo>
                    <a:pt x="56" y="51"/>
                  </a:lnTo>
                  <a:lnTo>
                    <a:pt x="32" y="4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6" y="30"/>
                  </a:lnTo>
                  <a:lnTo>
                    <a:pt x="3" y="28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9"/>
                  </a:lnTo>
                  <a:lnTo>
                    <a:pt x="7" y="4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42" y="8"/>
                  </a:lnTo>
                  <a:lnTo>
                    <a:pt x="57" y="13"/>
                  </a:lnTo>
                  <a:lnTo>
                    <a:pt x="86" y="24"/>
                  </a:lnTo>
                  <a:lnTo>
                    <a:pt x="117" y="31"/>
                  </a:lnTo>
                  <a:lnTo>
                    <a:pt x="147" y="37"/>
                  </a:lnTo>
                  <a:lnTo>
                    <a:pt x="178" y="41"/>
                  </a:lnTo>
                  <a:lnTo>
                    <a:pt x="209" y="45"/>
                  </a:lnTo>
                  <a:lnTo>
                    <a:pt x="270" y="50"/>
                  </a:lnTo>
                  <a:lnTo>
                    <a:pt x="273" y="50"/>
                  </a:lnTo>
                  <a:lnTo>
                    <a:pt x="273" y="50"/>
                  </a:lnTo>
                  <a:lnTo>
                    <a:pt x="315" y="55"/>
                  </a:lnTo>
                  <a:lnTo>
                    <a:pt x="356" y="60"/>
                  </a:lnTo>
                  <a:lnTo>
                    <a:pt x="356" y="60"/>
                  </a:lnTo>
                  <a:lnTo>
                    <a:pt x="409" y="66"/>
                  </a:lnTo>
                  <a:lnTo>
                    <a:pt x="436" y="68"/>
                  </a:lnTo>
                  <a:lnTo>
                    <a:pt x="463" y="70"/>
                  </a:lnTo>
                  <a:lnTo>
                    <a:pt x="463" y="70"/>
                  </a:lnTo>
                  <a:lnTo>
                    <a:pt x="489" y="71"/>
                  </a:lnTo>
                  <a:lnTo>
                    <a:pt x="517" y="71"/>
                  </a:lnTo>
                  <a:lnTo>
                    <a:pt x="517" y="71"/>
                  </a:lnTo>
                  <a:lnTo>
                    <a:pt x="557" y="71"/>
                  </a:lnTo>
                  <a:lnTo>
                    <a:pt x="596" y="69"/>
                  </a:lnTo>
                  <a:lnTo>
                    <a:pt x="675" y="64"/>
                  </a:lnTo>
                  <a:lnTo>
                    <a:pt x="693" y="63"/>
                  </a:lnTo>
                  <a:lnTo>
                    <a:pt x="693" y="63"/>
                  </a:lnTo>
                  <a:lnTo>
                    <a:pt x="714" y="62"/>
                  </a:lnTo>
                  <a:lnTo>
                    <a:pt x="714" y="62"/>
                  </a:lnTo>
                  <a:lnTo>
                    <a:pt x="738" y="61"/>
                  </a:lnTo>
                  <a:lnTo>
                    <a:pt x="760" y="59"/>
                  </a:lnTo>
                  <a:lnTo>
                    <a:pt x="784" y="55"/>
                  </a:lnTo>
                  <a:lnTo>
                    <a:pt x="795" y="51"/>
                  </a:lnTo>
                  <a:lnTo>
                    <a:pt x="807" y="48"/>
                  </a:lnTo>
                  <a:lnTo>
                    <a:pt x="807" y="48"/>
                  </a:lnTo>
                  <a:lnTo>
                    <a:pt x="818" y="44"/>
                  </a:lnTo>
                  <a:lnTo>
                    <a:pt x="831" y="42"/>
                  </a:lnTo>
                  <a:lnTo>
                    <a:pt x="854" y="38"/>
                  </a:lnTo>
                  <a:lnTo>
                    <a:pt x="854" y="38"/>
                  </a:lnTo>
                  <a:lnTo>
                    <a:pt x="874" y="34"/>
                  </a:lnTo>
                  <a:lnTo>
                    <a:pt x="894" y="30"/>
                  </a:lnTo>
                  <a:lnTo>
                    <a:pt x="895" y="30"/>
                  </a:lnTo>
                  <a:lnTo>
                    <a:pt x="896" y="29"/>
                  </a:lnTo>
                  <a:lnTo>
                    <a:pt x="896" y="29"/>
                  </a:lnTo>
                  <a:lnTo>
                    <a:pt x="899" y="27"/>
                  </a:lnTo>
                  <a:lnTo>
                    <a:pt x="902" y="26"/>
                  </a:lnTo>
                  <a:lnTo>
                    <a:pt x="908" y="25"/>
                  </a:lnTo>
                  <a:lnTo>
                    <a:pt x="915" y="25"/>
                  </a:lnTo>
                  <a:lnTo>
                    <a:pt x="915" y="25"/>
                  </a:lnTo>
                  <a:lnTo>
                    <a:pt x="919" y="25"/>
                  </a:lnTo>
                  <a:lnTo>
                    <a:pt x="923" y="26"/>
                  </a:lnTo>
                  <a:lnTo>
                    <a:pt x="927" y="27"/>
                  </a:lnTo>
                  <a:lnTo>
                    <a:pt x="929" y="29"/>
                  </a:lnTo>
                  <a:lnTo>
                    <a:pt x="931" y="33"/>
                  </a:lnTo>
                  <a:lnTo>
                    <a:pt x="933" y="37"/>
                  </a:lnTo>
                  <a:lnTo>
                    <a:pt x="933" y="37"/>
                  </a:lnTo>
                  <a:lnTo>
                    <a:pt x="933" y="43"/>
                  </a:lnTo>
                  <a:lnTo>
                    <a:pt x="931" y="49"/>
                  </a:lnTo>
                  <a:lnTo>
                    <a:pt x="929" y="53"/>
                  </a:lnTo>
                  <a:lnTo>
                    <a:pt x="926" y="56"/>
                  </a:lnTo>
                  <a:lnTo>
                    <a:pt x="923" y="58"/>
                  </a:lnTo>
                  <a:lnTo>
                    <a:pt x="919" y="60"/>
                  </a:lnTo>
                  <a:lnTo>
                    <a:pt x="919" y="60"/>
                  </a:lnTo>
                  <a:lnTo>
                    <a:pt x="900" y="67"/>
                  </a:lnTo>
                  <a:lnTo>
                    <a:pt x="879" y="73"/>
                  </a:lnTo>
                  <a:lnTo>
                    <a:pt x="858" y="77"/>
                  </a:lnTo>
                  <a:lnTo>
                    <a:pt x="838" y="81"/>
                  </a:lnTo>
                  <a:lnTo>
                    <a:pt x="794" y="88"/>
                  </a:lnTo>
                  <a:lnTo>
                    <a:pt x="752" y="93"/>
                  </a:lnTo>
                  <a:lnTo>
                    <a:pt x="752" y="93"/>
                  </a:lnTo>
                  <a:lnTo>
                    <a:pt x="718" y="96"/>
                  </a:lnTo>
                  <a:lnTo>
                    <a:pt x="684" y="100"/>
                  </a:lnTo>
                  <a:lnTo>
                    <a:pt x="684" y="100"/>
                  </a:lnTo>
                  <a:lnTo>
                    <a:pt x="663" y="103"/>
                  </a:lnTo>
                  <a:lnTo>
                    <a:pt x="644" y="104"/>
                  </a:lnTo>
                  <a:lnTo>
                    <a:pt x="602" y="104"/>
                  </a:lnTo>
                  <a:lnTo>
                    <a:pt x="602" y="104"/>
                  </a:lnTo>
                  <a:lnTo>
                    <a:pt x="559" y="105"/>
                  </a:lnTo>
                  <a:lnTo>
                    <a:pt x="559" y="105"/>
                  </a:lnTo>
                  <a:lnTo>
                    <a:pt x="533" y="107"/>
                  </a:lnTo>
                  <a:lnTo>
                    <a:pt x="533" y="107"/>
                  </a:lnTo>
                  <a:lnTo>
                    <a:pt x="510" y="108"/>
                  </a:lnTo>
                  <a:lnTo>
                    <a:pt x="488" y="109"/>
                  </a:lnTo>
                  <a:lnTo>
                    <a:pt x="488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54" name="Freeform 410"/>
            <p:cNvSpPr/>
            <p:nvPr/>
          </p:nvSpPr>
          <p:spPr bwMode="auto">
            <a:xfrm>
              <a:off x="5219701" y="3473450"/>
              <a:ext cx="684213" cy="31750"/>
            </a:xfrm>
            <a:custGeom>
              <a:avLst/>
              <a:gdLst/>
              <a:ahLst/>
              <a:cxnLst>
                <a:cxn ang="0">
                  <a:pos x="1274" y="61"/>
                </a:cxn>
                <a:cxn ang="0">
                  <a:pos x="1271" y="61"/>
                </a:cxn>
                <a:cxn ang="0">
                  <a:pos x="1219" y="56"/>
                </a:cxn>
                <a:cxn ang="0">
                  <a:pos x="1171" y="55"/>
                </a:cxn>
                <a:cxn ang="0">
                  <a:pos x="1140" y="55"/>
                </a:cxn>
                <a:cxn ang="0">
                  <a:pos x="1109" y="55"/>
                </a:cxn>
                <a:cxn ang="0">
                  <a:pos x="1071" y="54"/>
                </a:cxn>
                <a:cxn ang="0">
                  <a:pos x="1034" y="52"/>
                </a:cxn>
                <a:cxn ang="0">
                  <a:pos x="960" y="49"/>
                </a:cxn>
                <a:cxn ang="0">
                  <a:pos x="889" y="48"/>
                </a:cxn>
                <a:cxn ang="0">
                  <a:pos x="820" y="46"/>
                </a:cxn>
                <a:cxn ang="0">
                  <a:pos x="681" y="43"/>
                </a:cxn>
                <a:cxn ang="0">
                  <a:pos x="570" y="43"/>
                </a:cxn>
                <a:cxn ang="0">
                  <a:pos x="460" y="42"/>
                </a:cxn>
                <a:cxn ang="0">
                  <a:pos x="393" y="43"/>
                </a:cxn>
                <a:cxn ang="0">
                  <a:pos x="333" y="43"/>
                </a:cxn>
                <a:cxn ang="0">
                  <a:pos x="289" y="45"/>
                </a:cxn>
                <a:cxn ang="0">
                  <a:pos x="212" y="46"/>
                </a:cxn>
                <a:cxn ang="0">
                  <a:pos x="164" y="45"/>
                </a:cxn>
                <a:cxn ang="0">
                  <a:pos x="111" y="42"/>
                </a:cxn>
                <a:cxn ang="0">
                  <a:pos x="64" y="38"/>
                </a:cxn>
                <a:cxn ang="0">
                  <a:pos x="18" y="36"/>
                </a:cxn>
                <a:cxn ang="0">
                  <a:pos x="13" y="36"/>
                </a:cxn>
                <a:cxn ang="0">
                  <a:pos x="7" y="33"/>
                </a:cxn>
                <a:cxn ang="0">
                  <a:pos x="3" y="28"/>
                </a:cxn>
                <a:cxn ang="0">
                  <a:pos x="0" y="18"/>
                </a:cxn>
                <a:cxn ang="0">
                  <a:pos x="1" y="12"/>
                </a:cxn>
                <a:cxn ang="0">
                  <a:pos x="4" y="7"/>
                </a:cxn>
                <a:cxn ang="0">
                  <a:pos x="10" y="2"/>
                </a:cxn>
                <a:cxn ang="0">
                  <a:pos x="18" y="0"/>
                </a:cxn>
                <a:cxn ang="0">
                  <a:pos x="40" y="0"/>
                </a:cxn>
                <a:cxn ang="0">
                  <a:pos x="107" y="4"/>
                </a:cxn>
                <a:cxn ang="0">
                  <a:pos x="152" y="8"/>
                </a:cxn>
                <a:cxn ang="0">
                  <a:pos x="197" y="10"/>
                </a:cxn>
                <a:cxn ang="0">
                  <a:pos x="200" y="10"/>
                </a:cxn>
                <a:cxn ang="0">
                  <a:pos x="283" y="9"/>
                </a:cxn>
                <a:cxn ang="0">
                  <a:pos x="324" y="8"/>
                </a:cxn>
                <a:cxn ang="0">
                  <a:pos x="715" y="7"/>
                </a:cxn>
                <a:cxn ang="0">
                  <a:pos x="750" y="8"/>
                </a:cxn>
                <a:cxn ang="0">
                  <a:pos x="784" y="10"/>
                </a:cxn>
                <a:cxn ang="0">
                  <a:pos x="855" y="13"/>
                </a:cxn>
                <a:cxn ang="0">
                  <a:pos x="894" y="13"/>
                </a:cxn>
                <a:cxn ang="0">
                  <a:pos x="932" y="12"/>
                </a:cxn>
                <a:cxn ang="0">
                  <a:pos x="963" y="13"/>
                </a:cxn>
                <a:cxn ang="0">
                  <a:pos x="989" y="15"/>
                </a:cxn>
                <a:cxn ang="0">
                  <a:pos x="1043" y="19"/>
                </a:cxn>
                <a:cxn ang="0">
                  <a:pos x="1096" y="19"/>
                </a:cxn>
                <a:cxn ang="0">
                  <a:pos x="1125" y="19"/>
                </a:cxn>
                <a:cxn ang="0">
                  <a:pos x="1154" y="19"/>
                </a:cxn>
                <a:cxn ang="0">
                  <a:pos x="1217" y="20"/>
                </a:cxn>
                <a:cxn ang="0">
                  <a:pos x="1281" y="26"/>
                </a:cxn>
                <a:cxn ang="0">
                  <a:pos x="1285" y="27"/>
                </a:cxn>
                <a:cxn ang="0">
                  <a:pos x="1290" y="31"/>
                </a:cxn>
                <a:cxn ang="0">
                  <a:pos x="1293" y="38"/>
                </a:cxn>
                <a:cxn ang="0">
                  <a:pos x="1293" y="42"/>
                </a:cxn>
                <a:cxn ang="0">
                  <a:pos x="1290" y="52"/>
                </a:cxn>
                <a:cxn ang="0">
                  <a:pos x="1285" y="57"/>
                </a:cxn>
                <a:cxn ang="0">
                  <a:pos x="1278" y="61"/>
                </a:cxn>
                <a:cxn ang="0">
                  <a:pos x="1274" y="61"/>
                </a:cxn>
                <a:cxn ang="0">
                  <a:pos x="1274" y="61"/>
                </a:cxn>
              </a:cxnLst>
              <a:rect l="0" t="0" r="r" b="b"/>
              <a:pathLst>
                <a:path w="1293" h="61">
                  <a:moveTo>
                    <a:pt x="1274" y="61"/>
                  </a:moveTo>
                  <a:lnTo>
                    <a:pt x="1274" y="61"/>
                  </a:lnTo>
                  <a:lnTo>
                    <a:pt x="1271" y="61"/>
                  </a:lnTo>
                  <a:lnTo>
                    <a:pt x="1271" y="61"/>
                  </a:lnTo>
                  <a:lnTo>
                    <a:pt x="1245" y="58"/>
                  </a:lnTo>
                  <a:lnTo>
                    <a:pt x="1219" y="56"/>
                  </a:lnTo>
                  <a:lnTo>
                    <a:pt x="1194" y="55"/>
                  </a:lnTo>
                  <a:lnTo>
                    <a:pt x="1171" y="55"/>
                  </a:lnTo>
                  <a:lnTo>
                    <a:pt x="1171" y="55"/>
                  </a:lnTo>
                  <a:lnTo>
                    <a:pt x="1140" y="55"/>
                  </a:lnTo>
                  <a:lnTo>
                    <a:pt x="1140" y="55"/>
                  </a:lnTo>
                  <a:lnTo>
                    <a:pt x="1109" y="55"/>
                  </a:lnTo>
                  <a:lnTo>
                    <a:pt x="1109" y="55"/>
                  </a:lnTo>
                  <a:lnTo>
                    <a:pt x="1071" y="54"/>
                  </a:lnTo>
                  <a:lnTo>
                    <a:pt x="1034" y="52"/>
                  </a:lnTo>
                  <a:lnTo>
                    <a:pt x="1034" y="52"/>
                  </a:lnTo>
                  <a:lnTo>
                    <a:pt x="997" y="50"/>
                  </a:lnTo>
                  <a:lnTo>
                    <a:pt x="960" y="49"/>
                  </a:lnTo>
                  <a:lnTo>
                    <a:pt x="960" y="49"/>
                  </a:lnTo>
                  <a:lnTo>
                    <a:pt x="889" y="48"/>
                  </a:lnTo>
                  <a:lnTo>
                    <a:pt x="820" y="46"/>
                  </a:lnTo>
                  <a:lnTo>
                    <a:pt x="820" y="46"/>
                  </a:lnTo>
                  <a:lnTo>
                    <a:pt x="751" y="44"/>
                  </a:lnTo>
                  <a:lnTo>
                    <a:pt x="681" y="43"/>
                  </a:lnTo>
                  <a:lnTo>
                    <a:pt x="681" y="43"/>
                  </a:lnTo>
                  <a:lnTo>
                    <a:pt x="570" y="43"/>
                  </a:lnTo>
                  <a:lnTo>
                    <a:pt x="570" y="43"/>
                  </a:lnTo>
                  <a:lnTo>
                    <a:pt x="460" y="42"/>
                  </a:lnTo>
                  <a:lnTo>
                    <a:pt x="460" y="42"/>
                  </a:lnTo>
                  <a:lnTo>
                    <a:pt x="393" y="43"/>
                  </a:lnTo>
                  <a:lnTo>
                    <a:pt x="333" y="43"/>
                  </a:lnTo>
                  <a:lnTo>
                    <a:pt x="333" y="43"/>
                  </a:lnTo>
                  <a:lnTo>
                    <a:pt x="289" y="45"/>
                  </a:lnTo>
                  <a:lnTo>
                    <a:pt x="289" y="45"/>
                  </a:lnTo>
                  <a:lnTo>
                    <a:pt x="251" y="46"/>
                  </a:lnTo>
                  <a:lnTo>
                    <a:pt x="212" y="46"/>
                  </a:lnTo>
                  <a:lnTo>
                    <a:pt x="212" y="46"/>
                  </a:lnTo>
                  <a:lnTo>
                    <a:pt x="164" y="45"/>
                  </a:lnTo>
                  <a:lnTo>
                    <a:pt x="164" y="45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64" y="38"/>
                  </a:lnTo>
                  <a:lnTo>
                    <a:pt x="41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10" y="34"/>
                  </a:lnTo>
                  <a:lnTo>
                    <a:pt x="7" y="33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3" y="9"/>
                  </a:lnTo>
                  <a:lnTo>
                    <a:pt x="4" y="7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40" y="0"/>
                  </a:lnTo>
                  <a:lnTo>
                    <a:pt x="63" y="1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52" y="8"/>
                  </a:lnTo>
                  <a:lnTo>
                    <a:pt x="175" y="9"/>
                  </a:lnTo>
                  <a:lnTo>
                    <a:pt x="197" y="10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42" y="9"/>
                  </a:lnTo>
                  <a:lnTo>
                    <a:pt x="283" y="9"/>
                  </a:lnTo>
                  <a:lnTo>
                    <a:pt x="283" y="9"/>
                  </a:lnTo>
                  <a:lnTo>
                    <a:pt x="324" y="8"/>
                  </a:lnTo>
                  <a:lnTo>
                    <a:pt x="366" y="7"/>
                  </a:lnTo>
                  <a:lnTo>
                    <a:pt x="715" y="7"/>
                  </a:lnTo>
                  <a:lnTo>
                    <a:pt x="715" y="7"/>
                  </a:lnTo>
                  <a:lnTo>
                    <a:pt x="750" y="8"/>
                  </a:lnTo>
                  <a:lnTo>
                    <a:pt x="784" y="10"/>
                  </a:lnTo>
                  <a:lnTo>
                    <a:pt x="784" y="10"/>
                  </a:lnTo>
                  <a:lnTo>
                    <a:pt x="819" y="12"/>
                  </a:lnTo>
                  <a:lnTo>
                    <a:pt x="855" y="13"/>
                  </a:lnTo>
                  <a:lnTo>
                    <a:pt x="855" y="13"/>
                  </a:lnTo>
                  <a:lnTo>
                    <a:pt x="894" y="13"/>
                  </a:lnTo>
                  <a:lnTo>
                    <a:pt x="894" y="13"/>
                  </a:lnTo>
                  <a:lnTo>
                    <a:pt x="932" y="12"/>
                  </a:lnTo>
                  <a:lnTo>
                    <a:pt x="932" y="12"/>
                  </a:lnTo>
                  <a:lnTo>
                    <a:pt x="963" y="13"/>
                  </a:lnTo>
                  <a:lnTo>
                    <a:pt x="989" y="15"/>
                  </a:lnTo>
                  <a:lnTo>
                    <a:pt x="989" y="15"/>
                  </a:lnTo>
                  <a:lnTo>
                    <a:pt x="1016" y="17"/>
                  </a:lnTo>
                  <a:lnTo>
                    <a:pt x="1043" y="19"/>
                  </a:lnTo>
                  <a:lnTo>
                    <a:pt x="1096" y="19"/>
                  </a:lnTo>
                  <a:lnTo>
                    <a:pt x="1096" y="19"/>
                  </a:lnTo>
                  <a:lnTo>
                    <a:pt x="1125" y="19"/>
                  </a:lnTo>
                  <a:lnTo>
                    <a:pt x="1125" y="19"/>
                  </a:lnTo>
                  <a:lnTo>
                    <a:pt x="1154" y="19"/>
                  </a:lnTo>
                  <a:lnTo>
                    <a:pt x="1154" y="19"/>
                  </a:lnTo>
                  <a:lnTo>
                    <a:pt x="1185" y="19"/>
                  </a:lnTo>
                  <a:lnTo>
                    <a:pt x="1217" y="20"/>
                  </a:lnTo>
                  <a:lnTo>
                    <a:pt x="1249" y="23"/>
                  </a:lnTo>
                  <a:lnTo>
                    <a:pt x="1281" y="26"/>
                  </a:lnTo>
                  <a:lnTo>
                    <a:pt x="1281" y="26"/>
                  </a:lnTo>
                  <a:lnTo>
                    <a:pt x="1285" y="27"/>
                  </a:lnTo>
                  <a:lnTo>
                    <a:pt x="1288" y="29"/>
                  </a:lnTo>
                  <a:lnTo>
                    <a:pt x="1290" y="31"/>
                  </a:lnTo>
                  <a:lnTo>
                    <a:pt x="1292" y="33"/>
                  </a:lnTo>
                  <a:lnTo>
                    <a:pt x="1293" y="38"/>
                  </a:lnTo>
                  <a:lnTo>
                    <a:pt x="1293" y="42"/>
                  </a:lnTo>
                  <a:lnTo>
                    <a:pt x="1293" y="42"/>
                  </a:lnTo>
                  <a:lnTo>
                    <a:pt x="1291" y="49"/>
                  </a:lnTo>
                  <a:lnTo>
                    <a:pt x="1290" y="52"/>
                  </a:lnTo>
                  <a:lnTo>
                    <a:pt x="1287" y="55"/>
                  </a:lnTo>
                  <a:lnTo>
                    <a:pt x="1285" y="57"/>
                  </a:lnTo>
                  <a:lnTo>
                    <a:pt x="1281" y="59"/>
                  </a:lnTo>
                  <a:lnTo>
                    <a:pt x="1278" y="61"/>
                  </a:lnTo>
                  <a:lnTo>
                    <a:pt x="1274" y="61"/>
                  </a:lnTo>
                  <a:lnTo>
                    <a:pt x="1274" y="61"/>
                  </a:lnTo>
                  <a:lnTo>
                    <a:pt x="1274" y="61"/>
                  </a:lnTo>
                  <a:lnTo>
                    <a:pt x="1274" y="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55" name="Freeform 411"/>
            <p:cNvSpPr/>
            <p:nvPr/>
          </p:nvSpPr>
          <p:spPr bwMode="auto">
            <a:xfrm>
              <a:off x="5334001" y="3676650"/>
              <a:ext cx="481013" cy="55563"/>
            </a:xfrm>
            <a:custGeom>
              <a:avLst/>
              <a:gdLst/>
              <a:ahLst/>
              <a:cxnLst>
                <a:cxn ang="0">
                  <a:pos x="888" y="105"/>
                </a:cxn>
                <a:cxn ang="0">
                  <a:pos x="879" y="103"/>
                </a:cxn>
                <a:cxn ang="0">
                  <a:pos x="854" y="92"/>
                </a:cxn>
                <a:cxn ang="0">
                  <a:pos x="799" y="74"/>
                </a:cxn>
                <a:cxn ang="0">
                  <a:pos x="743" y="62"/>
                </a:cxn>
                <a:cxn ang="0">
                  <a:pos x="658" y="48"/>
                </a:cxn>
                <a:cxn ang="0">
                  <a:pos x="652" y="47"/>
                </a:cxn>
                <a:cxn ang="0">
                  <a:pos x="592" y="41"/>
                </a:cxn>
                <a:cxn ang="0">
                  <a:pos x="533" y="38"/>
                </a:cxn>
                <a:cxn ang="0">
                  <a:pos x="415" y="36"/>
                </a:cxn>
                <a:cxn ang="0">
                  <a:pos x="389" y="37"/>
                </a:cxn>
                <a:cxn ang="0">
                  <a:pos x="341" y="40"/>
                </a:cxn>
                <a:cxn ang="0">
                  <a:pos x="267" y="48"/>
                </a:cxn>
                <a:cxn ang="0">
                  <a:pos x="198" y="58"/>
                </a:cxn>
                <a:cxn ang="0">
                  <a:pos x="167" y="63"/>
                </a:cxn>
                <a:cxn ang="0">
                  <a:pos x="128" y="69"/>
                </a:cxn>
                <a:cxn ang="0">
                  <a:pos x="90" y="77"/>
                </a:cxn>
                <a:cxn ang="0">
                  <a:pos x="71" y="82"/>
                </a:cxn>
                <a:cxn ang="0">
                  <a:pos x="35" y="91"/>
                </a:cxn>
                <a:cxn ang="0">
                  <a:pos x="16" y="93"/>
                </a:cxn>
                <a:cxn ang="0">
                  <a:pos x="14" y="93"/>
                </a:cxn>
                <a:cxn ang="0">
                  <a:pos x="7" y="92"/>
                </a:cxn>
                <a:cxn ang="0">
                  <a:pos x="3" y="88"/>
                </a:cxn>
                <a:cxn ang="0">
                  <a:pos x="0" y="77"/>
                </a:cxn>
                <a:cxn ang="0">
                  <a:pos x="0" y="71"/>
                </a:cxn>
                <a:cxn ang="0">
                  <a:pos x="3" y="64"/>
                </a:cxn>
                <a:cxn ang="0">
                  <a:pos x="9" y="60"/>
                </a:cxn>
                <a:cxn ang="0">
                  <a:pos x="16" y="56"/>
                </a:cxn>
                <a:cxn ang="0">
                  <a:pos x="35" y="54"/>
                </a:cxn>
                <a:cxn ang="0">
                  <a:pos x="89" y="43"/>
                </a:cxn>
                <a:cxn ang="0">
                  <a:pos x="115" y="37"/>
                </a:cxn>
                <a:cxn ang="0">
                  <a:pos x="141" y="32"/>
                </a:cxn>
                <a:cxn ang="0">
                  <a:pos x="250" y="13"/>
                </a:cxn>
                <a:cxn ang="0">
                  <a:pos x="279" y="9"/>
                </a:cxn>
                <a:cxn ang="0">
                  <a:pos x="336" y="4"/>
                </a:cxn>
                <a:cxn ang="0">
                  <a:pos x="419" y="1"/>
                </a:cxn>
                <a:cxn ang="0">
                  <a:pos x="472" y="0"/>
                </a:cxn>
                <a:cxn ang="0">
                  <a:pos x="569" y="3"/>
                </a:cxn>
                <a:cxn ang="0">
                  <a:pos x="651" y="9"/>
                </a:cxn>
                <a:cxn ang="0">
                  <a:pos x="707" y="16"/>
                </a:cxn>
                <a:cxn ang="0">
                  <a:pos x="763" y="26"/>
                </a:cxn>
                <a:cxn ang="0">
                  <a:pos x="819" y="42"/>
                </a:cxn>
                <a:cxn ang="0">
                  <a:pos x="873" y="61"/>
                </a:cxn>
                <a:cxn ang="0">
                  <a:pos x="899" y="72"/>
                </a:cxn>
                <a:cxn ang="0">
                  <a:pos x="904" y="76"/>
                </a:cxn>
                <a:cxn ang="0">
                  <a:pos x="908" y="85"/>
                </a:cxn>
                <a:cxn ang="0">
                  <a:pos x="907" y="88"/>
                </a:cxn>
                <a:cxn ang="0">
                  <a:pos x="901" y="100"/>
                </a:cxn>
                <a:cxn ang="0">
                  <a:pos x="891" y="105"/>
                </a:cxn>
                <a:cxn ang="0">
                  <a:pos x="888" y="105"/>
                </a:cxn>
              </a:cxnLst>
              <a:rect l="0" t="0" r="r" b="b"/>
              <a:pathLst>
                <a:path w="908" h="105">
                  <a:moveTo>
                    <a:pt x="888" y="105"/>
                  </a:moveTo>
                  <a:lnTo>
                    <a:pt x="888" y="105"/>
                  </a:lnTo>
                  <a:lnTo>
                    <a:pt x="884" y="104"/>
                  </a:lnTo>
                  <a:lnTo>
                    <a:pt x="879" y="103"/>
                  </a:lnTo>
                  <a:lnTo>
                    <a:pt x="879" y="103"/>
                  </a:lnTo>
                  <a:lnTo>
                    <a:pt x="854" y="92"/>
                  </a:lnTo>
                  <a:lnTo>
                    <a:pt x="827" y="82"/>
                  </a:lnTo>
                  <a:lnTo>
                    <a:pt x="799" y="74"/>
                  </a:lnTo>
                  <a:lnTo>
                    <a:pt x="770" y="68"/>
                  </a:lnTo>
                  <a:lnTo>
                    <a:pt x="743" y="62"/>
                  </a:lnTo>
                  <a:lnTo>
                    <a:pt x="714" y="56"/>
                  </a:lnTo>
                  <a:lnTo>
                    <a:pt x="658" y="48"/>
                  </a:lnTo>
                  <a:lnTo>
                    <a:pt x="652" y="47"/>
                  </a:lnTo>
                  <a:lnTo>
                    <a:pt x="652" y="47"/>
                  </a:lnTo>
                  <a:lnTo>
                    <a:pt x="622" y="44"/>
                  </a:lnTo>
                  <a:lnTo>
                    <a:pt x="592" y="41"/>
                  </a:lnTo>
                  <a:lnTo>
                    <a:pt x="563" y="39"/>
                  </a:lnTo>
                  <a:lnTo>
                    <a:pt x="533" y="38"/>
                  </a:lnTo>
                  <a:lnTo>
                    <a:pt x="473" y="36"/>
                  </a:lnTo>
                  <a:lnTo>
                    <a:pt x="415" y="36"/>
                  </a:lnTo>
                  <a:lnTo>
                    <a:pt x="415" y="36"/>
                  </a:lnTo>
                  <a:lnTo>
                    <a:pt x="389" y="37"/>
                  </a:lnTo>
                  <a:lnTo>
                    <a:pt x="366" y="38"/>
                  </a:lnTo>
                  <a:lnTo>
                    <a:pt x="341" y="40"/>
                  </a:lnTo>
                  <a:lnTo>
                    <a:pt x="316" y="42"/>
                  </a:lnTo>
                  <a:lnTo>
                    <a:pt x="267" y="48"/>
                  </a:lnTo>
                  <a:lnTo>
                    <a:pt x="219" y="55"/>
                  </a:lnTo>
                  <a:lnTo>
                    <a:pt x="198" y="58"/>
                  </a:lnTo>
                  <a:lnTo>
                    <a:pt x="198" y="58"/>
                  </a:lnTo>
                  <a:lnTo>
                    <a:pt x="167" y="63"/>
                  </a:lnTo>
                  <a:lnTo>
                    <a:pt x="167" y="63"/>
                  </a:lnTo>
                  <a:lnTo>
                    <a:pt x="128" y="69"/>
                  </a:lnTo>
                  <a:lnTo>
                    <a:pt x="109" y="72"/>
                  </a:lnTo>
                  <a:lnTo>
                    <a:pt x="90" y="77"/>
                  </a:lnTo>
                  <a:lnTo>
                    <a:pt x="90" y="77"/>
                  </a:lnTo>
                  <a:lnTo>
                    <a:pt x="71" y="82"/>
                  </a:lnTo>
                  <a:lnTo>
                    <a:pt x="53" y="87"/>
                  </a:lnTo>
                  <a:lnTo>
                    <a:pt x="35" y="91"/>
                  </a:lnTo>
                  <a:lnTo>
                    <a:pt x="16" y="93"/>
                  </a:lnTo>
                  <a:lnTo>
                    <a:pt x="16" y="93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10" y="93"/>
                  </a:lnTo>
                  <a:lnTo>
                    <a:pt x="7" y="92"/>
                  </a:lnTo>
                  <a:lnTo>
                    <a:pt x="5" y="91"/>
                  </a:lnTo>
                  <a:lnTo>
                    <a:pt x="3" y="88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7"/>
                  </a:lnTo>
                  <a:lnTo>
                    <a:pt x="3" y="64"/>
                  </a:lnTo>
                  <a:lnTo>
                    <a:pt x="6" y="62"/>
                  </a:lnTo>
                  <a:lnTo>
                    <a:pt x="9" y="60"/>
                  </a:lnTo>
                  <a:lnTo>
                    <a:pt x="12" y="57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35" y="54"/>
                  </a:lnTo>
                  <a:lnTo>
                    <a:pt x="54" y="51"/>
                  </a:lnTo>
                  <a:lnTo>
                    <a:pt x="89" y="43"/>
                  </a:lnTo>
                  <a:lnTo>
                    <a:pt x="89" y="43"/>
                  </a:lnTo>
                  <a:lnTo>
                    <a:pt x="115" y="37"/>
                  </a:lnTo>
                  <a:lnTo>
                    <a:pt x="141" y="32"/>
                  </a:lnTo>
                  <a:lnTo>
                    <a:pt x="141" y="32"/>
                  </a:lnTo>
                  <a:lnTo>
                    <a:pt x="195" y="23"/>
                  </a:lnTo>
                  <a:lnTo>
                    <a:pt x="250" y="13"/>
                  </a:lnTo>
                  <a:lnTo>
                    <a:pt x="250" y="13"/>
                  </a:lnTo>
                  <a:lnTo>
                    <a:pt x="279" y="9"/>
                  </a:lnTo>
                  <a:lnTo>
                    <a:pt x="308" y="6"/>
                  </a:lnTo>
                  <a:lnTo>
                    <a:pt x="336" y="4"/>
                  </a:lnTo>
                  <a:lnTo>
                    <a:pt x="363" y="2"/>
                  </a:lnTo>
                  <a:lnTo>
                    <a:pt x="419" y="1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518" y="1"/>
                  </a:lnTo>
                  <a:lnTo>
                    <a:pt x="569" y="3"/>
                  </a:lnTo>
                  <a:lnTo>
                    <a:pt x="624" y="6"/>
                  </a:lnTo>
                  <a:lnTo>
                    <a:pt x="651" y="9"/>
                  </a:lnTo>
                  <a:lnTo>
                    <a:pt x="680" y="12"/>
                  </a:lnTo>
                  <a:lnTo>
                    <a:pt x="707" y="16"/>
                  </a:lnTo>
                  <a:lnTo>
                    <a:pt x="735" y="21"/>
                  </a:lnTo>
                  <a:lnTo>
                    <a:pt x="763" y="26"/>
                  </a:lnTo>
                  <a:lnTo>
                    <a:pt x="792" y="34"/>
                  </a:lnTo>
                  <a:lnTo>
                    <a:pt x="819" y="42"/>
                  </a:lnTo>
                  <a:lnTo>
                    <a:pt x="846" y="50"/>
                  </a:lnTo>
                  <a:lnTo>
                    <a:pt x="873" y="61"/>
                  </a:lnTo>
                  <a:lnTo>
                    <a:pt x="899" y="72"/>
                  </a:lnTo>
                  <a:lnTo>
                    <a:pt x="899" y="72"/>
                  </a:lnTo>
                  <a:lnTo>
                    <a:pt x="902" y="74"/>
                  </a:lnTo>
                  <a:lnTo>
                    <a:pt x="904" y="76"/>
                  </a:lnTo>
                  <a:lnTo>
                    <a:pt x="907" y="81"/>
                  </a:lnTo>
                  <a:lnTo>
                    <a:pt x="908" y="85"/>
                  </a:lnTo>
                  <a:lnTo>
                    <a:pt x="907" y="88"/>
                  </a:lnTo>
                  <a:lnTo>
                    <a:pt x="907" y="88"/>
                  </a:lnTo>
                  <a:lnTo>
                    <a:pt x="905" y="95"/>
                  </a:lnTo>
                  <a:lnTo>
                    <a:pt x="901" y="100"/>
                  </a:lnTo>
                  <a:lnTo>
                    <a:pt x="894" y="104"/>
                  </a:lnTo>
                  <a:lnTo>
                    <a:pt x="891" y="105"/>
                  </a:lnTo>
                  <a:lnTo>
                    <a:pt x="888" y="105"/>
                  </a:lnTo>
                  <a:lnTo>
                    <a:pt x="888" y="10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56" name="Freeform 412"/>
            <p:cNvSpPr/>
            <p:nvPr/>
          </p:nvSpPr>
          <p:spPr bwMode="auto">
            <a:xfrm>
              <a:off x="5305426" y="3159125"/>
              <a:ext cx="180975" cy="641350"/>
            </a:xfrm>
            <a:custGeom>
              <a:avLst/>
              <a:gdLst/>
              <a:ahLst/>
              <a:cxnLst>
                <a:cxn ang="0">
                  <a:pos x="244" y="1210"/>
                </a:cxn>
                <a:cxn ang="0">
                  <a:pos x="223" y="1198"/>
                </a:cxn>
                <a:cxn ang="0">
                  <a:pos x="196" y="1170"/>
                </a:cxn>
                <a:cxn ang="0">
                  <a:pos x="153" y="1107"/>
                </a:cxn>
                <a:cxn ang="0">
                  <a:pos x="87" y="998"/>
                </a:cxn>
                <a:cxn ang="0">
                  <a:pos x="60" y="953"/>
                </a:cxn>
                <a:cxn ang="0">
                  <a:pos x="54" y="927"/>
                </a:cxn>
                <a:cxn ang="0">
                  <a:pos x="30" y="874"/>
                </a:cxn>
                <a:cxn ang="0">
                  <a:pos x="17" y="839"/>
                </a:cxn>
                <a:cxn ang="0">
                  <a:pos x="6" y="782"/>
                </a:cxn>
                <a:cxn ang="0">
                  <a:pos x="2" y="708"/>
                </a:cxn>
                <a:cxn ang="0">
                  <a:pos x="2" y="665"/>
                </a:cxn>
                <a:cxn ang="0">
                  <a:pos x="0" y="599"/>
                </a:cxn>
                <a:cxn ang="0">
                  <a:pos x="4" y="530"/>
                </a:cxn>
                <a:cxn ang="0">
                  <a:pos x="20" y="388"/>
                </a:cxn>
                <a:cxn ang="0">
                  <a:pos x="30" y="310"/>
                </a:cxn>
                <a:cxn ang="0">
                  <a:pos x="57" y="241"/>
                </a:cxn>
                <a:cxn ang="0">
                  <a:pos x="93" y="191"/>
                </a:cxn>
                <a:cxn ang="0">
                  <a:pos x="164" y="118"/>
                </a:cxn>
                <a:cxn ang="0">
                  <a:pos x="234" y="64"/>
                </a:cxn>
                <a:cxn ang="0">
                  <a:pos x="279" y="30"/>
                </a:cxn>
                <a:cxn ang="0">
                  <a:pos x="300" y="12"/>
                </a:cxn>
                <a:cxn ang="0">
                  <a:pos x="310" y="7"/>
                </a:cxn>
                <a:cxn ang="0">
                  <a:pos x="325" y="0"/>
                </a:cxn>
                <a:cxn ang="0">
                  <a:pos x="337" y="5"/>
                </a:cxn>
                <a:cxn ang="0">
                  <a:pos x="342" y="18"/>
                </a:cxn>
                <a:cxn ang="0">
                  <a:pos x="341" y="30"/>
                </a:cxn>
                <a:cxn ang="0">
                  <a:pos x="335" y="39"/>
                </a:cxn>
                <a:cxn ang="0">
                  <a:pos x="325" y="42"/>
                </a:cxn>
                <a:cxn ang="0">
                  <a:pos x="298" y="57"/>
                </a:cxn>
                <a:cxn ang="0">
                  <a:pos x="269" y="79"/>
                </a:cxn>
                <a:cxn ang="0">
                  <a:pos x="192" y="141"/>
                </a:cxn>
                <a:cxn ang="0">
                  <a:pos x="126" y="205"/>
                </a:cxn>
                <a:cxn ang="0">
                  <a:pos x="81" y="274"/>
                </a:cxn>
                <a:cxn ang="0">
                  <a:pos x="67" y="315"/>
                </a:cxn>
                <a:cxn ang="0">
                  <a:pos x="55" y="413"/>
                </a:cxn>
                <a:cxn ang="0">
                  <a:pos x="49" y="471"/>
                </a:cxn>
                <a:cxn ang="0">
                  <a:pos x="38" y="548"/>
                </a:cxn>
                <a:cxn ang="0">
                  <a:pos x="37" y="630"/>
                </a:cxn>
                <a:cxn ang="0">
                  <a:pos x="36" y="725"/>
                </a:cxn>
                <a:cxn ang="0">
                  <a:pos x="44" y="787"/>
                </a:cxn>
                <a:cxn ang="0">
                  <a:pos x="70" y="871"/>
                </a:cxn>
                <a:cxn ang="0">
                  <a:pos x="95" y="941"/>
                </a:cxn>
                <a:cxn ang="0">
                  <a:pos x="114" y="969"/>
                </a:cxn>
                <a:cxn ang="0">
                  <a:pos x="131" y="998"/>
                </a:cxn>
                <a:cxn ang="0">
                  <a:pos x="160" y="1049"/>
                </a:cxn>
                <a:cxn ang="0">
                  <a:pos x="191" y="1093"/>
                </a:cxn>
                <a:cxn ang="0">
                  <a:pos x="212" y="1124"/>
                </a:cxn>
                <a:cxn ang="0">
                  <a:pos x="234" y="1160"/>
                </a:cxn>
                <a:cxn ang="0">
                  <a:pos x="253" y="1175"/>
                </a:cxn>
                <a:cxn ang="0">
                  <a:pos x="264" y="1185"/>
                </a:cxn>
                <a:cxn ang="0">
                  <a:pos x="264" y="1202"/>
                </a:cxn>
                <a:cxn ang="0">
                  <a:pos x="251" y="1211"/>
                </a:cxn>
              </a:cxnLst>
              <a:rect l="0" t="0" r="r" b="b"/>
              <a:pathLst>
                <a:path w="342" h="1211">
                  <a:moveTo>
                    <a:pt x="251" y="1211"/>
                  </a:moveTo>
                  <a:lnTo>
                    <a:pt x="251" y="1211"/>
                  </a:lnTo>
                  <a:lnTo>
                    <a:pt x="248" y="1211"/>
                  </a:lnTo>
                  <a:lnTo>
                    <a:pt x="244" y="1210"/>
                  </a:lnTo>
                  <a:lnTo>
                    <a:pt x="244" y="1210"/>
                  </a:lnTo>
                  <a:lnTo>
                    <a:pt x="237" y="1206"/>
                  </a:lnTo>
                  <a:lnTo>
                    <a:pt x="229" y="1202"/>
                  </a:lnTo>
                  <a:lnTo>
                    <a:pt x="223" y="1198"/>
                  </a:lnTo>
                  <a:lnTo>
                    <a:pt x="217" y="1192"/>
                  </a:lnTo>
                  <a:lnTo>
                    <a:pt x="206" y="1181"/>
                  </a:lnTo>
                  <a:lnTo>
                    <a:pt x="196" y="1170"/>
                  </a:lnTo>
                  <a:lnTo>
                    <a:pt x="196" y="1170"/>
                  </a:lnTo>
                  <a:lnTo>
                    <a:pt x="184" y="1154"/>
                  </a:lnTo>
                  <a:lnTo>
                    <a:pt x="173" y="1138"/>
                  </a:lnTo>
                  <a:lnTo>
                    <a:pt x="161" y="1122"/>
                  </a:lnTo>
                  <a:lnTo>
                    <a:pt x="153" y="1107"/>
                  </a:lnTo>
                  <a:lnTo>
                    <a:pt x="153" y="1107"/>
                  </a:lnTo>
                  <a:lnTo>
                    <a:pt x="138" y="1079"/>
                  </a:lnTo>
                  <a:lnTo>
                    <a:pt x="121" y="1052"/>
                  </a:lnTo>
                  <a:lnTo>
                    <a:pt x="87" y="998"/>
                  </a:lnTo>
                  <a:lnTo>
                    <a:pt x="87" y="998"/>
                  </a:lnTo>
                  <a:lnTo>
                    <a:pt x="62" y="957"/>
                  </a:lnTo>
                  <a:lnTo>
                    <a:pt x="62" y="957"/>
                  </a:lnTo>
                  <a:lnTo>
                    <a:pt x="60" y="953"/>
                  </a:lnTo>
                  <a:lnTo>
                    <a:pt x="58" y="948"/>
                  </a:lnTo>
                  <a:lnTo>
                    <a:pt x="56" y="936"/>
                  </a:lnTo>
                  <a:lnTo>
                    <a:pt x="56" y="936"/>
                  </a:lnTo>
                  <a:lnTo>
                    <a:pt x="54" y="927"/>
                  </a:lnTo>
                  <a:lnTo>
                    <a:pt x="52" y="919"/>
                  </a:lnTo>
                  <a:lnTo>
                    <a:pt x="52" y="919"/>
                  </a:lnTo>
                  <a:lnTo>
                    <a:pt x="43" y="898"/>
                  </a:lnTo>
                  <a:lnTo>
                    <a:pt x="30" y="874"/>
                  </a:lnTo>
                  <a:lnTo>
                    <a:pt x="30" y="874"/>
                  </a:lnTo>
                  <a:lnTo>
                    <a:pt x="26" y="866"/>
                  </a:lnTo>
                  <a:lnTo>
                    <a:pt x="23" y="858"/>
                  </a:lnTo>
                  <a:lnTo>
                    <a:pt x="17" y="839"/>
                  </a:lnTo>
                  <a:lnTo>
                    <a:pt x="13" y="820"/>
                  </a:lnTo>
                  <a:lnTo>
                    <a:pt x="9" y="801"/>
                  </a:lnTo>
                  <a:lnTo>
                    <a:pt x="9" y="801"/>
                  </a:lnTo>
                  <a:lnTo>
                    <a:pt x="6" y="782"/>
                  </a:lnTo>
                  <a:lnTo>
                    <a:pt x="6" y="782"/>
                  </a:lnTo>
                  <a:lnTo>
                    <a:pt x="4" y="764"/>
                  </a:lnTo>
                  <a:lnTo>
                    <a:pt x="2" y="745"/>
                  </a:lnTo>
                  <a:lnTo>
                    <a:pt x="2" y="708"/>
                  </a:lnTo>
                  <a:lnTo>
                    <a:pt x="2" y="708"/>
                  </a:lnTo>
                  <a:lnTo>
                    <a:pt x="3" y="686"/>
                  </a:lnTo>
                  <a:lnTo>
                    <a:pt x="3" y="686"/>
                  </a:lnTo>
                  <a:lnTo>
                    <a:pt x="2" y="665"/>
                  </a:lnTo>
                  <a:lnTo>
                    <a:pt x="1" y="643"/>
                  </a:lnTo>
                  <a:lnTo>
                    <a:pt x="1" y="643"/>
                  </a:lnTo>
                  <a:lnTo>
                    <a:pt x="0" y="613"/>
                  </a:lnTo>
                  <a:lnTo>
                    <a:pt x="0" y="599"/>
                  </a:lnTo>
                  <a:lnTo>
                    <a:pt x="0" y="583"/>
                  </a:lnTo>
                  <a:lnTo>
                    <a:pt x="0" y="583"/>
                  </a:lnTo>
                  <a:lnTo>
                    <a:pt x="2" y="556"/>
                  </a:lnTo>
                  <a:lnTo>
                    <a:pt x="4" y="530"/>
                  </a:lnTo>
                  <a:lnTo>
                    <a:pt x="10" y="478"/>
                  </a:lnTo>
                  <a:lnTo>
                    <a:pt x="10" y="478"/>
                  </a:lnTo>
                  <a:lnTo>
                    <a:pt x="16" y="433"/>
                  </a:lnTo>
                  <a:lnTo>
                    <a:pt x="20" y="388"/>
                  </a:lnTo>
                  <a:lnTo>
                    <a:pt x="20" y="388"/>
                  </a:lnTo>
                  <a:lnTo>
                    <a:pt x="24" y="352"/>
                  </a:lnTo>
                  <a:lnTo>
                    <a:pt x="26" y="331"/>
                  </a:lnTo>
                  <a:lnTo>
                    <a:pt x="30" y="310"/>
                  </a:lnTo>
                  <a:lnTo>
                    <a:pt x="36" y="290"/>
                  </a:lnTo>
                  <a:lnTo>
                    <a:pt x="43" y="270"/>
                  </a:lnTo>
                  <a:lnTo>
                    <a:pt x="52" y="250"/>
                  </a:lnTo>
                  <a:lnTo>
                    <a:pt x="57" y="241"/>
                  </a:lnTo>
                  <a:lnTo>
                    <a:pt x="62" y="232"/>
                  </a:lnTo>
                  <a:lnTo>
                    <a:pt x="62" y="232"/>
                  </a:lnTo>
                  <a:lnTo>
                    <a:pt x="78" y="210"/>
                  </a:lnTo>
                  <a:lnTo>
                    <a:pt x="93" y="191"/>
                  </a:lnTo>
                  <a:lnTo>
                    <a:pt x="111" y="171"/>
                  </a:lnTo>
                  <a:lnTo>
                    <a:pt x="128" y="152"/>
                  </a:lnTo>
                  <a:lnTo>
                    <a:pt x="146" y="135"/>
                  </a:lnTo>
                  <a:lnTo>
                    <a:pt x="164" y="118"/>
                  </a:lnTo>
                  <a:lnTo>
                    <a:pt x="202" y="86"/>
                  </a:lnTo>
                  <a:lnTo>
                    <a:pt x="202" y="86"/>
                  </a:lnTo>
                  <a:lnTo>
                    <a:pt x="217" y="76"/>
                  </a:lnTo>
                  <a:lnTo>
                    <a:pt x="234" y="64"/>
                  </a:lnTo>
                  <a:lnTo>
                    <a:pt x="234" y="64"/>
                  </a:lnTo>
                  <a:lnTo>
                    <a:pt x="258" y="48"/>
                  </a:lnTo>
                  <a:lnTo>
                    <a:pt x="269" y="40"/>
                  </a:lnTo>
                  <a:lnTo>
                    <a:pt x="279" y="30"/>
                  </a:lnTo>
                  <a:lnTo>
                    <a:pt x="279" y="30"/>
                  </a:lnTo>
                  <a:lnTo>
                    <a:pt x="286" y="23"/>
                  </a:lnTo>
                  <a:lnTo>
                    <a:pt x="294" y="17"/>
                  </a:lnTo>
                  <a:lnTo>
                    <a:pt x="300" y="12"/>
                  </a:lnTo>
                  <a:lnTo>
                    <a:pt x="307" y="9"/>
                  </a:lnTo>
                  <a:lnTo>
                    <a:pt x="309" y="8"/>
                  </a:lnTo>
                  <a:lnTo>
                    <a:pt x="310" y="7"/>
                  </a:lnTo>
                  <a:lnTo>
                    <a:pt x="310" y="7"/>
                  </a:lnTo>
                  <a:lnTo>
                    <a:pt x="313" y="5"/>
                  </a:lnTo>
                  <a:lnTo>
                    <a:pt x="316" y="3"/>
                  </a:lnTo>
                  <a:lnTo>
                    <a:pt x="320" y="1"/>
                  </a:lnTo>
                  <a:lnTo>
                    <a:pt x="325" y="0"/>
                  </a:lnTo>
                  <a:lnTo>
                    <a:pt x="325" y="0"/>
                  </a:lnTo>
                  <a:lnTo>
                    <a:pt x="331" y="1"/>
                  </a:lnTo>
                  <a:lnTo>
                    <a:pt x="334" y="3"/>
                  </a:lnTo>
                  <a:lnTo>
                    <a:pt x="337" y="5"/>
                  </a:lnTo>
                  <a:lnTo>
                    <a:pt x="339" y="7"/>
                  </a:lnTo>
                  <a:lnTo>
                    <a:pt x="341" y="10"/>
                  </a:lnTo>
                  <a:lnTo>
                    <a:pt x="342" y="14"/>
                  </a:lnTo>
                  <a:lnTo>
                    <a:pt x="342" y="18"/>
                  </a:lnTo>
                  <a:lnTo>
                    <a:pt x="342" y="24"/>
                  </a:lnTo>
                  <a:lnTo>
                    <a:pt x="342" y="24"/>
                  </a:lnTo>
                  <a:lnTo>
                    <a:pt x="342" y="27"/>
                  </a:lnTo>
                  <a:lnTo>
                    <a:pt x="341" y="30"/>
                  </a:lnTo>
                  <a:lnTo>
                    <a:pt x="339" y="34"/>
                  </a:lnTo>
                  <a:lnTo>
                    <a:pt x="337" y="36"/>
                  </a:lnTo>
                  <a:lnTo>
                    <a:pt x="337" y="36"/>
                  </a:lnTo>
                  <a:lnTo>
                    <a:pt x="335" y="39"/>
                  </a:lnTo>
                  <a:lnTo>
                    <a:pt x="332" y="40"/>
                  </a:lnTo>
                  <a:lnTo>
                    <a:pt x="329" y="41"/>
                  </a:lnTo>
                  <a:lnTo>
                    <a:pt x="326" y="42"/>
                  </a:lnTo>
                  <a:lnTo>
                    <a:pt x="325" y="42"/>
                  </a:lnTo>
                  <a:lnTo>
                    <a:pt x="325" y="42"/>
                  </a:lnTo>
                  <a:lnTo>
                    <a:pt x="319" y="43"/>
                  </a:lnTo>
                  <a:lnTo>
                    <a:pt x="310" y="48"/>
                  </a:lnTo>
                  <a:lnTo>
                    <a:pt x="298" y="57"/>
                  </a:lnTo>
                  <a:lnTo>
                    <a:pt x="278" y="73"/>
                  </a:lnTo>
                  <a:lnTo>
                    <a:pt x="278" y="73"/>
                  </a:lnTo>
                  <a:lnTo>
                    <a:pt x="269" y="79"/>
                  </a:lnTo>
                  <a:lnTo>
                    <a:pt x="269" y="79"/>
                  </a:lnTo>
                  <a:lnTo>
                    <a:pt x="249" y="93"/>
                  </a:lnTo>
                  <a:lnTo>
                    <a:pt x="231" y="109"/>
                  </a:lnTo>
                  <a:lnTo>
                    <a:pt x="192" y="141"/>
                  </a:lnTo>
                  <a:lnTo>
                    <a:pt x="192" y="141"/>
                  </a:lnTo>
                  <a:lnTo>
                    <a:pt x="176" y="155"/>
                  </a:lnTo>
                  <a:lnTo>
                    <a:pt x="158" y="171"/>
                  </a:lnTo>
                  <a:lnTo>
                    <a:pt x="142" y="187"/>
                  </a:lnTo>
                  <a:lnTo>
                    <a:pt x="126" y="205"/>
                  </a:lnTo>
                  <a:lnTo>
                    <a:pt x="111" y="224"/>
                  </a:lnTo>
                  <a:lnTo>
                    <a:pt x="97" y="243"/>
                  </a:lnTo>
                  <a:lnTo>
                    <a:pt x="86" y="263"/>
                  </a:lnTo>
                  <a:lnTo>
                    <a:pt x="81" y="274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1" y="300"/>
                  </a:lnTo>
                  <a:lnTo>
                    <a:pt x="67" y="315"/>
                  </a:lnTo>
                  <a:lnTo>
                    <a:pt x="64" y="332"/>
                  </a:lnTo>
                  <a:lnTo>
                    <a:pt x="61" y="348"/>
                  </a:lnTo>
                  <a:lnTo>
                    <a:pt x="58" y="381"/>
                  </a:lnTo>
                  <a:lnTo>
                    <a:pt x="55" y="413"/>
                  </a:lnTo>
                  <a:lnTo>
                    <a:pt x="55" y="413"/>
                  </a:lnTo>
                  <a:lnTo>
                    <a:pt x="52" y="445"/>
                  </a:lnTo>
                  <a:lnTo>
                    <a:pt x="52" y="445"/>
                  </a:lnTo>
                  <a:lnTo>
                    <a:pt x="49" y="471"/>
                  </a:lnTo>
                  <a:lnTo>
                    <a:pt x="45" y="498"/>
                  </a:lnTo>
                  <a:lnTo>
                    <a:pt x="45" y="498"/>
                  </a:lnTo>
                  <a:lnTo>
                    <a:pt x="41" y="523"/>
                  </a:lnTo>
                  <a:lnTo>
                    <a:pt x="38" y="548"/>
                  </a:lnTo>
                  <a:lnTo>
                    <a:pt x="36" y="573"/>
                  </a:lnTo>
                  <a:lnTo>
                    <a:pt x="36" y="597"/>
                  </a:lnTo>
                  <a:lnTo>
                    <a:pt x="36" y="597"/>
                  </a:lnTo>
                  <a:lnTo>
                    <a:pt x="37" y="630"/>
                  </a:lnTo>
                  <a:lnTo>
                    <a:pt x="36" y="662"/>
                  </a:lnTo>
                  <a:lnTo>
                    <a:pt x="36" y="662"/>
                  </a:lnTo>
                  <a:lnTo>
                    <a:pt x="36" y="694"/>
                  </a:lnTo>
                  <a:lnTo>
                    <a:pt x="36" y="725"/>
                  </a:lnTo>
                  <a:lnTo>
                    <a:pt x="38" y="757"/>
                  </a:lnTo>
                  <a:lnTo>
                    <a:pt x="40" y="772"/>
                  </a:lnTo>
                  <a:lnTo>
                    <a:pt x="44" y="787"/>
                  </a:lnTo>
                  <a:lnTo>
                    <a:pt x="44" y="787"/>
                  </a:lnTo>
                  <a:lnTo>
                    <a:pt x="50" y="808"/>
                  </a:lnTo>
                  <a:lnTo>
                    <a:pt x="56" y="830"/>
                  </a:lnTo>
                  <a:lnTo>
                    <a:pt x="70" y="871"/>
                  </a:lnTo>
                  <a:lnTo>
                    <a:pt x="70" y="871"/>
                  </a:lnTo>
                  <a:lnTo>
                    <a:pt x="82" y="900"/>
                  </a:lnTo>
                  <a:lnTo>
                    <a:pt x="91" y="931"/>
                  </a:lnTo>
                  <a:lnTo>
                    <a:pt x="91" y="931"/>
                  </a:lnTo>
                  <a:lnTo>
                    <a:pt x="95" y="941"/>
                  </a:lnTo>
                  <a:lnTo>
                    <a:pt x="100" y="952"/>
                  </a:lnTo>
                  <a:lnTo>
                    <a:pt x="107" y="960"/>
                  </a:lnTo>
                  <a:lnTo>
                    <a:pt x="114" y="969"/>
                  </a:lnTo>
                  <a:lnTo>
                    <a:pt x="114" y="969"/>
                  </a:lnTo>
                  <a:lnTo>
                    <a:pt x="124" y="984"/>
                  </a:lnTo>
                  <a:lnTo>
                    <a:pt x="128" y="991"/>
                  </a:lnTo>
                  <a:lnTo>
                    <a:pt x="131" y="998"/>
                  </a:lnTo>
                  <a:lnTo>
                    <a:pt x="131" y="998"/>
                  </a:lnTo>
                  <a:lnTo>
                    <a:pt x="139" y="1012"/>
                  </a:lnTo>
                  <a:lnTo>
                    <a:pt x="145" y="1025"/>
                  </a:lnTo>
                  <a:lnTo>
                    <a:pt x="160" y="1049"/>
                  </a:lnTo>
                  <a:lnTo>
                    <a:pt x="160" y="1049"/>
                  </a:lnTo>
                  <a:lnTo>
                    <a:pt x="176" y="1071"/>
                  </a:lnTo>
                  <a:lnTo>
                    <a:pt x="176" y="1071"/>
                  </a:lnTo>
                  <a:lnTo>
                    <a:pt x="183" y="1082"/>
                  </a:lnTo>
                  <a:lnTo>
                    <a:pt x="191" y="1093"/>
                  </a:lnTo>
                  <a:lnTo>
                    <a:pt x="191" y="1093"/>
                  </a:lnTo>
                  <a:lnTo>
                    <a:pt x="203" y="1109"/>
                  </a:lnTo>
                  <a:lnTo>
                    <a:pt x="208" y="1116"/>
                  </a:lnTo>
                  <a:lnTo>
                    <a:pt x="212" y="1124"/>
                  </a:lnTo>
                  <a:lnTo>
                    <a:pt x="212" y="1124"/>
                  </a:lnTo>
                  <a:lnTo>
                    <a:pt x="219" y="1139"/>
                  </a:lnTo>
                  <a:lnTo>
                    <a:pt x="228" y="1154"/>
                  </a:lnTo>
                  <a:lnTo>
                    <a:pt x="234" y="1160"/>
                  </a:lnTo>
                  <a:lnTo>
                    <a:pt x="240" y="1167"/>
                  </a:lnTo>
                  <a:lnTo>
                    <a:pt x="246" y="1172"/>
                  </a:lnTo>
                  <a:lnTo>
                    <a:pt x="253" y="1175"/>
                  </a:lnTo>
                  <a:lnTo>
                    <a:pt x="253" y="1175"/>
                  </a:lnTo>
                  <a:lnTo>
                    <a:pt x="256" y="1177"/>
                  </a:lnTo>
                  <a:lnTo>
                    <a:pt x="259" y="1179"/>
                  </a:lnTo>
                  <a:lnTo>
                    <a:pt x="261" y="1182"/>
                  </a:lnTo>
                  <a:lnTo>
                    <a:pt x="264" y="1185"/>
                  </a:lnTo>
                  <a:lnTo>
                    <a:pt x="265" y="1191"/>
                  </a:lnTo>
                  <a:lnTo>
                    <a:pt x="265" y="1198"/>
                  </a:lnTo>
                  <a:lnTo>
                    <a:pt x="265" y="1198"/>
                  </a:lnTo>
                  <a:lnTo>
                    <a:pt x="264" y="1202"/>
                  </a:lnTo>
                  <a:lnTo>
                    <a:pt x="260" y="1207"/>
                  </a:lnTo>
                  <a:lnTo>
                    <a:pt x="256" y="1210"/>
                  </a:lnTo>
                  <a:lnTo>
                    <a:pt x="254" y="1211"/>
                  </a:lnTo>
                  <a:lnTo>
                    <a:pt x="251" y="1211"/>
                  </a:lnTo>
                  <a:lnTo>
                    <a:pt x="251" y="12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57" name="Freeform 413"/>
            <p:cNvSpPr/>
            <p:nvPr/>
          </p:nvSpPr>
          <p:spPr bwMode="auto">
            <a:xfrm>
              <a:off x="5449888" y="3138488"/>
              <a:ext cx="133350" cy="681038"/>
            </a:xfrm>
            <a:custGeom>
              <a:avLst/>
              <a:gdLst/>
              <a:ahLst/>
              <a:cxnLst>
                <a:cxn ang="0">
                  <a:pos x="171" y="1285"/>
                </a:cxn>
                <a:cxn ang="0">
                  <a:pos x="162" y="1274"/>
                </a:cxn>
                <a:cxn ang="0">
                  <a:pos x="155" y="1248"/>
                </a:cxn>
                <a:cxn ang="0">
                  <a:pos x="119" y="1178"/>
                </a:cxn>
                <a:cxn ang="0">
                  <a:pos x="96" y="1130"/>
                </a:cxn>
                <a:cxn ang="0">
                  <a:pos x="85" y="1100"/>
                </a:cxn>
                <a:cxn ang="0">
                  <a:pos x="65" y="1060"/>
                </a:cxn>
                <a:cxn ang="0">
                  <a:pos x="41" y="1009"/>
                </a:cxn>
                <a:cxn ang="0">
                  <a:pos x="29" y="965"/>
                </a:cxn>
                <a:cxn ang="0">
                  <a:pos x="11" y="900"/>
                </a:cxn>
                <a:cxn ang="0">
                  <a:pos x="3" y="792"/>
                </a:cxn>
                <a:cxn ang="0">
                  <a:pos x="2" y="697"/>
                </a:cxn>
                <a:cxn ang="0">
                  <a:pos x="0" y="595"/>
                </a:cxn>
                <a:cxn ang="0">
                  <a:pos x="9" y="478"/>
                </a:cxn>
                <a:cxn ang="0">
                  <a:pos x="18" y="409"/>
                </a:cxn>
                <a:cxn ang="0">
                  <a:pos x="33" y="366"/>
                </a:cxn>
                <a:cxn ang="0">
                  <a:pos x="63" y="254"/>
                </a:cxn>
                <a:cxn ang="0">
                  <a:pos x="82" y="213"/>
                </a:cxn>
                <a:cxn ang="0">
                  <a:pos x="97" y="186"/>
                </a:cxn>
                <a:cxn ang="0">
                  <a:pos x="132" y="111"/>
                </a:cxn>
                <a:cxn ang="0">
                  <a:pos x="166" y="62"/>
                </a:cxn>
                <a:cxn ang="0">
                  <a:pos x="175" y="47"/>
                </a:cxn>
                <a:cxn ang="0">
                  <a:pos x="185" y="31"/>
                </a:cxn>
                <a:cxn ang="0">
                  <a:pos x="218" y="5"/>
                </a:cxn>
                <a:cxn ang="0">
                  <a:pos x="236" y="0"/>
                </a:cxn>
                <a:cxn ang="0">
                  <a:pos x="248" y="5"/>
                </a:cxn>
                <a:cxn ang="0">
                  <a:pos x="253" y="22"/>
                </a:cxn>
                <a:cxn ang="0">
                  <a:pos x="245" y="34"/>
                </a:cxn>
                <a:cxn ang="0">
                  <a:pos x="226" y="41"/>
                </a:cxn>
                <a:cxn ang="0">
                  <a:pos x="212" y="55"/>
                </a:cxn>
                <a:cxn ang="0">
                  <a:pos x="200" y="78"/>
                </a:cxn>
                <a:cxn ang="0">
                  <a:pos x="183" y="100"/>
                </a:cxn>
                <a:cxn ang="0">
                  <a:pos x="161" y="131"/>
                </a:cxn>
                <a:cxn ang="0">
                  <a:pos x="127" y="197"/>
                </a:cxn>
                <a:cxn ang="0">
                  <a:pos x="98" y="264"/>
                </a:cxn>
                <a:cxn ang="0">
                  <a:pos x="75" y="349"/>
                </a:cxn>
                <a:cxn ang="0">
                  <a:pos x="61" y="391"/>
                </a:cxn>
                <a:cxn ang="0">
                  <a:pos x="51" y="429"/>
                </a:cxn>
                <a:cxn ang="0">
                  <a:pos x="41" y="559"/>
                </a:cxn>
                <a:cxn ang="0">
                  <a:pos x="39" y="812"/>
                </a:cxn>
                <a:cxn ang="0">
                  <a:pos x="46" y="879"/>
                </a:cxn>
                <a:cxn ang="0">
                  <a:pos x="73" y="987"/>
                </a:cxn>
                <a:cxn ang="0">
                  <a:pos x="93" y="1036"/>
                </a:cxn>
                <a:cxn ang="0">
                  <a:pos x="112" y="1071"/>
                </a:cxn>
                <a:cxn ang="0">
                  <a:pos x="124" y="1104"/>
                </a:cxn>
                <a:cxn ang="0">
                  <a:pos x="141" y="1147"/>
                </a:cxn>
                <a:cxn ang="0">
                  <a:pos x="182" y="1217"/>
                </a:cxn>
                <a:cxn ang="0">
                  <a:pos x="197" y="1271"/>
                </a:cxn>
                <a:cxn ang="0">
                  <a:pos x="193" y="1282"/>
                </a:cxn>
                <a:cxn ang="0">
                  <a:pos x="185" y="1287"/>
                </a:cxn>
              </a:cxnLst>
              <a:rect l="0" t="0" r="r" b="b"/>
              <a:pathLst>
                <a:path w="253" h="1287">
                  <a:moveTo>
                    <a:pt x="181" y="1287"/>
                  </a:moveTo>
                  <a:lnTo>
                    <a:pt x="181" y="1287"/>
                  </a:lnTo>
                  <a:lnTo>
                    <a:pt x="174" y="1286"/>
                  </a:lnTo>
                  <a:lnTo>
                    <a:pt x="171" y="1285"/>
                  </a:lnTo>
                  <a:lnTo>
                    <a:pt x="168" y="1283"/>
                  </a:lnTo>
                  <a:lnTo>
                    <a:pt x="165" y="1280"/>
                  </a:lnTo>
                  <a:lnTo>
                    <a:pt x="163" y="1277"/>
                  </a:lnTo>
                  <a:lnTo>
                    <a:pt x="162" y="1274"/>
                  </a:lnTo>
                  <a:lnTo>
                    <a:pt x="161" y="1270"/>
                  </a:lnTo>
                  <a:lnTo>
                    <a:pt x="161" y="1270"/>
                  </a:lnTo>
                  <a:lnTo>
                    <a:pt x="159" y="1259"/>
                  </a:lnTo>
                  <a:lnTo>
                    <a:pt x="155" y="1248"/>
                  </a:lnTo>
                  <a:lnTo>
                    <a:pt x="151" y="1236"/>
                  </a:lnTo>
                  <a:lnTo>
                    <a:pt x="144" y="1222"/>
                  </a:lnTo>
                  <a:lnTo>
                    <a:pt x="131" y="1197"/>
                  </a:lnTo>
                  <a:lnTo>
                    <a:pt x="119" y="1178"/>
                  </a:lnTo>
                  <a:lnTo>
                    <a:pt x="119" y="1178"/>
                  </a:lnTo>
                  <a:lnTo>
                    <a:pt x="110" y="1162"/>
                  </a:lnTo>
                  <a:lnTo>
                    <a:pt x="102" y="1147"/>
                  </a:lnTo>
                  <a:lnTo>
                    <a:pt x="96" y="1130"/>
                  </a:lnTo>
                  <a:lnTo>
                    <a:pt x="90" y="1114"/>
                  </a:lnTo>
                  <a:lnTo>
                    <a:pt x="90" y="1114"/>
                  </a:lnTo>
                  <a:lnTo>
                    <a:pt x="85" y="1100"/>
                  </a:lnTo>
                  <a:lnTo>
                    <a:pt x="85" y="1100"/>
                  </a:lnTo>
                  <a:lnTo>
                    <a:pt x="80" y="1090"/>
                  </a:lnTo>
                  <a:lnTo>
                    <a:pt x="75" y="1080"/>
                  </a:lnTo>
                  <a:lnTo>
                    <a:pt x="65" y="1060"/>
                  </a:lnTo>
                  <a:lnTo>
                    <a:pt x="65" y="1060"/>
                  </a:lnTo>
                  <a:lnTo>
                    <a:pt x="58" y="1048"/>
                  </a:lnTo>
                  <a:lnTo>
                    <a:pt x="51" y="1035"/>
                  </a:lnTo>
                  <a:lnTo>
                    <a:pt x="45" y="1023"/>
                  </a:lnTo>
                  <a:lnTo>
                    <a:pt x="41" y="1009"/>
                  </a:lnTo>
                  <a:lnTo>
                    <a:pt x="41" y="1009"/>
                  </a:lnTo>
                  <a:lnTo>
                    <a:pt x="35" y="988"/>
                  </a:lnTo>
                  <a:lnTo>
                    <a:pt x="29" y="965"/>
                  </a:lnTo>
                  <a:lnTo>
                    <a:pt x="29" y="965"/>
                  </a:lnTo>
                  <a:lnTo>
                    <a:pt x="23" y="943"/>
                  </a:lnTo>
                  <a:lnTo>
                    <a:pt x="16" y="921"/>
                  </a:lnTo>
                  <a:lnTo>
                    <a:pt x="16" y="921"/>
                  </a:lnTo>
                  <a:lnTo>
                    <a:pt x="11" y="900"/>
                  </a:lnTo>
                  <a:lnTo>
                    <a:pt x="8" y="878"/>
                  </a:lnTo>
                  <a:lnTo>
                    <a:pt x="6" y="856"/>
                  </a:lnTo>
                  <a:lnTo>
                    <a:pt x="4" y="836"/>
                  </a:lnTo>
                  <a:lnTo>
                    <a:pt x="3" y="792"/>
                  </a:lnTo>
                  <a:lnTo>
                    <a:pt x="3" y="748"/>
                  </a:lnTo>
                  <a:lnTo>
                    <a:pt x="3" y="729"/>
                  </a:lnTo>
                  <a:lnTo>
                    <a:pt x="3" y="729"/>
                  </a:lnTo>
                  <a:lnTo>
                    <a:pt x="2" y="697"/>
                  </a:lnTo>
                  <a:lnTo>
                    <a:pt x="2" y="664"/>
                  </a:lnTo>
                  <a:lnTo>
                    <a:pt x="2" y="664"/>
                  </a:lnTo>
                  <a:lnTo>
                    <a:pt x="1" y="630"/>
                  </a:lnTo>
                  <a:lnTo>
                    <a:pt x="0" y="595"/>
                  </a:lnTo>
                  <a:lnTo>
                    <a:pt x="1" y="561"/>
                  </a:lnTo>
                  <a:lnTo>
                    <a:pt x="3" y="527"/>
                  </a:lnTo>
                  <a:lnTo>
                    <a:pt x="3" y="527"/>
                  </a:lnTo>
                  <a:lnTo>
                    <a:pt x="9" y="478"/>
                  </a:lnTo>
                  <a:lnTo>
                    <a:pt x="9" y="478"/>
                  </a:lnTo>
                  <a:lnTo>
                    <a:pt x="16" y="420"/>
                  </a:lnTo>
                  <a:lnTo>
                    <a:pt x="16" y="420"/>
                  </a:lnTo>
                  <a:lnTo>
                    <a:pt x="18" y="409"/>
                  </a:lnTo>
                  <a:lnTo>
                    <a:pt x="20" y="399"/>
                  </a:lnTo>
                  <a:lnTo>
                    <a:pt x="28" y="380"/>
                  </a:lnTo>
                  <a:lnTo>
                    <a:pt x="28" y="380"/>
                  </a:lnTo>
                  <a:lnTo>
                    <a:pt x="33" y="366"/>
                  </a:lnTo>
                  <a:lnTo>
                    <a:pt x="37" y="351"/>
                  </a:lnTo>
                  <a:lnTo>
                    <a:pt x="37" y="351"/>
                  </a:lnTo>
                  <a:lnTo>
                    <a:pt x="49" y="306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67" y="243"/>
                  </a:lnTo>
                  <a:lnTo>
                    <a:pt x="71" y="233"/>
                  </a:lnTo>
                  <a:lnTo>
                    <a:pt x="82" y="213"/>
                  </a:lnTo>
                  <a:lnTo>
                    <a:pt x="82" y="213"/>
                  </a:lnTo>
                  <a:lnTo>
                    <a:pt x="90" y="200"/>
                  </a:lnTo>
                  <a:lnTo>
                    <a:pt x="97" y="186"/>
                  </a:lnTo>
                  <a:lnTo>
                    <a:pt x="97" y="186"/>
                  </a:lnTo>
                  <a:lnTo>
                    <a:pt x="107" y="162"/>
                  </a:lnTo>
                  <a:lnTo>
                    <a:pt x="107" y="162"/>
                  </a:lnTo>
                  <a:lnTo>
                    <a:pt x="119" y="135"/>
                  </a:lnTo>
                  <a:lnTo>
                    <a:pt x="132" y="111"/>
                  </a:lnTo>
                  <a:lnTo>
                    <a:pt x="139" y="98"/>
                  </a:lnTo>
                  <a:lnTo>
                    <a:pt x="146" y="86"/>
                  </a:lnTo>
                  <a:lnTo>
                    <a:pt x="156" y="7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9" y="59"/>
                  </a:lnTo>
                  <a:lnTo>
                    <a:pt x="171" y="55"/>
                  </a:lnTo>
                  <a:lnTo>
                    <a:pt x="175" y="47"/>
                  </a:lnTo>
                  <a:lnTo>
                    <a:pt x="175" y="47"/>
                  </a:lnTo>
                  <a:lnTo>
                    <a:pt x="180" y="38"/>
                  </a:lnTo>
                  <a:lnTo>
                    <a:pt x="183" y="34"/>
                  </a:lnTo>
                  <a:lnTo>
                    <a:pt x="185" y="31"/>
                  </a:lnTo>
                  <a:lnTo>
                    <a:pt x="185" y="31"/>
                  </a:lnTo>
                  <a:lnTo>
                    <a:pt x="196" y="21"/>
                  </a:lnTo>
                  <a:lnTo>
                    <a:pt x="206" y="13"/>
                  </a:lnTo>
                  <a:lnTo>
                    <a:pt x="218" y="5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9" y="0"/>
                  </a:lnTo>
                  <a:lnTo>
                    <a:pt x="243" y="1"/>
                  </a:lnTo>
                  <a:lnTo>
                    <a:pt x="246" y="3"/>
                  </a:lnTo>
                  <a:lnTo>
                    <a:pt x="248" y="5"/>
                  </a:lnTo>
                  <a:lnTo>
                    <a:pt x="251" y="10"/>
                  </a:lnTo>
                  <a:lnTo>
                    <a:pt x="253" y="17"/>
                  </a:lnTo>
                  <a:lnTo>
                    <a:pt x="253" y="17"/>
                  </a:lnTo>
                  <a:lnTo>
                    <a:pt x="253" y="22"/>
                  </a:lnTo>
                  <a:lnTo>
                    <a:pt x="251" y="28"/>
                  </a:lnTo>
                  <a:lnTo>
                    <a:pt x="250" y="30"/>
                  </a:lnTo>
                  <a:lnTo>
                    <a:pt x="247" y="32"/>
                  </a:lnTo>
                  <a:lnTo>
                    <a:pt x="245" y="34"/>
                  </a:lnTo>
                  <a:lnTo>
                    <a:pt x="240" y="35"/>
                  </a:lnTo>
                  <a:lnTo>
                    <a:pt x="240" y="35"/>
                  </a:lnTo>
                  <a:lnTo>
                    <a:pt x="232" y="38"/>
                  </a:lnTo>
                  <a:lnTo>
                    <a:pt x="226" y="41"/>
                  </a:lnTo>
                  <a:lnTo>
                    <a:pt x="221" y="45"/>
                  </a:lnTo>
                  <a:lnTo>
                    <a:pt x="217" y="48"/>
                  </a:lnTo>
                  <a:lnTo>
                    <a:pt x="214" y="51"/>
                  </a:lnTo>
                  <a:lnTo>
                    <a:pt x="212" y="55"/>
                  </a:lnTo>
                  <a:lnTo>
                    <a:pt x="207" y="64"/>
                  </a:lnTo>
                  <a:lnTo>
                    <a:pt x="207" y="64"/>
                  </a:lnTo>
                  <a:lnTo>
                    <a:pt x="204" y="70"/>
                  </a:lnTo>
                  <a:lnTo>
                    <a:pt x="200" y="78"/>
                  </a:lnTo>
                  <a:lnTo>
                    <a:pt x="200" y="78"/>
                  </a:lnTo>
                  <a:lnTo>
                    <a:pt x="193" y="89"/>
                  </a:lnTo>
                  <a:lnTo>
                    <a:pt x="183" y="100"/>
                  </a:lnTo>
                  <a:lnTo>
                    <a:pt x="183" y="100"/>
                  </a:lnTo>
                  <a:lnTo>
                    <a:pt x="171" y="115"/>
                  </a:lnTo>
                  <a:lnTo>
                    <a:pt x="166" y="123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50" y="153"/>
                  </a:lnTo>
                  <a:lnTo>
                    <a:pt x="138" y="176"/>
                  </a:lnTo>
                  <a:lnTo>
                    <a:pt x="138" y="176"/>
                  </a:lnTo>
                  <a:lnTo>
                    <a:pt x="127" y="197"/>
                  </a:lnTo>
                  <a:lnTo>
                    <a:pt x="116" y="219"/>
                  </a:lnTo>
                  <a:lnTo>
                    <a:pt x="106" y="242"/>
                  </a:lnTo>
                  <a:lnTo>
                    <a:pt x="98" y="264"/>
                  </a:lnTo>
                  <a:lnTo>
                    <a:pt x="98" y="264"/>
                  </a:lnTo>
                  <a:lnTo>
                    <a:pt x="87" y="304"/>
                  </a:lnTo>
                  <a:lnTo>
                    <a:pt x="76" y="344"/>
                  </a:lnTo>
                  <a:lnTo>
                    <a:pt x="75" y="349"/>
                  </a:lnTo>
                  <a:lnTo>
                    <a:pt x="75" y="349"/>
                  </a:lnTo>
                  <a:lnTo>
                    <a:pt x="70" y="364"/>
                  </a:lnTo>
                  <a:lnTo>
                    <a:pt x="65" y="379"/>
                  </a:lnTo>
                  <a:lnTo>
                    <a:pt x="65" y="379"/>
                  </a:lnTo>
                  <a:lnTo>
                    <a:pt x="61" y="391"/>
                  </a:lnTo>
                  <a:lnTo>
                    <a:pt x="56" y="403"/>
                  </a:lnTo>
                  <a:lnTo>
                    <a:pt x="53" y="416"/>
                  </a:lnTo>
                  <a:lnTo>
                    <a:pt x="51" y="429"/>
                  </a:lnTo>
                  <a:lnTo>
                    <a:pt x="51" y="429"/>
                  </a:lnTo>
                  <a:lnTo>
                    <a:pt x="49" y="468"/>
                  </a:lnTo>
                  <a:lnTo>
                    <a:pt x="45" y="506"/>
                  </a:lnTo>
                  <a:lnTo>
                    <a:pt x="45" y="506"/>
                  </a:lnTo>
                  <a:lnTo>
                    <a:pt x="41" y="559"/>
                  </a:lnTo>
                  <a:lnTo>
                    <a:pt x="39" y="586"/>
                  </a:lnTo>
                  <a:lnTo>
                    <a:pt x="39" y="613"/>
                  </a:lnTo>
                  <a:lnTo>
                    <a:pt x="39" y="812"/>
                  </a:lnTo>
                  <a:lnTo>
                    <a:pt x="39" y="812"/>
                  </a:lnTo>
                  <a:lnTo>
                    <a:pt x="39" y="830"/>
                  </a:lnTo>
                  <a:lnTo>
                    <a:pt x="41" y="846"/>
                  </a:lnTo>
                  <a:lnTo>
                    <a:pt x="43" y="863"/>
                  </a:lnTo>
                  <a:lnTo>
                    <a:pt x="46" y="879"/>
                  </a:lnTo>
                  <a:lnTo>
                    <a:pt x="54" y="912"/>
                  </a:lnTo>
                  <a:lnTo>
                    <a:pt x="62" y="944"/>
                  </a:lnTo>
                  <a:lnTo>
                    <a:pt x="62" y="944"/>
                  </a:lnTo>
                  <a:lnTo>
                    <a:pt x="73" y="987"/>
                  </a:lnTo>
                  <a:lnTo>
                    <a:pt x="73" y="987"/>
                  </a:lnTo>
                  <a:lnTo>
                    <a:pt x="78" y="1003"/>
                  </a:lnTo>
                  <a:lnTo>
                    <a:pt x="86" y="1020"/>
                  </a:lnTo>
                  <a:lnTo>
                    <a:pt x="93" y="1036"/>
                  </a:lnTo>
                  <a:lnTo>
                    <a:pt x="102" y="1052"/>
                  </a:lnTo>
                  <a:lnTo>
                    <a:pt x="102" y="1052"/>
                  </a:lnTo>
                  <a:lnTo>
                    <a:pt x="112" y="1071"/>
                  </a:lnTo>
                  <a:lnTo>
                    <a:pt x="112" y="1071"/>
                  </a:lnTo>
                  <a:lnTo>
                    <a:pt x="116" y="1079"/>
                  </a:lnTo>
                  <a:lnTo>
                    <a:pt x="119" y="1087"/>
                  </a:lnTo>
                  <a:lnTo>
                    <a:pt x="124" y="1104"/>
                  </a:lnTo>
                  <a:lnTo>
                    <a:pt x="124" y="1104"/>
                  </a:lnTo>
                  <a:lnTo>
                    <a:pt x="131" y="1126"/>
                  </a:lnTo>
                  <a:lnTo>
                    <a:pt x="136" y="1136"/>
                  </a:lnTo>
                  <a:lnTo>
                    <a:pt x="141" y="1147"/>
                  </a:lnTo>
                  <a:lnTo>
                    <a:pt x="141" y="1147"/>
                  </a:lnTo>
                  <a:lnTo>
                    <a:pt x="154" y="1166"/>
                  </a:lnTo>
                  <a:lnTo>
                    <a:pt x="164" y="1184"/>
                  </a:lnTo>
                  <a:lnTo>
                    <a:pt x="173" y="1201"/>
                  </a:lnTo>
                  <a:lnTo>
                    <a:pt x="182" y="1217"/>
                  </a:lnTo>
                  <a:lnTo>
                    <a:pt x="188" y="1232"/>
                  </a:lnTo>
                  <a:lnTo>
                    <a:pt x="192" y="1246"/>
                  </a:lnTo>
                  <a:lnTo>
                    <a:pt x="195" y="1259"/>
                  </a:lnTo>
                  <a:lnTo>
                    <a:pt x="197" y="1271"/>
                  </a:lnTo>
                  <a:lnTo>
                    <a:pt x="197" y="1271"/>
                  </a:lnTo>
                  <a:lnTo>
                    <a:pt x="196" y="1277"/>
                  </a:lnTo>
                  <a:lnTo>
                    <a:pt x="195" y="1280"/>
                  </a:lnTo>
                  <a:lnTo>
                    <a:pt x="193" y="1282"/>
                  </a:lnTo>
                  <a:lnTo>
                    <a:pt x="193" y="1282"/>
                  </a:lnTo>
                  <a:lnTo>
                    <a:pt x="191" y="1284"/>
                  </a:lnTo>
                  <a:lnTo>
                    <a:pt x="188" y="1286"/>
                  </a:lnTo>
                  <a:lnTo>
                    <a:pt x="185" y="1287"/>
                  </a:lnTo>
                  <a:lnTo>
                    <a:pt x="181" y="1287"/>
                  </a:lnTo>
                  <a:lnTo>
                    <a:pt x="181" y="12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58" name="Freeform 414"/>
            <p:cNvSpPr/>
            <p:nvPr/>
          </p:nvSpPr>
          <p:spPr bwMode="auto">
            <a:xfrm>
              <a:off x="5559426" y="3148013"/>
              <a:ext cx="134938" cy="661988"/>
            </a:xfrm>
            <a:custGeom>
              <a:avLst/>
              <a:gdLst/>
              <a:ahLst/>
              <a:cxnLst>
                <a:cxn ang="0">
                  <a:pos x="66" y="1250"/>
                </a:cxn>
                <a:cxn ang="0">
                  <a:pos x="58" y="1244"/>
                </a:cxn>
                <a:cxn ang="0">
                  <a:pos x="58" y="1224"/>
                </a:cxn>
                <a:cxn ang="0">
                  <a:pos x="80" y="1168"/>
                </a:cxn>
                <a:cxn ang="0">
                  <a:pos x="111" y="1115"/>
                </a:cxn>
                <a:cxn ang="0">
                  <a:pos x="129" y="1073"/>
                </a:cxn>
                <a:cxn ang="0">
                  <a:pos x="141" y="1041"/>
                </a:cxn>
                <a:cxn ang="0">
                  <a:pos x="168" y="991"/>
                </a:cxn>
                <a:cxn ang="0">
                  <a:pos x="192" y="918"/>
                </a:cxn>
                <a:cxn ang="0">
                  <a:pos x="210" y="838"/>
                </a:cxn>
                <a:cxn ang="0">
                  <a:pos x="214" y="595"/>
                </a:cxn>
                <a:cxn ang="0">
                  <a:pos x="208" y="491"/>
                </a:cxn>
                <a:cxn ang="0">
                  <a:pos x="202" y="417"/>
                </a:cxn>
                <a:cxn ang="0">
                  <a:pos x="188" y="367"/>
                </a:cxn>
                <a:cxn ang="0">
                  <a:pos x="177" y="333"/>
                </a:cxn>
                <a:cxn ang="0">
                  <a:pos x="155" y="256"/>
                </a:cxn>
                <a:cxn ang="0">
                  <a:pos x="115" y="170"/>
                </a:cxn>
                <a:cxn ang="0">
                  <a:pos x="92" y="127"/>
                </a:cxn>
                <a:cxn ang="0">
                  <a:pos x="70" y="97"/>
                </a:cxn>
                <a:cxn ang="0">
                  <a:pos x="49" y="68"/>
                </a:cxn>
                <a:cxn ang="0">
                  <a:pos x="40" y="49"/>
                </a:cxn>
                <a:cxn ang="0">
                  <a:pos x="21" y="37"/>
                </a:cxn>
                <a:cxn ang="0">
                  <a:pos x="7" y="31"/>
                </a:cxn>
                <a:cxn ang="0">
                  <a:pos x="0" y="15"/>
                </a:cxn>
                <a:cxn ang="0">
                  <a:pos x="8" y="3"/>
                </a:cxn>
                <a:cxn ang="0">
                  <a:pos x="17" y="0"/>
                </a:cxn>
                <a:cxn ang="0">
                  <a:pos x="47" y="11"/>
                </a:cxn>
                <a:cxn ang="0">
                  <a:pos x="71" y="33"/>
                </a:cxn>
                <a:cxn ang="0">
                  <a:pos x="82" y="52"/>
                </a:cxn>
                <a:cxn ang="0">
                  <a:pos x="98" y="71"/>
                </a:cxn>
                <a:cxn ang="0">
                  <a:pos x="135" y="132"/>
                </a:cxn>
                <a:cxn ang="0">
                  <a:pos x="156" y="180"/>
                </a:cxn>
                <a:cxn ang="0">
                  <a:pos x="182" y="226"/>
                </a:cxn>
                <a:cxn ang="0">
                  <a:pos x="204" y="297"/>
                </a:cxn>
                <a:cxn ang="0">
                  <a:pos x="226" y="368"/>
                </a:cxn>
                <a:cxn ang="0">
                  <a:pos x="237" y="407"/>
                </a:cxn>
                <a:cxn ang="0">
                  <a:pos x="249" y="512"/>
                </a:cxn>
                <a:cxn ang="0">
                  <a:pos x="253" y="612"/>
                </a:cxn>
                <a:cxn ang="0">
                  <a:pos x="250" y="709"/>
                </a:cxn>
                <a:cxn ang="0">
                  <a:pos x="249" y="812"/>
                </a:cxn>
                <a:cxn ang="0">
                  <a:pos x="237" y="895"/>
                </a:cxn>
                <a:cxn ang="0">
                  <a:pos x="225" y="939"/>
                </a:cxn>
                <a:cxn ang="0">
                  <a:pos x="208" y="993"/>
                </a:cxn>
                <a:cxn ang="0">
                  <a:pos x="188" y="1031"/>
                </a:cxn>
                <a:cxn ang="0">
                  <a:pos x="168" y="1070"/>
                </a:cxn>
                <a:cxn ang="0">
                  <a:pos x="150" y="1114"/>
                </a:cxn>
                <a:cxn ang="0">
                  <a:pos x="122" y="1164"/>
                </a:cxn>
                <a:cxn ang="0">
                  <a:pos x="94" y="1224"/>
                </a:cxn>
                <a:cxn ang="0">
                  <a:pos x="90" y="1241"/>
                </a:cxn>
                <a:cxn ang="0">
                  <a:pos x="73" y="1251"/>
                </a:cxn>
              </a:cxnLst>
              <a:rect l="0" t="0" r="r" b="b"/>
              <a:pathLst>
                <a:path w="254" h="1251">
                  <a:moveTo>
                    <a:pt x="73" y="1251"/>
                  </a:moveTo>
                  <a:lnTo>
                    <a:pt x="73" y="1251"/>
                  </a:lnTo>
                  <a:lnTo>
                    <a:pt x="69" y="1251"/>
                  </a:lnTo>
                  <a:lnTo>
                    <a:pt x="66" y="1250"/>
                  </a:lnTo>
                  <a:lnTo>
                    <a:pt x="62" y="1249"/>
                  </a:lnTo>
                  <a:lnTo>
                    <a:pt x="59" y="1246"/>
                  </a:lnTo>
                  <a:lnTo>
                    <a:pt x="59" y="1246"/>
                  </a:lnTo>
                  <a:lnTo>
                    <a:pt x="58" y="1244"/>
                  </a:lnTo>
                  <a:lnTo>
                    <a:pt x="57" y="1241"/>
                  </a:lnTo>
                  <a:lnTo>
                    <a:pt x="56" y="1235"/>
                  </a:lnTo>
                  <a:lnTo>
                    <a:pt x="56" y="1235"/>
                  </a:lnTo>
                  <a:lnTo>
                    <a:pt x="58" y="1224"/>
                  </a:lnTo>
                  <a:lnTo>
                    <a:pt x="61" y="1211"/>
                  </a:lnTo>
                  <a:lnTo>
                    <a:pt x="66" y="1198"/>
                  </a:lnTo>
                  <a:lnTo>
                    <a:pt x="72" y="1183"/>
                  </a:lnTo>
                  <a:lnTo>
                    <a:pt x="80" y="1168"/>
                  </a:lnTo>
                  <a:lnTo>
                    <a:pt x="89" y="1151"/>
                  </a:lnTo>
                  <a:lnTo>
                    <a:pt x="100" y="1134"/>
                  </a:lnTo>
                  <a:lnTo>
                    <a:pt x="111" y="1115"/>
                  </a:lnTo>
                  <a:lnTo>
                    <a:pt x="111" y="1115"/>
                  </a:lnTo>
                  <a:lnTo>
                    <a:pt x="117" y="1105"/>
                  </a:lnTo>
                  <a:lnTo>
                    <a:pt x="121" y="1095"/>
                  </a:lnTo>
                  <a:lnTo>
                    <a:pt x="129" y="1073"/>
                  </a:lnTo>
                  <a:lnTo>
                    <a:pt x="129" y="1073"/>
                  </a:lnTo>
                  <a:lnTo>
                    <a:pt x="135" y="1056"/>
                  </a:lnTo>
                  <a:lnTo>
                    <a:pt x="138" y="1049"/>
                  </a:lnTo>
                  <a:lnTo>
                    <a:pt x="141" y="1041"/>
                  </a:lnTo>
                  <a:lnTo>
                    <a:pt x="141" y="1041"/>
                  </a:lnTo>
                  <a:lnTo>
                    <a:pt x="151" y="1022"/>
                  </a:lnTo>
                  <a:lnTo>
                    <a:pt x="151" y="1022"/>
                  </a:lnTo>
                  <a:lnTo>
                    <a:pt x="161" y="1007"/>
                  </a:lnTo>
                  <a:lnTo>
                    <a:pt x="168" y="991"/>
                  </a:lnTo>
                  <a:lnTo>
                    <a:pt x="175" y="976"/>
                  </a:lnTo>
                  <a:lnTo>
                    <a:pt x="180" y="959"/>
                  </a:lnTo>
                  <a:lnTo>
                    <a:pt x="180" y="959"/>
                  </a:lnTo>
                  <a:lnTo>
                    <a:pt x="192" y="918"/>
                  </a:lnTo>
                  <a:lnTo>
                    <a:pt x="192" y="918"/>
                  </a:lnTo>
                  <a:lnTo>
                    <a:pt x="200" y="887"/>
                  </a:lnTo>
                  <a:lnTo>
                    <a:pt x="207" y="855"/>
                  </a:lnTo>
                  <a:lnTo>
                    <a:pt x="210" y="838"/>
                  </a:lnTo>
                  <a:lnTo>
                    <a:pt x="212" y="823"/>
                  </a:lnTo>
                  <a:lnTo>
                    <a:pt x="214" y="806"/>
                  </a:lnTo>
                  <a:lnTo>
                    <a:pt x="214" y="789"/>
                  </a:lnTo>
                  <a:lnTo>
                    <a:pt x="214" y="595"/>
                  </a:lnTo>
                  <a:lnTo>
                    <a:pt x="214" y="595"/>
                  </a:lnTo>
                  <a:lnTo>
                    <a:pt x="214" y="569"/>
                  </a:lnTo>
                  <a:lnTo>
                    <a:pt x="212" y="543"/>
                  </a:lnTo>
                  <a:lnTo>
                    <a:pt x="208" y="491"/>
                  </a:lnTo>
                  <a:lnTo>
                    <a:pt x="208" y="491"/>
                  </a:lnTo>
                  <a:lnTo>
                    <a:pt x="204" y="454"/>
                  </a:lnTo>
                  <a:lnTo>
                    <a:pt x="202" y="417"/>
                  </a:lnTo>
                  <a:lnTo>
                    <a:pt x="202" y="417"/>
                  </a:lnTo>
                  <a:lnTo>
                    <a:pt x="200" y="404"/>
                  </a:lnTo>
                  <a:lnTo>
                    <a:pt x="197" y="391"/>
                  </a:lnTo>
                  <a:lnTo>
                    <a:pt x="193" y="380"/>
                  </a:lnTo>
                  <a:lnTo>
                    <a:pt x="188" y="367"/>
                  </a:lnTo>
                  <a:lnTo>
                    <a:pt x="188" y="367"/>
                  </a:lnTo>
                  <a:lnTo>
                    <a:pt x="182" y="354"/>
                  </a:lnTo>
                  <a:lnTo>
                    <a:pt x="178" y="340"/>
                  </a:lnTo>
                  <a:lnTo>
                    <a:pt x="177" y="333"/>
                  </a:lnTo>
                  <a:lnTo>
                    <a:pt x="177" y="333"/>
                  </a:lnTo>
                  <a:lnTo>
                    <a:pt x="167" y="294"/>
                  </a:lnTo>
                  <a:lnTo>
                    <a:pt x="155" y="256"/>
                  </a:lnTo>
                  <a:lnTo>
                    <a:pt x="155" y="256"/>
                  </a:lnTo>
                  <a:lnTo>
                    <a:pt x="147" y="234"/>
                  </a:lnTo>
                  <a:lnTo>
                    <a:pt x="138" y="212"/>
                  </a:lnTo>
                  <a:lnTo>
                    <a:pt x="126" y="192"/>
                  </a:lnTo>
                  <a:lnTo>
                    <a:pt x="115" y="170"/>
                  </a:lnTo>
                  <a:lnTo>
                    <a:pt x="115" y="170"/>
                  </a:lnTo>
                  <a:lnTo>
                    <a:pt x="103" y="148"/>
                  </a:lnTo>
                  <a:lnTo>
                    <a:pt x="92" y="127"/>
                  </a:lnTo>
                  <a:lnTo>
                    <a:pt x="92" y="127"/>
                  </a:lnTo>
                  <a:lnTo>
                    <a:pt x="87" y="118"/>
                  </a:lnTo>
                  <a:lnTo>
                    <a:pt x="82" y="111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0" y="86"/>
                  </a:lnTo>
                  <a:lnTo>
                    <a:pt x="52" y="75"/>
                  </a:lnTo>
                  <a:lnTo>
                    <a:pt x="52" y="75"/>
                  </a:lnTo>
                  <a:lnTo>
                    <a:pt x="49" y="6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42" y="52"/>
                  </a:lnTo>
                  <a:lnTo>
                    <a:pt x="40" y="49"/>
                  </a:lnTo>
                  <a:lnTo>
                    <a:pt x="37" y="45"/>
                  </a:lnTo>
                  <a:lnTo>
                    <a:pt x="32" y="42"/>
                  </a:lnTo>
                  <a:lnTo>
                    <a:pt x="27" y="39"/>
                  </a:lnTo>
                  <a:lnTo>
                    <a:pt x="21" y="37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9" y="33"/>
                  </a:lnTo>
                  <a:lnTo>
                    <a:pt x="7" y="31"/>
                  </a:lnTo>
                  <a:lnTo>
                    <a:pt x="4" y="29"/>
                  </a:lnTo>
                  <a:lnTo>
                    <a:pt x="3" y="27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5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36" y="5"/>
                  </a:lnTo>
                  <a:lnTo>
                    <a:pt x="47" y="11"/>
                  </a:lnTo>
                  <a:lnTo>
                    <a:pt x="57" y="19"/>
                  </a:lnTo>
                  <a:lnTo>
                    <a:pt x="69" y="30"/>
                  </a:lnTo>
                  <a:lnTo>
                    <a:pt x="69" y="30"/>
                  </a:lnTo>
                  <a:lnTo>
                    <a:pt x="71" y="33"/>
                  </a:lnTo>
                  <a:lnTo>
                    <a:pt x="74" y="37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52"/>
                  </a:lnTo>
                  <a:lnTo>
                    <a:pt x="84" y="57"/>
                  </a:lnTo>
                  <a:lnTo>
                    <a:pt x="87" y="61"/>
                  </a:lnTo>
                  <a:lnTo>
                    <a:pt x="87" y="61"/>
                  </a:lnTo>
                  <a:lnTo>
                    <a:pt x="98" y="71"/>
                  </a:lnTo>
                  <a:lnTo>
                    <a:pt x="107" y="83"/>
                  </a:lnTo>
                  <a:lnTo>
                    <a:pt x="114" y="95"/>
                  </a:lnTo>
                  <a:lnTo>
                    <a:pt x="121" y="107"/>
                  </a:lnTo>
                  <a:lnTo>
                    <a:pt x="135" y="132"/>
                  </a:lnTo>
                  <a:lnTo>
                    <a:pt x="146" y="158"/>
                  </a:lnTo>
                  <a:lnTo>
                    <a:pt x="146" y="158"/>
                  </a:lnTo>
                  <a:lnTo>
                    <a:pt x="156" y="180"/>
                  </a:lnTo>
                  <a:lnTo>
                    <a:pt x="156" y="180"/>
                  </a:lnTo>
                  <a:lnTo>
                    <a:pt x="164" y="194"/>
                  </a:lnTo>
                  <a:lnTo>
                    <a:pt x="171" y="206"/>
                  </a:lnTo>
                  <a:lnTo>
                    <a:pt x="171" y="206"/>
                  </a:lnTo>
                  <a:lnTo>
                    <a:pt x="182" y="226"/>
                  </a:lnTo>
                  <a:lnTo>
                    <a:pt x="186" y="236"/>
                  </a:lnTo>
                  <a:lnTo>
                    <a:pt x="191" y="247"/>
                  </a:lnTo>
                  <a:lnTo>
                    <a:pt x="191" y="247"/>
                  </a:lnTo>
                  <a:lnTo>
                    <a:pt x="204" y="297"/>
                  </a:lnTo>
                  <a:lnTo>
                    <a:pt x="215" y="342"/>
                  </a:lnTo>
                  <a:lnTo>
                    <a:pt x="215" y="342"/>
                  </a:lnTo>
                  <a:lnTo>
                    <a:pt x="220" y="355"/>
                  </a:lnTo>
                  <a:lnTo>
                    <a:pt x="226" y="368"/>
                  </a:lnTo>
                  <a:lnTo>
                    <a:pt x="226" y="368"/>
                  </a:lnTo>
                  <a:lnTo>
                    <a:pt x="233" y="388"/>
                  </a:lnTo>
                  <a:lnTo>
                    <a:pt x="235" y="397"/>
                  </a:lnTo>
                  <a:lnTo>
                    <a:pt x="237" y="407"/>
                  </a:lnTo>
                  <a:lnTo>
                    <a:pt x="237" y="407"/>
                  </a:lnTo>
                  <a:lnTo>
                    <a:pt x="244" y="466"/>
                  </a:lnTo>
                  <a:lnTo>
                    <a:pt x="244" y="466"/>
                  </a:lnTo>
                  <a:lnTo>
                    <a:pt x="249" y="512"/>
                  </a:lnTo>
                  <a:lnTo>
                    <a:pt x="249" y="512"/>
                  </a:lnTo>
                  <a:lnTo>
                    <a:pt x="253" y="545"/>
                  </a:lnTo>
                  <a:lnTo>
                    <a:pt x="254" y="579"/>
                  </a:lnTo>
                  <a:lnTo>
                    <a:pt x="253" y="612"/>
                  </a:lnTo>
                  <a:lnTo>
                    <a:pt x="251" y="646"/>
                  </a:lnTo>
                  <a:lnTo>
                    <a:pt x="251" y="646"/>
                  </a:lnTo>
                  <a:lnTo>
                    <a:pt x="250" y="677"/>
                  </a:lnTo>
                  <a:lnTo>
                    <a:pt x="250" y="709"/>
                  </a:lnTo>
                  <a:lnTo>
                    <a:pt x="250" y="727"/>
                  </a:lnTo>
                  <a:lnTo>
                    <a:pt x="250" y="727"/>
                  </a:lnTo>
                  <a:lnTo>
                    <a:pt x="250" y="770"/>
                  </a:lnTo>
                  <a:lnTo>
                    <a:pt x="249" y="812"/>
                  </a:lnTo>
                  <a:lnTo>
                    <a:pt x="247" y="832"/>
                  </a:lnTo>
                  <a:lnTo>
                    <a:pt x="245" y="853"/>
                  </a:lnTo>
                  <a:lnTo>
                    <a:pt x="241" y="875"/>
                  </a:lnTo>
                  <a:lnTo>
                    <a:pt x="237" y="895"/>
                  </a:lnTo>
                  <a:lnTo>
                    <a:pt x="237" y="895"/>
                  </a:lnTo>
                  <a:lnTo>
                    <a:pt x="231" y="917"/>
                  </a:lnTo>
                  <a:lnTo>
                    <a:pt x="225" y="939"/>
                  </a:lnTo>
                  <a:lnTo>
                    <a:pt x="225" y="939"/>
                  </a:lnTo>
                  <a:lnTo>
                    <a:pt x="217" y="959"/>
                  </a:lnTo>
                  <a:lnTo>
                    <a:pt x="212" y="981"/>
                  </a:lnTo>
                  <a:lnTo>
                    <a:pt x="212" y="981"/>
                  </a:lnTo>
                  <a:lnTo>
                    <a:pt x="208" y="993"/>
                  </a:lnTo>
                  <a:lnTo>
                    <a:pt x="202" y="1006"/>
                  </a:lnTo>
                  <a:lnTo>
                    <a:pt x="196" y="1018"/>
                  </a:lnTo>
                  <a:lnTo>
                    <a:pt x="188" y="1031"/>
                  </a:lnTo>
                  <a:lnTo>
                    <a:pt x="188" y="1031"/>
                  </a:lnTo>
                  <a:lnTo>
                    <a:pt x="177" y="1050"/>
                  </a:lnTo>
                  <a:lnTo>
                    <a:pt x="173" y="1059"/>
                  </a:lnTo>
                  <a:lnTo>
                    <a:pt x="168" y="1070"/>
                  </a:lnTo>
                  <a:lnTo>
                    <a:pt x="168" y="1070"/>
                  </a:lnTo>
                  <a:lnTo>
                    <a:pt x="164" y="1082"/>
                  </a:lnTo>
                  <a:lnTo>
                    <a:pt x="164" y="1082"/>
                  </a:lnTo>
                  <a:lnTo>
                    <a:pt x="157" y="1099"/>
                  </a:lnTo>
                  <a:lnTo>
                    <a:pt x="150" y="1114"/>
                  </a:lnTo>
                  <a:lnTo>
                    <a:pt x="143" y="1130"/>
                  </a:lnTo>
                  <a:lnTo>
                    <a:pt x="135" y="1144"/>
                  </a:lnTo>
                  <a:lnTo>
                    <a:pt x="135" y="1144"/>
                  </a:lnTo>
                  <a:lnTo>
                    <a:pt x="122" y="1164"/>
                  </a:lnTo>
                  <a:lnTo>
                    <a:pt x="109" y="1188"/>
                  </a:lnTo>
                  <a:lnTo>
                    <a:pt x="103" y="1201"/>
                  </a:lnTo>
                  <a:lnTo>
                    <a:pt x="98" y="1213"/>
                  </a:lnTo>
                  <a:lnTo>
                    <a:pt x="94" y="1224"/>
                  </a:lnTo>
                  <a:lnTo>
                    <a:pt x="92" y="1234"/>
                  </a:lnTo>
                  <a:lnTo>
                    <a:pt x="92" y="1234"/>
                  </a:lnTo>
                  <a:lnTo>
                    <a:pt x="91" y="1238"/>
                  </a:lnTo>
                  <a:lnTo>
                    <a:pt x="90" y="1241"/>
                  </a:lnTo>
                  <a:lnTo>
                    <a:pt x="88" y="1244"/>
                  </a:lnTo>
                  <a:lnTo>
                    <a:pt x="85" y="1246"/>
                  </a:lnTo>
                  <a:lnTo>
                    <a:pt x="79" y="1250"/>
                  </a:lnTo>
                  <a:lnTo>
                    <a:pt x="73" y="1251"/>
                  </a:lnTo>
                  <a:lnTo>
                    <a:pt x="73" y="125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59" name="Freeform 415"/>
            <p:cNvSpPr/>
            <p:nvPr/>
          </p:nvSpPr>
          <p:spPr bwMode="auto">
            <a:xfrm>
              <a:off x="5618163" y="3146425"/>
              <a:ext cx="193675" cy="657225"/>
            </a:xfrm>
            <a:custGeom>
              <a:avLst/>
              <a:gdLst/>
              <a:ahLst/>
              <a:cxnLst>
                <a:cxn ang="0">
                  <a:pos x="29" y="1241"/>
                </a:cxn>
                <a:cxn ang="0">
                  <a:pos x="21" y="1231"/>
                </a:cxn>
                <a:cxn ang="0">
                  <a:pos x="22" y="1216"/>
                </a:cxn>
                <a:cxn ang="0">
                  <a:pos x="37" y="1201"/>
                </a:cxn>
                <a:cxn ang="0">
                  <a:pos x="66" y="1186"/>
                </a:cxn>
                <a:cxn ang="0">
                  <a:pos x="125" y="1154"/>
                </a:cxn>
                <a:cxn ang="0">
                  <a:pos x="154" y="1122"/>
                </a:cxn>
                <a:cxn ang="0">
                  <a:pos x="200" y="1069"/>
                </a:cxn>
                <a:cxn ang="0">
                  <a:pos x="251" y="1009"/>
                </a:cxn>
                <a:cxn ang="0">
                  <a:pos x="273" y="965"/>
                </a:cxn>
                <a:cxn ang="0">
                  <a:pos x="314" y="827"/>
                </a:cxn>
                <a:cxn ang="0">
                  <a:pos x="325" y="757"/>
                </a:cxn>
                <a:cxn ang="0">
                  <a:pos x="330" y="644"/>
                </a:cxn>
                <a:cxn ang="0">
                  <a:pos x="324" y="570"/>
                </a:cxn>
                <a:cxn ang="0">
                  <a:pos x="305" y="434"/>
                </a:cxn>
                <a:cxn ang="0">
                  <a:pos x="288" y="354"/>
                </a:cxn>
                <a:cxn ang="0">
                  <a:pos x="257" y="277"/>
                </a:cxn>
                <a:cxn ang="0">
                  <a:pos x="238" y="239"/>
                </a:cxn>
                <a:cxn ang="0">
                  <a:pos x="207" y="198"/>
                </a:cxn>
                <a:cxn ang="0">
                  <a:pos x="187" y="173"/>
                </a:cxn>
                <a:cxn ang="0">
                  <a:pos x="167" y="148"/>
                </a:cxn>
                <a:cxn ang="0">
                  <a:pos x="132" y="123"/>
                </a:cxn>
                <a:cxn ang="0">
                  <a:pos x="63" y="65"/>
                </a:cxn>
                <a:cxn ang="0">
                  <a:pos x="13" y="39"/>
                </a:cxn>
                <a:cxn ang="0">
                  <a:pos x="1" y="27"/>
                </a:cxn>
                <a:cxn ang="0">
                  <a:pos x="1" y="13"/>
                </a:cxn>
                <a:cxn ang="0">
                  <a:pos x="8" y="2"/>
                </a:cxn>
                <a:cxn ang="0">
                  <a:pos x="23" y="1"/>
                </a:cxn>
                <a:cxn ang="0">
                  <a:pos x="34" y="9"/>
                </a:cxn>
                <a:cxn ang="0">
                  <a:pos x="64" y="23"/>
                </a:cxn>
                <a:cxn ang="0">
                  <a:pos x="139" y="80"/>
                </a:cxn>
                <a:cxn ang="0">
                  <a:pos x="178" y="111"/>
                </a:cxn>
                <a:cxn ang="0">
                  <a:pos x="234" y="172"/>
                </a:cxn>
                <a:cxn ang="0">
                  <a:pos x="281" y="244"/>
                </a:cxn>
                <a:cxn ang="0">
                  <a:pos x="313" y="317"/>
                </a:cxn>
                <a:cxn ang="0">
                  <a:pos x="342" y="432"/>
                </a:cxn>
                <a:cxn ang="0">
                  <a:pos x="356" y="550"/>
                </a:cxn>
                <a:cxn ang="0">
                  <a:pos x="366" y="650"/>
                </a:cxn>
                <a:cxn ang="0">
                  <a:pos x="364" y="730"/>
                </a:cxn>
                <a:cxn ang="0">
                  <a:pos x="361" y="791"/>
                </a:cxn>
                <a:cxn ang="0">
                  <a:pos x="348" y="839"/>
                </a:cxn>
                <a:cxn ang="0">
                  <a:pos x="325" y="927"/>
                </a:cxn>
                <a:cxn ang="0">
                  <a:pos x="304" y="984"/>
                </a:cxn>
                <a:cxn ang="0">
                  <a:pos x="258" y="1059"/>
                </a:cxn>
                <a:cxn ang="0">
                  <a:pos x="192" y="1135"/>
                </a:cxn>
                <a:cxn ang="0">
                  <a:pos x="170" y="1160"/>
                </a:cxn>
                <a:cxn ang="0">
                  <a:pos x="132" y="1196"/>
                </a:cxn>
                <a:cxn ang="0">
                  <a:pos x="104" y="1207"/>
                </a:cxn>
                <a:cxn ang="0">
                  <a:pos x="65" y="1224"/>
                </a:cxn>
                <a:cxn ang="0">
                  <a:pos x="53" y="1235"/>
                </a:cxn>
                <a:cxn ang="0">
                  <a:pos x="39" y="1244"/>
                </a:cxn>
              </a:cxnLst>
              <a:rect l="0" t="0" r="r" b="b"/>
              <a:pathLst>
                <a:path w="366" h="1244">
                  <a:moveTo>
                    <a:pt x="39" y="1244"/>
                  </a:moveTo>
                  <a:lnTo>
                    <a:pt x="39" y="1244"/>
                  </a:lnTo>
                  <a:lnTo>
                    <a:pt x="34" y="1243"/>
                  </a:lnTo>
                  <a:lnTo>
                    <a:pt x="29" y="1241"/>
                  </a:lnTo>
                  <a:lnTo>
                    <a:pt x="25" y="1238"/>
                  </a:lnTo>
                  <a:lnTo>
                    <a:pt x="22" y="1234"/>
                  </a:lnTo>
                  <a:lnTo>
                    <a:pt x="22" y="1234"/>
                  </a:lnTo>
                  <a:lnTo>
                    <a:pt x="21" y="1231"/>
                  </a:lnTo>
                  <a:lnTo>
                    <a:pt x="20" y="1227"/>
                  </a:lnTo>
                  <a:lnTo>
                    <a:pt x="20" y="1222"/>
                  </a:lnTo>
                  <a:lnTo>
                    <a:pt x="22" y="1216"/>
                  </a:lnTo>
                  <a:lnTo>
                    <a:pt x="22" y="1216"/>
                  </a:lnTo>
                  <a:lnTo>
                    <a:pt x="25" y="1211"/>
                  </a:lnTo>
                  <a:lnTo>
                    <a:pt x="29" y="1207"/>
                  </a:lnTo>
                  <a:lnTo>
                    <a:pt x="33" y="1204"/>
                  </a:lnTo>
                  <a:lnTo>
                    <a:pt x="37" y="1201"/>
                  </a:lnTo>
                  <a:lnTo>
                    <a:pt x="48" y="1195"/>
                  </a:lnTo>
                  <a:lnTo>
                    <a:pt x="59" y="1190"/>
                  </a:lnTo>
                  <a:lnTo>
                    <a:pt x="66" y="1186"/>
                  </a:lnTo>
                  <a:lnTo>
                    <a:pt x="66" y="1186"/>
                  </a:lnTo>
                  <a:lnTo>
                    <a:pt x="91" y="1175"/>
                  </a:lnTo>
                  <a:lnTo>
                    <a:pt x="103" y="1169"/>
                  </a:lnTo>
                  <a:lnTo>
                    <a:pt x="115" y="1162"/>
                  </a:lnTo>
                  <a:lnTo>
                    <a:pt x="125" y="1154"/>
                  </a:lnTo>
                  <a:lnTo>
                    <a:pt x="135" y="1145"/>
                  </a:lnTo>
                  <a:lnTo>
                    <a:pt x="145" y="1135"/>
                  </a:lnTo>
                  <a:lnTo>
                    <a:pt x="154" y="1122"/>
                  </a:lnTo>
                  <a:lnTo>
                    <a:pt x="154" y="1122"/>
                  </a:lnTo>
                  <a:lnTo>
                    <a:pt x="165" y="1108"/>
                  </a:lnTo>
                  <a:lnTo>
                    <a:pt x="177" y="1095"/>
                  </a:lnTo>
                  <a:lnTo>
                    <a:pt x="200" y="1069"/>
                  </a:lnTo>
                  <a:lnTo>
                    <a:pt x="200" y="1069"/>
                  </a:lnTo>
                  <a:lnTo>
                    <a:pt x="218" y="1050"/>
                  </a:lnTo>
                  <a:lnTo>
                    <a:pt x="236" y="1030"/>
                  </a:lnTo>
                  <a:lnTo>
                    <a:pt x="244" y="1020"/>
                  </a:lnTo>
                  <a:lnTo>
                    <a:pt x="251" y="1009"/>
                  </a:lnTo>
                  <a:lnTo>
                    <a:pt x="258" y="997"/>
                  </a:lnTo>
                  <a:lnTo>
                    <a:pt x="263" y="985"/>
                  </a:lnTo>
                  <a:lnTo>
                    <a:pt x="263" y="985"/>
                  </a:lnTo>
                  <a:lnTo>
                    <a:pt x="273" y="965"/>
                  </a:lnTo>
                  <a:lnTo>
                    <a:pt x="280" y="946"/>
                  </a:lnTo>
                  <a:lnTo>
                    <a:pt x="293" y="905"/>
                  </a:lnTo>
                  <a:lnTo>
                    <a:pt x="305" y="866"/>
                  </a:lnTo>
                  <a:lnTo>
                    <a:pt x="314" y="827"/>
                  </a:lnTo>
                  <a:lnTo>
                    <a:pt x="314" y="827"/>
                  </a:lnTo>
                  <a:lnTo>
                    <a:pt x="319" y="804"/>
                  </a:lnTo>
                  <a:lnTo>
                    <a:pt x="323" y="780"/>
                  </a:lnTo>
                  <a:lnTo>
                    <a:pt x="325" y="757"/>
                  </a:lnTo>
                  <a:lnTo>
                    <a:pt x="327" y="734"/>
                  </a:lnTo>
                  <a:lnTo>
                    <a:pt x="330" y="711"/>
                  </a:lnTo>
                  <a:lnTo>
                    <a:pt x="330" y="689"/>
                  </a:lnTo>
                  <a:lnTo>
                    <a:pt x="330" y="644"/>
                  </a:lnTo>
                  <a:lnTo>
                    <a:pt x="330" y="644"/>
                  </a:lnTo>
                  <a:lnTo>
                    <a:pt x="328" y="619"/>
                  </a:lnTo>
                  <a:lnTo>
                    <a:pt x="327" y="595"/>
                  </a:lnTo>
                  <a:lnTo>
                    <a:pt x="324" y="570"/>
                  </a:lnTo>
                  <a:lnTo>
                    <a:pt x="322" y="545"/>
                  </a:lnTo>
                  <a:lnTo>
                    <a:pt x="315" y="496"/>
                  </a:lnTo>
                  <a:lnTo>
                    <a:pt x="307" y="447"/>
                  </a:lnTo>
                  <a:lnTo>
                    <a:pt x="305" y="434"/>
                  </a:lnTo>
                  <a:lnTo>
                    <a:pt x="305" y="434"/>
                  </a:lnTo>
                  <a:lnTo>
                    <a:pt x="298" y="394"/>
                  </a:lnTo>
                  <a:lnTo>
                    <a:pt x="293" y="374"/>
                  </a:lnTo>
                  <a:lnTo>
                    <a:pt x="288" y="354"/>
                  </a:lnTo>
                  <a:lnTo>
                    <a:pt x="282" y="333"/>
                  </a:lnTo>
                  <a:lnTo>
                    <a:pt x="275" y="314"/>
                  </a:lnTo>
                  <a:lnTo>
                    <a:pt x="267" y="295"/>
                  </a:lnTo>
                  <a:lnTo>
                    <a:pt x="257" y="277"/>
                  </a:lnTo>
                  <a:lnTo>
                    <a:pt x="257" y="277"/>
                  </a:lnTo>
                  <a:lnTo>
                    <a:pt x="246" y="256"/>
                  </a:lnTo>
                  <a:lnTo>
                    <a:pt x="246" y="256"/>
                  </a:lnTo>
                  <a:lnTo>
                    <a:pt x="238" y="239"/>
                  </a:lnTo>
                  <a:lnTo>
                    <a:pt x="229" y="224"/>
                  </a:lnTo>
                  <a:lnTo>
                    <a:pt x="219" y="210"/>
                  </a:lnTo>
                  <a:lnTo>
                    <a:pt x="213" y="203"/>
                  </a:lnTo>
                  <a:lnTo>
                    <a:pt x="207" y="198"/>
                  </a:lnTo>
                  <a:lnTo>
                    <a:pt x="207" y="198"/>
                  </a:lnTo>
                  <a:lnTo>
                    <a:pt x="201" y="193"/>
                  </a:lnTo>
                  <a:lnTo>
                    <a:pt x="196" y="187"/>
                  </a:lnTo>
                  <a:lnTo>
                    <a:pt x="187" y="173"/>
                  </a:lnTo>
                  <a:lnTo>
                    <a:pt x="187" y="173"/>
                  </a:lnTo>
                  <a:lnTo>
                    <a:pt x="181" y="165"/>
                  </a:lnTo>
                  <a:lnTo>
                    <a:pt x="175" y="157"/>
                  </a:lnTo>
                  <a:lnTo>
                    <a:pt x="167" y="148"/>
                  </a:lnTo>
                  <a:lnTo>
                    <a:pt x="160" y="143"/>
                  </a:lnTo>
                  <a:lnTo>
                    <a:pt x="160" y="143"/>
                  </a:lnTo>
                  <a:lnTo>
                    <a:pt x="146" y="133"/>
                  </a:lnTo>
                  <a:lnTo>
                    <a:pt x="132" y="123"/>
                  </a:lnTo>
                  <a:lnTo>
                    <a:pt x="105" y="100"/>
                  </a:lnTo>
                  <a:lnTo>
                    <a:pt x="105" y="100"/>
                  </a:lnTo>
                  <a:lnTo>
                    <a:pt x="85" y="82"/>
                  </a:lnTo>
                  <a:lnTo>
                    <a:pt x="63" y="65"/>
                  </a:lnTo>
                  <a:lnTo>
                    <a:pt x="52" y="57"/>
                  </a:lnTo>
                  <a:lnTo>
                    <a:pt x="39" y="50"/>
                  </a:lnTo>
                  <a:lnTo>
                    <a:pt x="27" y="44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2" y="9"/>
                  </a:lnTo>
                  <a:lnTo>
                    <a:pt x="4" y="6"/>
                  </a:lnTo>
                  <a:lnTo>
                    <a:pt x="6" y="4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7" y="2"/>
                  </a:lnTo>
                  <a:lnTo>
                    <a:pt x="31" y="4"/>
                  </a:lnTo>
                  <a:lnTo>
                    <a:pt x="33" y="7"/>
                  </a:lnTo>
                  <a:lnTo>
                    <a:pt x="34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51" y="15"/>
                  </a:lnTo>
                  <a:lnTo>
                    <a:pt x="64" y="23"/>
                  </a:lnTo>
                  <a:lnTo>
                    <a:pt x="77" y="32"/>
                  </a:lnTo>
                  <a:lnTo>
                    <a:pt x="90" y="40"/>
                  </a:lnTo>
                  <a:lnTo>
                    <a:pt x="115" y="60"/>
                  </a:lnTo>
                  <a:lnTo>
                    <a:pt x="139" y="80"/>
                  </a:lnTo>
                  <a:lnTo>
                    <a:pt x="139" y="80"/>
                  </a:lnTo>
                  <a:lnTo>
                    <a:pt x="158" y="96"/>
                  </a:lnTo>
                  <a:lnTo>
                    <a:pt x="178" y="111"/>
                  </a:lnTo>
                  <a:lnTo>
                    <a:pt x="178" y="111"/>
                  </a:lnTo>
                  <a:lnTo>
                    <a:pt x="193" y="125"/>
                  </a:lnTo>
                  <a:lnTo>
                    <a:pt x="208" y="139"/>
                  </a:lnTo>
                  <a:lnTo>
                    <a:pt x="222" y="156"/>
                  </a:lnTo>
                  <a:lnTo>
                    <a:pt x="234" y="172"/>
                  </a:lnTo>
                  <a:lnTo>
                    <a:pt x="247" y="190"/>
                  </a:lnTo>
                  <a:lnTo>
                    <a:pt x="258" y="208"/>
                  </a:lnTo>
                  <a:lnTo>
                    <a:pt x="281" y="244"/>
                  </a:lnTo>
                  <a:lnTo>
                    <a:pt x="281" y="244"/>
                  </a:lnTo>
                  <a:lnTo>
                    <a:pt x="290" y="262"/>
                  </a:lnTo>
                  <a:lnTo>
                    <a:pt x="299" y="281"/>
                  </a:lnTo>
                  <a:lnTo>
                    <a:pt x="307" y="298"/>
                  </a:lnTo>
                  <a:lnTo>
                    <a:pt x="313" y="317"/>
                  </a:lnTo>
                  <a:lnTo>
                    <a:pt x="319" y="335"/>
                  </a:lnTo>
                  <a:lnTo>
                    <a:pt x="325" y="355"/>
                  </a:lnTo>
                  <a:lnTo>
                    <a:pt x="335" y="393"/>
                  </a:lnTo>
                  <a:lnTo>
                    <a:pt x="342" y="432"/>
                  </a:lnTo>
                  <a:lnTo>
                    <a:pt x="347" y="472"/>
                  </a:lnTo>
                  <a:lnTo>
                    <a:pt x="352" y="511"/>
                  </a:lnTo>
                  <a:lnTo>
                    <a:pt x="356" y="550"/>
                  </a:lnTo>
                  <a:lnTo>
                    <a:pt x="356" y="550"/>
                  </a:lnTo>
                  <a:lnTo>
                    <a:pt x="364" y="615"/>
                  </a:lnTo>
                  <a:lnTo>
                    <a:pt x="364" y="615"/>
                  </a:lnTo>
                  <a:lnTo>
                    <a:pt x="365" y="633"/>
                  </a:lnTo>
                  <a:lnTo>
                    <a:pt x="366" y="650"/>
                  </a:lnTo>
                  <a:lnTo>
                    <a:pt x="365" y="686"/>
                  </a:lnTo>
                  <a:lnTo>
                    <a:pt x="365" y="686"/>
                  </a:lnTo>
                  <a:lnTo>
                    <a:pt x="364" y="723"/>
                  </a:lnTo>
                  <a:lnTo>
                    <a:pt x="364" y="730"/>
                  </a:lnTo>
                  <a:lnTo>
                    <a:pt x="364" y="730"/>
                  </a:lnTo>
                  <a:lnTo>
                    <a:pt x="364" y="751"/>
                  </a:lnTo>
                  <a:lnTo>
                    <a:pt x="363" y="770"/>
                  </a:lnTo>
                  <a:lnTo>
                    <a:pt x="361" y="791"/>
                  </a:lnTo>
                  <a:lnTo>
                    <a:pt x="358" y="800"/>
                  </a:lnTo>
                  <a:lnTo>
                    <a:pt x="355" y="810"/>
                  </a:lnTo>
                  <a:lnTo>
                    <a:pt x="355" y="810"/>
                  </a:lnTo>
                  <a:lnTo>
                    <a:pt x="348" y="839"/>
                  </a:lnTo>
                  <a:lnTo>
                    <a:pt x="341" y="868"/>
                  </a:lnTo>
                  <a:lnTo>
                    <a:pt x="341" y="868"/>
                  </a:lnTo>
                  <a:lnTo>
                    <a:pt x="334" y="897"/>
                  </a:lnTo>
                  <a:lnTo>
                    <a:pt x="325" y="927"/>
                  </a:lnTo>
                  <a:lnTo>
                    <a:pt x="316" y="956"/>
                  </a:lnTo>
                  <a:lnTo>
                    <a:pt x="310" y="971"/>
                  </a:lnTo>
                  <a:lnTo>
                    <a:pt x="304" y="984"/>
                  </a:lnTo>
                  <a:lnTo>
                    <a:pt x="304" y="984"/>
                  </a:lnTo>
                  <a:lnTo>
                    <a:pt x="294" y="1004"/>
                  </a:lnTo>
                  <a:lnTo>
                    <a:pt x="283" y="1022"/>
                  </a:lnTo>
                  <a:lnTo>
                    <a:pt x="271" y="1041"/>
                  </a:lnTo>
                  <a:lnTo>
                    <a:pt x="258" y="1059"/>
                  </a:lnTo>
                  <a:lnTo>
                    <a:pt x="244" y="1078"/>
                  </a:lnTo>
                  <a:lnTo>
                    <a:pt x="228" y="1097"/>
                  </a:lnTo>
                  <a:lnTo>
                    <a:pt x="211" y="1115"/>
                  </a:lnTo>
                  <a:lnTo>
                    <a:pt x="192" y="1135"/>
                  </a:lnTo>
                  <a:lnTo>
                    <a:pt x="192" y="1135"/>
                  </a:lnTo>
                  <a:lnTo>
                    <a:pt x="181" y="1147"/>
                  </a:lnTo>
                  <a:lnTo>
                    <a:pt x="170" y="1160"/>
                  </a:lnTo>
                  <a:lnTo>
                    <a:pt x="170" y="1160"/>
                  </a:lnTo>
                  <a:lnTo>
                    <a:pt x="161" y="1171"/>
                  </a:lnTo>
                  <a:lnTo>
                    <a:pt x="151" y="1181"/>
                  </a:lnTo>
                  <a:lnTo>
                    <a:pt x="139" y="1191"/>
                  </a:lnTo>
                  <a:lnTo>
                    <a:pt x="132" y="1196"/>
                  </a:lnTo>
                  <a:lnTo>
                    <a:pt x="124" y="1200"/>
                  </a:lnTo>
                  <a:lnTo>
                    <a:pt x="124" y="1200"/>
                  </a:lnTo>
                  <a:lnTo>
                    <a:pt x="116" y="1203"/>
                  </a:lnTo>
                  <a:lnTo>
                    <a:pt x="104" y="1207"/>
                  </a:lnTo>
                  <a:lnTo>
                    <a:pt x="104" y="1207"/>
                  </a:lnTo>
                  <a:lnTo>
                    <a:pt x="87" y="1213"/>
                  </a:lnTo>
                  <a:lnTo>
                    <a:pt x="71" y="1221"/>
                  </a:lnTo>
                  <a:lnTo>
                    <a:pt x="65" y="1224"/>
                  </a:lnTo>
                  <a:lnTo>
                    <a:pt x="60" y="1228"/>
                  </a:lnTo>
                  <a:lnTo>
                    <a:pt x="56" y="1231"/>
                  </a:lnTo>
                  <a:lnTo>
                    <a:pt x="53" y="1235"/>
                  </a:lnTo>
                  <a:lnTo>
                    <a:pt x="53" y="1235"/>
                  </a:lnTo>
                  <a:lnTo>
                    <a:pt x="50" y="1240"/>
                  </a:lnTo>
                  <a:lnTo>
                    <a:pt x="47" y="1242"/>
                  </a:lnTo>
                  <a:lnTo>
                    <a:pt x="42" y="1243"/>
                  </a:lnTo>
                  <a:lnTo>
                    <a:pt x="39" y="1244"/>
                  </a:lnTo>
                  <a:lnTo>
                    <a:pt x="39" y="12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4672047" y="5259091"/>
            <a:ext cx="288000" cy="288000"/>
            <a:chOff x="6207126" y="3098800"/>
            <a:chExt cx="741363" cy="712788"/>
          </a:xfrm>
          <a:solidFill>
            <a:schemeClr val="tx1"/>
          </a:solidFill>
        </p:grpSpPr>
        <p:sp>
          <p:nvSpPr>
            <p:cNvPr id="161" name="Freeform 416"/>
            <p:cNvSpPr/>
            <p:nvPr/>
          </p:nvSpPr>
          <p:spPr bwMode="auto">
            <a:xfrm>
              <a:off x="6251576" y="3155950"/>
              <a:ext cx="122238" cy="168275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0"/>
                </a:cxn>
                <a:cxn ang="0">
                  <a:pos x="220" y="2"/>
                </a:cxn>
                <a:cxn ang="0">
                  <a:pos x="214" y="5"/>
                </a:cxn>
                <a:cxn ang="0">
                  <a:pos x="208" y="11"/>
                </a:cxn>
                <a:cxn ang="0">
                  <a:pos x="203" y="16"/>
                </a:cxn>
                <a:cxn ang="0">
                  <a:pos x="193" y="27"/>
                </a:cxn>
                <a:cxn ang="0">
                  <a:pos x="185" y="37"/>
                </a:cxn>
                <a:cxn ang="0">
                  <a:pos x="185" y="37"/>
                </a:cxn>
                <a:cxn ang="0">
                  <a:pos x="153" y="80"/>
                </a:cxn>
                <a:cxn ang="0">
                  <a:pos x="121" y="121"/>
                </a:cxn>
                <a:cxn ang="0">
                  <a:pos x="121" y="121"/>
                </a:cxn>
                <a:cxn ang="0">
                  <a:pos x="88" y="167"/>
                </a:cxn>
                <a:cxn ang="0">
                  <a:pos x="56" y="213"/>
                </a:cxn>
                <a:cxn ang="0">
                  <a:pos x="41" y="237"/>
                </a:cxn>
                <a:cxn ang="0">
                  <a:pos x="27" y="261"/>
                </a:cxn>
                <a:cxn ang="0">
                  <a:pos x="14" y="285"/>
                </a:cxn>
                <a:cxn ang="0">
                  <a:pos x="0" y="310"/>
                </a:cxn>
                <a:cxn ang="0">
                  <a:pos x="0" y="310"/>
                </a:cxn>
                <a:cxn ang="0">
                  <a:pos x="0" y="312"/>
                </a:cxn>
                <a:cxn ang="0">
                  <a:pos x="0" y="314"/>
                </a:cxn>
                <a:cxn ang="0">
                  <a:pos x="2" y="317"/>
                </a:cxn>
                <a:cxn ang="0">
                  <a:pos x="4" y="317"/>
                </a:cxn>
                <a:cxn ang="0">
                  <a:pos x="6" y="317"/>
                </a:cxn>
                <a:cxn ang="0">
                  <a:pos x="7" y="316"/>
                </a:cxn>
                <a:cxn ang="0">
                  <a:pos x="8" y="315"/>
                </a:cxn>
                <a:cxn ang="0">
                  <a:pos x="8" y="315"/>
                </a:cxn>
                <a:cxn ang="0">
                  <a:pos x="20" y="294"/>
                </a:cxn>
                <a:cxn ang="0">
                  <a:pos x="31" y="273"/>
                </a:cxn>
                <a:cxn ang="0">
                  <a:pos x="42" y="252"/>
                </a:cxn>
                <a:cxn ang="0">
                  <a:pos x="55" y="233"/>
                </a:cxn>
                <a:cxn ang="0">
                  <a:pos x="82" y="193"/>
                </a:cxn>
                <a:cxn ang="0">
                  <a:pos x="109" y="154"/>
                </a:cxn>
                <a:cxn ang="0">
                  <a:pos x="109" y="154"/>
                </a:cxn>
                <a:cxn ang="0">
                  <a:pos x="140" y="112"/>
                </a:cxn>
                <a:cxn ang="0">
                  <a:pos x="172" y="71"/>
                </a:cxn>
                <a:cxn ang="0">
                  <a:pos x="172" y="71"/>
                </a:cxn>
                <a:cxn ang="0">
                  <a:pos x="183" y="55"/>
                </a:cxn>
                <a:cxn ang="0">
                  <a:pos x="196" y="36"/>
                </a:cxn>
                <a:cxn ang="0">
                  <a:pos x="204" y="27"/>
                </a:cxn>
                <a:cxn ang="0">
                  <a:pos x="212" y="19"/>
                </a:cxn>
                <a:cxn ang="0">
                  <a:pos x="220" y="13"/>
                </a:cxn>
                <a:cxn ang="0">
                  <a:pos x="224" y="11"/>
                </a:cxn>
                <a:cxn ang="0">
                  <a:pos x="228" y="10"/>
                </a:cxn>
                <a:cxn ang="0">
                  <a:pos x="228" y="10"/>
                </a:cxn>
                <a:cxn ang="0">
                  <a:pos x="230" y="8"/>
                </a:cxn>
                <a:cxn ang="0">
                  <a:pos x="231" y="7"/>
                </a:cxn>
                <a:cxn ang="0">
                  <a:pos x="231" y="5"/>
                </a:cxn>
                <a:cxn ang="0">
                  <a:pos x="231" y="3"/>
                </a:cxn>
                <a:cxn ang="0">
                  <a:pos x="231" y="2"/>
                </a:cxn>
                <a:cxn ang="0">
                  <a:pos x="229" y="0"/>
                </a:cxn>
                <a:cxn ang="0">
                  <a:pos x="228" y="0"/>
                </a:cxn>
                <a:cxn ang="0">
                  <a:pos x="226" y="0"/>
                </a:cxn>
                <a:cxn ang="0">
                  <a:pos x="226" y="0"/>
                </a:cxn>
              </a:cxnLst>
              <a:rect l="0" t="0" r="r" b="b"/>
              <a:pathLst>
                <a:path w="231" h="317">
                  <a:moveTo>
                    <a:pt x="226" y="0"/>
                  </a:moveTo>
                  <a:lnTo>
                    <a:pt x="226" y="0"/>
                  </a:lnTo>
                  <a:lnTo>
                    <a:pt x="220" y="2"/>
                  </a:lnTo>
                  <a:lnTo>
                    <a:pt x="214" y="5"/>
                  </a:lnTo>
                  <a:lnTo>
                    <a:pt x="208" y="11"/>
                  </a:lnTo>
                  <a:lnTo>
                    <a:pt x="203" y="16"/>
                  </a:lnTo>
                  <a:lnTo>
                    <a:pt x="193" y="27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53" y="80"/>
                  </a:lnTo>
                  <a:lnTo>
                    <a:pt x="121" y="121"/>
                  </a:lnTo>
                  <a:lnTo>
                    <a:pt x="121" y="121"/>
                  </a:lnTo>
                  <a:lnTo>
                    <a:pt x="88" y="167"/>
                  </a:lnTo>
                  <a:lnTo>
                    <a:pt x="56" y="213"/>
                  </a:lnTo>
                  <a:lnTo>
                    <a:pt x="41" y="237"/>
                  </a:lnTo>
                  <a:lnTo>
                    <a:pt x="27" y="261"/>
                  </a:lnTo>
                  <a:lnTo>
                    <a:pt x="14" y="285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312"/>
                  </a:lnTo>
                  <a:lnTo>
                    <a:pt x="0" y="314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6" y="317"/>
                  </a:lnTo>
                  <a:lnTo>
                    <a:pt x="7" y="316"/>
                  </a:lnTo>
                  <a:lnTo>
                    <a:pt x="8" y="315"/>
                  </a:lnTo>
                  <a:lnTo>
                    <a:pt x="8" y="315"/>
                  </a:lnTo>
                  <a:lnTo>
                    <a:pt x="20" y="294"/>
                  </a:lnTo>
                  <a:lnTo>
                    <a:pt x="31" y="273"/>
                  </a:lnTo>
                  <a:lnTo>
                    <a:pt x="42" y="252"/>
                  </a:lnTo>
                  <a:lnTo>
                    <a:pt x="55" y="233"/>
                  </a:lnTo>
                  <a:lnTo>
                    <a:pt x="82" y="193"/>
                  </a:lnTo>
                  <a:lnTo>
                    <a:pt x="109" y="154"/>
                  </a:lnTo>
                  <a:lnTo>
                    <a:pt x="109" y="154"/>
                  </a:lnTo>
                  <a:lnTo>
                    <a:pt x="140" y="112"/>
                  </a:lnTo>
                  <a:lnTo>
                    <a:pt x="172" y="71"/>
                  </a:lnTo>
                  <a:lnTo>
                    <a:pt x="172" y="71"/>
                  </a:lnTo>
                  <a:lnTo>
                    <a:pt x="183" y="55"/>
                  </a:lnTo>
                  <a:lnTo>
                    <a:pt x="196" y="36"/>
                  </a:lnTo>
                  <a:lnTo>
                    <a:pt x="204" y="27"/>
                  </a:lnTo>
                  <a:lnTo>
                    <a:pt x="212" y="19"/>
                  </a:lnTo>
                  <a:lnTo>
                    <a:pt x="220" y="13"/>
                  </a:lnTo>
                  <a:lnTo>
                    <a:pt x="224" y="11"/>
                  </a:lnTo>
                  <a:lnTo>
                    <a:pt x="228" y="10"/>
                  </a:lnTo>
                  <a:lnTo>
                    <a:pt x="228" y="10"/>
                  </a:lnTo>
                  <a:lnTo>
                    <a:pt x="230" y="8"/>
                  </a:lnTo>
                  <a:lnTo>
                    <a:pt x="231" y="7"/>
                  </a:lnTo>
                  <a:lnTo>
                    <a:pt x="231" y="5"/>
                  </a:lnTo>
                  <a:lnTo>
                    <a:pt x="231" y="3"/>
                  </a:lnTo>
                  <a:lnTo>
                    <a:pt x="231" y="2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62" name="Freeform 417"/>
            <p:cNvSpPr/>
            <p:nvPr/>
          </p:nvSpPr>
          <p:spPr bwMode="auto">
            <a:xfrm>
              <a:off x="6240463" y="3148013"/>
              <a:ext cx="165100" cy="241300"/>
            </a:xfrm>
            <a:custGeom>
              <a:avLst/>
              <a:gdLst/>
              <a:ahLst/>
              <a:cxnLst>
                <a:cxn ang="0">
                  <a:pos x="306" y="1"/>
                </a:cxn>
                <a:cxn ang="0">
                  <a:pos x="283" y="20"/>
                </a:cxn>
                <a:cxn ang="0">
                  <a:pos x="264" y="43"/>
                </a:cxn>
                <a:cxn ang="0">
                  <a:pos x="229" y="92"/>
                </a:cxn>
                <a:cxn ang="0">
                  <a:pos x="218" y="107"/>
                </a:cxn>
                <a:cxn ang="0">
                  <a:pos x="183" y="151"/>
                </a:cxn>
                <a:cxn ang="0">
                  <a:pos x="178" y="158"/>
                </a:cxn>
                <a:cxn ang="0">
                  <a:pos x="165" y="181"/>
                </a:cxn>
                <a:cxn ang="0">
                  <a:pos x="148" y="212"/>
                </a:cxn>
                <a:cxn ang="0">
                  <a:pos x="130" y="241"/>
                </a:cxn>
                <a:cxn ang="0">
                  <a:pos x="68" y="328"/>
                </a:cxn>
                <a:cxn ang="0">
                  <a:pos x="47" y="356"/>
                </a:cxn>
                <a:cxn ang="0">
                  <a:pos x="28" y="385"/>
                </a:cxn>
                <a:cxn ang="0">
                  <a:pos x="12" y="416"/>
                </a:cxn>
                <a:cxn ang="0">
                  <a:pos x="0" y="449"/>
                </a:cxn>
                <a:cxn ang="0">
                  <a:pos x="0" y="451"/>
                </a:cxn>
                <a:cxn ang="0">
                  <a:pos x="3" y="454"/>
                </a:cxn>
                <a:cxn ang="0">
                  <a:pos x="7" y="454"/>
                </a:cxn>
                <a:cxn ang="0">
                  <a:pos x="9" y="453"/>
                </a:cxn>
                <a:cxn ang="0">
                  <a:pos x="10" y="451"/>
                </a:cxn>
                <a:cxn ang="0">
                  <a:pos x="21" y="419"/>
                </a:cxn>
                <a:cxn ang="0">
                  <a:pos x="37" y="389"/>
                </a:cxn>
                <a:cxn ang="0">
                  <a:pos x="56" y="360"/>
                </a:cxn>
                <a:cxn ang="0">
                  <a:pos x="75" y="333"/>
                </a:cxn>
                <a:cxn ang="0">
                  <a:pos x="152" y="224"/>
                </a:cxn>
                <a:cxn ang="0">
                  <a:pos x="161" y="210"/>
                </a:cxn>
                <a:cxn ang="0">
                  <a:pos x="181" y="171"/>
                </a:cxn>
                <a:cxn ang="0">
                  <a:pos x="185" y="163"/>
                </a:cxn>
                <a:cxn ang="0">
                  <a:pos x="203" y="139"/>
                </a:cxn>
                <a:cxn ang="0">
                  <a:pos x="228" y="109"/>
                </a:cxn>
                <a:cxn ang="0">
                  <a:pos x="247" y="83"/>
                </a:cxn>
                <a:cxn ang="0">
                  <a:pos x="276" y="43"/>
                </a:cxn>
                <a:cxn ang="0">
                  <a:pos x="299" y="19"/>
                </a:cxn>
                <a:cxn ang="0">
                  <a:pos x="311" y="8"/>
                </a:cxn>
                <a:cxn ang="0">
                  <a:pos x="313" y="5"/>
                </a:cxn>
                <a:cxn ang="0">
                  <a:pos x="311" y="1"/>
                </a:cxn>
                <a:cxn ang="0">
                  <a:pos x="308" y="0"/>
                </a:cxn>
                <a:cxn ang="0">
                  <a:pos x="306" y="1"/>
                </a:cxn>
              </a:cxnLst>
              <a:rect l="0" t="0" r="r" b="b"/>
              <a:pathLst>
                <a:path w="313" h="454">
                  <a:moveTo>
                    <a:pt x="306" y="1"/>
                  </a:moveTo>
                  <a:lnTo>
                    <a:pt x="306" y="1"/>
                  </a:lnTo>
                  <a:lnTo>
                    <a:pt x="295" y="10"/>
                  </a:lnTo>
                  <a:lnTo>
                    <a:pt x="283" y="20"/>
                  </a:lnTo>
                  <a:lnTo>
                    <a:pt x="274" y="32"/>
                  </a:lnTo>
                  <a:lnTo>
                    <a:pt x="264" y="43"/>
                  </a:lnTo>
                  <a:lnTo>
                    <a:pt x="246" y="67"/>
                  </a:lnTo>
                  <a:lnTo>
                    <a:pt x="229" y="92"/>
                  </a:lnTo>
                  <a:lnTo>
                    <a:pt x="229" y="92"/>
                  </a:lnTo>
                  <a:lnTo>
                    <a:pt x="218" y="107"/>
                  </a:lnTo>
                  <a:lnTo>
                    <a:pt x="207" y="122"/>
                  </a:lnTo>
                  <a:lnTo>
                    <a:pt x="183" y="151"/>
                  </a:lnTo>
                  <a:lnTo>
                    <a:pt x="183" y="151"/>
                  </a:lnTo>
                  <a:lnTo>
                    <a:pt x="178" y="158"/>
                  </a:lnTo>
                  <a:lnTo>
                    <a:pt x="173" y="165"/>
                  </a:lnTo>
                  <a:lnTo>
                    <a:pt x="165" y="181"/>
                  </a:lnTo>
                  <a:lnTo>
                    <a:pt x="156" y="196"/>
                  </a:lnTo>
                  <a:lnTo>
                    <a:pt x="148" y="212"/>
                  </a:lnTo>
                  <a:lnTo>
                    <a:pt x="148" y="212"/>
                  </a:lnTo>
                  <a:lnTo>
                    <a:pt x="130" y="241"/>
                  </a:lnTo>
                  <a:lnTo>
                    <a:pt x="109" y="270"/>
                  </a:lnTo>
                  <a:lnTo>
                    <a:pt x="68" y="328"/>
                  </a:lnTo>
                  <a:lnTo>
                    <a:pt x="68" y="328"/>
                  </a:lnTo>
                  <a:lnTo>
                    <a:pt x="47" y="356"/>
                  </a:lnTo>
                  <a:lnTo>
                    <a:pt x="38" y="371"/>
                  </a:lnTo>
                  <a:lnTo>
                    <a:pt x="28" y="385"/>
                  </a:lnTo>
                  <a:lnTo>
                    <a:pt x="20" y="401"/>
                  </a:lnTo>
                  <a:lnTo>
                    <a:pt x="12" y="416"/>
                  </a:lnTo>
                  <a:lnTo>
                    <a:pt x="6" y="433"/>
                  </a:lnTo>
                  <a:lnTo>
                    <a:pt x="0" y="449"/>
                  </a:lnTo>
                  <a:lnTo>
                    <a:pt x="0" y="449"/>
                  </a:lnTo>
                  <a:lnTo>
                    <a:pt x="0" y="451"/>
                  </a:lnTo>
                  <a:lnTo>
                    <a:pt x="2" y="452"/>
                  </a:lnTo>
                  <a:lnTo>
                    <a:pt x="3" y="454"/>
                  </a:lnTo>
                  <a:lnTo>
                    <a:pt x="5" y="454"/>
                  </a:lnTo>
                  <a:lnTo>
                    <a:pt x="7" y="454"/>
                  </a:lnTo>
                  <a:lnTo>
                    <a:pt x="8" y="454"/>
                  </a:lnTo>
                  <a:lnTo>
                    <a:pt x="9" y="453"/>
                  </a:lnTo>
                  <a:lnTo>
                    <a:pt x="10" y="451"/>
                  </a:lnTo>
                  <a:lnTo>
                    <a:pt x="10" y="451"/>
                  </a:lnTo>
                  <a:lnTo>
                    <a:pt x="15" y="436"/>
                  </a:lnTo>
                  <a:lnTo>
                    <a:pt x="21" y="419"/>
                  </a:lnTo>
                  <a:lnTo>
                    <a:pt x="28" y="405"/>
                  </a:lnTo>
                  <a:lnTo>
                    <a:pt x="37" y="389"/>
                  </a:lnTo>
                  <a:lnTo>
                    <a:pt x="46" y="375"/>
                  </a:lnTo>
                  <a:lnTo>
                    <a:pt x="56" y="360"/>
                  </a:lnTo>
                  <a:lnTo>
                    <a:pt x="75" y="333"/>
                  </a:lnTo>
                  <a:lnTo>
                    <a:pt x="75" y="333"/>
                  </a:lnTo>
                  <a:lnTo>
                    <a:pt x="114" y="279"/>
                  </a:lnTo>
                  <a:lnTo>
                    <a:pt x="152" y="224"/>
                  </a:lnTo>
                  <a:lnTo>
                    <a:pt x="152" y="224"/>
                  </a:lnTo>
                  <a:lnTo>
                    <a:pt x="161" y="210"/>
                  </a:lnTo>
                  <a:lnTo>
                    <a:pt x="168" y="198"/>
                  </a:lnTo>
                  <a:lnTo>
                    <a:pt x="181" y="171"/>
                  </a:lnTo>
                  <a:lnTo>
                    <a:pt x="181" y="171"/>
                  </a:lnTo>
                  <a:lnTo>
                    <a:pt x="185" y="163"/>
                  </a:lnTo>
                  <a:lnTo>
                    <a:pt x="191" y="155"/>
                  </a:lnTo>
                  <a:lnTo>
                    <a:pt x="203" y="139"/>
                  </a:lnTo>
                  <a:lnTo>
                    <a:pt x="215" y="125"/>
                  </a:lnTo>
                  <a:lnTo>
                    <a:pt x="228" y="109"/>
                  </a:lnTo>
                  <a:lnTo>
                    <a:pt x="228" y="109"/>
                  </a:lnTo>
                  <a:lnTo>
                    <a:pt x="247" y="83"/>
                  </a:lnTo>
                  <a:lnTo>
                    <a:pt x="266" y="57"/>
                  </a:lnTo>
                  <a:lnTo>
                    <a:pt x="276" y="43"/>
                  </a:lnTo>
                  <a:lnTo>
                    <a:pt x="287" y="31"/>
                  </a:lnTo>
                  <a:lnTo>
                    <a:pt x="299" y="19"/>
                  </a:lnTo>
                  <a:lnTo>
                    <a:pt x="311" y="8"/>
                  </a:lnTo>
                  <a:lnTo>
                    <a:pt x="311" y="8"/>
                  </a:lnTo>
                  <a:lnTo>
                    <a:pt x="312" y="7"/>
                  </a:lnTo>
                  <a:lnTo>
                    <a:pt x="313" y="5"/>
                  </a:lnTo>
                  <a:lnTo>
                    <a:pt x="312" y="2"/>
                  </a:lnTo>
                  <a:lnTo>
                    <a:pt x="311" y="1"/>
                  </a:lnTo>
                  <a:lnTo>
                    <a:pt x="310" y="0"/>
                  </a:lnTo>
                  <a:lnTo>
                    <a:pt x="308" y="0"/>
                  </a:lnTo>
                  <a:lnTo>
                    <a:pt x="306" y="1"/>
                  </a:lnTo>
                  <a:lnTo>
                    <a:pt x="3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63" name="Freeform 418"/>
            <p:cNvSpPr/>
            <p:nvPr/>
          </p:nvSpPr>
          <p:spPr bwMode="auto">
            <a:xfrm>
              <a:off x="6234113" y="3133725"/>
              <a:ext cx="217488" cy="295275"/>
            </a:xfrm>
            <a:custGeom>
              <a:avLst/>
              <a:gdLst/>
              <a:ahLst/>
              <a:cxnLst>
                <a:cxn ang="0">
                  <a:pos x="405" y="1"/>
                </a:cxn>
                <a:cxn ang="0">
                  <a:pos x="379" y="25"/>
                </a:cxn>
                <a:cxn ang="0">
                  <a:pos x="357" y="51"/>
                </a:cxn>
                <a:cxn ang="0">
                  <a:pos x="317" y="109"/>
                </a:cxn>
                <a:cxn ang="0">
                  <a:pos x="256" y="191"/>
                </a:cxn>
                <a:cxn ang="0">
                  <a:pos x="194" y="271"/>
                </a:cxn>
                <a:cxn ang="0">
                  <a:pos x="134" y="347"/>
                </a:cxn>
                <a:cxn ang="0">
                  <a:pos x="73" y="420"/>
                </a:cxn>
                <a:cxn ang="0">
                  <a:pos x="49" y="451"/>
                </a:cxn>
                <a:cxn ang="0">
                  <a:pos x="28" y="483"/>
                </a:cxn>
                <a:cxn ang="0">
                  <a:pos x="11" y="516"/>
                </a:cxn>
                <a:cxn ang="0">
                  <a:pos x="0" y="553"/>
                </a:cxn>
                <a:cxn ang="0">
                  <a:pos x="0" y="556"/>
                </a:cxn>
                <a:cxn ang="0">
                  <a:pos x="2" y="559"/>
                </a:cxn>
                <a:cxn ang="0">
                  <a:pos x="5" y="560"/>
                </a:cxn>
                <a:cxn ang="0">
                  <a:pos x="8" y="558"/>
                </a:cxn>
                <a:cxn ang="0">
                  <a:pos x="9" y="557"/>
                </a:cxn>
                <a:cxn ang="0">
                  <a:pos x="22" y="516"/>
                </a:cxn>
                <a:cxn ang="0">
                  <a:pos x="40" y="480"/>
                </a:cxn>
                <a:cxn ang="0">
                  <a:pos x="64" y="447"/>
                </a:cxn>
                <a:cxn ang="0">
                  <a:pos x="90" y="415"/>
                </a:cxn>
                <a:cxn ang="0">
                  <a:pos x="167" y="322"/>
                </a:cxn>
                <a:cxn ang="0">
                  <a:pos x="191" y="291"/>
                </a:cxn>
                <a:cxn ang="0">
                  <a:pos x="304" y="143"/>
                </a:cxn>
                <a:cxn ang="0">
                  <a:pos x="329" y="111"/>
                </a:cxn>
                <a:cxn ang="0">
                  <a:pos x="353" y="77"/>
                </a:cxn>
                <a:cxn ang="0">
                  <a:pos x="378" y="41"/>
                </a:cxn>
                <a:cxn ang="0">
                  <a:pos x="393" y="24"/>
                </a:cxn>
                <a:cxn ang="0">
                  <a:pos x="410" y="9"/>
                </a:cxn>
                <a:cxn ang="0">
                  <a:pos x="411" y="7"/>
                </a:cxn>
                <a:cxn ang="0">
                  <a:pos x="411" y="2"/>
                </a:cxn>
                <a:cxn ang="0">
                  <a:pos x="408" y="0"/>
                </a:cxn>
                <a:cxn ang="0">
                  <a:pos x="405" y="1"/>
                </a:cxn>
              </a:cxnLst>
              <a:rect l="0" t="0" r="r" b="b"/>
              <a:pathLst>
                <a:path w="411" h="560">
                  <a:moveTo>
                    <a:pt x="405" y="1"/>
                  </a:moveTo>
                  <a:lnTo>
                    <a:pt x="405" y="1"/>
                  </a:lnTo>
                  <a:lnTo>
                    <a:pt x="392" y="12"/>
                  </a:lnTo>
                  <a:lnTo>
                    <a:pt x="379" y="25"/>
                  </a:lnTo>
                  <a:lnTo>
                    <a:pt x="368" y="38"/>
                  </a:lnTo>
                  <a:lnTo>
                    <a:pt x="357" y="51"/>
                  </a:lnTo>
                  <a:lnTo>
                    <a:pt x="337" y="81"/>
                  </a:lnTo>
                  <a:lnTo>
                    <a:pt x="317" y="109"/>
                  </a:lnTo>
                  <a:lnTo>
                    <a:pt x="317" y="109"/>
                  </a:lnTo>
                  <a:lnTo>
                    <a:pt x="256" y="191"/>
                  </a:lnTo>
                  <a:lnTo>
                    <a:pt x="194" y="271"/>
                  </a:lnTo>
                  <a:lnTo>
                    <a:pt x="194" y="271"/>
                  </a:lnTo>
                  <a:lnTo>
                    <a:pt x="164" y="310"/>
                  </a:lnTo>
                  <a:lnTo>
                    <a:pt x="134" y="347"/>
                  </a:lnTo>
                  <a:lnTo>
                    <a:pt x="73" y="420"/>
                  </a:lnTo>
                  <a:lnTo>
                    <a:pt x="73" y="420"/>
                  </a:lnTo>
                  <a:lnTo>
                    <a:pt x="61" y="436"/>
                  </a:lnTo>
                  <a:lnTo>
                    <a:pt x="49" y="451"/>
                  </a:lnTo>
                  <a:lnTo>
                    <a:pt x="38" y="467"/>
                  </a:lnTo>
                  <a:lnTo>
                    <a:pt x="28" y="483"/>
                  </a:lnTo>
                  <a:lnTo>
                    <a:pt x="19" y="500"/>
                  </a:lnTo>
                  <a:lnTo>
                    <a:pt x="11" y="516"/>
                  </a:lnTo>
                  <a:lnTo>
                    <a:pt x="4" y="535"/>
                  </a:lnTo>
                  <a:lnTo>
                    <a:pt x="0" y="553"/>
                  </a:lnTo>
                  <a:lnTo>
                    <a:pt x="0" y="553"/>
                  </a:lnTo>
                  <a:lnTo>
                    <a:pt x="0" y="556"/>
                  </a:lnTo>
                  <a:lnTo>
                    <a:pt x="0" y="558"/>
                  </a:lnTo>
                  <a:lnTo>
                    <a:pt x="2" y="559"/>
                  </a:lnTo>
                  <a:lnTo>
                    <a:pt x="3" y="560"/>
                  </a:lnTo>
                  <a:lnTo>
                    <a:pt x="5" y="560"/>
                  </a:lnTo>
                  <a:lnTo>
                    <a:pt x="6" y="559"/>
                  </a:lnTo>
                  <a:lnTo>
                    <a:pt x="8" y="558"/>
                  </a:lnTo>
                  <a:lnTo>
                    <a:pt x="9" y="557"/>
                  </a:lnTo>
                  <a:lnTo>
                    <a:pt x="9" y="557"/>
                  </a:lnTo>
                  <a:lnTo>
                    <a:pt x="15" y="536"/>
                  </a:lnTo>
                  <a:lnTo>
                    <a:pt x="22" y="516"/>
                  </a:lnTo>
                  <a:lnTo>
                    <a:pt x="30" y="499"/>
                  </a:lnTo>
                  <a:lnTo>
                    <a:pt x="40" y="480"/>
                  </a:lnTo>
                  <a:lnTo>
                    <a:pt x="52" y="464"/>
                  </a:lnTo>
                  <a:lnTo>
                    <a:pt x="64" y="447"/>
                  </a:lnTo>
                  <a:lnTo>
                    <a:pt x="90" y="415"/>
                  </a:lnTo>
                  <a:lnTo>
                    <a:pt x="90" y="415"/>
                  </a:lnTo>
                  <a:lnTo>
                    <a:pt x="142" y="353"/>
                  </a:lnTo>
                  <a:lnTo>
                    <a:pt x="167" y="322"/>
                  </a:lnTo>
                  <a:lnTo>
                    <a:pt x="191" y="291"/>
                  </a:lnTo>
                  <a:lnTo>
                    <a:pt x="191" y="291"/>
                  </a:lnTo>
                  <a:lnTo>
                    <a:pt x="247" y="217"/>
                  </a:lnTo>
                  <a:lnTo>
                    <a:pt x="304" y="143"/>
                  </a:lnTo>
                  <a:lnTo>
                    <a:pt x="304" y="143"/>
                  </a:lnTo>
                  <a:lnTo>
                    <a:pt x="329" y="111"/>
                  </a:lnTo>
                  <a:lnTo>
                    <a:pt x="353" y="77"/>
                  </a:lnTo>
                  <a:lnTo>
                    <a:pt x="353" y="77"/>
                  </a:lnTo>
                  <a:lnTo>
                    <a:pt x="366" y="59"/>
                  </a:lnTo>
                  <a:lnTo>
                    <a:pt x="378" y="41"/>
                  </a:lnTo>
                  <a:lnTo>
                    <a:pt x="385" y="32"/>
                  </a:lnTo>
                  <a:lnTo>
                    <a:pt x="393" y="24"/>
                  </a:lnTo>
                  <a:lnTo>
                    <a:pt x="401" y="16"/>
                  </a:lnTo>
                  <a:lnTo>
                    <a:pt x="410" y="9"/>
                  </a:lnTo>
                  <a:lnTo>
                    <a:pt x="410" y="9"/>
                  </a:lnTo>
                  <a:lnTo>
                    <a:pt x="411" y="7"/>
                  </a:lnTo>
                  <a:lnTo>
                    <a:pt x="411" y="6"/>
                  </a:lnTo>
                  <a:lnTo>
                    <a:pt x="411" y="2"/>
                  </a:lnTo>
                  <a:lnTo>
                    <a:pt x="410" y="1"/>
                  </a:lnTo>
                  <a:lnTo>
                    <a:pt x="408" y="0"/>
                  </a:lnTo>
                  <a:lnTo>
                    <a:pt x="407" y="0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64" name="Freeform 419"/>
            <p:cNvSpPr/>
            <p:nvPr/>
          </p:nvSpPr>
          <p:spPr bwMode="auto">
            <a:xfrm>
              <a:off x="6213476" y="3122613"/>
              <a:ext cx="284163" cy="357188"/>
            </a:xfrm>
            <a:custGeom>
              <a:avLst/>
              <a:gdLst/>
              <a:ahLst/>
              <a:cxnLst>
                <a:cxn ang="0">
                  <a:pos x="528" y="1"/>
                </a:cxn>
                <a:cxn ang="0">
                  <a:pos x="491" y="35"/>
                </a:cxn>
                <a:cxn ang="0">
                  <a:pos x="458" y="73"/>
                </a:cxn>
                <a:cxn ang="0">
                  <a:pos x="427" y="112"/>
                </a:cxn>
                <a:cxn ang="0">
                  <a:pos x="399" y="153"/>
                </a:cxn>
                <a:cxn ang="0">
                  <a:pos x="349" y="223"/>
                </a:cxn>
                <a:cxn ang="0">
                  <a:pos x="330" y="245"/>
                </a:cxn>
                <a:cxn ang="0">
                  <a:pos x="294" y="286"/>
                </a:cxn>
                <a:cxn ang="0">
                  <a:pos x="258" y="328"/>
                </a:cxn>
                <a:cxn ang="0">
                  <a:pos x="225" y="367"/>
                </a:cxn>
                <a:cxn ang="0">
                  <a:pos x="195" y="408"/>
                </a:cxn>
                <a:cxn ang="0">
                  <a:pos x="176" y="432"/>
                </a:cxn>
                <a:cxn ang="0">
                  <a:pos x="137" y="478"/>
                </a:cxn>
                <a:cxn ang="0">
                  <a:pos x="118" y="501"/>
                </a:cxn>
                <a:cxn ang="0">
                  <a:pos x="87" y="543"/>
                </a:cxn>
                <a:cxn ang="0">
                  <a:pos x="57" y="586"/>
                </a:cxn>
                <a:cxn ang="0">
                  <a:pos x="43" y="606"/>
                </a:cxn>
                <a:cxn ang="0">
                  <a:pos x="13" y="646"/>
                </a:cxn>
                <a:cxn ang="0">
                  <a:pos x="0" y="666"/>
                </a:cxn>
                <a:cxn ang="0">
                  <a:pos x="0" y="669"/>
                </a:cxn>
                <a:cxn ang="0">
                  <a:pos x="1" y="672"/>
                </a:cxn>
                <a:cxn ang="0">
                  <a:pos x="4" y="674"/>
                </a:cxn>
                <a:cxn ang="0">
                  <a:pos x="7" y="673"/>
                </a:cxn>
                <a:cxn ang="0">
                  <a:pos x="8" y="672"/>
                </a:cxn>
                <a:cxn ang="0">
                  <a:pos x="20" y="652"/>
                </a:cxn>
                <a:cxn ang="0">
                  <a:pos x="48" y="616"/>
                </a:cxn>
                <a:cxn ang="0">
                  <a:pos x="62" y="597"/>
                </a:cxn>
                <a:cxn ang="0">
                  <a:pos x="95" y="548"/>
                </a:cxn>
                <a:cxn ang="0">
                  <a:pos x="130" y="501"/>
                </a:cxn>
                <a:cxn ang="0">
                  <a:pos x="164" y="461"/>
                </a:cxn>
                <a:cxn ang="0">
                  <a:pos x="197" y="421"/>
                </a:cxn>
                <a:cxn ang="0">
                  <a:pos x="231" y="377"/>
                </a:cxn>
                <a:cxn ang="0">
                  <a:pos x="264" y="334"/>
                </a:cxn>
                <a:cxn ang="0">
                  <a:pos x="330" y="257"/>
                </a:cxn>
                <a:cxn ang="0">
                  <a:pos x="378" y="199"/>
                </a:cxn>
                <a:cxn ang="0">
                  <a:pos x="392" y="178"/>
                </a:cxn>
                <a:cxn ang="0">
                  <a:pos x="441" y="110"/>
                </a:cxn>
                <a:cxn ang="0">
                  <a:pos x="475" y="67"/>
                </a:cxn>
                <a:cxn ang="0">
                  <a:pos x="513" y="27"/>
                </a:cxn>
                <a:cxn ang="0">
                  <a:pos x="534" y="9"/>
                </a:cxn>
                <a:cxn ang="0">
                  <a:pos x="536" y="5"/>
                </a:cxn>
                <a:cxn ang="0">
                  <a:pos x="534" y="2"/>
                </a:cxn>
                <a:cxn ang="0">
                  <a:pos x="529" y="0"/>
                </a:cxn>
                <a:cxn ang="0">
                  <a:pos x="528" y="1"/>
                </a:cxn>
              </a:cxnLst>
              <a:rect l="0" t="0" r="r" b="b"/>
              <a:pathLst>
                <a:path w="536" h="674">
                  <a:moveTo>
                    <a:pt x="528" y="1"/>
                  </a:moveTo>
                  <a:lnTo>
                    <a:pt x="528" y="1"/>
                  </a:lnTo>
                  <a:lnTo>
                    <a:pt x="509" y="18"/>
                  </a:lnTo>
                  <a:lnTo>
                    <a:pt x="491" y="35"/>
                  </a:lnTo>
                  <a:lnTo>
                    <a:pt x="474" y="54"/>
                  </a:lnTo>
                  <a:lnTo>
                    <a:pt x="458" y="73"/>
                  </a:lnTo>
                  <a:lnTo>
                    <a:pt x="443" y="92"/>
                  </a:lnTo>
                  <a:lnTo>
                    <a:pt x="427" y="112"/>
                  </a:lnTo>
                  <a:lnTo>
                    <a:pt x="399" y="153"/>
                  </a:lnTo>
                  <a:lnTo>
                    <a:pt x="399" y="153"/>
                  </a:lnTo>
                  <a:lnTo>
                    <a:pt x="365" y="200"/>
                  </a:lnTo>
                  <a:lnTo>
                    <a:pt x="349" y="223"/>
                  </a:lnTo>
                  <a:lnTo>
                    <a:pt x="330" y="245"/>
                  </a:lnTo>
                  <a:lnTo>
                    <a:pt x="330" y="245"/>
                  </a:lnTo>
                  <a:lnTo>
                    <a:pt x="313" y="267"/>
                  </a:lnTo>
                  <a:lnTo>
                    <a:pt x="294" y="286"/>
                  </a:lnTo>
                  <a:lnTo>
                    <a:pt x="276" y="307"/>
                  </a:lnTo>
                  <a:lnTo>
                    <a:pt x="258" y="328"/>
                  </a:lnTo>
                  <a:lnTo>
                    <a:pt x="258" y="328"/>
                  </a:lnTo>
                  <a:lnTo>
                    <a:pt x="225" y="367"/>
                  </a:lnTo>
                  <a:lnTo>
                    <a:pt x="210" y="388"/>
                  </a:lnTo>
                  <a:lnTo>
                    <a:pt x="195" y="408"/>
                  </a:lnTo>
                  <a:lnTo>
                    <a:pt x="195" y="408"/>
                  </a:lnTo>
                  <a:lnTo>
                    <a:pt x="176" y="432"/>
                  </a:lnTo>
                  <a:lnTo>
                    <a:pt x="157" y="455"/>
                  </a:lnTo>
                  <a:lnTo>
                    <a:pt x="137" y="478"/>
                  </a:lnTo>
                  <a:lnTo>
                    <a:pt x="118" y="501"/>
                  </a:lnTo>
                  <a:lnTo>
                    <a:pt x="118" y="501"/>
                  </a:lnTo>
                  <a:lnTo>
                    <a:pt x="102" y="522"/>
                  </a:lnTo>
                  <a:lnTo>
                    <a:pt x="87" y="543"/>
                  </a:lnTo>
                  <a:lnTo>
                    <a:pt x="71" y="564"/>
                  </a:lnTo>
                  <a:lnTo>
                    <a:pt x="57" y="586"/>
                  </a:lnTo>
                  <a:lnTo>
                    <a:pt x="57" y="586"/>
                  </a:lnTo>
                  <a:lnTo>
                    <a:pt x="43" y="606"/>
                  </a:lnTo>
                  <a:lnTo>
                    <a:pt x="28" y="625"/>
                  </a:lnTo>
                  <a:lnTo>
                    <a:pt x="13" y="646"/>
                  </a:lnTo>
                  <a:lnTo>
                    <a:pt x="6" y="656"/>
                  </a:lnTo>
                  <a:lnTo>
                    <a:pt x="0" y="666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1"/>
                  </a:lnTo>
                  <a:lnTo>
                    <a:pt x="1" y="672"/>
                  </a:lnTo>
                  <a:lnTo>
                    <a:pt x="2" y="673"/>
                  </a:lnTo>
                  <a:lnTo>
                    <a:pt x="4" y="674"/>
                  </a:lnTo>
                  <a:lnTo>
                    <a:pt x="6" y="674"/>
                  </a:lnTo>
                  <a:lnTo>
                    <a:pt x="7" y="673"/>
                  </a:lnTo>
                  <a:lnTo>
                    <a:pt x="8" y="672"/>
                  </a:lnTo>
                  <a:lnTo>
                    <a:pt x="8" y="672"/>
                  </a:lnTo>
                  <a:lnTo>
                    <a:pt x="14" y="661"/>
                  </a:lnTo>
                  <a:lnTo>
                    <a:pt x="20" y="652"/>
                  </a:lnTo>
                  <a:lnTo>
                    <a:pt x="35" y="633"/>
                  </a:lnTo>
                  <a:lnTo>
                    <a:pt x="48" y="616"/>
                  </a:lnTo>
                  <a:lnTo>
                    <a:pt x="62" y="597"/>
                  </a:lnTo>
                  <a:lnTo>
                    <a:pt x="62" y="597"/>
                  </a:lnTo>
                  <a:lnTo>
                    <a:pt x="77" y="572"/>
                  </a:lnTo>
                  <a:lnTo>
                    <a:pt x="95" y="548"/>
                  </a:lnTo>
                  <a:lnTo>
                    <a:pt x="111" y="524"/>
                  </a:lnTo>
                  <a:lnTo>
                    <a:pt x="130" y="501"/>
                  </a:lnTo>
                  <a:lnTo>
                    <a:pt x="130" y="501"/>
                  </a:lnTo>
                  <a:lnTo>
                    <a:pt x="164" y="461"/>
                  </a:lnTo>
                  <a:lnTo>
                    <a:pt x="197" y="421"/>
                  </a:lnTo>
                  <a:lnTo>
                    <a:pt x="197" y="421"/>
                  </a:lnTo>
                  <a:lnTo>
                    <a:pt x="215" y="399"/>
                  </a:lnTo>
                  <a:lnTo>
                    <a:pt x="231" y="377"/>
                  </a:lnTo>
                  <a:lnTo>
                    <a:pt x="248" y="356"/>
                  </a:lnTo>
                  <a:lnTo>
                    <a:pt x="264" y="334"/>
                  </a:lnTo>
                  <a:lnTo>
                    <a:pt x="264" y="334"/>
                  </a:lnTo>
                  <a:lnTo>
                    <a:pt x="330" y="257"/>
                  </a:lnTo>
                  <a:lnTo>
                    <a:pt x="362" y="219"/>
                  </a:lnTo>
                  <a:lnTo>
                    <a:pt x="378" y="199"/>
                  </a:lnTo>
                  <a:lnTo>
                    <a:pt x="392" y="178"/>
                  </a:lnTo>
                  <a:lnTo>
                    <a:pt x="392" y="178"/>
                  </a:lnTo>
                  <a:lnTo>
                    <a:pt x="424" y="132"/>
                  </a:lnTo>
                  <a:lnTo>
                    <a:pt x="441" y="110"/>
                  </a:lnTo>
                  <a:lnTo>
                    <a:pt x="457" y="88"/>
                  </a:lnTo>
                  <a:lnTo>
                    <a:pt x="475" y="67"/>
                  </a:lnTo>
                  <a:lnTo>
                    <a:pt x="494" y="47"/>
                  </a:lnTo>
                  <a:lnTo>
                    <a:pt x="513" y="27"/>
                  </a:lnTo>
                  <a:lnTo>
                    <a:pt x="534" y="9"/>
                  </a:lnTo>
                  <a:lnTo>
                    <a:pt x="534" y="9"/>
                  </a:lnTo>
                  <a:lnTo>
                    <a:pt x="535" y="6"/>
                  </a:lnTo>
                  <a:lnTo>
                    <a:pt x="536" y="5"/>
                  </a:lnTo>
                  <a:lnTo>
                    <a:pt x="535" y="3"/>
                  </a:lnTo>
                  <a:lnTo>
                    <a:pt x="534" y="2"/>
                  </a:lnTo>
                  <a:lnTo>
                    <a:pt x="531" y="0"/>
                  </a:lnTo>
                  <a:lnTo>
                    <a:pt x="529" y="0"/>
                  </a:lnTo>
                  <a:lnTo>
                    <a:pt x="528" y="1"/>
                  </a:lnTo>
                  <a:lnTo>
                    <a:pt x="52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65" name="Freeform 420"/>
            <p:cNvSpPr/>
            <p:nvPr/>
          </p:nvSpPr>
          <p:spPr bwMode="auto">
            <a:xfrm>
              <a:off x="6230938" y="3341688"/>
              <a:ext cx="122238" cy="155575"/>
            </a:xfrm>
            <a:custGeom>
              <a:avLst/>
              <a:gdLst/>
              <a:ahLst/>
              <a:cxnLst>
                <a:cxn ang="0">
                  <a:pos x="224" y="2"/>
                </a:cxn>
                <a:cxn ang="0">
                  <a:pos x="224" y="2"/>
                </a:cxn>
                <a:cxn ang="0">
                  <a:pos x="196" y="29"/>
                </a:cxn>
                <a:cxn ang="0">
                  <a:pos x="183" y="43"/>
                </a:cxn>
                <a:cxn ang="0">
                  <a:pos x="170" y="58"/>
                </a:cxn>
                <a:cxn ang="0">
                  <a:pos x="170" y="58"/>
                </a:cxn>
                <a:cxn ang="0">
                  <a:pos x="155" y="82"/>
                </a:cxn>
                <a:cxn ang="0">
                  <a:pos x="139" y="106"/>
                </a:cxn>
                <a:cxn ang="0">
                  <a:pos x="123" y="128"/>
                </a:cxn>
                <a:cxn ang="0">
                  <a:pos x="115" y="140"/>
                </a:cxn>
                <a:cxn ang="0">
                  <a:pos x="104" y="150"/>
                </a:cxn>
                <a:cxn ang="0">
                  <a:pos x="104" y="150"/>
                </a:cxn>
                <a:cxn ang="0">
                  <a:pos x="91" y="166"/>
                </a:cxn>
                <a:cxn ang="0">
                  <a:pos x="77" y="182"/>
                </a:cxn>
                <a:cxn ang="0">
                  <a:pos x="53" y="215"/>
                </a:cxn>
                <a:cxn ang="0">
                  <a:pos x="53" y="215"/>
                </a:cxn>
                <a:cxn ang="0">
                  <a:pos x="26" y="250"/>
                </a:cxn>
                <a:cxn ang="0">
                  <a:pos x="12" y="269"/>
                </a:cxn>
                <a:cxn ang="0">
                  <a:pos x="1" y="288"/>
                </a:cxn>
                <a:cxn ang="0">
                  <a:pos x="1" y="288"/>
                </a:cxn>
                <a:cxn ang="0">
                  <a:pos x="0" y="290"/>
                </a:cxn>
                <a:cxn ang="0">
                  <a:pos x="0" y="292"/>
                </a:cxn>
                <a:cxn ang="0">
                  <a:pos x="1" y="293"/>
                </a:cxn>
                <a:cxn ang="0">
                  <a:pos x="2" y="294"/>
                </a:cxn>
                <a:cxn ang="0">
                  <a:pos x="4" y="295"/>
                </a:cxn>
                <a:cxn ang="0">
                  <a:pos x="6" y="295"/>
                </a:cxn>
                <a:cxn ang="0">
                  <a:pos x="7" y="294"/>
                </a:cxn>
                <a:cxn ang="0">
                  <a:pos x="8" y="293"/>
                </a:cxn>
                <a:cxn ang="0">
                  <a:pos x="8" y="293"/>
                </a:cxn>
                <a:cxn ang="0">
                  <a:pos x="20" y="275"/>
                </a:cxn>
                <a:cxn ang="0">
                  <a:pos x="31" y="259"/>
                </a:cxn>
                <a:cxn ang="0">
                  <a:pos x="56" y="227"/>
                </a:cxn>
                <a:cxn ang="0">
                  <a:pos x="56" y="227"/>
                </a:cxn>
                <a:cxn ang="0">
                  <a:pos x="86" y="188"/>
                </a:cxn>
                <a:cxn ang="0">
                  <a:pos x="101" y="169"/>
                </a:cxn>
                <a:cxn ang="0">
                  <a:pos x="117" y="151"/>
                </a:cxn>
                <a:cxn ang="0">
                  <a:pos x="117" y="151"/>
                </a:cxn>
                <a:cxn ang="0">
                  <a:pos x="124" y="143"/>
                </a:cxn>
                <a:cxn ang="0">
                  <a:pos x="131" y="135"/>
                </a:cxn>
                <a:cxn ang="0">
                  <a:pos x="144" y="116"/>
                </a:cxn>
                <a:cxn ang="0">
                  <a:pos x="168" y="78"/>
                </a:cxn>
                <a:cxn ang="0">
                  <a:pos x="168" y="78"/>
                </a:cxn>
                <a:cxn ang="0">
                  <a:pos x="175" y="69"/>
                </a:cxn>
                <a:cxn ang="0">
                  <a:pos x="183" y="59"/>
                </a:cxn>
                <a:cxn ang="0">
                  <a:pos x="198" y="42"/>
                </a:cxn>
                <a:cxn ang="0">
                  <a:pos x="230" y="9"/>
                </a:cxn>
                <a:cxn ang="0">
                  <a:pos x="230" y="9"/>
                </a:cxn>
                <a:cxn ang="0">
                  <a:pos x="232" y="8"/>
                </a:cxn>
                <a:cxn ang="0">
                  <a:pos x="232" y="6"/>
                </a:cxn>
                <a:cxn ang="0">
                  <a:pos x="231" y="3"/>
                </a:cxn>
                <a:cxn ang="0">
                  <a:pos x="230" y="2"/>
                </a:cxn>
                <a:cxn ang="0">
                  <a:pos x="229" y="1"/>
                </a:cxn>
                <a:cxn ang="0">
                  <a:pos x="227" y="0"/>
                </a:cxn>
                <a:cxn ang="0">
                  <a:pos x="226" y="1"/>
                </a:cxn>
                <a:cxn ang="0">
                  <a:pos x="224" y="2"/>
                </a:cxn>
                <a:cxn ang="0">
                  <a:pos x="224" y="2"/>
                </a:cxn>
              </a:cxnLst>
              <a:rect l="0" t="0" r="r" b="b"/>
              <a:pathLst>
                <a:path w="232" h="295">
                  <a:moveTo>
                    <a:pt x="224" y="2"/>
                  </a:moveTo>
                  <a:lnTo>
                    <a:pt x="224" y="2"/>
                  </a:lnTo>
                  <a:lnTo>
                    <a:pt x="196" y="29"/>
                  </a:lnTo>
                  <a:lnTo>
                    <a:pt x="183" y="43"/>
                  </a:lnTo>
                  <a:lnTo>
                    <a:pt x="170" y="58"/>
                  </a:lnTo>
                  <a:lnTo>
                    <a:pt x="170" y="58"/>
                  </a:lnTo>
                  <a:lnTo>
                    <a:pt x="155" y="82"/>
                  </a:lnTo>
                  <a:lnTo>
                    <a:pt x="139" y="106"/>
                  </a:lnTo>
                  <a:lnTo>
                    <a:pt x="123" y="128"/>
                  </a:lnTo>
                  <a:lnTo>
                    <a:pt x="115" y="140"/>
                  </a:lnTo>
                  <a:lnTo>
                    <a:pt x="104" y="150"/>
                  </a:lnTo>
                  <a:lnTo>
                    <a:pt x="104" y="150"/>
                  </a:lnTo>
                  <a:lnTo>
                    <a:pt x="91" y="166"/>
                  </a:lnTo>
                  <a:lnTo>
                    <a:pt x="77" y="182"/>
                  </a:lnTo>
                  <a:lnTo>
                    <a:pt x="53" y="215"/>
                  </a:lnTo>
                  <a:lnTo>
                    <a:pt x="53" y="215"/>
                  </a:lnTo>
                  <a:lnTo>
                    <a:pt x="26" y="250"/>
                  </a:lnTo>
                  <a:lnTo>
                    <a:pt x="12" y="269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0" y="290"/>
                  </a:lnTo>
                  <a:lnTo>
                    <a:pt x="0" y="292"/>
                  </a:lnTo>
                  <a:lnTo>
                    <a:pt x="1" y="293"/>
                  </a:lnTo>
                  <a:lnTo>
                    <a:pt x="2" y="294"/>
                  </a:lnTo>
                  <a:lnTo>
                    <a:pt x="4" y="295"/>
                  </a:lnTo>
                  <a:lnTo>
                    <a:pt x="6" y="295"/>
                  </a:lnTo>
                  <a:lnTo>
                    <a:pt x="7" y="294"/>
                  </a:lnTo>
                  <a:lnTo>
                    <a:pt x="8" y="293"/>
                  </a:lnTo>
                  <a:lnTo>
                    <a:pt x="8" y="293"/>
                  </a:lnTo>
                  <a:lnTo>
                    <a:pt x="20" y="275"/>
                  </a:lnTo>
                  <a:lnTo>
                    <a:pt x="31" y="259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86" y="188"/>
                  </a:lnTo>
                  <a:lnTo>
                    <a:pt x="101" y="169"/>
                  </a:lnTo>
                  <a:lnTo>
                    <a:pt x="117" y="151"/>
                  </a:lnTo>
                  <a:lnTo>
                    <a:pt x="117" y="151"/>
                  </a:lnTo>
                  <a:lnTo>
                    <a:pt x="124" y="143"/>
                  </a:lnTo>
                  <a:lnTo>
                    <a:pt x="131" y="135"/>
                  </a:lnTo>
                  <a:lnTo>
                    <a:pt x="144" y="116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75" y="69"/>
                  </a:lnTo>
                  <a:lnTo>
                    <a:pt x="183" y="59"/>
                  </a:lnTo>
                  <a:lnTo>
                    <a:pt x="198" y="42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2" y="8"/>
                  </a:lnTo>
                  <a:lnTo>
                    <a:pt x="232" y="6"/>
                  </a:lnTo>
                  <a:lnTo>
                    <a:pt x="231" y="3"/>
                  </a:lnTo>
                  <a:lnTo>
                    <a:pt x="230" y="2"/>
                  </a:lnTo>
                  <a:lnTo>
                    <a:pt x="229" y="1"/>
                  </a:lnTo>
                  <a:lnTo>
                    <a:pt x="227" y="0"/>
                  </a:lnTo>
                  <a:lnTo>
                    <a:pt x="226" y="1"/>
                  </a:lnTo>
                  <a:lnTo>
                    <a:pt x="224" y="2"/>
                  </a:lnTo>
                  <a:lnTo>
                    <a:pt x="22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66" name="Freeform 421"/>
            <p:cNvSpPr/>
            <p:nvPr/>
          </p:nvSpPr>
          <p:spPr bwMode="auto">
            <a:xfrm>
              <a:off x="6240463" y="3398838"/>
              <a:ext cx="98425" cy="134938"/>
            </a:xfrm>
            <a:custGeom>
              <a:avLst/>
              <a:gdLst/>
              <a:ahLst/>
              <a:cxnLst>
                <a:cxn ang="0">
                  <a:pos x="177" y="2"/>
                </a:cxn>
                <a:cxn ang="0">
                  <a:pos x="177" y="2"/>
                </a:cxn>
                <a:cxn ang="0">
                  <a:pos x="153" y="36"/>
                </a:cxn>
                <a:cxn ang="0">
                  <a:pos x="129" y="70"/>
                </a:cxn>
                <a:cxn ang="0">
                  <a:pos x="104" y="103"/>
                </a:cxn>
                <a:cxn ang="0">
                  <a:pos x="77" y="135"/>
                </a:cxn>
                <a:cxn ang="0">
                  <a:pos x="77" y="135"/>
                </a:cxn>
                <a:cxn ang="0">
                  <a:pos x="56" y="162"/>
                </a:cxn>
                <a:cxn ang="0">
                  <a:pos x="35" y="190"/>
                </a:cxn>
                <a:cxn ang="0">
                  <a:pos x="25" y="204"/>
                </a:cxn>
                <a:cxn ang="0">
                  <a:pos x="16" y="219"/>
                </a:cxn>
                <a:cxn ang="0">
                  <a:pos x="8" y="234"/>
                </a:cxn>
                <a:cxn ang="0">
                  <a:pos x="0" y="250"/>
                </a:cxn>
                <a:cxn ang="0">
                  <a:pos x="0" y="250"/>
                </a:cxn>
                <a:cxn ang="0">
                  <a:pos x="0" y="252"/>
                </a:cxn>
                <a:cxn ang="0">
                  <a:pos x="2" y="253"/>
                </a:cxn>
                <a:cxn ang="0">
                  <a:pos x="3" y="255"/>
                </a:cxn>
                <a:cxn ang="0">
                  <a:pos x="4" y="255"/>
                </a:cxn>
                <a:cxn ang="0">
                  <a:pos x="8" y="255"/>
                </a:cxn>
                <a:cxn ang="0">
                  <a:pos x="9" y="254"/>
                </a:cxn>
                <a:cxn ang="0">
                  <a:pos x="10" y="252"/>
                </a:cxn>
                <a:cxn ang="0">
                  <a:pos x="10" y="252"/>
                </a:cxn>
                <a:cxn ang="0">
                  <a:pos x="18" y="236"/>
                </a:cxn>
                <a:cxn ang="0">
                  <a:pos x="26" y="221"/>
                </a:cxn>
                <a:cxn ang="0">
                  <a:pos x="37" y="205"/>
                </a:cxn>
                <a:cxn ang="0">
                  <a:pos x="47" y="192"/>
                </a:cxn>
                <a:cxn ang="0">
                  <a:pos x="69" y="163"/>
                </a:cxn>
                <a:cxn ang="0">
                  <a:pos x="80" y="150"/>
                </a:cxn>
                <a:cxn ang="0">
                  <a:pos x="90" y="135"/>
                </a:cxn>
                <a:cxn ang="0">
                  <a:pos x="90" y="135"/>
                </a:cxn>
                <a:cxn ang="0">
                  <a:pos x="113" y="102"/>
                </a:cxn>
                <a:cxn ang="0">
                  <a:pos x="138" y="71"/>
                </a:cxn>
                <a:cxn ang="0">
                  <a:pos x="162" y="39"/>
                </a:cxn>
                <a:cxn ang="0">
                  <a:pos x="185" y="7"/>
                </a:cxn>
                <a:cxn ang="0">
                  <a:pos x="185" y="7"/>
                </a:cxn>
                <a:cxn ang="0">
                  <a:pos x="185" y="5"/>
                </a:cxn>
                <a:cxn ang="0">
                  <a:pos x="185" y="3"/>
                </a:cxn>
                <a:cxn ang="0">
                  <a:pos x="184" y="2"/>
                </a:cxn>
                <a:cxn ang="0">
                  <a:pos x="183" y="1"/>
                </a:cxn>
                <a:cxn ang="0">
                  <a:pos x="182" y="0"/>
                </a:cxn>
                <a:cxn ang="0">
                  <a:pos x="180" y="0"/>
                </a:cxn>
                <a:cxn ang="0">
                  <a:pos x="178" y="1"/>
                </a:cxn>
                <a:cxn ang="0">
                  <a:pos x="177" y="2"/>
                </a:cxn>
                <a:cxn ang="0">
                  <a:pos x="177" y="2"/>
                </a:cxn>
              </a:cxnLst>
              <a:rect l="0" t="0" r="r" b="b"/>
              <a:pathLst>
                <a:path w="185" h="255">
                  <a:moveTo>
                    <a:pt x="177" y="2"/>
                  </a:moveTo>
                  <a:lnTo>
                    <a:pt x="177" y="2"/>
                  </a:lnTo>
                  <a:lnTo>
                    <a:pt x="153" y="36"/>
                  </a:lnTo>
                  <a:lnTo>
                    <a:pt x="129" y="70"/>
                  </a:lnTo>
                  <a:lnTo>
                    <a:pt x="104" y="103"/>
                  </a:lnTo>
                  <a:lnTo>
                    <a:pt x="77" y="135"/>
                  </a:lnTo>
                  <a:lnTo>
                    <a:pt x="77" y="135"/>
                  </a:lnTo>
                  <a:lnTo>
                    <a:pt x="56" y="162"/>
                  </a:lnTo>
                  <a:lnTo>
                    <a:pt x="35" y="190"/>
                  </a:lnTo>
                  <a:lnTo>
                    <a:pt x="25" y="204"/>
                  </a:lnTo>
                  <a:lnTo>
                    <a:pt x="16" y="219"/>
                  </a:lnTo>
                  <a:lnTo>
                    <a:pt x="8" y="234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2"/>
                  </a:lnTo>
                  <a:lnTo>
                    <a:pt x="2" y="253"/>
                  </a:lnTo>
                  <a:lnTo>
                    <a:pt x="3" y="255"/>
                  </a:lnTo>
                  <a:lnTo>
                    <a:pt x="4" y="255"/>
                  </a:lnTo>
                  <a:lnTo>
                    <a:pt x="8" y="255"/>
                  </a:lnTo>
                  <a:lnTo>
                    <a:pt x="9" y="254"/>
                  </a:lnTo>
                  <a:lnTo>
                    <a:pt x="10" y="252"/>
                  </a:lnTo>
                  <a:lnTo>
                    <a:pt x="10" y="252"/>
                  </a:lnTo>
                  <a:lnTo>
                    <a:pt x="18" y="236"/>
                  </a:lnTo>
                  <a:lnTo>
                    <a:pt x="26" y="221"/>
                  </a:lnTo>
                  <a:lnTo>
                    <a:pt x="37" y="205"/>
                  </a:lnTo>
                  <a:lnTo>
                    <a:pt x="47" y="192"/>
                  </a:lnTo>
                  <a:lnTo>
                    <a:pt x="69" y="163"/>
                  </a:lnTo>
                  <a:lnTo>
                    <a:pt x="80" y="150"/>
                  </a:lnTo>
                  <a:lnTo>
                    <a:pt x="90" y="135"/>
                  </a:lnTo>
                  <a:lnTo>
                    <a:pt x="90" y="135"/>
                  </a:lnTo>
                  <a:lnTo>
                    <a:pt x="113" y="102"/>
                  </a:lnTo>
                  <a:lnTo>
                    <a:pt x="138" y="71"/>
                  </a:lnTo>
                  <a:lnTo>
                    <a:pt x="162" y="39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2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8" y="1"/>
                  </a:lnTo>
                  <a:lnTo>
                    <a:pt x="177" y="2"/>
                  </a:lnTo>
                  <a:lnTo>
                    <a:pt x="17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67" name="Freeform 422"/>
            <p:cNvSpPr/>
            <p:nvPr/>
          </p:nvSpPr>
          <p:spPr bwMode="auto">
            <a:xfrm>
              <a:off x="6251576" y="3451225"/>
              <a:ext cx="77788" cy="106363"/>
            </a:xfrm>
            <a:custGeom>
              <a:avLst/>
              <a:gdLst/>
              <a:ahLst/>
              <a:cxnLst>
                <a:cxn ang="0">
                  <a:pos x="139" y="2"/>
                </a:cxn>
                <a:cxn ang="0">
                  <a:pos x="139" y="2"/>
                </a:cxn>
                <a:cxn ang="0">
                  <a:pos x="121" y="19"/>
                </a:cxn>
                <a:cxn ang="0">
                  <a:pos x="113" y="28"/>
                </a:cxn>
                <a:cxn ang="0">
                  <a:pos x="104" y="37"/>
                </a:cxn>
                <a:cxn ang="0">
                  <a:pos x="104" y="37"/>
                </a:cxn>
                <a:cxn ang="0">
                  <a:pos x="94" y="54"/>
                </a:cxn>
                <a:cxn ang="0">
                  <a:pos x="84" y="71"/>
                </a:cxn>
                <a:cxn ang="0">
                  <a:pos x="73" y="88"/>
                </a:cxn>
                <a:cxn ang="0">
                  <a:pos x="62" y="103"/>
                </a:cxn>
                <a:cxn ang="0">
                  <a:pos x="62" y="103"/>
                </a:cxn>
                <a:cxn ang="0">
                  <a:pos x="17" y="160"/>
                </a:cxn>
                <a:cxn ang="0">
                  <a:pos x="17" y="160"/>
                </a:cxn>
                <a:cxn ang="0">
                  <a:pos x="10" y="168"/>
                </a:cxn>
                <a:cxn ang="0">
                  <a:pos x="5" y="177"/>
                </a:cxn>
                <a:cxn ang="0">
                  <a:pos x="2" y="185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0" y="196"/>
                </a:cxn>
                <a:cxn ang="0">
                  <a:pos x="1" y="198"/>
                </a:cxn>
                <a:cxn ang="0">
                  <a:pos x="2" y="199"/>
                </a:cxn>
                <a:cxn ang="0">
                  <a:pos x="4" y="199"/>
                </a:cxn>
                <a:cxn ang="0">
                  <a:pos x="7" y="198"/>
                </a:cxn>
                <a:cxn ang="0">
                  <a:pos x="8" y="196"/>
                </a:cxn>
                <a:cxn ang="0">
                  <a:pos x="9" y="194"/>
                </a:cxn>
                <a:cxn ang="0">
                  <a:pos x="9" y="194"/>
                </a:cxn>
                <a:cxn ang="0">
                  <a:pos x="11" y="187"/>
                </a:cxn>
                <a:cxn ang="0">
                  <a:pos x="15" y="180"/>
                </a:cxn>
                <a:cxn ang="0">
                  <a:pos x="19" y="173"/>
                </a:cxn>
                <a:cxn ang="0">
                  <a:pos x="24" y="165"/>
                </a:cxn>
                <a:cxn ang="0">
                  <a:pos x="35" y="151"/>
                </a:cxn>
                <a:cxn ang="0">
                  <a:pos x="46" y="138"/>
                </a:cxn>
                <a:cxn ang="0">
                  <a:pos x="46" y="138"/>
                </a:cxn>
                <a:cxn ang="0">
                  <a:pos x="61" y="121"/>
                </a:cxn>
                <a:cxn ang="0">
                  <a:pos x="68" y="112"/>
                </a:cxn>
                <a:cxn ang="0">
                  <a:pos x="74" y="102"/>
                </a:cxn>
                <a:cxn ang="0">
                  <a:pos x="74" y="102"/>
                </a:cxn>
                <a:cxn ang="0">
                  <a:pos x="91" y="78"/>
                </a:cxn>
                <a:cxn ang="0">
                  <a:pos x="108" y="53"/>
                </a:cxn>
                <a:cxn ang="0">
                  <a:pos x="125" y="30"/>
                </a:cxn>
                <a:cxn ang="0">
                  <a:pos x="135" y="20"/>
                </a:cxn>
                <a:cxn ang="0">
                  <a:pos x="146" y="8"/>
                </a:cxn>
                <a:cxn ang="0">
                  <a:pos x="146" y="8"/>
                </a:cxn>
                <a:cxn ang="0">
                  <a:pos x="147" y="6"/>
                </a:cxn>
                <a:cxn ang="0">
                  <a:pos x="147" y="5"/>
                </a:cxn>
                <a:cxn ang="0">
                  <a:pos x="146" y="3"/>
                </a:cxn>
                <a:cxn ang="0">
                  <a:pos x="145" y="2"/>
                </a:cxn>
                <a:cxn ang="0">
                  <a:pos x="144" y="1"/>
                </a:cxn>
                <a:cxn ang="0">
                  <a:pos x="142" y="0"/>
                </a:cxn>
                <a:cxn ang="0">
                  <a:pos x="141" y="1"/>
                </a:cxn>
                <a:cxn ang="0">
                  <a:pos x="139" y="2"/>
                </a:cxn>
                <a:cxn ang="0">
                  <a:pos x="139" y="2"/>
                </a:cxn>
              </a:cxnLst>
              <a:rect l="0" t="0" r="r" b="b"/>
              <a:pathLst>
                <a:path w="147" h="199">
                  <a:moveTo>
                    <a:pt x="139" y="2"/>
                  </a:moveTo>
                  <a:lnTo>
                    <a:pt x="139" y="2"/>
                  </a:lnTo>
                  <a:lnTo>
                    <a:pt x="121" y="19"/>
                  </a:lnTo>
                  <a:lnTo>
                    <a:pt x="113" y="28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94" y="54"/>
                  </a:lnTo>
                  <a:lnTo>
                    <a:pt x="84" y="71"/>
                  </a:lnTo>
                  <a:lnTo>
                    <a:pt x="73" y="88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17" y="160"/>
                  </a:lnTo>
                  <a:lnTo>
                    <a:pt x="17" y="160"/>
                  </a:lnTo>
                  <a:lnTo>
                    <a:pt x="10" y="168"/>
                  </a:lnTo>
                  <a:lnTo>
                    <a:pt x="5" y="177"/>
                  </a:lnTo>
                  <a:lnTo>
                    <a:pt x="2" y="185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0" y="196"/>
                  </a:lnTo>
                  <a:lnTo>
                    <a:pt x="1" y="198"/>
                  </a:lnTo>
                  <a:lnTo>
                    <a:pt x="2" y="199"/>
                  </a:lnTo>
                  <a:lnTo>
                    <a:pt x="4" y="199"/>
                  </a:lnTo>
                  <a:lnTo>
                    <a:pt x="7" y="198"/>
                  </a:lnTo>
                  <a:lnTo>
                    <a:pt x="8" y="196"/>
                  </a:lnTo>
                  <a:lnTo>
                    <a:pt x="9" y="194"/>
                  </a:lnTo>
                  <a:lnTo>
                    <a:pt x="9" y="194"/>
                  </a:lnTo>
                  <a:lnTo>
                    <a:pt x="11" y="187"/>
                  </a:lnTo>
                  <a:lnTo>
                    <a:pt x="15" y="180"/>
                  </a:lnTo>
                  <a:lnTo>
                    <a:pt x="19" y="173"/>
                  </a:lnTo>
                  <a:lnTo>
                    <a:pt x="24" y="165"/>
                  </a:lnTo>
                  <a:lnTo>
                    <a:pt x="35" y="151"/>
                  </a:lnTo>
                  <a:lnTo>
                    <a:pt x="46" y="138"/>
                  </a:lnTo>
                  <a:lnTo>
                    <a:pt x="46" y="138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4" y="102"/>
                  </a:lnTo>
                  <a:lnTo>
                    <a:pt x="74" y="102"/>
                  </a:lnTo>
                  <a:lnTo>
                    <a:pt x="91" y="78"/>
                  </a:lnTo>
                  <a:lnTo>
                    <a:pt x="108" y="53"/>
                  </a:lnTo>
                  <a:lnTo>
                    <a:pt x="125" y="30"/>
                  </a:lnTo>
                  <a:lnTo>
                    <a:pt x="135" y="20"/>
                  </a:lnTo>
                  <a:lnTo>
                    <a:pt x="146" y="8"/>
                  </a:lnTo>
                  <a:lnTo>
                    <a:pt x="146" y="8"/>
                  </a:lnTo>
                  <a:lnTo>
                    <a:pt x="147" y="6"/>
                  </a:lnTo>
                  <a:lnTo>
                    <a:pt x="147" y="5"/>
                  </a:lnTo>
                  <a:lnTo>
                    <a:pt x="146" y="3"/>
                  </a:lnTo>
                  <a:lnTo>
                    <a:pt x="145" y="2"/>
                  </a:lnTo>
                  <a:lnTo>
                    <a:pt x="144" y="1"/>
                  </a:lnTo>
                  <a:lnTo>
                    <a:pt x="142" y="0"/>
                  </a:lnTo>
                  <a:lnTo>
                    <a:pt x="141" y="1"/>
                  </a:lnTo>
                  <a:lnTo>
                    <a:pt x="139" y="2"/>
                  </a:lnTo>
                  <a:lnTo>
                    <a:pt x="13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68" name="Freeform 423"/>
            <p:cNvSpPr/>
            <p:nvPr/>
          </p:nvSpPr>
          <p:spPr bwMode="auto">
            <a:xfrm>
              <a:off x="6264276" y="3497263"/>
              <a:ext cx="65088" cy="103188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13" y="3"/>
                </a:cxn>
                <a:cxn ang="0">
                  <a:pos x="110" y="9"/>
                </a:cxn>
                <a:cxn ang="0">
                  <a:pos x="107" y="14"/>
                </a:cxn>
                <a:cxn ang="0">
                  <a:pos x="100" y="24"/>
                </a:cxn>
                <a:cxn ang="0">
                  <a:pos x="93" y="33"/>
                </a:cxn>
                <a:cxn ang="0">
                  <a:pos x="87" y="42"/>
                </a:cxn>
                <a:cxn ang="0">
                  <a:pos x="87" y="42"/>
                </a:cxn>
                <a:cxn ang="0">
                  <a:pos x="78" y="56"/>
                </a:cxn>
                <a:cxn ang="0">
                  <a:pos x="70" y="68"/>
                </a:cxn>
                <a:cxn ang="0">
                  <a:pos x="53" y="92"/>
                </a:cxn>
                <a:cxn ang="0">
                  <a:pos x="53" y="92"/>
                </a:cxn>
                <a:cxn ang="0">
                  <a:pos x="44" y="103"/>
                </a:cxn>
                <a:cxn ang="0">
                  <a:pos x="37" y="114"/>
                </a:cxn>
                <a:cxn ang="0">
                  <a:pos x="24" y="138"/>
                </a:cxn>
                <a:cxn ang="0">
                  <a:pos x="0" y="187"/>
                </a:cxn>
                <a:cxn ang="0">
                  <a:pos x="0" y="187"/>
                </a:cxn>
                <a:cxn ang="0">
                  <a:pos x="0" y="189"/>
                </a:cxn>
                <a:cxn ang="0">
                  <a:pos x="0" y="191"/>
                </a:cxn>
                <a:cxn ang="0">
                  <a:pos x="1" y="192"/>
                </a:cxn>
                <a:cxn ang="0">
                  <a:pos x="2" y="193"/>
                </a:cxn>
                <a:cxn ang="0">
                  <a:pos x="4" y="194"/>
                </a:cxn>
                <a:cxn ang="0">
                  <a:pos x="5" y="194"/>
                </a:cxn>
                <a:cxn ang="0">
                  <a:pos x="7" y="193"/>
                </a:cxn>
                <a:cxn ang="0">
                  <a:pos x="8" y="192"/>
                </a:cxn>
                <a:cxn ang="0">
                  <a:pos x="8" y="192"/>
                </a:cxn>
                <a:cxn ang="0">
                  <a:pos x="22" y="165"/>
                </a:cxn>
                <a:cxn ang="0">
                  <a:pos x="35" y="139"/>
                </a:cxn>
                <a:cxn ang="0">
                  <a:pos x="49" y="114"/>
                </a:cxn>
                <a:cxn ang="0">
                  <a:pos x="58" y="102"/>
                </a:cxn>
                <a:cxn ang="0">
                  <a:pos x="66" y="90"/>
                </a:cxn>
                <a:cxn ang="0">
                  <a:pos x="66" y="90"/>
                </a:cxn>
                <a:cxn ang="0">
                  <a:pos x="74" y="76"/>
                </a:cxn>
                <a:cxn ang="0">
                  <a:pos x="84" y="62"/>
                </a:cxn>
                <a:cxn ang="0">
                  <a:pos x="92" y="48"/>
                </a:cxn>
                <a:cxn ang="0">
                  <a:pos x="97" y="42"/>
                </a:cxn>
                <a:cxn ang="0">
                  <a:pos x="102" y="36"/>
                </a:cxn>
                <a:cxn ang="0">
                  <a:pos x="102" y="36"/>
                </a:cxn>
                <a:cxn ang="0">
                  <a:pos x="108" y="30"/>
                </a:cxn>
                <a:cxn ang="0">
                  <a:pos x="115" y="21"/>
                </a:cxn>
                <a:cxn ang="0">
                  <a:pos x="119" y="14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23" y="4"/>
                </a:cxn>
                <a:cxn ang="0">
                  <a:pos x="123" y="2"/>
                </a:cxn>
                <a:cxn ang="0">
                  <a:pos x="122" y="1"/>
                </a:cxn>
                <a:cxn ang="0">
                  <a:pos x="120" y="0"/>
                </a:cxn>
                <a:cxn ang="0">
                  <a:pos x="117" y="1"/>
                </a:cxn>
                <a:cxn ang="0">
                  <a:pos x="115" y="2"/>
                </a:cxn>
                <a:cxn ang="0">
                  <a:pos x="113" y="3"/>
                </a:cxn>
                <a:cxn ang="0">
                  <a:pos x="113" y="3"/>
                </a:cxn>
              </a:cxnLst>
              <a:rect l="0" t="0" r="r" b="b"/>
              <a:pathLst>
                <a:path w="123" h="194">
                  <a:moveTo>
                    <a:pt x="113" y="3"/>
                  </a:moveTo>
                  <a:lnTo>
                    <a:pt x="113" y="3"/>
                  </a:lnTo>
                  <a:lnTo>
                    <a:pt x="110" y="9"/>
                  </a:lnTo>
                  <a:lnTo>
                    <a:pt x="107" y="14"/>
                  </a:lnTo>
                  <a:lnTo>
                    <a:pt x="100" y="24"/>
                  </a:lnTo>
                  <a:lnTo>
                    <a:pt x="93" y="33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78" y="56"/>
                  </a:lnTo>
                  <a:lnTo>
                    <a:pt x="70" y="68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44" y="103"/>
                  </a:lnTo>
                  <a:lnTo>
                    <a:pt x="37" y="114"/>
                  </a:lnTo>
                  <a:lnTo>
                    <a:pt x="24" y="138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9"/>
                  </a:lnTo>
                  <a:lnTo>
                    <a:pt x="0" y="191"/>
                  </a:lnTo>
                  <a:lnTo>
                    <a:pt x="1" y="192"/>
                  </a:lnTo>
                  <a:lnTo>
                    <a:pt x="2" y="193"/>
                  </a:lnTo>
                  <a:lnTo>
                    <a:pt x="4" y="194"/>
                  </a:lnTo>
                  <a:lnTo>
                    <a:pt x="5" y="194"/>
                  </a:lnTo>
                  <a:lnTo>
                    <a:pt x="7" y="193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22" y="165"/>
                  </a:lnTo>
                  <a:lnTo>
                    <a:pt x="35" y="139"/>
                  </a:lnTo>
                  <a:lnTo>
                    <a:pt x="49" y="114"/>
                  </a:lnTo>
                  <a:lnTo>
                    <a:pt x="58" y="102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74" y="76"/>
                  </a:lnTo>
                  <a:lnTo>
                    <a:pt x="84" y="62"/>
                  </a:lnTo>
                  <a:lnTo>
                    <a:pt x="92" y="48"/>
                  </a:lnTo>
                  <a:lnTo>
                    <a:pt x="97" y="42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08" y="30"/>
                  </a:lnTo>
                  <a:lnTo>
                    <a:pt x="115" y="21"/>
                  </a:lnTo>
                  <a:lnTo>
                    <a:pt x="119" y="14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23" y="4"/>
                  </a:lnTo>
                  <a:lnTo>
                    <a:pt x="123" y="2"/>
                  </a:lnTo>
                  <a:lnTo>
                    <a:pt x="122" y="1"/>
                  </a:lnTo>
                  <a:lnTo>
                    <a:pt x="120" y="0"/>
                  </a:lnTo>
                  <a:lnTo>
                    <a:pt x="117" y="1"/>
                  </a:lnTo>
                  <a:lnTo>
                    <a:pt x="115" y="2"/>
                  </a:lnTo>
                  <a:lnTo>
                    <a:pt x="113" y="3"/>
                  </a:lnTo>
                  <a:lnTo>
                    <a:pt x="11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69" name="Freeform 424"/>
            <p:cNvSpPr/>
            <p:nvPr/>
          </p:nvSpPr>
          <p:spPr bwMode="auto">
            <a:xfrm>
              <a:off x="6288088" y="3535363"/>
              <a:ext cx="55563" cy="92075"/>
            </a:xfrm>
            <a:custGeom>
              <a:avLst/>
              <a:gdLst/>
              <a:ahLst/>
              <a:cxnLst>
                <a:cxn ang="0">
                  <a:pos x="96" y="1"/>
                </a:cxn>
                <a:cxn ang="0">
                  <a:pos x="96" y="1"/>
                </a:cxn>
                <a:cxn ang="0">
                  <a:pos x="80" y="23"/>
                </a:cxn>
                <a:cxn ang="0">
                  <a:pos x="64" y="44"/>
                </a:cxn>
                <a:cxn ang="0">
                  <a:pos x="34" y="89"/>
                </a:cxn>
                <a:cxn ang="0">
                  <a:pos x="34" y="89"/>
                </a:cxn>
                <a:cxn ang="0">
                  <a:pos x="22" y="109"/>
                </a:cxn>
                <a:cxn ang="0">
                  <a:pos x="13" y="127"/>
                </a:cxn>
                <a:cxn ang="0">
                  <a:pos x="9" y="137"/>
                </a:cxn>
                <a:cxn ang="0">
                  <a:pos x="6" y="148"/>
                </a:cxn>
                <a:cxn ang="0">
                  <a:pos x="2" y="158"/>
                </a:cxn>
                <a:cxn ang="0">
                  <a:pos x="0" y="169"/>
                </a:cxn>
                <a:cxn ang="0">
                  <a:pos x="0" y="169"/>
                </a:cxn>
                <a:cxn ang="0">
                  <a:pos x="0" y="172"/>
                </a:cxn>
                <a:cxn ang="0">
                  <a:pos x="0" y="173"/>
                </a:cxn>
                <a:cxn ang="0">
                  <a:pos x="3" y="175"/>
                </a:cxn>
                <a:cxn ang="0">
                  <a:pos x="6" y="176"/>
                </a:cxn>
                <a:cxn ang="0">
                  <a:pos x="8" y="175"/>
                </a:cxn>
                <a:cxn ang="0">
                  <a:pos x="9" y="174"/>
                </a:cxn>
                <a:cxn ang="0">
                  <a:pos x="10" y="172"/>
                </a:cxn>
                <a:cxn ang="0">
                  <a:pos x="10" y="172"/>
                </a:cxn>
                <a:cxn ang="0">
                  <a:pos x="14" y="151"/>
                </a:cxn>
                <a:cxn ang="0">
                  <a:pos x="21" y="131"/>
                </a:cxn>
                <a:cxn ang="0">
                  <a:pos x="31" y="113"/>
                </a:cxn>
                <a:cxn ang="0">
                  <a:pos x="43" y="94"/>
                </a:cxn>
                <a:cxn ang="0">
                  <a:pos x="43" y="94"/>
                </a:cxn>
                <a:cxn ang="0">
                  <a:pos x="72" y="51"/>
                </a:cxn>
                <a:cxn ang="0">
                  <a:pos x="87" y="29"/>
                </a:cxn>
                <a:cxn ang="0">
                  <a:pos x="103" y="8"/>
                </a:cxn>
                <a:cxn ang="0">
                  <a:pos x="103" y="8"/>
                </a:cxn>
                <a:cxn ang="0">
                  <a:pos x="104" y="6"/>
                </a:cxn>
                <a:cxn ang="0">
                  <a:pos x="104" y="4"/>
                </a:cxn>
                <a:cxn ang="0">
                  <a:pos x="103" y="1"/>
                </a:cxn>
                <a:cxn ang="0">
                  <a:pos x="101" y="0"/>
                </a:cxn>
                <a:cxn ang="0">
                  <a:pos x="100" y="0"/>
                </a:cxn>
                <a:cxn ang="0">
                  <a:pos x="97" y="0"/>
                </a:cxn>
                <a:cxn ang="0">
                  <a:pos x="96" y="1"/>
                </a:cxn>
                <a:cxn ang="0">
                  <a:pos x="96" y="1"/>
                </a:cxn>
              </a:cxnLst>
              <a:rect l="0" t="0" r="r" b="b"/>
              <a:pathLst>
                <a:path w="104" h="176">
                  <a:moveTo>
                    <a:pt x="96" y="1"/>
                  </a:moveTo>
                  <a:lnTo>
                    <a:pt x="96" y="1"/>
                  </a:lnTo>
                  <a:lnTo>
                    <a:pt x="80" y="23"/>
                  </a:lnTo>
                  <a:lnTo>
                    <a:pt x="64" y="44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22" y="109"/>
                  </a:lnTo>
                  <a:lnTo>
                    <a:pt x="13" y="127"/>
                  </a:lnTo>
                  <a:lnTo>
                    <a:pt x="9" y="137"/>
                  </a:lnTo>
                  <a:lnTo>
                    <a:pt x="6" y="148"/>
                  </a:lnTo>
                  <a:lnTo>
                    <a:pt x="2" y="158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0" y="173"/>
                  </a:lnTo>
                  <a:lnTo>
                    <a:pt x="3" y="175"/>
                  </a:lnTo>
                  <a:lnTo>
                    <a:pt x="6" y="176"/>
                  </a:lnTo>
                  <a:lnTo>
                    <a:pt x="8" y="175"/>
                  </a:lnTo>
                  <a:lnTo>
                    <a:pt x="9" y="174"/>
                  </a:lnTo>
                  <a:lnTo>
                    <a:pt x="10" y="172"/>
                  </a:lnTo>
                  <a:lnTo>
                    <a:pt x="10" y="172"/>
                  </a:lnTo>
                  <a:lnTo>
                    <a:pt x="14" y="151"/>
                  </a:lnTo>
                  <a:lnTo>
                    <a:pt x="21" y="131"/>
                  </a:lnTo>
                  <a:lnTo>
                    <a:pt x="31" y="113"/>
                  </a:lnTo>
                  <a:lnTo>
                    <a:pt x="43" y="94"/>
                  </a:lnTo>
                  <a:lnTo>
                    <a:pt x="43" y="94"/>
                  </a:lnTo>
                  <a:lnTo>
                    <a:pt x="72" y="51"/>
                  </a:lnTo>
                  <a:lnTo>
                    <a:pt x="87" y="29"/>
                  </a:lnTo>
                  <a:lnTo>
                    <a:pt x="103" y="8"/>
                  </a:lnTo>
                  <a:lnTo>
                    <a:pt x="103" y="8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3" y="1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6" y="1"/>
                  </a:lnTo>
                  <a:lnTo>
                    <a:pt x="9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70" name="Freeform 425"/>
            <p:cNvSpPr/>
            <p:nvPr/>
          </p:nvSpPr>
          <p:spPr bwMode="auto">
            <a:xfrm>
              <a:off x="6303963" y="3573463"/>
              <a:ext cx="60325" cy="92075"/>
            </a:xfrm>
            <a:custGeom>
              <a:avLst/>
              <a:gdLst/>
              <a:ahLst/>
              <a:cxnLst>
                <a:cxn ang="0">
                  <a:pos x="106" y="2"/>
                </a:cxn>
                <a:cxn ang="0">
                  <a:pos x="106" y="2"/>
                </a:cxn>
                <a:cxn ang="0">
                  <a:pos x="99" y="14"/>
                </a:cxn>
                <a:cxn ang="0">
                  <a:pos x="92" y="24"/>
                </a:cxn>
                <a:cxn ang="0">
                  <a:pos x="84" y="33"/>
                </a:cxn>
                <a:cxn ang="0">
                  <a:pos x="76" y="43"/>
                </a:cxn>
                <a:cxn ang="0">
                  <a:pos x="58" y="61"/>
                </a:cxn>
                <a:cxn ang="0">
                  <a:pos x="50" y="71"/>
                </a:cxn>
                <a:cxn ang="0">
                  <a:pos x="43" y="81"/>
                </a:cxn>
                <a:cxn ang="0">
                  <a:pos x="43" y="81"/>
                </a:cxn>
                <a:cxn ang="0">
                  <a:pos x="30" y="103"/>
                </a:cxn>
                <a:cxn ang="0">
                  <a:pos x="19" y="124"/>
                </a:cxn>
                <a:cxn ang="0">
                  <a:pos x="10" y="147"/>
                </a:cxn>
                <a:cxn ang="0">
                  <a:pos x="0" y="170"/>
                </a:cxn>
                <a:cxn ang="0">
                  <a:pos x="0" y="170"/>
                </a:cxn>
                <a:cxn ang="0">
                  <a:pos x="0" y="172"/>
                </a:cxn>
                <a:cxn ang="0">
                  <a:pos x="0" y="173"/>
                </a:cxn>
                <a:cxn ang="0">
                  <a:pos x="2" y="175"/>
                </a:cxn>
                <a:cxn ang="0">
                  <a:pos x="3" y="175"/>
                </a:cxn>
                <a:cxn ang="0">
                  <a:pos x="7" y="175"/>
                </a:cxn>
                <a:cxn ang="0">
                  <a:pos x="9" y="174"/>
                </a:cxn>
                <a:cxn ang="0">
                  <a:pos x="10" y="172"/>
                </a:cxn>
                <a:cxn ang="0">
                  <a:pos x="10" y="172"/>
                </a:cxn>
                <a:cxn ang="0">
                  <a:pos x="24" y="136"/>
                </a:cxn>
                <a:cxn ang="0">
                  <a:pos x="24" y="136"/>
                </a:cxn>
                <a:cxn ang="0">
                  <a:pos x="29" y="122"/>
                </a:cxn>
                <a:cxn ang="0">
                  <a:pos x="36" y="110"/>
                </a:cxn>
                <a:cxn ang="0">
                  <a:pos x="51" y="86"/>
                </a:cxn>
                <a:cxn ang="0">
                  <a:pos x="51" y="86"/>
                </a:cxn>
                <a:cxn ang="0">
                  <a:pos x="58" y="76"/>
                </a:cxn>
                <a:cxn ang="0">
                  <a:pos x="65" y="65"/>
                </a:cxn>
                <a:cxn ang="0">
                  <a:pos x="83" y="47"/>
                </a:cxn>
                <a:cxn ang="0">
                  <a:pos x="92" y="38"/>
                </a:cxn>
                <a:cxn ang="0">
                  <a:pos x="100" y="28"/>
                </a:cxn>
                <a:cxn ang="0">
                  <a:pos x="108" y="18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14" y="6"/>
                </a:cxn>
                <a:cxn ang="0">
                  <a:pos x="114" y="3"/>
                </a:cxn>
                <a:cxn ang="0">
                  <a:pos x="111" y="0"/>
                </a:cxn>
                <a:cxn ang="0">
                  <a:pos x="110" y="0"/>
                </a:cxn>
                <a:cxn ang="0">
                  <a:pos x="108" y="0"/>
                </a:cxn>
                <a:cxn ang="0">
                  <a:pos x="107" y="1"/>
                </a:cxn>
                <a:cxn ang="0">
                  <a:pos x="106" y="2"/>
                </a:cxn>
                <a:cxn ang="0">
                  <a:pos x="106" y="2"/>
                </a:cxn>
              </a:cxnLst>
              <a:rect l="0" t="0" r="r" b="b"/>
              <a:pathLst>
                <a:path w="114" h="175">
                  <a:moveTo>
                    <a:pt x="106" y="2"/>
                  </a:moveTo>
                  <a:lnTo>
                    <a:pt x="106" y="2"/>
                  </a:lnTo>
                  <a:lnTo>
                    <a:pt x="99" y="14"/>
                  </a:lnTo>
                  <a:lnTo>
                    <a:pt x="92" y="24"/>
                  </a:lnTo>
                  <a:lnTo>
                    <a:pt x="84" y="33"/>
                  </a:lnTo>
                  <a:lnTo>
                    <a:pt x="76" y="43"/>
                  </a:lnTo>
                  <a:lnTo>
                    <a:pt x="58" y="61"/>
                  </a:lnTo>
                  <a:lnTo>
                    <a:pt x="50" y="71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30" y="103"/>
                  </a:lnTo>
                  <a:lnTo>
                    <a:pt x="19" y="124"/>
                  </a:lnTo>
                  <a:lnTo>
                    <a:pt x="10" y="147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72"/>
                  </a:lnTo>
                  <a:lnTo>
                    <a:pt x="0" y="173"/>
                  </a:lnTo>
                  <a:lnTo>
                    <a:pt x="2" y="175"/>
                  </a:lnTo>
                  <a:lnTo>
                    <a:pt x="3" y="175"/>
                  </a:lnTo>
                  <a:lnTo>
                    <a:pt x="7" y="175"/>
                  </a:lnTo>
                  <a:lnTo>
                    <a:pt x="9" y="174"/>
                  </a:lnTo>
                  <a:lnTo>
                    <a:pt x="10" y="172"/>
                  </a:lnTo>
                  <a:lnTo>
                    <a:pt x="10" y="172"/>
                  </a:lnTo>
                  <a:lnTo>
                    <a:pt x="24" y="136"/>
                  </a:lnTo>
                  <a:lnTo>
                    <a:pt x="24" y="136"/>
                  </a:lnTo>
                  <a:lnTo>
                    <a:pt x="29" y="122"/>
                  </a:lnTo>
                  <a:lnTo>
                    <a:pt x="36" y="110"/>
                  </a:lnTo>
                  <a:lnTo>
                    <a:pt x="51" y="86"/>
                  </a:lnTo>
                  <a:lnTo>
                    <a:pt x="51" y="86"/>
                  </a:lnTo>
                  <a:lnTo>
                    <a:pt x="58" y="76"/>
                  </a:lnTo>
                  <a:lnTo>
                    <a:pt x="65" y="65"/>
                  </a:lnTo>
                  <a:lnTo>
                    <a:pt x="83" y="47"/>
                  </a:lnTo>
                  <a:lnTo>
                    <a:pt x="92" y="38"/>
                  </a:lnTo>
                  <a:lnTo>
                    <a:pt x="100" y="28"/>
                  </a:lnTo>
                  <a:lnTo>
                    <a:pt x="108" y="18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7" y="1"/>
                  </a:lnTo>
                  <a:lnTo>
                    <a:pt x="106" y="2"/>
                  </a:lnTo>
                  <a:lnTo>
                    <a:pt x="10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71" name="Freeform 426"/>
            <p:cNvSpPr/>
            <p:nvPr/>
          </p:nvSpPr>
          <p:spPr bwMode="auto">
            <a:xfrm>
              <a:off x="6329363" y="3595688"/>
              <a:ext cx="57150" cy="93663"/>
            </a:xfrm>
            <a:custGeom>
              <a:avLst/>
              <a:gdLst/>
              <a:ahLst/>
              <a:cxnLst>
                <a:cxn ang="0">
                  <a:pos x="100" y="2"/>
                </a:cxn>
                <a:cxn ang="0">
                  <a:pos x="100" y="2"/>
                </a:cxn>
                <a:cxn ang="0">
                  <a:pos x="73" y="44"/>
                </a:cxn>
                <a:cxn ang="0">
                  <a:pos x="47" y="86"/>
                </a:cxn>
                <a:cxn ang="0">
                  <a:pos x="34" y="107"/>
                </a:cxn>
                <a:cxn ang="0">
                  <a:pos x="21" y="129"/>
                </a:cxn>
                <a:cxn ang="0">
                  <a:pos x="10" y="150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5"/>
                </a:cxn>
                <a:cxn ang="0">
                  <a:pos x="0" y="177"/>
                </a:cxn>
                <a:cxn ang="0">
                  <a:pos x="1" y="178"/>
                </a:cxn>
                <a:cxn ang="0">
                  <a:pos x="3" y="179"/>
                </a:cxn>
                <a:cxn ang="0">
                  <a:pos x="6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9" y="154"/>
                </a:cxn>
                <a:cxn ang="0">
                  <a:pos x="31" y="132"/>
                </a:cxn>
                <a:cxn ang="0">
                  <a:pos x="43" y="110"/>
                </a:cxn>
                <a:cxn ang="0">
                  <a:pos x="56" y="90"/>
                </a:cxn>
                <a:cxn ang="0">
                  <a:pos x="82" y="48"/>
                </a:cxn>
                <a:cxn ang="0">
                  <a:pos x="95" y="28"/>
                </a:cxn>
                <a:cxn ang="0">
                  <a:pos x="108" y="7"/>
                </a:cxn>
                <a:cxn ang="0">
                  <a:pos x="108" y="7"/>
                </a:cxn>
                <a:cxn ang="0">
                  <a:pos x="109" y="5"/>
                </a:cxn>
                <a:cxn ang="0">
                  <a:pos x="108" y="3"/>
                </a:cxn>
                <a:cxn ang="0">
                  <a:pos x="107" y="2"/>
                </a:cxn>
                <a:cxn ang="0">
                  <a:pos x="106" y="1"/>
                </a:cxn>
                <a:cxn ang="0">
                  <a:pos x="105" y="0"/>
                </a:cxn>
                <a:cxn ang="0">
                  <a:pos x="103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100" y="2"/>
                </a:cxn>
              </a:cxnLst>
              <a:rect l="0" t="0" r="r" b="b"/>
              <a:pathLst>
                <a:path w="109" h="179">
                  <a:moveTo>
                    <a:pt x="100" y="2"/>
                  </a:moveTo>
                  <a:lnTo>
                    <a:pt x="100" y="2"/>
                  </a:lnTo>
                  <a:lnTo>
                    <a:pt x="73" y="44"/>
                  </a:lnTo>
                  <a:lnTo>
                    <a:pt x="47" y="86"/>
                  </a:lnTo>
                  <a:lnTo>
                    <a:pt x="34" y="107"/>
                  </a:lnTo>
                  <a:lnTo>
                    <a:pt x="21" y="129"/>
                  </a:lnTo>
                  <a:lnTo>
                    <a:pt x="10" y="150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5"/>
                  </a:lnTo>
                  <a:lnTo>
                    <a:pt x="0" y="177"/>
                  </a:lnTo>
                  <a:lnTo>
                    <a:pt x="1" y="178"/>
                  </a:lnTo>
                  <a:lnTo>
                    <a:pt x="3" y="179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9" y="154"/>
                  </a:lnTo>
                  <a:lnTo>
                    <a:pt x="31" y="132"/>
                  </a:lnTo>
                  <a:lnTo>
                    <a:pt x="43" y="110"/>
                  </a:lnTo>
                  <a:lnTo>
                    <a:pt x="56" y="90"/>
                  </a:lnTo>
                  <a:lnTo>
                    <a:pt x="82" y="48"/>
                  </a:lnTo>
                  <a:lnTo>
                    <a:pt x="95" y="28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9" y="5"/>
                  </a:lnTo>
                  <a:lnTo>
                    <a:pt x="108" y="3"/>
                  </a:lnTo>
                  <a:lnTo>
                    <a:pt x="107" y="2"/>
                  </a:lnTo>
                  <a:lnTo>
                    <a:pt x="106" y="1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10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72" name="Freeform 427"/>
            <p:cNvSpPr/>
            <p:nvPr/>
          </p:nvSpPr>
          <p:spPr bwMode="auto">
            <a:xfrm>
              <a:off x="6356351" y="3630613"/>
              <a:ext cx="52388" cy="71438"/>
            </a:xfrm>
            <a:custGeom>
              <a:avLst/>
              <a:gdLst/>
              <a:ahLst/>
              <a:cxnLst>
                <a:cxn ang="0">
                  <a:pos x="90" y="2"/>
                </a:cxn>
                <a:cxn ang="0">
                  <a:pos x="90" y="2"/>
                </a:cxn>
                <a:cxn ang="0">
                  <a:pos x="79" y="18"/>
                </a:cxn>
                <a:cxn ang="0">
                  <a:pos x="67" y="33"/>
                </a:cxn>
                <a:cxn ang="0">
                  <a:pos x="54" y="47"/>
                </a:cxn>
                <a:cxn ang="0">
                  <a:pos x="43" y="63"/>
                </a:cxn>
                <a:cxn ang="0">
                  <a:pos x="43" y="63"/>
                </a:cxn>
                <a:cxn ang="0">
                  <a:pos x="31" y="78"/>
                </a:cxn>
                <a:cxn ang="0">
                  <a:pos x="20" y="96"/>
                </a:cxn>
                <a:cxn ang="0">
                  <a:pos x="10" y="112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6" y="137"/>
                </a:cxn>
                <a:cxn ang="0">
                  <a:pos x="8" y="137"/>
                </a:cxn>
                <a:cxn ang="0">
                  <a:pos x="9" y="135"/>
                </a:cxn>
                <a:cxn ang="0">
                  <a:pos x="9" y="135"/>
                </a:cxn>
                <a:cxn ang="0">
                  <a:pos x="18" y="118"/>
                </a:cxn>
                <a:cxn ang="0">
                  <a:pos x="29" y="101"/>
                </a:cxn>
                <a:cxn ang="0">
                  <a:pos x="51" y="67"/>
                </a:cxn>
                <a:cxn ang="0">
                  <a:pos x="51" y="67"/>
                </a:cxn>
                <a:cxn ang="0">
                  <a:pos x="62" y="51"/>
                </a:cxn>
                <a:cxn ang="0">
                  <a:pos x="75" y="37"/>
                </a:cxn>
                <a:cxn ang="0">
                  <a:pos x="87" y="23"/>
                </a:cxn>
                <a:cxn ang="0">
                  <a:pos x="99" y="7"/>
                </a:cxn>
                <a:cxn ang="0">
                  <a:pos x="99" y="7"/>
                </a:cxn>
                <a:cxn ang="0">
                  <a:pos x="100" y="5"/>
                </a:cxn>
                <a:cxn ang="0">
                  <a:pos x="100" y="4"/>
                </a:cxn>
                <a:cxn ang="0">
                  <a:pos x="99" y="2"/>
                </a:cxn>
                <a:cxn ang="0">
                  <a:pos x="98" y="1"/>
                </a:cxn>
                <a:cxn ang="0">
                  <a:pos x="95" y="0"/>
                </a:cxn>
                <a:cxn ang="0">
                  <a:pos x="93" y="0"/>
                </a:cxn>
                <a:cxn ang="0">
                  <a:pos x="92" y="1"/>
                </a:cxn>
                <a:cxn ang="0">
                  <a:pos x="90" y="2"/>
                </a:cxn>
                <a:cxn ang="0">
                  <a:pos x="90" y="2"/>
                </a:cxn>
              </a:cxnLst>
              <a:rect l="0" t="0" r="r" b="b"/>
              <a:pathLst>
                <a:path w="100" h="137">
                  <a:moveTo>
                    <a:pt x="90" y="2"/>
                  </a:moveTo>
                  <a:lnTo>
                    <a:pt x="90" y="2"/>
                  </a:lnTo>
                  <a:lnTo>
                    <a:pt x="79" y="18"/>
                  </a:lnTo>
                  <a:lnTo>
                    <a:pt x="67" y="33"/>
                  </a:lnTo>
                  <a:lnTo>
                    <a:pt x="54" y="47"/>
                  </a:lnTo>
                  <a:lnTo>
                    <a:pt x="43" y="63"/>
                  </a:lnTo>
                  <a:lnTo>
                    <a:pt x="43" y="63"/>
                  </a:lnTo>
                  <a:lnTo>
                    <a:pt x="31" y="78"/>
                  </a:lnTo>
                  <a:lnTo>
                    <a:pt x="20" y="96"/>
                  </a:lnTo>
                  <a:lnTo>
                    <a:pt x="10" y="112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6" y="137"/>
                  </a:lnTo>
                  <a:lnTo>
                    <a:pt x="8" y="137"/>
                  </a:lnTo>
                  <a:lnTo>
                    <a:pt x="9" y="135"/>
                  </a:lnTo>
                  <a:lnTo>
                    <a:pt x="9" y="135"/>
                  </a:lnTo>
                  <a:lnTo>
                    <a:pt x="18" y="118"/>
                  </a:lnTo>
                  <a:lnTo>
                    <a:pt x="29" y="101"/>
                  </a:lnTo>
                  <a:lnTo>
                    <a:pt x="51" y="67"/>
                  </a:lnTo>
                  <a:lnTo>
                    <a:pt x="51" y="67"/>
                  </a:lnTo>
                  <a:lnTo>
                    <a:pt x="62" y="51"/>
                  </a:lnTo>
                  <a:lnTo>
                    <a:pt x="75" y="37"/>
                  </a:lnTo>
                  <a:lnTo>
                    <a:pt x="87" y="23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100" y="5"/>
                  </a:lnTo>
                  <a:lnTo>
                    <a:pt x="100" y="4"/>
                  </a:lnTo>
                  <a:lnTo>
                    <a:pt x="99" y="2"/>
                  </a:lnTo>
                  <a:lnTo>
                    <a:pt x="98" y="1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2" y="1"/>
                  </a:lnTo>
                  <a:lnTo>
                    <a:pt x="90" y="2"/>
                  </a:lnTo>
                  <a:lnTo>
                    <a:pt x="9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73" name="Freeform 428"/>
            <p:cNvSpPr/>
            <p:nvPr/>
          </p:nvSpPr>
          <p:spPr bwMode="auto">
            <a:xfrm>
              <a:off x="6384926" y="3644900"/>
              <a:ext cx="50800" cy="76200"/>
            </a:xfrm>
            <a:custGeom>
              <a:avLst/>
              <a:gdLst/>
              <a:ahLst/>
              <a:cxnLst>
                <a:cxn ang="0">
                  <a:pos x="87" y="3"/>
                </a:cxn>
                <a:cxn ang="0">
                  <a:pos x="87" y="3"/>
                </a:cxn>
                <a:cxn ang="0">
                  <a:pos x="86" y="8"/>
                </a:cxn>
                <a:cxn ang="0">
                  <a:pos x="84" y="13"/>
                </a:cxn>
                <a:cxn ang="0">
                  <a:pos x="78" y="21"/>
                </a:cxn>
                <a:cxn ang="0">
                  <a:pos x="70" y="29"/>
                </a:cxn>
                <a:cxn ang="0">
                  <a:pos x="64" y="37"/>
                </a:cxn>
                <a:cxn ang="0">
                  <a:pos x="64" y="37"/>
                </a:cxn>
                <a:cxn ang="0">
                  <a:pos x="36" y="78"/>
                </a:cxn>
                <a:cxn ang="0">
                  <a:pos x="36" y="78"/>
                </a:cxn>
                <a:cxn ang="0">
                  <a:pos x="17" y="105"/>
                </a:cxn>
                <a:cxn ang="0">
                  <a:pos x="7" y="120"/>
                </a:cxn>
                <a:cxn ang="0">
                  <a:pos x="4" y="127"/>
                </a:cxn>
                <a:cxn ang="0">
                  <a:pos x="0" y="135"/>
                </a:cxn>
                <a:cxn ang="0">
                  <a:pos x="0" y="135"/>
                </a:cxn>
                <a:cxn ang="0">
                  <a:pos x="0" y="136"/>
                </a:cxn>
                <a:cxn ang="0">
                  <a:pos x="1" y="138"/>
                </a:cxn>
                <a:cxn ang="0">
                  <a:pos x="2" y="140"/>
                </a:cxn>
                <a:cxn ang="0">
                  <a:pos x="2" y="140"/>
                </a:cxn>
                <a:cxn ang="0">
                  <a:pos x="4" y="141"/>
                </a:cxn>
                <a:cxn ang="0">
                  <a:pos x="4" y="141"/>
                </a:cxn>
                <a:cxn ang="0">
                  <a:pos x="6" y="142"/>
                </a:cxn>
                <a:cxn ang="0">
                  <a:pos x="7" y="142"/>
                </a:cxn>
                <a:cxn ang="0">
                  <a:pos x="9" y="141"/>
                </a:cxn>
                <a:cxn ang="0">
                  <a:pos x="11" y="140"/>
                </a:cxn>
                <a:cxn ang="0">
                  <a:pos x="11" y="136"/>
                </a:cxn>
                <a:cxn ang="0">
                  <a:pos x="11" y="134"/>
                </a:cxn>
                <a:cxn ang="0">
                  <a:pos x="8" y="133"/>
                </a:cxn>
                <a:cxn ang="0">
                  <a:pos x="8" y="133"/>
                </a:cxn>
                <a:cxn ang="0">
                  <a:pos x="11" y="133"/>
                </a:cxn>
                <a:cxn ang="0">
                  <a:pos x="13" y="131"/>
                </a:cxn>
                <a:cxn ang="0">
                  <a:pos x="17" y="124"/>
                </a:cxn>
                <a:cxn ang="0">
                  <a:pos x="23" y="111"/>
                </a:cxn>
                <a:cxn ang="0">
                  <a:pos x="23" y="111"/>
                </a:cxn>
                <a:cxn ang="0">
                  <a:pos x="29" y="103"/>
                </a:cxn>
                <a:cxn ang="0">
                  <a:pos x="35" y="95"/>
                </a:cxn>
                <a:cxn ang="0">
                  <a:pos x="49" y="77"/>
                </a:cxn>
                <a:cxn ang="0">
                  <a:pos x="49" y="77"/>
                </a:cxn>
                <a:cxn ang="0">
                  <a:pos x="64" y="53"/>
                </a:cxn>
                <a:cxn ang="0">
                  <a:pos x="73" y="41"/>
                </a:cxn>
                <a:cxn ang="0">
                  <a:pos x="82" y="31"/>
                </a:cxn>
                <a:cxn ang="0">
                  <a:pos x="82" y="31"/>
                </a:cxn>
                <a:cxn ang="0">
                  <a:pos x="87" y="24"/>
                </a:cxn>
                <a:cxn ang="0">
                  <a:pos x="91" y="19"/>
                </a:cxn>
                <a:cxn ang="0">
                  <a:pos x="94" y="12"/>
                </a:cxn>
                <a:cxn ang="0">
                  <a:pos x="96" y="6"/>
                </a:cxn>
                <a:cxn ang="0">
                  <a:pos x="96" y="6"/>
                </a:cxn>
                <a:cxn ang="0">
                  <a:pos x="96" y="4"/>
                </a:cxn>
                <a:cxn ang="0">
                  <a:pos x="95" y="2"/>
                </a:cxn>
                <a:cxn ang="0">
                  <a:pos x="93" y="0"/>
                </a:cxn>
                <a:cxn ang="0">
                  <a:pos x="91" y="0"/>
                </a:cxn>
                <a:cxn ang="0">
                  <a:pos x="89" y="0"/>
                </a:cxn>
                <a:cxn ang="0">
                  <a:pos x="88" y="1"/>
                </a:cxn>
                <a:cxn ang="0">
                  <a:pos x="87" y="3"/>
                </a:cxn>
                <a:cxn ang="0">
                  <a:pos x="87" y="3"/>
                </a:cxn>
              </a:cxnLst>
              <a:rect l="0" t="0" r="r" b="b"/>
              <a:pathLst>
                <a:path w="96" h="142">
                  <a:moveTo>
                    <a:pt x="87" y="3"/>
                  </a:moveTo>
                  <a:lnTo>
                    <a:pt x="87" y="3"/>
                  </a:lnTo>
                  <a:lnTo>
                    <a:pt x="86" y="8"/>
                  </a:lnTo>
                  <a:lnTo>
                    <a:pt x="84" y="13"/>
                  </a:lnTo>
                  <a:lnTo>
                    <a:pt x="78" y="21"/>
                  </a:lnTo>
                  <a:lnTo>
                    <a:pt x="70" y="29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17" y="105"/>
                  </a:lnTo>
                  <a:lnTo>
                    <a:pt x="7" y="120"/>
                  </a:lnTo>
                  <a:lnTo>
                    <a:pt x="4" y="12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6"/>
                  </a:lnTo>
                  <a:lnTo>
                    <a:pt x="1" y="138"/>
                  </a:lnTo>
                  <a:lnTo>
                    <a:pt x="2" y="140"/>
                  </a:lnTo>
                  <a:lnTo>
                    <a:pt x="2" y="140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6" y="142"/>
                  </a:lnTo>
                  <a:lnTo>
                    <a:pt x="7" y="142"/>
                  </a:lnTo>
                  <a:lnTo>
                    <a:pt x="9" y="141"/>
                  </a:lnTo>
                  <a:lnTo>
                    <a:pt x="11" y="140"/>
                  </a:lnTo>
                  <a:lnTo>
                    <a:pt x="11" y="136"/>
                  </a:lnTo>
                  <a:lnTo>
                    <a:pt x="11" y="134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11" y="133"/>
                  </a:lnTo>
                  <a:lnTo>
                    <a:pt x="13" y="131"/>
                  </a:lnTo>
                  <a:lnTo>
                    <a:pt x="17" y="124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9" y="103"/>
                  </a:lnTo>
                  <a:lnTo>
                    <a:pt x="35" y="95"/>
                  </a:lnTo>
                  <a:lnTo>
                    <a:pt x="49" y="77"/>
                  </a:lnTo>
                  <a:lnTo>
                    <a:pt x="49" y="77"/>
                  </a:lnTo>
                  <a:lnTo>
                    <a:pt x="64" y="53"/>
                  </a:lnTo>
                  <a:lnTo>
                    <a:pt x="73" y="41"/>
                  </a:lnTo>
                  <a:lnTo>
                    <a:pt x="82" y="31"/>
                  </a:lnTo>
                  <a:lnTo>
                    <a:pt x="82" y="31"/>
                  </a:lnTo>
                  <a:lnTo>
                    <a:pt x="87" y="24"/>
                  </a:lnTo>
                  <a:lnTo>
                    <a:pt x="91" y="19"/>
                  </a:lnTo>
                  <a:lnTo>
                    <a:pt x="94" y="12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6" y="4"/>
                  </a:lnTo>
                  <a:lnTo>
                    <a:pt x="95" y="2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8" y="1"/>
                  </a:lnTo>
                  <a:lnTo>
                    <a:pt x="87" y="3"/>
                  </a:lnTo>
                  <a:lnTo>
                    <a:pt x="8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74" name="Freeform 429"/>
            <p:cNvSpPr/>
            <p:nvPr/>
          </p:nvSpPr>
          <p:spPr bwMode="auto">
            <a:xfrm>
              <a:off x="6399213" y="3665538"/>
              <a:ext cx="57150" cy="65088"/>
            </a:xfrm>
            <a:custGeom>
              <a:avLst/>
              <a:gdLst/>
              <a:ahLst/>
              <a:cxnLst>
                <a:cxn ang="0">
                  <a:pos x="101" y="1"/>
                </a:cxn>
                <a:cxn ang="0">
                  <a:pos x="101" y="1"/>
                </a:cxn>
                <a:cxn ang="0">
                  <a:pos x="85" y="12"/>
                </a:cxn>
                <a:cxn ang="0">
                  <a:pos x="69" y="25"/>
                </a:cxn>
                <a:cxn ang="0">
                  <a:pos x="55" y="38"/>
                </a:cxn>
                <a:cxn ang="0">
                  <a:pos x="41" y="54"/>
                </a:cxn>
                <a:cxn ang="0">
                  <a:pos x="41" y="54"/>
                </a:cxn>
                <a:cxn ang="0">
                  <a:pos x="30" y="69"/>
                </a:cxn>
                <a:cxn ang="0">
                  <a:pos x="18" y="84"/>
                </a:cxn>
                <a:cxn ang="0">
                  <a:pos x="11" y="91"/>
                </a:cxn>
                <a:cxn ang="0">
                  <a:pos x="7" y="99"/>
                </a:cxn>
                <a:cxn ang="0">
                  <a:pos x="3" y="108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0" y="122"/>
                </a:cxn>
                <a:cxn ang="0">
                  <a:pos x="1" y="123"/>
                </a:cxn>
                <a:cxn ang="0">
                  <a:pos x="3" y="123"/>
                </a:cxn>
                <a:cxn ang="0">
                  <a:pos x="5" y="124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8" y="120"/>
                </a:cxn>
                <a:cxn ang="0">
                  <a:pos x="8" y="120"/>
                </a:cxn>
                <a:cxn ang="0">
                  <a:pos x="11" y="111"/>
                </a:cxn>
                <a:cxn ang="0">
                  <a:pos x="16" y="104"/>
                </a:cxn>
                <a:cxn ang="0">
                  <a:pos x="20" y="97"/>
                </a:cxn>
                <a:cxn ang="0">
                  <a:pos x="25" y="91"/>
                </a:cxn>
                <a:cxn ang="0">
                  <a:pos x="36" y="78"/>
                </a:cxn>
                <a:cxn ang="0">
                  <a:pos x="41" y="71"/>
                </a:cxn>
                <a:cxn ang="0">
                  <a:pos x="47" y="64"/>
                </a:cxn>
                <a:cxn ang="0">
                  <a:pos x="47" y="64"/>
                </a:cxn>
                <a:cxn ang="0">
                  <a:pos x="52" y="56"/>
                </a:cxn>
                <a:cxn ang="0">
                  <a:pos x="59" y="47"/>
                </a:cxn>
                <a:cxn ang="0">
                  <a:pos x="65" y="40"/>
                </a:cxn>
                <a:cxn ang="0">
                  <a:pos x="73" y="33"/>
                </a:cxn>
                <a:cxn ang="0">
                  <a:pos x="89" y="21"/>
                </a:cxn>
                <a:cxn ang="0">
                  <a:pos x="106" y="9"/>
                </a:cxn>
                <a:cxn ang="0">
                  <a:pos x="106" y="9"/>
                </a:cxn>
                <a:cxn ang="0">
                  <a:pos x="107" y="8"/>
                </a:cxn>
                <a:cxn ang="0">
                  <a:pos x="108" y="6"/>
                </a:cxn>
                <a:cxn ang="0">
                  <a:pos x="108" y="4"/>
                </a:cxn>
                <a:cxn ang="0">
                  <a:pos x="107" y="3"/>
                </a:cxn>
                <a:cxn ang="0">
                  <a:pos x="106" y="1"/>
                </a:cxn>
                <a:cxn ang="0">
                  <a:pos x="105" y="1"/>
                </a:cxn>
                <a:cxn ang="0">
                  <a:pos x="103" y="0"/>
                </a:cxn>
                <a:cxn ang="0">
                  <a:pos x="101" y="1"/>
                </a:cxn>
                <a:cxn ang="0">
                  <a:pos x="101" y="1"/>
                </a:cxn>
              </a:cxnLst>
              <a:rect l="0" t="0" r="r" b="b"/>
              <a:pathLst>
                <a:path w="108" h="124">
                  <a:moveTo>
                    <a:pt x="101" y="1"/>
                  </a:moveTo>
                  <a:lnTo>
                    <a:pt x="101" y="1"/>
                  </a:lnTo>
                  <a:lnTo>
                    <a:pt x="85" y="12"/>
                  </a:lnTo>
                  <a:lnTo>
                    <a:pt x="69" y="25"/>
                  </a:lnTo>
                  <a:lnTo>
                    <a:pt x="55" y="38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30" y="69"/>
                  </a:lnTo>
                  <a:lnTo>
                    <a:pt x="18" y="84"/>
                  </a:lnTo>
                  <a:lnTo>
                    <a:pt x="11" y="91"/>
                  </a:lnTo>
                  <a:lnTo>
                    <a:pt x="7" y="99"/>
                  </a:lnTo>
                  <a:lnTo>
                    <a:pt x="3" y="10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1" y="123"/>
                  </a:lnTo>
                  <a:lnTo>
                    <a:pt x="3" y="123"/>
                  </a:lnTo>
                  <a:lnTo>
                    <a:pt x="5" y="124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11" y="111"/>
                  </a:lnTo>
                  <a:lnTo>
                    <a:pt x="16" y="104"/>
                  </a:lnTo>
                  <a:lnTo>
                    <a:pt x="20" y="97"/>
                  </a:lnTo>
                  <a:lnTo>
                    <a:pt x="25" y="91"/>
                  </a:lnTo>
                  <a:lnTo>
                    <a:pt x="36" y="78"/>
                  </a:lnTo>
                  <a:lnTo>
                    <a:pt x="41" y="71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52" y="56"/>
                  </a:lnTo>
                  <a:lnTo>
                    <a:pt x="59" y="47"/>
                  </a:lnTo>
                  <a:lnTo>
                    <a:pt x="65" y="40"/>
                  </a:lnTo>
                  <a:lnTo>
                    <a:pt x="73" y="33"/>
                  </a:lnTo>
                  <a:lnTo>
                    <a:pt x="89" y="21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107" y="8"/>
                  </a:lnTo>
                  <a:lnTo>
                    <a:pt x="108" y="6"/>
                  </a:lnTo>
                  <a:lnTo>
                    <a:pt x="108" y="4"/>
                  </a:lnTo>
                  <a:lnTo>
                    <a:pt x="107" y="3"/>
                  </a:lnTo>
                  <a:lnTo>
                    <a:pt x="106" y="1"/>
                  </a:lnTo>
                  <a:lnTo>
                    <a:pt x="105" y="1"/>
                  </a:lnTo>
                  <a:lnTo>
                    <a:pt x="103" y="0"/>
                  </a:lnTo>
                  <a:lnTo>
                    <a:pt x="101" y="1"/>
                  </a:lnTo>
                  <a:lnTo>
                    <a:pt x="10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75" name="Freeform 430"/>
            <p:cNvSpPr/>
            <p:nvPr/>
          </p:nvSpPr>
          <p:spPr bwMode="auto">
            <a:xfrm>
              <a:off x="6424613" y="3671888"/>
              <a:ext cx="61913" cy="76200"/>
            </a:xfrm>
            <a:custGeom>
              <a:avLst/>
              <a:gdLst/>
              <a:ahLst/>
              <a:cxnLst>
                <a:cxn ang="0">
                  <a:pos x="110" y="2"/>
                </a:cxn>
                <a:cxn ang="0">
                  <a:pos x="110" y="2"/>
                </a:cxn>
                <a:cxn ang="0">
                  <a:pos x="78" y="32"/>
                </a:cxn>
                <a:cxn ang="0">
                  <a:pos x="63" y="48"/>
                </a:cxn>
                <a:cxn ang="0">
                  <a:pos x="47" y="63"/>
                </a:cxn>
                <a:cxn ang="0">
                  <a:pos x="33" y="80"/>
                </a:cxn>
                <a:cxn ang="0">
                  <a:pos x="20" y="97"/>
                </a:cxn>
                <a:cxn ang="0">
                  <a:pos x="14" y="107"/>
                </a:cxn>
                <a:cxn ang="0">
                  <a:pos x="9" y="116"/>
                </a:cxn>
                <a:cxn ang="0">
                  <a:pos x="5" y="126"/>
                </a:cxn>
                <a:cxn ang="0">
                  <a:pos x="1" y="137"/>
                </a:cxn>
                <a:cxn ang="0">
                  <a:pos x="1" y="137"/>
                </a:cxn>
                <a:cxn ang="0">
                  <a:pos x="0" y="139"/>
                </a:cxn>
                <a:cxn ang="0">
                  <a:pos x="1" y="140"/>
                </a:cxn>
                <a:cxn ang="0">
                  <a:pos x="3" y="142"/>
                </a:cxn>
                <a:cxn ang="0">
                  <a:pos x="5" y="143"/>
                </a:cxn>
                <a:cxn ang="0">
                  <a:pos x="8" y="142"/>
                </a:cxn>
                <a:cxn ang="0">
                  <a:pos x="13" y="137"/>
                </a:cxn>
                <a:cxn ang="0">
                  <a:pos x="13" y="137"/>
                </a:cxn>
                <a:cxn ang="0">
                  <a:pos x="14" y="135"/>
                </a:cxn>
                <a:cxn ang="0">
                  <a:pos x="14" y="134"/>
                </a:cxn>
                <a:cxn ang="0">
                  <a:pos x="13" y="130"/>
                </a:cxn>
                <a:cxn ang="0">
                  <a:pos x="13" y="130"/>
                </a:cxn>
                <a:cxn ang="0">
                  <a:pos x="22" y="112"/>
                </a:cxn>
                <a:cxn ang="0">
                  <a:pos x="33" y="95"/>
                </a:cxn>
                <a:cxn ang="0">
                  <a:pos x="45" y="80"/>
                </a:cxn>
                <a:cxn ang="0">
                  <a:pos x="58" y="64"/>
                </a:cxn>
                <a:cxn ang="0">
                  <a:pos x="73" y="51"/>
                </a:cxn>
                <a:cxn ang="0">
                  <a:pos x="87" y="37"/>
                </a:cxn>
                <a:cxn ang="0">
                  <a:pos x="117" y="9"/>
                </a:cxn>
                <a:cxn ang="0">
                  <a:pos x="117" y="9"/>
                </a:cxn>
                <a:cxn ang="0">
                  <a:pos x="118" y="7"/>
                </a:cxn>
                <a:cxn ang="0">
                  <a:pos x="118" y="6"/>
                </a:cxn>
                <a:cxn ang="0">
                  <a:pos x="118" y="3"/>
                </a:cxn>
                <a:cxn ang="0">
                  <a:pos x="117" y="2"/>
                </a:cxn>
                <a:cxn ang="0">
                  <a:pos x="115" y="1"/>
                </a:cxn>
                <a:cxn ang="0">
                  <a:pos x="114" y="0"/>
                </a:cxn>
                <a:cxn ang="0">
                  <a:pos x="112" y="0"/>
                </a:cxn>
                <a:cxn ang="0">
                  <a:pos x="110" y="2"/>
                </a:cxn>
                <a:cxn ang="0">
                  <a:pos x="110" y="2"/>
                </a:cxn>
              </a:cxnLst>
              <a:rect l="0" t="0" r="r" b="b"/>
              <a:pathLst>
                <a:path w="118" h="143">
                  <a:moveTo>
                    <a:pt x="110" y="2"/>
                  </a:moveTo>
                  <a:lnTo>
                    <a:pt x="110" y="2"/>
                  </a:lnTo>
                  <a:lnTo>
                    <a:pt x="78" y="32"/>
                  </a:lnTo>
                  <a:lnTo>
                    <a:pt x="63" y="48"/>
                  </a:lnTo>
                  <a:lnTo>
                    <a:pt x="47" y="63"/>
                  </a:lnTo>
                  <a:lnTo>
                    <a:pt x="33" y="80"/>
                  </a:lnTo>
                  <a:lnTo>
                    <a:pt x="20" y="97"/>
                  </a:lnTo>
                  <a:lnTo>
                    <a:pt x="14" y="107"/>
                  </a:lnTo>
                  <a:lnTo>
                    <a:pt x="9" y="116"/>
                  </a:lnTo>
                  <a:lnTo>
                    <a:pt x="5" y="126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0" y="139"/>
                  </a:lnTo>
                  <a:lnTo>
                    <a:pt x="1" y="140"/>
                  </a:lnTo>
                  <a:lnTo>
                    <a:pt x="3" y="142"/>
                  </a:lnTo>
                  <a:lnTo>
                    <a:pt x="5" y="143"/>
                  </a:lnTo>
                  <a:lnTo>
                    <a:pt x="8" y="142"/>
                  </a:lnTo>
                  <a:lnTo>
                    <a:pt x="13" y="137"/>
                  </a:lnTo>
                  <a:lnTo>
                    <a:pt x="13" y="137"/>
                  </a:lnTo>
                  <a:lnTo>
                    <a:pt x="14" y="135"/>
                  </a:lnTo>
                  <a:lnTo>
                    <a:pt x="14" y="134"/>
                  </a:lnTo>
                  <a:lnTo>
                    <a:pt x="13" y="130"/>
                  </a:lnTo>
                  <a:lnTo>
                    <a:pt x="13" y="130"/>
                  </a:lnTo>
                  <a:lnTo>
                    <a:pt x="22" y="112"/>
                  </a:lnTo>
                  <a:lnTo>
                    <a:pt x="33" y="95"/>
                  </a:lnTo>
                  <a:lnTo>
                    <a:pt x="45" y="80"/>
                  </a:lnTo>
                  <a:lnTo>
                    <a:pt x="58" y="64"/>
                  </a:lnTo>
                  <a:lnTo>
                    <a:pt x="73" y="51"/>
                  </a:lnTo>
                  <a:lnTo>
                    <a:pt x="87" y="37"/>
                  </a:lnTo>
                  <a:lnTo>
                    <a:pt x="117" y="9"/>
                  </a:lnTo>
                  <a:lnTo>
                    <a:pt x="117" y="9"/>
                  </a:lnTo>
                  <a:lnTo>
                    <a:pt x="118" y="7"/>
                  </a:lnTo>
                  <a:lnTo>
                    <a:pt x="118" y="6"/>
                  </a:lnTo>
                  <a:lnTo>
                    <a:pt x="118" y="3"/>
                  </a:lnTo>
                  <a:lnTo>
                    <a:pt x="117" y="2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1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76" name="Freeform 431"/>
            <p:cNvSpPr/>
            <p:nvPr/>
          </p:nvSpPr>
          <p:spPr bwMode="auto">
            <a:xfrm>
              <a:off x="6456363" y="3679825"/>
              <a:ext cx="60325" cy="74613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91" y="16"/>
                </a:cxn>
                <a:cxn ang="0">
                  <a:pos x="78" y="33"/>
                </a:cxn>
                <a:cxn ang="0">
                  <a:pos x="52" y="67"/>
                </a:cxn>
                <a:cxn ang="0">
                  <a:pos x="26" y="101"/>
                </a:cxn>
                <a:cxn ang="0">
                  <a:pos x="2" y="135"/>
                </a:cxn>
                <a:cxn ang="0">
                  <a:pos x="2" y="135"/>
                </a:cxn>
                <a:cxn ang="0">
                  <a:pos x="0" y="137"/>
                </a:cxn>
                <a:cxn ang="0">
                  <a:pos x="0" y="138"/>
                </a:cxn>
                <a:cxn ang="0">
                  <a:pos x="2" y="140"/>
                </a:cxn>
                <a:cxn ang="0">
                  <a:pos x="3" y="141"/>
                </a:cxn>
                <a:cxn ang="0">
                  <a:pos x="6" y="141"/>
                </a:cxn>
                <a:cxn ang="0">
                  <a:pos x="8" y="141"/>
                </a:cxn>
                <a:cxn ang="0">
                  <a:pos x="10" y="139"/>
                </a:cxn>
                <a:cxn ang="0">
                  <a:pos x="10" y="139"/>
                </a:cxn>
                <a:cxn ang="0">
                  <a:pos x="35" y="106"/>
                </a:cxn>
                <a:cxn ang="0">
                  <a:pos x="59" y="72"/>
                </a:cxn>
                <a:cxn ang="0">
                  <a:pos x="85" y="39"/>
                </a:cxn>
                <a:cxn ang="0">
                  <a:pos x="99" y="24"/>
                </a:cxn>
                <a:cxn ang="0">
                  <a:pos x="113" y="8"/>
                </a:cxn>
                <a:cxn ang="0">
                  <a:pos x="113" y="8"/>
                </a:cxn>
                <a:cxn ang="0">
                  <a:pos x="114" y="6"/>
                </a:cxn>
                <a:cxn ang="0">
                  <a:pos x="114" y="4"/>
                </a:cxn>
                <a:cxn ang="0">
                  <a:pos x="114" y="3"/>
                </a:cxn>
                <a:cxn ang="0">
                  <a:pos x="113" y="1"/>
                </a:cxn>
                <a:cxn ang="0">
                  <a:pos x="111" y="0"/>
                </a:cxn>
                <a:cxn ang="0">
                  <a:pos x="110" y="0"/>
                </a:cxn>
                <a:cxn ang="0">
                  <a:pos x="108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4" h="141">
                  <a:moveTo>
                    <a:pt x="106" y="1"/>
                  </a:moveTo>
                  <a:lnTo>
                    <a:pt x="106" y="1"/>
                  </a:lnTo>
                  <a:lnTo>
                    <a:pt x="91" y="16"/>
                  </a:lnTo>
                  <a:lnTo>
                    <a:pt x="78" y="33"/>
                  </a:lnTo>
                  <a:lnTo>
                    <a:pt x="52" y="67"/>
                  </a:lnTo>
                  <a:lnTo>
                    <a:pt x="26" y="101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0" y="137"/>
                  </a:lnTo>
                  <a:lnTo>
                    <a:pt x="0" y="138"/>
                  </a:lnTo>
                  <a:lnTo>
                    <a:pt x="2" y="140"/>
                  </a:lnTo>
                  <a:lnTo>
                    <a:pt x="3" y="141"/>
                  </a:lnTo>
                  <a:lnTo>
                    <a:pt x="6" y="141"/>
                  </a:lnTo>
                  <a:lnTo>
                    <a:pt x="8" y="141"/>
                  </a:lnTo>
                  <a:lnTo>
                    <a:pt x="10" y="139"/>
                  </a:lnTo>
                  <a:lnTo>
                    <a:pt x="10" y="139"/>
                  </a:lnTo>
                  <a:lnTo>
                    <a:pt x="35" y="106"/>
                  </a:lnTo>
                  <a:lnTo>
                    <a:pt x="59" y="72"/>
                  </a:lnTo>
                  <a:lnTo>
                    <a:pt x="85" y="39"/>
                  </a:lnTo>
                  <a:lnTo>
                    <a:pt x="99" y="24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4" y="3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77" name="Freeform 432"/>
            <p:cNvSpPr/>
            <p:nvPr/>
          </p:nvSpPr>
          <p:spPr bwMode="auto">
            <a:xfrm>
              <a:off x="6483351" y="3683000"/>
              <a:ext cx="68263" cy="84138"/>
            </a:xfrm>
            <a:custGeom>
              <a:avLst/>
              <a:gdLst/>
              <a:ahLst/>
              <a:cxnLst>
                <a:cxn ang="0">
                  <a:pos x="120" y="1"/>
                </a:cxn>
                <a:cxn ang="0">
                  <a:pos x="120" y="1"/>
                </a:cxn>
                <a:cxn ang="0">
                  <a:pos x="113" y="9"/>
                </a:cxn>
                <a:cxn ang="0">
                  <a:pos x="105" y="18"/>
                </a:cxn>
                <a:cxn ang="0">
                  <a:pos x="99" y="26"/>
                </a:cxn>
                <a:cxn ang="0">
                  <a:pos x="92" y="34"/>
                </a:cxn>
                <a:cxn ang="0">
                  <a:pos x="92" y="34"/>
                </a:cxn>
                <a:cxn ang="0">
                  <a:pos x="77" y="50"/>
                </a:cxn>
                <a:cxn ang="0">
                  <a:pos x="68" y="58"/>
                </a:cxn>
                <a:cxn ang="0">
                  <a:pos x="61" y="66"/>
                </a:cxn>
                <a:cxn ang="0">
                  <a:pos x="61" y="66"/>
                </a:cxn>
                <a:cxn ang="0">
                  <a:pos x="28" y="108"/>
                </a:cxn>
                <a:cxn ang="0">
                  <a:pos x="20" y="120"/>
                </a:cxn>
                <a:cxn ang="0">
                  <a:pos x="12" y="131"/>
                </a:cxn>
                <a:cxn ang="0">
                  <a:pos x="5" y="143"/>
                </a:cxn>
                <a:cxn ang="0">
                  <a:pos x="0" y="155"/>
                </a:cxn>
                <a:cxn ang="0">
                  <a:pos x="0" y="155"/>
                </a:cxn>
                <a:cxn ang="0">
                  <a:pos x="0" y="157"/>
                </a:cxn>
                <a:cxn ang="0">
                  <a:pos x="0" y="158"/>
                </a:cxn>
                <a:cxn ang="0">
                  <a:pos x="1" y="159"/>
                </a:cxn>
                <a:cxn ang="0">
                  <a:pos x="3" y="160"/>
                </a:cxn>
                <a:cxn ang="0">
                  <a:pos x="6" y="160"/>
                </a:cxn>
                <a:cxn ang="0">
                  <a:pos x="8" y="159"/>
                </a:cxn>
                <a:cxn ang="0">
                  <a:pos x="9" y="157"/>
                </a:cxn>
                <a:cxn ang="0">
                  <a:pos x="9" y="157"/>
                </a:cxn>
                <a:cxn ang="0">
                  <a:pos x="15" y="147"/>
                </a:cxn>
                <a:cxn ang="0">
                  <a:pos x="21" y="136"/>
                </a:cxn>
                <a:cxn ang="0">
                  <a:pos x="34" y="116"/>
                </a:cxn>
                <a:cxn ang="0">
                  <a:pos x="64" y="77"/>
                </a:cxn>
                <a:cxn ang="0">
                  <a:pos x="64" y="77"/>
                </a:cxn>
                <a:cxn ang="0">
                  <a:pos x="72" y="68"/>
                </a:cxn>
                <a:cxn ang="0">
                  <a:pos x="81" y="59"/>
                </a:cxn>
                <a:cxn ang="0">
                  <a:pos x="98" y="40"/>
                </a:cxn>
                <a:cxn ang="0">
                  <a:pos x="98" y="40"/>
                </a:cxn>
                <a:cxn ang="0">
                  <a:pos x="105" y="32"/>
                </a:cxn>
                <a:cxn ang="0">
                  <a:pos x="113" y="24"/>
                </a:cxn>
                <a:cxn ang="0">
                  <a:pos x="119" y="15"/>
                </a:cxn>
                <a:cxn ang="0">
                  <a:pos x="126" y="7"/>
                </a:cxn>
                <a:cxn ang="0">
                  <a:pos x="126" y="7"/>
                </a:cxn>
                <a:cxn ang="0">
                  <a:pos x="127" y="6"/>
                </a:cxn>
                <a:cxn ang="0">
                  <a:pos x="128" y="4"/>
                </a:cxn>
                <a:cxn ang="0">
                  <a:pos x="127" y="2"/>
                </a:cxn>
                <a:cxn ang="0">
                  <a:pos x="126" y="1"/>
                </a:cxn>
                <a:cxn ang="0">
                  <a:pos x="125" y="0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0" y="1"/>
                </a:cxn>
                <a:cxn ang="0">
                  <a:pos x="120" y="1"/>
                </a:cxn>
              </a:cxnLst>
              <a:rect l="0" t="0" r="r" b="b"/>
              <a:pathLst>
                <a:path w="128" h="160">
                  <a:moveTo>
                    <a:pt x="120" y="1"/>
                  </a:moveTo>
                  <a:lnTo>
                    <a:pt x="120" y="1"/>
                  </a:lnTo>
                  <a:lnTo>
                    <a:pt x="113" y="9"/>
                  </a:lnTo>
                  <a:lnTo>
                    <a:pt x="105" y="18"/>
                  </a:lnTo>
                  <a:lnTo>
                    <a:pt x="99" y="26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77" y="50"/>
                  </a:lnTo>
                  <a:lnTo>
                    <a:pt x="68" y="58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28" y="108"/>
                  </a:lnTo>
                  <a:lnTo>
                    <a:pt x="20" y="120"/>
                  </a:lnTo>
                  <a:lnTo>
                    <a:pt x="12" y="131"/>
                  </a:lnTo>
                  <a:lnTo>
                    <a:pt x="5" y="143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1" y="159"/>
                  </a:lnTo>
                  <a:lnTo>
                    <a:pt x="3" y="160"/>
                  </a:lnTo>
                  <a:lnTo>
                    <a:pt x="6" y="160"/>
                  </a:lnTo>
                  <a:lnTo>
                    <a:pt x="8" y="159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15" y="147"/>
                  </a:lnTo>
                  <a:lnTo>
                    <a:pt x="21" y="136"/>
                  </a:lnTo>
                  <a:lnTo>
                    <a:pt x="34" y="116"/>
                  </a:lnTo>
                  <a:lnTo>
                    <a:pt x="64" y="77"/>
                  </a:lnTo>
                  <a:lnTo>
                    <a:pt x="64" y="77"/>
                  </a:lnTo>
                  <a:lnTo>
                    <a:pt x="72" y="68"/>
                  </a:lnTo>
                  <a:lnTo>
                    <a:pt x="81" y="59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105" y="32"/>
                  </a:lnTo>
                  <a:lnTo>
                    <a:pt x="113" y="24"/>
                  </a:lnTo>
                  <a:lnTo>
                    <a:pt x="119" y="15"/>
                  </a:lnTo>
                  <a:lnTo>
                    <a:pt x="126" y="7"/>
                  </a:lnTo>
                  <a:lnTo>
                    <a:pt x="126" y="7"/>
                  </a:lnTo>
                  <a:lnTo>
                    <a:pt x="127" y="6"/>
                  </a:lnTo>
                  <a:lnTo>
                    <a:pt x="128" y="4"/>
                  </a:lnTo>
                  <a:lnTo>
                    <a:pt x="127" y="2"/>
                  </a:lnTo>
                  <a:lnTo>
                    <a:pt x="126" y="1"/>
                  </a:lnTo>
                  <a:lnTo>
                    <a:pt x="125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78" name="Freeform 433"/>
            <p:cNvSpPr/>
            <p:nvPr/>
          </p:nvSpPr>
          <p:spPr bwMode="auto">
            <a:xfrm>
              <a:off x="6513513" y="3700463"/>
              <a:ext cx="55563" cy="79375"/>
            </a:xfrm>
            <a:custGeom>
              <a:avLst/>
              <a:gdLst/>
              <a:ahLst/>
              <a:cxnLst>
                <a:cxn ang="0">
                  <a:pos x="95" y="3"/>
                </a:cxn>
                <a:cxn ang="0">
                  <a:pos x="95" y="3"/>
                </a:cxn>
                <a:cxn ang="0">
                  <a:pos x="94" y="7"/>
                </a:cxn>
                <a:cxn ang="0">
                  <a:pos x="91" y="11"/>
                </a:cxn>
                <a:cxn ang="0">
                  <a:pos x="86" y="22"/>
                </a:cxn>
                <a:cxn ang="0">
                  <a:pos x="73" y="38"/>
                </a:cxn>
                <a:cxn ang="0">
                  <a:pos x="73" y="38"/>
                </a:cxn>
                <a:cxn ang="0">
                  <a:pos x="66" y="48"/>
                </a:cxn>
                <a:cxn ang="0">
                  <a:pos x="58" y="57"/>
                </a:cxn>
                <a:cxn ang="0">
                  <a:pos x="42" y="75"/>
                </a:cxn>
                <a:cxn ang="0">
                  <a:pos x="42" y="75"/>
                </a:cxn>
                <a:cxn ang="0">
                  <a:pos x="30" y="92"/>
                </a:cxn>
                <a:cxn ang="0">
                  <a:pos x="16" y="108"/>
                </a:cxn>
                <a:cxn ang="0">
                  <a:pos x="10" y="118"/>
                </a:cxn>
                <a:cxn ang="0">
                  <a:pos x="6" y="127"/>
                </a:cxn>
                <a:cxn ang="0">
                  <a:pos x="2" y="136"/>
                </a:cxn>
                <a:cxn ang="0">
                  <a:pos x="0" y="147"/>
                </a:cxn>
                <a:cxn ang="0">
                  <a:pos x="0" y="147"/>
                </a:cxn>
                <a:cxn ang="0">
                  <a:pos x="0" y="149"/>
                </a:cxn>
                <a:cxn ang="0">
                  <a:pos x="1" y="150"/>
                </a:cxn>
                <a:cxn ang="0">
                  <a:pos x="2" y="151"/>
                </a:cxn>
                <a:cxn ang="0">
                  <a:pos x="4" y="151"/>
                </a:cxn>
                <a:cxn ang="0">
                  <a:pos x="7" y="150"/>
                </a:cxn>
                <a:cxn ang="0">
                  <a:pos x="8" y="149"/>
                </a:cxn>
                <a:cxn ang="0">
                  <a:pos x="9" y="147"/>
                </a:cxn>
                <a:cxn ang="0">
                  <a:pos x="9" y="147"/>
                </a:cxn>
                <a:cxn ang="0">
                  <a:pos x="10" y="141"/>
                </a:cxn>
                <a:cxn ang="0">
                  <a:pos x="12" y="135"/>
                </a:cxn>
                <a:cxn ang="0">
                  <a:pos x="18" y="125"/>
                </a:cxn>
                <a:cxn ang="0">
                  <a:pos x="26" y="115"/>
                </a:cxn>
                <a:cxn ang="0">
                  <a:pos x="33" y="105"/>
                </a:cxn>
                <a:cxn ang="0">
                  <a:pos x="33" y="105"/>
                </a:cxn>
                <a:cxn ang="0">
                  <a:pos x="48" y="84"/>
                </a:cxn>
                <a:cxn ang="0">
                  <a:pos x="66" y="62"/>
                </a:cxn>
                <a:cxn ang="0">
                  <a:pos x="66" y="62"/>
                </a:cxn>
                <a:cxn ang="0">
                  <a:pos x="78" y="47"/>
                </a:cxn>
                <a:cxn ang="0">
                  <a:pos x="89" y="31"/>
                </a:cxn>
                <a:cxn ang="0">
                  <a:pos x="89" y="31"/>
                </a:cxn>
                <a:cxn ang="0">
                  <a:pos x="98" y="19"/>
                </a:cxn>
                <a:cxn ang="0">
                  <a:pos x="101" y="12"/>
                </a:cxn>
                <a:cxn ang="0">
                  <a:pos x="104" y="6"/>
                </a:cxn>
                <a:cxn ang="0">
                  <a:pos x="104" y="6"/>
                </a:cxn>
                <a:cxn ang="0">
                  <a:pos x="104" y="4"/>
                </a:cxn>
                <a:cxn ang="0">
                  <a:pos x="103" y="2"/>
                </a:cxn>
                <a:cxn ang="0">
                  <a:pos x="102" y="1"/>
                </a:cxn>
                <a:cxn ang="0">
                  <a:pos x="100" y="0"/>
                </a:cxn>
                <a:cxn ang="0">
                  <a:pos x="98" y="0"/>
                </a:cxn>
                <a:cxn ang="0">
                  <a:pos x="97" y="0"/>
                </a:cxn>
                <a:cxn ang="0">
                  <a:pos x="96" y="1"/>
                </a:cxn>
                <a:cxn ang="0">
                  <a:pos x="95" y="3"/>
                </a:cxn>
                <a:cxn ang="0">
                  <a:pos x="95" y="3"/>
                </a:cxn>
              </a:cxnLst>
              <a:rect l="0" t="0" r="r" b="b"/>
              <a:pathLst>
                <a:path w="104" h="151">
                  <a:moveTo>
                    <a:pt x="95" y="3"/>
                  </a:moveTo>
                  <a:lnTo>
                    <a:pt x="95" y="3"/>
                  </a:lnTo>
                  <a:lnTo>
                    <a:pt x="94" y="7"/>
                  </a:lnTo>
                  <a:lnTo>
                    <a:pt x="91" y="11"/>
                  </a:lnTo>
                  <a:lnTo>
                    <a:pt x="86" y="22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66" y="48"/>
                  </a:lnTo>
                  <a:lnTo>
                    <a:pt x="58" y="57"/>
                  </a:lnTo>
                  <a:lnTo>
                    <a:pt x="42" y="75"/>
                  </a:lnTo>
                  <a:lnTo>
                    <a:pt x="42" y="75"/>
                  </a:lnTo>
                  <a:lnTo>
                    <a:pt x="30" y="92"/>
                  </a:lnTo>
                  <a:lnTo>
                    <a:pt x="16" y="108"/>
                  </a:lnTo>
                  <a:lnTo>
                    <a:pt x="10" y="118"/>
                  </a:lnTo>
                  <a:lnTo>
                    <a:pt x="6" y="127"/>
                  </a:lnTo>
                  <a:lnTo>
                    <a:pt x="2" y="136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49"/>
                  </a:lnTo>
                  <a:lnTo>
                    <a:pt x="1" y="150"/>
                  </a:lnTo>
                  <a:lnTo>
                    <a:pt x="2" y="151"/>
                  </a:lnTo>
                  <a:lnTo>
                    <a:pt x="4" y="151"/>
                  </a:lnTo>
                  <a:lnTo>
                    <a:pt x="7" y="150"/>
                  </a:lnTo>
                  <a:lnTo>
                    <a:pt x="8" y="149"/>
                  </a:lnTo>
                  <a:lnTo>
                    <a:pt x="9" y="147"/>
                  </a:lnTo>
                  <a:lnTo>
                    <a:pt x="9" y="147"/>
                  </a:lnTo>
                  <a:lnTo>
                    <a:pt x="10" y="141"/>
                  </a:lnTo>
                  <a:lnTo>
                    <a:pt x="12" y="135"/>
                  </a:lnTo>
                  <a:lnTo>
                    <a:pt x="18" y="125"/>
                  </a:lnTo>
                  <a:lnTo>
                    <a:pt x="26" y="115"/>
                  </a:lnTo>
                  <a:lnTo>
                    <a:pt x="33" y="105"/>
                  </a:lnTo>
                  <a:lnTo>
                    <a:pt x="33" y="105"/>
                  </a:lnTo>
                  <a:lnTo>
                    <a:pt x="48" y="84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78" y="47"/>
                  </a:lnTo>
                  <a:lnTo>
                    <a:pt x="89" y="31"/>
                  </a:lnTo>
                  <a:lnTo>
                    <a:pt x="89" y="31"/>
                  </a:lnTo>
                  <a:lnTo>
                    <a:pt x="98" y="19"/>
                  </a:lnTo>
                  <a:lnTo>
                    <a:pt x="101" y="12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3" y="2"/>
                  </a:lnTo>
                  <a:lnTo>
                    <a:pt x="102" y="1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7" y="0"/>
                  </a:lnTo>
                  <a:lnTo>
                    <a:pt x="96" y="1"/>
                  </a:lnTo>
                  <a:lnTo>
                    <a:pt x="95" y="3"/>
                  </a:lnTo>
                  <a:lnTo>
                    <a:pt x="9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79" name="Freeform 434"/>
            <p:cNvSpPr/>
            <p:nvPr/>
          </p:nvSpPr>
          <p:spPr bwMode="auto">
            <a:xfrm>
              <a:off x="6535738" y="3706813"/>
              <a:ext cx="65088" cy="80963"/>
            </a:xfrm>
            <a:custGeom>
              <a:avLst/>
              <a:gdLst/>
              <a:ahLst/>
              <a:cxnLst>
                <a:cxn ang="0">
                  <a:pos x="117" y="1"/>
                </a:cxn>
                <a:cxn ang="0">
                  <a:pos x="117" y="1"/>
                </a:cxn>
                <a:cxn ang="0">
                  <a:pos x="108" y="9"/>
                </a:cxn>
                <a:cxn ang="0">
                  <a:pos x="98" y="16"/>
                </a:cxn>
                <a:cxn ang="0">
                  <a:pos x="82" y="31"/>
                </a:cxn>
                <a:cxn ang="0">
                  <a:pos x="66" y="49"/>
                </a:cxn>
                <a:cxn ang="0">
                  <a:pos x="52" y="68"/>
                </a:cxn>
                <a:cxn ang="0">
                  <a:pos x="38" y="87"/>
                </a:cxn>
                <a:cxn ang="0">
                  <a:pos x="25" y="107"/>
                </a:cxn>
                <a:cxn ang="0">
                  <a:pos x="1" y="145"/>
                </a:cxn>
                <a:cxn ang="0">
                  <a:pos x="1" y="145"/>
                </a:cxn>
                <a:cxn ang="0">
                  <a:pos x="0" y="147"/>
                </a:cxn>
                <a:cxn ang="0">
                  <a:pos x="0" y="149"/>
                </a:cxn>
                <a:cxn ang="0">
                  <a:pos x="1" y="150"/>
                </a:cxn>
                <a:cxn ang="0">
                  <a:pos x="2" y="152"/>
                </a:cxn>
                <a:cxn ang="0">
                  <a:pos x="4" y="152"/>
                </a:cxn>
                <a:cxn ang="0">
                  <a:pos x="6" y="152"/>
                </a:cxn>
                <a:cxn ang="0">
                  <a:pos x="7" y="152"/>
                </a:cxn>
                <a:cxn ang="0">
                  <a:pos x="10" y="150"/>
                </a:cxn>
                <a:cxn ang="0">
                  <a:pos x="10" y="150"/>
                </a:cxn>
                <a:cxn ang="0">
                  <a:pos x="33" y="112"/>
                </a:cxn>
                <a:cxn ang="0">
                  <a:pos x="46" y="93"/>
                </a:cxn>
                <a:cxn ang="0">
                  <a:pos x="58" y="74"/>
                </a:cxn>
                <a:cxn ang="0">
                  <a:pos x="73" y="56"/>
                </a:cxn>
                <a:cxn ang="0">
                  <a:pos x="88" y="39"/>
                </a:cxn>
                <a:cxn ang="0">
                  <a:pos x="104" y="23"/>
                </a:cxn>
                <a:cxn ang="0">
                  <a:pos x="113" y="16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3" y="9"/>
                </a:cxn>
                <a:cxn ang="0">
                  <a:pos x="123" y="7"/>
                </a:cxn>
                <a:cxn ang="0">
                  <a:pos x="123" y="4"/>
                </a:cxn>
                <a:cxn ang="0">
                  <a:pos x="121" y="1"/>
                </a:cxn>
                <a:cxn ang="0">
                  <a:pos x="120" y="0"/>
                </a:cxn>
                <a:cxn ang="0">
                  <a:pos x="118" y="0"/>
                </a:cxn>
                <a:cxn ang="0">
                  <a:pos x="117" y="1"/>
                </a:cxn>
                <a:cxn ang="0">
                  <a:pos x="117" y="1"/>
                </a:cxn>
              </a:cxnLst>
              <a:rect l="0" t="0" r="r" b="b"/>
              <a:pathLst>
                <a:path w="123" h="152">
                  <a:moveTo>
                    <a:pt x="117" y="1"/>
                  </a:moveTo>
                  <a:lnTo>
                    <a:pt x="117" y="1"/>
                  </a:lnTo>
                  <a:lnTo>
                    <a:pt x="108" y="9"/>
                  </a:lnTo>
                  <a:lnTo>
                    <a:pt x="98" y="16"/>
                  </a:lnTo>
                  <a:lnTo>
                    <a:pt x="82" y="31"/>
                  </a:lnTo>
                  <a:lnTo>
                    <a:pt x="66" y="49"/>
                  </a:lnTo>
                  <a:lnTo>
                    <a:pt x="52" y="68"/>
                  </a:lnTo>
                  <a:lnTo>
                    <a:pt x="38" y="87"/>
                  </a:lnTo>
                  <a:lnTo>
                    <a:pt x="25" y="10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0" y="147"/>
                  </a:lnTo>
                  <a:lnTo>
                    <a:pt x="0" y="149"/>
                  </a:lnTo>
                  <a:lnTo>
                    <a:pt x="1" y="150"/>
                  </a:lnTo>
                  <a:lnTo>
                    <a:pt x="2" y="152"/>
                  </a:lnTo>
                  <a:lnTo>
                    <a:pt x="4" y="152"/>
                  </a:lnTo>
                  <a:lnTo>
                    <a:pt x="6" y="152"/>
                  </a:lnTo>
                  <a:lnTo>
                    <a:pt x="7" y="152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33" y="112"/>
                  </a:lnTo>
                  <a:lnTo>
                    <a:pt x="46" y="93"/>
                  </a:lnTo>
                  <a:lnTo>
                    <a:pt x="58" y="74"/>
                  </a:lnTo>
                  <a:lnTo>
                    <a:pt x="73" y="56"/>
                  </a:lnTo>
                  <a:lnTo>
                    <a:pt x="88" y="39"/>
                  </a:lnTo>
                  <a:lnTo>
                    <a:pt x="104" y="23"/>
                  </a:lnTo>
                  <a:lnTo>
                    <a:pt x="113" y="16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3" y="7"/>
                  </a:lnTo>
                  <a:lnTo>
                    <a:pt x="123" y="4"/>
                  </a:lnTo>
                  <a:lnTo>
                    <a:pt x="121" y="1"/>
                  </a:lnTo>
                  <a:lnTo>
                    <a:pt x="120" y="0"/>
                  </a:lnTo>
                  <a:lnTo>
                    <a:pt x="118" y="0"/>
                  </a:lnTo>
                  <a:lnTo>
                    <a:pt x="117" y="1"/>
                  </a:lnTo>
                  <a:lnTo>
                    <a:pt x="11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80" name="Freeform 435"/>
            <p:cNvSpPr/>
            <p:nvPr/>
          </p:nvSpPr>
          <p:spPr bwMode="auto">
            <a:xfrm>
              <a:off x="6569076" y="3690938"/>
              <a:ext cx="77788" cy="101600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41" y="0"/>
                </a:cxn>
                <a:cxn ang="0">
                  <a:pos x="138" y="0"/>
                </a:cxn>
                <a:cxn ang="0">
                  <a:pos x="136" y="3"/>
                </a:cxn>
                <a:cxn ang="0">
                  <a:pos x="135" y="5"/>
                </a:cxn>
                <a:cxn ang="0">
                  <a:pos x="133" y="8"/>
                </a:cxn>
                <a:cxn ang="0">
                  <a:pos x="133" y="8"/>
                </a:cxn>
                <a:cxn ang="0">
                  <a:pos x="114" y="28"/>
                </a:cxn>
                <a:cxn ang="0">
                  <a:pos x="96" y="51"/>
                </a:cxn>
                <a:cxn ang="0">
                  <a:pos x="60" y="96"/>
                </a:cxn>
                <a:cxn ang="0">
                  <a:pos x="60" y="96"/>
                </a:cxn>
                <a:cxn ang="0">
                  <a:pos x="44" y="117"/>
                </a:cxn>
                <a:cxn ang="0">
                  <a:pos x="27" y="140"/>
                </a:cxn>
                <a:cxn ang="0">
                  <a:pos x="20" y="152"/>
                </a:cxn>
                <a:cxn ang="0">
                  <a:pos x="13" y="164"/>
                </a:cxn>
                <a:cxn ang="0">
                  <a:pos x="5" y="176"/>
                </a:cxn>
                <a:cxn ang="0">
                  <a:pos x="0" y="188"/>
                </a:cxn>
                <a:cxn ang="0">
                  <a:pos x="0" y="188"/>
                </a:cxn>
                <a:cxn ang="0">
                  <a:pos x="0" y="190"/>
                </a:cxn>
                <a:cxn ang="0">
                  <a:pos x="0" y="192"/>
                </a:cxn>
                <a:cxn ang="0">
                  <a:pos x="1" y="193"/>
                </a:cxn>
                <a:cxn ang="0">
                  <a:pos x="3" y="194"/>
                </a:cxn>
                <a:cxn ang="0">
                  <a:pos x="6" y="194"/>
                </a:cxn>
                <a:cxn ang="0">
                  <a:pos x="8" y="193"/>
                </a:cxn>
                <a:cxn ang="0">
                  <a:pos x="10" y="190"/>
                </a:cxn>
                <a:cxn ang="0">
                  <a:pos x="10" y="190"/>
                </a:cxn>
                <a:cxn ang="0">
                  <a:pos x="15" y="178"/>
                </a:cxn>
                <a:cxn ang="0">
                  <a:pos x="22" y="166"/>
                </a:cxn>
                <a:cxn ang="0">
                  <a:pos x="29" y="153"/>
                </a:cxn>
                <a:cxn ang="0">
                  <a:pos x="37" y="141"/>
                </a:cxn>
                <a:cxn ang="0">
                  <a:pos x="55" y="117"/>
                </a:cxn>
                <a:cxn ang="0">
                  <a:pos x="74" y="95"/>
                </a:cxn>
                <a:cxn ang="0">
                  <a:pos x="74" y="95"/>
                </a:cxn>
                <a:cxn ang="0">
                  <a:pos x="109" y="51"/>
                </a:cxn>
                <a:cxn ang="0">
                  <a:pos x="126" y="29"/>
                </a:cxn>
                <a:cxn ang="0">
                  <a:pos x="146" y="8"/>
                </a:cxn>
                <a:cxn ang="0">
                  <a:pos x="146" y="8"/>
                </a:cxn>
                <a:cxn ang="0">
                  <a:pos x="147" y="5"/>
                </a:cxn>
                <a:cxn ang="0">
                  <a:pos x="146" y="3"/>
                </a:cxn>
                <a:cxn ang="0">
                  <a:pos x="144" y="0"/>
                </a:cxn>
                <a:cxn ang="0">
                  <a:pos x="141" y="0"/>
                </a:cxn>
                <a:cxn ang="0">
                  <a:pos x="141" y="0"/>
                </a:cxn>
              </a:cxnLst>
              <a:rect l="0" t="0" r="r" b="b"/>
              <a:pathLst>
                <a:path w="147" h="194">
                  <a:moveTo>
                    <a:pt x="141" y="0"/>
                  </a:moveTo>
                  <a:lnTo>
                    <a:pt x="141" y="0"/>
                  </a:lnTo>
                  <a:lnTo>
                    <a:pt x="138" y="0"/>
                  </a:lnTo>
                  <a:lnTo>
                    <a:pt x="136" y="3"/>
                  </a:lnTo>
                  <a:lnTo>
                    <a:pt x="135" y="5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14" y="28"/>
                  </a:lnTo>
                  <a:lnTo>
                    <a:pt x="96" y="51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44" y="117"/>
                  </a:lnTo>
                  <a:lnTo>
                    <a:pt x="27" y="140"/>
                  </a:lnTo>
                  <a:lnTo>
                    <a:pt x="20" y="152"/>
                  </a:lnTo>
                  <a:lnTo>
                    <a:pt x="13" y="164"/>
                  </a:lnTo>
                  <a:lnTo>
                    <a:pt x="5" y="176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0" y="192"/>
                  </a:lnTo>
                  <a:lnTo>
                    <a:pt x="1" y="193"/>
                  </a:lnTo>
                  <a:lnTo>
                    <a:pt x="3" y="194"/>
                  </a:lnTo>
                  <a:lnTo>
                    <a:pt x="6" y="194"/>
                  </a:lnTo>
                  <a:lnTo>
                    <a:pt x="8" y="193"/>
                  </a:lnTo>
                  <a:lnTo>
                    <a:pt x="10" y="190"/>
                  </a:lnTo>
                  <a:lnTo>
                    <a:pt x="10" y="190"/>
                  </a:lnTo>
                  <a:lnTo>
                    <a:pt x="15" y="178"/>
                  </a:lnTo>
                  <a:lnTo>
                    <a:pt x="22" y="166"/>
                  </a:lnTo>
                  <a:lnTo>
                    <a:pt x="29" y="153"/>
                  </a:lnTo>
                  <a:lnTo>
                    <a:pt x="37" y="141"/>
                  </a:lnTo>
                  <a:lnTo>
                    <a:pt x="55" y="117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109" y="51"/>
                  </a:lnTo>
                  <a:lnTo>
                    <a:pt x="126" y="29"/>
                  </a:lnTo>
                  <a:lnTo>
                    <a:pt x="146" y="8"/>
                  </a:lnTo>
                  <a:lnTo>
                    <a:pt x="146" y="8"/>
                  </a:lnTo>
                  <a:lnTo>
                    <a:pt x="147" y="5"/>
                  </a:lnTo>
                  <a:lnTo>
                    <a:pt x="146" y="3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81" name="Freeform 436"/>
            <p:cNvSpPr/>
            <p:nvPr/>
          </p:nvSpPr>
          <p:spPr bwMode="auto">
            <a:xfrm>
              <a:off x="6599238" y="3675063"/>
              <a:ext cx="95250" cy="111125"/>
            </a:xfrm>
            <a:custGeom>
              <a:avLst/>
              <a:gdLst/>
              <a:ahLst/>
              <a:cxnLst>
                <a:cxn ang="0">
                  <a:pos x="173" y="0"/>
                </a:cxn>
                <a:cxn ang="0">
                  <a:pos x="173" y="0"/>
                </a:cxn>
                <a:cxn ang="0">
                  <a:pos x="160" y="9"/>
                </a:cxn>
                <a:cxn ang="0">
                  <a:pos x="148" y="19"/>
                </a:cxn>
                <a:cxn ang="0">
                  <a:pos x="135" y="31"/>
                </a:cxn>
                <a:cxn ang="0">
                  <a:pos x="124" y="42"/>
                </a:cxn>
                <a:cxn ang="0">
                  <a:pos x="103" y="66"/>
                </a:cxn>
                <a:cxn ang="0">
                  <a:pos x="83" y="89"/>
                </a:cxn>
                <a:cxn ang="0">
                  <a:pos x="83" y="89"/>
                </a:cxn>
                <a:cxn ang="0">
                  <a:pos x="61" y="116"/>
                </a:cxn>
                <a:cxn ang="0">
                  <a:pos x="40" y="143"/>
                </a:cxn>
                <a:cxn ang="0">
                  <a:pos x="40" y="143"/>
                </a:cxn>
                <a:cxn ang="0">
                  <a:pos x="30" y="158"/>
                </a:cxn>
                <a:cxn ang="0">
                  <a:pos x="22" y="172"/>
                </a:cxn>
                <a:cxn ang="0">
                  <a:pos x="11" y="186"/>
                </a:cxn>
                <a:cxn ang="0">
                  <a:pos x="1" y="200"/>
                </a:cxn>
                <a:cxn ang="0">
                  <a:pos x="1" y="200"/>
                </a:cxn>
                <a:cxn ang="0">
                  <a:pos x="0" y="202"/>
                </a:cxn>
                <a:cxn ang="0">
                  <a:pos x="0" y="203"/>
                </a:cxn>
                <a:cxn ang="0">
                  <a:pos x="1" y="205"/>
                </a:cxn>
                <a:cxn ang="0">
                  <a:pos x="2" y="207"/>
                </a:cxn>
                <a:cxn ang="0">
                  <a:pos x="3" y="207"/>
                </a:cxn>
                <a:cxn ang="0">
                  <a:pos x="5" y="208"/>
                </a:cxn>
                <a:cxn ang="0">
                  <a:pos x="6" y="208"/>
                </a:cxn>
                <a:cxn ang="0">
                  <a:pos x="8" y="206"/>
                </a:cxn>
                <a:cxn ang="0">
                  <a:pos x="8" y="206"/>
                </a:cxn>
                <a:cxn ang="0">
                  <a:pos x="14" y="198"/>
                </a:cxn>
                <a:cxn ang="0">
                  <a:pos x="21" y="189"/>
                </a:cxn>
                <a:cxn ang="0">
                  <a:pos x="33" y="170"/>
                </a:cxn>
                <a:cxn ang="0">
                  <a:pos x="33" y="170"/>
                </a:cxn>
                <a:cxn ang="0">
                  <a:pos x="55" y="139"/>
                </a:cxn>
                <a:cxn ang="0">
                  <a:pos x="79" y="109"/>
                </a:cxn>
                <a:cxn ang="0">
                  <a:pos x="79" y="109"/>
                </a:cxn>
                <a:cxn ang="0">
                  <a:pos x="101" y="81"/>
                </a:cxn>
                <a:cxn ang="0">
                  <a:pos x="124" y="54"/>
                </a:cxn>
                <a:cxn ang="0">
                  <a:pos x="136" y="42"/>
                </a:cxn>
                <a:cxn ang="0">
                  <a:pos x="150" y="29"/>
                </a:cxn>
                <a:cxn ang="0">
                  <a:pos x="163" y="18"/>
                </a:cxn>
                <a:cxn ang="0">
                  <a:pos x="178" y="8"/>
                </a:cxn>
                <a:cxn ang="0">
                  <a:pos x="178" y="8"/>
                </a:cxn>
                <a:cxn ang="0">
                  <a:pos x="179" y="7"/>
                </a:cxn>
                <a:cxn ang="0">
                  <a:pos x="180" y="5"/>
                </a:cxn>
                <a:cxn ang="0">
                  <a:pos x="180" y="4"/>
                </a:cxn>
                <a:cxn ang="0">
                  <a:pos x="179" y="2"/>
                </a:cxn>
                <a:cxn ang="0">
                  <a:pos x="178" y="1"/>
                </a:cxn>
                <a:cxn ang="0">
                  <a:pos x="177" y="0"/>
                </a:cxn>
                <a:cxn ang="0">
                  <a:pos x="175" y="0"/>
                </a:cxn>
                <a:cxn ang="0">
                  <a:pos x="173" y="0"/>
                </a:cxn>
                <a:cxn ang="0">
                  <a:pos x="173" y="0"/>
                </a:cxn>
              </a:cxnLst>
              <a:rect l="0" t="0" r="r" b="b"/>
              <a:pathLst>
                <a:path w="180" h="208">
                  <a:moveTo>
                    <a:pt x="173" y="0"/>
                  </a:moveTo>
                  <a:lnTo>
                    <a:pt x="173" y="0"/>
                  </a:lnTo>
                  <a:lnTo>
                    <a:pt x="160" y="9"/>
                  </a:lnTo>
                  <a:lnTo>
                    <a:pt x="148" y="19"/>
                  </a:lnTo>
                  <a:lnTo>
                    <a:pt x="135" y="31"/>
                  </a:lnTo>
                  <a:lnTo>
                    <a:pt x="124" y="42"/>
                  </a:lnTo>
                  <a:lnTo>
                    <a:pt x="103" y="66"/>
                  </a:lnTo>
                  <a:lnTo>
                    <a:pt x="83" y="89"/>
                  </a:lnTo>
                  <a:lnTo>
                    <a:pt x="83" y="89"/>
                  </a:lnTo>
                  <a:lnTo>
                    <a:pt x="61" y="116"/>
                  </a:lnTo>
                  <a:lnTo>
                    <a:pt x="40" y="143"/>
                  </a:lnTo>
                  <a:lnTo>
                    <a:pt x="40" y="143"/>
                  </a:lnTo>
                  <a:lnTo>
                    <a:pt x="30" y="158"/>
                  </a:lnTo>
                  <a:lnTo>
                    <a:pt x="22" y="172"/>
                  </a:lnTo>
                  <a:lnTo>
                    <a:pt x="11" y="186"/>
                  </a:lnTo>
                  <a:lnTo>
                    <a:pt x="1" y="200"/>
                  </a:lnTo>
                  <a:lnTo>
                    <a:pt x="1" y="200"/>
                  </a:lnTo>
                  <a:lnTo>
                    <a:pt x="0" y="202"/>
                  </a:lnTo>
                  <a:lnTo>
                    <a:pt x="0" y="203"/>
                  </a:lnTo>
                  <a:lnTo>
                    <a:pt x="1" y="205"/>
                  </a:lnTo>
                  <a:lnTo>
                    <a:pt x="2" y="207"/>
                  </a:lnTo>
                  <a:lnTo>
                    <a:pt x="3" y="207"/>
                  </a:lnTo>
                  <a:lnTo>
                    <a:pt x="5" y="208"/>
                  </a:lnTo>
                  <a:lnTo>
                    <a:pt x="6" y="208"/>
                  </a:lnTo>
                  <a:lnTo>
                    <a:pt x="8" y="206"/>
                  </a:lnTo>
                  <a:lnTo>
                    <a:pt x="8" y="206"/>
                  </a:lnTo>
                  <a:lnTo>
                    <a:pt x="14" y="198"/>
                  </a:lnTo>
                  <a:lnTo>
                    <a:pt x="21" y="189"/>
                  </a:lnTo>
                  <a:lnTo>
                    <a:pt x="33" y="170"/>
                  </a:lnTo>
                  <a:lnTo>
                    <a:pt x="33" y="170"/>
                  </a:lnTo>
                  <a:lnTo>
                    <a:pt x="55" y="139"/>
                  </a:lnTo>
                  <a:lnTo>
                    <a:pt x="79" y="109"/>
                  </a:lnTo>
                  <a:lnTo>
                    <a:pt x="79" y="109"/>
                  </a:lnTo>
                  <a:lnTo>
                    <a:pt x="101" y="81"/>
                  </a:lnTo>
                  <a:lnTo>
                    <a:pt x="124" y="54"/>
                  </a:lnTo>
                  <a:lnTo>
                    <a:pt x="136" y="42"/>
                  </a:lnTo>
                  <a:lnTo>
                    <a:pt x="150" y="29"/>
                  </a:lnTo>
                  <a:lnTo>
                    <a:pt x="163" y="18"/>
                  </a:lnTo>
                  <a:lnTo>
                    <a:pt x="178" y="8"/>
                  </a:lnTo>
                  <a:lnTo>
                    <a:pt x="178" y="8"/>
                  </a:lnTo>
                  <a:lnTo>
                    <a:pt x="179" y="7"/>
                  </a:lnTo>
                  <a:lnTo>
                    <a:pt x="180" y="5"/>
                  </a:lnTo>
                  <a:lnTo>
                    <a:pt x="180" y="4"/>
                  </a:lnTo>
                  <a:lnTo>
                    <a:pt x="179" y="2"/>
                  </a:lnTo>
                  <a:lnTo>
                    <a:pt x="178" y="1"/>
                  </a:lnTo>
                  <a:lnTo>
                    <a:pt x="177" y="0"/>
                  </a:lnTo>
                  <a:lnTo>
                    <a:pt x="175" y="0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82" name="Freeform 437"/>
            <p:cNvSpPr/>
            <p:nvPr/>
          </p:nvSpPr>
          <p:spPr bwMode="auto">
            <a:xfrm>
              <a:off x="6630988" y="3644900"/>
              <a:ext cx="111125" cy="133350"/>
            </a:xfrm>
            <a:custGeom>
              <a:avLst/>
              <a:gdLst/>
              <a:ahLst/>
              <a:cxnLst>
                <a:cxn ang="0">
                  <a:pos x="199" y="3"/>
                </a:cxn>
                <a:cxn ang="0">
                  <a:pos x="199" y="3"/>
                </a:cxn>
                <a:cxn ang="0">
                  <a:pos x="194" y="12"/>
                </a:cxn>
                <a:cxn ang="0">
                  <a:pos x="189" y="20"/>
                </a:cxn>
                <a:cxn ang="0">
                  <a:pos x="178" y="38"/>
                </a:cxn>
                <a:cxn ang="0">
                  <a:pos x="164" y="53"/>
                </a:cxn>
                <a:cxn ang="0">
                  <a:pos x="151" y="69"/>
                </a:cxn>
                <a:cxn ang="0">
                  <a:pos x="151" y="69"/>
                </a:cxn>
                <a:cxn ang="0">
                  <a:pos x="136" y="85"/>
                </a:cxn>
                <a:cxn ang="0">
                  <a:pos x="122" y="102"/>
                </a:cxn>
                <a:cxn ang="0">
                  <a:pos x="92" y="133"/>
                </a:cxn>
                <a:cxn ang="0">
                  <a:pos x="92" y="133"/>
                </a:cxn>
                <a:cxn ang="0">
                  <a:pos x="63" y="165"/>
                </a:cxn>
                <a:cxn ang="0">
                  <a:pos x="35" y="198"/>
                </a:cxn>
                <a:cxn ang="0">
                  <a:pos x="35" y="198"/>
                </a:cxn>
                <a:cxn ang="0">
                  <a:pos x="17" y="220"/>
                </a:cxn>
                <a:cxn ang="0">
                  <a:pos x="7" y="231"/>
                </a:cxn>
                <a:cxn ang="0">
                  <a:pos x="3" y="237"/>
                </a:cxn>
                <a:cxn ang="0">
                  <a:pos x="0" y="243"/>
                </a:cxn>
                <a:cxn ang="0">
                  <a:pos x="0" y="243"/>
                </a:cxn>
                <a:cxn ang="0">
                  <a:pos x="0" y="246"/>
                </a:cxn>
                <a:cxn ang="0">
                  <a:pos x="0" y="249"/>
                </a:cxn>
                <a:cxn ang="0">
                  <a:pos x="2" y="250"/>
                </a:cxn>
                <a:cxn ang="0">
                  <a:pos x="4" y="251"/>
                </a:cxn>
                <a:cxn ang="0">
                  <a:pos x="9" y="251"/>
                </a:cxn>
                <a:cxn ang="0">
                  <a:pos x="9" y="251"/>
                </a:cxn>
                <a:cxn ang="0">
                  <a:pos x="12" y="250"/>
                </a:cxn>
                <a:cxn ang="0">
                  <a:pos x="13" y="248"/>
                </a:cxn>
                <a:cxn ang="0">
                  <a:pos x="13" y="245"/>
                </a:cxn>
                <a:cxn ang="0">
                  <a:pos x="11" y="242"/>
                </a:cxn>
                <a:cxn ang="0">
                  <a:pos x="11" y="242"/>
                </a:cxn>
                <a:cxn ang="0">
                  <a:pos x="21" y="228"/>
                </a:cxn>
                <a:cxn ang="0">
                  <a:pos x="32" y="216"/>
                </a:cxn>
                <a:cxn ang="0">
                  <a:pos x="54" y="191"/>
                </a:cxn>
                <a:cxn ang="0">
                  <a:pos x="54" y="191"/>
                </a:cxn>
                <a:cxn ang="0">
                  <a:pos x="82" y="159"/>
                </a:cxn>
                <a:cxn ang="0">
                  <a:pos x="111" y="128"/>
                </a:cxn>
                <a:cxn ang="0">
                  <a:pos x="111" y="128"/>
                </a:cxn>
                <a:cxn ang="0">
                  <a:pos x="140" y="96"/>
                </a:cxn>
                <a:cxn ang="0">
                  <a:pos x="168" y="63"/>
                </a:cxn>
                <a:cxn ang="0">
                  <a:pos x="168" y="63"/>
                </a:cxn>
                <a:cxn ang="0">
                  <a:pos x="179" y="49"/>
                </a:cxn>
                <a:cxn ang="0">
                  <a:pos x="190" y="36"/>
                </a:cxn>
                <a:cxn ang="0">
                  <a:pos x="200" y="21"/>
                </a:cxn>
                <a:cxn ang="0">
                  <a:pos x="205" y="13"/>
                </a:cxn>
                <a:cxn ang="0">
                  <a:pos x="208" y="6"/>
                </a:cxn>
                <a:cxn ang="0">
                  <a:pos x="208" y="6"/>
                </a:cxn>
                <a:cxn ang="0">
                  <a:pos x="209" y="4"/>
                </a:cxn>
                <a:cxn ang="0">
                  <a:pos x="208" y="2"/>
                </a:cxn>
                <a:cxn ang="0">
                  <a:pos x="207" y="1"/>
                </a:cxn>
                <a:cxn ang="0">
                  <a:pos x="206" y="0"/>
                </a:cxn>
                <a:cxn ang="0">
                  <a:pos x="201" y="0"/>
                </a:cxn>
                <a:cxn ang="0">
                  <a:pos x="200" y="1"/>
                </a:cxn>
                <a:cxn ang="0">
                  <a:pos x="199" y="3"/>
                </a:cxn>
                <a:cxn ang="0">
                  <a:pos x="199" y="3"/>
                </a:cxn>
              </a:cxnLst>
              <a:rect l="0" t="0" r="r" b="b"/>
              <a:pathLst>
                <a:path w="209" h="251">
                  <a:moveTo>
                    <a:pt x="199" y="3"/>
                  </a:moveTo>
                  <a:lnTo>
                    <a:pt x="199" y="3"/>
                  </a:lnTo>
                  <a:lnTo>
                    <a:pt x="194" y="12"/>
                  </a:lnTo>
                  <a:lnTo>
                    <a:pt x="189" y="20"/>
                  </a:lnTo>
                  <a:lnTo>
                    <a:pt x="178" y="38"/>
                  </a:lnTo>
                  <a:lnTo>
                    <a:pt x="164" y="53"/>
                  </a:lnTo>
                  <a:lnTo>
                    <a:pt x="151" y="69"/>
                  </a:lnTo>
                  <a:lnTo>
                    <a:pt x="151" y="69"/>
                  </a:lnTo>
                  <a:lnTo>
                    <a:pt x="136" y="85"/>
                  </a:lnTo>
                  <a:lnTo>
                    <a:pt x="122" y="102"/>
                  </a:lnTo>
                  <a:lnTo>
                    <a:pt x="92" y="133"/>
                  </a:lnTo>
                  <a:lnTo>
                    <a:pt x="92" y="133"/>
                  </a:lnTo>
                  <a:lnTo>
                    <a:pt x="63" y="165"/>
                  </a:lnTo>
                  <a:lnTo>
                    <a:pt x="35" y="198"/>
                  </a:lnTo>
                  <a:lnTo>
                    <a:pt x="35" y="198"/>
                  </a:lnTo>
                  <a:lnTo>
                    <a:pt x="17" y="220"/>
                  </a:lnTo>
                  <a:lnTo>
                    <a:pt x="7" y="231"/>
                  </a:lnTo>
                  <a:lnTo>
                    <a:pt x="3" y="237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0" y="246"/>
                  </a:lnTo>
                  <a:lnTo>
                    <a:pt x="0" y="249"/>
                  </a:lnTo>
                  <a:lnTo>
                    <a:pt x="2" y="250"/>
                  </a:lnTo>
                  <a:lnTo>
                    <a:pt x="4" y="251"/>
                  </a:lnTo>
                  <a:lnTo>
                    <a:pt x="9" y="251"/>
                  </a:lnTo>
                  <a:lnTo>
                    <a:pt x="9" y="251"/>
                  </a:lnTo>
                  <a:lnTo>
                    <a:pt x="12" y="250"/>
                  </a:lnTo>
                  <a:lnTo>
                    <a:pt x="13" y="248"/>
                  </a:lnTo>
                  <a:lnTo>
                    <a:pt x="13" y="245"/>
                  </a:lnTo>
                  <a:lnTo>
                    <a:pt x="11" y="242"/>
                  </a:lnTo>
                  <a:lnTo>
                    <a:pt x="11" y="242"/>
                  </a:lnTo>
                  <a:lnTo>
                    <a:pt x="21" y="228"/>
                  </a:lnTo>
                  <a:lnTo>
                    <a:pt x="32" y="216"/>
                  </a:lnTo>
                  <a:lnTo>
                    <a:pt x="54" y="191"/>
                  </a:lnTo>
                  <a:lnTo>
                    <a:pt x="54" y="191"/>
                  </a:lnTo>
                  <a:lnTo>
                    <a:pt x="82" y="159"/>
                  </a:lnTo>
                  <a:lnTo>
                    <a:pt x="111" y="128"/>
                  </a:lnTo>
                  <a:lnTo>
                    <a:pt x="111" y="128"/>
                  </a:lnTo>
                  <a:lnTo>
                    <a:pt x="140" y="96"/>
                  </a:lnTo>
                  <a:lnTo>
                    <a:pt x="168" y="63"/>
                  </a:lnTo>
                  <a:lnTo>
                    <a:pt x="168" y="63"/>
                  </a:lnTo>
                  <a:lnTo>
                    <a:pt x="179" y="49"/>
                  </a:lnTo>
                  <a:lnTo>
                    <a:pt x="190" y="36"/>
                  </a:lnTo>
                  <a:lnTo>
                    <a:pt x="200" y="21"/>
                  </a:lnTo>
                  <a:lnTo>
                    <a:pt x="205" y="13"/>
                  </a:lnTo>
                  <a:lnTo>
                    <a:pt x="208" y="6"/>
                  </a:lnTo>
                  <a:lnTo>
                    <a:pt x="208" y="6"/>
                  </a:lnTo>
                  <a:lnTo>
                    <a:pt x="209" y="4"/>
                  </a:lnTo>
                  <a:lnTo>
                    <a:pt x="208" y="2"/>
                  </a:lnTo>
                  <a:lnTo>
                    <a:pt x="207" y="1"/>
                  </a:lnTo>
                  <a:lnTo>
                    <a:pt x="206" y="0"/>
                  </a:lnTo>
                  <a:lnTo>
                    <a:pt x="201" y="0"/>
                  </a:lnTo>
                  <a:lnTo>
                    <a:pt x="200" y="1"/>
                  </a:lnTo>
                  <a:lnTo>
                    <a:pt x="199" y="3"/>
                  </a:lnTo>
                  <a:lnTo>
                    <a:pt x="19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83" name="Freeform 438"/>
            <p:cNvSpPr/>
            <p:nvPr/>
          </p:nvSpPr>
          <p:spPr bwMode="auto">
            <a:xfrm>
              <a:off x="6669088" y="3613150"/>
              <a:ext cx="122238" cy="16510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214" y="6"/>
                </a:cxn>
                <a:cxn ang="0">
                  <a:pos x="203" y="17"/>
                </a:cxn>
                <a:cxn ang="0">
                  <a:pos x="186" y="43"/>
                </a:cxn>
                <a:cxn ang="0">
                  <a:pos x="172" y="66"/>
                </a:cxn>
                <a:cxn ang="0">
                  <a:pos x="141" y="110"/>
                </a:cxn>
                <a:cxn ang="0">
                  <a:pos x="124" y="133"/>
                </a:cxn>
                <a:cxn ang="0">
                  <a:pos x="89" y="180"/>
                </a:cxn>
                <a:cxn ang="0">
                  <a:pos x="52" y="227"/>
                </a:cxn>
                <a:cxn ang="0">
                  <a:pos x="22" y="264"/>
                </a:cxn>
                <a:cxn ang="0">
                  <a:pos x="10" y="285"/>
                </a:cxn>
                <a:cxn ang="0">
                  <a:pos x="1" y="307"/>
                </a:cxn>
                <a:cxn ang="0">
                  <a:pos x="0" y="309"/>
                </a:cxn>
                <a:cxn ang="0">
                  <a:pos x="2" y="312"/>
                </a:cxn>
                <a:cxn ang="0">
                  <a:pos x="6" y="313"/>
                </a:cxn>
                <a:cxn ang="0">
                  <a:pos x="10" y="311"/>
                </a:cxn>
                <a:cxn ang="0">
                  <a:pos x="10" y="310"/>
                </a:cxn>
                <a:cxn ang="0">
                  <a:pos x="19" y="287"/>
                </a:cxn>
                <a:cxn ang="0">
                  <a:pos x="32" y="265"/>
                </a:cxn>
                <a:cxn ang="0">
                  <a:pos x="64" y="227"/>
                </a:cxn>
                <a:cxn ang="0">
                  <a:pos x="91" y="193"/>
                </a:cxn>
                <a:cxn ang="0">
                  <a:pos x="118" y="158"/>
                </a:cxn>
                <a:cxn ang="0">
                  <a:pos x="173" y="83"/>
                </a:cxn>
                <a:cxn ang="0">
                  <a:pos x="180" y="72"/>
                </a:cxn>
                <a:cxn ang="0">
                  <a:pos x="193" y="48"/>
                </a:cxn>
                <a:cxn ang="0">
                  <a:pos x="202" y="37"/>
                </a:cxn>
                <a:cxn ang="0">
                  <a:pos x="213" y="20"/>
                </a:cxn>
                <a:cxn ang="0">
                  <a:pos x="220" y="13"/>
                </a:cxn>
                <a:cxn ang="0">
                  <a:pos x="230" y="9"/>
                </a:cxn>
                <a:cxn ang="0">
                  <a:pos x="232" y="8"/>
                </a:cxn>
                <a:cxn ang="0">
                  <a:pos x="233" y="6"/>
                </a:cxn>
                <a:cxn ang="0">
                  <a:pos x="231" y="1"/>
                </a:cxn>
                <a:cxn ang="0">
                  <a:pos x="227" y="0"/>
                </a:cxn>
              </a:cxnLst>
              <a:rect l="0" t="0" r="r" b="b"/>
              <a:pathLst>
                <a:path w="233" h="313">
                  <a:moveTo>
                    <a:pt x="227" y="0"/>
                  </a:moveTo>
                  <a:lnTo>
                    <a:pt x="227" y="0"/>
                  </a:lnTo>
                  <a:lnTo>
                    <a:pt x="220" y="2"/>
                  </a:lnTo>
                  <a:lnTo>
                    <a:pt x="214" y="6"/>
                  </a:lnTo>
                  <a:lnTo>
                    <a:pt x="208" y="11"/>
                  </a:lnTo>
                  <a:lnTo>
                    <a:pt x="203" y="17"/>
                  </a:lnTo>
                  <a:lnTo>
                    <a:pt x="194" y="31"/>
                  </a:lnTo>
                  <a:lnTo>
                    <a:pt x="186" y="43"/>
                  </a:lnTo>
                  <a:lnTo>
                    <a:pt x="186" y="43"/>
                  </a:lnTo>
                  <a:lnTo>
                    <a:pt x="172" y="66"/>
                  </a:lnTo>
                  <a:lnTo>
                    <a:pt x="156" y="89"/>
                  </a:lnTo>
                  <a:lnTo>
                    <a:pt x="141" y="110"/>
                  </a:lnTo>
                  <a:lnTo>
                    <a:pt x="124" y="133"/>
                  </a:lnTo>
                  <a:lnTo>
                    <a:pt x="124" y="133"/>
                  </a:lnTo>
                  <a:lnTo>
                    <a:pt x="108" y="157"/>
                  </a:lnTo>
                  <a:lnTo>
                    <a:pt x="89" y="180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36" y="246"/>
                  </a:lnTo>
                  <a:lnTo>
                    <a:pt x="22" y="264"/>
                  </a:lnTo>
                  <a:lnTo>
                    <a:pt x="16" y="274"/>
                  </a:lnTo>
                  <a:lnTo>
                    <a:pt x="10" y="285"/>
                  </a:lnTo>
                  <a:lnTo>
                    <a:pt x="4" y="295"/>
                  </a:lnTo>
                  <a:lnTo>
                    <a:pt x="1" y="307"/>
                  </a:lnTo>
                  <a:lnTo>
                    <a:pt x="1" y="307"/>
                  </a:lnTo>
                  <a:lnTo>
                    <a:pt x="0" y="309"/>
                  </a:lnTo>
                  <a:lnTo>
                    <a:pt x="1" y="311"/>
                  </a:lnTo>
                  <a:lnTo>
                    <a:pt x="2" y="312"/>
                  </a:lnTo>
                  <a:lnTo>
                    <a:pt x="4" y="313"/>
                  </a:lnTo>
                  <a:lnTo>
                    <a:pt x="6" y="313"/>
                  </a:lnTo>
                  <a:lnTo>
                    <a:pt x="7" y="312"/>
                  </a:lnTo>
                  <a:lnTo>
                    <a:pt x="10" y="311"/>
                  </a:lnTo>
                  <a:lnTo>
                    <a:pt x="10" y="310"/>
                  </a:lnTo>
                  <a:lnTo>
                    <a:pt x="10" y="310"/>
                  </a:lnTo>
                  <a:lnTo>
                    <a:pt x="14" y="297"/>
                  </a:lnTo>
                  <a:lnTo>
                    <a:pt x="19" y="287"/>
                  </a:lnTo>
                  <a:lnTo>
                    <a:pt x="25" y="276"/>
                  </a:lnTo>
                  <a:lnTo>
                    <a:pt x="32" y="265"/>
                  </a:lnTo>
                  <a:lnTo>
                    <a:pt x="48" y="246"/>
                  </a:lnTo>
                  <a:lnTo>
                    <a:pt x="64" y="227"/>
                  </a:lnTo>
                  <a:lnTo>
                    <a:pt x="64" y="227"/>
                  </a:lnTo>
                  <a:lnTo>
                    <a:pt x="91" y="193"/>
                  </a:lnTo>
                  <a:lnTo>
                    <a:pt x="118" y="158"/>
                  </a:lnTo>
                  <a:lnTo>
                    <a:pt x="118" y="158"/>
                  </a:lnTo>
                  <a:lnTo>
                    <a:pt x="146" y="121"/>
                  </a:lnTo>
                  <a:lnTo>
                    <a:pt x="173" y="83"/>
                  </a:lnTo>
                  <a:lnTo>
                    <a:pt x="173" y="83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93" y="48"/>
                  </a:lnTo>
                  <a:lnTo>
                    <a:pt x="202" y="37"/>
                  </a:lnTo>
                  <a:lnTo>
                    <a:pt x="202" y="37"/>
                  </a:lnTo>
                  <a:lnTo>
                    <a:pt x="208" y="30"/>
                  </a:lnTo>
                  <a:lnTo>
                    <a:pt x="213" y="20"/>
                  </a:lnTo>
                  <a:lnTo>
                    <a:pt x="216" y="16"/>
                  </a:lnTo>
                  <a:lnTo>
                    <a:pt x="220" y="13"/>
                  </a:lnTo>
                  <a:lnTo>
                    <a:pt x="224" y="11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2" y="8"/>
                  </a:lnTo>
                  <a:lnTo>
                    <a:pt x="233" y="7"/>
                  </a:lnTo>
                  <a:lnTo>
                    <a:pt x="233" y="6"/>
                  </a:lnTo>
                  <a:lnTo>
                    <a:pt x="233" y="4"/>
                  </a:lnTo>
                  <a:lnTo>
                    <a:pt x="231" y="1"/>
                  </a:lnTo>
                  <a:lnTo>
                    <a:pt x="230" y="0"/>
                  </a:lnTo>
                  <a:lnTo>
                    <a:pt x="227" y="0"/>
                  </a:lnTo>
                  <a:lnTo>
                    <a:pt x="22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84" name="Freeform 439"/>
            <p:cNvSpPr/>
            <p:nvPr/>
          </p:nvSpPr>
          <p:spPr bwMode="auto">
            <a:xfrm>
              <a:off x="6704013" y="3436938"/>
              <a:ext cx="225425" cy="333375"/>
            </a:xfrm>
            <a:custGeom>
              <a:avLst/>
              <a:gdLst/>
              <a:ahLst/>
              <a:cxnLst>
                <a:cxn ang="0">
                  <a:pos x="419" y="1"/>
                </a:cxn>
                <a:cxn ang="0">
                  <a:pos x="395" y="32"/>
                </a:cxn>
                <a:cxn ang="0">
                  <a:pos x="374" y="64"/>
                </a:cxn>
                <a:cxn ang="0">
                  <a:pos x="344" y="108"/>
                </a:cxn>
                <a:cxn ang="0">
                  <a:pos x="313" y="150"/>
                </a:cxn>
                <a:cxn ang="0">
                  <a:pos x="285" y="189"/>
                </a:cxn>
                <a:cxn ang="0">
                  <a:pos x="232" y="269"/>
                </a:cxn>
                <a:cxn ang="0">
                  <a:pos x="205" y="308"/>
                </a:cxn>
                <a:cxn ang="0">
                  <a:pos x="156" y="375"/>
                </a:cxn>
                <a:cxn ang="0">
                  <a:pos x="139" y="396"/>
                </a:cxn>
                <a:cxn ang="0">
                  <a:pos x="110" y="432"/>
                </a:cxn>
                <a:cxn ang="0">
                  <a:pos x="85" y="471"/>
                </a:cxn>
                <a:cxn ang="0">
                  <a:pos x="73" y="492"/>
                </a:cxn>
                <a:cxn ang="0">
                  <a:pos x="50" y="534"/>
                </a:cxn>
                <a:cxn ang="0">
                  <a:pos x="39" y="556"/>
                </a:cxn>
                <a:cxn ang="0">
                  <a:pos x="16" y="589"/>
                </a:cxn>
                <a:cxn ang="0">
                  <a:pos x="6" y="605"/>
                </a:cxn>
                <a:cxn ang="0">
                  <a:pos x="0" y="624"/>
                </a:cxn>
                <a:cxn ang="0">
                  <a:pos x="0" y="626"/>
                </a:cxn>
                <a:cxn ang="0">
                  <a:pos x="5" y="630"/>
                </a:cxn>
                <a:cxn ang="0">
                  <a:pos x="8" y="630"/>
                </a:cxn>
                <a:cxn ang="0">
                  <a:pos x="10" y="627"/>
                </a:cxn>
                <a:cxn ang="0">
                  <a:pos x="12" y="617"/>
                </a:cxn>
                <a:cxn ang="0">
                  <a:pos x="21" y="598"/>
                </a:cxn>
                <a:cxn ang="0">
                  <a:pos x="39" y="570"/>
                </a:cxn>
                <a:cxn ang="0">
                  <a:pos x="51" y="554"/>
                </a:cxn>
                <a:cxn ang="0">
                  <a:pos x="72" y="515"/>
                </a:cxn>
                <a:cxn ang="0">
                  <a:pos x="92" y="475"/>
                </a:cxn>
                <a:cxn ang="0">
                  <a:pos x="106" y="455"/>
                </a:cxn>
                <a:cxn ang="0">
                  <a:pos x="135" y="415"/>
                </a:cxn>
                <a:cxn ang="0">
                  <a:pos x="151" y="396"/>
                </a:cxn>
                <a:cxn ang="0">
                  <a:pos x="181" y="359"/>
                </a:cxn>
                <a:cxn ang="0">
                  <a:pos x="208" y="319"/>
                </a:cxn>
                <a:cxn ang="0">
                  <a:pos x="312" y="167"/>
                </a:cxn>
                <a:cxn ang="0">
                  <a:pos x="367" y="91"/>
                </a:cxn>
                <a:cxn ang="0">
                  <a:pos x="382" y="70"/>
                </a:cxn>
                <a:cxn ang="0">
                  <a:pos x="409" y="27"/>
                </a:cxn>
                <a:cxn ang="0">
                  <a:pos x="425" y="8"/>
                </a:cxn>
                <a:cxn ang="0">
                  <a:pos x="426" y="6"/>
                </a:cxn>
                <a:cxn ang="0">
                  <a:pos x="426" y="2"/>
                </a:cxn>
                <a:cxn ang="0">
                  <a:pos x="424" y="0"/>
                </a:cxn>
                <a:cxn ang="0">
                  <a:pos x="421" y="0"/>
                </a:cxn>
                <a:cxn ang="0">
                  <a:pos x="419" y="1"/>
                </a:cxn>
              </a:cxnLst>
              <a:rect l="0" t="0" r="r" b="b"/>
              <a:pathLst>
                <a:path w="427" h="630">
                  <a:moveTo>
                    <a:pt x="419" y="1"/>
                  </a:moveTo>
                  <a:lnTo>
                    <a:pt x="419" y="1"/>
                  </a:lnTo>
                  <a:lnTo>
                    <a:pt x="406" y="17"/>
                  </a:lnTo>
                  <a:lnTo>
                    <a:pt x="395" y="32"/>
                  </a:lnTo>
                  <a:lnTo>
                    <a:pt x="385" y="49"/>
                  </a:lnTo>
                  <a:lnTo>
                    <a:pt x="374" y="64"/>
                  </a:lnTo>
                  <a:lnTo>
                    <a:pt x="374" y="64"/>
                  </a:lnTo>
                  <a:lnTo>
                    <a:pt x="344" y="108"/>
                  </a:lnTo>
                  <a:lnTo>
                    <a:pt x="329" y="129"/>
                  </a:lnTo>
                  <a:lnTo>
                    <a:pt x="313" y="150"/>
                  </a:lnTo>
                  <a:lnTo>
                    <a:pt x="313" y="150"/>
                  </a:lnTo>
                  <a:lnTo>
                    <a:pt x="285" y="189"/>
                  </a:lnTo>
                  <a:lnTo>
                    <a:pt x="259" y="228"/>
                  </a:lnTo>
                  <a:lnTo>
                    <a:pt x="232" y="269"/>
                  </a:lnTo>
                  <a:lnTo>
                    <a:pt x="205" y="308"/>
                  </a:lnTo>
                  <a:lnTo>
                    <a:pt x="205" y="308"/>
                  </a:lnTo>
                  <a:lnTo>
                    <a:pt x="173" y="353"/>
                  </a:lnTo>
                  <a:lnTo>
                    <a:pt x="156" y="375"/>
                  </a:lnTo>
                  <a:lnTo>
                    <a:pt x="139" y="396"/>
                  </a:lnTo>
                  <a:lnTo>
                    <a:pt x="139" y="396"/>
                  </a:lnTo>
                  <a:lnTo>
                    <a:pt x="124" y="414"/>
                  </a:lnTo>
                  <a:lnTo>
                    <a:pt x="110" y="432"/>
                  </a:lnTo>
                  <a:lnTo>
                    <a:pt x="97" y="452"/>
                  </a:lnTo>
                  <a:lnTo>
                    <a:pt x="85" y="471"/>
                  </a:lnTo>
                  <a:lnTo>
                    <a:pt x="85" y="471"/>
                  </a:lnTo>
                  <a:lnTo>
                    <a:pt x="73" y="492"/>
                  </a:lnTo>
                  <a:lnTo>
                    <a:pt x="61" y="514"/>
                  </a:lnTo>
                  <a:lnTo>
                    <a:pt x="50" y="534"/>
                  </a:lnTo>
                  <a:lnTo>
                    <a:pt x="39" y="556"/>
                  </a:lnTo>
                  <a:lnTo>
                    <a:pt x="39" y="556"/>
                  </a:lnTo>
                  <a:lnTo>
                    <a:pt x="27" y="572"/>
                  </a:lnTo>
                  <a:lnTo>
                    <a:pt x="16" y="589"/>
                  </a:lnTo>
                  <a:lnTo>
                    <a:pt x="11" y="597"/>
                  </a:lnTo>
                  <a:lnTo>
                    <a:pt x="6" y="605"/>
                  </a:lnTo>
                  <a:lnTo>
                    <a:pt x="2" y="615"/>
                  </a:lnTo>
                  <a:lnTo>
                    <a:pt x="0" y="624"/>
                  </a:lnTo>
                  <a:lnTo>
                    <a:pt x="0" y="624"/>
                  </a:lnTo>
                  <a:lnTo>
                    <a:pt x="0" y="626"/>
                  </a:lnTo>
                  <a:lnTo>
                    <a:pt x="1" y="628"/>
                  </a:lnTo>
                  <a:lnTo>
                    <a:pt x="5" y="630"/>
                  </a:lnTo>
                  <a:lnTo>
                    <a:pt x="6" y="630"/>
                  </a:lnTo>
                  <a:lnTo>
                    <a:pt x="8" y="630"/>
                  </a:lnTo>
                  <a:lnTo>
                    <a:pt x="9" y="629"/>
                  </a:lnTo>
                  <a:lnTo>
                    <a:pt x="10" y="627"/>
                  </a:lnTo>
                  <a:lnTo>
                    <a:pt x="10" y="627"/>
                  </a:lnTo>
                  <a:lnTo>
                    <a:pt x="12" y="617"/>
                  </a:lnTo>
                  <a:lnTo>
                    <a:pt x="16" y="608"/>
                  </a:lnTo>
                  <a:lnTo>
                    <a:pt x="21" y="598"/>
                  </a:lnTo>
                  <a:lnTo>
                    <a:pt x="26" y="589"/>
                  </a:lnTo>
                  <a:lnTo>
                    <a:pt x="39" y="570"/>
                  </a:lnTo>
                  <a:lnTo>
                    <a:pt x="51" y="554"/>
                  </a:lnTo>
                  <a:lnTo>
                    <a:pt x="51" y="554"/>
                  </a:lnTo>
                  <a:lnTo>
                    <a:pt x="61" y="534"/>
                  </a:lnTo>
                  <a:lnTo>
                    <a:pt x="72" y="515"/>
                  </a:lnTo>
                  <a:lnTo>
                    <a:pt x="82" y="495"/>
                  </a:lnTo>
                  <a:lnTo>
                    <a:pt x="92" y="475"/>
                  </a:lnTo>
                  <a:lnTo>
                    <a:pt x="92" y="475"/>
                  </a:lnTo>
                  <a:lnTo>
                    <a:pt x="106" y="455"/>
                  </a:lnTo>
                  <a:lnTo>
                    <a:pt x="120" y="434"/>
                  </a:lnTo>
                  <a:lnTo>
                    <a:pt x="135" y="415"/>
                  </a:lnTo>
                  <a:lnTo>
                    <a:pt x="151" y="396"/>
                  </a:lnTo>
                  <a:lnTo>
                    <a:pt x="151" y="396"/>
                  </a:lnTo>
                  <a:lnTo>
                    <a:pt x="167" y="378"/>
                  </a:lnTo>
                  <a:lnTo>
                    <a:pt x="181" y="359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312" y="167"/>
                  </a:lnTo>
                  <a:lnTo>
                    <a:pt x="312" y="167"/>
                  </a:lnTo>
                  <a:lnTo>
                    <a:pt x="340" y="129"/>
                  </a:lnTo>
                  <a:lnTo>
                    <a:pt x="367" y="91"/>
                  </a:lnTo>
                  <a:lnTo>
                    <a:pt x="367" y="91"/>
                  </a:lnTo>
                  <a:lnTo>
                    <a:pt x="382" y="70"/>
                  </a:lnTo>
                  <a:lnTo>
                    <a:pt x="395" y="49"/>
                  </a:lnTo>
                  <a:lnTo>
                    <a:pt x="409" y="27"/>
                  </a:lnTo>
                  <a:lnTo>
                    <a:pt x="418" y="18"/>
                  </a:lnTo>
                  <a:lnTo>
                    <a:pt x="425" y="8"/>
                  </a:lnTo>
                  <a:lnTo>
                    <a:pt x="425" y="8"/>
                  </a:lnTo>
                  <a:lnTo>
                    <a:pt x="426" y="6"/>
                  </a:lnTo>
                  <a:lnTo>
                    <a:pt x="427" y="4"/>
                  </a:lnTo>
                  <a:lnTo>
                    <a:pt x="426" y="2"/>
                  </a:lnTo>
                  <a:lnTo>
                    <a:pt x="425" y="1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21" y="0"/>
                  </a:lnTo>
                  <a:lnTo>
                    <a:pt x="419" y="1"/>
                  </a:lnTo>
                  <a:lnTo>
                    <a:pt x="41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85" name="Freeform 440"/>
            <p:cNvSpPr/>
            <p:nvPr/>
          </p:nvSpPr>
          <p:spPr bwMode="auto">
            <a:xfrm>
              <a:off x="6738938" y="3468688"/>
              <a:ext cx="206375" cy="279400"/>
            </a:xfrm>
            <a:custGeom>
              <a:avLst/>
              <a:gdLst/>
              <a:ahLst/>
              <a:cxnLst>
                <a:cxn ang="0">
                  <a:pos x="381" y="2"/>
                </a:cxn>
                <a:cxn ang="0">
                  <a:pos x="329" y="67"/>
                </a:cxn>
                <a:cxn ang="0">
                  <a:pos x="230" y="203"/>
                </a:cxn>
                <a:cxn ang="0">
                  <a:pos x="180" y="271"/>
                </a:cxn>
                <a:cxn ang="0">
                  <a:pos x="128" y="340"/>
                </a:cxn>
                <a:cxn ang="0">
                  <a:pos x="75" y="409"/>
                </a:cxn>
                <a:cxn ang="0">
                  <a:pos x="50" y="445"/>
                </a:cxn>
                <a:cxn ang="0">
                  <a:pos x="39" y="459"/>
                </a:cxn>
                <a:cxn ang="0">
                  <a:pos x="29" y="473"/>
                </a:cxn>
                <a:cxn ang="0">
                  <a:pos x="26" y="479"/>
                </a:cxn>
                <a:cxn ang="0">
                  <a:pos x="15" y="497"/>
                </a:cxn>
                <a:cxn ang="0">
                  <a:pos x="4" y="514"/>
                </a:cxn>
                <a:cxn ang="0">
                  <a:pos x="0" y="521"/>
                </a:cxn>
                <a:cxn ang="0">
                  <a:pos x="0" y="525"/>
                </a:cxn>
                <a:cxn ang="0">
                  <a:pos x="4" y="527"/>
                </a:cxn>
                <a:cxn ang="0">
                  <a:pos x="7" y="526"/>
                </a:cxn>
                <a:cxn ang="0">
                  <a:pos x="10" y="524"/>
                </a:cxn>
                <a:cxn ang="0">
                  <a:pos x="12" y="519"/>
                </a:cxn>
                <a:cxn ang="0">
                  <a:pos x="22" y="503"/>
                </a:cxn>
                <a:cxn ang="0">
                  <a:pos x="35" y="485"/>
                </a:cxn>
                <a:cxn ang="0">
                  <a:pos x="40" y="475"/>
                </a:cxn>
                <a:cxn ang="0">
                  <a:pos x="57" y="448"/>
                </a:cxn>
                <a:cxn ang="0">
                  <a:pos x="83" y="414"/>
                </a:cxn>
                <a:cxn ang="0">
                  <a:pos x="133" y="348"/>
                </a:cxn>
                <a:cxn ang="0">
                  <a:pos x="183" y="282"/>
                </a:cxn>
                <a:cxn ang="0">
                  <a:pos x="285" y="145"/>
                </a:cxn>
                <a:cxn ang="0">
                  <a:pos x="361" y="41"/>
                </a:cxn>
                <a:cxn ang="0">
                  <a:pos x="388" y="8"/>
                </a:cxn>
                <a:cxn ang="0">
                  <a:pos x="389" y="5"/>
                </a:cxn>
                <a:cxn ang="0">
                  <a:pos x="386" y="1"/>
                </a:cxn>
                <a:cxn ang="0">
                  <a:pos x="383" y="1"/>
                </a:cxn>
                <a:cxn ang="0">
                  <a:pos x="381" y="2"/>
                </a:cxn>
              </a:cxnLst>
              <a:rect l="0" t="0" r="r" b="b"/>
              <a:pathLst>
                <a:path w="389" h="527">
                  <a:moveTo>
                    <a:pt x="381" y="2"/>
                  </a:moveTo>
                  <a:lnTo>
                    <a:pt x="381" y="2"/>
                  </a:lnTo>
                  <a:lnTo>
                    <a:pt x="355" y="34"/>
                  </a:lnTo>
                  <a:lnTo>
                    <a:pt x="329" y="67"/>
                  </a:lnTo>
                  <a:lnTo>
                    <a:pt x="279" y="135"/>
                  </a:lnTo>
                  <a:lnTo>
                    <a:pt x="230" y="203"/>
                  </a:lnTo>
                  <a:lnTo>
                    <a:pt x="180" y="271"/>
                  </a:lnTo>
                  <a:lnTo>
                    <a:pt x="180" y="271"/>
                  </a:lnTo>
                  <a:lnTo>
                    <a:pt x="153" y="305"/>
                  </a:lnTo>
                  <a:lnTo>
                    <a:pt x="128" y="340"/>
                  </a:lnTo>
                  <a:lnTo>
                    <a:pt x="101" y="374"/>
                  </a:lnTo>
                  <a:lnTo>
                    <a:pt x="75" y="409"/>
                  </a:lnTo>
                  <a:lnTo>
                    <a:pt x="75" y="409"/>
                  </a:lnTo>
                  <a:lnTo>
                    <a:pt x="50" y="445"/>
                  </a:lnTo>
                  <a:lnTo>
                    <a:pt x="50" y="445"/>
                  </a:lnTo>
                  <a:lnTo>
                    <a:pt x="39" y="459"/>
                  </a:lnTo>
                  <a:lnTo>
                    <a:pt x="33" y="466"/>
                  </a:lnTo>
                  <a:lnTo>
                    <a:pt x="29" y="473"/>
                  </a:lnTo>
                  <a:lnTo>
                    <a:pt x="29" y="473"/>
                  </a:lnTo>
                  <a:lnTo>
                    <a:pt x="26" y="479"/>
                  </a:lnTo>
                  <a:lnTo>
                    <a:pt x="22" y="486"/>
                  </a:lnTo>
                  <a:lnTo>
                    <a:pt x="15" y="497"/>
                  </a:lnTo>
                  <a:lnTo>
                    <a:pt x="7" y="508"/>
                  </a:lnTo>
                  <a:lnTo>
                    <a:pt x="4" y="514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523"/>
                  </a:lnTo>
                  <a:lnTo>
                    <a:pt x="0" y="525"/>
                  </a:lnTo>
                  <a:lnTo>
                    <a:pt x="3" y="526"/>
                  </a:lnTo>
                  <a:lnTo>
                    <a:pt x="4" y="527"/>
                  </a:lnTo>
                  <a:lnTo>
                    <a:pt x="6" y="527"/>
                  </a:lnTo>
                  <a:lnTo>
                    <a:pt x="7" y="526"/>
                  </a:lnTo>
                  <a:lnTo>
                    <a:pt x="9" y="525"/>
                  </a:lnTo>
                  <a:lnTo>
                    <a:pt x="10" y="524"/>
                  </a:lnTo>
                  <a:lnTo>
                    <a:pt x="10" y="524"/>
                  </a:lnTo>
                  <a:lnTo>
                    <a:pt x="12" y="519"/>
                  </a:lnTo>
                  <a:lnTo>
                    <a:pt x="15" y="513"/>
                  </a:lnTo>
                  <a:lnTo>
                    <a:pt x="22" y="503"/>
                  </a:lnTo>
                  <a:lnTo>
                    <a:pt x="29" y="494"/>
                  </a:lnTo>
                  <a:lnTo>
                    <a:pt x="35" y="485"/>
                  </a:lnTo>
                  <a:lnTo>
                    <a:pt x="35" y="485"/>
                  </a:lnTo>
                  <a:lnTo>
                    <a:pt x="40" y="475"/>
                  </a:lnTo>
                  <a:lnTo>
                    <a:pt x="45" y="466"/>
                  </a:lnTo>
                  <a:lnTo>
                    <a:pt x="57" y="448"/>
                  </a:lnTo>
                  <a:lnTo>
                    <a:pt x="83" y="414"/>
                  </a:lnTo>
                  <a:lnTo>
                    <a:pt x="83" y="414"/>
                  </a:lnTo>
                  <a:lnTo>
                    <a:pt x="107" y="380"/>
                  </a:lnTo>
                  <a:lnTo>
                    <a:pt x="133" y="348"/>
                  </a:lnTo>
                  <a:lnTo>
                    <a:pt x="183" y="282"/>
                  </a:lnTo>
                  <a:lnTo>
                    <a:pt x="183" y="282"/>
                  </a:lnTo>
                  <a:lnTo>
                    <a:pt x="234" y="214"/>
                  </a:lnTo>
                  <a:lnTo>
                    <a:pt x="285" y="145"/>
                  </a:lnTo>
                  <a:lnTo>
                    <a:pt x="335" y="75"/>
                  </a:lnTo>
                  <a:lnTo>
                    <a:pt x="361" y="41"/>
                  </a:lnTo>
                  <a:lnTo>
                    <a:pt x="388" y="8"/>
                  </a:lnTo>
                  <a:lnTo>
                    <a:pt x="388" y="8"/>
                  </a:lnTo>
                  <a:lnTo>
                    <a:pt x="389" y="6"/>
                  </a:lnTo>
                  <a:lnTo>
                    <a:pt x="389" y="5"/>
                  </a:lnTo>
                  <a:lnTo>
                    <a:pt x="388" y="2"/>
                  </a:lnTo>
                  <a:lnTo>
                    <a:pt x="386" y="1"/>
                  </a:lnTo>
                  <a:lnTo>
                    <a:pt x="385" y="0"/>
                  </a:lnTo>
                  <a:lnTo>
                    <a:pt x="383" y="1"/>
                  </a:lnTo>
                  <a:lnTo>
                    <a:pt x="381" y="2"/>
                  </a:lnTo>
                  <a:lnTo>
                    <a:pt x="38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86" name="Freeform 441"/>
            <p:cNvSpPr/>
            <p:nvPr/>
          </p:nvSpPr>
          <p:spPr bwMode="auto">
            <a:xfrm>
              <a:off x="6777038" y="3524250"/>
              <a:ext cx="163513" cy="212725"/>
            </a:xfrm>
            <a:custGeom>
              <a:avLst/>
              <a:gdLst/>
              <a:ahLst/>
              <a:cxnLst>
                <a:cxn ang="0">
                  <a:pos x="299" y="2"/>
                </a:cxn>
                <a:cxn ang="0">
                  <a:pos x="263" y="45"/>
                </a:cxn>
                <a:cxn ang="0">
                  <a:pos x="232" y="91"/>
                </a:cxn>
                <a:cxn ang="0">
                  <a:pos x="214" y="118"/>
                </a:cxn>
                <a:cxn ang="0">
                  <a:pos x="157" y="196"/>
                </a:cxn>
                <a:cxn ang="0">
                  <a:pos x="135" y="223"/>
                </a:cxn>
                <a:cxn ang="0">
                  <a:pos x="70" y="302"/>
                </a:cxn>
                <a:cxn ang="0">
                  <a:pos x="53" y="323"/>
                </a:cxn>
                <a:cxn ang="0">
                  <a:pos x="38" y="343"/>
                </a:cxn>
                <a:cxn ang="0">
                  <a:pos x="19" y="373"/>
                </a:cxn>
                <a:cxn ang="0">
                  <a:pos x="13" y="386"/>
                </a:cxn>
                <a:cxn ang="0">
                  <a:pos x="6" y="393"/>
                </a:cxn>
                <a:cxn ang="0">
                  <a:pos x="3" y="395"/>
                </a:cxn>
                <a:cxn ang="0">
                  <a:pos x="0" y="397"/>
                </a:cxn>
                <a:cxn ang="0">
                  <a:pos x="0" y="400"/>
                </a:cxn>
                <a:cxn ang="0">
                  <a:pos x="2" y="403"/>
                </a:cxn>
                <a:cxn ang="0">
                  <a:pos x="6" y="403"/>
                </a:cxn>
                <a:cxn ang="0">
                  <a:pos x="11" y="401"/>
                </a:cxn>
                <a:cxn ang="0">
                  <a:pos x="19" y="394"/>
                </a:cxn>
                <a:cxn ang="0">
                  <a:pos x="22" y="388"/>
                </a:cxn>
                <a:cxn ang="0">
                  <a:pos x="47" y="347"/>
                </a:cxn>
                <a:cxn ang="0">
                  <a:pos x="57" y="334"/>
                </a:cxn>
                <a:cxn ang="0">
                  <a:pos x="102" y="278"/>
                </a:cxn>
                <a:cxn ang="0">
                  <a:pos x="147" y="223"/>
                </a:cxn>
                <a:cxn ang="0">
                  <a:pos x="185" y="173"/>
                </a:cxn>
                <a:cxn ang="0">
                  <a:pos x="222" y="124"/>
                </a:cxn>
                <a:cxn ang="0">
                  <a:pos x="262" y="65"/>
                </a:cxn>
                <a:cxn ang="0">
                  <a:pos x="294" y="22"/>
                </a:cxn>
                <a:cxn ang="0">
                  <a:pos x="307" y="9"/>
                </a:cxn>
                <a:cxn ang="0">
                  <a:pos x="308" y="6"/>
                </a:cxn>
                <a:cxn ang="0">
                  <a:pos x="307" y="2"/>
                </a:cxn>
                <a:cxn ang="0">
                  <a:pos x="303" y="0"/>
                </a:cxn>
                <a:cxn ang="0">
                  <a:pos x="299" y="2"/>
                </a:cxn>
              </a:cxnLst>
              <a:rect l="0" t="0" r="r" b="b"/>
              <a:pathLst>
                <a:path w="308" h="403">
                  <a:moveTo>
                    <a:pt x="299" y="2"/>
                  </a:moveTo>
                  <a:lnTo>
                    <a:pt x="299" y="2"/>
                  </a:lnTo>
                  <a:lnTo>
                    <a:pt x="281" y="23"/>
                  </a:lnTo>
                  <a:lnTo>
                    <a:pt x="263" y="45"/>
                  </a:lnTo>
                  <a:lnTo>
                    <a:pt x="248" y="68"/>
                  </a:lnTo>
                  <a:lnTo>
                    <a:pt x="232" y="91"/>
                  </a:lnTo>
                  <a:lnTo>
                    <a:pt x="232" y="91"/>
                  </a:lnTo>
                  <a:lnTo>
                    <a:pt x="214" y="118"/>
                  </a:lnTo>
                  <a:lnTo>
                    <a:pt x="195" y="144"/>
                  </a:lnTo>
                  <a:lnTo>
                    <a:pt x="157" y="196"/>
                  </a:lnTo>
                  <a:lnTo>
                    <a:pt x="157" y="196"/>
                  </a:lnTo>
                  <a:lnTo>
                    <a:pt x="135" y="223"/>
                  </a:lnTo>
                  <a:lnTo>
                    <a:pt x="113" y="249"/>
                  </a:lnTo>
                  <a:lnTo>
                    <a:pt x="70" y="302"/>
                  </a:lnTo>
                  <a:lnTo>
                    <a:pt x="70" y="302"/>
                  </a:lnTo>
                  <a:lnTo>
                    <a:pt x="53" y="323"/>
                  </a:lnTo>
                  <a:lnTo>
                    <a:pt x="38" y="343"/>
                  </a:lnTo>
                  <a:lnTo>
                    <a:pt x="38" y="343"/>
                  </a:lnTo>
                  <a:lnTo>
                    <a:pt x="29" y="358"/>
                  </a:lnTo>
                  <a:lnTo>
                    <a:pt x="19" y="373"/>
                  </a:lnTo>
                  <a:lnTo>
                    <a:pt x="19" y="373"/>
                  </a:lnTo>
                  <a:lnTo>
                    <a:pt x="13" y="386"/>
                  </a:lnTo>
                  <a:lnTo>
                    <a:pt x="9" y="391"/>
                  </a:lnTo>
                  <a:lnTo>
                    <a:pt x="6" y="393"/>
                  </a:lnTo>
                  <a:lnTo>
                    <a:pt x="3" y="395"/>
                  </a:lnTo>
                  <a:lnTo>
                    <a:pt x="3" y="395"/>
                  </a:lnTo>
                  <a:lnTo>
                    <a:pt x="1" y="395"/>
                  </a:lnTo>
                  <a:lnTo>
                    <a:pt x="0" y="397"/>
                  </a:lnTo>
                  <a:lnTo>
                    <a:pt x="0" y="398"/>
                  </a:lnTo>
                  <a:lnTo>
                    <a:pt x="0" y="400"/>
                  </a:lnTo>
                  <a:lnTo>
                    <a:pt x="1" y="402"/>
                  </a:lnTo>
                  <a:lnTo>
                    <a:pt x="2" y="403"/>
                  </a:lnTo>
                  <a:lnTo>
                    <a:pt x="4" y="403"/>
                  </a:lnTo>
                  <a:lnTo>
                    <a:pt x="6" y="403"/>
                  </a:lnTo>
                  <a:lnTo>
                    <a:pt x="6" y="403"/>
                  </a:lnTo>
                  <a:lnTo>
                    <a:pt x="11" y="401"/>
                  </a:lnTo>
                  <a:lnTo>
                    <a:pt x="15" y="398"/>
                  </a:lnTo>
                  <a:lnTo>
                    <a:pt x="19" y="394"/>
                  </a:lnTo>
                  <a:lnTo>
                    <a:pt x="22" y="388"/>
                  </a:lnTo>
                  <a:lnTo>
                    <a:pt x="22" y="388"/>
                  </a:lnTo>
                  <a:lnTo>
                    <a:pt x="38" y="361"/>
                  </a:lnTo>
                  <a:lnTo>
                    <a:pt x="47" y="347"/>
                  </a:lnTo>
                  <a:lnTo>
                    <a:pt x="57" y="334"/>
                  </a:lnTo>
                  <a:lnTo>
                    <a:pt x="57" y="334"/>
                  </a:lnTo>
                  <a:lnTo>
                    <a:pt x="78" y="306"/>
                  </a:lnTo>
                  <a:lnTo>
                    <a:pt x="102" y="278"/>
                  </a:lnTo>
                  <a:lnTo>
                    <a:pt x="125" y="250"/>
                  </a:lnTo>
                  <a:lnTo>
                    <a:pt x="147" y="223"/>
                  </a:lnTo>
                  <a:lnTo>
                    <a:pt x="147" y="223"/>
                  </a:lnTo>
                  <a:lnTo>
                    <a:pt x="185" y="173"/>
                  </a:lnTo>
                  <a:lnTo>
                    <a:pt x="222" y="124"/>
                  </a:lnTo>
                  <a:lnTo>
                    <a:pt x="222" y="124"/>
                  </a:lnTo>
                  <a:lnTo>
                    <a:pt x="241" y="94"/>
                  </a:lnTo>
                  <a:lnTo>
                    <a:pt x="262" y="65"/>
                  </a:lnTo>
                  <a:lnTo>
                    <a:pt x="283" y="37"/>
                  </a:lnTo>
                  <a:lnTo>
                    <a:pt x="294" y="22"/>
                  </a:lnTo>
                  <a:lnTo>
                    <a:pt x="307" y="9"/>
                  </a:lnTo>
                  <a:lnTo>
                    <a:pt x="307" y="9"/>
                  </a:lnTo>
                  <a:lnTo>
                    <a:pt x="308" y="8"/>
                  </a:lnTo>
                  <a:lnTo>
                    <a:pt x="308" y="6"/>
                  </a:lnTo>
                  <a:lnTo>
                    <a:pt x="308" y="4"/>
                  </a:lnTo>
                  <a:lnTo>
                    <a:pt x="307" y="2"/>
                  </a:lnTo>
                  <a:lnTo>
                    <a:pt x="304" y="1"/>
                  </a:lnTo>
                  <a:lnTo>
                    <a:pt x="303" y="0"/>
                  </a:lnTo>
                  <a:lnTo>
                    <a:pt x="301" y="1"/>
                  </a:lnTo>
                  <a:lnTo>
                    <a:pt x="299" y="2"/>
                  </a:lnTo>
                  <a:lnTo>
                    <a:pt x="29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87" name="Freeform 442"/>
            <p:cNvSpPr/>
            <p:nvPr/>
          </p:nvSpPr>
          <p:spPr bwMode="auto">
            <a:xfrm>
              <a:off x="6821488" y="3595688"/>
              <a:ext cx="88900" cy="111125"/>
            </a:xfrm>
            <a:custGeom>
              <a:avLst/>
              <a:gdLst/>
              <a:ahLst/>
              <a:cxnLst>
                <a:cxn ang="0">
                  <a:pos x="158" y="1"/>
                </a:cxn>
                <a:cxn ang="0">
                  <a:pos x="158" y="1"/>
                </a:cxn>
                <a:cxn ang="0">
                  <a:pos x="138" y="25"/>
                </a:cxn>
                <a:cxn ang="0">
                  <a:pos x="117" y="50"/>
                </a:cxn>
                <a:cxn ang="0">
                  <a:pos x="79" y="102"/>
                </a:cxn>
                <a:cxn ang="0">
                  <a:pos x="79" y="102"/>
                </a:cxn>
                <a:cxn ang="0">
                  <a:pos x="40" y="155"/>
                </a:cxn>
                <a:cxn ang="0">
                  <a:pos x="40" y="155"/>
                </a:cxn>
                <a:cxn ang="0">
                  <a:pos x="20" y="180"/>
                </a:cxn>
                <a:cxn ang="0">
                  <a:pos x="10" y="193"/>
                </a:cxn>
                <a:cxn ang="0">
                  <a:pos x="1" y="206"/>
                </a:cxn>
                <a:cxn ang="0">
                  <a:pos x="1" y="206"/>
                </a:cxn>
                <a:cxn ang="0">
                  <a:pos x="0" y="207"/>
                </a:cxn>
                <a:cxn ang="0">
                  <a:pos x="1" y="209"/>
                </a:cxn>
                <a:cxn ang="0">
                  <a:pos x="1" y="211"/>
                </a:cxn>
                <a:cxn ang="0">
                  <a:pos x="4" y="212"/>
                </a:cxn>
                <a:cxn ang="0">
                  <a:pos x="5" y="212"/>
                </a:cxn>
                <a:cxn ang="0">
                  <a:pos x="7" y="212"/>
                </a:cxn>
                <a:cxn ang="0">
                  <a:pos x="9" y="212"/>
                </a:cxn>
                <a:cxn ang="0">
                  <a:pos x="10" y="210"/>
                </a:cxn>
                <a:cxn ang="0">
                  <a:pos x="10" y="210"/>
                </a:cxn>
                <a:cxn ang="0">
                  <a:pos x="17" y="199"/>
                </a:cxn>
                <a:cxn ang="0">
                  <a:pos x="26" y="188"/>
                </a:cxn>
                <a:cxn ang="0">
                  <a:pos x="43" y="166"/>
                </a:cxn>
                <a:cxn ang="0">
                  <a:pos x="43" y="166"/>
                </a:cxn>
                <a:cxn ang="0">
                  <a:pos x="81" y="113"/>
                </a:cxn>
                <a:cxn ang="0">
                  <a:pos x="81" y="113"/>
                </a:cxn>
                <a:cxn ang="0">
                  <a:pos x="122" y="60"/>
                </a:cxn>
                <a:cxn ang="0">
                  <a:pos x="143" y="33"/>
                </a:cxn>
                <a:cxn ang="0">
                  <a:pos x="166" y="8"/>
                </a:cxn>
                <a:cxn ang="0">
                  <a:pos x="166" y="8"/>
                </a:cxn>
                <a:cxn ang="0">
                  <a:pos x="167" y="6"/>
                </a:cxn>
                <a:cxn ang="0">
                  <a:pos x="167" y="4"/>
                </a:cxn>
                <a:cxn ang="0">
                  <a:pos x="166" y="3"/>
                </a:cxn>
                <a:cxn ang="0">
                  <a:pos x="165" y="1"/>
                </a:cxn>
                <a:cxn ang="0">
                  <a:pos x="164" y="0"/>
                </a:cxn>
                <a:cxn ang="0">
                  <a:pos x="162" y="0"/>
                </a:cxn>
                <a:cxn ang="0">
                  <a:pos x="161" y="0"/>
                </a:cxn>
                <a:cxn ang="0">
                  <a:pos x="158" y="1"/>
                </a:cxn>
                <a:cxn ang="0">
                  <a:pos x="158" y="1"/>
                </a:cxn>
              </a:cxnLst>
              <a:rect l="0" t="0" r="r" b="b"/>
              <a:pathLst>
                <a:path w="167" h="212">
                  <a:moveTo>
                    <a:pt x="158" y="1"/>
                  </a:moveTo>
                  <a:lnTo>
                    <a:pt x="158" y="1"/>
                  </a:lnTo>
                  <a:lnTo>
                    <a:pt x="138" y="25"/>
                  </a:lnTo>
                  <a:lnTo>
                    <a:pt x="117" y="50"/>
                  </a:lnTo>
                  <a:lnTo>
                    <a:pt x="79" y="102"/>
                  </a:lnTo>
                  <a:lnTo>
                    <a:pt x="79" y="102"/>
                  </a:lnTo>
                  <a:lnTo>
                    <a:pt x="40" y="155"/>
                  </a:lnTo>
                  <a:lnTo>
                    <a:pt x="40" y="155"/>
                  </a:lnTo>
                  <a:lnTo>
                    <a:pt x="20" y="180"/>
                  </a:lnTo>
                  <a:lnTo>
                    <a:pt x="10" y="193"/>
                  </a:lnTo>
                  <a:lnTo>
                    <a:pt x="1" y="206"/>
                  </a:lnTo>
                  <a:lnTo>
                    <a:pt x="1" y="206"/>
                  </a:lnTo>
                  <a:lnTo>
                    <a:pt x="0" y="207"/>
                  </a:lnTo>
                  <a:lnTo>
                    <a:pt x="1" y="209"/>
                  </a:lnTo>
                  <a:lnTo>
                    <a:pt x="1" y="211"/>
                  </a:lnTo>
                  <a:lnTo>
                    <a:pt x="4" y="212"/>
                  </a:lnTo>
                  <a:lnTo>
                    <a:pt x="5" y="212"/>
                  </a:lnTo>
                  <a:lnTo>
                    <a:pt x="7" y="212"/>
                  </a:lnTo>
                  <a:lnTo>
                    <a:pt x="9" y="212"/>
                  </a:lnTo>
                  <a:lnTo>
                    <a:pt x="10" y="210"/>
                  </a:lnTo>
                  <a:lnTo>
                    <a:pt x="10" y="210"/>
                  </a:lnTo>
                  <a:lnTo>
                    <a:pt x="17" y="199"/>
                  </a:lnTo>
                  <a:lnTo>
                    <a:pt x="26" y="188"/>
                  </a:lnTo>
                  <a:lnTo>
                    <a:pt x="43" y="166"/>
                  </a:lnTo>
                  <a:lnTo>
                    <a:pt x="43" y="166"/>
                  </a:lnTo>
                  <a:lnTo>
                    <a:pt x="81" y="113"/>
                  </a:lnTo>
                  <a:lnTo>
                    <a:pt x="81" y="113"/>
                  </a:lnTo>
                  <a:lnTo>
                    <a:pt x="122" y="60"/>
                  </a:lnTo>
                  <a:lnTo>
                    <a:pt x="143" y="33"/>
                  </a:lnTo>
                  <a:lnTo>
                    <a:pt x="166" y="8"/>
                  </a:lnTo>
                  <a:lnTo>
                    <a:pt x="166" y="8"/>
                  </a:lnTo>
                  <a:lnTo>
                    <a:pt x="167" y="6"/>
                  </a:lnTo>
                  <a:lnTo>
                    <a:pt x="167" y="4"/>
                  </a:lnTo>
                  <a:lnTo>
                    <a:pt x="166" y="3"/>
                  </a:lnTo>
                  <a:lnTo>
                    <a:pt x="165" y="1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61" y="0"/>
                  </a:lnTo>
                  <a:lnTo>
                    <a:pt x="158" y="1"/>
                  </a:lnTo>
                  <a:lnTo>
                    <a:pt x="15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88" name="Freeform 443"/>
            <p:cNvSpPr/>
            <p:nvPr/>
          </p:nvSpPr>
          <p:spPr bwMode="auto">
            <a:xfrm>
              <a:off x="6443663" y="3109913"/>
              <a:ext cx="95250" cy="120650"/>
            </a:xfrm>
            <a:custGeom>
              <a:avLst/>
              <a:gdLst/>
              <a:ahLst/>
              <a:cxnLst>
                <a:cxn ang="0">
                  <a:pos x="171" y="3"/>
                </a:cxn>
                <a:cxn ang="0">
                  <a:pos x="171" y="3"/>
                </a:cxn>
                <a:cxn ang="0">
                  <a:pos x="147" y="34"/>
                </a:cxn>
                <a:cxn ang="0">
                  <a:pos x="123" y="63"/>
                </a:cxn>
                <a:cxn ang="0">
                  <a:pos x="73" y="123"/>
                </a:cxn>
                <a:cxn ang="0">
                  <a:pos x="73" y="123"/>
                </a:cxn>
                <a:cxn ang="0">
                  <a:pos x="50" y="152"/>
                </a:cxn>
                <a:cxn ang="0">
                  <a:pos x="27" y="180"/>
                </a:cxn>
                <a:cxn ang="0">
                  <a:pos x="27" y="180"/>
                </a:cxn>
                <a:cxn ang="0">
                  <a:pos x="18" y="190"/>
                </a:cxn>
                <a:cxn ang="0">
                  <a:pos x="10" y="200"/>
                </a:cxn>
                <a:cxn ang="0">
                  <a:pos x="4" y="210"/>
                </a:cxn>
                <a:cxn ang="0">
                  <a:pos x="2" y="216"/>
                </a:cxn>
                <a:cxn ang="0">
                  <a:pos x="0" y="223"/>
                </a:cxn>
                <a:cxn ang="0">
                  <a:pos x="0" y="223"/>
                </a:cxn>
                <a:cxn ang="0">
                  <a:pos x="1" y="225"/>
                </a:cxn>
                <a:cxn ang="0">
                  <a:pos x="1" y="226"/>
                </a:cxn>
                <a:cxn ang="0">
                  <a:pos x="4" y="228"/>
                </a:cxn>
                <a:cxn ang="0">
                  <a:pos x="6" y="228"/>
                </a:cxn>
                <a:cxn ang="0">
                  <a:pos x="7" y="228"/>
                </a:cxn>
                <a:cxn ang="0">
                  <a:pos x="9" y="227"/>
                </a:cxn>
                <a:cxn ang="0">
                  <a:pos x="9" y="225"/>
                </a:cxn>
                <a:cxn ang="0">
                  <a:pos x="9" y="225"/>
                </a:cxn>
                <a:cxn ang="0">
                  <a:pos x="12" y="216"/>
                </a:cxn>
                <a:cxn ang="0">
                  <a:pos x="15" y="209"/>
                </a:cxn>
                <a:cxn ang="0">
                  <a:pos x="19" y="202"/>
                </a:cxn>
                <a:cxn ang="0">
                  <a:pos x="25" y="195"/>
                </a:cxn>
                <a:cxn ang="0">
                  <a:pos x="37" y="181"/>
                </a:cxn>
                <a:cxn ang="0">
                  <a:pos x="48" y="169"/>
                </a:cxn>
                <a:cxn ang="0">
                  <a:pos x="48" y="169"/>
                </a:cxn>
                <a:cxn ang="0">
                  <a:pos x="69" y="143"/>
                </a:cxn>
                <a:cxn ang="0">
                  <a:pos x="91" y="117"/>
                </a:cxn>
                <a:cxn ang="0">
                  <a:pos x="91" y="117"/>
                </a:cxn>
                <a:cxn ang="0">
                  <a:pos x="112" y="90"/>
                </a:cxn>
                <a:cxn ang="0">
                  <a:pos x="136" y="66"/>
                </a:cxn>
                <a:cxn ang="0">
                  <a:pos x="136" y="66"/>
                </a:cxn>
                <a:cxn ang="0">
                  <a:pos x="147" y="52"/>
                </a:cxn>
                <a:cxn ang="0">
                  <a:pos x="159" y="38"/>
                </a:cxn>
                <a:cxn ang="0">
                  <a:pos x="179" y="8"/>
                </a:cxn>
                <a:cxn ang="0">
                  <a:pos x="179" y="8"/>
                </a:cxn>
                <a:cxn ang="0">
                  <a:pos x="180" y="6"/>
                </a:cxn>
                <a:cxn ang="0">
                  <a:pos x="180" y="5"/>
                </a:cxn>
                <a:cxn ang="0">
                  <a:pos x="179" y="3"/>
                </a:cxn>
                <a:cxn ang="0">
                  <a:pos x="178" y="2"/>
                </a:cxn>
                <a:cxn ang="0">
                  <a:pos x="174" y="0"/>
                </a:cxn>
                <a:cxn ang="0">
                  <a:pos x="173" y="2"/>
                </a:cxn>
                <a:cxn ang="0">
                  <a:pos x="171" y="3"/>
                </a:cxn>
                <a:cxn ang="0">
                  <a:pos x="171" y="3"/>
                </a:cxn>
              </a:cxnLst>
              <a:rect l="0" t="0" r="r" b="b"/>
              <a:pathLst>
                <a:path w="180" h="228">
                  <a:moveTo>
                    <a:pt x="171" y="3"/>
                  </a:moveTo>
                  <a:lnTo>
                    <a:pt x="171" y="3"/>
                  </a:lnTo>
                  <a:lnTo>
                    <a:pt x="147" y="34"/>
                  </a:lnTo>
                  <a:lnTo>
                    <a:pt x="123" y="63"/>
                  </a:lnTo>
                  <a:lnTo>
                    <a:pt x="73" y="123"/>
                  </a:lnTo>
                  <a:lnTo>
                    <a:pt x="73" y="123"/>
                  </a:lnTo>
                  <a:lnTo>
                    <a:pt x="50" y="152"/>
                  </a:lnTo>
                  <a:lnTo>
                    <a:pt x="27" y="180"/>
                  </a:lnTo>
                  <a:lnTo>
                    <a:pt x="27" y="180"/>
                  </a:lnTo>
                  <a:lnTo>
                    <a:pt x="18" y="190"/>
                  </a:lnTo>
                  <a:lnTo>
                    <a:pt x="10" y="200"/>
                  </a:lnTo>
                  <a:lnTo>
                    <a:pt x="4" y="210"/>
                  </a:lnTo>
                  <a:lnTo>
                    <a:pt x="2" y="216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1" y="225"/>
                  </a:lnTo>
                  <a:lnTo>
                    <a:pt x="1" y="226"/>
                  </a:lnTo>
                  <a:lnTo>
                    <a:pt x="4" y="228"/>
                  </a:lnTo>
                  <a:lnTo>
                    <a:pt x="6" y="228"/>
                  </a:lnTo>
                  <a:lnTo>
                    <a:pt x="7" y="228"/>
                  </a:lnTo>
                  <a:lnTo>
                    <a:pt x="9" y="227"/>
                  </a:lnTo>
                  <a:lnTo>
                    <a:pt x="9" y="225"/>
                  </a:lnTo>
                  <a:lnTo>
                    <a:pt x="9" y="225"/>
                  </a:lnTo>
                  <a:lnTo>
                    <a:pt x="12" y="216"/>
                  </a:lnTo>
                  <a:lnTo>
                    <a:pt x="15" y="209"/>
                  </a:lnTo>
                  <a:lnTo>
                    <a:pt x="19" y="202"/>
                  </a:lnTo>
                  <a:lnTo>
                    <a:pt x="25" y="195"/>
                  </a:lnTo>
                  <a:lnTo>
                    <a:pt x="37" y="181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69" y="143"/>
                  </a:lnTo>
                  <a:lnTo>
                    <a:pt x="91" y="117"/>
                  </a:lnTo>
                  <a:lnTo>
                    <a:pt x="91" y="117"/>
                  </a:lnTo>
                  <a:lnTo>
                    <a:pt x="112" y="90"/>
                  </a:lnTo>
                  <a:lnTo>
                    <a:pt x="136" y="66"/>
                  </a:lnTo>
                  <a:lnTo>
                    <a:pt x="136" y="66"/>
                  </a:lnTo>
                  <a:lnTo>
                    <a:pt x="147" y="52"/>
                  </a:lnTo>
                  <a:lnTo>
                    <a:pt x="159" y="38"/>
                  </a:lnTo>
                  <a:lnTo>
                    <a:pt x="179" y="8"/>
                  </a:lnTo>
                  <a:lnTo>
                    <a:pt x="179" y="8"/>
                  </a:lnTo>
                  <a:lnTo>
                    <a:pt x="180" y="6"/>
                  </a:lnTo>
                  <a:lnTo>
                    <a:pt x="180" y="5"/>
                  </a:lnTo>
                  <a:lnTo>
                    <a:pt x="179" y="3"/>
                  </a:lnTo>
                  <a:lnTo>
                    <a:pt x="178" y="2"/>
                  </a:lnTo>
                  <a:lnTo>
                    <a:pt x="174" y="0"/>
                  </a:lnTo>
                  <a:lnTo>
                    <a:pt x="173" y="2"/>
                  </a:lnTo>
                  <a:lnTo>
                    <a:pt x="171" y="3"/>
                  </a:lnTo>
                  <a:lnTo>
                    <a:pt x="17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89" name="Freeform 444"/>
            <p:cNvSpPr/>
            <p:nvPr/>
          </p:nvSpPr>
          <p:spPr bwMode="auto">
            <a:xfrm>
              <a:off x="6483351" y="3103563"/>
              <a:ext cx="100013" cy="117475"/>
            </a:xfrm>
            <a:custGeom>
              <a:avLst/>
              <a:gdLst/>
              <a:ahLst/>
              <a:cxnLst>
                <a:cxn ang="0">
                  <a:pos x="180" y="4"/>
                </a:cxn>
                <a:cxn ang="0">
                  <a:pos x="180" y="4"/>
                </a:cxn>
                <a:cxn ang="0">
                  <a:pos x="178" y="12"/>
                </a:cxn>
                <a:cxn ang="0">
                  <a:pos x="174" y="21"/>
                </a:cxn>
                <a:cxn ang="0">
                  <a:pos x="168" y="29"/>
                </a:cxn>
                <a:cxn ang="0">
                  <a:pos x="161" y="37"/>
                </a:cxn>
                <a:cxn ang="0">
                  <a:pos x="148" y="53"/>
                </a:cxn>
                <a:cxn ang="0">
                  <a:pos x="135" y="67"/>
                </a:cxn>
                <a:cxn ang="0">
                  <a:pos x="135" y="67"/>
                </a:cxn>
                <a:cxn ang="0">
                  <a:pos x="111" y="98"/>
                </a:cxn>
                <a:cxn ang="0">
                  <a:pos x="97" y="114"/>
                </a:cxn>
                <a:cxn ang="0">
                  <a:pos x="85" y="128"/>
                </a:cxn>
                <a:cxn ang="0">
                  <a:pos x="85" y="128"/>
                </a:cxn>
                <a:cxn ang="0">
                  <a:pos x="73" y="138"/>
                </a:cxn>
                <a:cxn ang="0">
                  <a:pos x="63" y="149"/>
                </a:cxn>
                <a:cxn ang="0">
                  <a:pos x="40" y="169"/>
                </a:cxn>
                <a:cxn ang="0">
                  <a:pos x="29" y="181"/>
                </a:cxn>
                <a:cxn ang="0">
                  <a:pos x="19" y="191"/>
                </a:cxn>
                <a:cxn ang="0">
                  <a:pos x="9" y="203"/>
                </a:cxn>
                <a:cxn ang="0">
                  <a:pos x="0" y="215"/>
                </a:cxn>
                <a:cxn ang="0">
                  <a:pos x="0" y="215"/>
                </a:cxn>
                <a:cxn ang="0">
                  <a:pos x="0" y="217"/>
                </a:cxn>
                <a:cxn ang="0">
                  <a:pos x="0" y="220"/>
                </a:cxn>
                <a:cxn ang="0">
                  <a:pos x="2" y="221"/>
                </a:cxn>
                <a:cxn ang="0">
                  <a:pos x="4" y="222"/>
                </a:cxn>
                <a:cxn ang="0">
                  <a:pos x="4" y="222"/>
                </a:cxn>
                <a:cxn ang="0">
                  <a:pos x="9" y="222"/>
                </a:cxn>
                <a:cxn ang="0">
                  <a:pos x="14" y="221"/>
                </a:cxn>
                <a:cxn ang="0">
                  <a:pos x="18" y="219"/>
                </a:cxn>
                <a:cxn ang="0">
                  <a:pos x="21" y="217"/>
                </a:cxn>
                <a:cxn ang="0">
                  <a:pos x="21" y="217"/>
                </a:cxn>
                <a:cxn ang="0">
                  <a:pos x="23" y="215"/>
                </a:cxn>
                <a:cxn ang="0">
                  <a:pos x="23" y="214"/>
                </a:cxn>
                <a:cxn ang="0">
                  <a:pos x="23" y="211"/>
                </a:cxn>
                <a:cxn ang="0">
                  <a:pos x="21" y="208"/>
                </a:cxn>
                <a:cxn ang="0">
                  <a:pos x="19" y="208"/>
                </a:cxn>
                <a:cxn ang="0">
                  <a:pos x="17" y="209"/>
                </a:cxn>
                <a:cxn ang="0">
                  <a:pos x="17" y="209"/>
                </a:cxn>
                <a:cxn ang="0">
                  <a:pos x="28" y="195"/>
                </a:cxn>
                <a:cxn ang="0">
                  <a:pos x="39" y="183"/>
                </a:cxn>
                <a:cxn ang="0">
                  <a:pos x="65" y="158"/>
                </a:cxn>
                <a:cxn ang="0">
                  <a:pos x="90" y="134"/>
                </a:cxn>
                <a:cxn ang="0">
                  <a:pos x="102" y="122"/>
                </a:cxn>
                <a:cxn ang="0">
                  <a:pos x="113" y="110"/>
                </a:cxn>
                <a:cxn ang="0">
                  <a:pos x="113" y="110"/>
                </a:cxn>
                <a:cxn ang="0">
                  <a:pos x="164" y="46"/>
                </a:cxn>
                <a:cxn ang="0">
                  <a:pos x="164" y="46"/>
                </a:cxn>
                <a:cxn ang="0">
                  <a:pos x="173" y="35"/>
                </a:cxn>
                <a:cxn ang="0">
                  <a:pos x="180" y="27"/>
                </a:cxn>
                <a:cxn ang="0">
                  <a:pos x="183" y="22"/>
                </a:cxn>
                <a:cxn ang="0">
                  <a:pos x="186" y="17"/>
                </a:cxn>
                <a:cxn ang="0">
                  <a:pos x="188" y="10"/>
                </a:cxn>
                <a:cxn ang="0">
                  <a:pos x="189" y="4"/>
                </a:cxn>
                <a:cxn ang="0">
                  <a:pos x="189" y="4"/>
                </a:cxn>
                <a:cxn ang="0">
                  <a:pos x="189" y="2"/>
                </a:cxn>
                <a:cxn ang="0">
                  <a:pos x="188" y="1"/>
                </a:cxn>
                <a:cxn ang="0">
                  <a:pos x="187" y="0"/>
                </a:cxn>
                <a:cxn ang="0">
                  <a:pos x="185" y="0"/>
                </a:cxn>
                <a:cxn ang="0">
                  <a:pos x="182" y="1"/>
                </a:cxn>
                <a:cxn ang="0">
                  <a:pos x="181" y="2"/>
                </a:cxn>
                <a:cxn ang="0">
                  <a:pos x="180" y="4"/>
                </a:cxn>
                <a:cxn ang="0">
                  <a:pos x="180" y="4"/>
                </a:cxn>
              </a:cxnLst>
              <a:rect l="0" t="0" r="r" b="b"/>
              <a:pathLst>
                <a:path w="189" h="222">
                  <a:moveTo>
                    <a:pt x="180" y="4"/>
                  </a:moveTo>
                  <a:lnTo>
                    <a:pt x="180" y="4"/>
                  </a:lnTo>
                  <a:lnTo>
                    <a:pt x="178" y="12"/>
                  </a:lnTo>
                  <a:lnTo>
                    <a:pt x="174" y="21"/>
                  </a:lnTo>
                  <a:lnTo>
                    <a:pt x="168" y="29"/>
                  </a:lnTo>
                  <a:lnTo>
                    <a:pt x="161" y="37"/>
                  </a:lnTo>
                  <a:lnTo>
                    <a:pt x="148" y="53"/>
                  </a:lnTo>
                  <a:lnTo>
                    <a:pt x="135" y="67"/>
                  </a:lnTo>
                  <a:lnTo>
                    <a:pt x="135" y="67"/>
                  </a:lnTo>
                  <a:lnTo>
                    <a:pt x="111" y="98"/>
                  </a:lnTo>
                  <a:lnTo>
                    <a:pt x="97" y="114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73" y="138"/>
                  </a:lnTo>
                  <a:lnTo>
                    <a:pt x="63" y="149"/>
                  </a:lnTo>
                  <a:lnTo>
                    <a:pt x="40" y="169"/>
                  </a:lnTo>
                  <a:lnTo>
                    <a:pt x="29" y="181"/>
                  </a:lnTo>
                  <a:lnTo>
                    <a:pt x="19" y="191"/>
                  </a:lnTo>
                  <a:lnTo>
                    <a:pt x="9" y="203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0" y="217"/>
                  </a:lnTo>
                  <a:lnTo>
                    <a:pt x="0" y="220"/>
                  </a:lnTo>
                  <a:lnTo>
                    <a:pt x="2" y="221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9" y="222"/>
                  </a:lnTo>
                  <a:lnTo>
                    <a:pt x="14" y="221"/>
                  </a:lnTo>
                  <a:lnTo>
                    <a:pt x="18" y="219"/>
                  </a:lnTo>
                  <a:lnTo>
                    <a:pt x="21" y="217"/>
                  </a:lnTo>
                  <a:lnTo>
                    <a:pt x="21" y="217"/>
                  </a:lnTo>
                  <a:lnTo>
                    <a:pt x="23" y="215"/>
                  </a:lnTo>
                  <a:lnTo>
                    <a:pt x="23" y="214"/>
                  </a:lnTo>
                  <a:lnTo>
                    <a:pt x="23" y="211"/>
                  </a:lnTo>
                  <a:lnTo>
                    <a:pt x="21" y="208"/>
                  </a:lnTo>
                  <a:lnTo>
                    <a:pt x="19" y="208"/>
                  </a:lnTo>
                  <a:lnTo>
                    <a:pt x="17" y="209"/>
                  </a:lnTo>
                  <a:lnTo>
                    <a:pt x="17" y="209"/>
                  </a:lnTo>
                  <a:lnTo>
                    <a:pt x="28" y="195"/>
                  </a:lnTo>
                  <a:lnTo>
                    <a:pt x="39" y="183"/>
                  </a:lnTo>
                  <a:lnTo>
                    <a:pt x="65" y="158"/>
                  </a:lnTo>
                  <a:lnTo>
                    <a:pt x="90" y="134"/>
                  </a:lnTo>
                  <a:lnTo>
                    <a:pt x="102" y="122"/>
                  </a:lnTo>
                  <a:lnTo>
                    <a:pt x="113" y="110"/>
                  </a:lnTo>
                  <a:lnTo>
                    <a:pt x="113" y="110"/>
                  </a:lnTo>
                  <a:lnTo>
                    <a:pt x="164" y="46"/>
                  </a:lnTo>
                  <a:lnTo>
                    <a:pt x="164" y="46"/>
                  </a:lnTo>
                  <a:lnTo>
                    <a:pt x="173" y="35"/>
                  </a:lnTo>
                  <a:lnTo>
                    <a:pt x="180" y="27"/>
                  </a:lnTo>
                  <a:lnTo>
                    <a:pt x="183" y="22"/>
                  </a:lnTo>
                  <a:lnTo>
                    <a:pt x="186" y="17"/>
                  </a:lnTo>
                  <a:lnTo>
                    <a:pt x="188" y="10"/>
                  </a:lnTo>
                  <a:lnTo>
                    <a:pt x="189" y="4"/>
                  </a:lnTo>
                  <a:lnTo>
                    <a:pt x="189" y="4"/>
                  </a:lnTo>
                  <a:lnTo>
                    <a:pt x="189" y="2"/>
                  </a:lnTo>
                  <a:lnTo>
                    <a:pt x="188" y="1"/>
                  </a:lnTo>
                  <a:lnTo>
                    <a:pt x="187" y="0"/>
                  </a:lnTo>
                  <a:lnTo>
                    <a:pt x="185" y="0"/>
                  </a:lnTo>
                  <a:lnTo>
                    <a:pt x="182" y="1"/>
                  </a:lnTo>
                  <a:lnTo>
                    <a:pt x="181" y="2"/>
                  </a:lnTo>
                  <a:lnTo>
                    <a:pt x="180" y="4"/>
                  </a:lnTo>
                  <a:lnTo>
                    <a:pt x="18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90" name="Freeform 445"/>
            <p:cNvSpPr/>
            <p:nvPr/>
          </p:nvSpPr>
          <p:spPr bwMode="auto">
            <a:xfrm>
              <a:off x="6530976" y="3109913"/>
              <a:ext cx="85725" cy="107950"/>
            </a:xfrm>
            <a:custGeom>
              <a:avLst/>
              <a:gdLst/>
              <a:ahLst/>
              <a:cxnLst>
                <a:cxn ang="0">
                  <a:pos x="153" y="2"/>
                </a:cxn>
                <a:cxn ang="0">
                  <a:pos x="153" y="2"/>
                </a:cxn>
                <a:cxn ang="0">
                  <a:pos x="144" y="11"/>
                </a:cxn>
                <a:cxn ang="0">
                  <a:pos x="134" y="21"/>
                </a:cxn>
                <a:cxn ang="0">
                  <a:pos x="127" y="31"/>
                </a:cxn>
                <a:cxn ang="0">
                  <a:pos x="119" y="42"/>
                </a:cxn>
                <a:cxn ang="0">
                  <a:pos x="91" y="86"/>
                </a:cxn>
                <a:cxn ang="0">
                  <a:pos x="91" y="86"/>
                </a:cxn>
                <a:cxn ang="0">
                  <a:pos x="70" y="114"/>
                </a:cxn>
                <a:cxn ang="0">
                  <a:pos x="47" y="142"/>
                </a:cxn>
                <a:cxn ang="0">
                  <a:pos x="25" y="170"/>
                </a:cxn>
                <a:cxn ang="0">
                  <a:pos x="1" y="197"/>
                </a:cxn>
                <a:cxn ang="0">
                  <a:pos x="1" y="197"/>
                </a:cxn>
                <a:cxn ang="0">
                  <a:pos x="0" y="198"/>
                </a:cxn>
                <a:cxn ang="0">
                  <a:pos x="0" y="200"/>
                </a:cxn>
                <a:cxn ang="0">
                  <a:pos x="1" y="202"/>
                </a:cxn>
                <a:cxn ang="0">
                  <a:pos x="2" y="203"/>
                </a:cxn>
                <a:cxn ang="0">
                  <a:pos x="3" y="204"/>
                </a:cxn>
                <a:cxn ang="0">
                  <a:pos x="4" y="204"/>
                </a:cxn>
                <a:cxn ang="0">
                  <a:pos x="6" y="204"/>
                </a:cxn>
                <a:cxn ang="0">
                  <a:pos x="8" y="203"/>
                </a:cxn>
                <a:cxn ang="0">
                  <a:pos x="23" y="188"/>
                </a:cxn>
                <a:cxn ang="0">
                  <a:pos x="23" y="188"/>
                </a:cxn>
                <a:cxn ang="0">
                  <a:pos x="24" y="187"/>
                </a:cxn>
                <a:cxn ang="0">
                  <a:pos x="24" y="185"/>
                </a:cxn>
                <a:cxn ang="0">
                  <a:pos x="24" y="185"/>
                </a:cxn>
                <a:cxn ang="0">
                  <a:pos x="55" y="149"/>
                </a:cxn>
                <a:cxn ang="0">
                  <a:pos x="84" y="111"/>
                </a:cxn>
                <a:cxn ang="0">
                  <a:pos x="84" y="111"/>
                </a:cxn>
                <a:cxn ang="0">
                  <a:pos x="93" y="99"/>
                </a:cxn>
                <a:cxn ang="0">
                  <a:pos x="102" y="85"/>
                </a:cxn>
                <a:cxn ang="0">
                  <a:pos x="119" y="57"/>
                </a:cxn>
                <a:cxn ang="0">
                  <a:pos x="128" y="45"/>
                </a:cxn>
                <a:cxn ang="0">
                  <a:pos x="137" y="31"/>
                </a:cxn>
                <a:cxn ang="0">
                  <a:pos x="148" y="20"/>
                </a:cxn>
                <a:cxn ang="0">
                  <a:pos x="160" y="9"/>
                </a:cxn>
                <a:cxn ang="0">
                  <a:pos x="160" y="9"/>
                </a:cxn>
                <a:cxn ang="0">
                  <a:pos x="161" y="7"/>
                </a:cxn>
                <a:cxn ang="0">
                  <a:pos x="161" y="6"/>
                </a:cxn>
                <a:cxn ang="0">
                  <a:pos x="161" y="4"/>
                </a:cxn>
                <a:cxn ang="0">
                  <a:pos x="160" y="3"/>
                </a:cxn>
                <a:cxn ang="0">
                  <a:pos x="157" y="0"/>
                </a:cxn>
                <a:cxn ang="0">
                  <a:pos x="155" y="0"/>
                </a:cxn>
                <a:cxn ang="0">
                  <a:pos x="153" y="2"/>
                </a:cxn>
                <a:cxn ang="0">
                  <a:pos x="153" y="2"/>
                </a:cxn>
              </a:cxnLst>
              <a:rect l="0" t="0" r="r" b="b"/>
              <a:pathLst>
                <a:path w="161" h="204">
                  <a:moveTo>
                    <a:pt x="153" y="2"/>
                  </a:moveTo>
                  <a:lnTo>
                    <a:pt x="153" y="2"/>
                  </a:lnTo>
                  <a:lnTo>
                    <a:pt x="144" y="11"/>
                  </a:lnTo>
                  <a:lnTo>
                    <a:pt x="134" y="21"/>
                  </a:lnTo>
                  <a:lnTo>
                    <a:pt x="127" y="31"/>
                  </a:lnTo>
                  <a:lnTo>
                    <a:pt x="119" y="42"/>
                  </a:lnTo>
                  <a:lnTo>
                    <a:pt x="91" y="86"/>
                  </a:lnTo>
                  <a:lnTo>
                    <a:pt x="91" y="86"/>
                  </a:lnTo>
                  <a:lnTo>
                    <a:pt x="70" y="114"/>
                  </a:lnTo>
                  <a:lnTo>
                    <a:pt x="47" y="142"/>
                  </a:lnTo>
                  <a:lnTo>
                    <a:pt x="25" y="170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0" y="198"/>
                  </a:lnTo>
                  <a:lnTo>
                    <a:pt x="0" y="200"/>
                  </a:lnTo>
                  <a:lnTo>
                    <a:pt x="1" y="202"/>
                  </a:lnTo>
                  <a:lnTo>
                    <a:pt x="2" y="203"/>
                  </a:lnTo>
                  <a:lnTo>
                    <a:pt x="3" y="204"/>
                  </a:lnTo>
                  <a:lnTo>
                    <a:pt x="4" y="204"/>
                  </a:lnTo>
                  <a:lnTo>
                    <a:pt x="6" y="204"/>
                  </a:lnTo>
                  <a:lnTo>
                    <a:pt x="8" y="203"/>
                  </a:lnTo>
                  <a:lnTo>
                    <a:pt x="23" y="188"/>
                  </a:lnTo>
                  <a:lnTo>
                    <a:pt x="23" y="188"/>
                  </a:lnTo>
                  <a:lnTo>
                    <a:pt x="24" y="187"/>
                  </a:lnTo>
                  <a:lnTo>
                    <a:pt x="24" y="185"/>
                  </a:lnTo>
                  <a:lnTo>
                    <a:pt x="24" y="185"/>
                  </a:lnTo>
                  <a:lnTo>
                    <a:pt x="55" y="149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93" y="99"/>
                  </a:lnTo>
                  <a:lnTo>
                    <a:pt x="102" y="85"/>
                  </a:lnTo>
                  <a:lnTo>
                    <a:pt x="119" y="57"/>
                  </a:lnTo>
                  <a:lnTo>
                    <a:pt x="128" y="45"/>
                  </a:lnTo>
                  <a:lnTo>
                    <a:pt x="137" y="31"/>
                  </a:lnTo>
                  <a:lnTo>
                    <a:pt x="148" y="20"/>
                  </a:lnTo>
                  <a:lnTo>
                    <a:pt x="160" y="9"/>
                  </a:lnTo>
                  <a:lnTo>
                    <a:pt x="160" y="9"/>
                  </a:lnTo>
                  <a:lnTo>
                    <a:pt x="161" y="7"/>
                  </a:lnTo>
                  <a:lnTo>
                    <a:pt x="161" y="6"/>
                  </a:lnTo>
                  <a:lnTo>
                    <a:pt x="161" y="4"/>
                  </a:lnTo>
                  <a:lnTo>
                    <a:pt x="160" y="3"/>
                  </a:lnTo>
                  <a:lnTo>
                    <a:pt x="157" y="0"/>
                  </a:lnTo>
                  <a:lnTo>
                    <a:pt x="155" y="0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91" name="Freeform 446"/>
            <p:cNvSpPr/>
            <p:nvPr/>
          </p:nvSpPr>
          <p:spPr bwMode="auto">
            <a:xfrm>
              <a:off x="6581776" y="3121025"/>
              <a:ext cx="65088" cy="84138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14" y="0"/>
                </a:cxn>
                <a:cxn ang="0">
                  <a:pos x="114" y="0"/>
                </a:cxn>
                <a:cxn ang="0">
                  <a:pos x="111" y="1"/>
                </a:cxn>
                <a:cxn ang="0">
                  <a:pos x="109" y="3"/>
                </a:cxn>
                <a:cxn ang="0">
                  <a:pos x="109" y="5"/>
                </a:cxn>
                <a:cxn ang="0">
                  <a:pos x="109" y="7"/>
                </a:cxn>
                <a:cxn ang="0">
                  <a:pos x="109" y="7"/>
                </a:cxn>
                <a:cxn ang="0">
                  <a:pos x="97" y="24"/>
                </a:cxn>
                <a:cxn ang="0">
                  <a:pos x="86" y="40"/>
                </a:cxn>
                <a:cxn ang="0">
                  <a:pos x="63" y="75"/>
                </a:cxn>
                <a:cxn ang="0">
                  <a:pos x="63" y="75"/>
                </a:cxn>
                <a:cxn ang="0">
                  <a:pos x="47" y="95"/>
                </a:cxn>
                <a:cxn ang="0">
                  <a:pos x="31" y="115"/>
                </a:cxn>
                <a:cxn ang="0">
                  <a:pos x="14" y="133"/>
                </a:cxn>
                <a:cxn ang="0">
                  <a:pos x="7" y="144"/>
                </a:cxn>
                <a:cxn ang="0">
                  <a:pos x="0" y="155"/>
                </a:cxn>
                <a:cxn ang="0">
                  <a:pos x="0" y="155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1" y="160"/>
                </a:cxn>
                <a:cxn ang="0">
                  <a:pos x="2" y="161"/>
                </a:cxn>
                <a:cxn ang="0">
                  <a:pos x="4" y="161"/>
                </a:cxn>
                <a:cxn ang="0">
                  <a:pos x="5" y="161"/>
                </a:cxn>
                <a:cxn ang="0">
                  <a:pos x="7" y="161"/>
                </a:cxn>
                <a:cxn ang="0">
                  <a:pos x="8" y="159"/>
                </a:cxn>
                <a:cxn ang="0">
                  <a:pos x="8" y="159"/>
                </a:cxn>
                <a:cxn ang="0">
                  <a:pos x="22" y="141"/>
                </a:cxn>
                <a:cxn ang="0">
                  <a:pos x="36" y="122"/>
                </a:cxn>
                <a:cxn ang="0">
                  <a:pos x="65" y="87"/>
                </a:cxn>
                <a:cxn ang="0">
                  <a:pos x="65" y="87"/>
                </a:cxn>
                <a:cxn ang="0">
                  <a:pos x="80" y="67"/>
                </a:cxn>
                <a:cxn ang="0">
                  <a:pos x="93" y="48"/>
                </a:cxn>
                <a:cxn ang="0">
                  <a:pos x="106" y="27"/>
                </a:cxn>
                <a:cxn ang="0">
                  <a:pos x="114" y="18"/>
                </a:cxn>
                <a:cxn ang="0">
                  <a:pos x="122" y="8"/>
                </a:cxn>
                <a:cxn ang="0">
                  <a:pos x="122" y="8"/>
                </a:cxn>
                <a:cxn ang="0">
                  <a:pos x="123" y="6"/>
                </a:cxn>
                <a:cxn ang="0">
                  <a:pos x="123" y="3"/>
                </a:cxn>
                <a:cxn ang="0">
                  <a:pos x="121" y="1"/>
                </a:cxn>
                <a:cxn ang="0">
                  <a:pos x="119" y="0"/>
                </a:cxn>
                <a:cxn ang="0">
                  <a:pos x="119" y="0"/>
                </a:cxn>
              </a:cxnLst>
              <a:rect l="0" t="0" r="r" b="b"/>
              <a:pathLst>
                <a:path w="123" h="161">
                  <a:moveTo>
                    <a:pt x="119" y="0"/>
                  </a:moveTo>
                  <a:lnTo>
                    <a:pt x="114" y="0"/>
                  </a:lnTo>
                  <a:lnTo>
                    <a:pt x="114" y="0"/>
                  </a:lnTo>
                  <a:lnTo>
                    <a:pt x="111" y="1"/>
                  </a:lnTo>
                  <a:lnTo>
                    <a:pt x="109" y="3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97" y="24"/>
                  </a:lnTo>
                  <a:lnTo>
                    <a:pt x="86" y="40"/>
                  </a:lnTo>
                  <a:lnTo>
                    <a:pt x="63" y="75"/>
                  </a:lnTo>
                  <a:lnTo>
                    <a:pt x="63" y="75"/>
                  </a:lnTo>
                  <a:lnTo>
                    <a:pt x="47" y="95"/>
                  </a:lnTo>
                  <a:lnTo>
                    <a:pt x="31" y="115"/>
                  </a:lnTo>
                  <a:lnTo>
                    <a:pt x="14" y="133"/>
                  </a:lnTo>
                  <a:lnTo>
                    <a:pt x="7" y="144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60"/>
                  </a:lnTo>
                  <a:lnTo>
                    <a:pt x="2" y="161"/>
                  </a:lnTo>
                  <a:lnTo>
                    <a:pt x="4" y="161"/>
                  </a:lnTo>
                  <a:lnTo>
                    <a:pt x="5" y="161"/>
                  </a:lnTo>
                  <a:lnTo>
                    <a:pt x="7" y="161"/>
                  </a:lnTo>
                  <a:lnTo>
                    <a:pt x="8" y="159"/>
                  </a:lnTo>
                  <a:lnTo>
                    <a:pt x="8" y="159"/>
                  </a:lnTo>
                  <a:lnTo>
                    <a:pt x="22" y="141"/>
                  </a:lnTo>
                  <a:lnTo>
                    <a:pt x="36" y="122"/>
                  </a:lnTo>
                  <a:lnTo>
                    <a:pt x="65" y="87"/>
                  </a:lnTo>
                  <a:lnTo>
                    <a:pt x="65" y="87"/>
                  </a:lnTo>
                  <a:lnTo>
                    <a:pt x="80" y="67"/>
                  </a:lnTo>
                  <a:lnTo>
                    <a:pt x="93" y="48"/>
                  </a:lnTo>
                  <a:lnTo>
                    <a:pt x="106" y="27"/>
                  </a:lnTo>
                  <a:lnTo>
                    <a:pt x="114" y="18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3" y="6"/>
                  </a:lnTo>
                  <a:lnTo>
                    <a:pt x="123" y="3"/>
                  </a:lnTo>
                  <a:lnTo>
                    <a:pt x="121" y="1"/>
                  </a:lnTo>
                  <a:lnTo>
                    <a:pt x="119" y="0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92" name="Freeform 447"/>
            <p:cNvSpPr/>
            <p:nvPr/>
          </p:nvSpPr>
          <p:spPr bwMode="auto">
            <a:xfrm>
              <a:off x="6604001" y="3140075"/>
              <a:ext cx="60325" cy="73025"/>
            </a:xfrm>
            <a:custGeom>
              <a:avLst/>
              <a:gdLst/>
              <a:ahLst/>
              <a:cxnLst>
                <a:cxn ang="0">
                  <a:pos x="105" y="3"/>
                </a:cxn>
                <a:cxn ang="0">
                  <a:pos x="105" y="3"/>
                </a:cxn>
                <a:cxn ang="0">
                  <a:pos x="101" y="13"/>
                </a:cxn>
                <a:cxn ang="0">
                  <a:pos x="95" y="21"/>
                </a:cxn>
                <a:cxn ang="0">
                  <a:pos x="89" y="29"/>
                </a:cxn>
                <a:cxn ang="0">
                  <a:pos x="82" y="36"/>
                </a:cxn>
                <a:cxn ang="0">
                  <a:pos x="67" y="51"/>
                </a:cxn>
                <a:cxn ang="0">
                  <a:pos x="54" y="65"/>
                </a:cxn>
                <a:cxn ang="0">
                  <a:pos x="54" y="65"/>
                </a:cxn>
                <a:cxn ang="0">
                  <a:pos x="26" y="97"/>
                </a:cxn>
                <a:cxn ang="0">
                  <a:pos x="14" y="114"/>
                </a:cxn>
                <a:cxn ang="0">
                  <a:pos x="1" y="130"/>
                </a:cxn>
                <a:cxn ang="0">
                  <a:pos x="1" y="130"/>
                </a:cxn>
                <a:cxn ang="0">
                  <a:pos x="0" y="133"/>
                </a:cxn>
                <a:cxn ang="0">
                  <a:pos x="0" y="135"/>
                </a:cxn>
                <a:cxn ang="0">
                  <a:pos x="1" y="136"/>
                </a:cxn>
                <a:cxn ang="0">
                  <a:pos x="2" y="137"/>
                </a:cxn>
                <a:cxn ang="0">
                  <a:pos x="7" y="138"/>
                </a:cxn>
                <a:cxn ang="0">
                  <a:pos x="8" y="137"/>
                </a:cxn>
                <a:cxn ang="0">
                  <a:pos x="10" y="136"/>
                </a:cxn>
                <a:cxn ang="0">
                  <a:pos x="10" y="136"/>
                </a:cxn>
                <a:cxn ang="0">
                  <a:pos x="24" y="116"/>
                </a:cxn>
                <a:cxn ang="0">
                  <a:pos x="39" y="97"/>
                </a:cxn>
                <a:cxn ang="0">
                  <a:pos x="71" y="60"/>
                </a:cxn>
                <a:cxn ang="0">
                  <a:pos x="71" y="60"/>
                </a:cxn>
                <a:cxn ang="0">
                  <a:pos x="82" y="48"/>
                </a:cxn>
                <a:cxn ang="0">
                  <a:pos x="94" y="35"/>
                </a:cxn>
                <a:cxn ang="0">
                  <a:pos x="101" y="29"/>
                </a:cxn>
                <a:cxn ang="0">
                  <a:pos x="106" y="22"/>
                </a:cxn>
                <a:cxn ang="0">
                  <a:pos x="111" y="15"/>
                </a:cxn>
                <a:cxn ang="0">
                  <a:pos x="114" y="6"/>
                </a:cxn>
                <a:cxn ang="0">
                  <a:pos x="114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1" y="1"/>
                </a:cxn>
                <a:cxn ang="0">
                  <a:pos x="109" y="0"/>
                </a:cxn>
                <a:cxn ang="0">
                  <a:pos x="108" y="1"/>
                </a:cxn>
                <a:cxn ang="0">
                  <a:pos x="106" y="2"/>
                </a:cxn>
                <a:cxn ang="0">
                  <a:pos x="105" y="3"/>
                </a:cxn>
                <a:cxn ang="0">
                  <a:pos x="105" y="3"/>
                </a:cxn>
              </a:cxnLst>
              <a:rect l="0" t="0" r="r" b="b"/>
              <a:pathLst>
                <a:path w="114" h="138">
                  <a:moveTo>
                    <a:pt x="105" y="3"/>
                  </a:moveTo>
                  <a:lnTo>
                    <a:pt x="105" y="3"/>
                  </a:lnTo>
                  <a:lnTo>
                    <a:pt x="101" y="13"/>
                  </a:lnTo>
                  <a:lnTo>
                    <a:pt x="95" y="21"/>
                  </a:lnTo>
                  <a:lnTo>
                    <a:pt x="89" y="29"/>
                  </a:lnTo>
                  <a:lnTo>
                    <a:pt x="82" y="36"/>
                  </a:lnTo>
                  <a:lnTo>
                    <a:pt x="67" y="51"/>
                  </a:lnTo>
                  <a:lnTo>
                    <a:pt x="54" y="65"/>
                  </a:lnTo>
                  <a:lnTo>
                    <a:pt x="54" y="65"/>
                  </a:lnTo>
                  <a:lnTo>
                    <a:pt x="26" y="97"/>
                  </a:lnTo>
                  <a:lnTo>
                    <a:pt x="14" y="114"/>
                  </a:lnTo>
                  <a:lnTo>
                    <a:pt x="1" y="130"/>
                  </a:lnTo>
                  <a:lnTo>
                    <a:pt x="1" y="130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1" y="136"/>
                  </a:lnTo>
                  <a:lnTo>
                    <a:pt x="2" y="137"/>
                  </a:lnTo>
                  <a:lnTo>
                    <a:pt x="7" y="138"/>
                  </a:lnTo>
                  <a:lnTo>
                    <a:pt x="8" y="137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24" y="116"/>
                  </a:lnTo>
                  <a:lnTo>
                    <a:pt x="39" y="97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82" y="48"/>
                  </a:lnTo>
                  <a:lnTo>
                    <a:pt x="94" y="35"/>
                  </a:lnTo>
                  <a:lnTo>
                    <a:pt x="101" y="29"/>
                  </a:lnTo>
                  <a:lnTo>
                    <a:pt x="106" y="22"/>
                  </a:lnTo>
                  <a:lnTo>
                    <a:pt x="111" y="15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1"/>
                  </a:lnTo>
                  <a:lnTo>
                    <a:pt x="109" y="0"/>
                  </a:lnTo>
                  <a:lnTo>
                    <a:pt x="108" y="1"/>
                  </a:lnTo>
                  <a:lnTo>
                    <a:pt x="106" y="2"/>
                  </a:lnTo>
                  <a:lnTo>
                    <a:pt x="105" y="3"/>
                  </a:lnTo>
                  <a:lnTo>
                    <a:pt x="10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93" name="Freeform 448"/>
            <p:cNvSpPr/>
            <p:nvPr/>
          </p:nvSpPr>
          <p:spPr bwMode="auto">
            <a:xfrm>
              <a:off x="6634163" y="3143250"/>
              <a:ext cx="66675" cy="73025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22" y="0"/>
                </a:cxn>
                <a:cxn ang="0">
                  <a:pos x="116" y="3"/>
                </a:cxn>
                <a:cxn ang="0">
                  <a:pos x="110" y="6"/>
                </a:cxn>
                <a:cxn ang="0">
                  <a:pos x="103" y="11"/>
                </a:cxn>
                <a:cxn ang="0">
                  <a:pos x="98" y="16"/>
                </a:cxn>
                <a:cxn ang="0">
                  <a:pos x="89" y="28"/>
                </a:cxn>
                <a:cxn ang="0">
                  <a:pos x="80" y="41"/>
                </a:cxn>
                <a:cxn ang="0">
                  <a:pos x="80" y="41"/>
                </a:cxn>
                <a:cxn ang="0">
                  <a:pos x="61" y="63"/>
                </a:cxn>
                <a:cxn ang="0">
                  <a:pos x="42" y="86"/>
                </a:cxn>
                <a:cxn ang="0">
                  <a:pos x="22" y="108"/>
                </a:cxn>
                <a:cxn ang="0">
                  <a:pos x="2" y="130"/>
                </a:cxn>
                <a:cxn ang="0">
                  <a:pos x="2" y="130"/>
                </a:cxn>
                <a:cxn ang="0">
                  <a:pos x="0" y="132"/>
                </a:cxn>
                <a:cxn ang="0">
                  <a:pos x="0" y="133"/>
                </a:cxn>
                <a:cxn ang="0">
                  <a:pos x="1" y="135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8"/>
                </a:cxn>
                <a:cxn ang="0">
                  <a:pos x="6" y="138"/>
                </a:cxn>
                <a:cxn ang="0">
                  <a:pos x="8" y="136"/>
                </a:cxn>
                <a:cxn ang="0">
                  <a:pos x="8" y="136"/>
                </a:cxn>
                <a:cxn ang="0">
                  <a:pos x="15" y="133"/>
                </a:cxn>
                <a:cxn ang="0">
                  <a:pos x="15" y="133"/>
                </a:cxn>
                <a:cxn ang="0">
                  <a:pos x="17" y="132"/>
                </a:cxn>
                <a:cxn ang="0">
                  <a:pos x="19" y="131"/>
                </a:cxn>
                <a:cxn ang="0">
                  <a:pos x="19" y="128"/>
                </a:cxn>
                <a:cxn ang="0">
                  <a:pos x="19" y="125"/>
                </a:cxn>
                <a:cxn ang="0">
                  <a:pos x="19" y="125"/>
                </a:cxn>
                <a:cxn ang="0">
                  <a:pos x="50" y="91"/>
                </a:cxn>
                <a:cxn ang="0">
                  <a:pos x="80" y="55"/>
                </a:cxn>
                <a:cxn ang="0">
                  <a:pos x="80" y="55"/>
                </a:cxn>
                <a:cxn ang="0">
                  <a:pos x="89" y="43"/>
                </a:cxn>
                <a:cxn ang="0">
                  <a:pos x="99" y="28"/>
                </a:cxn>
                <a:cxn ang="0">
                  <a:pos x="105" y="22"/>
                </a:cxn>
                <a:cxn ang="0">
                  <a:pos x="112" y="16"/>
                </a:cxn>
                <a:cxn ang="0">
                  <a:pos x="118" y="12"/>
                </a:cxn>
                <a:cxn ang="0">
                  <a:pos x="125" y="10"/>
                </a:cxn>
                <a:cxn ang="0">
                  <a:pos x="125" y="10"/>
                </a:cxn>
                <a:cxn ang="0">
                  <a:pos x="127" y="9"/>
                </a:cxn>
                <a:cxn ang="0">
                  <a:pos x="128" y="8"/>
                </a:cxn>
                <a:cxn ang="0">
                  <a:pos x="128" y="6"/>
                </a:cxn>
                <a:cxn ang="0">
                  <a:pos x="128" y="5"/>
                </a:cxn>
                <a:cxn ang="0">
                  <a:pos x="126" y="1"/>
                </a:cxn>
                <a:cxn ang="0">
                  <a:pos x="124" y="0"/>
                </a:cxn>
                <a:cxn ang="0">
                  <a:pos x="122" y="0"/>
                </a:cxn>
                <a:cxn ang="0">
                  <a:pos x="122" y="0"/>
                </a:cxn>
              </a:cxnLst>
              <a:rect l="0" t="0" r="r" b="b"/>
              <a:pathLst>
                <a:path w="128" h="138">
                  <a:moveTo>
                    <a:pt x="122" y="0"/>
                  </a:moveTo>
                  <a:lnTo>
                    <a:pt x="122" y="0"/>
                  </a:lnTo>
                  <a:lnTo>
                    <a:pt x="116" y="3"/>
                  </a:lnTo>
                  <a:lnTo>
                    <a:pt x="110" y="6"/>
                  </a:lnTo>
                  <a:lnTo>
                    <a:pt x="103" y="11"/>
                  </a:lnTo>
                  <a:lnTo>
                    <a:pt x="98" y="16"/>
                  </a:lnTo>
                  <a:lnTo>
                    <a:pt x="89" y="28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61" y="63"/>
                  </a:lnTo>
                  <a:lnTo>
                    <a:pt x="42" y="86"/>
                  </a:lnTo>
                  <a:lnTo>
                    <a:pt x="22" y="108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0" y="132"/>
                  </a:lnTo>
                  <a:lnTo>
                    <a:pt x="0" y="133"/>
                  </a:lnTo>
                  <a:lnTo>
                    <a:pt x="1" y="135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8"/>
                  </a:lnTo>
                  <a:lnTo>
                    <a:pt x="6" y="138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15" y="133"/>
                  </a:lnTo>
                  <a:lnTo>
                    <a:pt x="15" y="133"/>
                  </a:lnTo>
                  <a:lnTo>
                    <a:pt x="17" y="132"/>
                  </a:lnTo>
                  <a:lnTo>
                    <a:pt x="19" y="131"/>
                  </a:lnTo>
                  <a:lnTo>
                    <a:pt x="19" y="128"/>
                  </a:lnTo>
                  <a:lnTo>
                    <a:pt x="19" y="125"/>
                  </a:lnTo>
                  <a:lnTo>
                    <a:pt x="19" y="125"/>
                  </a:lnTo>
                  <a:lnTo>
                    <a:pt x="50" y="91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9" y="43"/>
                  </a:lnTo>
                  <a:lnTo>
                    <a:pt x="99" y="28"/>
                  </a:lnTo>
                  <a:lnTo>
                    <a:pt x="105" y="22"/>
                  </a:lnTo>
                  <a:lnTo>
                    <a:pt x="112" y="16"/>
                  </a:lnTo>
                  <a:lnTo>
                    <a:pt x="118" y="12"/>
                  </a:lnTo>
                  <a:lnTo>
                    <a:pt x="125" y="10"/>
                  </a:lnTo>
                  <a:lnTo>
                    <a:pt x="125" y="10"/>
                  </a:lnTo>
                  <a:lnTo>
                    <a:pt x="127" y="9"/>
                  </a:lnTo>
                  <a:lnTo>
                    <a:pt x="128" y="8"/>
                  </a:lnTo>
                  <a:lnTo>
                    <a:pt x="128" y="6"/>
                  </a:lnTo>
                  <a:lnTo>
                    <a:pt x="128" y="5"/>
                  </a:lnTo>
                  <a:lnTo>
                    <a:pt x="126" y="1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94" name="Freeform 449"/>
            <p:cNvSpPr/>
            <p:nvPr/>
          </p:nvSpPr>
          <p:spPr bwMode="auto">
            <a:xfrm>
              <a:off x="6659563" y="3152775"/>
              <a:ext cx="61913" cy="68263"/>
            </a:xfrm>
            <a:custGeom>
              <a:avLst/>
              <a:gdLst/>
              <a:ahLst/>
              <a:cxnLst>
                <a:cxn ang="0">
                  <a:pos x="111" y="1"/>
                </a:cxn>
                <a:cxn ang="0">
                  <a:pos x="111" y="1"/>
                </a:cxn>
                <a:cxn ang="0">
                  <a:pos x="107" y="4"/>
                </a:cxn>
                <a:cxn ang="0">
                  <a:pos x="103" y="8"/>
                </a:cxn>
                <a:cxn ang="0">
                  <a:pos x="100" y="12"/>
                </a:cxn>
                <a:cxn ang="0">
                  <a:pos x="98" y="18"/>
                </a:cxn>
                <a:cxn ang="0">
                  <a:pos x="98" y="18"/>
                </a:cxn>
                <a:cxn ang="0">
                  <a:pos x="95" y="23"/>
                </a:cxn>
                <a:cxn ang="0">
                  <a:pos x="91" y="28"/>
                </a:cxn>
                <a:cxn ang="0">
                  <a:pos x="81" y="37"/>
                </a:cxn>
                <a:cxn ang="0">
                  <a:pos x="71" y="47"/>
                </a:cxn>
                <a:cxn ang="0">
                  <a:pos x="63" y="56"/>
                </a:cxn>
                <a:cxn ang="0">
                  <a:pos x="63" y="56"/>
                </a:cxn>
                <a:cxn ang="0">
                  <a:pos x="55" y="64"/>
                </a:cxn>
                <a:cxn ang="0">
                  <a:pos x="47" y="72"/>
                </a:cxn>
                <a:cxn ang="0">
                  <a:pos x="31" y="88"/>
                </a:cxn>
                <a:cxn ang="0">
                  <a:pos x="14" y="103"/>
                </a:cxn>
                <a:cxn ang="0">
                  <a:pos x="7" y="113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3" y="128"/>
                </a:cxn>
                <a:cxn ang="0">
                  <a:pos x="6" y="128"/>
                </a:cxn>
                <a:cxn ang="0">
                  <a:pos x="6" y="128"/>
                </a:cxn>
                <a:cxn ang="0">
                  <a:pos x="20" y="123"/>
                </a:cxn>
                <a:cxn ang="0">
                  <a:pos x="20" y="123"/>
                </a:cxn>
                <a:cxn ang="0">
                  <a:pos x="21" y="122"/>
                </a:cxn>
                <a:cxn ang="0">
                  <a:pos x="22" y="121"/>
                </a:cxn>
                <a:cxn ang="0">
                  <a:pos x="23" y="118"/>
                </a:cxn>
                <a:cxn ang="0">
                  <a:pos x="21" y="116"/>
                </a:cxn>
                <a:cxn ang="0">
                  <a:pos x="20" y="115"/>
                </a:cxn>
                <a:cxn ang="0">
                  <a:pos x="19" y="114"/>
                </a:cxn>
                <a:cxn ang="0">
                  <a:pos x="19" y="114"/>
                </a:cxn>
                <a:cxn ang="0">
                  <a:pos x="37" y="98"/>
                </a:cxn>
                <a:cxn ang="0">
                  <a:pos x="37" y="98"/>
                </a:cxn>
                <a:cxn ang="0">
                  <a:pos x="53" y="81"/>
                </a:cxn>
                <a:cxn ang="0">
                  <a:pos x="69" y="62"/>
                </a:cxn>
                <a:cxn ang="0">
                  <a:pos x="69" y="62"/>
                </a:cxn>
                <a:cxn ang="0">
                  <a:pos x="82" y="48"/>
                </a:cxn>
                <a:cxn ang="0">
                  <a:pos x="97" y="33"/>
                </a:cxn>
                <a:cxn ang="0">
                  <a:pos x="97" y="33"/>
                </a:cxn>
                <a:cxn ang="0">
                  <a:pos x="102" y="27"/>
                </a:cxn>
                <a:cxn ang="0">
                  <a:pos x="106" y="21"/>
                </a:cxn>
                <a:cxn ang="0">
                  <a:pos x="110" y="15"/>
                </a:cxn>
                <a:cxn ang="0">
                  <a:pos x="116" y="9"/>
                </a:cxn>
                <a:cxn ang="0">
                  <a:pos x="116" y="9"/>
                </a:cxn>
                <a:cxn ang="0">
                  <a:pos x="117" y="7"/>
                </a:cxn>
                <a:cxn ang="0">
                  <a:pos x="117" y="5"/>
                </a:cxn>
                <a:cxn ang="0">
                  <a:pos x="117" y="2"/>
                </a:cxn>
                <a:cxn ang="0">
                  <a:pos x="116" y="1"/>
                </a:cxn>
                <a:cxn ang="0">
                  <a:pos x="114" y="0"/>
                </a:cxn>
                <a:cxn ang="0">
                  <a:pos x="113" y="0"/>
                </a:cxn>
                <a:cxn ang="0">
                  <a:pos x="111" y="1"/>
                </a:cxn>
                <a:cxn ang="0">
                  <a:pos x="111" y="1"/>
                </a:cxn>
              </a:cxnLst>
              <a:rect l="0" t="0" r="r" b="b"/>
              <a:pathLst>
                <a:path w="117" h="128">
                  <a:moveTo>
                    <a:pt x="111" y="1"/>
                  </a:moveTo>
                  <a:lnTo>
                    <a:pt x="111" y="1"/>
                  </a:lnTo>
                  <a:lnTo>
                    <a:pt x="107" y="4"/>
                  </a:lnTo>
                  <a:lnTo>
                    <a:pt x="103" y="8"/>
                  </a:lnTo>
                  <a:lnTo>
                    <a:pt x="100" y="12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1" y="28"/>
                  </a:lnTo>
                  <a:lnTo>
                    <a:pt x="81" y="37"/>
                  </a:lnTo>
                  <a:lnTo>
                    <a:pt x="71" y="47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55" y="64"/>
                  </a:lnTo>
                  <a:lnTo>
                    <a:pt x="47" y="72"/>
                  </a:lnTo>
                  <a:lnTo>
                    <a:pt x="31" y="88"/>
                  </a:lnTo>
                  <a:lnTo>
                    <a:pt x="14" y="103"/>
                  </a:lnTo>
                  <a:lnTo>
                    <a:pt x="7" y="113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3" y="12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21" y="122"/>
                  </a:lnTo>
                  <a:lnTo>
                    <a:pt x="22" y="121"/>
                  </a:lnTo>
                  <a:lnTo>
                    <a:pt x="23" y="118"/>
                  </a:lnTo>
                  <a:lnTo>
                    <a:pt x="21" y="116"/>
                  </a:lnTo>
                  <a:lnTo>
                    <a:pt x="20" y="115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37" y="98"/>
                  </a:lnTo>
                  <a:lnTo>
                    <a:pt x="37" y="98"/>
                  </a:lnTo>
                  <a:lnTo>
                    <a:pt x="53" y="81"/>
                  </a:lnTo>
                  <a:lnTo>
                    <a:pt x="69" y="62"/>
                  </a:lnTo>
                  <a:lnTo>
                    <a:pt x="69" y="62"/>
                  </a:lnTo>
                  <a:lnTo>
                    <a:pt x="82" y="48"/>
                  </a:lnTo>
                  <a:lnTo>
                    <a:pt x="97" y="33"/>
                  </a:lnTo>
                  <a:lnTo>
                    <a:pt x="97" y="33"/>
                  </a:lnTo>
                  <a:lnTo>
                    <a:pt x="102" y="27"/>
                  </a:lnTo>
                  <a:lnTo>
                    <a:pt x="106" y="21"/>
                  </a:lnTo>
                  <a:lnTo>
                    <a:pt x="110" y="15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7" y="7"/>
                  </a:lnTo>
                  <a:lnTo>
                    <a:pt x="117" y="5"/>
                  </a:lnTo>
                  <a:lnTo>
                    <a:pt x="117" y="2"/>
                  </a:lnTo>
                  <a:lnTo>
                    <a:pt x="116" y="1"/>
                  </a:lnTo>
                  <a:lnTo>
                    <a:pt x="114" y="0"/>
                  </a:lnTo>
                  <a:lnTo>
                    <a:pt x="113" y="0"/>
                  </a:lnTo>
                  <a:lnTo>
                    <a:pt x="111" y="1"/>
                  </a:lnTo>
                  <a:lnTo>
                    <a:pt x="11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95" name="Freeform 450"/>
            <p:cNvSpPr/>
            <p:nvPr/>
          </p:nvSpPr>
          <p:spPr bwMode="auto">
            <a:xfrm>
              <a:off x="6691313" y="3163888"/>
              <a:ext cx="55563" cy="69850"/>
            </a:xfrm>
            <a:custGeom>
              <a:avLst/>
              <a:gdLst/>
              <a:ahLst/>
              <a:cxnLst>
                <a:cxn ang="0">
                  <a:pos x="95" y="2"/>
                </a:cxn>
                <a:cxn ang="0">
                  <a:pos x="95" y="2"/>
                </a:cxn>
                <a:cxn ang="0">
                  <a:pos x="89" y="11"/>
                </a:cxn>
                <a:cxn ang="0">
                  <a:pos x="82" y="20"/>
                </a:cxn>
                <a:cxn ang="0">
                  <a:pos x="69" y="38"/>
                </a:cxn>
                <a:cxn ang="0">
                  <a:pos x="53" y="54"/>
                </a:cxn>
                <a:cxn ang="0">
                  <a:pos x="39" y="72"/>
                </a:cxn>
                <a:cxn ang="0">
                  <a:pos x="39" y="72"/>
                </a:cxn>
                <a:cxn ang="0">
                  <a:pos x="28" y="84"/>
                </a:cxn>
                <a:cxn ang="0">
                  <a:pos x="16" y="97"/>
                </a:cxn>
                <a:cxn ang="0">
                  <a:pos x="11" y="103"/>
                </a:cxn>
                <a:cxn ang="0">
                  <a:pos x="6" y="110"/>
                </a:cxn>
                <a:cxn ang="0">
                  <a:pos x="3" y="117"/>
                </a:cxn>
                <a:cxn ang="0">
                  <a:pos x="0" y="126"/>
                </a:cxn>
                <a:cxn ang="0">
                  <a:pos x="0" y="126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2" y="131"/>
                </a:cxn>
                <a:cxn ang="0">
                  <a:pos x="3" y="132"/>
                </a:cxn>
                <a:cxn ang="0">
                  <a:pos x="5" y="132"/>
                </a:cxn>
                <a:cxn ang="0">
                  <a:pos x="6" y="131"/>
                </a:cxn>
                <a:cxn ang="0">
                  <a:pos x="8" y="130"/>
                </a:cxn>
                <a:cxn ang="0">
                  <a:pos x="9" y="129"/>
                </a:cxn>
                <a:cxn ang="0">
                  <a:pos x="9" y="129"/>
                </a:cxn>
                <a:cxn ang="0">
                  <a:pos x="12" y="119"/>
                </a:cxn>
                <a:cxn ang="0">
                  <a:pos x="16" y="111"/>
                </a:cxn>
                <a:cxn ang="0">
                  <a:pos x="22" y="103"/>
                </a:cxn>
                <a:cxn ang="0">
                  <a:pos x="29" y="96"/>
                </a:cxn>
                <a:cxn ang="0">
                  <a:pos x="42" y="81"/>
                </a:cxn>
                <a:cxn ang="0">
                  <a:pos x="55" y="67"/>
                </a:cxn>
                <a:cxn ang="0">
                  <a:pos x="55" y="67"/>
                </a:cxn>
                <a:cxn ang="0">
                  <a:pos x="81" y="38"/>
                </a:cxn>
                <a:cxn ang="0">
                  <a:pos x="93" y="22"/>
                </a:cxn>
                <a:cxn ang="0">
                  <a:pos x="98" y="15"/>
                </a:cxn>
                <a:cxn ang="0">
                  <a:pos x="103" y="6"/>
                </a:cxn>
                <a:cxn ang="0">
                  <a:pos x="103" y="6"/>
                </a:cxn>
                <a:cxn ang="0">
                  <a:pos x="104" y="4"/>
                </a:cxn>
                <a:cxn ang="0">
                  <a:pos x="103" y="3"/>
                </a:cxn>
                <a:cxn ang="0">
                  <a:pos x="103" y="1"/>
                </a:cxn>
                <a:cxn ang="0">
                  <a:pos x="101" y="0"/>
                </a:cxn>
                <a:cxn ang="0">
                  <a:pos x="100" y="0"/>
                </a:cxn>
                <a:cxn ang="0">
                  <a:pos x="98" y="0"/>
                </a:cxn>
                <a:cxn ang="0">
                  <a:pos x="96" y="0"/>
                </a:cxn>
                <a:cxn ang="0">
                  <a:pos x="95" y="2"/>
                </a:cxn>
                <a:cxn ang="0">
                  <a:pos x="95" y="2"/>
                </a:cxn>
              </a:cxnLst>
              <a:rect l="0" t="0" r="r" b="b"/>
              <a:pathLst>
                <a:path w="104" h="132">
                  <a:moveTo>
                    <a:pt x="95" y="2"/>
                  </a:moveTo>
                  <a:lnTo>
                    <a:pt x="95" y="2"/>
                  </a:lnTo>
                  <a:lnTo>
                    <a:pt x="89" y="11"/>
                  </a:lnTo>
                  <a:lnTo>
                    <a:pt x="82" y="20"/>
                  </a:lnTo>
                  <a:lnTo>
                    <a:pt x="69" y="38"/>
                  </a:lnTo>
                  <a:lnTo>
                    <a:pt x="53" y="54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28" y="84"/>
                  </a:lnTo>
                  <a:lnTo>
                    <a:pt x="16" y="97"/>
                  </a:lnTo>
                  <a:lnTo>
                    <a:pt x="11" y="103"/>
                  </a:lnTo>
                  <a:lnTo>
                    <a:pt x="6" y="110"/>
                  </a:lnTo>
                  <a:lnTo>
                    <a:pt x="3" y="117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2" y="131"/>
                  </a:lnTo>
                  <a:lnTo>
                    <a:pt x="3" y="132"/>
                  </a:lnTo>
                  <a:lnTo>
                    <a:pt x="5" y="132"/>
                  </a:lnTo>
                  <a:lnTo>
                    <a:pt x="6" y="131"/>
                  </a:lnTo>
                  <a:lnTo>
                    <a:pt x="8" y="130"/>
                  </a:lnTo>
                  <a:lnTo>
                    <a:pt x="9" y="129"/>
                  </a:lnTo>
                  <a:lnTo>
                    <a:pt x="9" y="129"/>
                  </a:lnTo>
                  <a:lnTo>
                    <a:pt x="12" y="119"/>
                  </a:lnTo>
                  <a:lnTo>
                    <a:pt x="16" y="111"/>
                  </a:lnTo>
                  <a:lnTo>
                    <a:pt x="22" y="103"/>
                  </a:lnTo>
                  <a:lnTo>
                    <a:pt x="29" y="96"/>
                  </a:lnTo>
                  <a:lnTo>
                    <a:pt x="42" y="81"/>
                  </a:lnTo>
                  <a:lnTo>
                    <a:pt x="55" y="67"/>
                  </a:lnTo>
                  <a:lnTo>
                    <a:pt x="55" y="67"/>
                  </a:lnTo>
                  <a:lnTo>
                    <a:pt x="81" y="38"/>
                  </a:lnTo>
                  <a:lnTo>
                    <a:pt x="93" y="22"/>
                  </a:lnTo>
                  <a:lnTo>
                    <a:pt x="98" y="15"/>
                  </a:lnTo>
                  <a:lnTo>
                    <a:pt x="103" y="6"/>
                  </a:lnTo>
                  <a:lnTo>
                    <a:pt x="103" y="6"/>
                  </a:lnTo>
                  <a:lnTo>
                    <a:pt x="104" y="4"/>
                  </a:lnTo>
                  <a:lnTo>
                    <a:pt x="103" y="3"/>
                  </a:lnTo>
                  <a:lnTo>
                    <a:pt x="103" y="1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6" y="0"/>
                  </a:lnTo>
                  <a:lnTo>
                    <a:pt x="95" y="2"/>
                  </a:lnTo>
                  <a:lnTo>
                    <a:pt x="9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96" name="Freeform 451"/>
            <p:cNvSpPr/>
            <p:nvPr/>
          </p:nvSpPr>
          <p:spPr bwMode="auto">
            <a:xfrm>
              <a:off x="6721476" y="3168650"/>
              <a:ext cx="65088" cy="77788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19" y="0"/>
                </a:cxn>
                <a:cxn ang="0">
                  <a:pos x="110" y="1"/>
                </a:cxn>
                <a:cxn ang="0">
                  <a:pos x="103" y="5"/>
                </a:cxn>
                <a:cxn ang="0">
                  <a:pos x="95" y="10"/>
                </a:cxn>
                <a:cxn ang="0">
                  <a:pos x="88" y="15"/>
                </a:cxn>
                <a:cxn ang="0">
                  <a:pos x="83" y="23"/>
                </a:cxn>
                <a:cxn ang="0">
                  <a:pos x="77" y="30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50" y="68"/>
                </a:cxn>
                <a:cxn ang="0">
                  <a:pos x="32" y="91"/>
                </a:cxn>
                <a:cxn ang="0">
                  <a:pos x="16" y="115"/>
                </a:cxn>
                <a:cxn ang="0">
                  <a:pos x="8" y="127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0" y="141"/>
                </a:cxn>
                <a:cxn ang="0">
                  <a:pos x="0" y="144"/>
                </a:cxn>
                <a:cxn ang="0">
                  <a:pos x="1" y="145"/>
                </a:cxn>
                <a:cxn ang="0">
                  <a:pos x="3" y="146"/>
                </a:cxn>
                <a:cxn ang="0">
                  <a:pos x="5" y="147"/>
                </a:cxn>
                <a:cxn ang="0">
                  <a:pos x="7" y="147"/>
                </a:cxn>
                <a:cxn ang="0">
                  <a:pos x="8" y="146"/>
                </a:cxn>
                <a:cxn ang="0">
                  <a:pos x="9" y="145"/>
                </a:cxn>
                <a:cxn ang="0">
                  <a:pos x="9" y="145"/>
                </a:cxn>
                <a:cxn ang="0">
                  <a:pos x="15" y="133"/>
                </a:cxn>
                <a:cxn ang="0">
                  <a:pos x="22" y="123"/>
                </a:cxn>
                <a:cxn ang="0">
                  <a:pos x="37" y="103"/>
                </a:cxn>
                <a:cxn ang="0">
                  <a:pos x="52" y="84"/>
                </a:cxn>
                <a:cxn ang="0">
                  <a:pos x="66" y="64"/>
                </a:cxn>
                <a:cxn ang="0">
                  <a:pos x="66" y="64"/>
                </a:cxn>
                <a:cxn ang="0">
                  <a:pos x="76" y="47"/>
                </a:cxn>
                <a:cxn ang="0">
                  <a:pos x="81" y="39"/>
                </a:cxn>
                <a:cxn ang="0">
                  <a:pos x="87" y="30"/>
                </a:cxn>
                <a:cxn ang="0">
                  <a:pos x="94" y="23"/>
                </a:cxn>
                <a:cxn ang="0">
                  <a:pos x="102" y="17"/>
                </a:cxn>
                <a:cxn ang="0">
                  <a:pos x="110" y="11"/>
                </a:cxn>
                <a:cxn ang="0">
                  <a:pos x="114" y="10"/>
                </a:cxn>
                <a:cxn ang="0">
                  <a:pos x="119" y="9"/>
                </a:cxn>
                <a:cxn ang="0">
                  <a:pos x="119" y="9"/>
                </a:cxn>
                <a:cxn ang="0">
                  <a:pos x="120" y="8"/>
                </a:cxn>
                <a:cxn ang="0">
                  <a:pos x="122" y="7"/>
                </a:cxn>
                <a:cxn ang="0">
                  <a:pos x="123" y="4"/>
                </a:cxn>
                <a:cxn ang="0">
                  <a:pos x="123" y="2"/>
                </a:cxn>
                <a:cxn ang="0">
                  <a:pos x="122" y="1"/>
                </a:cxn>
                <a:cxn ang="0">
                  <a:pos x="120" y="0"/>
                </a:cxn>
                <a:cxn ang="0">
                  <a:pos x="119" y="0"/>
                </a:cxn>
                <a:cxn ang="0">
                  <a:pos x="119" y="0"/>
                </a:cxn>
              </a:cxnLst>
              <a:rect l="0" t="0" r="r" b="b"/>
              <a:pathLst>
                <a:path w="123" h="147">
                  <a:moveTo>
                    <a:pt x="119" y="0"/>
                  </a:moveTo>
                  <a:lnTo>
                    <a:pt x="119" y="0"/>
                  </a:lnTo>
                  <a:lnTo>
                    <a:pt x="110" y="1"/>
                  </a:lnTo>
                  <a:lnTo>
                    <a:pt x="103" y="5"/>
                  </a:lnTo>
                  <a:lnTo>
                    <a:pt x="95" y="10"/>
                  </a:lnTo>
                  <a:lnTo>
                    <a:pt x="88" y="15"/>
                  </a:lnTo>
                  <a:lnTo>
                    <a:pt x="83" y="23"/>
                  </a:lnTo>
                  <a:lnTo>
                    <a:pt x="77" y="30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50" y="68"/>
                  </a:lnTo>
                  <a:lnTo>
                    <a:pt x="32" y="91"/>
                  </a:lnTo>
                  <a:lnTo>
                    <a:pt x="16" y="115"/>
                  </a:lnTo>
                  <a:lnTo>
                    <a:pt x="8" y="127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1"/>
                  </a:lnTo>
                  <a:lnTo>
                    <a:pt x="0" y="144"/>
                  </a:lnTo>
                  <a:lnTo>
                    <a:pt x="1" y="145"/>
                  </a:lnTo>
                  <a:lnTo>
                    <a:pt x="3" y="146"/>
                  </a:lnTo>
                  <a:lnTo>
                    <a:pt x="5" y="147"/>
                  </a:lnTo>
                  <a:lnTo>
                    <a:pt x="7" y="147"/>
                  </a:lnTo>
                  <a:lnTo>
                    <a:pt x="8" y="146"/>
                  </a:lnTo>
                  <a:lnTo>
                    <a:pt x="9" y="145"/>
                  </a:lnTo>
                  <a:lnTo>
                    <a:pt x="9" y="145"/>
                  </a:lnTo>
                  <a:lnTo>
                    <a:pt x="15" y="133"/>
                  </a:lnTo>
                  <a:lnTo>
                    <a:pt x="22" y="123"/>
                  </a:lnTo>
                  <a:lnTo>
                    <a:pt x="37" y="103"/>
                  </a:lnTo>
                  <a:lnTo>
                    <a:pt x="52" y="8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76" y="47"/>
                  </a:lnTo>
                  <a:lnTo>
                    <a:pt x="81" y="39"/>
                  </a:lnTo>
                  <a:lnTo>
                    <a:pt x="87" y="30"/>
                  </a:lnTo>
                  <a:lnTo>
                    <a:pt x="94" y="23"/>
                  </a:lnTo>
                  <a:lnTo>
                    <a:pt x="102" y="17"/>
                  </a:lnTo>
                  <a:lnTo>
                    <a:pt x="110" y="11"/>
                  </a:lnTo>
                  <a:lnTo>
                    <a:pt x="114" y="10"/>
                  </a:lnTo>
                  <a:lnTo>
                    <a:pt x="119" y="9"/>
                  </a:lnTo>
                  <a:lnTo>
                    <a:pt x="119" y="9"/>
                  </a:lnTo>
                  <a:lnTo>
                    <a:pt x="120" y="8"/>
                  </a:lnTo>
                  <a:lnTo>
                    <a:pt x="122" y="7"/>
                  </a:lnTo>
                  <a:lnTo>
                    <a:pt x="123" y="4"/>
                  </a:lnTo>
                  <a:lnTo>
                    <a:pt x="123" y="2"/>
                  </a:lnTo>
                  <a:lnTo>
                    <a:pt x="122" y="1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97" name="Freeform 452"/>
            <p:cNvSpPr/>
            <p:nvPr/>
          </p:nvSpPr>
          <p:spPr bwMode="auto">
            <a:xfrm>
              <a:off x="6734176" y="3182938"/>
              <a:ext cx="74613" cy="77788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7" y="0"/>
                </a:cxn>
                <a:cxn ang="0">
                  <a:pos x="125" y="5"/>
                </a:cxn>
                <a:cxn ang="0">
                  <a:pos x="115" y="10"/>
                </a:cxn>
                <a:cxn ang="0">
                  <a:pos x="106" y="17"/>
                </a:cxn>
                <a:cxn ang="0">
                  <a:pos x="96" y="25"/>
                </a:cxn>
                <a:cxn ang="0">
                  <a:pos x="87" y="32"/>
                </a:cxn>
                <a:cxn ang="0">
                  <a:pos x="79" y="40"/>
                </a:cxn>
                <a:cxn ang="0">
                  <a:pos x="63" y="58"/>
                </a:cxn>
                <a:cxn ang="0">
                  <a:pos x="63" y="58"/>
                </a:cxn>
                <a:cxn ang="0">
                  <a:pos x="45" y="77"/>
                </a:cxn>
                <a:cxn ang="0">
                  <a:pos x="27" y="96"/>
                </a:cxn>
                <a:cxn ang="0">
                  <a:pos x="20" y="106"/>
                </a:cxn>
                <a:cxn ang="0">
                  <a:pos x="13" y="117"/>
                </a:cxn>
                <a:cxn ang="0">
                  <a:pos x="5" y="128"/>
                </a:cxn>
                <a:cxn ang="0">
                  <a:pos x="0" y="141"/>
                </a:cxn>
                <a:cxn ang="0">
                  <a:pos x="0" y="141"/>
                </a:cxn>
                <a:cxn ang="0">
                  <a:pos x="0" y="142"/>
                </a:cxn>
                <a:cxn ang="0">
                  <a:pos x="0" y="144"/>
                </a:cxn>
                <a:cxn ang="0">
                  <a:pos x="2" y="147"/>
                </a:cxn>
                <a:cxn ang="0">
                  <a:pos x="5" y="147"/>
                </a:cxn>
                <a:cxn ang="0">
                  <a:pos x="8" y="146"/>
                </a:cxn>
                <a:cxn ang="0">
                  <a:pos x="8" y="146"/>
                </a:cxn>
                <a:cxn ang="0">
                  <a:pos x="16" y="142"/>
                </a:cxn>
                <a:cxn ang="0">
                  <a:pos x="16" y="142"/>
                </a:cxn>
                <a:cxn ang="0">
                  <a:pos x="17" y="141"/>
                </a:cxn>
                <a:cxn ang="0">
                  <a:pos x="18" y="140"/>
                </a:cxn>
                <a:cxn ang="0">
                  <a:pos x="19" y="137"/>
                </a:cxn>
                <a:cxn ang="0">
                  <a:pos x="17" y="134"/>
                </a:cxn>
                <a:cxn ang="0">
                  <a:pos x="16" y="133"/>
                </a:cxn>
                <a:cxn ang="0">
                  <a:pos x="14" y="133"/>
                </a:cxn>
                <a:cxn ang="0">
                  <a:pos x="14" y="133"/>
                </a:cxn>
                <a:cxn ang="0">
                  <a:pos x="19" y="124"/>
                </a:cxn>
                <a:cxn ang="0">
                  <a:pos x="24" y="115"/>
                </a:cxn>
                <a:cxn ang="0">
                  <a:pos x="35" y="99"/>
                </a:cxn>
                <a:cxn ang="0">
                  <a:pos x="50" y="84"/>
                </a:cxn>
                <a:cxn ang="0">
                  <a:pos x="65" y="70"/>
                </a:cxn>
                <a:cxn ang="0">
                  <a:pos x="65" y="70"/>
                </a:cxn>
                <a:cxn ang="0">
                  <a:pos x="71" y="63"/>
                </a:cxn>
                <a:cxn ang="0">
                  <a:pos x="78" y="56"/>
                </a:cxn>
                <a:cxn ang="0">
                  <a:pos x="84" y="48"/>
                </a:cxn>
                <a:cxn ang="0">
                  <a:pos x="90" y="41"/>
                </a:cxn>
                <a:cxn ang="0">
                  <a:pos x="90" y="41"/>
                </a:cxn>
                <a:cxn ang="0">
                  <a:pos x="101" y="32"/>
                </a:cxn>
                <a:cxn ang="0">
                  <a:pos x="113" y="23"/>
                </a:cxn>
                <a:cxn ang="0">
                  <a:pos x="125" y="15"/>
                </a:cxn>
                <a:cxn ang="0">
                  <a:pos x="139" y="9"/>
                </a:cxn>
                <a:cxn ang="0">
                  <a:pos x="139" y="9"/>
                </a:cxn>
                <a:cxn ang="0">
                  <a:pos x="141" y="8"/>
                </a:cxn>
                <a:cxn ang="0">
                  <a:pos x="142" y="7"/>
                </a:cxn>
                <a:cxn ang="0">
                  <a:pos x="142" y="3"/>
                </a:cxn>
                <a:cxn ang="0">
                  <a:pos x="141" y="2"/>
                </a:cxn>
                <a:cxn ang="0">
                  <a:pos x="140" y="1"/>
                </a:cxn>
                <a:cxn ang="0">
                  <a:pos x="139" y="0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42" h="147">
                  <a:moveTo>
                    <a:pt x="137" y="0"/>
                  </a:moveTo>
                  <a:lnTo>
                    <a:pt x="137" y="0"/>
                  </a:lnTo>
                  <a:lnTo>
                    <a:pt x="125" y="5"/>
                  </a:lnTo>
                  <a:lnTo>
                    <a:pt x="115" y="10"/>
                  </a:lnTo>
                  <a:lnTo>
                    <a:pt x="106" y="17"/>
                  </a:lnTo>
                  <a:lnTo>
                    <a:pt x="96" y="25"/>
                  </a:lnTo>
                  <a:lnTo>
                    <a:pt x="87" y="32"/>
                  </a:lnTo>
                  <a:lnTo>
                    <a:pt x="79" y="40"/>
                  </a:lnTo>
                  <a:lnTo>
                    <a:pt x="63" y="58"/>
                  </a:lnTo>
                  <a:lnTo>
                    <a:pt x="63" y="58"/>
                  </a:lnTo>
                  <a:lnTo>
                    <a:pt x="45" y="77"/>
                  </a:lnTo>
                  <a:lnTo>
                    <a:pt x="27" y="96"/>
                  </a:lnTo>
                  <a:lnTo>
                    <a:pt x="20" y="106"/>
                  </a:lnTo>
                  <a:lnTo>
                    <a:pt x="13" y="117"/>
                  </a:lnTo>
                  <a:lnTo>
                    <a:pt x="5" y="128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42"/>
                  </a:lnTo>
                  <a:lnTo>
                    <a:pt x="0" y="144"/>
                  </a:lnTo>
                  <a:lnTo>
                    <a:pt x="2" y="147"/>
                  </a:lnTo>
                  <a:lnTo>
                    <a:pt x="5" y="147"/>
                  </a:lnTo>
                  <a:lnTo>
                    <a:pt x="8" y="146"/>
                  </a:lnTo>
                  <a:lnTo>
                    <a:pt x="8" y="146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7" y="141"/>
                  </a:lnTo>
                  <a:lnTo>
                    <a:pt x="18" y="140"/>
                  </a:lnTo>
                  <a:lnTo>
                    <a:pt x="19" y="137"/>
                  </a:lnTo>
                  <a:lnTo>
                    <a:pt x="17" y="134"/>
                  </a:lnTo>
                  <a:lnTo>
                    <a:pt x="16" y="133"/>
                  </a:lnTo>
                  <a:lnTo>
                    <a:pt x="14" y="133"/>
                  </a:lnTo>
                  <a:lnTo>
                    <a:pt x="14" y="133"/>
                  </a:lnTo>
                  <a:lnTo>
                    <a:pt x="19" y="124"/>
                  </a:lnTo>
                  <a:lnTo>
                    <a:pt x="24" y="115"/>
                  </a:lnTo>
                  <a:lnTo>
                    <a:pt x="35" y="99"/>
                  </a:lnTo>
                  <a:lnTo>
                    <a:pt x="50" y="84"/>
                  </a:lnTo>
                  <a:lnTo>
                    <a:pt x="65" y="70"/>
                  </a:lnTo>
                  <a:lnTo>
                    <a:pt x="65" y="70"/>
                  </a:lnTo>
                  <a:lnTo>
                    <a:pt x="71" y="63"/>
                  </a:lnTo>
                  <a:lnTo>
                    <a:pt x="78" y="56"/>
                  </a:lnTo>
                  <a:lnTo>
                    <a:pt x="84" y="48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101" y="32"/>
                  </a:lnTo>
                  <a:lnTo>
                    <a:pt x="113" y="23"/>
                  </a:lnTo>
                  <a:lnTo>
                    <a:pt x="125" y="15"/>
                  </a:lnTo>
                  <a:lnTo>
                    <a:pt x="139" y="9"/>
                  </a:lnTo>
                  <a:lnTo>
                    <a:pt x="139" y="9"/>
                  </a:lnTo>
                  <a:lnTo>
                    <a:pt x="141" y="8"/>
                  </a:lnTo>
                  <a:lnTo>
                    <a:pt x="142" y="7"/>
                  </a:lnTo>
                  <a:lnTo>
                    <a:pt x="142" y="3"/>
                  </a:lnTo>
                  <a:lnTo>
                    <a:pt x="141" y="2"/>
                  </a:lnTo>
                  <a:lnTo>
                    <a:pt x="140" y="1"/>
                  </a:lnTo>
                  <a:lnTo>
                    <a:pt x="139" y="0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98" name="Freeform 453"/>
            <p:cNvSpPr/>
            <p:nvPr/>
          </p:nvSpPr>
          <p:spPr bwMode="auto">
            <a:xfrm>
              <a:off x="6754813" y="3195638"/>
              <a:ext cx="79375" cy="76200"/>
            </a:xfrm>
            <a:custGeom>
              <a:avLst/>
              <a:gdLst/>
              <a:ahLst/>
              <a:cxnLst>
                <a:cxn ang="0">
                  <a:pos x="144" y="1"/>
                </a:cxn>
                <a:cxn ang="0">
                  <a:pos x="144" y="1"/>
                </a:cxn>
                <a:cxn ang="0">
                  <a:pos x="128" y="15"/>
                </a:cxn>
                <a:cxn ang="0">
                  <a:pos x="112" y="29"/>
                </a:cxn>
                <a:cxn ang="0">
                  <a:pos x="95" y="41"/>
                </a:cxn>
                <a:cxn ang="0">
                  <a:pos x="80" y="54"/>
                </a:cxn>
                <a:cxn ang="0">
                  <a:pos x="80" y="54"/>
                </a:cxn>
                <a:cxn ang="0">
                  <a:pos x="59" y="74"/>
                </a:cxn>
                <a:cxn ang="0">
                  <a:pos x="40" y="94"/>
                </a:cxn>
                <a:cxn ang="0">
                  <a:pos x="1" y="134"/>
                </a:cxn>
                <a:cxn ang="0">
                  <a:pos x="1" y="134"/>
                </a:cxn>
                <a:cxn ang="0">
                  <a:pos x="0" y="135"/>
                </a:cxn>
                <a:cxn ang="0">
                  <a:pos x="0" y="137"/>
                </a:cxn>
                <a:cxn ang="0">
                  <a:pos x="1" y="140"/>
                </a:cxn>
                <a:cxn ang="0">
                  <a:pos x="4" y="142"/>
                </a:cxn>
                <a:cxn ang="0">
                  <a:pos x="6" y="142"/>
                </a:cxn>
                <a:cxn ang="0">
                  <a:pos x="7" y="141"/>
                </a:cxn>
                <a:cxn ang="0">
                  <a:pos x="7" y="141"/>
                </a:cxn>
                <a:cxn ang="0">
                  <a:pos x="12" y="139"/>
                </a:cxn>
                <a:cxn ang="0">
                  <a:pos x="17" y="137"/>
                </a:cxn>
                <a:cxn ang="0">
                  <a:pos x="21" y="135"/>
                </a:cxn>
                <a:cxn ang="0">
                  <a:pos x="26" y="132"/>
                </a:cxn>
                <a:cxn ang="0">
                  <a:pos x="26" y="132"/>
                </a:cxn>
                <a:cxn ang="0">
                  <a:pos x="28" y="130"/>
                </a:cxn>
                <a:cxn ang="0">
                  <a:pos x="28" y="127"/>
                </a:cxn>
                <a:cxn ang="0">
                  <a:pos x="27" y="125"/>
                </a:cxn>
                <a:cxn ang="0">
                  <a:pos x="25" y="124"/>
                </a:cxn>
                <a:cxn ang="0">
                  <a:pos x="25" y="124"/>
                </a:cxn>
                <a:cxn ang="0">
                  <a:pos x="52" y="95"/>
                </a:cxn>
                <a:cxn ang="0">
                  <a:pos x="80" y="68"/>
                </a:cxn>
                <a:cxn ang="0">
                  <a:pos x="80" y="68"/>
                </a:cxn>
                <a:cxn ang="0">
                  <a:pos x="98" y="52"/>
                </a:cxn>
                <a:cxn ang="0">
                  <a:pos x="115" y="38"/>
                </a:cxn>
                <a:cxn ang="0">
                  <a:pos x="134" y="23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1" y="6"/>
                </a:cxn>
                <a:cxn ang="0">
                  <a:pos x="151" y="5"/>
                </a:cxn>
                <a:cxn ang="0">
                  <a:pos x="151" y="3"/>
                </a:cxn>
                <a:cxn ang="0">
                  <a:pos x="150" y="2"/>
                </a:cxn>
                <a:cxn ang="0">
                  <a:pos x="149" y="1"/>
                </a:cxn>
                <a:cxn ang="0">
                  <a:pos x="147" y="0"/>
                </a:cxn>
                <a:cxn ang="0">
                  <a:pos x="145" y="0"/>
                </a:cxn>
                <a:cxn ang="0">
                  <a:pos x="144" y="1"/>
                </a:cxn>
                <a:cxn ang="0">
                  <a:pos x="144" y="1"/>
                </a:cxn>
              </a:cxnLst>
              <a:rect l="0" t="0" r="r" b="b"/>
              <a:pathLst>
                <a:path w="151" h="142">
                  <a:moveTo>
                    <a:pt x="144" y="1"/>
                  </a:moveTo>
                  <a:lnTo>
                    <a:pt x="144" y="1"/>
                  </a:lnTo>
                  <a:lnTo>
                    <a:pt x="128" y="15"/>
                  </a:lnTo>
                  <a:lnTo>
                    <a:pt x="112" y="29"/>
                  </a:lnTo>
                  <a:lnTo>
                    <a:pt x="95" y="41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59" y="74"/>
                  </a:lnTo>
                  <a:lnTo>
                    <a:pt x="40" y="94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0" y="135"/>
                  </a:lnTo>
                  <a:lnTo>
                    <a:pt x="0" y="137"/>
                  </a:lnTo>
                  <a:lnTo>
                    <a:pt x="1" y="140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7" y="141"/>
                  </a:lnTo>
                  <a:lnTo>
                    <a:pt x="7" y="141"/>
                  </a:lnTo>
                  <a:lnTo>
                    <a:pt x="12" y="139"/>
                  </a:lnTo>
                  <a:lnTo>
                    <a:pt x="17" y="137"/>
                  </a:lnTo>
                  <a:lnTo>
                    <a:pt x="21" y="135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28" y="127"/>
                  </a:lnTo>
                  <a:lnTo>
                    <a:pt x="27" y="125"/>
                  </a:lnTo>
                  <a:lnTo>
                    <a:pt x="25" y="124"/>
                  </a:lnTo>
                  <a:lnTo>
                    <a:pt x="25" y="124"/>
                  </a:lnTo>
                  <a:lnTo>
                    <a:pt x="52" y="95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98" y="52"/>
                  </a:lnTo>
                  <a:lnTo>
                    <a:pt x="115" y="38"/>
                  </a:lnTo>
                  <a:lnTo>
                    <a:pt x="134" y="23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1" y="6"/>
                  </a:lnTo>
                  <a:lnTo>
                    <a:pt x="151" y="5"/>
                  </a:lnTo>
                  <a:lnTo>
                    <a:pt x="151" y="3"/>
                  </a:lnTo>
                  <a:lnTo>
                    <a:pt x="150" y="2"/>
                  </a:lnTo>
                  <a:lnTo>
                    <a:pt x="149" y="1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4" y="1"/>
                  </a:lnTo>
                  <a:lnTo>
                    <a:pt x="14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199" name="Freeform 454"/>
            <p:cNvSpPr/>
            <p:nvPr/>
          </p:nvSpPr>
          <p:spPr bwMode="auto">
            <a:xfrm>
              <a:off x="6773863" y="3211513"/>
              <a:ext cx="71438" cy="82550"/>
            </a:xfrm>
            <a:custGeom>
              <a:avLst/>
              <a:gdLst/>
              <a:ahLst/>
              <a:cxnLst>
                <a:cxn ang="0">
                  <a:pos x="124" y="3"/>
                </a:cxn>
                <a:cxn ang="0">
                  <a:pos x="124" y="3"/>
                </a:cxn>
                <a:cxn ang="0">
                  <a:pos x="121" y="8"/>
                </a:cxn>
                <a:cxn ang="0">
                  <a:pos x="118" y="12"/>
                </a:cxn>
                <a:cxn ang="0">
                  <a:pos x="115" y="16"/>
                </a:cxn>
                <a:cxn ang="0">
                  <a:pos x="111" y="20"/>
                </a:cxn>
                <a:cxn ang="0">
                  <a:pos x="102" y="27"/>
                </a:cxn>
                <a:cxn ang="0">
                  <a:pos x="95" y="34"/>
                </a:cxn>
                <a:cxn ang="0">
                  <a:pos x="95" y="34"/>
                </a:cxn>
                <a:cxn ang="0">
                  <a:pos x="87" y="43"/>
                </a:cxn>
                <a:cxn ang="0">
                  <a:pos x="80" y="52"/>
                </a:cxn>
                <a:cxn ang="0">
                  <a:pos x="74" y="60"/>
                </a:cxn>
                <a:cxn ang="0">
                  <a:pos x="67" y="70"/>
                </a:cxn>
                <a:cxn ang="0">
                  <a:pos x="67" y="70"/>
                </a:cxn>
                <a:cxn ang="0">
                  <a:pos x="2" y="147"/>
                </a:cxn>
                <a:cxn ang="0">
                  <a:pos x="2" y="147"/>
                </a:cxn>
                <a:cxn ang="0">
                  <a:pos x="1" y="149"/>
                </a:cxn>
                <a:cxn ang="0">
                  <a:pos x="0" y="151"/>
                </a:cxn>
                <a:cxn ang="0">
                  <a:pos x="2" y="154"/>
                </a:cxn>
                <a:cxn ang="0">
                  <a:pos x="3" y="156"/>
                </a:cxn>
                <a:cxn ang="0">
                  <a:pos x="5" y="156"/>
                </a:cxn>
                <a:cxn ang="0">
                  <a:pos x="6" y="156"/>
                </a:cxn>
                <a:cxn ang="0">
                  <a:pos x="8" y="154"/>
                </a:cxn>
                <a:cxn ang="0">
                  <a:pos x="17" y="145"/>
                </a:cxn>
                <a:cxn ang="0">
                  <a:pos x="17" y="145"/>
                </a:cxn>
                <a:cxn ang="0">
                  <a:pos x="18" y="143"/>
                </a:cxn>
                <a:cxn ang="0">
                  <a:pos x="19" y="141"/>
                </a:cxn>
                <a:cxn ang="0">
                  <a:pos x="19" y="141"/>
                </a:cxn>
                <a:cxn ang="0">
                  <a:pos x="83" y="65"/>
                </a:cxn>
                <a:cxn ang="0">
                  <a:pos x="83" y="65"/>
                </a:cxn>
                <a:cxn ang="0">
                  <a:pos x="100" y="45"/>
                </a:cxn>
                <a:cxn ang="0">
                  <a:pos x="108" y="36"/>
                </a:cxn>
                <a:cxn ang="0">
                  <a:pos x="117" y="26"/>
                </a:cxn>
                <a:cxn ang="0">
                  <a:pos x="117" y="26"/>
                </a:cxn>
                <a:cxn ang="0">
                  <a:pos x="123" y="21"/>
                </a:cxn>
                <a:cxn ang="0">
                  <a:pos x="127" y="17"/>
                </a:cxn>
                <a:cxn ang="0">
                  <a:pos x="130" y="12"/>
                </a:cxn>
                <a:cxn ang="0">
                  <a:pos x="133" y="5"/>
                </a:cxn>
                <a:cxn ang="0">
                  <a:pos x="133" y="5"/>
                </a:cxn>
                <a:cxn ang="0">
                  <a:pos x="133" y="3"/>
                </a:cxn>
                <a:cxn ang="0">
                  <a:pos x="132" y="2"/>
                </a:cxn>
                <a:cxn ang="0">
                  <a:pos x="131" y="1"/>
                </a:cxn>
                <a:cxn ang="0">
                  <a:pos x="129" y="0"/>
                </a:cxn>
                <a:cxn ang="0">
                  <a:pos x="127" y="0"/>
                </a:cxn>
                <a:cxn ang="0">
                  <a:pos x="126" y="0"/>
                </a:cxn>
                <a:cxn ang="0">
                  <a:pos x="124" y="1"/>
                </a:cxn>
                <a:cxn ang="0">
                  <a:pos x="124" y="3"/>
                </a:cxn>
                <a:cxn ang="0">
                  <a:pos x="124" y="3"/>
                </a:cxn>
              </a:cxnLst>
              <a:rect l="0" t="0" r="r" b="b"/>
              <a:pathLst>
                <a:path w="133" h="156">
                  <a:moveTo>
                    <a:pt x="124" y="3"/>
                  </a:moveTo>
                  <a:lnTo>
                    <a:pt x="124" y="3"/>
                  </a:lnTo>
                  <a:lnTo>
                    <a:pt x="121" y="8"/>
                  </a:lnTo>
                  <a:lnTo>
                    <a:pt x="118" y="12"/>
                  </a:lnTo>
                  <a:lnTo>
                    <a:pt x="115" y="16"/>
                  </a:lnTo>
                  <a:lnTo>
                    <a:pt x="111" y="20"/>
                  </a:lnTo>
                  <a:lnTo>
                    <a:pt x="102" y="27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87" y="43"/>
                  </a:lnTo>
                  <a:lnTo>
                    <a:pt x="80" y="52"/>
                  </a:lnTo>
                  <a:lnTo>
                    <a:pt x="74" y="60"/>
                  </a:lnTo>
                  <a:lnTo>
                    <a:pt x="67" y="70"/>
                  </a:lnTo>
                  <a:lnTo>
                    <a:pt x="67" y="70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1" y="149"/>
                  </a:lnTo>
                  <a:lnTo>
                    <a:pt x="0" y="151"/>
                  </a:lnTo>
                  <a:lnTo>
                    <a:pt x="2" y="154"/>
                  </a:lnTo>
                  <a:lnTo>
                    <a:pt x="3" y="156"/>
                  </a:lnTo>
                  <a:lnTo>
                    <a:pt x="5" y="156"/>
                  </a:lnTo>
                  <a:lnTo>
                    <a:pt x="6" y="156"/>
                  </a:lnTo>
                  <a:lnTo>
                    <a:pt x="8" y="154"/>
                  </a:lnTo>
                  <a:lnTo>
                    <a:pt x="17" y="145"/>
                  </a:lnTo>
                  <a:lnTo>
                    <a:pt x="17" y="145"/>
                  </a:lnTo>
                  <a:lnTo>
                    <a:pt x="18" y="143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83" y="65"/>
                  </a:lnTo>
                  <a:lnTo>
                    <a:pt x="83" y="65"/>
                  </a:lnTo>
                  <a:lnTo>
                    <a:pt x="100" y="45"/>
                  </a:lnTo>
                  <a:lnTo>
                    <a:pt x="108" y="36"/>
                  </a:lnTo>
                  <a:lnTo>
                    <a:pt x="117" y="26"/>
                  </a:lnTo>
                  <a:lnTo>
                    <a:pt x="117" y="26"/>
                  </a:lnTo>
                  <a:lnTo>
                    <a:pt x="123" y="21"/>
                  </a:lnTo>
                  <a:lnTo>
                    <a:pt x="127" y="17"/>
                  </a:lnTo>
                  <a:lnTo>
                    <a:pt x="130" y="12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33" y="3"/>
                  </a:lnTo>
                  <a:lnTo>
                    <a:pt x="132" y="2"/>
                  </a:lnTo>
                  <a:lnTo>
                    <a:pt x="131" y="1"/>
                  </a:lnTo>
                  <a:lnTo>
                    <a:pt x="129" y="0"/>
                  </a:lnTo>
                  <a:lnTo>
                    <a:pt x="127" y="0"/>
                  </a:lnTo>
                  <a:lnTo>
                    <a:pt x="126" y="0"/>
                  </a:lnTo>
                  <a:lnTo>
                    <a:pt x="124" y="1"/>
                  </a:lnTo>
                  <a:lnTo>
                    <a:pt x="124" y="3"/>
                  </a:lnTo>
                  <a:lnTo>
                    <a:pt x="12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00" name="Freeform 455"/>
            <p:cNvSpPr/>
            <p:nvPr/>
          </p:nvSpPr>
          <p:spPr bwMode="auto">
            <a:xfrm>
              <a:off x="6794501" y="3233738"/>
              <a:ext cx="65088" cy="80963"/>
            </a:xfrm>
            <a:custGeom>
              <a:avLst/>
              <a:gdLst/>
              <a:ahLst/>
              <a:cxnLst>
                <a:cxn ang="0">
                  <a:pos x="114" y="1"/>
                </a:cxn>
                <a:cxn ang="0">
                  <a:pos x="114" y="1"/>
                </a:cxn>
                <a:cxn ang="0">
                  <a:pos x="97" y="21"/>
                </a:cxn>
                <a:cxn ang="0">
                  <a:pos x="79" y="40"/>
                </a:cxn>
                <a:cxn ang="0">
                  <a:pos x="63" y="61"/>
                </a:cxn>
                <a:cxn ang="0">
                  <a:pos x="47" y="83"/>
                </a:cxn>
                <a:cxn ang="0">
                  <a:pos x="47" y="83"/>
                </a:cxn>
                <a:cxn ang="0">
                  <a:pos x="32" y="104"/>
                </a:cxn>
                <a:cxn ang="0">
                  <a:pos x="24" y="116"/>
                </a:cxn>
                <a:cxn ang="0">
                  <a:pos x="14" y="126"/>
                </a:cxn>
                <a:cxn ang="0">
                  <a:pos x="14" y="126"/>
                </a:cxn>
                <a:cxn ang="0">
                  <a:pos x="6" y="135"/>
                </a:cxn>
                <a:cxn ang="0">
                  <a:pos x="2" y="140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0" y="148"/>
                </a:cxn>
                <a:cxn ang="0">
                  <a:pos x="1" y="150"/>
                </a:cxn>
                <a:cxn ang="0">
                  <a:pos x="3" y="152"/>
                </a:cxn>
                <a:cxn ang="0">
                  <a:pos x="6" y="152"/>
                </a:cxn>
                <a:cxn ang="0">
                  <a:pos x="6" y="152"/>
                </a:cxn>
                <a:cxn ang="0">
                  <a:pos x="10" y="150"/>
                </a:cxn>
                <a:cxn ang="0">
                  <a:pos x="14" y="148"/>
                </a:cxn>
                <a:cxn ang="0">
                  <a:pos x="23" y="140"/>
                </a:cxn>
                <a:cxn ang="0">
                  <a:pos x="23" y="140"/>
                </a:cxn>
                <a:cxn ang="0">
                  <a:pos x="24" y="138"/>
                </a:cxn>
                <a:cxn ang="0">
                  <a:pos x="24" y="136"/>
                </a:cxn>
                <a:cxn ang="0">
                  <a:pos x="23" y="134"/>
                </a:cxn>
                <a:cxn ang="0">
                  <a:pos x="20" y="133"/>
                </a:cxn>
                <a:cxn ang="0">
                  <a:pos x="20" y="133"/>
                </a:cxn>
                <a:cxn ang="0">
                  <a:pos x="28" y="126"/>
                </a:cxn>
                <a:cxn ang="0">
                  <a:pos x="28" y="126"/>
                </a:cxn>
                <a:cxn ang="0">
                  <a:pos x="56" y="87"/>
                </a:cxn>
                <a:cxn ang="0">
                  <a:pos x="56" y="87"/>
                </a:cxn>
                <a:cxn ang="0">
                  <a:pos x="71" y="66"/>
                </a:cxn>
                <a:cxn ang="0">
                  <a:pos x="87" y="46"/>
                </a:cxn>
                <a:cxn ang="0">
                  <a:pos x="104" y="27"/>
                </a:cxn>
                <a:cxn ang="0">
                  <a:pos x="122" y="8"/>
                </a:cxn>
                <a:cxn ang="0">
                  <a:pos x="122" y="8"/>
                </a:cxn>
                <a:cxn ang="0">
                  <a:pos x="123" y="6"/>
                </a:cxn>
                <a:cxn ang="0">
                  <a:pos x="123" y="4"/>
                </a:cxn>
                <a:cxn ang="0">
                  <a:pos x="123" y="3"/>
                </a:cxn>
                <a:cxn ang="0">
                  <a:pos x="122" y="1"/>
                </a:cxn>
                <a:cxn ang="0">
                  <a:pos x="120" y="0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4" y="1"/>
                </a:cxn>
                <a:cxn ang="0">
                  <a:pos x="114" y="1"/>
                </a:cxn>
              </a:cxnLst>
              <a:rect l="0" t="0" r="r" b="b"/>
              <a:pathLst>
                <a:path w="123" h="152">
                  <a:moveTo>
                    <a:pt x="114" y="1"/>
                  </a:moveTo>
                  <a:lnTo>
                    <a:pt x="114" y="1"/>
                  </a:lnTo>
                  <a:lnTo>
                    <a:pt x="97" y="21"/>
                  </a:lnTo>
                  <a:lnTo>
                    <a:pt x="79" y="40"/>
                  </a:lnTo>
                  <a:lnTo>
                    <a:pt x="63" y="61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32" y="104"/>
                  </a:lnTo>
                  <a:lnTo>
                    <a:pt x="24" y="11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6" y="135"/>
                  </a:lnTo>
                  <a:lnTo>
                    <a:pt x="2" y="140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1" y="150"/>
                  </a:lnTo>
                  <a:lnTo>
                    <a:pt x="3" y="152"/>
                  </a:lnTo>
                  <a:lnTo>
                    <a:pt x="6" y="152"/>
                  </a:lnTo>
                  <a:lnTo>
                    <a:pt x="6" y="152"/>
                  </a:lnTo>
                  <a:lnTo>
                    <a:pt x="10" y="150"/>
                  </a:lnTo>
                  <a:lnTo>
                    <a:pt x="14" y="148"/>
                  </a:lnTo>
                  <a:lnTo>
                    <a:pt x="23" y="140"/>
                  </a:lnTo>
                  <a:lnTo>
                    <a:pt x="23" y="140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3" y="134"/>
                  </a:lnTo>
                  <a:lnTo>
                    <a:pt x="20" y="133"/>
                  </a:lnTo>
                  <a:lnTo>
                    <a:pt x="20" y="133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71" y="66"/>
                  </a:lnTo>
                  <a:lnTo>
                    <a:pt x="87" y="46"/>
                  </a:lnTo>
                  <a:lnTo>
                    <a:pt x="104" y="27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3" y="6"/>
                  </a:lnTo>
                  <a:lnTo>
                    <a:pt x="123" y="4"/>
                  </a:lnTo>
                  <a:lnTo>
                    <a:pt x="123" y="3"/>
                  </a:lnTo>
                  <a:lnTo>
                    <a:pt x="122" y="1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lnTo>
                    <a:pt x="11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01" name="Freeform 456"/>
            <p:cNvSpPr/>
            <p:nvPr/>
          </p:nvSpPr>
          <p:spPr bwMode="auto">
            <a:xfrm>
              <a:off x="6819901" y="3259138"/>
              <a:ext cx="52388" cy="74613"/>
            </a:xfrm>
            <a:custGeom>
              <a:avLst/>
              <a:gdLst/>
              <a:ahLst/>
              <a:cxnLst>
                <a:cxn ang="0">
                  <a:pos x="91" y="1"/>
                </a:cxn>
                <a:cxn ang="0">
                  <a:pos x="91" y="1"/>
                </a:cxn>
                <a:cxn ang="0">
                  <a:pos x="69" y="32"/>
                </a:cxn>
                <a:cxn ang="0">
                  <a:pos x="47" y="65"/>
                </a:cxn>
                <a:cxn ang="0">
                  <a:pos x="47" y="65"/>
                </a:cxn>
                <a:cxn ang="0">
                  <a:pos x="35" y="83"/>
                </a:cxn>
                <a:cxn ang="0">
                  <a:pos x="23" y="100"/>
                </a:cxn>
                <a:cxn ang="0">
                  <a:pos x="12" y="117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7"/>
                </a:cxn>
                <a:cxn ang="0">
                  <a:pos x="0" y="139"/>
                </a:cxn>
                <a:cxn ang="0">
                  <a:pos x="2" y="142"/>
                </a:cxn>
                <a:cxn ang="0">
                  <a:pos x="5" y="143"/>
                </a:cxn>
                <a:cxn ang="0">
                  <a:pos x="7" y="142"/>
                </a:cxn>
                <a:cxn ang="0">
                  <a:pos x="9" y="141"/>
                </a:cxn>
                <a:cxn ang="0">
                  <a:pos x="9" y="141"/>
                </a:cxn>
                <a:cxn ang="0">
                  <a:pos x="15" y="138"/>
                </a:cxn>
                <a:cxn ang="0">
                  <a:pos x="15" y="138"/>
                </a:cxn>
                <a:cxn ang="0">
                  <a:pos x="16" y="138"/>
                </a:cxn>
                <a:cxn ang="0">
                  <a:pos x="18" y="137"/>
                </a:cxn>
                <a:cxn ang="0">
                  <a:pos x="19" y="134"/>
                </a:cxn>
                <a:cxn ang="0">
                  <a:pos x="18" y="131"/>
                </a:cxn>
                <a:cxn ang="0">
                  <a:pos x="17" y="130"/>
                </a:cxn>
                <a:cxn ang="0">
                  <a:pos x="16" y="128"/>
                </a:cxn>
                <a:cxn ang="0">
                  <a:pos x="16" y="128"/>
                </a:cxn>
                <a:cxn ang="0">
                  <a:pos x="24" y="115"/>
                </a:cxn>
                <a:cxn ang="0">
                  <a:pos x="33" y="103"/>
                </a:cxn>
                <a:cxn ang="0">
                  <a:pos x="43" y="90"/>
                </a:cxn>
                <a:cxn ang="0">
                  <a:pos x="51" y="77"/>
                </a:cxn>
                <a:cxn ang="0">
                  <a:pos x="51" y="77"/>
                </a:cxn>
                <a:cxn ang="0">
                  <a:pos x="62" y="59"/>
                </a:cxn>
                <a:cxn ang="0">
                  <a:pos x="74" y="42"/>
                </a:cxn>
                <a:cxn ang="0">
                  <a:pos x="98" y="9"/>
                </a:cxn>
                <a:cxn ang="0">
                  <a:pos x="98" y="9"/>
                </a:cxn>
                <a:cxn ang="0">
                  <a:pos x="99" y="7"/>
                </a:cxn>
                <a:cxn ang="0">
                  <a:pos x="99" y="5"/>
                </a:cxn>
                <a:cxn ang="0">
                  <a:pos x="97" y="1"/>
                </a:cxn>
                <a:cxn ang="0">
                  <a:pos x="96" y="0"/>
                </a:cxn>
                <a:cxn ang="0">
                  <a:pos x="94" y="0"/>
                </a:cxn>
                <a:cxn ang="0">
                  <a:pos x="93" y="0"/>
                </a:cxn>
                <a:cxn ang="0">
                  <a:pos x="91" y="1"/>
                </a:cxn>
                <a:cxn ang="0">
                  <a:pos x="91" y="1"/>
                </a:cxn>
              </a:cxnLst>
              <a:rect l="0" t="0" r="r" b="b"/>
              <a:pathLst>
                <a:path w="99" h="143">
                  <a:moveTo>
                    <a:pt x="91" y="1"/>
                  </a:moveTo>
                  <a:lnTo>
                    <a:pt x="91" y="1"/>
                  </a:lnTo>
                  <a:lnTo>
                    <a:pt x="69" y="32"/>
                  </a:lnTo>
                  <a:lnTo>
                    <a:pt x="47" y="65"/>
                  </a:lnTo>
                  <a:lnTo>
                    <a:pt x="47" y="65"/>
                  </a:lnTo>
                  <a:lnTo>
                    <a:pt x="35" y="83"/>
                  </a:lnTo>
                  <a:lnTo>
                    <a:pt x="23" y="100"/>
                  </a:lnTo>
                  <a:lnTo>
                    <a:pt x="12" y="117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0" y="139"/>
                  </a:lnTo>
                  <a:lnTo>
                    <a:pt x="2" y="142"/>
                  </a:lnTo>
                  <a:lnTo>
                    <a:pt x="5" y="143"/>
                  </a:lnTo>
                  <a:lnTo>
                    <a:pt x="7" y="142"/>
                  </a:lnTo>
                  <a:lnTo>
                    <a:pt x="9" y="141"/>
                  </a:lnTo>
                  <a:lnTo>
                    <a:pt x="9" y="141"/>
                  </a:lnTo>
                  <a:lnTo>
                    <a:pt x="15" y="138"/>
                  </a:lnTo>
                  <a:lnTo>
                    <a:pt x="15" y="138"/>
                  </a:lnTo>
                  <a:lnTo>
                    <a:pt x="16" y="138"/>
                  </a:lnTo>
                  <a:lnTo>
                    <a:pt x="18" y="137"/>
                  </a:lnTo>
                  <a:lnTo>
                    <a:pt x="19" y="134"/>
                  </a:lnTo>
                  <a:lnTo>
                    <a:pt x="18" y="131"/>
                  </a:lnTo>
                  <a:lnTo>
                    <a:pt x="17" y="130"/>
                  </a:lnTo>
                  <a:lnTo>
                    <a:pt x="16" y="128"/>
                  </a:lnTo>
                  <a:lnTo>
                    <a:pt x="16" y="128"/>
                  </a:lnTo>
                  <a:lnTo>
                    <a:pt x="24" y="115"/>
                  </a:lnTo>
                  <a:lnTo>
                    <a:pt x="33" y="103"/>
                  </a:lnTo>
                  <a:lnTo>
                    <a:pt x="43" y="90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62" y="59"/>
                  </a:lnTo>
                  <a:lnTo>
                    <a:pt x="74" y="42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99" y="7"/>
                  </a:lnTo>
                  <a:lnTo>
                    <a:pt x="99" y="5"/>
                  </a:lnTo>
                  <a:lnTo>
                    <a:pt x="97" y="1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1"/>
                  </a:lnTo>
                  <a:lnTo>
                    <a:pt x="9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02" name="Freeform 457"/>
            <p:cNvSpPr/>
            <p:nvPr/>
          </p:nvSpPr>
          <p:spPr bwMode="auto">
            <a:xfrm>
              <a:off x="6827838" y="3284538"/>
              <a:ext cx="57150" cy="84138"/>
            </a:xfrm>
            <a:custGeom>
              <a:avLst/>
              <a:gdLst/>
              <a:ahLst/>
              <a:cxnLst>
                <a:cxn ang="0">
                  <a:pos x="100" y="2"/>
                </a:cxn>
                <a:cxn ang="0">
                  <a:pos x="100" y="2"/>
                </a:cxn>
                <a:cxn ang="0">
                  <a:pos x="88" y="22"/>
                </a:cxn>
                <a:cxn ang="0">
                  <a:pos x="74" y="40"/>
                </a:cxn>
                <a:cxn ang="0">
                  <a:pos x="48" y="77"/>
                </a:cxn>
                <a:cxn ang="0">
                  <a:pos x="23" y="115"/>
                </a:cxn>
                <a:cxn ang="0">
                  <a:pos x="11" y="134"/>
                </a:cxn>
                <a:cxn ang="0">
                  <a:pos x="0" y="154"/>
                </a:cxn>
                <a:cxn ang="0">
                  <a:pos x="0" y="154"/>
                </a:cxn>
                <a:cxn ang="0">
                  <a:pos x="0" y="156"/>
                </a:cxn>
                <a:cxn ang="0">
                  <a:pos x="0" y="157"/>
                </a:cxn>
                <a:cxn ang="0">
                  <a:pos x="2" y="160"/>
                </a:cxn>
                <a:cxn ang="0">
                  <a:pos x="4" y="161"/>
                </a:cxn>
                <a:cxn ang="0">
                  <a:pos x="6" y="161"/>
                </a:cxn>
                <a:cxn ang="0">
                  <a:pos x="7" y="159"/>
                </a:cxn>
                <a:cxn ang="0">
                  <a:pos x="12" y="155"/>
                </a:cxn>
                <a:cxn ang="0">
                  <a:pos x="12" y="155"/>
                </a:cxn>
                <a:cxn ang="0">
                  <a:pos x="13" y="152"/>
                </a:cxn>
                <a:cxn ang="0">
                  <a:pos x="13" y="150"/>
                </a:cxn>
                <a:cxn ang="0">
                  <a:pos x="13" y="150"/>
                </a:cxn>
                <a:cxn ang="0">
                  <a:pos x="24" y="131"/>
                </a:cxn>
                <a:cxn ang="0">
                  <a:pos x="35" y="113"/>
                </a:cxn>
                <a:cxn ang="0">
                  <a:pos x="60" y="77"/>
                </a:cxn>
                <a:cxn ang="0">
                  <a:pos x="84" y="42"/>
                </a:cxn>
                <a:cxn ang="0">
                  <a:pos x="96" y="25"/>
                </a:cxn>
                <a:cxn ang="0">
                  <a:pos x="108" y="7"/>
                </a:cxn>
                <a:cxn ang="0">
                  <a:pos x="108" y="7"/>
                </a:cxn>
                <a:cxn ang="0">
                  <a:pos x="108" y="5"/>
                </a:cxn>
                <a:cxn ang="0">
                  <a:pos x="108" y="3"/>
                </a:cxn>
                <a:cxn ang="0">
                  <a:pos x="107" y="2"/>
                </a:cxn>
                <a:cxn ang="0">
                  <a:pos x="106" y="1"/>
                </a:cxn>
                <a:cxn ang="0">
                  <a:pos x="104" y="0"/>
                </a:cxn>
                <a:cxn ang="0">
                  <a:pos x="103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100" y="2"/>
                </a:cxn>
              </a:cxnLst>
              <a:rect l="0" t="0" r="r" b="b"/>
              <a:pathLst>
                <a:path w="108" h="161">
                  <a:moveTo>
                    <a:pt x="100" y="2"/>
                  </a:moveTo>
                  <a:lnTo>
                    <a:pt x="100" y="2"/>
                  </a:lnTo>
                  <a:lnTo>
                    <a:pt x="88" y="22"/>
                  </a:lnTo>
                  <a:lnTo>
                    <a:pt x="74" y="40"/>
                  </a:lnTo>
                  <a:lnTo>
                    <a:pt x="48" y="77"/>
                  </a:lnTo>
                  <a:lnTo>
                    <a:pt x="23" y="115"/>
                  </a:lnTo>
                  <a:lnTo>
                    <a:pt x="11" y="13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7"/>
                  </a:lnTo>
                  <a:lnTo>
                    <a:pt x="2" y="160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7" y="159"/>
                  </a:lnTo>
                  <a:lnTo>
                    <a:pt x="12" y="155"/>
                  </a:lnTo>
                  <a:lnTo>
                    <a:pt x="12" y="155"/>
                  </a:lnTo>
                  <a:lnTo>
                    <a:pt x="13" y="152"/>
                  </a:lnTo>
                  <a:lnTo>
                    <a:pt x="13" y="150"/>
                  </a:lnTo>
                  <a:lnTo>
                    <a:pt x="13" y="150"/>
                  </a:lnTo>
                  <a:lnTo>
                    <a:pt x="24" y="131"/>
                  </a:lnTo>
                  <a:lnTo>
                    <a:pt x="35" y="113"/>
                  </a:lnTo>
                  <a:lnTo>
                    <a:pt x="60" y="77"/>
                  </a:lnTo>
                  <a:lnTo>
                    <a:pt x="84" y="42"/>
                  </a:lnTo>
                  <a:lnTo>
                    <a:pt x="96" y="25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8" y="5"/>
                  </a:lnTo>
                  <a:lnTo>
                    <a:pt x="108" y="3"/>
                  </a:lnTo>
                  <a:lnTo>
                    <a:pt x="107" y="2"/>
                  </a:lnTo>
                  <a:lnTo>
                    <a:pt x="106" y="1"/>
                  </a:lnTo>
                  <a:lnTo>
                    <a:pt x="104" y="0"/>
                  </a:lnTo>
                  <a:lnTo>
                    <a:pt x="103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10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03" name="Freeform 458"/>
            <p:cNvSpPr/>
            <p:nvPr/>
          </p:nvSpPr>
          <p:spPr bwMode="auto">
            <a:xfrm>
              <a:off x="6840538" y="3311525"/>
              <a:ext cx="63500" cy="87313"/>
            </a:xfrm>
            <a:custGeom>
              <a:avLst/>
              <a:gdLst/>
              <a:ahLst/>
              <a:cxnLst>
                <a:cxn ang="0">
                  <a:pos x="114" y="2"/>
                </a:cxn>
                <a:cxn ang="0">
                  <a:pos x="114" y="2"/>
                </a:cxn>
                <a:cxn ang="0">
                  <a:pos x="98" y="19"/>
                </a:cxn>
                <a:cxn ang="0">
                  <a:pos x="82" y="38"/>
                </a:cxn>
                <a:cxn ang="0">
                  <a:pos x="69" y="57"/>
                </a:cxn>
                <a:cxn ang="0">
                  <a:pos x="55" y="78"/>
                </a:cxn>
                <a:cxn ang="0">
                  <a:pos x="28" y="118"/>
                </a:cxn>
                <a:cxn ang="0">
                  <a:pos x="15" y="138"/>
                </a:cxn>
                <a:cxn ang="0">
                  <a:pos x="1" y="158"/>
                </a:cxn>
                <a:cxn ang="0">
                  <a:pos x="1" y="158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1" y="165"/>
                </a:cxn>
                <a:cxn ang="0">
                  <a:pos x="3" y="166"/>
                </a:cxn>
                <a:cxn ang="0">
                  <a:pos x="4" y="166"/>
                </a:cxn>
                <a:cxn ang="0">
                  <a:pos x="6" y="166"/>
                </a:cxn>
                <a:cxn ang="0">
                  <a:pos x="7" y="165"/>
                </a:cxn>
                <a:cxn ang="0">
                  <a:pos x="7" y="165"/>
                </a:cxn>
                <a:cxn ang="0">
                  <a:pos x="21" y="145"/>
                </a:cxn>
                <a:cxn ang="0">
                  <a:pos x="36" y="125"/>
                </a:cxn>
                <a:cxn ang="0">
                  <a:pos x="62" y="84"/>
                </a:cxn>
                <a:cxn ang="0">
                  <a:pos x="75" y="65"/>
                </a:cxn>
                <a:cxn ang="0">
                  <a:pos x="89" y="45"/>
                </a:cxn>
                <a:cxn ang="0">
                  <a:pos x="105" y="25"/>
                </a:cxn>
                <a:cxn ang="0">
                  <a:pos x="121" y="8"/>
                </a:cxn>
                <a:cxn ang="0">
                  <a:pos x="121" y="8"/>
                </a:cxn>
                <a:cxn ang="0">
                  <a:pos x="122" y="6"/>
                </a:cxn>
                <a:cxn ang="0">
                  <a:pos x="122" y="5"/>
                </a:cxn>
                <a:cxn ang="0">
                  <a:pos x="121" y="3"/>
                </a:cxn>
                <a:cxn ang="0">
                  <a:pos x="120" y="2"/>
                </a:cxn>
                <a:cxn ang="0">
                  <a:pos x="119" y="1"/>
                </a:cxn>
                <a:cxn ang="0">
                  <a:pos x="117" y="0"/>
                </a:cxn>
                <a:cxn ang="0">
                  <a:pos x="116" y="0"/>
                </a:cxn>
                <a:cxn ang="0">
                  <a:pos x="114" y="2"/>
                </a:cxn>
                <a:cxn ang="0">
                  <a:pos x="114" y="2"/>
                </a:cxn>
              </a:cxnLst>
              <a:rect l="0" t="0" r="r" b="b"/>
              <a:pathLst>
                <a:path w="122" h="166">
                  <a:moveTo>
                    <a:pt x="114" y="2"/>
                  </a:moveTo>
                  <a:lnTo>
                    <a:pt x="114" y="2"/>
                  </a:lnTo>
                  <a:lnTo>
                    <a:pt x="98" y="19"/>
                  </a:lnTo>
                  <a:lnTo>
                    <a:pt x="82" y="38"/>
                  </a:lnTo>
                  <a:lnTo>
                    <a:pt x="69" y="57"/>
                  </a:lnTo>
                  <a:lnTo>
                    <a:pt x="55" y="78"/>
                  </a:lnTo>
                  <a:lnTo>
                    <a:pt x="28" y="118"/>
                  </a:lnTo>
                  <a:lnTo>
                    <a:pt x="15" y="138"/>
                  </a:lnTo>
                  <a:lnTo>
                    <a:pt x="1" y="158"/>
                  </a:lnTo>
                  <a:lnTo>
                    <a:pt x="1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1" y="165"/>
                  </a:lnTo>
                  <a:lnTo>
                    <a:pt x="3" y="166"/>
                  </a:lnTo>
                  <a:lnTo>
                    <a:pt x="4" y="166"/>
                  </a:lnTo>
                  <a:lnTo>
                    <a:pt x="6" y="166"/>
                  </a:lnTo>
                  <a:lnTo>
                    <a:pt x="7" y="165"/>
                  </a:lnTo>
                  <a:lnTo>
                    <a:pt x="7" y="165"/>
                  </a:lnTo>
                  <a:lnTo>
                    <a:pt x="21" y="145"/>
                  </a:lnTo>
                  <a:lnTo>
                    <a:pt x="36" y="125"/>
                  </a:lnTo>
                  <a:lnTo>
                    <a:pt x="62" y="84"/>
                  </a:lnTo>
                  <a:lnTo>
                    <a:pt x="75" y="65"/>
                  </a:lnTo>
                  <a:lnTo>
                    <a:pt x="89" y="45"/>
                  </a:lnTo>
                  <a:lnTo>
                    <a:pt x="105" y="25"/>
                  </a:lnTo>
                  <a:lnTo>
                    <a:pt x="121" y="8"/>
                  </a:lnTo>
                  <a:lnTo>
                    <a:pt x="121" y="8"/>
                  </a:lnTo>
                  <a:lnTo>
                    <a:pt x="122" y="6"/>
                  </a:lnTo>
                  <a:lnTo>
                    <a:pt x="122" y="5"/>
                  </a:lnTo>
                  <a:lnTo>
                    <a:pt x="121" y="3"/>
                  </a:lnTo>
                  <a:lnTo>
                    <a:pt x="120" y="2"/>
                  </a:lnTo>
                  <a:lnTo>
                    <a:pt x="119" y="1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4" y="2"/>
                  </a:lnTo>
                  <a:lnTo>
                    <a:pt x="11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04" name="Freeform 459"/>
            <p:cNvSpPr/>
            <p:nvPr/>
          </p:nvSpPr>
          <p:spPr bwMode="auto">
            <a:xfrm>
              <a:off x="6840538" y="3338513"/>
              <a:ext cx="74613" cy="115888"/>
            </a:xfrm>
            <a:custGeom>
              <a:avLst/>
              <a:gdLst/>
              <a:ahLst/>
              <a:cxnLst>
                <a:cxn ang="0">
                  <a:pos x="133" y="2"/>
                </a:cxn>
                <a:cxn ang="0">
                  <a:pos x="133" y="2"/>
                </a:cxn>
                <a:cxn ang="0">
                  <a:pos x="113" y="31"/>
                </a:cxn>
                <a:cxn ang="0">
                  <a:pos x="95" y="61"/>
                </a:cxn>
                <a:cxn ang="0">
                  <a:pos x="76" y="90"/>
                </a:cxn>
                <a:cxn ang="0">
                  <a:pos x="57" y="119"/>
                </a:cxn>
                <a:cxn ang="0">
                  <a:pos x="57" y="119"/>
                </a:cxn>
                <a:cxn ang="0">
                  <a:pos x="41" y="142"/>
                </a:cxn>
                <a:cxn ang="0">
                  <a:pos x="24" y="163"/>
                </a:cxn>
                <a:cxn ang="0">
                  <a:pos x="16" y="175"/>
                </a:cxn>
                <a:cxn ang="0">
                  <a:pos x="10" y="186"/>
                </a:cxn>
                <a:cxn ang="0">
                  <a:pos x="4" y="199"/>
                </a:cxn>
                <a:cxn ang="0">
                  <a:pos x="0" y="212"/>
                </a:cxn>
                <a:cxn ang="0">
                  <a:pos x="0" y="212"/>
                </a:cxn>
                <a:cxn ang="0">
                  <a:pos x="0" y="214"/>
                </a:cxn>
                <a:cxn ang="0">
                  <a:pos x="0" y="216"/>
                </a:cxn>
                <a:cxn ang="0">
                  <a:pos x="1" y="217"/>
                </a:cxn>
                <a:cxn ang="0">
                  <a:pos x="3" y="218"/>
                </a:cxn>
                <a:cxn ang="0">
                  <a:pos x="5" y="218"/>
                </a:cxn>
                <a:cxn ang="0">
                  <a:pos x="6" y="217"/>
                </a:cxn>
                <a:cxn ang="0">
                  <a:pos x="8" y="216"/>
                </a:cxn>
                <a:cxn ang="0">
                  <a:pos x="9" y="215"/>
                </a:cxn>
                <a:cxn ang="0">
                  <a:pos x="9" y="215"/>
                </a:cxn>
                <a:cxn ang="0">
                  <a:pos x="13" y="201"/>
                </a:cxn>
                <a:cxn ang="0">
                  <a:pos x="19" y="188"/>
                </a:cxn>
                <a:cxn ang="0">
                  <a:pos x="26" y="176"/>
                </a:cxn>
                <a:cxn ang="0">
                  <a:pos x="35" y="164"/>
                </a:cxn>
                <a:cxn ang="0">
                  <a:pos x="52" y="142"/>
                </a:cxn>
                <a:cxn ang="0">
                  <a:pos x="69" y="119"/>
                </a:cxn>
                <a:cxn ang="0">
                  <a:pos x="69" y="119"/>
                </a:cxn>
                <a:cxn ang="0">
                  <a:pos x="87" y="91"/>
                </a:cxn>
                <a:cxn ang="0">
                  <a:pos x="105" y="63"/>
                </a:cxn>
                <a:cxn ang="0">
                  <a:pos x="122" y="35"/>
                </a:cxn>
                <a:cxn ang="0">
                  <a:pos x="141" y="7"/>
                </a:cxn>
                <a:cxn ang="0">
                  <a:pos x="141" y="7"/>
                </a:cxn>
                <a:cxn ang="0">
                  <a:pos x="141" y="5"/>
                </a:cxn>
                <a:cxn ang="0">
                  <a:pos x="141" y="3"/>
                </a:cxn>
                <a:cxn ang="0">
                  <a:pos x="140" y="2"/>
                </a:cxn>
                <a:cxn ang="0">
                  <a:pos x="139" y="1"/>
                </a:cxn>
                <a:cxn ang="0">
                  <a:pos x="138" y="0"/>
                </a:cxn>
                <a:cxn ang="0">
                  <a:pos x="136" y="0"/>
                </a:cxn>
                <a:cxn ang="0">
                  <a:pos x="134" y="1"/>
                </a:cxn>
                <a:cxn ang="0">
                  <a:pos x="133" y="2"/>
                </a:cxn>
                <a:cxn ang="0">
                  <a:pos x="133" y="2"/>
                </a:cxn>
              </a:cxnLst>
              <a:rect l="0" t="0" r="r" b="b"/>
              <a:pathLst>
                <a:path w="141" h="218">
                  <a:moveTo>
                    <a:pt x="133" y="2"/>
                  </a:moveTo>
                  <a:lnTo>
                    <a:pt x="133" y="2"/>
                  </a:lnTo>
                  <a:lnTo>
                    <a:pt x="113" y="31"/>
                  </a:lnTo>
                  <a:lnTo>
                    <a:pt x="95" y="61"/>
                  </a:lnTo>
                  <a:lnTo>
                    <a:pt x="76" y="90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41" y="142"/>
                  </a:lnTo>
                  <a:lnTo>
                    <a:pt x="24" y="163"/>
                  </a:lnTo>
                  <a:lnTo>
                    <a:pt x="16" y="175"/>
                  </a:lnTo>
                  <a:lnTo>
                    <a:pt x="10" y="186"/>
                  </a:lnTo>
                  <a:lnTo>
                    <a:pt x="4" y="199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4"/>
                  </a:lnTo>
                  <a:lnTo>
                    <a:pt x="0" y="216"/>
                  </a:lnTo>
                  <a:lnTo>
                    <a:pt x="1" y="217"/>
                  </a:lnTo>
                  <a:lnTo>
                    <a:pt x="3" y="218"/>
                  </a:lnTo>
                  <a:lnTo>
                    <a:pt x="5" y="218"/>
                  </a:lnTo>
                  <a:lnTo>
                    <a:pt x="6" y="217"/>
                  </a:lnTo>
                  <a:lnTo>
                    <a:pt x="8" y="216"/>
                  </a:lnTo>
                  <a:lnTo>
                    <a:pt x="9" y="215"/>
                  </a:lnTo>
                  <a:lnTo>
                    <a:pt x="9" y="215"/>
                  </a:lnTo>
                  <a:lnTo>
                    <a:pt x="13" y="201"/>
                  </a:lnTo>
                  <a:lnTo>
                    <a:pt x="19" y="188"/>
                  </a:lnTo>
                  <a:lnTo>
                    <a:pt x="26" y="176"/>
                  </a:lnTo>
                  <a:lnTo>
                    <a:pt x="35" y="164"/>
                  </a:lnTo>
                  <a:lnTo>
                    <a:pt x="52" y="142"/>
                  </a:lnTo>
                  <a:lnTo>
                    <a:pt x="69" y="119"/>
                  </a:lnTo>
                  <a:lnTo>
                    <a:pt x="69" y="119"/>
                  </a:lnTo>
                  <a:lnTo>
                    <a:pt x="87" y="91"/>
                  </a:lnTo>
                  <a:lnTo>
                    <a:pt x="105" y="63"/>
                  </a:lnTo>
                  <a:lnTo>
                    <a:pt x="122" y="35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5"/>
                  </a:lnTo>
                  <a:lnTo>
                    <a:pt x="141" y="3"/>
                  </a:lnTo>
                  <a:lnTo>
                    <a:pt x="140" y="2"/>
                  </a:lnTo>
                  <a:lnTo>
                    <a:pt x="139" y="1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4" y="1"/>
                  </a:lnTo>
                  <a:lnTo>
                    <a:pt x="133" y="2"/>
                  </a:lnTo>
                  <a:lnTo>
                    <a:pt x="13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05" name="Freeform 460"/>
            <p:cNvSpPr/>
            <p:nvPr/>
          </p:nvSpPr>
          <p:spPr bwMode="auto">
            <a:xfrm>
              <a:off x="6821488" y="3373438"/>
              <a:ext cx="95250" cy="125413"/>
            </a:xfrm>
            <a:custGeom>
              <a:avLst/>
              <a:gdLst/>
              <a:ahLst/>
              <a:cxnLst>
                <a:cxn ang="0">
                  <a:pos x="172" y="2"/>
                </a:cxn>
                <a:cxn ang="0">
                  <a:pos x="172" y="2"/>
                </a:cxn>
                <a:cxn ang="0">
                  <a:pos x="169" y="10"/>
                </a:cxn>
                <a:cxn ang="0">
                  <a:pos x="164" y="17"/>
                </a:cxn>
                <a:cxn ang="0">
                  <a:pos x="151" y="30"/>
                </a:cxn>
                <a:cxn ang="0">
                  <a:pos x="139" y="44"/>
                </a:cxn>
                <a:cxn ang="0">
                  <a:pos x="128" y="56"/>
                </a:cxn>
                <a:cxn ang="0">
                  <a:pos x="128" y="56"/>
                </a:cxn>
                <a:cxn ang="0">
                  <a:pos x="117" y="71"/>
                </a:cxn>
                <a:cxn ang="0">
                  <a:pos x="107" y="85"/>
                </a:cxn>
                <a:cxn ang="0">
                  <a:pos x="87" y="114"/>
                </a:cxn>
                <a:cxn ang="0">
                  <a:pos x="87" y="114"/>
                </a:cxn>
                <a:cxn ang="0">
                  <a:pos x="66" y="143"/>
                </a:cxn>
                <a:cxn ang="0">
                  <a:pos x="44" y="172"/>
                </a:cxn>
                <a:cxn ang="0">
                  <a:pos x="22" y="201"/>
                </a:cxn>
                <a:cxn ang="0">
                  <a:pos x="12" y="215"/>
                </a:cxn>
                <a:cxn ang="0">
                  <a:pos x="1" y="231"/>
                </a:cxn>
                <a:cxn ang="0">
                  <a:pos x="1" y="231"/>
                </a:cxn>
                <a:cxn ang="0">
                  <a:pos x="0" y="232"/>
                </a:cxn>
                <a:cxn ang="0">
                  <a:pos x="1" y="234"/>
                </a:cxn>
                <a:cxn ang="0">
                  <a:pos x="1" y="236"/>
                </a:cxn>
                <a:cxn ang="0">
                  <a:pos x="4" y="237"/>
                </a:cxn>
                <a:cxn ang="0">
                  <a:pos x="5" y="237"/>
                </a:cxn>
                <a:cxn ang="0">
                  <a:pos x="7" y="237"/>
                </a:cxn>
                <a:cxn ang="0">
                  <a:pos x="9" y="237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19" y="219"/>
                </a:cxn>
                <a:cxn ang="0">
                  <a:pos x="29" y="205"/>
                </a:cxn>
                <a:cxn ang="0">
                  <a:pos x="51" y="176"/>
                </a:cxn>
                <a:cxn ang="0">
                  <a:pos x="74" y="147"/>
                </a:cxn>
                <a:cxn ang="0">
                  <a:pos x="95" y="118"/>
                </a:cxn>
                <a:cxn ang="0">
                  <a:pos x="95" y="118"/>
                </a:cxn>
                <a:cxn ang="0">
                  <a:pos x="120" y="83"/>
                </a:cxn>
                <a:cxn ang="0">
                  <a:pos x="133" y="65"/>
                </a:cxn>
                <a:cxn ang="0">
                  <a:pos x="145" y="49"/>
                </a:cxn>
                <a:cxn ang="0">
                  <a:pos x="145" y="49"/>
                </a:cxn>
                <a:cxn ang="0">
                  <a:pos x="154" y="39"/>
                </a:cxn>
                <a:cxn ang="0">
                  <a:pos x="165" y="29"/>
                </a:cxn>
                <a:cxn ang="0">
                  <a:pos x="173" y="19"/>
                </a:cxn>
                <a:cxn ang="0">
                  <a:pos x="177" y="14"/>
                </a:cxn>
                <a:cxn ang="0">
                  <a:pos x="180" y="8"/>
                </a:cxn>
                <a:cxn ang="0">
                  <a:pos x="180" y="8"/>
                </a:cxn>
                <a:cxn ang="0">
                  <a:pos x="181" y="6"/>
                </a:cxn>
                <a:cxn ang="0">
                  <a:pos x="180" y="3"/>
                </a:cxn>
                <a:cxn ang="0">
                  <a:pos x="178" y="1"/>
                </a:cxn>
                <a:cxn ang="0">
                  <a:pos x="176" y="0"/>
                </a:cxn>
                <a:cxn ang="0">
                  <a:pos x="175" y="0"/>
                </a:cxn>
                <a:cxn ang="0">
                  <a:pos x="173" y="1"/>
                </a:cxn>
                <a:cxn ang="0">
                  <a:pos x="172" y="2"/>
                </a:cxn>
                <a:cxn ang="0">
                  <a:pos x="172" y="2"/>
                </a:cxn>
              </a:cxnLst>
              <a:rect l="0" t="0" r="r" b="b"/>
              <a:pathLst>
                <a:path w="181" h="237">
                  <a:moveTo>
                    <a:pt x="172" y="2"/>
                  </a:moveTo>
                  <a:lnTo>
                    <a:pt x="172" y="2"/>
                  </a:lnTo>
                  <a:lnTo>
                    <a:pt x="169" y="10"/>
                  </a:lnTo>
                  <a:lnTo>
                    <a:pt x="164" y="17"/>
                  </a:lnTo>
                  <a:lnTo>
                    <a:pt x="151" y="30"/>
                  </a:lnTo>
                  <a:lnTo>
                    <a:pt x="139" y="44"/>
                  </a:lnTo>
                  <a:lnTo>
                    <a:pt x="128" y="56"/>
                  </a:lnTo>
                  <a:lnTo>
                    <a:pt x="128" y="56"/>
                  </a:lnTo>
                  <a:lnTo>
                    <a:pt x="117" y="71"/>
                  </a:lnTo>
                  <a:lnTo>
                    <a:pt x="107" y="85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66" y="143"/>
                  </a:lnTo>
                  <a:lnTo>
                    <a:pt x="44" y="172"/>
                  </a:lnTo>
                  <a:lnTo>
                    <a:pt x="22" y="201"/>
                  </a:lnTo>
                  <a:lnTo>
                    <a:pt x="12" y="215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0" y="232"/>
                  </a:lnTo>
                  <a:lnTo>
                    <a:pt x="1" y="234"/>
                  </a:lnTo>
                  <a:lnTo>
                    <a:pt x="1" y="236"/>
                  </a:lnTo>
                  <a:lnTo>
                    <a:pt x="4" y="237"/>
                  </a:lnTo>
                  <a:lnTo>
                    <a:pt x="5" y="237"/>
                  </a:lnTo>
                  <a:lnTo>
                    <a:pt x="7" y="237"/>
                  </a:lnTo>
                  <a:lnTo>
                    <a:pt x="9" y="237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19" y="219"/>
                  </a:lnTo>
                  <a:lnTo>
                    <a:pt x="29" y="205"/>
                  </a:lnTo>
                  <a:lnTo>
                    <a:pt x="51" y="176"/>
                  </a:lnTo>
                  <a:lnTo>
                    <a:pt x="74" y="147"/>
                  </a:lnTo>
                  <a:lnTo>
                    <a:pt x="95" y="118"/>
                  </a:lnTo>
                  <a:lnTo>
                    <a:pt x="95" y="118"/>
                  </a:lnTo>
                  <a:lnTo>
                    <a:pt x="120" y="83"/>
                  </a:lnTo>
                  <a:lnTo>
                    <a:pt x="133" y="65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54" y="39"/>
                  </a:lnTo>
                  <a:lnTo>
                    <a:pt x="165" y="29"/>
                  </a:lnTo>
                  <a:lnTo>
                    <a:pt x="173" y="19"/>
                  </a:lnTo>
                  <a:lnTo>
                    <a:pt x="177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1" y="6"/>
                  </a:lnTo>
                  <a:lnTo>
                    <a:pt x="180" y="3"/>
                  </a:lnTo>
                  <a:lnTo>
                    <a:pt x="178" y="1"/>
                  </a:lnTo>
                  <a:lnTo>
                    <a:pt x="176" y="0"/>
                  </a:lnTo>
                  <a:lnTo>
                    <a:pt x="175" y="0"/>
                  </a:lnTo>
                  <a:lnTo>
                    <a:pt x="173" y="1"/>
                  </a:lnTo>
                  <a:lnTo>
                    <a:pt x="172" y="2"/>
                  </a:lnTo>
                  <a:lnTo>
                    <a:pt x="17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06" name="Freeform 461"/>
            <p:cNvSpPr/>
            <p:nvPr/>
          </p:nvSpPr>
          <p:spPr bwMode="auto">
            <a:xfrm>
              <a:off x="6832601" y="3394075"/>
              <a:ext cx="104775" cy="12700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92" y="0"/>
                </a:cxn>
                <a:cxn ang="0">
                  <a:pos x="177" y="10"/>
                </a:cxn>
                <a:cxn ang="0">
                  <a:pos x="162" y="20"/>
                </a:cxn>
                <a:cxn ang="0">
                  <a:pos x="149" y="33"/>
                </a:cxn>
                <a:cxn ang="0">
                  <a:pos x="136" y="45"/>
                </a:cxn>
                <a:cxn ang="0">
                  <a:pos x="124" y="58"/>
                </a:cxn>
                <a:cxn ang="0">
                  <a:pos x="113" y="72"/>
                </a:cxn>
                <a:cxn ang="0">
                  <a:pos x="90" y="100"/>
                </a:cxn>
                <a:cxn ang="0">
                  <a:pos x="90" y="100"/>
                </a:cxn>
                <a:cxn ang="0">
                  <a:pos x="65" y="135"/>
                </a:cxn>
                <a:cxn ang="0">
                  <a:pos x="53" y="152"/>
                </a:cxn>
                <a:cxn ang="0">
                  <a:pos x="41" y="170"/>
                </a:cxn>
                <a:cxn ang="0">
                  <a:pos x="41" y="170"/>
                </a:cxn>
                <a:cxn ang="0">
                  <a:pos x="31" y="187"/>
                </a:cxn>
                <a:cxn ang="0">
                  <a:pos x="20" y="202"/>
                </a:cxn>
                <a:cxn ang="0">
                  <a:pos x="8" y="219"/>
                </a:cxn>
                <a:cxn ang="0">
                  <a:pos x="4" y="227"/>
                </a:cxn>
                <a:cxn ang="0">
                  <a:pos x="0" y="235"/>
                </a:cxn>
                <a:cxn ang="0">
                  <a:pos x="0" y="235"/>
                </a:cxn>
                <a:cxn ang="0">
                  <a:pos x="0" y="237"/>
                </a:cxn>
                <a:cxn ang="0">
                  <a:pos x="0" y="238"/>
                </a:cxn>
                <a:cxn ang="0">
                  <a:pos x="1" y="240"/>
                </a:cxn>
                <a:cxn ang="0">
                  <a:pos x="3" y="240"/>
                </a:cxn>
                <a:cxn ang="0">
                  <a:pos x="6" y="240"/>
                </a:cxn>
                <a:cxn ang="0">
                  <a:pos x="8" y="239"/>
                </a:cxn>
                <a:cxn ang="0">
                  <a:pos x="9" y="237"/>
                </a:cxn>
                <a:cxn ang="0">
                  <a:pos x="9" y="237"/>
                </a:cxn>
                <a:cxn ang="0">
                  <a:pos x="14" y="229"/>
                </a:cxn>
                <a:cxn ang="0">
                  <a:pos x="19" y="221"/>
                </a:cxn>
                <a:cxn ang="0">
                  <a:pos x="25" y="213"/>
                </a:cxn>
                <a:cxn ang="0">
                  <a:pos x="32" y="206"/>
                </a:cxn>
                <a:cxn ang="0">
                  <a:pos x="32" y="206"/>
                </a:cxn>
                <a:cxn ang="0">
                  <a:pos x="37" y="200"/>
                </a:cxn>
                <a:cxn ang="0">
                  <a:pos x="41" y="192"/>
                </a:cxn>
                <a:cxn ang="0">
                  <a:pos x="50" y="175"/>
                </a:cxn>
                <a:cxn ang="0">
                  <a:pos x="50" y="175"/>
                </a:cxn>
                <a:cxn ang="0">
                  <a:pos x="60" y="159"/>
                </a:cxn>
                <a:cxn ang="0">
                  <a:pos x="71" y="142"/>
                </a:cxn>
                <a:cxn ang="0">
                  <a:pos x="94" y="111"/>
                </a:cxn>
                <a:cxn ang="0">
                  <a:pos x="94" y="111"/>
                </a:cxn>
                <a:cxn ang="0">
                  <a:pos x="117" y="82"/>
                </a:cxn>
                <a:cxn ang="0">
                  <a:pos x="128" y="68"/>
                </a:cxn>
                <a:cxn ang="0">
                  <a:pos x="141" y="54"/>
                </a:cxn>
                <a:cxn ang="0">
                  <a:pos x="153" y="41"/>
                </a:cxn>
                <a:cxn ang="0">
                  <a:pos x="166" y="30"/>
                </a:cxn>
                <a:cxn ang="0">
                  <a:pos x="181" y="18"/>
                </a:cxn>
                <a:cxn ang="0">
                  <a:pos x="196" y="8"/>
                </a:cxn>
                <a:cxn ang="0">
                  <a:pos x="196" y="8"/>
                </a:cxn>
                <a:cxn ang="0">
                  <a:pos x="198" y="7"/>
                </a:cxn>
                <a:cxn ang="0">
                  <a:pos x="198" y="5"/>
                </a:cxn>
                <a:cxn ang="0">
                  <a:pos x="198" y="4"/>
                </a:cxn>
                <a:cxn ang="0">
                  <a:pos x="198" y="2"/>
                </a:cxn>
                <a:cxn ang="0">
                  <a:pos x="197" y="1"/>
                </a:cxn>
                <a:cxn ang="0">
                  <a:pos x="195" y="0"/>
                </a:cxn>
                <a:cxn ang="0">
                  <a:pos x="194" y="0"/>
                </a:cxn>
                <a:cxn ang="0">
                  <a:pos x="192" y="0"/>
                </a:cxn>
                <a:cxn ang="0">
                  <a:pos x="192" y="0"/>
                </a:cxn>
              </a:cxnLst>
              <a:rect l="0" t="0" r="r" b="b"/>
              <a:pathLst>
                <a:path w="198" h="240">
                  <a:moveTo>
                    <a:pt x="192" y="0"/>
                  </a:moveTo>
                  <a:lnTo>
                    <a:pt x="192" y="0"/>
                  </a:lnTo>
                  <a:lnTo>
                    <a:pt x="177" y="10"/>
                  </a:lnTo>
                  <a:lnTo>
                    <a:pt x="162" y="20"/>
                  </a:lnTo>
                  <a:lnTo>
                    <a:pt x="149" y="33"/>
                  </a:lnTo>
                  <a:lnTo>
                    <a:pt x="136" y="45"/>
                  </a:lnTo>
                  <a:lnTo>
                    <a:pt x="124" y="58"/>
                  </a:lnTo>
                  <a:lnTo>
                    <a:pt x="113" y="72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65" y="135"/>
                  </a:lnTo>
                  <a:lnTo>
                    <a:pt x="53" y="152"/>
                  </a:lnTo>
                  <a:lnTo>
                    <a:pt x="41" y="170"/>
                  </a:lnTo>
                  <a:lnTo>
                    <a:pt x="41" y="170"/>
                  </a:lnTo>
                  <a:lnTo>
                    <a:pt x="31" y="187"/>
                  </a:lnTo>
                  <a:lnTo>
                    <a:pt x="20" y="202"/>
                  </a:lnTo>
                  <a:lnTo>
                    <a:pt x="8" y="219"/>
                  </a:lnTo>
                  <a:lnTo>
                    <a:pt x="4" y="227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0" y="238"/>
                  </a:lnTo>
                  <a:lnTo>
                    <a:pt x="1" y="240"/>
                  </a:lnTo>
                  <a:lnTo>
                    <a:pt x="3" y="240"/>
                  </a:lnTo>
                  <a:lnTo>
                    <a:pt x="6" y="240"/>
                  </a:lnTo>
                  <a:lnTo>
                    <a:pt x="8" y="239"/>
                  </a:lnTo>
                  <a:lnTo>
                    <a:pt x="9" y="237"/>
                  </a:lnTo>
                  <a:lnTo>
                    <a:pt x="9" y="237"/>
                  </a:lnTo>
                  <a:lnTo>
                    <a:pt x="14" y="229"/>
                  </a:lnTo>
                  <a:lnTo>
                    <a:pt x="19" y="221"/>
                  </a:lnTo>
                  <a:lnTo>
                    <a:pt x="25" y="213"/>
                  </a:lnTo>
                  <a:lnTo>
                    <a:pt x="32" y="206"/>
                  </a:lnTo>
                  <a:lnTo>
                    <a:pt x="32" y="206"/>
                  </a:lnTo>
                  <a:lnTo>
                    <a:pt x="37" y="200"/>
                  </a:lnTo>
                  <a:lnTo>
                    <a:pt x="41" y="192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60" y="159"/>
                  </a:lnTo>
                  <a:lnTo>
                    <a:pt x="71" y="142"/>
                  </a:lnTo>
                  <a:lnTo>
                    <a:pt x="94" y="111"/>
                  </a:lnTo>
                  <a:lnTo>
                    <a:pt x="94" y="111"/>
                  </a:lnTo>
                  <a:lnTo>
                    <a:pt x="117" y="82"/>
                  </a:lnTo>
                  <a:lnTo>
                    <a:pt x="128" y="68"/>
                  </a:lnTo>
                  <a:lnTo>
                    <a:pt x="141" y="54"/>
                  </a:lnTo>
                  <a:lnTo>
                    <a:pt x="153" y="41"/>
                  </a:lnTo>
                  <a:lnTo>
                    <a:pt x="166" y="30"/>
                  </a:lnTo>
                  <a:lnTo>
                    <a:pt x="181" y="18"/>
                  </a:lnTo>
                  <a:lnTo>
                    <a:pt x="196" y="8"/>
                  </a:lnTo>
                  <a:lnTo>
                    <a:pt x="196" y="8"/>
                  </a:lnTo>
                  <a:lnTo>
                    <a:pt x="198" y="7"/>
                  </a:lnTo>
                  <a:lnTo>
                    <a:pt x="198" y="5"/>
                  </a:lnTo>
                  <a:lnTo>
                    <a:pt x="198" y="4"/>
                  </a:lnTo>
                  <a:lnTo>
                    <a:pt x="198" y="2"/>
                  </a:lnTo>
                  <a:lnTo>
                    <a:pt x="197" y="1"/>
                  </a:lnTo>
                  <a:lnTo>
                    <a:pt x="195" y="0"/>
                  </a:lnTo>
                  <a:lnTo>
                    <a:pt x="194" y="0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07" name="Freeform 462"/>
            <p:cNvSpPr/>
            <p:nvPr/>
          </p:nvSpPr>
          <p:spPr bwMode="auto">
            <a:xfrm>
              <a:off x="6451601" y="3336925"/>
              <a:ext cx="39688" cy="65088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0" y="18"/>
                </a:cxn>
                <a:cxn ang="0">
                  <a:pos x="51" y="32"/>
                </a:cxn>
                <a:cxn ang="0">
                  <a:pos x="41" y="46"/>
                </a:cxn>
                <a:cxn ang="0">
                  <a:pos x="31" y="59"/>
                </a:cxn>
                <a:cxn ang="0">
                  <a:pos x="22" y="71"/>
                </a:cxn>
                <a:cxn ang="0">
                  <a:pos x="13" y="86"/>
                </a:cxn>
                <a:cxn ang="0">
                  <a:pos x="5" y="100"/>
                </a:cxn>
                <a:cxn ang="0">
                  <a:pos x="2" y="109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19"/>
                </a:cxn>
                <a:cxn ang="0">
                  <a:pos x="1" y="120"/>
                </a:cxn>
                <a:cxn ang="0">
                  <a:pos x="2" y="122"/>
                </a:cxn>
                <a:cxn ang="0">
                  <a:pos x="3" y="122"/>
                </a:cxn>
                <a:cxn ang="0">
                  <a:pos x="5" y="122"/>
                </a:cxn>
                <a:cxn ang="0">
                  <a:pos x="7" y="122"/>
                </a:cxn>
                <a:cxn ang="0">
                  <a:pos x="8" y="121"/>
                </a:cxn>
                <a:cxn ang="0">
                  <a:pos x="9" y="119"/>
                </a:cxn>
                <a:cxn ang="0">
                  <a:pos x="9" y="119"/>
                </a:cxn>
                <a:cxn ang="0">
                  <a:pos x="12" y="111"/>
                </a:cxn>
                <a:cxn ang="0">
                  <a:pos x="15" y="103"/>
                </a:cxn>
                <a:cxn ang="0">
                  <a:pos x="22" y="88"/>
                </a:cxn>
                <a:cxn ang="0">
                  <a:pos x="31" y="74"/>
                </a:cxn>
                <a:cxn ang="0">
                  <a:pos x="40" y="61"/>
                </a:cxn>
                <a:cxn ang="0">
                  <a:pos x="51" y="48"/>
                </a:cxn>
                <a:cxn ang="0">
                  <a:pos x="60" y="34"/>
                </a:cxn>
                <a:cxn ang="0">
                  <a:pos x="68" y="21"/>
                </a:cxn>
                <a:cxn ang="0">
                  <a:pos x="76" y="5"/>
                </a:cxn>
                <a:cxn ang="0">
                  <a:pos x="76" y="5"/>
                </a:cxn>
                <a:cxn ang="0">
                  <a:pos x="76" y="3"/>
                </a:cxn>
                <a:cxn ang="0">
                  <a:pos x="76" y="1"/>
                </a:cxn>
                <a:cxn ang="0">
                  <a:pos x="75" y="0"/>
                </a:cxn>
                <a:cxn ang="0">
                  <a:pos x="72" y="0"/>
                </a:cxn>
                <a:cxn ang="0">
                  <a:pos x="69" y="0"/>
                </a:cxn>
                <a:cxn ang="0">
                  <a:pos x="67" y="1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122">
                  <a:moveTo>
                    <a:pt x="66" y="3"/>
                  </a:moveTo>
                  <a:lnTo>
                    <a:pt x="66" y="3"/>
                  </a:lnTo>
                  <a:lnTo>
                    <a:pt x="60" y="18"/>
                  </a:lnTo>
                  <a:lnTo>
                    <a:pt x="51" y="32"/>
                  </a:lnTo>
                  <a:lnTo>
                    <a:pt x="41" y="46"/>
                  </a:lnTo>
                  <a:lnTo>
                    <a:pt x="31" y="59"/>
                  </a:lnTo>
                  <a:lnTo>
                    <a:pt x="22" y="71"/>
                  </a:lnTo>
                  <a:lnTo>
                    <a:pt x="13" y="86"/>
                  </a:lnTo>
                  <a:lnTo>
                    <a:pt x="5" y="100"/>
                  </a:lnTo>
                  <a:lnTo>
                    <a:pt x="2" y="109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1" y="120"/>
                  </a:lnTo>
                  <a:lnTo>
                    <a:pt x="2" y="122"/>
                  </a:lnTo>
                  <a:lnTo>
                    <a:pt x="3" y="122"/>
                  </a:lnTo>
                  <a:lnTo>
                    <a:pt x="5" y="122"/>
                  </a:lnTo>
                  <a:lnTo>
                    <a:pt x="7" y="122"/>
                  </a:lnTo>
                  <a:lnTo>
                    <a:pt x="8" y="121"/>
                  </a:lnTo>
                  <a:lnTo>
                    <a:pt x="9" y="119"/>
                  </a:lnTo>
                  <a:lnTo>
                    <a:pt x="9" y="119"/>
                  </a:lnTo>
                  <a:lnTo>
                    <a:pt x="12" y="111"/>
                  </a:lnTo>
                  <a:lnTo>
                    <a:pt x="15" y="103"/>
                  </a:lnTo>
                  <a:lnTo>
                    <a:pt x="22" y="88"/>
                  </a:lnTo>
                  <a:lnTo>
                    <a:pt x="31" y="74"/>
                  </a:lnTo>
                  <a:lnTo>
                    <a:pt x="40" y="61"/>
                  </a:lnTo>
                  <a:lnTo>
                    <a:pt x="51" y="48"/>
                  </a:lnTo>
                  <a:lnTo>
                    <a:pt x="60" y="34"/>
                  </a:lnTo>
                  <a:lnTo>
                    <a:pt x="68" y="21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76" y="3"/>
                  </a:lnTo>
                  <a:lnTo>
                    <a:pt x="76" y="1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7" y="1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08" name="Freeform 463"/>
            <p:cNvSpPr/>
            <p:nvPr/>
          </p:nvSpPr>
          <p:spPr bwMode="auto">
            <a:xfrm>
              <a:off x="6467476" y="3341688"/>
              <a:ext cx="50800" cy="73025"/>
            </a:xfrm>
            <a:custGeom>
              <a:avLst/>
              <a:gdLst/>
              <a:ahLst/>
              <a:cxnLst>
                <a:cxn ang="0">
                  <a:pos x="87" y="1"/>
                </a:cxn>
                <a:cxn ang="0">
                  <a:pos x="87" y="1"/>
                </a:cxn>
                <a:cxn ang="0">
                  <a:pos x="80" y="8"/>
                </a:cxn>
                <a:cxn ang="0">
                  <a:pos x="74" y="15"/>
                </a:cxn>
                <a:cxn ang="0">
                  <a:pos x="63" y="29"/>
                </a:cxn>
                <a:cxn ang="0">
                  <a:pos x="54" y="46"/>
                </a:cxn>
                <a:cxn ang="0">
                  <a:pos x="44" y="61"/>
                </a:cxn>
                <a:cxn ang="0">
                  <a:pos x="44" y="61"/>
                </a:cxn>
                <a:cxn ang="0">
                  <a:pos x="36" y="72"/>
                </a:cxn>
                <a:cxn ang="0">
                  <a:pos x="30" y="82"/>
                </a:cxn>
                <a:cxn ang="0">
                  <a:pos x="19" y="104"/>
                </a:cxn>
                <a:cxn ang="0">
                  <a:pos x="19" y="104"/>
                </a:cxn>
                <a:cxn ang="0">
                  <a:pos x="15" y="111"/>
                </a:cxn>
                <a:cxn ang="0">
                  <a:pos x="9" y="117"/>
                </a:cxn>
                <a:cxn ang="0">
                  <a:pos x="4" y="123"/>
                </a:cxn>
                <a:cxn ang="0">
                  <a:pos x="2" y="127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2" y="136"/>
                </a:cxn>
                <a:cxn ang="0">
                  <a:pos x="4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9" y="134"/>
                </a:cxn>
                <a:cxn ang="0">
                  <a:pos x="13" y="127"/>
                </a:cxn>
                <a:cxn ang="0">
                  <a:pos x="18" y="121"/>
                </a:cxn>
                <a:cxn ang="0">
                  <a:pos x="23" y="115"/>
                </a:cxn>
                <a:cxn ang="0">
                  <a:pos x="27" y="109"/>
                </a:cxn>
                <a:cxn ang="0">
                  <a:pos x="27" y="109"/>
                </a:cxn>
                <a:cxn ang="0">
                  <a:pos x="36" y="90"/>
                </a:cxn>
                <a:cxn ang="0">
                  <a:pos x="47" y="73"/>
                </a:cxn>
                <a:cxn ang="0">
                  <a:pos x="47" y="73"/>
                </a:cxn>
                <a:cxn ang="0">
                  <a:pos x="57" y="56"/>
                </a:cxn>
                <a:cxn ang="0">
                  <a:pos x="68" y="39"/>
                </a:cxn>
                <a:cxn ang="0">
                  <a:pos x="80" y="22"/>
                </a:cxn>
                <a:cxn ang="0">
                  <a:pos x="87" y="15"/>
                </a:cxn>
                <a:cxn ang="0">
                  <a:pos x="94" y="8"/>
                </a:cxn>
                <a:cxn ang="0">
                  <a:pos x="94" y="8"/>
                </a:cxn>
                <a:cxn ang="0">
                  <a:pos x="95" y="7"/>
                </a:cxn>
                <a:cxn ang="0">
                  <a:pos x="95" y="5"/>
                </a:cxn>
                <a:cxn ang="0">
                  <a:pos x="95" y="2"/>
                </a:cxn>
                <a:cxn ang="0">
                  <a:pos x="94" y="1"/>
                </a:cxn>
                <a:cxn ang="0">
                  <a:pos x="91" y="0"/>
                </a:cxn>
                <a:cxn ang="0">
                  <a:pos x="89" y="0"/>
                </a:cxn>
                <a:cxn ang="0">
                  <a:pos x="87" y="1"/>
                </a:cxn>
                <a:cxn ang="0">
                  <a:pos x="87" y="1"/>
                </a:cxn>
              </a:cxnLst>
              <a:rect l="0" t="0" r="r" b="b"/>
              <a:pathLst>
                <a:path w="95" h="137">
                  <a:moveTo>
                    <a:pt x="87" y="1"/>
                  </a:moveTo>
                  <a:lnTo>
                    <a:pt x="87" y="1"/>
                  </a:lnTo>
                  <a:lnTo>
                    <a:pt x="80" y="8"/>
                  </a:lnTo>
                  <a:lnTo>
                    <a:pt x="74" y="15"/>
                  </a:lnTo>
                  <a:lnTo>
                    <a:pt x="63" y="29"/>
                  </a:lnTo>
                  <a:lnTo>
                    <a:pt x="54" y="46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36" y="72"/>
                  </a:lnTo>
                  <a:lnTo>
                    <a:pt x="30" y="82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5" y="111"/>
                  </a:lnTo>
                  <a:lnTo>
                    <a:pt x="9" y="117"/>
                  </a:lnTo>
                  <a:lnTo>
                    <a:pt x="4" y="123"/>
                  </a:lnTo>
                  <a:lnTo>
                    <a:pt x="2" y="127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2" y="136"/>
                  </a:lnTo>
                  <a:lnTo>
                    <a:pt x="4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9" y="134"/>
                  </a:lnTo>
                  <a:lnTo>
                    <a:pt x="13" y="127"/>
                  </a:lnTo>
                  <a:lnTo>
                    <a:pt x="18" y="121"/>
                  </a:lnTo>
                  <a:lnTo>
                    <a:pt x="23" y="115"/>
                  </a:lnTo>
                  <a:lnTo>
                    <a:pt x="27" y="109"/>
                  </a:lnTo>
                  <a:lnTo>
                    <a:pt x="27" y="109"/>
                  </a:lnTo>
                  <a:lnTo>
                    <a:pt x="36" y="90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57" y="56"/>
                  </a:lnTo>
                  <a:lnTo>
                    <a:pt x="68" y="39"/>
                  </a:lnTo>
                  <a:lnTo>
                    <a:pt x="80" y="22"/>
                  </a:lnTo>
                  <a:lnTo>
                    <a:pt x="87" y="15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5" y="7"/>
                  </a:lnTo>
                  <a:lnTo>
                    <a:pt x="95" y="5"/>
                  </a:lnTo>
                  <a:lnTo>
                    <a:pt x="95" y="2"/>
                  </a:lnTo>
                  <a:lnTo>
                    <a:pt x="94" y="1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7" y="1"/>
                  </a:lnTo>
                  <a:lnTo>
                    <a:pt x="8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09" name="Freeform 464"/>
            <p:cNvSpPr/>
            <p:nvPr/>
          </p:nvSpPr>
          <p:spPr bwMode="auto">
            <a:xfrm>
              <a:off x="6483351" y="3346450"/>
              <a:ext cx="50800" cy="96838"/>
            </a:xfrm>
            <a:custGeom>
              <a:avLst/>
              <a:gdLst/>
              <a:ahLst/>
              <a:cxnLst>
                <a:cxn ang="0">
                  <a:pos x="86" y="2"/>
                </a:cxn>
                <a:cxn ang="0">
                  <a:pos x="86" y="2"/>
                </a:cxn>
                <a:cxn ang="0">
                  <a:pos x="62" y="43"/>
                </a:cxn>
                <a:cxn ang="0">
                  <a:pos x="52" y="65"/>
                </a:cxn>
                <a:cxn ang="0">
                  <a:pos x="41" y="88"/>
                </a:cxn>
                <a:cxn ang="0">
                  <a:pos x="41" y="88"/>
                </a:cxn>
                <a:cxn ang="0">
                  <a:pos x="36" y="101"/>
                </a:cxn>
                <a:cxn ang="0">
                  <a:pos x="32" y="114"/>
                </a:cxn>
                <a:cxn ang="0">
                  <a:pos x="27" y="128"/>
                </a:cxn>
                <a:cxn ang="0">
                  <a:pos x="24" y="135"/>
                </a:cxn>
                <a:cxn ang="0">
                  <a:pos x="20" y="141"/>
                </a:cxn>
                <a:cxn ang="0">
                  <a:pos x="20" y="141"/>
                </a:cxn>
                <a:cxn ang="0">
                  <a:pos x="8" y="156"/>
                </a:cxn>
                <a:cxn ang="0">
                  <a:pos x="3" y="164"/>
                </a:cxn>
                <a:cxn ang="0">
                  <a:pos x="1" y="168"/>
                </a:cxn>
                <a:cxn ang="0">
                  <a:pos x="0" y="172"/>
                </a:cxn>
                <a:cxn ang="0">
                  <a:pos x="0" y="172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0" y="176"/>
                </a:cxn>
                <a:cxn ang="0">
                  <a:pos x="0" y="178"/>
                </a:cxn>
                <a:cxn ang="0">
                  <a:pos x="1" y="180"/>
                </a:cxn>
                <a:cxn ang="0">
                  <a:pos x="3" y="182"/>
                </a:cxn>
                <a:cxn ang="0">
                  <a:pos x="4" y="182"/>
                </a:cxn>
                <a:cxn ang="0">
                  <a:pos x="6" y="182"/>
                </a:cxn>
                <a:cxn ang="0">
                  <a:pos x="8" y="180"/>
                </a:cxn>
                <a:cxn ang="0">
                  <a:pos x="9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0" y="171"/>
                </a:cxn>
                <a:cxn ang="0">
                  <a:pos x="12" y="166"/>
                </a:cxn>
                <a:cxn ang="0">
                  <a:pos x="16" y="160"/>
                </a:cxn>
                <a:cxn ang="0">
                  <a:pos x="20" y="154"/>
                </a:cxn>
                <a:cxn ang="0">
                  <a:pos x="29" y="143"/>
                </a:cxn>
                <a:cxn ang="0">
                  <a:pos x="32" y="137"/>
                </a:cxn>
                <a:cxn ang="0">
                  <a:pos x="35" y="133"/>
                </a:cxn>
                <a:cxn ang="0">
                  <a:pos x="35" y="133"/>
                </a:cxn>
                <a:cxn ang="0">
                  <a:pos x="42" y="114"/>
                </a:cxn>
                <a:cxn ang="0">
                  <a:pos x="49" y="97"/>
                </a:cxn>
                <a:cxn ang="0">
                  <a:pos x="49" y="97"/>
                </a:cxn>
                <a:cxn ang="0">
                  <a:pos x="53" y="84"/>
                </a:cxn>
                <a:cxn ang="0">
                  <a:pos x="58" y="73"/>
                </a:cxn>
                <a:cxn ang="0">
                  <a:pos x="69" y="50"/>
                </a:cxn>
                <a:cxn ang="0">
                  <a:pos x="94" y="6"/>
                </a:cxn>
                <a:cxn ang="0">
                  <a:pos x="94" y="6"/>
                </a:cxn>
                <a:cxn ang="0">
                  <a:pos x="95" y="5"/>
                </a:cxn>
                <a:cxn ang="0">
                  <a:pos x="94" y="3"/>
                </a:cxn>
                <a:cxn ang="0">
                  <a:pos x="93" y="1"/>
                </a:cxn>
                <a:cxn ang="0">
                  <a:pos x="92" y="0"/>
                </a:cxn>
                <a:cxn ang="0">
                  <a:pos x="91" y="0"/>
                </a:cxn>
                <a:cxn ang="0">
                  <a:pos x="89" y="0"/>
                </a:cxn>
                <a:cxn ang="0">
                  <a:pos x="87" y="0"/>
                </a:cxn>
                <a:cxn ang="0">
                  <a:pos x="86" y="2"/>
                </a:cxn>
                <a:cxn ang="0">
                  <a:pos x="86" y="2"/>
                </a:cxn>
              </a:cxnLst>
              <a:rect l="0" t="0" r="r" b="b"/>
              <a:pathLst>
                <a:path w="95" h="182">
                  <a:moveTo>
                    <a:pt x="86" y="2"/>
                  </a:moveTo>
                  <a:lnTo>
                    <a:pt x="86" y="2"/>
                  </a:lnTo>
                  <a:lnTo>
                    <a:pt x="62" y="43"/>
                  </a:lnTo>
                  <a:lnTo>
                    <a:pt x="52" y="65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36" y="101"/>
                  </a:lnTo>
                  <a:lnTo>
                    <a:pt x="32" y="114"/>
                  </a:lnTo>
                  <a:lnTo>
                    <a:pt x="27" y="128"/>
                  </a:lnTo>
                  <a:lnTo>
                    <a:pt x="24" y="135"/>
                  </a:lnTo>
                  <a:lnTo>
                    <a:pt x="20" y="141"/>
                  </a:lnTo>
                  <a:lnTo>
                    <a:pt x="20" y="141"/>
                  </a:lnTo>
                  <a:lnTo>
                    <a:pt x="8" y="156"/>
                  </a:lnTo>
                  <a:lnTo>
                    <a:pt x="3" y="164"/>
                  </a:lnTo>
                  <a:lnTo>
                    <a:pt x="1" y="168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78"/>
                  </a:lnTo>
                  <a:lnTo>
                    <a:pt x="1" y="180"/>
                  </a:lnTo>
                  <a:lnTo>
                    <a:pt x="3" y="182"/>
                  </a:lnTo>
                  <a:lnTo>
                    <a:pt x="4" y="182"/>
                  </a:lnTo>
                  <a:lnTo>
                    <a:pt x="6" y="182"/>
                  </a:lnTo>
                  <a:lnTo>
                    <a:pt x="8" y="180"/>
                  </a:lnTo>
                  <a:lnTo>
                    <a:pt x="9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0" y="171"/>
                  </a:lnTo>
                  <a:lnTo>
                    <a:pt x="12" y="166"/>
                  </a:lnTo>
                  <a:lnTo>
                    <a:pt x="16" y="160"/>
                  </a:lnTo>
                  <a:lnTo>
                    <a:pt x="20" y="154"/>
                  </a:lnTo>
                  <a:lnTo>
                    <a:pt x="29" y="143"/>
                  </a:lnTo>
                  <a:lnTo>
                    <a:pt x="32" y="137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42" y="114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53" y="84"/>
                  </a:lnTo>
                  <a:lnTo>
                    <a:pt x="58" y="73"/>
                  </a:lnTo>
                  <a:lnTo>
                    <a:pt x="69" y="50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5" y="5"/>
                  </a:lnTo>
                  <a:lnTo>
                    <a:pt x="94" y="3"/>
                  </a:lnTo>
                  <a:lnTo>
                    <a:pt x="93" y="1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7" y="0"/>
                  </a:lnTo>
                  <a:lnTo>
                    <a:pt x="86" y="2"/>
                  </a:lnTo>
                  <a:lnTo>
                    <a:pt x="8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10" name="Freeform 465"/>
            <p:cNvSpPr/>
            <p:nvPr/>
          </p:nvSpPr>
          <p:spPr bwMode="auto">
            <a:xfrm>
              <a:off x="6491288" y="3362325"/>
              <a:ext cx="57150" cy="109538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02" y="0"/>
                </a:cxn>
                <a:cxn ang="0">
                  <a:pos x="95" y="2"/>
                </a:cxn>
                <a:cxn ang="0">
                  <a:pos x="88" y="6"/>
                </a:cxn>
                <a:cxn ang="0">
                  <a:pos x="83" y="12"/>
                </a:cxn>
                <a:cxn ang="0">
                  <a:pos x="79" y="19"/>
                </a:cxn>
                <a:cxn ang="0">
                  <a:pos x="79" y="19"/>
                </a:cxn>
                <a:cxn ang="0">
                  <a:pos x="72" y="38"/>
                </a:cxn>
                <a:cxn ang="0">
                  <a:pos x="62" y="54"/>
                </a:cxn>
                <a:cxn ang="0">
                  <a:pos x="52" y="71"/>
                </a:cxn>
                <a:cxn ang="0">
                  <a:pos x="42" y="87"/>
                </a:cxn>
                <a:cxn ang="0">
                  <a:pos x="42" y="87"/>
                </a:cxn>
                <a:cxn ang="0">
                  <a:pos x="36" y="101"/>
                </a:cxn>
                <a:cxn ang="0">
                  <a:pos x="31" y="115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15" y="159"/>
                </a:cxn>
                <a:cxn ang="0">
                  <a:pos x="8" y="173"/>
                </a:cxn>
                <a:cxn ang="0">
                  <a:pos x="3" y="189"/>
                </a:cxn>
                <a:cxn ang="0">
                  <a:pos x="1" y="196"/>
                </a:cxn>
                <a:cxn ang="0">
                  <a:pos x="0" y="203"/>
                </a:cxn>
                <a:cxn ang="0">
                  <a:pos x="0" y="203"/>
                </a:cxn>
                <a:cxn ang="0">
                  <a:pos x="0" y="205"/>
                </a:cxn>
                <a:cxn ang="0">
                  <a:pos x="1" y="207"/>
                </a:cxn>
                <a:cxn ang="0">
                  <a:pos x="2" y="208"/>
                </a:cxn>
                <a:cxn ang="0">
                  <a:pos x="4" y="208"/>
                </a:cxn>
                <a:cxn ang="0">
                  <a:pos x="7" y="207"/>
                </a:cxn>
                <a:cxn ang="0">
                  <a:pos x="8" y="205"/>
                </a:cxn>
                <a:cxn ang="0">
                  <a:pos x="9" y="203"/>
                </a:cxn>
                <a:cxn ang="0">
                  <a:pos x="9" y="203"/>
                </a:cxn>
                <a:cxn ang="0">
                  <a:pos x="10" y="198"/>
                </a:cxn>
                <a:cxn ang="0">
                  <a:pos x="11" y="193"/>
                </a:cxn>
                <a:cxn ang="0">
                  <a:pos x="15" y="181"/>
                </a:cxn>
                <a:cxn ang="0">
                  <a:pos x="20" y="171"/>
                </a:cxn>
                <a:cxn ang="0">
                  <a:pos x="25" y="161"/>
                </a:cxn>
                <a:cxn ang="0">
                  <a:pos x="25" y="161"/>
                </a:cxn>
                <a:cxn ang="0">
                  <a:pos x="34" y="136"/>
                </a:cxn>
                <a:cxn ang="0">
                  <a:pos x="41" y="111"/>
                </a:cxn>
                <a:cxn ang="0">
                  <a:pos x="41" y="111"/>
                </a:cxn>
                <a:cxn ang="0">
                  <a:pos x="47" y="97"/>
                </a:cxn>
                <a:cxn ang="0">
                  <a:pos x="55" y="83"/>
                </a:cxn>
                <a:cxn ang="0">
                  <a:pos x="72" y="56"/>
                </a:cxn>
                <a:cxn ang="0">
                  <a:pos x="72" y="56"/>
                </a:cxn>
                <a:cxn ang="0">
                  <a:pos x="78" y="44"/>
                </a:cxn>
                <a:cxn ang="0">
                  <a:pos x="85" y="29"/>
                </a:cxn>
                <a:cxn ang="0">
                  <a:pos x="89" y="21"/>
                </a:cxn>
                <a:cxn ang="0">
                  <a:pos x="94" y="16"/>
                </a:cxn>
                <a:cxn ang="0">
                  <a:pos x="99" y="11"/>
                </a:cxn>
                <a:cxn ang="0">
                  <a:pos x="102" y="10"/>
                </a:cxn>
                <a:cxn ang="0">
                  <a:pos x="105" y="9"/>
                </a:cxn>
                <a:cxn ang="0">
                  <a:pos x="105" y="9"/>
                </a:cxn>
                <a:cxn ang="0">
                  <a:pos x="107" y="8"/>
                </a:cxn>
                <a:cxn ang="0">
                  <a:pos x="108" y="7"/>
                </a:cxn>
                <a:cxn ang="0">
                  <a:pos x="108" y="6"/>
                </a:cxn>
                <a:cxn ang="0">
                  <a:pos x="108" y="4"/>
                </a:cxn>
                <a:cxn ang="0">
                  <a:pos x="106" y="1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8" h="208">
                  <a:moveTo>
                    <a:pt x="102" y="0"/>
                  </a:moveTo>
                  <a:lnTo>
                    <a:pt x="102" y="0"/>
                  </a:lnTo>
                  <a:lnTo>
                    <a:pt x="95" y="2"/>
                  </a:lnTo>
                  <a:lnTo>
                    <a:pt x="88" y="6"/>
                  </a:lnTo>
                  <a:lnTo>
                    <a:pt x="83" y="12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2" y="38"/>
                  </a:lnTo>
                  <a:lnTo>
                    <a:pt x="62" y="54"/>
                  </a:lnTo>
                  <a:lnTo>
                    <a:pt x="52" y="71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36" y="101"/>
                  </a:lnTo>
                  <a:lnTo>
                    <a:pt x="31" y="115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15" y="159"/>
                  </a:lnTo>
                  <a:lnTo>
                    <a:pt x="8" y="173"/>
                  </a:lnTo>
                  <a:lnTo>
                    <a:pt x="3" y="189"/>
                  </a:lnTo>
                  <a:lnTo>
                    <a:pt x="1" y="196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0" y="205"/>
                  </a:lnTo>
                  <a:lnTo>
                    <a:pt x="1" y="207"/>
                  </a:lnTo>
                  <a:lnTo>
                    <a:pt x="2" y="208"/>
                  </a:lnTo>
                  <a:lnTo>
                    <a:pt x="4" y="208"/>
                  </a:lnTo>
                  <a:lnTo>
                    <a:pt x="7" y="207"/>
                  </a:lnTo>
                  <a:lnTo>
                    <a:pt x="8" y="205"/>
                  </a:lnTo>
                  <a:lnTo>
                    <a:pt x="9" y="203"/>
                  </a:lnTo>
                  <a:lnTo>
                    <a:pt x="9" y="203"/>
                  </a:lnTo>
                  <a:lnTo>
                    <a:pt x="10" y="198"/>
                  </a:lnTo>
                  <a:lnTo>
                    <a:pt x="11" y="193"/>
                  </a:lnTo>
                  <a:lnTo>
                    <a:pt x="15" y="181"/>
                  </a:lnTo>
                  <a:lnTo>
                    <a:pt x="20" y="171"/>
                  </a:lnTo>
                  <a:lnTo>
                    <a:pt x="25" y="161"/>
                  </a:lnTo>
                  <a:lnTo>
                    <a:pt x="25" y="161"/>
                  </a:lnTo>
                  <a:lnTo>
                    <a:pt x="34" y="136"/>
                  </a:lnTo>
                  <a:lnTo>
                    <a:pt x="41" y="111"/>
                  </a:lnTo>
                  <a:lnTo>
                    <a:pt x="41" y="111"/>
                  </a:lnTo>
                  <a:lnTo>
                    <a:pt x="47" y="97"/>
                  </a:lnTo>
                  <a:lnTo>
                    <a:pt x="55" y="83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8" y="44"/>
                  </a:lnTo>
                  <a:lnTo>
                    <a:pt x="85" y="29"/>
                  </a:lnTo>
                  <a:lnTo>
                    <a:pt x="89" y="21"/>
                  </a:lnTo>
                  <a:lnTo>
                    <a:pt x="94" y="16"/>
                  </a:lnTo>
                  <a:lnTo>
                    <a:pt x="99" y="11"/>
                  </a:lnTo>
                  <a:lnTo>
                    <a:pt x="102" y="10"/>
                  </a:lnTo>
                  <a:lnTo>
                    <a:pt x="105" y="9"/>
                  </a:lnTo>
                  <a:lnTo>
                    <a:pt x="105" y="9"/>
                  </a:lnTo>
                  <a:lnTo>
                    <a:pt x="107" y="8"/>
                  </a:lnTo>
                  <a:lnTo>
                    <a:pt x="108" y="7"/>
                  </a:lnTo>
                  <a:lnTo>
                    <a:pt x="108" y="6"/>
                  </a:lnTo>
                  <a:lnTo>
                    <a:pt x="108" y="4"/>
                  </a:lnTo>
                  <a:lnTo>
                    <a:pt x="106" y="1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11" name="Freeform 466"/>
            <p:cNvSpPr/>
            <p:nvPr/>
          </p:nvSpPr>
          <p:spPr bwMode="auto">
            <a:xfrm>
              <a:off x="6492876" y="3363913"/>
              <a:ext cx="71438" cy="147638"/>
            </a:xfrm>
            <a:custGeom>
              <a:avLst/>
              <a:gdLst/>
              <a:ahLst/>
              <a:cxnLst>
                <a:cxn ang="0">
                  <a:pos x="123" y="4"/>
                </a:cxn>
                <a:cxn ang="0">
                  <a:pos x="123" y="4"/>
                </a:cxn>
                <a:cxn ang="0">
                  <a:pos x="122" y="12"/>
                </a:cxn>
                <a:cxn ang="0">
                  <a:pos x="120" y="19"/>
                </a:cxn>
                <a:cxn ang="0">
                  <a:pos x="116" y="28"/>
                </a:cxn>
                <a:cxn ang="0">
                  <a:pos x="112" y="35"/>
                </a:cxn>
                <a:cxn ang="0">
                  <a:pos x="104" y="49"/>
                </a:cxn>
                <a:cxn ang="0">
                  <a:pos x="96" y="63"/>
                </a:cxn>
                <a:cxn ang="0">
                  <a:pos x="96" y="63"/>
                </a:cxn>
                <a:cxn ang="0">
                  <a:pos x="89" y="79"/>
                </a:cxn>
                <a:cxn ang="0">
                  <a:pos x="82" y="96"/>
                </a:cxn>
                <a:cxn ang="0">
                  <a:pos x="75" y="111"/>
                </a:cxn>
                <a:cxn ang="0">
                  <a:pos x="68" y="128"/>
                </a:cxn>
                <a:cxn ang="0">
                  <a:pos x="68" y="128"/>
                </a:cxn>
                <a:cxn ang="0">
                  <a:pos x="50" y="164"/>
                </a:cxn>
                <a:cxn ang="0">
                  <a:pos x="34" y="199"/>
                </a:cxn>
                <a:cxn ang="0">
                  <a:pos x="1" y="272"/>
                </a:cxn>
                <a:cxn ang="0">
                  <a:pos x="1" y="272"/>
                </a:cxn>
                <a:cxn ang="0">
                  <a:pos x="0" y="275"/>
                </a:cxn>
                <a:cxn ang="0">
                  <a:pos x="1" y="276"/>
                </a:cxn>
                <a:cxn ang="0">
                  <a:pos x="3" y="279"/>
                </a:cxn>
                <a:cxn ang="0">
                  <a:pos x="4" y="279"/>
                </a:cxn>
                <a:cxn ang="0">
                  <a:pos x="6" y="279"/>
                </a:cxn>
                <a:cxn ang="0">
                  <a:pos x="8" y="279"/>
                </a:cxn>
                <a:cxn ang="0">
                  <a:pos x="9" y="277"/>
                </a:cxn>
                <a:cxn ang="0">
                  <a:pos x="9" y="277"/>
                </a:cxn>
                <a:cxn ang="0">
                  <a:pos x="43" y="200"/>
                </a:cxn>
                <a:cxn ang="0">
                  <a:pos x="80" y="125"/>
                </a:cxn>
                <a:cxn ang="0">
                  <a:pos x="80" y="125"/>
                </a:cxn>
                <a:cxn ang="0">
                  <a:pos x="87" y="107"/>
                </a:cxn>
                <a:cxn ang="0">
                  <a:pos x="95" y="90"/>
                </a:cxn>
                <a:cxn ang="0">
                  <a:pos x="102" y="72"/>
                </a:cxn>
                <a:cxn ang="0">
                  <a:pos x="110" y="55"/>
                </a:cxn>
                <a:cxn ang="0">
                  <a:pos x="110" y="55"/>
                </a:cxn>
                <a:cxn ang="0">
                  <a:pos x="125" y="31"/>
                </a:cxn>
                <a:cxn ang="0">
                  <a:pos x="128" y="25"/>
                </a:cxn>
                <a:cxn ang="0">
                  <a:pos x="130" y="18"/>
                </a:cxn>
                <a:cxn ang="0">
                  <a:pos x="132" y="11"/>
                </a:cxn>
                <a:cxn ang="0">
                  <a:pos x="133" y="4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1" y="1"/>
                </a:cxn>
                <a:cxn ang="0">
                  <a:pos x="130" y="0"/>
                </a:cxn>
                <a:cxn ang="0">
                  <a:pos x="128" y="0"/>
                </a:cxn>
                <a:cxn ang="0">
                  <a:pos x="127" y="0"/>
                </a:cxn>
                <a:cxn ang="0">
                  <a:pos x="125" y="1"/>
                </a:cxn>
                <a:cxn ang="0">
                  <a:pos x="124" y="2"/>
                </a:cxn>
                <a:cxn ang="0">
                  <a:pos x="123" y="4"/>
                </a:cxn>
                <a:cxn ang="0">
                  <a:pos x="123" y="4"/>
                </a:cxn>
              </a:cxnLst>
              <a:rect l="0" t="0" r="r" b="b"/>
              <a:pathLst>
                <a:path w="133" h="279">
                  <a:moveTo>
                    <a:pt x="123" y="4"/>
                  </a:moveTo>
                  <a:lnTo>
                    <a:pt x="123" y="4"/>
                  </a:lnTo>
                  <a:lnTo>
                    <a:pt x="122" y="12"/>
                  </a:lnTo>
                  <a:lnTo>
                    <a:pt x="120" y="19"/>
                  </a:lnTo>
                  <a:lnTo>
                    <a:pt x="116" y="28"/>
                  </a:lnTo>
                  <a:lnTo>
                    <a:pt x="112" y="35"/>
                  </a:lnTo>
                  <a:lnTo>
                    <a:pt x="104" y="49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89" y="79"/>
                  </a:lnTo>
                  <a:lnTo>
                    <a:pt x="82" y="96"/>
                  </a:lnTo>
                  <a:lnTo>
                    <a:pt x="75" y="111"/>
                  </a:lnTo>
                  <a:lnTo>
                    <a:pt x="68" y="128"/>
                  </a:lnTo>
                  <a:lnTo>
                    <a:pt x="68" y="128"/>
                  </a:lnTo>
                  <a:lnTo>
                    <a:pt x="50" y="164"/>
                  </a:lnTo>
                  <a:lnTo>
                    <a:pt x="34" y="199"/>
                  </a:lnTo>
                  <a:lnTo>
                    <a:pt x="1" y="272"/>
                  </a:lnTo>
                  <a:lnTo>
                    <a:pt x="1" y="272"/>
                  </a:lnTo>
                  <a:lnTo>
                    <a:pt x="0" y="275"/>
                  </a:lnTo>
                  <a:lnTo>
                    <a:pt x="1" y="276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6" y="279"/>
                  </a:lnTo>
                  <a:lnTo>
                    <a:pt x="8" y="279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43" y="200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87" y="107"/>
                  </a:lnTo>
                  <a:lnTo>
                    <a:pt x="95" y="90"/>
                  </a:lnTo>
                  <a:lnTo>
                    <a:pt x="102" y="72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25" y="31"/>
                  </a:lnTo>
                  <a:lnTo>
                    <a:pt x="128" y="25"/>
                  </a:lnTo>
                  <a:lnTo>
                    <a:pt x="130" y="18"/>
                  </a:lnTo>
                  <a:lnTo>
                    <a:pt x="132" y="11"/>
                  </a:lnTo>
                  <a:lnTo>
                    <a:pt x="133" y="4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1" y="1"/>
                  </a:lnTo>
                  <a:lnTo>
                    <a:pt x="130" y="0"/>
                  </a:lnTo>
                  <a:lnTo>
                    <a:pt x="128" y="0"/>
                  </a:lnTo>
                  <a:lnTo>
                    <a:pt x="127" y="0"/>
                  </a:lnTo>
                  <a:lnTo>
                    <a:pt x="125" y="1"/>
                  </a:lnTo>
                  <a:lnTo>
                    <a:pt x="124" y="2"/>
                  </a:lnTo>
                  <a:lnTo>
                    <a:pt x="123" y="4"/>
                  </a:lnTo>
                  <a:lnTo>
                    <a:pt x="12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12" name="Freeform 467"/>
            <p:cNvSpPr/>
            <p:nvPr/>
          </p:nvSpPr>
          <p:spPr bwMode="auto">
            <a:xfrm>
              <a:off x="6561138" y="3363913"/>
              <a:ext cx="25400" cy="63500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5" y="0"/>
                </a:cxn>
                <a:cxn ang="0">
                  <a:pos x="43" y="0"/>
                </a:cxn>
                <a:cxn ang="0">
                  <a:pos x="42" y="0"/>
                </a:cxn>
                <a:cxn ang="0">
                  <a:pos x="39" y="2"/>
                </a:cxn>
                <a:cxn ang="0">
                  <a:pos x="38" y="3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12"/>
                </a:cxn>
                <a:cxn ang="0">
                  <a:pos x="37" y="19"/>
                </a:cxn>
                <a:cxn ang="0">
                  <a:pos x="35" y="27"/>
                </a:cxn>
                <a:cxn ang="0">
                  <a:pos x="32" y="35"/>
                </a:cxn>
                <a:cxn ang="0">
                  <a:pos x="25" y="49"/>
                </a:cxn>
                <a:cxn ang="0">
                  <a:pos x="18" y="63"/>
                </a:cxn>
                <a:cxn ang="0">
                  <a:pos x="18" y="63"/>
                </a:cxn>
                <a:cxn ang="0">
                  <a:pos x="8" y="87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5"/>
                </a:cxn>
                <a:cxn ang="0">
                  <a:pos x="2" y="116"/>
                </a:cxn>
                <a:cxn ang="0">
                  <a:pos x="3" y="118"/>
                </a:cxn>
                <a:cxn ang="0">
                  <a:pos x="5" y="118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4" y="96"/>
                </a:cxn>
                <a:cxn ang="0">
                  <a:pos x="21" y="78"/>
                </a:cxn>
                <a:cxn ang="0">
                  <a:pos x="37" y="44"/>
                </a:cxn>
                <a:cxn ang="0">
                  <a:pos x="37" y="44"/>
                </a:cxn>
                <a:cxn ang="0">
                  <a:pos x="41" y="34"/>
                </a:cxn>
                <a:cxn ang="0">
                  <a:pos x="45" y="24"/>
                </a:cxn>
                <a:cxn ang="0">
                  <a:pos x="47" y="14"/>
                </a:cxn>
                <a:cxn ang="0">
                  <a:pos x="47" y="8"/>
                </a:cxn>
                <a:cxn ang="0">
                  <a:pos x="47" y="3"/>
                </a:cxn>
                <a:cxn ang="0">
                  <a:pos x="47" y="3"/>
                </a:cxn>
              </a:cxnLst>
              <a:rect l="0" t="0" r="r" b="b"/>
              <a:pathLst>
                <a:path w="47" h="118">
                  <a:moveTo>
                    <a:pt x="47" y="3"/>
                  </a:moveTo>
                  <a:lnTo>
                    <a:pt x="47" y="3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39" y="2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12"/>
                  </a:lnTo>
                  <a:lnTo>
                    <a:pt x="37" y="19"/>
                  </a:lnTo>
                  <a:lnTo>
                    <a:pt x="35" y="27"/>
                  </a:lnTo>
                  <a:lnTo>
                    <a:pt x="32" y="35"/>
                  </a:lnTo>
                  <a:lnTo>
                    <a:pt x="25" y="49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8" y="87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5"/>
                  </a:lnTo>
                  <a:lnTo>
                    <a:pt x="2" y="116"/>
                  </a:lnTo>
                  <a:lnTo>
                    <a:pt x="3" y="118"/>
                  </a:lnTo>
                  <a:lnTo>
                    <a:pt x="5" y="118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4" y="96"/>
                  </a:lnTo>
                  <a:lnTo>
                    <a:pt x="21" y="78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41" y="34"/>
                  </a:lnTo>
                  <a:lnTo>
                    <a:pt x="45" y="24"/>
                  </a:lnTo>
                  <a:lnTo>
                    <a:pt x="47" y="14"/>
                  </a:lnTo>
                  <a:lnTo>
                    <a:pt x="47" y="8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13" name="Freeform 468"/>
            <p:cNvSpPr/>
            <p:nvPr/>
          </p:nvSpPr>
          <p:spPr bwMode="auto">
            <a:xfrm>
              <a:off x="6578601" y="3381375"/>
              <a:ext cx="22225" cy="47625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4"/>
                </a:cxn>
                <a:cxn ang="0">
                  <a:pos x="33" y="9"/>
                </a:cxn>
                <a:cxn ang="0">
                  <a:pos x="31" y="14"/>
                </a:cxn>
                <a:cxn ang="0">
                  <a:pos x="28" y="24"/>
                </a:cxn>
                <a:cxn ang="0">
                  <a:pos x="23" y="32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11" y="63"/>
                </a:cxn>
                <a:cxn ang="0">
                  <a:pos x="6" y="72"/>
                </a:cxn>
                <a:cxn ang="0">
                  <a:pos x="1" y="82"/>
                </a:cxn>
                <a:cxn ang="0">
                  <a:pos x="1" y="82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2" y="89"/>
                </a:cxn>
                <a:cxn ang="0">
                  <a:pos x="4" y="90"/>
                </a:cxn>
                <a:cxn ang="0">
                  <a:pos x="6" y="90"/>
                </a:cxn>
                <a:cxn ang="0">
                  <a:pos x="7" y="89"/>
                </a:cxn>
                <a:cxn ang="0">
                  <a:pos x="9" y="88"/>
                </a:cxn>
                <a:cxn ang="0">
                  <a:pos x="9" y="88"/>
                </a:cxn>
                <a:cxn ang="0">
                  <a:pos x="15" y="76"/>
                </a:cxn>
                <a:cxn ang="0">
                  <a:pos x="19" y="64"/>
                </a:cxn>
                <a:cxn ang="0">
                  <a:pos x="25" y="53"/>
                </a:cxn>
                <a:cxn ang="0">
                  <a:pos x="30" y="41"/>
                </a:cxn>
                <a:cxn ang="0">
                  <a:pos x="30" y="41"/>
                </a:cxn>
                <a:cxn ang="0">
                  <a:pos x="34" y="32"/>
                </a:cxn>
                <a:cxn ang="0">
                  <a:pos x="38" y="24"/>
                </a:cxn>
                <a:cxn ang="0">
                  <a:pos x="41" y="14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5" y="1"/>
                </a:cxn>
                <a:cxn ang="0">
                  <a:pos x="34" y="2"/>
                </a:cxn>
                <a:cxn ang="0">
                  <a:pos x="33" y="4"/>
                </a:cxn>
                <a:cxn ang="0">
                  <a:pos x="33" y="4"/>
                </a:cxn>
              </a:cxnLst>
              <a:rect l="0" t="0" r="r" b="b"/>
              <a:pathLst>
                <a:path w="42" h="90">
                  <a:moveTo>
                    <a:pt x="33" y="4"/>
                  </a:moveTo>
                  <a:lnTo>
                    <a:pt x="33" y="4"/>
                  </a:lnTo>
                  <a:lnTo>
                    <a:pt x="33" y="9"/>
                  </a:lnTo>
                  <a:lnTo>
                    <a:pt x="31" y="14"/>
                  </a:lnTo>
                  <a:lnTo>
                    <a:pt x="28" y="24"/>
                  </a:lnTo>
                  <a:lnTo>
                    <a:pt x="23" y="32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1" y="63"/>
                  </a:lnTo>
                  <a:lnTo>
                    <a:pt x="6" y="72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1" y="88"/>
                  </a:lnTo>
                  <a:lnTo>
                    <a:pt x="2" y="89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7" y="89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5" y="76"/>
                  </a:lnTo>
                  <a:lnTo>
                    <a:pt x="19" y="64"/>
                  </a:lnTo>
                  <a:lnTo>
                    <a:pt x="25" y="53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34" y="32"/>
                  </a:lnTo>
                  <a:lnTo>
                    <a:pt x="38" y="24"/>
                  </a:lnTo>
                  <a:lnTo>
                    <a:pt x="41" y="1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3" y="4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14" name="Freeform 469"/>
            <p:cNvSpPr/>
            <p:nvPr/>
          </p:nvSpPr>
          <p:spPr bwMode="auto">
            <a:xfrm>
              <a:off x="6600826" y="3389313"/>
              <a:ext cx="17463" cy="52388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4" y="15"/>
                </a:cxn>
                <a:cxn ang="0">
                  <a:pos x="23" y="23"/>
                </a:cxn>
                <a:cxn ang="0">
                  <a:pos x="19" y="43"/>
                </a:cxn>
                <a:cxn ang="0">
                  <a:pos x="19" y="43"/>
                </a:cxn>
                <a:cxn ang="0">
                  <a:pos x="16" y="55"/>
                </a:cxn>
                <a:cxn ang="0">
                  <a:pos x="13" y="68"/>
                </a:cxn>
                <a:cxn ang="0">
                  <a:pos x="8" y="80"/>
                </a:cxn>
                <a:cxn ang="0">
                  <a:pos x="5" y="86"/>
                </a:cxn>
                <a:cxn ang="0">
                  <a:pos x="1" y="92"/>
                </a:cxn>
                <a:cxn ang="0">
                  <a:pos x="1" y="92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3" y="98"/>
                </a:cxn>
                <a:cxn ang="0">
                  <a:pos x="4" y="99"/>
                </a:cxn>
                <a:cxn ang="0">
                  <a:pos x="6" y="99"/>
                </a:cxn>
                <a:cxn ang="0">
                  <a:pos x="8" y="98"/>
                </a:cxn>
                <a:cxn ang="0">
                  <a:pos x="9" y="97"/>
                </a:cxn>
                <a:cxn ang="0">
                  <a:pos x="9" y="97"/>
                </a:cxn>
                <a:cxn ang="0">
                  <a:pos x="16" y="86"/>
                </a:cxn>
                <a:cxn ang="0">
                  <a:pos x="21" y="75"/>
                </a:cxn>
                <a:cxn ang="0">
                  <a:pos x="24" y="63"/>
                </a:cxn>
                <a:cxn ang="0">
                  <a:pos x="27" y="50"/>
                </a:cxn>
                <a:cxn ang="0">
                  <a:pos x="27" y="50"/>
                </a:cxn>
                <a:cxn ang="0">
                  <a:pos x="31" y="27"/>
                </a:cxn>
                <a:cxn ang="0">
                  <a:pos x="33" y="17"/>
                </a:cxn>
                <a:cxn ang="0">
                  <a:pos x="34" y="4"/>
                </a:cxn>
                <a:cxn ang="0">
                  <a:pos x="34" y="4"/>
                </a:cxn>
                <a:cxn ang="0">
                  <a:pos x="33" y="2"/>
                </a:cxn>
                <a:cxn ang="0">
                  <a:pos x="32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7" y="0"/>
                </a:cxn>
                <a:cxn ang="0">
                  <a:pos x="26" y="1"/>
                </a:cxn>
                <a:cxn ang="0">
                  <a:pos x="25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4" h="99">
                  <a:moveTo>
                    <a:pt x="24" y="4"/>
                  </a:moveTo>
                  <a:lnTo>
                    <a:pt x="24" y="4"/>
                  </a:lnTo>
                  <a:lnTo>
                    <a:pt x="24" y="15"/>
                  </a:lnTo>
                  <a:lnTo>
                    <a:pt x="23" y="2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6" y="55"/>
                  </a:lnTo>
                  <a:lnTo>
                    <a:pt x="13" y="68"/>
                  </a:lnTo>
                  <a:lnTo>
                    <a:pt x="8" y="80"/>
                  </a:lnTo>
                  <a:lnTo>
                    <a:pt x="5" y="86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3" y="98"/>
                  </a:lnTo>
                  <a:lnTo>
                    <a:pt x="4" y="99"/>
                  </a:lnTo>
                  <a:lnTo>
                    <a:pt x="6" y="99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16" y="86"/>
                  </a:lnTo>
                  <a:lnTo>
                    <a:pt x="21" y="75"/>
                  </a:lnTo>
                  <a:lnTo>
                    <a:pt x="24" y="63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31" y="27"/>
                  </a:lnTo>
                  <a:lnTo>
                    <a:pt x="33" y="17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5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15" name="Freeform 470"/>
            <p:cNvSpPr/>
            <p:nvPr/>
          </p:nvSpPr>
          <p:spPr bwMode="auto">
            <a:xfrm>
              <a:off x="6521451" y="3475038"/>
              <a:ext cx="17463" cy="39688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2"/>
                </a:cxn>
                <a:cxn ang="0">
                  <a:pos x="19" y="10"/>
                </a:cxn>
                <a:cxn ang="0">
                  <a:pos x="15" y="18"/>
                </a:cxn>
                <a:cxn ang="0">
                  <a:pos x="11" y="26"/>
                </a:cxn>
                <a:cxn ang="0">
                  <a:pos x="7" y="35"/>
                </a:cxn>
                <a:cxn ang="0">
                  <a:pos x="4" y="44"/>
                </a:cxn>
                <a:cxn ang="0">
                  <a:pos x="2" y="53"/>
                </a:cxn>
                <a:cxn ang="0">
                  <a:pos x="0" y="62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3"/>
                </a:cxn>
                <a:cxn ang="0">
                  <a:pos x="1" y="75"/>
                </a:cxn>
                <a:cxn ang="0">
                  <a:pos x="2" y="76"/>
                </a:cxn>
                <a:cxn ang="0">
                  <a:pos x="4" y="76"/>
                </a:cxn>
                <a:cxn ang="0">
                  <a:pos x="7" y="76"/>
                </a:cxn>
                <a:cxn ang="0">
                  <a:pos x="8" y="75"/>
                </a:cxn>
                <a:cxn ang="0">
                  <a:pos x="9" y="73"/>
                </a:cxn>
                <a:cxn ang="0">
                  <a:pos x="10" y="71"/>
                </a:cxn>
                <a:cxn ang="0">
                  <a:pos x="10" y="71"/>
                </a:cxn>
                <a:cxn ang="0">
                  <a:pos x="10" y="62"/>
                </a:cxn>
                <a:cxn ang="0">
                  <a:pos x="12" y="54"/>
                </a:cxn>
                <a:cxn ang="0">
                  <a:pos x="14" y="46"/>
                </a:cxn>
                <a:cxn ang="0">
                  <a:pos x="16" y="38"/>
                </a:cxn>
                <a:cxn ang="0">
                  <a:pos x="23" y="22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3" y="6"/>
                </a:cxn>
                <a:cxn ang="0">
                  <a:pos x="33" y="4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7" y="0"/>
                </a:cxn>
                <a:cxn ang="0">
                  <a:pos x="26" y="1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3" h="76">
                  <a:moveTo>
                    <a:pt x="24" y="2"/>
                  </a:moveTo>
                  <a:lnTo>
                    <a:pt x="24" y="2"/>
                  </a:lnTo>
                  <a:lnTo>
                    <a:pt x="19" y="10"/>
                  </a:lnTo>
                  <a:lnTo>
                    <a:pt x="15" y="18"/>
                  </a:lnTo>
                  <a:lnTo>
                    <a:pt x="11" y="26"/>
                  </a:lnTo>
                  <a:lnTo>
                    <a:pt x="7" y="35"/>
                  </a:lnTo>
                  <a:lnTo>
                    <a:pt x="4" y="44"/>
                  </a:lnTo>
                  <a:lnTo>
                    <a:pt x="2" y="53"/>
                  </a:lnTo>
                  <a:lnTo>
                    <a:pt x="0" y="62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1" y="75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7" y="76"/>
                  </a:lnTo>
                  <a:lnTo>
                    <a:pt x="8" y="75"/>
                  </a:lnTo>
                  <a:lnTo>
                    <a:pt x="9" y="73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62"/>
                  </a:lnTo>
                  <a:lnTo>
                    <a:pt x="12" y="54"/>
                  </a:lnTo>
                  <a:lnTo>
                    <a:pt x="14" y="46"/>
                  </a:lnTo>
                  <a:lnTo>
                    <a:pt x="16" y="38"/>
                  </a:lnTo>
                  <a:lnTo>
                    <a:pt x="23" y="22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16" name="Freeform 471"/>
            <p:cNvSpPr/>
            <p:nvPr/>
          </p:nvSpPr>
          <p:spPr bwMode="auto">
            <a:xfrm>
              <a:off x="6535738" y="3481388"/>
              <a:ext cx="22225" cy="46038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4"/>
                </a:cxn>
                <a:cxn ang="0">
                  <a:pos x="30" y="14"/>
                </a:cxn>
                <a:cxn ang="0">
                  <a:pos x="26" y="24"/>
                </a:cxn>
                <a:cxn ang="0">
                  <a:pos x="15" y="41"/>
                </a:cxn>
                <a:cxn ang="0">
                  <a:pos x="10" y="50"/>
                </a:cxn>
                <a:cxn ang="0">
                  <a:pos x="5" y="60"/>
                </a:cxn>
                <a:cxn ang="0">
                  <a:pos x="2" y="7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2"/>
                </a:cxn>
                <a:cxn ang="0">
                  <a:pos x="1" y="85"/>
                </a:cxn>
                <a:cxn ang="0">
                  <a:pos x="3" y="86"/>
                </a:cxn>
                <a:cxn ang="0">
                  <a:pos x="5" y="86"/>
                </a:cxn>
                <a:cxn ang="0">
                  <a:pos x="6" y="86"/>
                </a:cxn>
                <a:cxn ang="0">
                  <a:pos x="9" y="85"/>
                </a:cxn>
                <a:cxn ang="0">
                  <a:pos x="10" y="82"/>
                </a:cxn>
                <a:cxn ang="0">
                  <a:pos x="10" y="80"/>
                </a:cxn>
                <a:cxn ang="0">
                  <a:pos x="10" y="80"/>
                </a:cxn>
                <a:cxn ang="0">
                  <a:pos x="12" y="70"/>
                </a:cxn>
                <a:cxn ang="0">
                  <a:pos x="15" y="61"/>
                </a:cxn>
                <a:cxn ang="0">
                  <a:pos x="19" y="51"/>
                </a:cxn>
                <a:cxn ang="0">
                  <a:pos x="24" y="43"/>
                </a:cxn>
                <a:cxn ang="0">
                  <a:pos x="35" y="26"/>
                </a:cxn>
                <a:cxn ang="0">
                  <a:pos x="40" y="16"/>
                </a:cxn>
                <a:cxn ang="0">
                  <a:pos x="43" y="6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3" y="3"/>
                </a:cxn>
                <a:cxn ang="0">
                  <a:pos x="41" y="1"/>
                </a:cxn>
                <a:cxn ang="0">
                  <a:pos x="40" y="1"/>
                </a:cxn>
                <a:cxn ang="0">
                  <a:pos x="37" y="0"/>
                </a:cxn>
                <a:cxn ang="0">
                  <a:pos x="36" y="1"/>
                </a:cxn>
                <a:cxn ang="0">
                  <a:pos x="34" y="2"/>
                </a:cxn>
                <a:cxn ang="0">
                  <a:pos x="33" y="4"/>
                </a:cxn>
                <a:cxn ang="0">
                  <a:pos x="33" y="4"/>
                </a:cxn>
              </a:cxnLst>
              <a:rect l="0" t="0" r="r" b="b"/>
              <a:pathLst>
                <a:path w="43" h="86">
                  <a:moveTo>
                    <a:pt x="33" y="4"/>
                  </a:moveTo>
                  <a:lnTo>
                    <a:pt x="33" y="4"/>
                  </a:lnTo>
                  <a:lnTo>
                    <a:pt x="30" y="14"/>
                  </a:lnTo>
                  <a:lnTo>
                    <a:pt x="26" y="24"/>
                  </a:lnTo>
                  <a:lnTo>
                    <a:pt x="15" y="41"/>
                  </a:lnTo>
                  <a:lnTo>
                    <a:pt x="10" y="50"/>
                  </a:lnTo>
                  <a:lnTo>
                    <a:pt x="5" y="60"/>
                  </a:lnTo>
                  <a:lnTo>
                    <a:pt x="2" y="7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2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2" y="70"/>
                  </a:lnTo>
                  <a:lnTo>
                    <a:pt x="15" y="61"/>
                  </a:lnTo>
                  <a:lnTo>
                    <a:pt x="19" y="51"/>
                  </a:lnTo>
                  <a:lnTo>
                    <a:pt x="24" y="43"/>
                  </a:lnTo>
                  <a:lnTo>
                    <a:pt x="35" y="26"/>
                  </a:lnTo>
                  <a:lnTo>
                    <a:pt x="40" y="1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3" y="4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17" name="Freeform 472"/>
            <p:cNvSpPr/>
            <p:nvPr/>
          </p:nvSpPr>
          <p:spPr bwMode="auto">
            <a:xfrm>
              <a:off x="6556376" y="3495675"/>
              <a:ext cx="20638" cy="39688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9" y="3"/>
                </a:cxn>
                <a:cxn ang="0">
                  <a:pos x="21" y="19"/>
                </a:cxn>
                <a:cxn ang="0">
                  <a:pos x="13" y="35"/>
                </a:cxn>
                <a:cxn ang="0">
                  <a:pos x="6" y="51"/>
                </a:cxn>
                <a:cxn ang="0">
                  <a:pos x="3" y="60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0" y="71"/>
                </a:cxn>
                <a:cxn ang="0">
                  <a:pos x="2" y="73"/>
                </a:cxn>
                <a:cxn ang="0">
                  <a:pos x="3" y="74"/>
                </a:cxn>
                <a:cxn ang="0">
                  <a:pos x="4" y="74"/>
                </a:cxn>
                <a:cxn ang="0">
                  <a:pos x="6" y="75"/>
                </a:cxn>
                <a:cxn ang="0">
                  <a:pos x="8" y="74"/>
                </a:cxn>
                <a:cxn ang="0">
                  <a:pos x="9" y="73"/>
                </a:cxn>
                <a:cxn ang="0">
                  <a:pos x="10" y="71"/>
                </a:cxn>
                <a:cxn ang="0">
                  <a:pos x="10" y="71"/>
                </a:cxn>
                <a:cxn ang="0">
                  <a:pos x="12" y="63"/>
                </a:cxn>
                <a:cxn ang="0">
                  <a:pos x="15" y="54"/>
                </a:cxn>
                <a:cxn ang="0">
                  <a:pos x="22" y="38"/>
                </a:cxn>
                <a:cxn ang="0">
                  <a:pos x="30" y="2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9" y="3"/>
                </a:cxn>
                <a:cxn ang="0">
                  <a:pos x="38" y="2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3"/>
                </a:cxn>
                <a:cxn ang="0">
                  <a:pos x="29" y="3"/>
                </a:cxn>
              </a:cxnLst>
              <a:rect l="0" t="0" r="r" b="b"/>
              <a:pathLst>
                <a:path w="39" h="75">
                  <a:moveTo>
                    <a:pt x="29" y="3"/>
                  </a:moveTo>
                  <a:lnTo>
                    <a:pt x="29" y="3"/>
                  </a:lnTo>
                  <a:lnTo>
                    <a:pt x="21" y="19"/>
                  </a:lnTo>
                  <a:lnTo>
                    <a:pt x="13" y="35"/>
                  </a:lnTo>
                  <a:lnTo>
                    <a:pt x="6" y="51"/>
                  </a:lnTo>
                  <a:lnTo>
                    <a:pt x="3" y="60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2" y="73"/>
                  </a:lnTo>
                  <a:lnTo>
                    <a:pt x="3" y="74"/>
                  </a:lnTo>
                  <a:lnTo>
                    <a:pt x="4" y="74"/>
                  </a:lnTo>
                  <a:lnTo>
                    <a:pt x="6" y="75"/>
                  </a:lnTo>
                  <a:lnTo>
                    <a:pt x="8" y="74"/>
                  </a:lnTo>
                  <a:lnTo>
                    <a:pt x="9" y="73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2" y="63"/>
                  </a:lnTo>
                  <a:lnTo>
                    <a:pt x="15" y="54"/>
                  </a:lnTo>
                  <a:lnTo>
                    <a:pt x="22" y="38"/>
                  </a:lnTo>
                  <a:lnTo>
                    <a:pt x="30" y="21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9" y="3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3"/>
                  </a:lnTo>
                  <a:lnTo>
                    <a:pt x="2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18" name="Freeform 473"/>
            <p:cNvSpPr/>
            <p:nvPr/>
          </p:nvSpPr>
          <p:spPr bwMode="auto">
            <a:xfrm>
              <a:off x="6578601" y="3484563"/>
              <a:ext cx="26988" cy="55563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43" y="3"/>
                </a:cxn>
                <a:cxn ang="0">
                  <a:pos x="39" y="16"/>
                </a:cxn>
                <a:cxn ang="0">
                  <a:pos x="34" y="28"/>
                </a:cxn>
                <a:cxn ang="0">
                  <a:pos x="22" y="51"/>
                </a:cxn>
                <a:cxn ang="0">
                  <a:pos x="9" y="73"/>
                </a:cxn>
                <a:cxn ang="0">
                  <a:pos x="4" y="8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101"/>
                </a:cxn>
                <a:cxn ang="0">
                  <a:pos x="13" y="88"/>
                </a:cxn>
                <a:cxn ang="0">
                  <a:pos x="18" y="76"/>
                </a:cxn>
                <a:cxn ang="0">
                  <a:pos x="31" y="54"/>
                </a:cxn>
                <a:cxn ang="0">
                  <a:pos x="43" y="30"/>
                </a:cxn>
                <a:cxn ang="0">
                  <a:pos x="48" y="19"/>
                </a:cxn>
                <a:cxn ang="0">
                  <a:pos x="52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1" y="2"/>
                </a:cxn>
                <a:cxn ang="0">
                  <a:pos x="50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5" y="0"/>
                </a:cxn>
                <a:cxn ang="0">
                  <a:pos x="44" y="2"/>
                </a:cxn>
                <a:cxn ang="0">
                  <a:pos x="43" y="3"/>
                </a:cxn>
                <a:cxn ang="0">
                  <a:pos x="43" y="3"/>
                </a:cxn>
              </a:cxnLst>
              <a:rect l="0" t="0" r="r" b="b"/>
              <a:pathLst>
                <a:path w="52" h="104">
                  <a:moveTo>
                    <a:pt x="43" y="3"/>
                  </a:moveTo>
                  <a:lnTo>
                    <a:pt x="43" y="3"/>
                  </a:lnTo>
                  <a:lnTo>
                    <a:pt x="39" y="16"/>
                  </a:lnTo>
                  <a:lnTo>
                    <a:pt x="34" y="28"/>
                  </a:lnTo>
                  <a:lnTo>
                    <a:pt x="22" y="51"/>
                  </a:lnTo>
                  <a:lnTo>
                    <a:pt x="9" y="73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13" y="88"/>
                  </a:lnTo>
                  <a:lnTo>
                    <a:pt x="18" y="76"/>
                  </a:lnTo>
                  <a:lnTo>
                    <a:pt x="31" y="54"/>
                  </a:lnTo>
                  <a:lnTo>
                    <a:pt x="43" y="30"/>
                  </a:lnTo>
                  <a:lnTo>
                    <a:pt x="48" y="19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2"/>
                  </a:lnTo>
                  <a:lnTo>
                    <a:pt x="43" y="3"/>
                  </a:lnTo>
                  <a:lnTo>
                    <a:pt x="4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19" name="Freeform 474"/>
            <p:cNvSpPr/>
            <p:nvPr/>
          </p:nvSpPr>
          <p:spPr bwMode="auto">
            <a:xfrm>
              <a:off x="6599238" y="3429000"/>
              <a:ext cx="47625" cy="112713"/>
            </a:xfrm>
            <a:custGeom>
              <a:avLst/>
              <a:gdLst/>
              <a:ahLst/>
              <a:cxnLst>
                <a:cxn ang="0">
                  <a:pos x="81" y="5"/>
                </a:cxn>
                <a:cxn ang="0">
                  <a:pos x="81" y="5"/>
                </a:cxn>
                <a:cxn ang="0">
                  <a:pos x="80" y="11"/>
                </a:cxn>
                <a:cxn ang="0">
                  <a:pos x="76" y="18"/>
                </a:cxn>
                <a:cxn ang="0">
                  <a:pos x="70" y="34"/>
                </a:cxn>
                <a:cxn ang="0">
                  <a:pos x="63" y="49"/>
                </a:cxn>
                <a:cxn ang="0">
                  <a:pos x="56" y="63"/>
                </a:cxn>
                <a:cxn ang="0">
                  <a:pos x="56" y="63"/>
                </a:cxn>
                <a:cxn ang="0">
                  <a:pos x="36" y="109"/>
                </a:cxn>
                <a:cxn ang="0">
                  <a:pos x="36" y="109"/>
                </a:cxn>
                <a:cxn ang="0">
                  <a:pos x="26" y="133"/>
                </a:cxn>
                <a:cxn ang="0">
                  <a:pos x="14" y="158"/>
                </a:cxn>
                <a:cxn ang="0">
                  <a:pos x="10" y="170"/>
                </a:cxn>
                <a:cxn ang="0">
                  <a:pos x="5" y="184"/>
                </a:cxn>
                <a:cxn ang="0">
                  <a:pos x="2" y="196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2" y="196"/>
                </a:cxn>
                <a:cxn ang="0">
                  <a:pos x="17" y="184"/>
                </a:cxn>
                <a:cxn ang="0">
                  <a:pos x="27" y="159"/>
                </a:cxn>
                <a:cxn ang="0">
                  <a:pos x="27" y="159"/>
                </a:cxn>
                <a:cxn ang="0">
                  <a:pos x="52" y="96"/>
                </a:cxn>
                <a:cxn ang="0">
                  <a:pos x="52" y="96"/>
                </a:cxn>
                <a:cxn ang="0">
                  <a:pos x="64" y="67"/>
                </a:cxn>
                <a:cxn ang="0">
                  <a:pos x="76" y="38"/>
                </a:cxn>
                <a:cxn ang="0">
                  <a:pos x="76" y="38"/>
                </a:cxn>
                <a:cxn ang="0">
                  <a:pos x="85" y="21"/>
                </a:cxn>
                <a:cxn ang="0">
                  <a:pos x="88" y="14"/>
                </a:cxn>
                <a:cxn ang="0">
                  <a:pos x="90" y="5"/>
                </a:cxn>
                <a:cxn ang="0">
                  <a:pos x="90" y="5"/>
                </a:cxn>
                <a:cxn ang="0">
                  <a:pos x="90" y="3"/>
                </a:cxn>
                <a:cxn ang="0">
                  <a:pos x="89" y="1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3" y="1"/>
                </a:cxn>
                <a:cxn ang="0">
                  <a:pos x="82" y="3"/>
                </a:cxn>
                <a:cxn ang="0">
                  <a:pos x="81" y="5"/>
                </a:cxn>
                <a:cxn ang="0">
                  <a:pos x="81" y="5"/>
                </a:cxn>
              </a:cxnLst>
              <a:rect l="0" t="0" r="r" b="b"/>
              <a:pathLst>
                <a:path w="90" h="212">
                  <a:moveTo>
                    <a:pt x="81" y="5"/>
                  </a:moveTo>
                  <a:lnTo>
                    <a:pt x="81" y="5"/>
                  </a:lnTo>
                  <a:lnTo>
                    <a:pt x="80" y="11"/>
                  </a:lnTo>
                  <a:lnTo>
                    <a:pt x="76" y="18"/>
                  </a:lnTo>
                  <a:lnTo>
                    <a:pt x="70" y="34"/>
                  </a:lnTo>
                  <a:lnTo>
                    <a:pt x="63" y="49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36" y="109"/>
                  </a:lnTo>
                  <a:lnTo>
                    <a:pt x="36" y="109"/>
                  </a:lnTo>
                  <a:lnTo>
                    <a:pt x="26" y="133"/>
                  </a:lnTo>
                  <a:lnTo>
                    <a:pt x="14" y="158"/>
                  </a:lnTo>
                  <a:lnTo>
                    <a:pt x="10" y="170"/>
                  </a:lnTo>
                  <a:lnTo>
                    <a:pt x="5" y="184"/>
                  </a:lnTo>
                  <a:lnTo>
                    <a:pt x="2" y="196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2" y="196"/>
                  </a:lnTo>
                  <a:lnTo>
                    <a:pt x="17" y="184"/>
                  </a:lnTo>
                  <a:lnTo>
                    <a:pt x="27" y="159"/>
                  </a:lnTo>
                  <a:lnTo>
                    <a:pt x="27" y="159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64" y="67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5" y="21"/>
                  </a:lnTo>
                  <a:lnTo>
                    <a:pt x="88" y="14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89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3" y="1"/>
                  </a:lnTo>
                  <a:lnTo>
                    <a:pt x="82" y="3"/>
                  </a:lnTo>
                  <a:lnTo>
                    <a:pt x="81" y="5"/>
                  </a:lnTo>
                  <a:lnTo>
                    <a:pt x="8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20" name="Freeform 475"/>
            <p:cNvSpPr/>
            <p:nvPr/>
          </p:nvSpPr>
          <p:spPr bwMode="auto">
            <a:xfrm>
              <a:off x="6618288" y="3476625"/>
              <a:ext cx="28575" cy="80963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43" y="5"/>
                </a:cxn>
                <a:cxn ang="0">
                  <a:pos x="42" y="10"/>
                </a:cxn>
                <a:cxn ang="0">
                  <a:pos x="40" y="16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0" y="37"/>
                </a:cxn>
                <a:cxn ang="0">
                  <a:pos x="27" y="46"/>
                </a:cxn>
                <a:cxn ang="0">
                  <a:pos x="24" y="57"/>
                </a:cxn>
                <a:cxn ang="0">
                  <a:pos x="21" y="67"/>
                </a:cxn>
                <a:cxn ang="0">
                  <a:pos x="21" y="67"/>
                </a:cxn>
                <a:cxn ang="0">
                  <a:pos x="14" y="86"/>
                </a:cxn>
                <a:cxn ang="0">
                  <a:pos x="7" y="106"/>
                </a:cxn>
                <a:cxn ang="0">
                  <a:pos x="2" y="127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0" y="148"/>
                </a:cxn>
                <a:cxn ang="0">
                  <a:pos x="1" y="150"/>
                </a:cxn>
                <a:cxn ang="0">
                  <a:pos x="2" y="151"/>
                </a:cxn>
                <a:cxn ang="0">
                  <a:pos x="4" y="151"/>
                </a:cxn>
                <a:cxn ang="0">
                  <a:pos x="7" y="150"/>
                </a:cxn>
                <a:cxn ang="0">
                  <a:pos x="9" y="148"/>
                </a:cxn>
                <a:cxn ang="0">
                  <a:pos x="10" y="146"/>
                </a:cxn>
                <a:cxn ang="0">
                  <a:pos x="10" y="146"/>
                </a:cxn>
                <a:cxn ang="0">
                  <a:pos x="11" y="136"/>
                </a:cxn>
                <a:cxn ang="0">
                  <a:pos x="14" y="126"/>
                </a:cxn>
                <a:cxn ang="0">
                  <a:pos x="19" y="104"/>
                </a:cxn>
                <a:cxn ang="0">
                  <a:pos x="26" y="83"/>
                </a:cxn>
                <a:cxn ang="0">
                  <a:pos x="33" y="63"/>
                </a:cxn>
                <a:cxn ang="0">
                  <a:pos x="33" y="63"/>
                </a:cxn>
                <a:cxn ang="0">
                  <a:pos x="37" y="48"/>
                </a:cxn>
                <a:cxn ang="0">
                  <a:pos x="44" y="34"/>
                </a:cxn>
                <a:cxn ang="0">
                  <a:pos x="49" y="19"/>
                </a:cxn>
                <a:cxn ang="0">
                  <a:pos x="51" y="12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2" y="3"/>
                </a:cxn>
                <a:cxn ang="0">
                  <a:pos x="51" y="1"/>
                </a:cxn>
                <a:cxn ang="0">
                  <a:pos x="50" y="1"/>
                </a:cxn>
                <a:cxn ang="0">
                  <a:pos x="48" y="0"/>
                </a:cxn>
                <a:cxn ang="0">
                  <a:pos x="45" y="2"/>
                </a:cxn>
                <a:cxn ang="0">
                  <a:pos x="44" y="3"/>
                </a:cxn>
                <a:cxn ang="0">
                  <a:pos x="43" y="5"/>
                </a:cxn>
                <a:cxn ang="0">
                  <a:pos x="43" y="5"/>
                </a:cxn>
              </a:cxnLst>
              <a:rect l="0" t="0" r="r" b="b"/>
              <a:pathLst>
                <a:path w="52" h="151">
                  <a:moveTo>
                    <a:pt x="43" y="5"/>
                  </a:moveTo>
                  <a:lnTo>
                    <a:pt x="43" y="5"/>
                  </a:lnTo>
                  <a:lnTo>
                    <a:pt x="42" y="10"/>
                  </a:lnTo>
                  <a:lnTo>
                    <a:pt x="40" y="1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0" y="37"/>
                  </a:lnTo>
                  <a:lnTo>
                    <a:pt x="27" y="46"/>
                  </a:lnTo>
                  <a:lnTo>
                    <a:pt x="24" y="57"/>
                  </a:lnTo>
                  <a:lnTo>
                    <a:pt x="21" y="67"/>
                  </a:lnTo>
                  <a:lnTo>
                    <a:pt x="21" y="67"/>
                  </a:lnTo>
                  <a:lnTo>
                    <a:pt x="14" y="86"/>
                  </a:lnTo>
                  <a:lnTo>
                    <a:pt x="7" y="106"/>
                  </a:lnTo>
                  <a:lnTo>
                    <a:pt x="2" y="127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1" y="150"/>
                  </a:lnTo>
                  <a:lnTo>
                    <a:pt x="2" y="151"/>
                  </a:lnTo>
                  <a:lnTo>
                    <a:pt x="4" y="151"/>
                  </a:lnTo>
                  <a:lnTo>
                    <a:pt x="7" y="150"/>
                  </a:lnTo>
                  <a:lnTo>
                    <a:pt x="9" y="148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1" y="136"/>
                  </a:lnTo>
                  <a:lnTo>
                    <a:pt x="14" y="126"/>
                  </a:lnTo>
                  <a:lnTo>
                    <a:pt x="19" y="104"/>
                  </a:lnTo>
                  <a:lnTo>
                    <a:pt x="26" y="8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7" y="48"/>
                  </a:lnTo>
                  <a:lnTo>
                    <a:pt x="44" y="34"/>
                  </a:lnTo>
                  <a:lnTo>
                    <a:pt x="49" y="19"/>
                  </a:lnTo>
                  <a:lnTo>
                    <a:pt x="51" y="12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45" y="2"/>
                  </a:lnTo>
                  <a:lnTo>
                    <a:pt x="44" y="3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21" name="Freeform 476"/>
            <p:cNvSpPr/>
            <p:nvPr/>
          </p:nvSpPr>
          <p:spPr bwMode="auto">
            <a:xfrm>
              <a:off x="6634163" y="3489325"/>
              <a:ext cx="31750" cy="77788"/>
            </a:xfrm>
            <a:custGeom>
              <a:avLst/>
              <a:gdLst/>
              <a:ahLst/>
              <a:cxnLst>
                <a:cxn ang="0">
                  <a:pos x="53" y="4"/>
                </a:cxn>
                <a:cxn ang="0">
                  <a:pos x="53" y="4"/>
                </a:cxn>
                <a:cxn ang="0">
                  <a:pos x="46" y="23"/>
                </a:cxn>
                <a:cxn ang="0">
                  <a:pos x="37" y="42"/>
                </a:cxn>
                <a:cxn ang="0">
                  <a:pos x="30" y="60"/>
                </a:cxn>
                <a:cxn ang="0">
                  <a:pos x="24" y="80"/>
                </a:cxn>
                <a:cxn ang="0">
                  <a:pos x="24" y="80"/>
                </a:cxn>
                <a:cxn ang="0">
                  <a:pos x="22" y="88"/>
                </a:cxn>
                <a:cxn ang="0">
                  <a:pos x="18" y="95"/>
                </a:cxn>
                <a:cxn ang="0">
                  <a:pos x="10" y="111"/>
                </a:cxn>
                <a:cxn ang="0">
                  <a:pos x="4" y="126"/>
                </a:cxn>
                <a:cxn ang="0">
                  <a:pos x="2" y="135"/>
                </a:cxn>
                <a:cxn ang="0">
                  <a:pos x="0" y="143"/>
                </a:cxn>
                <a:cxn ang="0">
                  <a:pos x="0" y="143"/>
                </a:cxn>
                <a:cxn ang="0">
                  <a:pos x="0" y="145"/>
                </a:cxn>
                <a:cxn ang="0">
                  <a:pos x="1" y="146"/>
                </a:cxn>
                <a:cxn ang="0">
                  <a:pos x="3" y="147"/>
                </a:cxn>
                <a:cxn ang="0">
                  <a:pos x="4" y="147"/>
                </a:cxn>
                <a:cxn ang="0">
                  <a:pos x="8" y="146"/>
                </a:cxn>
                <a:cxn ang="0">
                  <a:pos x="9" y="145"/>
                </a:cxn>
                <a:cxn ang="0">
                  <a:pos x="9" y="143"/>
                </a:cxn>
                <a:cxn ang="0">
                  <a:pos x="9" y="143"/>
                </a:cxn>
                <a:cxn ang="0">
                  <a:pos x="12" y="135"/>
                </a:cxn>
                <a:cxn ang="0">
                  <a:pos x="14" y="127"/>
                </a:cxn>
                <a:cxn ang="0">
                  <a:pos x="20" y="112"/>
                </a:cxn>
                <a:cxn ang="0">
                  <a:pos x="27" y="97"/>
                </a:cxn>
                <a:cxn ang="0">
                  <a:pos x="31" y="90"/>
                </a:cxn>
                <a:cxn ang="0">
                  <a:pos x="33" y="82"/>
                </a:cxn>
                <a:cxn ang="0">
                  <a:pos x="33" y="82"/>
                </a:cxn>
                <a:cxn ang="0">
                  <a:pos x="39" y="63"/>
                </a:cxn>
                <a:cxn ang="0">
                  <a:pos x="47" y="45"/>
                </a:cxn>
                <a:cxn ang="0">
                  <a:pos x="55" y="25"/>
                </a:cxn>
                <a:cxn ang="0">
                  <a:pos x="62" y="7"/>
                </a:cxn>
                <a:cxn ang="0">
                  <a:pos x="62" y="7"/>
                </a:cxn>
                <a:cxn ang="0">
                  <a:pos x="62" y="4"/>
                </a:cxn>
                <a:cxn ang="0">
                  <a:pos x="61" y="2"/>
                </a:cxn>
                <a:cxn ang="0">
                  <a:pos x="60" y="1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5" y="1"/>
                </a:cxn>
                <a:cxn ang="0">
                  <a:pos x="54" y="2"/>
                </a:cxn>
                <a:cxn ang="0">
                  <a:pos x="53" y="4"/>
                </a:cxn>
                <a:cxn ang="0">
                  <a:pos x="53" y="4"/>
                </a:cxn>
              </a:cxnLst>
              <a:rect l="0" t="0" r="r" b="b"/>
              <a:pathLst>
                <a:path w="62" h="147">
                  <a:moveTo>
                    <a:pt x="53" y="4"/>
                  </a:moveTo>
                  <a:lnTo>
                    <a:pt x="53" y="4"/>
                  </a:lnTo>
                  <a:lnTo>
                    <a:pt x="46" y="23"/>
                  </a:lnTo>
                  <a:lnTo>
                    <a:pt x="37" y="42"/>
                  </a:lnTo>
                  <a:lnTo>
                    <a:pt x="30" y="6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88"/>
                  </a:lnTo>
                  <a:lnTo>
                    <a:pt x="18" y="95"/>
                  </a:lnTo>
                  <a:lnTo>
                    <a:pt x="10" y="111"/>
                  </a:lnTo>
                  <a:lnTo>
                    <a:pt x="4" y="126"/>
                  </a:lnTo>
                  <a:lnTo>
                    <a:pt x="2" y="135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45"/>
                  </a:lnTo>
                  <a:lnTo>
                    <a:pt x="1" y="146"/>
                  </a:lnTo>
                  <a:lnTo>
                    <a:pt x="3" y="147"/>
                  </a:lnTo>
                  <a:lnTo>
                    <a:pt x="4" y="147"/>
                  </a:lnTo>
                  <a:lnTo>
                    <a:pt x="8" y="146"/>
                  </a:lnTo>
                  <a:lnTo>
                    <a:pt x="9" y="145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12" y="135"/>
                  </a:lnTo>
                  <a:lnTo>
                    <a:pt x="14" y="127"/>
                  </a:lnTo>
                  <a:lnTo>
                    <a:pt x="20" y="112"/>
                  </a:lnTo>
                  <a:lnTo>
                    <a:pt x="27" y="97"/>
                  </a:lnTo>
                  <a:lnTo>
                    <a:pt x="31" y="90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39" y="63"/>
                  </a:lnTo>
                  <a:lnTo>
                    <a:pt x="47" y="45"/>
                  </a:lnTo>
                  <a:lnTo>
                    <a:pt x="55" y="25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4"/>
                  </a:lnTo>
                  <a:lnTo>
                    <a:pt x="61" y="2"/>
                  </a:lnTo>
                  <a:lnTo>
                    <a:pt x="60" y="1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5" y="1"/>
                  </a:lnTo>
                  <a:lnTo>
                    <a:pt x="54" y="2"/>
                  </a:lnTo>
                  <a:lnTo>
                    <a:pt x="53" y="4"/>
                  </a:lnTo>
                  <a:lnTo>
                    <a:pt x="5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22" name="Freeform 477"/>
            <p:cNvSpPr/>
            <p:nvPr/>
          </p:nvSpPr>
          <p:spPr bwMode="auto">
            <a:xfrm>
              <a:off x="6651626" y="3519488"/>
              <a:ext cx="25400" cy="61913"/>
            </a:xfrm>
            <a:custGeom>
              <a:avLst/>
              <a:gdLst/>
              <a:ahLst/>
              <a:cxnLst>
                <a:cxn ang="0">
                  <a:pos x="38" y="5"/>
                </a:cxn>
                <a:cxn ang="0">
                  <a:pos x="38" y="5"/>
                </a:cxn>
                <a:cxn ang="0">
                  <a:pos x="37" y="13"/>
                </a:cxn>
                <a:cxn ang="0">
                  <a:pos x="35" y="20"/>
                </a:cxn>
                <a:cxn ang="0">
                  <a:pos x="31" y="33"/>
                </a:cxn>
                <a:cxn ang="0">
                  <a:pos x="25" y="48"/>
                </a:cxn>
                <a:cxn ang="0">
                  <a:pos x="21" y="62"/>
                </a:cxn>
                <a:cxn ang="0">
                  <a:pos x="21" y="62"/>
                </a:cxn>
                <a:cxn ang="0">
                  <a:pos x="17" y="74"/>
                </a:cxn>
                <a:cxn ang="0">
                  <a:pos x="12" y="88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7"/>
                </a:cxn>
                <a:cxn ang="0">
                  <a:pos x="2" y="118"/>
                </a:cxn>
                <a:cxn ang="0">
                  <a:pos x="3" y="118"/>
                </a:cxn>
                <a:cxn ang="0">
                  <a:pos x="7" y="118"/>
                </a:cxn>
                <a:cxn ang="0">
                  <a:pos x="8" y="117"/>
                </a:cxn>
                <a:cxn ang="0">
                  <a:pos x="9" y="116"/>
                </a:cxn>
                <a:cxn ang="0">
                  <a:pos x="9" y="116"/>
                </a:cxn>
                <a:cxn ang="0">
                  <a:pos x="22" y="87"/>
                </a:cxn>
                <a:cxn ang="0">
                  <a:pos x="27" y="71"/>
                </a:cxn>
                <a:cxn ang="0">
                  <a:pos x="32" y="57"/>
                </a:cxn>
                <a:cxn ang="0">
                  <a:pos x="32" y="57"/>
                </a:cxn>
                <a:cxn ang="0">
                  <a:pos x="36" y="44"/>
                </a:cxn>
                <a:cxn ang="0">
                  <a:pos x="40" y="31"/>
                </a:cxn>
                <a:cxn ang="0">
                  <a:pos x="46" y="19"/>
                </a:cxn>
                <a:cxn ang="0">
                  <a:pos x="47" y="11"/>
                </a:cxn>
                <a:cxn ang="0">
                  <a:pos x="48" y="5"/>
                </a:cxn>
                <a:cxn ang="0">
                  <a:pos x="48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4" y="0"/>
                </a:cxn>
                <a:cxn ang="0">
                  <a:pos x="40" y="2"/>
                </a:cxn>
                <a:cxn ang="0">
                  <a:pos x="39" y="3"/>
                </a:cxn>
                <a:cxn ang="0">
                  <a:pos x="38" y="5"/>
                </a:cxn>
                <a:cxn ang="0">
                  <a:pos x="38" y="5"/>
                </a:cxn>
              </a:cxnLst>
              <a:rect l="0" t="0" r="r" b="b"/>
              <a:pathLst>
                <a:path w="48" h="118">
                  <a:moveTo>
                    <a:pt x="38" y="5"/>
                  </a:moveTo>
                  <a:lnTo>
                    <a:pt x="38" y="5"/>
                  </a:lnTo>
                  <a:lnTo>
                    <a:pt x="37" y="13"/>
                  </a:lnTo>
                  <a:lnTo>
                    <a:pt x="35" y="20"/>
                  </a:lnTo>
                  <a:lnTo>
                    <a:pt x="31" y="33"/>
                  </a:lnTo>
                  <a:lnTo>
                    <a:pt x="25" y="48"/>
                  </a:lnTo>
                  <a:lnTo>
                    <a:pt x="21" y="62"/>
                  </a:lnTo>
                  <a:lnTo>
                    <a:pt x="21" y="62"/>
                  </a:lnTo>
                  <a:lnTo>
                    <a:pt x="17" y="74"/>
                  </a:lnTo>
                  <a:lnTo>
                    <a:pt x="12" y="8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3" y="118"/>
                  </a:lnTo>
                  <a:lnTo>
                    <a:pt x="7" y="118"/>
                  </a:lnTo>
                  <a:lnTo>
                    <a:pt x="8" y="117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22" y="87"/>
                  </a:lnTo>
                  <a:lnTo>
                    <a:pt x="27" y="71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6" y="44"/>
                  </a:lnTo>
                  <a:lnTo>
                    <a:pt x="40" y="31"/>
                  </a:lnTo>
                  <a:lnTo>
                    <a:pt x="46" y="19"/>
                  </a:lnTo>
                  <a:lnTo>
                    <a:pt x="47" y="11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0" y="2"/>
                  </a:lnTo>
                  <a:lnTo>
                    <a:pt x="39" y="3"/>
                  </a:lnTo>
                  <a:lnTo>
                    <a:pt x="38" y="5"/>
                  </a:lnTo>
                  <a:lnTo>
                    <a:pt x="3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23" name="Freeform 478"/>
            <p:cNvSpPr>
              <a:spLocks noEditPoints="1"/>
            </p:cNvSpPr>
            <p:nvPr/>
          </p:nvSpPr>
          <p:spPr bwMode="auto">
            <a:xfrm>
              <a:off x="6318251" y="3205163"/>
              <a:ext cx="522288" cy="504825"/>
            </a:xfrm>
            <a:custGeom>
              <a:avLst/>
              <a:gdLst/>
              <a:ahLst/>
              <a:cxnLst>
                <a:cxn ang="0">
                  <a:pos x="404" y="944"/>
                </a:cxn>
                <a:cxn ang="0">
                  <a:pos x="283" y="907"/>
                </a:cxn>
                <a:cxn ang="0">
                  <a:pos x="157" y="830"/>
                </a:cxn>
                <a:cxn ang="0">
                  <a:pos x="52" y="695"/>
                </a:cxn>
                <a:cxn ang="0">
                  <a:pos x="14" y="619"/>
                </a:cxn>
                <a:cxn ang="0">
                  <a:pos x="0" y="497"/>
                </a:cxn>
                <a:cxn ang="0">
                  <a:pos x="3" y="373"/>
                </a:cxn>
                <a:cxn ang="0">
                  <a:pos x="33" y="268"/>
                </a:cxn>
                <a:cxn ang="0">
                  <a:pos x="100" y="151"/>
                </a:cxn>
                <a:cxn ang="0">
                  <a:pos x="189" y="72"/>
                </a:cxn>
                <a:cxn ang="0">
                  <a:pos x="287" y="30"/>
                </a:cxn>
                <a:cxn ang="0">
                  <a:pos x="403" y="5"/>
                </a:cxn>
                <a:cxn ang="0">
                  <a:pos x="467" y="0"/>
                </a:cxn>
                <a:cxn ang="0">
                  <a:pos x="504" y="4"/>
                </a:cxn>
                <a:cxn ang="0">
                  <a:pos x="586" y="15"/>
                </a:cxn>
                <a:cxn ang="0">
                  <a:pos x="704" y="48"/>
                </a:cxn>
                <a:cxn ang="0">
                  <a:pos x="782" y="96"/>
                </a:cxn>
                <a:cxn ang="0">
                  <a:pos x="866" y="152"/>
                </a:cxn>
                <a:cxn ang="0">
                  <a:pos x="943" y="264"/>
                </a:cxn>
                <a:cxn ang="0">
                  <a:pos x="974" y="355"/>
                </a:cxn>
                <a:cxn ang="0">
                  <a:pos x="985" y="453"/>
                </a:cxn>
                <a:cxn ang="0">
                  <a:pos x="969" y="636"/>
                </a:cxn>
                <a:cxn ang="0">
                  <a:pos x="922" y="747"/>
                </a:cxn>
                <a:cxn ang="0">
                  <a:pos x="852" y="813"/>
                </a:cxn>
                <a:cxn ang="0">
                  <a:pos x="786" y="860"/>
                </a:cxn>
                <a:cxn ang="0">
                  <a:pos x="714" y="905"/>
                </a:cxn>
                <a:cxn ang="0">
                  <a:pos x="615" y="946"/>
                </a:cxn>
                <a:cxn ang="0">
                  <a:pos x="515" y="954"/>
                </a:cxn>
                <a:cxn ang="0">
                  <a:pos x="450" y="37"/>
                </a:cxn>
                <a:cxn ang="0">
                  <a:pos x="382" y="47"/>
                </a:cxn>
                <a:cxn ang="0">
                  <a:pos x="271" y="78"/>
                </a:cxn>
                <a:cxn ang="0">
                  <a:pos x="162" y="135"/>
                </a:cxn>
                <a:cxn ang="0">
                  <a:pos x="95" y="220"/>
                </a:cxn>
                <a:cxn ang="0">
                  <a:pos x="48" y="349"/>
                </a:cxn>
                <a:cxn ang="0">
                  <a:pos x="36" y="483"/>
                </a:cxn>
                <a:cxn ang="0">
                  <a:pos x="53" y="623"/>
                </a:cxn>
                <a:cxn ang="0">
                  <a:pos x="82" y="676"/>
                </a:cxn>
                <a:cxn ang="0">
                  <a:pos x="171" y="792"/>
                </a:cxn>
                <a:cxn ang="0">
                  <a:pos x="254" y="852"/>
                </a:cxn>
                <a:cxn ang="0">
                  <a:pos x="378" y="898"/>
                </a:cxn>
                <a:cxn ang="0">
                  <a:pos x="505" y="914"/>
                </a:cxn>
                <a:cxn ang="0">
                  <a:pos x="623" y="905"/>
                </a:cxn>
                <a:cxn ang="0">
                  <a:pos x="717" y="861"/>
                </a:cxn>
                <a:cxn ang="0">
                  <a:pos x="813" y="802"/>
                </a:cxn>
                <a:cxn ang="0">
                  <a:pos x="870" y="744"/>
                </a:cxn>
                <a:cxn ang="0">
                  <a:pos x="900" y="704"/>
                </a:cxn>
                <a:cxn ang="0">
                  <a:pos x="924" y="666"/>
                </a:cxn>
                <a:cxn ang="0">
                  <a:pos x="947" y="514"/>
                </a:cxn>
                <a:cxn ang="0">
                  <a:pos x="941" y="371"/>
                </a:cxn>
                <a:cxn ang="0">
                  <a:pos x="908" y="276"/>
                </a:cxn>
                <a:cxn ang="0">
                  <a:pos x="839" y="178"/>
                </a:cxn>
                <a:cxn ang="0">
                  <a:pos x="772" y="130"/>
                </a:cxn>
                <a:cxn ang="0">
                  <a:pos x="647" y="68"/>
                </a:cxn>
                <a:cxn ang="0">
                  <a:pos x="521" y="42"/>
                </a:cxn>
                <a:cxn ang="0">
                  <a:pos x="507" y="46"/>
                </a:cxn>
                <a:cxn ang="0">
                  <a:pos x="494" y="39"/>
                </a:cxn>
                <a:cxn ang="0">
                  <a:pos x="473" y="36"/>
                </a:cxn>
              </a:cxnLst>
              <a:rect l="0" t="0" r="r" b="b"/>
              <a:pathLst>
                <a:path w="985" h="954">
                  <a:moveTo>
                    <a:pt x="515" y="954"/>
                  </a:moveTo>
                  <a:lnTo>
                    <a:pt x="515" y="954"/>
                  </a:lnTo>
                  <a:lnTo>
                    <a:pt x="490" y="953"/>
                  </a:lnTo>
                  <a:lnTo>
                    <a:pt x="463" y="951"/>
                  </a:lnTo>
                  <a:lnTo>
                    <a:pt x="434" y="948"/>
                  </a:lnTo>
                  <a:lnTo>
                    <a:pt x="404" y="944"/>
                  </a:lnTo>
                  <a:lnTo>
                    <a:pt x="374" y="938"/>
                  </a:lnTo>
                  <a:lnTo>
                    <a:pt x="343" y="931"/>
                  </a:lnTo>
                  <a:lnTo>
                    <a:pt x="328" y="926"/>
                  </a:lnTo>
                  <a:lnTo>
                    <a:pt x="312" y="919"/>
                  </a:lnTo>
                  <a:lnTo>
                    <a:pt x="298" y="913"/>
                  </a:lnTo>
                  <a:lnTo>
                    <a:pt x="283" y="907"/>
                  </a:lnTo>
                  <a:lnTo>
                    <a:pt x="283" y="907"/>
                  </a:lnTo>
                  <a:lnTo>
                    <a:pt x="239" y="884"/>
                  </a:lnTo>
                  <a:lnTo>
                    <a:pt x="217" y="872"/>
                  </a:lnTo>
                  <a:lnTo>
                    <a:pt x="196" y="859"/>
                  </a:lnTo>
                  <a:lnTo>
                    <a:pt x="177" y="845"/>
                  </a:lnTo>
                  <a:lnTo>
                    <a:pt x="157" y="830"/>
                  </a:lnTo>
                  <a:lnTo>
                    <a:pt x="140" y="813"/>
                  </a:lnTo>
                  <a:lnTo>
                    <a:pt x="123" y="794"/>
                  </a:lnTo>
                  <a:lnTo>
                    <a:pt x="123" y="794"/>
                  </a:lnTo>
                  <a:lnTo>
                    <a:pt x="101" y="766"/>
                  </a:lnTo>
                  <a:lnTo>
                    <a:pt x="77" y="733"/>
                  </a:lnTo>
                  <a:lnTo>
                    <a:pt x="52" y="695"/>
                  </a:lnTo>
                  <a:lnTo>
                    <a:pt x="39" y="676"/>
                  </a:lnTo>
                  <a:lnTo>
                    <a:pt x="28" y="656"/>
                  </a:lnTo>
                  <a:lnTo>
                    <a:pt x="28" y="656"/>
                  </a:lnTo>
                  <a:lnTo>
                    <a:pt x="24" y="648"/>
                  </a:lnTo>
                  <a:lnTo>
                    <a:pt x="20" y="639"/>
                  </a:lnTo>
                  <a:lnTo>
                    <a:pt x="14" y="619"/>
                  </a:lnTo>
                  <a:lnTo>
                    <a:pt x="8" y="598"/>
                  </a:lnTo>
                  <a:lnTo>
                    <a:pt x="5" y="577"/>
                  </a:lnTo>
                  <a:lnTo>
                    <a:pt x="2" y="556"/>
                  </a:lnTo>
                  <a:lnTo>
                    <a:pt x="1" y="535"/>
                  </a:lnTo>
                  <a:lnTo>
                    <a:pt x="0" y="497"/>
                  </a:lnTo>
                  <a:lnTo>
                    <a:pt x="0" y="497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34"/>
                  </a:lnTo>
                  <a:lnTo>
                    <a:pt x="0" y="413"/>
                  </a:lnTo>
                  <a:lnTo>
                    <a:pt x="1" y="394"/>
                  </a:lnTo>
                  <a:lnTo>
                    <a:pt x="3" y="373"/>
                  </a:lnTo>
                  <a:lnTo>
                    <a:pt x="6" y="353"/>
                  </a:lnTo>
                  <a:lnTo>
                    <a:pt x="11" y="334"/>
                  </a:lnTo>
                  <a:lnTo>
                    <a:pt x="16" y="315"/>
                  </a:lnTo>
                  <a:lnTo>
                    <a:pt x="16" y="315"/>
                  </a:lnTo>
                  <a:lnTo>
                    <a:pt x="24" y="290"/>
                  </a:lnTo>
                  <a:lnTo>
                    <a:pt x="33" y="268"/>
                  </a:lnTo>
                  <a:lnTo>
                    <a:pt x="44" y="245"/>
                  </a:lnTo>
                  <a:lnTo>
                    <a:pt x="53" y="224"/>
                  </a:lnTo>
                  <a:lnTo>
                    <a:pt x="64" y="204"/>
                  </a:lnTo>
                  <a:lnTo>
                    <a:pt x="76" y="185"/>
                  </a:lnTo>
                  <a:lnTo>
                    <a:pt x="88" y="167"/>
                  </a:lnTo>
                  <a:lnTo>
                    <a:pt x="100" y="151"/>
                  </a:lnTo>
                  <a:lnTo>
                    <a:pt x="113" y="135"/>
                  </a:lnTo>
                  <a:lnTo>
                    <a:pt x="127" y="121"/>
                  </a:lnTo>
                  <a:lnTo>
                    <a:pt x="142" y="107"/>
                  </a:lnTo>
                  <a:lnTo>
                    <a:pt x="156" y="94"/>
                  </a:lnTo>
                  <a:lnTo>
                    <a:pt x="173" y="83"/>
                  </a:lnTo>
                  <a:lnTo>
                    <a:pt x="189" y="72"/>
                  </a:lnTo>
                  <a:lnTo>
                    <a:pt x="206" y="63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44" y="46"/>
                  </a:lnTo>
                  <a:lnTo>
                    <a:pt x="266" y="37"/>
                  </a:lnTo>
                  <a:lnTo>
                    <a:pt x="287" y="30"/>
                  </a:lnTo>
                  <a:lnTo>
                    <a:pt x="311" y="24"/>
                  </a:lnTo>
                  <a:lnTo>
                    <a:pt x="335" y="18"/>
                  </a:lnTo>
                  <a:lnTo>
                    <a:pt x="358" y="13"/>
                  </a:lnTo>
                  <a:lnTo>
                    <a:pt x="381" y="8"/>
                  </a:lnTo>
                  <a:lnTo>
                    <a:pt x="403" y="5"/>
                  </a:lnTo>
                  <a:lnTo>
                    <a:pt x="403" y="5"/>
                  </a:lnTo>
                  <a:lnTo>
                    <a:pt x="415" y="4"/>
                  </a:lnTo>
                  <a:lnTo>
                    <a:pt x="415" y="4"/>
                  </a:lnTo>
                  <a:lnTo>
                    <a:pt x="440" y="1"/>
                  </a:lnTo>
                  <a:lnTo>
                    <a:pt x="454" y="0"/>
                  </a:lnTo>
                  <a:lnTo>
                    <a:pt x="467" y="0"/>
                  </a:lnTo>
                  <a:lnTo>
                    <a:pt x="467" y="0"/>
                  </a:lnTo>
                  <a:lnTo>
                    <a:pt x="487" y="1"/>
                  </a:lnTo>
                  <a:lnTo>
                    <a:pt x="495" y="2"/>
                  </a:lnTo>
                  <a:lnTo>
                    <a:pt x="503" y="4"/>
                  </a:lnTo>
                  <a:lnTo>
                    <a:pt x="504" y="4"/>
                  </a:lnTo>
                  <a:lnTo>
                    <a:pt x="504" y="4"/>
                  </a:lnTo>
                  <a:lnTo>
                    <a:pt x="504" y="4"/>
                  </a:lnTo>
                  <a:lnTo>
                    <a:pt x="525" y="6"/>
                  </a:lnTo>
                  <a:lnTo>
                    <a:pt x="525" y="6"/>
                  </a:lnTo>
                  <a:lnTo>
                    <a:pt x="556" y="9"/>
                  </a:lnTo>
                  <a:lnTo>
                    <a:pt x="571" y="12"/>
                  </a:lnTo>
                  <a:lnTo>
                    <a:pt x="586" y="15"/>
                  </a:lnTo>
                  <a:lnTo>
                    <a:pt x="586" y="15"/>
                  </a:lnTo>
                  <a:lnTo>
                    <a:pt x="629" y="26"/>
                  </a:lnTo>
                  <a:lnTo>
                    <a:pt x="629" y="26"/>
                  </a:lnTo>
                  <a:lnTo>
                    <a:pt x="687" y="41"/>
                  </a:lnTo>
                  <a:lnTo>
                    <a:pt x="687" y="41"/>
                  </a:lnTo>
                  <a:lnTo>
                    <a:pt x="695" y="45"/>
                  </a:lnTo>
                  <a:lnTo>
                    <a:pt x="704" y="48"/>
                  </a:lnTo>
                  <a:lnTo>
                    <a:pt x="720" y="56"/>
                  </a:lnTo>
                  <a:lnTo>
                    <a:pt x="736" y="65"/>
                  </a:lnTo>
                  <a:lnTo>
                    <a:pt x="751" y="77"/>
                  </a:lnTo>
                  <a:lnTo>
                    <a:pt x="751" y="77"/>
                  </a:lnTo>
                  <a:lnTo>
                    <a:pt x="767" y="87"/>
                  </a:lnTo>
                  <a:lnTo>
                    <a:pt x="782" y="96"/>
                  </a:lnTo>
                  <a:lnTo>
                    <a:pt x="782" y="96"/>
                  </a:lnTo>
                  <a:lnTo>
                    <a:pt x="804" y="109"/>
                  </a:lnTo>
                  <a:lnTo>
                    <a:pt x="824" y="122"/>
                  </a:lnTo>
                  <a:lnTo>
                    <a:pt x="845" y="136"/>
                  </a:lnTo>
                  <a:lnTo>
                    <a:pt x="866" y="152"/>
                  </a:lnTo>
                  <a:lnTo>
                    <a:pt x="866" y="152"/>
                  </a:lnTo>
                  <a:lnTo>
                    <a:pt x="881" y="167"/>
                  </a:lnTo>
                  <a:lnTo>
                    <a:pt x="896" y="185"/>
                  </a:lnTo>
                  <a:lnTo>
                    <a:pt x="909" y="204"/>
                  </a:lnTo>
                  <a:lnTo>
                    <a:pt x="922" y="223"/>
                  </a:lnTo>
                  <a:lnTo>
                    <a:pt x="933" y="244"/>
                  </a:lnTo>
                  <a:lnTo>
                    <a:pt x="943" y="264"/>
                  </a:lnTo>
                  <a:lnTo>
                    <a:pt x="951" y="283"/>
                  </a:lnTo>
                  <a:lnTo>
                    <a:pt x="959" y="301"/>
                  </a:lnTo>
                  <a:lnTo>
                    <a:pt x="959" y="301"/>
                  </a:lnTo>
                  <a:lnTo>
                    <a:pt x="965" y="318"/>
                  </a:lnTo>
                  <a:lnTo>
                    <a:pt x="970" y="337"/>
                  </a:lnTo>
                  <a:lnTo>
                    <a:pt x="974" y="355"/>
                  </a:lnTo>
                  <a:lnTo>
                    <a:pt x="978" y="375"/>
                  </a:lnTo>
                  <a:lnTo>
                    <a:pt x="980" y="394"/>
                  </a:lnTo>
                  <a:lnTo>
                    <a:pt x="982" y="413"/>
                  </a:lnTo>
                  <a:lnTo>
                    <a:pt x="985" y="433"/>
                  </a:lnTo>
                  <a:lnTo>
                    <a:pt x="985" y="453"/>
                  </a:lnTo>
                  <a:lnTo>
                    <a:pt x="985" y="453"/>
                  </a:lnTo>
                  <a:lnTo>
                    <a:pt x="985" y="494"/>
                  </a:lnTo>
                  <a:lnTo>
                    <a:pt x="982" y="535"/>
                  </a:lnTo>
                  <a:lnTo>
                    <a:pt x="979" y="577"/>
                  </a:lnTo>
                  <a:lnTo>
                    <a:pt x="976" y="596"/>
                  </a:lnTo>
                  <a:lnTo>
                    <a:pt x="973" y="617"/>
                  </a:lnTo>
                  <a:lnTo>
                    <a:pt x="969" y="636"/>
                  </a:lnTo>
                  <a:lnTo>
                    <a:pt x="964" y="656"/>
                  </a:lnTo>
                  <a:lnTo>
                    <a:pt x="958" y="675"/>
                  </a:lnTo>
                  <a:lnTo>
                    <a:pt x="950" y="693"/>
                  </a:lnTo>
                  <a:lnTo>
                    <a:pt x="942" y="712"/>
                  </a:lnTo>
                  <a:lnTo>
                    <a:pt x="932" y="729"/>
                  </a:lnTo>
                  <a:lnTo>
                    <a:pt x="922" y="747"/>
                  </a:lnTo>
                  <a:lnTo>
                    <a:pt x="909" y="763"/>
                  </a:lnTo>
                  <a:lnTo>
                    <a:pt x="909" y="763"/>
                  </a:lnTo>
                  <a:lnTo>
                    <a:pt x="897" y="776"/>
                  </a:lnTo>
                  <a:lnTo>
                    <a:pt x="882" y="789"/>
                  </a:lnTo>
                  <a:lnTo>
                    <a:pt x="868" y="802"/>
                  </a:lnTo>
                  <a:lnTo>
                    <a:pt x="852" y="813"/>
                  </a:lnTo>
                  <a:lnTo>
                    <a:pt x="852" y="813"/>
                  </a:lnTo>
                  <a:lnTo>
                    <a:pt x="835" y="827"/>
                  </a:lnTo>
                  <a:lnTo>
                    <a:pt x="835" y="827"/>
                  </a:lnTo>
                  <a:lnTo>
                    <a:pt x="823" y="836"/>
                  </a:lnTo>
                  <a:lnTo>
                    <a:pt x="811" y="844"/>
                  </a:lnTo>
                  <a:lnTo>
                    <a:pt x="786" y="860"/>
                  </a:lnTo>
                  <a:lnTo>
                    <a:pt x="786" y="860"/>
                  </a:lnTo>
                  <a:lnTo>
                    <a:pt x="767" y="871"/>
                  </a:lnTo>
                  <a:lnTo>
                    <a:pt x="767" y="871"/>
                  </a:lnTo>
                  <a:lnTo>
                    <a:pt x="746" y="885"/>
                  </a:lnTo>
                  <a:lnTo>
                    <a:pt x="746" y="885"/>
                  </a:lnTo>
                  <a:lnTo>
                    <a:pt x="714" y="905"/>
                  </a:lnTo>
                  <a:lnTo>
                    <a:pt x="698" y="914"/>
                  </a:lnTo>
                  <a:lnTo>
                    <a:pt x="682" y="924"/>
                  </a:lnTo>
                  <a:lnTo>
                    <a:pt x="665" y="931"/>
                  </a:lnTo>
                  <a:lnTo>
                    <a:pt x="649" y="938"/>
                  </a:lnTo>
                  <a:lnTo>
                    <a:pt x="632" y="943"/>
                  </a:lnTo>
                  <a:lnTo>
                    <a:pt x="615" y="946"/>
                  </a:lnTo>
                  <a:lnTo>
                    <a:pt x="615" y="946"/>
                  </a:lnTo>
                  <a:lnTo>
                    <a:pt x="590" y="949"/>
                  </a:lnTo>
                  <a:lnTo>
                    <a:pt x="565" y="951"/>
                  </a:lnTo>
                  <a:lnTo>
                    <a:pt x="539" y="953"/>
                  </a:lnTo>
                  <a:lnTo>
                    <a:pt x="515" y="954"/>
                  </a:lnTo>
                  <a:lnTo>
                    <a:pt x="515" y="954"/>
                  </a:lnTo>
                  <a:lnTo>
                    <a:pt x="515" y="954"/>
                  </a:lnTo>
                  <a:lnTo>
                    <a:pt x="515" y="954"/>
                  </a:lnTo>
                  <a:close/>
                  <a:moveTo>
                    <a:pt x="473" y="36"/>
                  </a:moveTo>
                  <a:lnTo>
                    <a:pt x="473" y="36"/>
                  </a:lnTo>
                  <a:lnTo>
                    <a:pt x="461" y="36"/>
                  </a:lnTo>
                  <a:lnTo>
                    <a:pt x="450" y="37"/>
                  </a:lnTo>
                  <a:lnTo>
                    <a:pt x="450" y="37"/>
                  </a:lnTo>
                  <a:lnTo>
                    <a:pt x="435" y="39"/>
                  </a:lnTo>
                  <a:lnTo>
                    <a:pt x="435" y="39"/>
                  </a:lnTo>
                  <a:lnTo>
                    <a:pt x="422" y="39"/>
                  </a:lnTo>
                  <a:lnTo>
                    <a:pt x="408" y="41"/>
                  </a:lnTo>
                  <a:lnTo>
                    <a:pt x="382" y="47"/>
                  </a:lnTo>
                  <a:lnTo>
                    <a:pt x="358" y="53"/>
                  </a:lnTo>
                  <a:lnTo>
                    <a:pt x="332" y="60"/>
                  </a:lnTo>
                  <a:lnTo>
                    <a:pt x="332" y="60"/>
                  </a:lnTo>
                  <a:lnTo>
                    <a:pt x="310" y="66"/>
                  </a:lnTo>
                  <a:lnTo>
                    <a:pt x="310" y="66"/>
                  </a:lnTo>
                  <a:lnTo>
                    <a:pt x="271" y="78"/>
                  </a:lnTo>
                  <a:lnTo>
                    <a:pt x="251" y="84"/>
                  </a:lnTo>
                  <a:lnTo>
                    <a:pt x="233" y="91"/>
                  </a:lnTo>
                  <a:lnTo>
                    <a:pt x="214" y="99"/>
                  </a:lnTo>
                  <a:lnTo>
                    <a:pt x="196" y="110"/>
                  </a:lnTo>
                  <a:lnTo>
                    <a:pt x="179" y="122"/>
                  </a:lnTo>
                  <a:lnTo>
                    <a:pt x="162" y="135"/>
                  </a:lnTo>
                  <a:lnTo>
                    <a:pt x="162" y="135"/>
                  </a:lnTo>
                  <a:lnTo>
                    <a:pt x="147" y="151"/>
                  </a:lnTo>
                  <a:lnTo>
                    <a:pt x="132" y="167"/>
                  </a:lnTo>
                  <a:lnTo>
                    <a:pt x="119" y="184"/>
                  </a:lnTo>
                  <a:lnTo>
                    <a:pt x="107" y="202"/>
                  </a:lnTo>
                  <a:lnTo>
                    <a:pt x="95" y="220"/>
                  </a:lnTo>
                  <a:lnTo>
                    <a:pt x="85" y="240"/>
                  </a:lnTo>
                  <a:lnTo>
                    <a:pt x="76" y="260"/>
                  </a:lnTo>
                  <a:lnTo>
                    <a:pt x="67" y="281"/>
                  </a:lnTo>
                  <a:lnTo>
                    <a:pt x="60" y="303"/>
                  </a:lnTo>
                  <a:lnTo>
                    <a:pt x="54" y="326"/>
                  </a:lnTo>
                  <a:lnTo>
                    <a:pt x="48" y="349"/>
                  </a:lnTo>
                  <a:lnTo>
                    <a:pt x="44" y="374"/>
                  </a:lnTo>
                  <a:lnTo>
                    <a:pt x="40" y="400"/>
                  </a:lnTo>
                  <a:lnTo>
                    <a:pt x="38" y="426"/>
                  </a:lnTo>
                  <a:lnTo>
                    <a:pt x="36" y="454"/>
                  </a:lnTo>
                  <a:lnTo>
                    <a:pt x="36" y="483"/>
                  </a:lnTo>
                  <a:lnTo>
                    <a:pt x="36" y="483"/>
                  </a:lnTo>
                  <a:lnTo>
                    <a:pt x="37" y="524"/>
                  </a:lnTo>
                  <a:lnTo>
                    <a:pt x="38" y="547"/>
                  </a:lnTo>
                  <a:lnTo>
                    <a:pt x="40" y="569"/>
                  </a:lnTo>
                  <a:lnTo>
                    <a:pt x="44" y="591"/>
                  </a:lnTo>
                  <a:lnTo>
                    <a:pt x="50" y="613"/>
                  </a:lnTo>
                  <a:lnTo>
                    <a:pt x="53" y="623"/>
                  </a:lnTo>
                  <a:lnTo>
                    <a:pt x="57" y="633"/>
                  </a:lnTo>
                  <a:lnTo>
                    <a:pt x="61" y="643"/>
                  </a:lnTo>
                  <a:lnTo>
                    <a:pt x="67" y="652"/>
                  </a:lnTo>
                  <a:lnTo>
                    <a:pt x="67" y="652"/>
                  </a:lnTo>
                  <a:lnTo>
                    <a:pt x="82" y="676"/>
                  </a:lnTo>
                  <a:lnTo>
                    <a:pt x="82" y="676"/>
                  </a:lnTo>
                  <a:lnTo>
                    <a:pt x="102" y="707"/>
                  </a:lnTo>
                  <a:lnTo>
                    <a:pt x="123" y="738"/>
                  </a:lnTo>
                  <a:lnTo>
                    <a:pt x="134" y="752"/>
                  </a:lnTo>
                  <a:lnTo>
                    <a:pt x="146" y="767"/>
                  </a:lnTo>
                  <a:lnTo>
                    <a:pt x="157" y="780"/>
                  </a:lnTo>
                  <a:lnTo>
                    <a:pt x="171" y="792"/>
                  </a:lnTo>
                  <a:lnTo>
                    <a:pt x="171" y="792"/>
                  </a:lnTo>
                  <a:lnTo>
                    <a:pt x="186" y="806"/>
                  </a:lnTo>
                  <a:lnTo>
                    <a:pt x="202" y="819"/>
                  </a:lnTo>
                  <a:lnTo>
                    <a:pt x="219" y="831"/>
                  </a:lnTo>
                  <a:lnTo>
                    <a:pt x="236" y="842"/>
                  </a:lnTo>
                  <a:lnTo>
                    <a:pt x="254" y="852"/>
                  </a:lnTo>
                  <a:lnTo>
                    <a:pt x="273" y="862"/>
                  </a:lnTo>
                  <a:lnTo>
                    <a:pt x="292" y="871"/>
                  </a:lnTo>
                  <a:lnTo>
                    <a:pt x="313" y="879"/>
                  </a:lnTo>
                  <a:lnTo>
                    <a:pt x="334" y="886"/>
                  </a:lnTo>
                  <a:lnTo>
                    <a:pt x="356" y="893"/>
                  </a:lnTo>
                  <a:lnTo>
                    <a:pt x="378" y="898"/>
                  </a:lnTo>
                  <a:lnTo>
                    <a:pt x="402" y="903"/>
                  </a:lnTo>
                  <a:lnTo>
                    <a:pt x="427" y="907"/>
                  </a:lnTo>
                  <a:lnTo>
                    <a:pt x="452" y="910"/>
                  </a:lnTo>
                  <a:lnTo>
                    <a:pt x="478" y="912"/>
                  </a:lnTo>
                  <a:lnTo>
                    <a:pt x="505" y="914"/>
                  </a:lnTo>
                  <a:lnTo>
                    <a:pt x="505" y="914"/>
                  </a:lnTo>
                  <a:lnTo>
                    <a:pt x="536" y="915"/>
                  </a:lnTo>
                  <a:lnTo>
                    <a:pt x="536" y="915"/>
                  </a:lnTo>
                  <a:lnTo>
                    <a:pt x="560" y="914"/>
                  </a:lnTo>
                  <a:lnTo>
                    <a:pt x="582" y="912"/>
                  </a:lnTo>
                  <a:lnTo>
                    <a:pt x="603" y="909"/>
                  </a:lnTo>
                  <a:lnTo>
                    <a:pt x="623" y="905"/>
                  </a:lnTo>
                  <a:lnTo>
                    <a:pt x="643" y="899"/>
                  </a:lnTo>
                  <a:lnTo>
                    <a:pt x="661" y="892"/>
                  </a:lnTo>
                  <a:lnTo>
                    <a:pt x="680" y="882"/>
                  </a:lnTo>
                  <a:lnTo>
                    <a:pt x="698" y="872"/>
                  </a:lnTo>
                  <a:lnTo>
                    <a:pt x="698" y="872"/>
                  </a:lnTo>
                  <a:lnTo>
                    <a:pt x="717" y="861"/>
                  </a:lnTo>
                  <a:lnTo>
                    <a:pt x="737" y="850"/>
                  </a:lnTo>
                  <a:lnTo>
                    <a:pt x="737" y="850"/>
                  </a:lnTo>
                  <a:lnTo>
                    <a:pt x="768" y="832"/>
                  </a:lnTo>
                  <a:lnTo>
                    <a:pt x="783" y="822"/>
                  </a:lnTo>
                  <a:lnTo>
                    <a:pt x="799" y="812"/>
                  </a:lnTo>
                  <a:lnTo>
                    <a:pt x="813" y="802"/>
                  </a:lnTo>
                  <a:lnTo>
                    <a:pt x="827" y="790"/>
                  </a:lnTo>
                  <a:lnTo>
                    <a:pt x="839" y="778"/>
                  </a:lnTo>
                  <a:lnTo>
                    <a:pt x="849" y="765"/>
                  </a:lnTo>
                  <a:lnTo>
                    <a:pt x="849" y="765"/>
                  </a:lnTo>
                  <a:lnTo>
                    <a:pt x="860" y="753"/>
                  </a:lnTo>
                  <a:lnTo>
                    <a:pt x="870" y="744"/>
                  </a:lnTo>
                  <a:lnTo>
                    <a:pt x="870" y="744"/>
                  </a:lnTo>
                  <a:lnTo>
                    <a:pt x="878" y="736"/>
                  </a:lnTo>
                  <a:lnTo>
                    <a:pt x="885" y="727"/>
                  </a:lnTo>
                  <a:lnTo>
                    <a:pt x="894" y="717"/>
                  </a:lnTo>
                  <a:lnTo>
                    <a:pt x="897" y="711"/>
                  </a:lnTo>
                  <a:lnTo>
                    <a:pt x="900" y="704"/>
                  </a:lnTo>
                  <a:lnTo>
                    <a:pt x="900" y="704"/>
                  </a:lnTo>
                  <a:lnTo>
                    <a:pt x="906" y="692"/>
                  </a:lnTo>
                  <a:lnTo>
                    <a:pt x="913" y="682"/>
                  </a:lnTo>
                  <a:lnTo>
                    <a:pt x="913" y="682"/>
                  </a:lnTo>
                  <a:lnTo>
                    <a:pt x="918" y="674"/>
                  </a:lnTo>
                  <a:lnTo>
                    <a:pt x="924" y="666"/>
                  </a:lnTo>
                  <a:lnTo>
                    <a:pt x="928" y="657"/>
                  </a:lnTo>
                  <a:lnTo>
                    <a:pt x="930" y="648"/>
                  </a:lnTo>
                  <a:lnTo>
                    <a:pt x="930" y="648"/>
                  </a:lnTo>
                  <a:lnTo>
                    <a:pt x="938" y="602"/>
                  </a:lnTo>
                  <a:lnTo>
                    <a:pt x="944" y="558"/>
                  </a:lnTo>
                  <a:lnTo>
                    <a:pt x="947" y="514"/>
                  </a:lnTo>
                  <a:lnTo>
                    <a:pt x="948" y="470"/>
                  </a:lnTo>
                  <a:lnTo>
                    <a:pt x="948" y="470"/>
                  </a:lnTo>
                  <a:lnTo>
                    <a:pt x="947" y="433"/>
                  </a:lnTo>
                  <a:lnTo>
                    <a:pt x="946" y="412"/>
                  </a:lnTo>
                  <a:lnTo>
                    <a:pt x="944" y="393"/>
                  </a:lnTo>
                  <a:lnTo>
                    <a:pt x="941" y="371"/>
                  </a:lnTo>
                  <a:lnTo>
                    <a:pt x="937" y="350"/>
                  </a:lnTo>
                  <a:lnTo>
                    <a:pt x="931" y="330"/>
                  </a:lnTo>
                  <a:lnTo>
                    <a:pt x="924" y="309"/>
                  </a:lnTo>
                  <a:lnTo>
                    <a:pt x="924" y="309"/>
                  </a:lnTo>
                  <a:lnTo>
                    <a:pt x="917" y="295"/>
                  </a:lnTo>
                  <a:lnTo>
                    <a:pt x="908" y="276"/>
                  </a:lnTo>
                  <a:lnTo>
                    <a:pt x="897" y="254"/>
                  </a:lnTo>
                  <a:lnTo>
                    <a:pt x="883" y="233"/>
                  </a:lnTo>
                  <a:lnTo>
                    <a:pt x="867" y="210"/>
                  </a:lnTo>
                  <a:lnTo>
                    <a:pt x="859" y="198"/>
                  </a:lnTo>
                  <a:lnTo>
                    <a:pt x="849" y="188"/>
                  </a:lnTo>
                  <a:lnTo>
                    <a:pt x="839" y="178"/>
                  </a:lnTo>
                  <a:lnTo>
                    <a:pt x="829" y="169"/>
                  </a:lnTo>
                  <a:lnTo>
                    <a:pt x="817" y="160"/>
                  </a:lnTo>
                  <a:lnTo>
                    <a:pt x="806" y="152"/>
                  </a:lnTo>
                  <a:lnTo>
                    <a:pt x="806" y="152"/>
                  </a:lnTo>
                  <a:lnTo>
                    <a:pt x="772" y="130"/>
                  </a:lnTo>
                  <a:lnTo>
                    <a:pt x="772" y="130"/>
                  </a:lnTo>
                  <a:lnTo>
                    <a:pt x="742" y="112"/>
                  </a:lnTo>
                  <a:lnTo>
                    <a:pt x="712" y="94"/>
                  </a:lnTo>
                  <a:lnTo>
                    <a:pt x="696" y="87"/>
                  </a:lnTo>
                  <a:lnTo>
                    <a:pt x="680" y="80"/>
                  </a:lnTo>
                  <a:lnTo>
                    <a:pt x="664" y="73"/>
                  </a:lnTo>
                  <a:lnTo>
                    <a:pt x="647" y="68"/>
                  </a:lnTo>
                  <a:lnTo>
                    <a:pt x="647" y="68"/>
                  </a:lnTo>
                  <a:lnTo>
                    <a:pt x="615" y="61"/>
                  </a:lnTo>
                  <a:lnTo>
                    <a:pt x="584" y="54"/>
                  </a:lnTo>
                  <a:lnTo>
                    <a:pt x="553" y="49"/>
                  </a:lnTo>
                  <a:lnTo>
                    <a:pt x="523" y="44"/>
                  </a:lnTo>
                  <a:lnTo>
                    <a:pt x="521" y="42"/>
                  </a:lnTo>
                  <a:lnTo>
                    <a:pt x="519" y="44"/>
                  </a:lnTo>
                  <a:lnTo>
                    <a:pt x="519" y="44"/>
                  </a:lnTo>
                  <a:lnTo>
                    <a:pt x="516" y="46"/>
                  </a:lnTo>
                  <a:lnTo>
                    <a:pt x="511" y="46"/>
                  </a:lnTo>
                  <a:lnTo>
                    <a:pt x="511" y="46"/>
                  </a:lnTo>
                  <a:lnTo>
                    <a:pt x="507" y="46"/>
                  </a:lnTo>
                  <a:lnTo>
                    <a:pt x="502" y="42"/>
                  </a:lnTo>
                  <a:lnTo>
                    <a:pt x="502" y="42"/>
                  </a:lnTo>
                  <a:lnTo>
                    <a:pt x="495" y="39"/>
                  </a:lnTo>
                  <a:lnTo>
                    <a:pt x="495" y="39"/>
                  </a:lnTo>
                  <a:lnTo>
                    <a:pt x="494" y="39"/>
                  </a:lnTo>
                  <a:lnTo>
                    <a:pt x="494" y="39"/>
                  </a:lnTo>
                  <a:lnTo>
                    <a:pt x="488" y="37"/>
                  </a:lnTo>
                  <a:lnTo>
                    <a:pt x="488" y="37"/>
                  </a:lnTo>
                  <a:lnTo>
                    <a:pt x="487" y="37"/>
                  </a:lnTo>
                  <a:lnTo>
                    <a:pt x="487" y="37"/>
                  </a:lnTo>
                  <a:lnTo>
                    <a:pt x="480" y="36"/>
                  </a:lnTo>
                  <a:lnTo>
                    <a:pt x="473" y="36"/>
                  </a:lnTo>
                  <a:lnTo>
                    <a:pt x="473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24" name="Freeform 479"/>
            <p:cNvSpPr>
              <a:spLocks noEditPoints="1"/>
            </p:cNvSpPr>
            <p:nvPr/>
          </p:nvSpPr>
          <p:spPr bwMode="auto">
            <a:xfrm>
              <a:off x="6207126" y="3098800"/>
              <a:ext cx="741363" cy="712788"/>
            </a:xfrm>
            <a:custGeom>
              <a:avLst/>
              <a:gdLst/>
              <a:ahLst/>
              <a:cxnLst>
                <a:cxn ang="0">
                  <a:pos x="592" y="1335"/>
                </a:cxn>
                <a:cxn ang="0">
                  <a:pos x="436" y="1285"/>
                </a:cxn>
                <a:cxn ang="0">
                  <a:pos x="291" y="1202"/>
                </a:cxn>
                <a:cxn ang="0">
                  <a:pos x="184" y="1116"/>
                </a:cxn>
                <a:cxn ang="0">
                  <a:pos x="118" y="1037"/>
                </a:cxn>
                <a:cxn ang="0">
                  <a:pos x="43" y="904"/>
                </a:cxn>
                <a:cxn ang="0">
                  <a:pos x="3" y="760"/>
                </a:cxn>
                <a:cxn ang="0">
                  <a:pos x="11" y="568"/>
                </a:cxn>
                <a:cxn ang="0">
                  <a:pos x="58" y="349"/>
                </a:cxn>
                <a:cxn ang="0">
                  <a:pos x="123" y="226"/>
                </a:cxn>
                <a:cxn ang="0">
                  <a:pos x="223" y="131"/>
                </a:cxn>
                <a:cxn ang="0">
                  <a:pos x="371" y="58"/>
                </a:cxn>
                <a:cxn ang="0">
                  <a:pos x="532" y="13"/>
                </a:cxn>
                <a:cxn ang="0">
                  <a:pos x="701" y="2"/>
                </a:cxn>
                <a:cxn ang="0">
                  <a:pos x="786" y="10"/>
                </a:cxn>
                <a:cxn ang="0">
                  <a:pos x="919" y="37"/>
                </a:cxn>
                <a:cxn ang="0">
                  <a:pos x="1046" y="90"/>
                </a:cxn>
                <a:cxn ang="0">
                  <a:pos x="1142" y="138"/>
                </a:cxn>
                <a:cxn ang="0">
                  <a:pos x="1259" y="239"/>
                </a:cxn>
                <a:cxn ang="0">
                  <a:pos x="1280" y="294"/>
                </a:cxn>
                <a:cxn ang="0">
                  <a:pos x="1312" y="340"/>
                </a:cxn>
                <a:cxn ang="0">
                  <a:pos x="1340" y="375"/>
                </a:cxn>
                <a:cxn ang="0">
                  <a:pos x="1355" y="411"/>
                </a:cxn>
                <a:cxn ang="0">
                  <a:pos x="1379" y="475"/>
                </a:cxn>
                <a:cxn ang="0">
                  <a:pos x="1400" y="583"/>
                </a:cxn>
                <a:cxn ang="0">
                  <a:pos x="1400" y="713"/>
                </a:cxn>
                <a:cxn ang="0">
                  <a:pos x="1392" y="850"/>
                </a:cxn>
                <a:cxn ang="0">
                  <a:pos x="1323" y="1032"/>
                </a:cxn>
                <a:cxn ang="0">
                  <a:pos x="1214" y="1164"/>
                </a:cxn>
                <a:cxn ang="0">
                  <a:pos x="1066" y="1261"/>
                </a:cxn>
                <a:cxn ang="0">
                  <a:pos x="869" y="1332"/>
                </a:cxn>
                <a:cxn ang="0">
                  <a:pos x="719" y="1347"/>
                </a:cxn>
                <a:cxn ang="0">
                  <a:pos x="583" y="45"/>
                </a:cxn>
                <a:cxn ang="0">
                  <a:pos x="393" y="86"/>
                </a:cxn>
                <a:cxn ang="0">
                  <a:pos x="227" y="170"/>
                </a:cxn>
                <a:cxn ang="0">
                  <a:pos x="130" y="283"/>
                </a:cxn>
                <a:cxn ang="0">
                  <a:pos x="53" y="521"/>
                </a:cxn>
                <a:cxn ang="0">
                  <a:pos x="42" y="770"/>
                </a:cxn>
                <a:cxn ang="0">
                  <a:pos x="69" y="860"/>
                </a:cxn>
                <a:cxn ang="0">
                  <a:pos x="118" y="966"/>
                </a:cxn>
                <a:cxn ang="0">
                  <a:pos x="196" y="1073"/>
                </a:cxn>
                <a:cxn ang="0">
                  <a:pos x="320" y="1179"/>
                </a:cxn>
                <a:cxn ang="0">
                  <a:pos x="429" y="1241"/>
                </a:cxn>
                <a:cxn ang="0">
                  <a:pos x="569" y="1293"/>
                </a:cxn>
                <a:cxn ang="0">
                  <a:pos x="766" y="1307"/>
                </a:cxn>
                <a:cxn ang="0">
                  <a:pos x="947" y="1271"/>
                </a:cxn>
                <a:cxn ang="0">
                  <a:pos x="1158" y="1161"/>
                </a:cxn>
                <a:cxn ang="0">
                  <a:pos x="1277" y="1038"/>
                </a:cxn>
                <a:cxn ang="0">
                  <a:pos x="1355" y="855"/>
                </a:cxn>
                <a:cxn ang="0">
                  <a:pos x="1363" y="661"/>
                </a:cxn>
                <a:cxn ang="0">
                  <a:pos x="1337" y="474"/>
                </a:cxn>
                <a:cxn ang="0">
                  <a:pos x="1315" y="410"/>
                </a:cxn>
                <a:cxn ang="0">
                  <a:pos x="1277" y="355"/>
                </a:cxn>
                <a:cxn ang="0">
                  <a:pos x="1239" y="290"/>
                </a:cxn>
                <a:cxn ang="0">
                  <a:pos x="1196" y="223"/>
                </a:cxn>
                <a:cxn ang="0">
                  <a:pos x="1119" y="166"/>
                </a:cxn>
                <a:cxn ang="0">
                  <a:pos x="851" y="56"/>
                </a:cxn>
                <a:cxn ang="0">
                  <a:pos x="722" y="38"/>
                </a:cxn>
              </a:cxnLst>
              <a:rect l="0" t="0" r="r" b="b"/>
              <a:pathLst>
                <a:path w="1401" h="1347">
                  <a:moveTo>
                    <a:pt x="719" y="1347"/>
                  </a:moveTo>
                  <a:lnTo>
                    <a:pt x="719" y="1347"/>
                  </a:lnTo>
                  <a:lnTo>
                    <a:pt x="692" y="1347"/>
                  </a:lnTo>
                  <a:lnTo>
                    <a:pt x="666" y="1345"/>
                  </a:lnTo>
                  <a:lnTo>
                    <a:pt x="640" y="1343"/>
                  </a:lnTo>
                  <a:lnTo>
                    <a:pt x="614" y="1340"/>
                  </a:lnTo>
                  <a:lnTo>
                    <a:pt x="614" y="1340"/>
                  </a:lnTo>
                  <a:lnTo>
                    <a:pt x="592" y="1335"/>
                  </a:lnTo>
                  <a:lnTo>
                    <a:pt x="570" y="1331"/>
                  </a:lnTo>
                  <a:lnTo>
                    <a:pt x="548" y="1326"/>
                  </a:lnTo>
                  <a:lnTo>
                    <a:pt x="525" y="1319"/>
                  </a:lnTo>
                  <a:lnTo>
                    <a:pt x="503" y="1312"/>
                  </a:lnTo>
                  <a:lnTo>
                    <a:pt x="481" y="1303"/>
                  </a:lnTo>
                  <a:lnTo>
                    <a:pt x="459" y="1295"/>
                  </a:lnTo>
                  <a:lnTo>
                    <a:pt x="436" y="1285"/>
                  </a:lnTo>
                  <a:lnTo>
                    <a:pt x="436" y="1285"/>
                  </a:lnTo>
                  <a:lnTo>
                    <a:pt x="418" y="1275"/>
                  </a:lnTo>
                  <a:lnTo>
                    <a:pt x="400" y="1266"/>
                  </a:lnTo>
                  <a:lnTo>
                    <a:pt x="365" y="1244"/>
                  </a:lnTo>
                  <a:lnTo>
                    <a:pt x="365" y="1244"/>
                  </a:lnTo>
                  <a:lnTo>
                    <a:pt x="329" y="1223"/>
                  </a:lnTo>
                  <a:lnTo>
                    <a:pt x="309" y="1212"/>
                  </a:lnTo>
                  <a:lnTo>
                    <a:pt x="291" y="1202"/>
                  </a:lnTo>
                  <a:lnTo>
                    <a:pt x="291" y="1202"/>
                  </a:lnTo>
                  <a:lnTo>
                    <a:pt x="269" y="1192"/>
                  </a:lnTo>
                  <a:lnTo>
                    <a:pt x="248" y="1178"/>
                  </a:lnTo>
                  <a:lnTo>
                    <a:pt x="229" y="1164"/>
                  </a:lnTo>
                  <a:lnTo>
                    <a:pt x="210" y="1147"/>
                  </a:lnTo>
                  <a:lnTo>
                    <a:pt x="210" y="1147"/>
                  </a:lnTo>
                  <a:lnTo>
                    <a:pt x="203" y="1140"/>
                  </a:lnTo>
                  <a:lnTo>
                    <a:pt x="197" y="1132"/>
                  </a:lnTo>
                  <a:lnTo>
                    <a:pt x="184" y="1116"/>
                  </a:lnTo>
                  <a:lnTo>
                    <a:pt x="184" y="1116"/>
                  </a:lnTo>
                  <a:lnTo>
                    <a:pt x="173" y="1101"/>
                  </a:lnTo>
                  <a:lnTo>
                    <a:pt x="168" y="1094"/>
                  </a:lnTo>
                  <a:lnTo>
                    <a:pt x="161" y="1086"/>
                  </a:lnTo>
                  <a:lnTo>
                    <a:pt x="161" y="1086"/>
                  </a:lnTo>
                  <a:lnTo>
                    <a:pt x="146" y="1071"/>
                  </a:lnTo>
                  <a:lnTo>
                    <a:pt x="132" y="1054"/>
                  </a:lnTo>
                  <a:lnTo>
                    <a:pt x="118" y="1037"/>
                  </a:lnTo>
                  <a:lnTo>
                    <a:pt x="106" y="1020"/>
                  </a:lnTo>
                  <a:lnTo>
                    <a:pt x="93" y="1002"/>
                  </a:lnTo>
                  <a:lnTo>
                    <a:pt x="82" y="984"/>
                  </a:lnTo>
                  <a:lnTo>
                    <a:pt x="72" y="967"/>
                  </a:lnTo>
                  <a:lnTo>
                    <a:pt x="63" y="950"/>
                  </a:lnTo>
                  <a:lnTo>
                    <a:pt x="63" y="950"/>
                  </a:lnTo>
                  <a:lnTo>
                    <a:pt x="52" y="926"/>
                  </a:lnTo>
                  <a:lnTo>
                    <a:pt x="43" y="904"/>
                  </a:lnTo>
                  <a:lnTo>
                    <a:pt x="33" y="881"/>
                  </a:lnTo>
                  <a:lnTo>
                    <a:pt x="26" y="859"/>
                  </a:lnTo>
                  <a:lnTo>
                    <a:pt x="19" y="839"/>
                  </a:lnTo>
                  <a:lnTo>
                    <a:pt x="13" y="819"/>
                  </a:lnTo>
                  <a:lnTo>
                    <a:pt x="9" y="799"/>
                  </a:lnTo>
                  <a:lnTo>
                    <a:pt x="6" y="781"/>
                  </a:lnTo>
                  <a:lnTo>
                    <a:pt x="6" y="781"/>
                  </a:lnTo>
                  <a:lnTo>
                    <a:pt x="3" y="760"/>
                  </a:lnTo>
                  <a:lnTo>
                    <a:pt x="1" y="738"/>
                  </a:lnTo>
                  <a:lnTo>
                    <a:pt x="0" y="717"/>
                  </a:lnTo>
                  <a:lnTo>
                    <a:pt x="1" y="695"/>
                  </a:lnTo>
                  <a:lnTo>
                    <a:pt x="4" y="652"/>
                  </a:lnTo>
                  <a:lnTo>
                    <a:pt x="8" y="608"/>
                  </a:lnTo>
                  <a:lnTo>
                    <a:pt x="8" y="605"/>
                  </a:lnTo>
                  <a:lnTo>
                    <a:pt x="8" y="605"/>
                  </a:lnTo>
                  <a:lnTo>
                    <a:pt x="11" y="568"/>
                  </a:lnTo>
                  <a:lnTo>
                    <a:pt x="15" y="532"/>
                  </a:lnTo>
                  <a:lnTo>
                    <a:pt x="20" y="495"/>
                  </a:lnTo>
                  <a:lnTo>
                    <a:pt x="26" y="457"/>
                  </a:lnTo>
                  <a:lnTo>
                    <a:pt x="35" y="420"/>
                  </a:lnTo>
                  <a:lnTo>
                    <a:pt x="40" y="403"/>
                  </a:lnTo>
                  <a:lnTo>
                    <a:pt x="45" y="384"/>
                  </a:lnTo>
                  <a:lnTo>
                    <a:pt x="51" y="366"/>
                  </a:lnTo>
                  <a:lnTo>
                    <a:pt x="58" y="349"/>
                  </a:lnTo>
                  <a:lnTo>
                    <a:pt x="66" y="330"/>
                  </a:lnTo>
                  <a:lnTo>
                    <a:pt x="75" y="314"/>
                  </a:lnTo>
                  <a:lnTo>
                    <a:pt x="75" y="314"/>
                  </a:lnTo>
                  <a:lnTo>
                    <a:pt x="84" y="295"/>
                  </a:lnTo>
                  <a:lnTo>
                    <a:pt x="84" y="295"/>
                  </a:lnTo>
                  <a:lnTo>
                    <a:pt x="103" y="259"/>
                  </a:lnTo>
                  <a:lnTo>
                    <a:pt x="113" y="243"/>
                  </a:lnTo>
                  <a:lnTo>
                    <a:pt x="123" y="226"/>
                  </a:lnTo>
                  <a:lnTo>
                    <a:pt x="134" y="211"/>
                  </a:lnTo>
                  <a:lnTo>
                    <a:pt x="146" y="195"/>
                  </a:lnTo>
                  <a:lnTo>
                    <a:pt x="160" y="181"/>
                  </a:lnTo>
                  <a:lnTo>
                    <a:pt x="174" y="167"/>
                  </a:lnTo>
                  <a:lnTo>
                    <a:pt x="174" y="167"/>
                  </a:lnTo>
                  <a:lnTo>
                    <a:pt x="189" y="155"/>
                  </a:lnTo>
                  <a:lnTo>
                    <a:pt x="206" y="142"/>
                  </a:lnTo>
                  <a:lnTo>
                    <a:pt x="223" y="131"/>
                  </a:lnTo>
                  <a:lnTo>
                    <a:pt x="240" y="120"/>
                  </a:lnTo>
                  <a:lnTo>
                    <a:pt x="259" y="109"/>
                  </a:lnTo>
                  <a:lnTo>
                    <a:pt x="278" y="98"/>
                  </a:lnTo>
                  <a:lnTo>
                    <a:pt x="299" y="89"/>
                  </a:lnTo>
                  <a:lnTo>
                    <a:pt x="321" y="78"/>
                  </a:lnTo>
                  <a:lnTo>
                    <a:pt x="321" y="78"/>
                  </a:lnTo>
                  <a:lnTo>
                    <a:pt x="345" y="67"/>
                  </a:lnTo>
                  <a:lnTo>
                    <a:pt x="371" y="58"/>
                  </a:lnTo>
                  <a:lnTo>
                    <a:pt x="395" y="48"/>
                  </a:lnTo>
                  <a:lnTo>
                    <a:pt x="419" y="40"/>
                  </a:lnTo>
                  <a:lnTo>
                    <a:pt x="443" y="33"/>
                  </a:lnTo>
                  <a:lnTo>
                    <a:pt x="466" y="27"/>
                  </a:lnTo>
                  <a:lnTo>
                    <a:pt x="489" y="21"/>
                  </a:lnTo>
                  <a:lnTo>
                    <a:pt x="513" y="16"/>
                  </a:lnTo>
                  <a:lnTo>
                    <a:pt x="513" y="16"/>
                  </a:lnTo>
                  <a:lnTo>
                    <a:pt x="532" y="13"/>
                  </a:lnTo>
                  <a:lnTo>
                    <a:pt x="551" y="10"/>
                  </a:lnTo>
                  <a:lnTo>
                    <a:pt x="589" y="7"/>
                  </a:lnTo>
                  <a:lnTo>
                    <a:pt x="626" y="6"/>
                  </a:lnTo>
                  <a:lnTo>
                    <a:pt x="662" y="6"/>
                  </a:lnTo>
                  <a:lnTo>
                    <a:pt x="697" y="6"/>
                  </a:lnTo>
                  <a:lnTo>
                    <a:pt x="699" y="4"/>
                  </a:lnTo>
                  <a:lnTo>
                    <a:pt x="699" y="4"/>
                  </a:lnTo>
                  <a:lnTo>
                    <a:pt x="701" y="2"/>
                  </a:lnTo>
                  <a:lnTo>
                    <a:pt x="704" y="1"/>
                  </a:lnTo>
                  <a:lnTo>
                    <a:pt x="707" y="0"/>
                  </a:lnTo>
                  <a:lnTo>
                    <a:pt x="710" y="0"/>
                  </a:lnTo>
                  <a:lnTo>
                    <a:pt x="710" y="0"/>
                  </a:lnTo>
                  <a:lnTo>
                    <a:pt x="730" y="1"/>
                  </a:lnTo>
                  <a:lnTo>
                    <a:pt x="748" y="4"/>
                  </a:lnTo>
                  <a:lnTo>
                    <a:pt x="786" y="10"/>
                  </a:lnTo>
                  <a:lnTo>
                    <a:pt x="786" y="10"/>
                  </a:lnTo>
                  <a:lnTo>
                    <a:pt x="814" y="15"/>
                  </a:lnTo>
                  <a:lnTo>
                    <a:pt x="814" y="15"/>
                  </a:lnTo>
                  <a:lnTo>
                    <a:pt x="842" y="20"/>
                  </a:lnTo>
                  <a:lnTo>
                    <a:pt x="842" y="20"/>
                  </a:lnTo>
                  <a:lnTo>
                    <a:pt x="882" y="27"/>
                  </a:lnTo>
                  <a:lnTo>
                    <a:pt x="900" y="31"/>
                  </a:lnTo>
                  <a:lnTo>
                    <a:pt x="919" y="37"/>
                  </a:lnTo>
                  <a:lnTo>
                    <a:pt x="919" y="37"/>
                  </a:lnTo>
                  <a:lnTo>
                    <a:pt x="936" y="42"/>
                  </a:lnTo>
                  <a:lnTo>
                    <a:pt x="952" y="49"/>
                  </a:lnTo>
                  <a:lnTo>
                    <a:pt x="984" y="63"/>
                  </a:lnTo>
                  <a:lnTo>
                    <a:pt x="984" y="63"/>
                  </a:lnTo>
                  <a:lnTo>
                    <a:pt x="1004" y="73"/>
                  </a:lnTo>
                  <a:lnTo>
                    <a:pt x="1027" y="82"/>
                  </a:lnTo>
                  <a:lnTo>
                    <a:pt x="1027" y="82"/>
                  </a:lnTo>
                  <a:lnTo>
                    <a:pt x="1046" y="90"/>
                  </a:lnTo>
                  <a:lnTo>
                    <a:pt x="1046" y="90"/>
                  </a:lnTo>
                  <a:lnTo>
                    <a:pt x="1064" y="97"/>
                  </a:lnTo>
                  <a:lnTo>
                    <a:pt x="1083" y="104"/>
                  </a:lnTo>
                  <a:lnTo>
                    <a:pt x="1100" y="112"/>
                  </a:lnTo>
                  <a:lnTo>
                    <a:pt x="1117" y="123"/>
                  </a:lnTo>
                  <a:lnTo>
                    <a:pt x="1117" y="123"/>
                  </a:lnTo>
                  <a:lnTo>
                    <a:pt x="1142" y="138"/>
                  </a:lnTo>
                  <a:lnTo>
                    <a:pt x="1142" y="138"/>
                  </a:lnTo>
                  <a:lnTo>
                    <a:pt x="1178" y="161"/>
                  </a:lnTo>
                  <a:lnTo>
                    <a:pt x="1196" y="173"/>
                  </a:lnTo>
                  <a:lnTo>
                    <a:pt x="1212" y="187"/>
                  </a:lnTo>
                  <a:lnTo>
                    <a:pt x="1228" y="200"/>
                  </a:lnTo>
                  <a:lnTo>
                    <a:pt x="1242" y="216"/>
                  </a:lnTo>
                  <a:lnTo>
                    <a:pt x="1248" y="223"/>
                  </a:lnTo>
                  <a:lnTo>
                    <a:pt x="1253" y="231"/>
                  </a:lnTo>
                  <a:lnTo>
                    <a:pt x="1259" y="239"/>
                  </a:lnTo>
                  <a:lnTo>
                    <a:pt x="1263" y="248"/>
                  </a:lnTo>
                  <a:lnTo>
                    <a:pt x="1263" y="248"/>
                  </a:lnTo>
                  <a:lnTo>
                    <a:pt x="1266" y="256"/>
                  </a:lnTo>
                  <a:lnTo>
                    <a:pt x="1268" y="265"/>
                  </a:lnTo>
                  <a:lnTo>
                    <a:pt x="1268" y="265"/>
                  </a:lnTo>
                  <a:lnTo>
                    <a:pt x="1271" y="275"/>
                  </a:lnTo>
                  <a:lnTo>
                    <a:pt x="1275" y="285"/>
                  </a:lnTo>
                  <a:lnTo>
                    <a:pt x="1280" y="294"/>
                  </a:lnTo>
                  <a:lnTo>
                    <a:pt x="1286" y="302"/>
                  </a:lnTo>
                  <a:lnTo>
                    <a:pt x="1290" y="306"/>
                  </a:lnTo>
                  <a:lnTo>
                    <a:pt x="1290" y="306"/>
                  </a:lnTo>
                  <a:lnTo>
                    <a:pt x="1299" y="315"/>
                  </a:lnTo>
                  <a:lnTo>
                    <a:pt x="1306" y="325"/>
                  </a:lnTo>
                  <a:lnTo>
                    <a:pt x="1306" y="325"/>
                  </a:lnTo>
                  <a:lnTo>
                    <a:pt x="1310" y="331"/>
                  </a:lnTo>
                  <a:lnTo>
                    <a:pt x="1312" y="340"/>
                  </a:lnTo>
                  <a:lnTo>
                    <a:pt x="1312" y="340"/>
                  </a:lnTo>
                  <a:lnTo>
                    <a:pt x="1316" y="349"/>
                  </a:lnTo>
                  <a:lnTo>
                    <a:pt x="1320" y="357"/>
                  </a:lnTo>
                  <a:lnTo>
                    <a:pt x="1320" y="357"/>
                  </a:lnTo>
                  <a:lnTo>
                    <a:pt x="1327" y="363"/>
                  </a:lnTo>
                  <a:lnTo>
                    <a:pt x="1334" y="370"/>
                  </a:lnTo>
                  <a:lnTo>
                    <a:pt x="1334" y="370"/>
                  </a:lnTo>
                  <a:lnTo>
                    <a:pt x="1340" y="375"/>
                  </a:lnTo>
                  <a:lnTo>
                    <a:pt x="1343" y="378"/>
                  </a:lnTo>
                  <a:lnTo>
                    <a:pt x="1346" y="382"/>
                  </a:lnTo>
                  <a:lnTo>
                    <a:pt x="1346" y="382"/>
                  </a:lnTo>
                  <a:lnTo>
                    <a:pt x="1349" y="388"/>
                  </a:lnTo>
                  <a:lnTo>
                    <a:pt x="1351" y="396"/>
                  </a:lnTo>
                  <a:lnTo>
                    <a:pt x="1354" y="404"/>
                  </a:lnTo>
                  <a:lnTo>
                    <a:pt x="1355" y="411"/>
                  </a:lnTo>
                  <a:lnTo>
                    <a:pt x="1355" y="411"/>
                  </a:lnTo>
                  <a:lnTo>
                    <a:pt x="1356" y="423"/>
                  </a:lnTo>
                  <a:lnTo>
                    <a:pt x="1359" y="434"/>
                  </a:lnTo>
                  <a:lnTo>
                    <a:pt x="1364" y="443"/>
                  </a:lnTo>
                  <a:lnTo>
                    <a:pt x="1369" y="452"/>
                  </a:lnTo>
                  <a:lnTo>
                    <a:pt x="1369" y="452"/>
                  </a:lnTo>
                  <a:lnTo>
                    <a:pt x="1374" y="464"/>
                  </a:lnTo>
                  <a:lnTo>
                    <a:pt x="1379" y="475"/>
                  </a:lnTo>
                  <a:lnTo>
                    <a:pt x="1379" y="475"/>
                  </a:lnTo>
                  <a:lnTo>
                    <a:pt x="1384" y="488"/>
                  </a:lnTo>
                  <a:lnTo>
                    <a:pt x="1387" y="503"/>
                  </a:lnTo>
                  <a:lnTo>
                    <a:pt x="1391" y="531"/>
                  </a:lnTo>
                  <a:lnTo>
                    <a:pt x="1391" y="531"/>
                  </a:lnTo>
                  <a:lnTo>
                    <a:pt x="1394" y="548"/>
                  </a:lnTo>
                  <a:lnTo>
                    <a:pt x="1397" y="566"/>
                  </a:lnTo>
                  <a:lnTo>
                    <a:pt x="1397" y="566"/>
                  </a:lnTo>
                  <a:lnTo>
                    <a:pt x="1400" y="583"/>
                  </a:lnTo>
                  <a:lnTo>
                    <a:pt x="1401" y="603"/>
                  </a:lnTo>
                  <a:lnTo>
                    <a:pt x="1401" y="623"/>
                  </a:lnTo>
                  <a:lnTo>
                    <a:pt x="1400" y="641"/>
                  </a:lnTo>
                  <a:lnTo>
                    <a:pt x="1400" y="641"/>
                  </a:lnTo>
                  <a:lnTo>
                    <a:pt x="1399" y="662"/>
                  </a:lnTo>
                  <a:lnTo>
                    <a:pt x="1399" y="682"/>
                  </a:lnTo>
                  <a:lnTo>
                    <a:pt x="1399" y="682"/>
                  </a:lnTo>
                  <a:lnTo>
                    <a:pt x="1400" y="713"/>
                  </a:lnTo>
                  <a:lnTo>
                    <a:pt x="1400" y="713"/>
                  </a:lnTo>
                  <a:lnTo>
                    <a:pt x="1401" y="745"/>
                  </a:lnTo>
                  <a:lnTo>
                    <a:pt x="1401" y="760"/>
                  </a:lnTo>
                  <a:lnTo>
                    <a:pt x="1401" y="777"/>
                  </a:lnTo>
                  <a:lnTo>
                    <a:pt x="1401" y="777"/>
                  </a:lnTo>
                  <a:lnTo>
                    <a:pt x="1399" y="801"/>
                  </a:lnTo>
                  <a:lnTo>
                    <a:pt x="1396" y="826"/>
                  </a:lnTo>
                  <a:lnTo>
                    <a:pt x="1392" y="850"/>
                  </a:lnTo>
                  <a:lnTo>
                    <a:pt x="1386" y="874"/>
                  </a:lnTo>
                  <a:lnTo>
                    <a:pt x="1380" y="897"/>
                  </a:lnTo>
                  <a:lnTo>
                    <a:pt x="1373" y="921"/>
                  </a:lnTo>
                  <a:lnTo>
                    <a:pt x="1365" y="944"/>
                  </a:lnTo>
                  <a:lnTo>
                    <a:pt x="1356" y="967"/>
                  </a:lnTo>
                  <a:lnTo>
                    <a:pt x="1345" y="988"/>
                  </a:lnTo>
                  <a:lnTo>
                    <a:pt x="1334" y="1010"/>
                  </a:lnTo>
                  <a:lnTo>
                    <a:pt x="1323" y="1032"/>
                  </a:lnTo>
                  <a:lnTo>
                    <a:pt x="1309" y="1052"/>
                  </a:lnTo>
                  <a:lnTo>
                    <a:pt x="1296" y="1073"/>
                  </a:lnTo>
                  <a:lnTo>
                    <a:pt x="1280" y="1093"/>
                  </a:lnTo>
                  <a:lnTo>
                    <a:pt x="1265" y="1112"/>
                  </a:lnTo>
                  <a:lnTo>
                    <a:pt x="1248" y="1131"/>
                  </a:lnTo>
                  <a:lnTo>
                    <a:pt x="1248" y="1131"/>
                  </a:lnTo>
                  <a:lnTo>
                    <a:pt x="1232" y="1147"/>
                  </a:lnTo>
                  <a:lnTo>
                    <a:pt x="1214" y="1164"/>
                  </a:lnTo>
                  <a:lnTo>
                    <a:pt x="1198" y="1179"/>
                  </a:lnTo>
                  <a:lnTo>
                    <a:pt x="1180" y="1194"/>
                  </a:lnTo>
                  <a:lnTo>
                    <a:pt x="1161" y="1207"/>
                  </a:lnTo>
                  <a:lnTo>
                    <a:pt x="1143" y="1219"/>
                  </a:lnTo>
                  <a:lnTo>
                    <a:pt x="1124" y="1230"/>
                  </a:lnTo>
                  <a:lnTo>
                    <a:pt x="1106" y="1240"/>
                  </a:lnTo>
                  <a:lnTo>
                    <a:pt x="1106" y="1240"/>
                  </a:lnTo>
                  <a:lnTo>
                    <a:pt x="1066" y="1261"/>
                  </a:lnTo>
                  <a:lnTo>
                    <a:pt x="1027" y="1280"/>
                  </a:lnTo>
                  <a:lnTo>
                    <a:pt x="989" y="1296"/>
                  </a:lnTo>
                  <a:lnTo>
                    <a:pt x="970" y="1304"/>
                  </a:lnTo>
                  <a:lnTo>
                    <a:pt x="952" y="1311"/>
                  </a:lnTo>
                  <a:lnTo>
                    <a:pt x="952" y="1311"/>
                  </a:lnTo>
                  <a:lnTo>
                    <a:pt x="925" y="1319"/>
                  </a:lnTo>
                  <a:lnTo>
                    <a:pt x="897" y="1326"/>
                  </a:lnTo>
                  <a:lnTo>
                    <a:pt x="869" y="1332"/>
                  </a:lnTo>
                  <a:lnTo>
                    <a:pt x="840" y="1337"/>
                  </a:lnTo>
                  <a:lnTo>
                    <a:pt x="810" y="1342"/>
                  </a:lnTo>
                  <a:lnTo>
                    <a:pt x="780" y="1345"/>
                  </a:lnTo>
                  <a:lnTo>
                    <a:pt x="750" y="1347"/>
                  </a:lnTo>
                  <a:lnTo>
                    <a:pt x="719" y="1347"/>
                  </a:lnTo>
                  <a:lnTo>
                    <a:pt x="719" y="1347"/>
                  </a:lnTo>
                  <a:lnTo>
                    <a:pt x="719" y="1347"/>
                  </a:lnTo>
                  <a:lnTo>
                    <a:pt x="719" y="1347"/>
                  </a:lnTo>
                  <a:close/>
                  <a:moveTo>
                    <a:pt x="722" y="38"/>
                  </a:moveTo>
                  <a:lnTo>
                    <a:pt x="722" y="38"/>
                  </a:lnTo>
                  <a:lnTo>
                    <a:pt x="717" y="41"/>
                  </a:lnTo>
                  <a:lnTo>
                    <a:pt x="711" y="42"/>
                  </a:lnTo>
                  <a:lnTo>
                    <a:pt x="711" y="42"/>
                  </a:lnTo>
                  <a:lnTo>
                    <a:pt x="667" y="42"/>
                  </a:lnTo>
                  <a:lnTo>
                    <a:pt x="624" y="43"/>
                  </a:lnTo>
                  <a:lnTo>
                    <a:pt x="583" y="45"/>
                  </a:lnTo>
                  <a:lnTo>
                    <a:pt x="544" y="48"/>
                  </a:lnTo>
                  <a:lnTo>
                    <a:pt x="504" y="55"/>
                  </a:lnTo>
                  <a:lnTo>
                    <a:pt x="486" y="58"/>
                  </a:lnTo>
                  <a:lnTo>
                    <a:pt x="467" y="62"/>
                  </a:lnTo>
                  <a:lnTo>
                    <a:pt x="448" y="67"/>
                  </a:lnTo>
                  <a:lnTo>
                    <a:pt x="429" y="72"/>
                  </a:lnTo>
                  <a:lnTo>
                    <a:pt x="411" y="78"/>
                  </a:lnTo>
                  <a:lnTo>
                    <a:pt x="393" y="86"/>
                  </a:lnTo>
                  <a:lnTo>
                    <a:pt x="393" y="86"/>
                  </a:lnTo>
                  <a:lnTo>
                    <a:pt x="360" y="99"/>
                  </a:lnTo>
                  <a:lnTo>
                    <a:pt x="327" y="114"/>
                  </a:lnTo>
                  <a:lnTo>
                    <a:pt x="293" y="131"/>
                  </a:lnTo>
                  <a:lnTo>
                    <a:pt x="275" y="139"/>
                  </a:lnTo>
                  <a:lnTo>
                    <a:pt x="259" y="150"/>
                  </a:lnTo>
                  <a:lnTo>
                    <a:pt x="242" y="160"/>
                  </a:lnTo>
                  <a:lnTo>
                    <a:pt x="227" y="170"/>
                  </a:lnTo>
                  <a:lnTo>
                    <a:pt x="211" y="183"/>
                  </a:lnTo>
                  <a:lnTo>
                    <a:pt x="197" y="195"/>
                  </a:lnTo>
                  <a:lnTo>
                    <a:pt x="182" y="208"/>
                  </a:lnTo>
                  <a:lnTo>
                    <a:pt x="170" y="223"/>
                  </a:lnTo>
                  <a:lnTo>
                    <a:pt x="157" y="238"/>
                  </a:lnTo>
                  <a:lnTo>
                    <a:pt x="146" y="255"/>
                  </a:lnTo>
                  <a:lnTo>
                    <a:pt x="146" y="255"/>
                  </a:lnTo>
                  <a:lnTo>
                    <a:pt x="130" y="283"/>
                  </a:lnTo>
                  <a:lnTo>
                    <a:pt x="114" y="312"/>
                  </a:lnTo>
                  <a:lnTo>
                    <a:pt x="102" y="342"/>
                  </a:lnTo>
                  <a:lnTo>
                    <a:pt x="90" y="371"/>
                  </a:lnTo>
                  <a:lnTo>
                    <a:pt x="80" y="401"/>
                  </a:lnTo>
                  <a:lnTo>
                    <a:pt x="72" y="431"/>
                  </a:lnTo>
                  <a:lnTo>
                    <a:pt x="63" y="460"/>
                  </a:lnTo>
                  <a:lnTo>
                    <a:pt x="57" y="491"/>
                  </a:lnTo>
                  <a:lnTo>
                    <a:pt x="53" y="521"/>
                  </a:lnTo>
                  <a:lnTo>
                    <a:pt x="49" y="551"/>
                  </a:lnTo>
                  <a:lnTo>
                    <a:pt x="46" y="581"/>
                  </a:lnTo>
                  <a:lnTo>
                    <a:pt x="43" y="611"/>
                  </a:lnTo>
                  <a:lnTo>
                    <a:pt x="41" y="670"/>
                  </a:lnTo>
                  <a:lnTo>
                    <a:pt x="40" y="727"/>
                  </a:lnTo>
                  <a:lnTo>
                    <a:pt x="40" y="727"/>
                  </a:lnTo>
                  <a:lnTo>
                    <a:pt x="41" y="757"/>
                  </a:lnTo>
                  <a:lnTo>
                    <a:pt x="42" y="770"/>
                  </a:lnTo>
                  <a:lnTo>
                    <a:pt x="44" y="785"/>
                  </a:lnTo>
                  <a:lnTo>
                    <a:pt x="47" y="799"/>
                  </a:lnTo>
                  <a:lnTo>
                    <a:pt x="51" y="814"/>
                  </a:lnTo>
                  <a:lnTo>
                    <a:pt x="56" y="828"/>
                  </a:lnTo>
                  <a:lnTo>
                    <a:pt x="62" y="843"/>
                  </a:lnTo>
                  <a:lnTo>
                    <a:pt x="62" y="843"/>
                  </a:lnTo>
                  <a:lnTo>
                    <a:pt x="66" y="851"/>
                  </a:lnTo>
                  <a:lnTo>
                    <a:pt x="69" y="860"/>
                  </a:lnTo>
                  <a:lnTo>
                    <a:pt x="74" y="879"/>
                  </a:lnTo>
                  <a:lnTo>
                    <a:pt x="74" y="879"/>
                  </a:lnTo>
                  <a:lnTo>
                    <a:pt x="77" y="892"/>
                  </a:lnTo>
                  <a:lnTo>
                    <a:pt x="81" y="906"/>
                  </a:lnTo>
                  <a:lnTo>
                    <a:pt x="87" y="919"/>
                  </a:lnTo>
                  <a:lnTo>
                    <a:pt x="94" y="932"/>
                  </a:lnTo>
                  <a:lnTo>
                    <a:pt x="94" y="932"/>
                  </a:lnTo>
                  <a:lnTo>
                    <a:pt x="118" y="966"/>
                  </a:lnTo>
                  <a:lnTo>
                    <a:pt x="142" y="1002"/>
                  </a:lnTo>
                  <a:lnTo>
                    <a:pt x="142" y="1002"/>
                  </a:lnTo>
                  <a:lnTo>
                    <a:pt x="155" y="1021"/>
                  </a:lnTo>
                  <a:lnTo>
                    <a:pt x="171" y="1040"/>
                  </a:lnTo>
                  <a:lnTo>
                    <a:pt x="171" y="1040"/>
                  </a:lnTo>
                  <a:lnTo>
                    <a:pt x="183" y="1056"/>
                  </a:lnTo>
                  <a:lnTo>
                    <a:pt x="196" y="1073"/>
                  </a:lnTo>
                  <a:lnTo>
                    <a:pt x="196" y="1073"/>
                  </a:lnTo>
                  <a:lnTo>
                    <a:pt x="205" y="1084"/>
                  </a:lnTo>
                  <a:lnTo>
                    <a:pt x="213" y="1096"/>
                  </a:lnTo>
                  <a:lnTo>
                    <a:pt x="223" y="1106"/>
                  </a:lnTo>
                  <a:lnTo>
                    <a:pt x="232" y="1116"/>
                  </a:lnTo>
                  <a:lnTo>
                    <a:pt x="252" y="1134"/>
                  </a:lnTo>
                  <a:lnTo>
                    <a:pt x="274" y="1150"/>
                  </a:lnTo>
                  <a:lnTo>
                    <a:pt x="296" y="1166"/>
                  </a:lnTo>
                  <a:lnTo>
                    <a:pt x="320" y="1179"/>
                  </a:lnTo>
                  <a:lnTo>
                    <a:pt x="342" y="1192"/>
                  </a:lnTo>
                  <a:lnTo>
                    <a:pt x="366" y="1203"/>
                  </a:lnTo>
                  <a:lnTo>
                    <a:pt x="366" y="1203"/>
                  </a:lnTo>
                  <a:lnTo>
                    <a:pt x="383" y="1212"/>
                  </a:lnTo>
                  <a:lnTo>
                    <a:pt x="398" y="1223"/>
                  </a:lnTo>
                  <a:lnTo>
                    <a:pt x="398" y="1223"/>
                  </a:lnTo>
                  <a:lnTo>
                    <a:pt x="414" y="1232"/>
                  </a:lnTo>
                  <a:lnTo>
                    <a:pt x="429" y="1241"/>
                  </a:lnTo>
                  <a:lnTo>
                    <a:pt x="429" y="1241"/>
                  </a:lnTo>
                  <a:lnTo>
                    <a:pt x="453" y="1253"/>
                  </a:lnTo>
                  <a:lnTo>
                    <a:pt x="477" y="1263"/>
                  </a:lnTo>
                  <a:lnTo>
                    <a:pt x="499" y="1272"/>
                  </a:lnTo>
                  <a:lnTo>
                    <a:pt x="522" y="1280"/>
                  </a:lnTo>
                  <a:lnTo>
                    <a:pt x="522" y="1280"/>
                  </a:lnTo>
                  <a:lnTo>
                    <a:pt x="546" y="1287"/>
                  </a:lnTo>
                  <a:lnTo>
                    <a:pt x="569" y="1293"/>
                  </a:lnTo>
                  <a:lnTo>
                    <a:pt x="592" y="1297"/>
                  </a:lnTo>
                  <a:lnTo>
                    <a:pt x="617" y="1301"/>
                  </a:lnTo>
                  <a:lnTo>
                    <a:pt x="642" y="1304"/>
                  </a:lnTo>
                  <a:lnTo>
                    <a:pt x="668" y="1306"/>
                  </a:lnTo>
                  <a:lnTo>
                    <a:pt x="694" y="1307"/>
                  </a:lnTo>
                  <a:lnTo>
                    <a:pt x="721" y="1309"/>
                  </a:lnTo>
                  <a:lnTo>
                    <a:pt x="721" y="1309"/>
                  </a:lnTo>
                  <a:lnTo>
                    <a:pt x="766" y="1307"/>
                  </a:lnTo>
                  <a:lnTo>
                    <a:pt x="790" y="1307"/>
                  </a:lnTo>
                  <a:lnTo>
                    <a:pt x="813" y="1305"/>
                  </a:lnTo>
                  <a:lnTo>
                    <a:pt x="836" y="1303"/>
                  </a:lnTo>
                  <a:lnTo>
                    <a:pt x="859" y="1300"/>
                  </a:lnTo>
                  <a:lnTo>
                    <a:pt x="880" y="1295"/>
                  </a:lnTo>
                  <a:lnTo>
                    <a:pt x="901" y="1289"/>
                  </a:lnTo>
                  <a:lnTo>
                    <a:pt x="901" y="1289"/>
                  </a:lnTo>
                  <a:lnTo>
                    <a:pt x="947" y="1271"/>
                  </a:lnTo>
                  <a:lnTo>
                    <a:pt x="991" y="1254"/>
                  </a:lnTo>
                  <a:lnTo>
                    <a:pt x="1035" y="1234"/>
                  </a:lnTo>
                  <a:lnTo>
                    <a:pt x="1056" y="1224"/>
                  </a:lnTo>
                  <a:lnTo>
                    <a:pt x="1078" y="1212"/>
                  </a:lnTo>
                  <a:lnTo>
                    <a:pt x="1098" y="1201"/>
                  </a:lnTo>
                  <a:lnTo>
                    <a:pt x="1119" y="1189"/>
                  </a:lnTo>
                  <a:lnTo>
                    <a:pt x="1139" y="1175"/>
                  </a:lnTo>
                  <a:lnTo>
                    <a:pt x="1158" y="1161"/>
                  </a:lnTo>
                  <a:lnTo>
                    <a:pt x="1178" y="1146"/>
                  </a:lnTo>
                  <a:lnTo>
                    <a:pt x="1197" y="1130"/>
                  </a:lnTo>
                  <a:lnTo>
                    <a:pt x="1215" y="1113"/>
                  </a:lnTo>
                  <a:lnTo>
                    <a:pt x="1233" y="1095"/>
                  </a:lnTo>
                  <a:lnTo>
                    <a:pt x="1233" y="1095"/>
                  </a:lnTo>
                  <a:lnTo>
                    <a:pt x="1248" y="1077"/>
                  </a:lnTo>
                  <a:lnTo>
                    <a:pt x="1264" y="1059"/>
                  </a:lnTo>
                  <a:lnTo>
                    <a:pt x="1277" y="1038"/>
                  </a:lnTo>
                  <a:lnTo>
                    <a:pt x="1291" y="1017"/>
                  </a:lnTo>
                  <a:lnTo>
                    <a:pt x="1303" y="996"/>
                  </a:lnTo>
                  <a:lnTo>
                    <a:pt x="1314" y="973"/>
                  </a:lnTo>
                  <a:lnTo>
                    <a:pt x="1325" y="950"/>
                  </a:lnTo>
                  <a:lnTo>
                    <a:pt x="1334" y="927"/>
                  </a:lnTo>
                  <a:lnTo>
                    <a:pt x="1342" y="904"/>
                  </a:lnTo>
                  <a:lnTo>
                    <a:pt x="1348" y="880"/>
                  </a:lnTo>
                  <a:lnTo>
                    <a:pt x="1355" y="855"/>
                  </a:lnTo>
                  <a:lnTo>
                    <a:pt x="1360" y="831"/>
                  </a:lnTo>
                  <a:lnTo>
                    <a:pt x="1363" y="807"/>
                  </a:lnTo>
                  <a:lnTo>
                    <a:pt x="1365" y="783"/>
                  </a:lnTo>
                  <a:lnTo>
                    <a:pt x="1366" y="759"/>
                  </a:lnTo>
                  <a:lnTo>
                    <a:pt x="1365" y="735"/>
                  </a:lnTo>
                  <a:lnTo>
                    <a:pt x="1365" y="735"/>
                  </a:lnTo>
                  <a:lnTo>
                    <a:pt x="1363" y="661"/>
                  </a:lnTo>
                  <a:lnTo>
                    <a:pt x="1363" y="661"/>
                  </a:lnTo>
                  <a:lnTo>
                    <a:pt x="1361" y="605"/>
                  </a:lnTo>
                  <a:lnTo>
                    <a:pt x="1358" y="548"/>
                  </a:lnTo>
                  <a:lnTo>
                    <a:pt x="1358" y="548"/>
                  </a:lnTo>
                  <a:lnTo>
                    <a:pt x="1357" y="538"/>
                  </a:lnTo>
                  <a:lnTo>
                    <a:pt x="1355" y="528"/>
                  </a:lnTo>
                  <a:lnTo>
                    <a:pt x="1350" y="509"/>
                  </a:lnTo>
                  <a:lnTo>
                    <a:pt x="1344" y="491"/>
                  </a:lnTo>
                  <a:lnTo>
                    <a:pt x="1337" y="474"/>
                  </a:lnTo>
                  <a:lnTo>
                    <a:pt x="1337" y="474"/>
                  </a:lnTo>
                  <a:lnTo>
                    <a:pt x="1330" y="455"/>
                  </a:lnTo>
                  <a:lnTo>
                    <a:pt x="1330" y="455"/>
                  </a:lnTo>
                  <a:lnTo>
                    <a:pt x="1326" y="444"/>
                  </a:lnTo>
                  <a:lnTo>
                    <a:pt x="1323" y="434"/>
                  </a:lnTo>
                  <a:lnTo>
                    <a:pt x="1323" y="434"/>
                  </a:lnTo>
                  <a:lnTo>
                    <a:pt x="1319" y="421"/>
                  </a:lnTo>
                  <a:lnTo>
                    <a:pt x="1315" y="410"/>
                  </a:lnTo>
                  <a:lnTo>
                    <a:pt x="1312" y="404"/>
                  </a:lnTo>
                  <a:lnTo>
                    <a:pt x="1309" y="399"/>
                  </a:lnTo>
                  <a:lnTo>
                    <a:pt x="1305" y="393"/>
                  </a:lnTo>
                  <a:lnTo>
                    <a:pt x="1300" y="388"/>
                  </a:lnTo>
                  <a:lnTo>
                    <a:pt x="1300" y="388"/>
                  </a:lnTo>
                  <a:lnTo>
                    <a:pt x="1294" y="382"/>
                  </a:lnTo>
                  <a:lnTo>
                    <a:pt x="1287" y="374"/>
                  </a:lnTo>
                  <a:lnTo>
                    <a:pt x="1277" y="355"/>
                  </a:lnTo>
                  <a:lnTo>
                    <a:pt x="1277" y="355"/>
                  </a:lnTo>
                  <a:lnTo>
                    <a:pt x="1270" y="341"/>
                  </a:lnTo>
                  <a:lnTo>
                    <a:pt x="1266" y="334"/>
                  </a:lnTo>
                  <a:lnTo>
                    <a:pt x="1261" y="328"/>
                  </a:lnTo>
                  <a:lnTo>
                    <a:pt x="1261" y="328"/>
                  </a:lnTo>
                  <a:lnTo>
                    <a:pt x="1252" y="316"/>
                  </a:lnTo>
                  <a:lnTo>
                    <a:pt x="1245" y="303"/>
                  </a:lnTo>
                  <a:lnTo>
                    <a:pt x="1239" y="290"/>
                  </a:lnTo>
                  <a:lnTo>
                    <a:pt x="1234" y="275"/>
                  </a:lnTo>
                  <a:lnTo>
                    <a:pt x="1234" y="275"/>
                  </a:lnTo>
                  <a:lnTo>
                    <a:pt x="1230" y="263"/>
                  </a:lnTo>
                  <a:lnTo>
                    <a:pt x="1223" y="254"/>
                  </a:lnTo>
                  <a:lnTo>
                    <a:pt x="1217" y="245"/>
                  </a:lnTo>
                  <a:lnTo>
                    <a:pt x="1211" y="237"/>
                  </a:lnTo>
                  <a:lnTo>
                    <a:pt x="1203" y="230"/>
                  </a:lnTo>
                  <a:lnTo>
                    <a:pt x="1196" y="223"/>
                  </a:lnTo>
                  <a:lnTo>
                    <a:pt x="1178" y="211"/>
                  </a:lnTo>
                  <a:lnTo>
                    <a:pt x="1178" y="211"/>
                  </a:lnTo>
                  <a:lnTo>
                    <a:pt x="1163" y="199"/>
                  </a:lnTo>
                  <a:lnTo>
                    <a:pt x="1163" y="199"/>
                  </a:lnTo>
                  <a:lnTo>
                    <a:pt x="1151" y="191"/>
                  </a:lnTo>
                  <a:lnTo>
                    <a:pt x="1151" y="191"/>
                  </a:lnTo>
                  <a:lnTo>
                    <a:pt x="1136" y="178"/>
                  </a:lnTo>
                  <a:lnTo>
                    <a:pt x="1119" y="166"/>
                  </a:lnTo>
                  <a:lnTo>
                    <a:pt x="1103" y="156"/>
                  </a:lnTo>
                  <a:lnTo>
                    <a:pt x="1085" y="145"/>
                  </a:lnTo>
                  <a:lnTo>
                    <a:pt x="1085" y="145"/>
                  </a:lnTo>
                  <a:lnTo>
                    <a:pt x="1034" y="122"/>
                  </a:lnTo>
                  <a:lnTo>
                    <a:pt x="986" y="101"/>
                  </a:lnTo>
                  <a:lnTo>
                    <a:pt x="939" y="82"/>
                  </a:lnTo>
                  <a:lnTo>
                    <a:pt x="894" y="68"/>
                  </a:lnTo>
                  <a:lnTo>
                    <a:pt x="851" y="56"/>
                  </a:lnTo>
                  <a:lnTo>
                    <a:pt x="829" y="50"/>
                  </a:lnTo>
                  <a:lnTo>
                    <a:pt x="808" y="46"/>
                  </a:lnTo>
                  <a:lnTo>
                    <a:pt x="788" y="43"/>
                  </a:lnTo>
                  <a:lnTo>
                    <a:pt x="767" y="40"/>
                  </a:lnTo>
                  <a:lnTo>
                    <a:pt x="746" y="38"/>
                  </a:lnTo>
                  <a:lnTo>
                    <a:pt x="727" y="37"/>
                  </a:lnTo>
                  <a:lnTo>
                    <a:pt x="723" y="36"/>
                  </a:lnTo>
                  <a:lnTo>
                    <a:pt x="722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25" name="Freeform 480"/>
            <p:cNvSpPr>
              <a:spLocks noEditPoints="1"/>
            </p:cNvSpPr>
            <p:nvPr/>
          </p:nvSpPr>
          <p:spPr bwMode="auto">
            <a:xfrm>
              <a:off x="6435726" y="3302000"/>
              <a:ext cx="271463" cy="298450"/>
            </a:xfrm>
            <a:custGeom>
              <a:avLst/>
              <a:gdLst/>
              <a:ahLst/>
              <a:cxnLst>
                <a:cxn ang="0">
                  <a:pos x="450" y="557"/>
                </a:cxn>
                <a:cxn ang="0">
                  <a:pos x="366" y="529"/>
                </a:cxn>
                <a:cxn ang="0">
                  <a:pos x="326" y="519"/>
                </a:cxn>
                <a:cxn ang="0">
                  <a:pos x="297" y="505"/>
                </a:cxn>
                <a:cxn ang="0">
                  <a:pos x="230" y="478"/>
                </a:cxn>
                <a:cxn ang="0">
                  <a:pos x="160" y="451"/>
                </a:cxn>
                <a:cxn ang="0">
                  <a:pos x="114" y="440"/>
                </a:cxn>
                <a:cxn ang="0">
                  <a:pos x="85" y="421"/>
                </a:cxn>
                <a:cxn ang="0">
                  <a:pos x="66" y="358"/>
                </a:cxn>
                <a:cxn ang="0">
                  <a:pos x="46" y="269"/>
                </a:cxn>
                <a:cxn ang="0">
                  <a:pos x="21" y="151"/>
                </a:cxn>
                <a:cxn ang="0">
                  <a:pos x="2" y="56"/>
                </a:cxn>
                <a:cxn ang="0">
                  <a:pos x="2" y="16"/>
                </a:cxn>
                <a:cxn ang="0">
                  <a:pos x="17" y="6"/>
                </a:cxn>
                <a:cxn ang="0">
                  <a:pos x="28" y="0"/>
                </a:cxn>
                <a:cxn ang="0">
                  <a:pos x="44" y="4"/>
                </a:cxn>
                <a:cxn ang="0">
                  <a:pos x="56" y="6"/>
                </a:cxn>
                <a:cxn ang="0">
                  <a:pos x="57" y="9"/>
                </a:cxn>
                <a:cxn ang="0">
                  <a:pos x="101" y="30"/>
                </a:cxn>
                <a:cxn ang="0">
                  <a:pos x="231" y="90"/>
                </a:cxn>
                <a:cxn ang="0">
                  <a:pos x="292" y="117"/>
                </a:cxn>
                <a:cxn ang="0">
                  <a:pos x="351" y="157"/>
                </a:cxn>
                <a:cxn ang="0">
                  <a:pos x="373" y="204"/>
                </a:cxn>
                <a:cxn ang="0">
                  <a:pos x="430" y="337"/>
                </a:cxn>
                <a:cxn ang="0">
                  <a:pos x="461" y="401"/>
                </a:cxn>
                <a:cxn ang="0">
                  <a:pos x="495" y="472"/>
                </a:cxn>
                <a:cxn ang="0">
                  <a:pos x="503" y="509"/>
                </a:cxn>
                <a:cxn ang="0">
                  <a:pos x="509" y="528"/>
                </a:cxn>
                <a:cxn ang="0">
                  <a:pos x="513" y="540"/>
                </a:cxn>
                <a:cxn ang="0">
                  <a:pos x="504" y="558"/>
                </a:cxn>
                <a:cxn ang="0">
                  <a:pos x="492" y="560"/>
                </a:cxn>
                <a:cxn ang="0">
                  <a:pos x="481" y="563"/>
                </a:cxn>
                <a:cxn ang="0">
                  <a:pos x="43" y="61"/>
                </a:cxn>
                <a:cxn ang="0">
                  <a:pos x="48" y="100"/>
                </a:cxn>
                <a:cxn ang="0">
                  <a:pos x="58" y="147"/>
                </a:cxn>
                <a:cxn ang="0">
                  <a:pos x="65" y="173"/>
                </a:cxn>
                <a:cxn ang="0">
                  <a:pos x="73" y="224"/>
                </a:cxn>
                <a:cxn ang="0">
                  <a:pos x="93" y="310"/>
                </a:cxn>
                <a:cxn ang="0">
                  <a:pos x="112" y="374"/>
                </a:cxn>
                <a:cxn ang="0">
                  <a:pos x="121" y="403"/>
                </a:cxn>
                <a:cxn ang="0">
                  <a:pos x="188" y="424"/>
                </a:cxn>
                <a:cxn ang="0">
                  <a:pos x="235" y="443"/>
                </a:cxn>
                <a:cxn ang="0">
                  <a:pos x="283" y="461"/>
                </a:cxn>
                <a:cxn ang="0">
                  <a:pos x="325" y="478"/>
                </a:cxn>
                <a:cxn ang="0">
                  <a:pos x="386" y="498"/>
                </a:cxn>
                <a:cxn ang="0">
                  <a:pos x="463" y="524"/>
                </a:cxn>
                <a:cxn ang="0">
                  <a:pos x="468" y="507"/>
                </a:cxn>
                <a:cxn ang="0">
                  <a:pos x="432" y="419"/>
                </a:cxn>
                <a:cxn ang="0">
                  <a:pos x="405" y="371"/>
                </a:cxn>
                <a:cxn ang="0">
                  <a:pos x="374" y="304"/>
                </a:cxn>
                <a:cxn ang="0">
                  <a:pos x="338" y="213"/>
                </a:cxn>
                <a:cxn ang="0">
                  <a:pos x="325" y="186"/>
                </a:cxn>
                <a:cxn ang="0">
                  <a:pos x="272" y="151"/>
                </a:cxn>
                <a:cxn ang="0">
                  <a:pos x="207" y="120"/>
                </a:cxn>
                <a:cxn ang="0">
                  <a:pos x="96" y="66"/>
                </a:cxn>
                <a:cxn ang="0">
                  <a:pos x="38" y="42"/>
                </a:cxn>
              </a:cxnLst>
              <a:rect l="0" t="0" r="r" b="b"/>
              <a:pathLst>
                <a:path w="513" h="563">
                  <a:moveTo>
                    <a:pt x="481" y="563"/>
                  </a:moveTo>
                  <a:lnTo>
                    <a:pt x="481" y="563"/>
                  </a:lnTo>
                  <a:lnTo>
                    <a:pt x="477" y="562"/>
                  </a:lnTo>
                  <a:lnTo>
                    <a:pt x="477" y="562"/>
                  </a:lnTo>
                  <a:lnTo>
                    <a:pt x="450" y="557"/>
                  </a:lnTo>
                  <a:lnTo>
                    <a:pt x="423" y="551"/>
                  </a:lnTo>
                  <a:lnTo>
                    <a:pt x="398" y="542"/>
                  </a:lnTo>
                  <a:lnTo>
                    <a:pt x="376" y="533"/>
                  </a:lnTo>
                  <a:lnTo>
                    <a:pt x="376" y="533"/>
                  </a:lnTo>
                  <a:lnTo>
                    <a:pt x="366" y="529"/>
                  </a:lnTo>
                  <a:lnTo>
                    <a:pt x="352" y="524"/>
                  </a:lnTo>
                  <a:lnTo>
                    <a:pt x="338" y="521"/>
                  </a:lnTo>
                  <a:lnTo>
                    <a:pt x="331" y="520"/>
                  </a:lnTo>
                  <a:lnTo>
                    <a:pt x="326" y="519"/>
                  </a:lnTo>
                  <a:lnTo>
                    <a:pt x="326" y="519"/>
                  </a:lnTo>
                  <a:lnTo>
                    <a:pt x="320" y="519"/>
                  </a:lnTo>
                  <a:lnTo>
                    <a:pt x="315" y="516"/>
                  </a:lnTo>
                  <a:lnTo>
                    <a:pt x="305" y="510"/>
                  </a:lnTo>
                  <a:lnTo>
                    <a:pt x="305" y="510"/>
                  </a:lnTo>
                  <a:lnTo>
                    <a:pt x="297" y="505"/>
                  </a:lnTo>
                  <a:lnTo>
                    <a:pt x="287" y="501"/>
                  </a:lnTo>
                  <a:lnTo>
                    <a:pt x="287" y="501"/>
                  </a:lnTo>
                  <a:lnTo>
                    <a:pt x="273" y="497"/>
                  </a:lnTo>
                  <a:lnTo>
                    <a:pt x="258" y="491"/>
                  </a:lnTo>
                  <a:lnTo>
                    <a:pt x="230" y="478"/>
                  </a:lnTo>
                  <a:lnTo>
                    <a:pt x="230" y="478"/>
                  </a:lnTo>
                  <a:lnTo>
                    <a:pt x="213" y="470"/>
                  </a:lnTo>
                  <a:lnTo>
                    <a:pt x="195" y="463"/>
                  </a:lnTo>
                  <a:lnTo>
                    <a:pt x="178" y="457"/>
                  </a:lnTo>
                  <a:lnTo>
                    <a:pt x="160" y="451"/>
                  </a:lnTo>
                  <a:lnTo>
                    <a:pt x="160" y="451"/>
                  </a:lnTo>
                  <a:lnTo>
                    <a:pt x="150" y="449"/>
                  </a:lnTo>
                  <a:lnTo>
                    <a:pt x="150" y="449"/>
                  </a:lnTo>
                  <a:lnTo>
                    <a:pt x="132" y="446"/>
                  </a:lnTo>
                  <a:lnTo>
                    <a:pt x="114" y="440"/>
                  </a:lnTo>
                  <a:lnTo>
                    <a:pt x="105" y="437"/>
                  </a:lnTo>
                  <a:lnTo>
                    <a:pt x="96" y="433"/>
                  </a:lnTo>
                  <a:lnTo>
                    <a:pt x="90" y="428"/>
                  </a:lnTo>
                  <a:lnTo>
                    <a:pt x="85" y="421"/>
                  </a:lnTo>
                  <a:lnTo>
                    <a:pt x="85" y="421"/>
                  </a:lnTo>
                  <a:lnTo>
                    <a:pt x="82" y="415"/>
                  </a:lnTo>
                  <a:lnTo>
                    <a:pt x="79" y="408"/>
                  </a:lnTo>
                  <a:lnTo>
                    <a:pt x="74" y="391"/>
                  </a:lnTo>
                  <a:lnTo>
                    <a:pt x="70" y="375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61" y="332"/>
                  </a:lnTo>
                  <a:lnTo>
                    <a:pt x="57" y="315"/>
                  </a:lnTo>
                  <a:lnTo>
                    <a:pt x="57" y="315"/>
                  </a:lnTo>
                  <a:lnTo>
                    <a:pt x="46" y="269"/>
                  </a:lnTo>
                  <a:lnTo>
                    <a:pt x="41" y="245"/>
                  </a:lnTo>
                  <a:lnTo>
                    <a:pt x="36" y="222"/>
                  </a:lnTo>
                  <a:lnTo>
                    <a:pt x="36" y="222"/>
                  </a:lnTo>
                  <a:lnTo>
                    <a:pt x="29" y="186"/>
                  </a:lnTo>
                  <a:lnTo>
                    <a:pt x="21" y="151"/>
                  </a:lnTo>
                  <a:lnTo>
                    <a:pt x="21" y="151"/>
                  </a:lnTo>
                  <a:lnTo>
                    <a:pt x="14" y="119"/>
                  </a:lnTo>
                  <a:lnTo>
                    <a:pt x="6" y="88"/>
                  </a:lnTo>
                  <a:lnTo>
                    <a:pt x="4" y="71"/>
                  </a:lnTo>
                  <a:lnTo>
                    <a:pt x="2" y="56"/>
                  </a:lnTo>
                  <a:lnTo>
                    <a:pt x="1" y="3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12" y="7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1" y="3"/>
                  </a:lnTo>
                  <a:lnTo>
                    <a:pt x="25" y="1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2"/>
                  </a:lnTo>
                  <a:lnTo>
                    <a:pt x="44" y="4"/>
                  </a:lnTo>
                  <a:lnTo>
                    <a:pt x="47" y="8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7" y="3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7" y="9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87" y="23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26" y="42"/>
                  </a:lnTo>
                  <a:lnTo>
                    <a:pt x="150" y="53"/>
                  </a:lnTo>
                  <a:lnTo>
                    <a:pt x="150" y="53"/>
                  </a:lnTo>
                  <a:lnTo>
                    <a:pt x="190" y="71"/>
                  </a:lnTo>
                  <a:lnTo>
                    <a:pt x="231" y="90"/>
                  </a:lnTo>
                  <a:lnTo>
                    <a:pt x="231" y="90"/>
                  </a:lnTo>
                  <a:lnTo>
                    <a:pt x="245" y="97"/>
                  </a:lnTo>
                  <a:lnTo>
                    <a:pt x="262" y="104"/>
                  </a:lnTo>
                  <a:lnTo>
                    <a:pt x="262" y="104"/>
                  </a:lnTo>
                  <a:lnTo>
                    <a:pt x="292" y="117"/>
                  </a:lnTo>
                  <a:lnTo>
                    <a:pt x="307" y="125"/>
                  </a:lnTo>
                  <a:lnTo>
                    <a:pt x="321" y="133"/>
                  </a:lnTo>
                  <a:lnTo>
                    <a:pt x="335" y="142"/>
                  </a:lnTo>
                  <a:lnTo>
                    <a:pt x="346" y="152"/>
                  </a:lnTo>
                  <a:lnTo>
                    <a:pt x="351" y="157"/>
                  </a:lnTo>
                  <a:lnTo>
                    <a:pt x="356" y="163"/>
                  </a:lnTo>
                  <a:lnTo>
                    <a:pt x="359" y="169"/>
                  </a:lnTo>
                  <a:lnTo>
                    <a:pt x="362" y="176"/>
                  </a:lnTo>
                  <a:lnTo>
                    <a:pt x="373" y="204"/>
                  </a:lnTo>
                  <a:lnTo>
                    <a:pt x="373" y="204"/>
                  </a:lnTo>
                  <a:lnTo>
                    <a:pt x="404" y="282"/>
                  </a:lnTo>
                  <a:lnTo>
                    <a:pt x="404" y="282"/>
                  </a:lnTo>
                  <a:lnTo>
                    <a:pt x="410" y="296"/>
                  </a:lnTo>
                  <a:lnTo>
                    <a:pt x="416" y="310"/>
                  </a:lnTo>
                  <a:lnTo>
                    <a:pt x="430" y="337"/>
                  </a:lnTo>
                  <a:lnTo>
                    <a:pt x="430" y="337"/>
                  </a:lnTo>
                  <a:lnTo>
                    <a:pt x="441" y="358"/>
                  </a:lnTo>
                  <a:lnTo>
                    <a:pt x="452" y="381"/>
                  </a:lnTo>
                  <a:lnTo>
                    <a:pt x="452" y="381"/>
                  </a:lnTo>
                  <a:lnTo>
                    <a:pt x="461" y="401"/>
                  </a:lnTo>
                  <a:lnTo>
                    <a:pt x="471" y="420"/>
                  </a:lnTo>
                  <a:lnTo>
                    <a:pt x="471" y="420"/>
                  </a:lnTo>
                  <a:lnTo>
                    <a:pt x="484" y="445"/>
                  </a:lnTo>
                  <a:lnTo>
                    <a:pt x="490" y="459"/>
                  </a:lnTo>
                  <a:lnTo>
                    <a:pt x="495" y="472"/>
                  </a:lnTo>
                  <a:lnTo>
                    <a:pt x="495" y="472"/>
                  </a:lnTo>
                  <a:lnTo>
                    <a:pt x="499" y="484"/>
                  </a:lnTo>
                  <a:lnTo>
                    <a:pt x="501" y="497"/>
                  </a:lnTo>
                  <a:lnTo>
                    <a:pt x="501" y="497"/>
                  </a:lnTo>
                  <a:lnTo>
                    <a:pt x="503" y="509"/>
                  </a:lnTo>
                  <a:lnTo>
                    <a:pt x="507" y="522"/>
                  </a:lnTo>
                  <a:lnTo>
                    <a:pt x="507" y="522"/>
                  </a:lnTo>
                  <a:lnTo>
                    <a:pt x="509" y="527"/>
                  </a:lnTo>
                  <a:lnTo>
                    <a:pt x="509" y="527"/>
                  </a:lnTo>
                  <a:lnTo>
                    <a:pt x="509" y="528"/>
                  </a:lnTo>
                  <a:lnTo>
                    <a:pt x="508" y="529"/>
                  </a:lnTo>
                  <a:lnTo>
                    <a:pt x="508" y="529"/>
                  </a:lnTo>
                  <a:lnTo>
                    <a:pt x="510" y="532"/>
                  </a:lnTo>
                  <a:lnTo>
                    <a:pt x="512" y="535"/>
                  </a:lnTo>
                  <a:lnTo>
                    <a:pt x="513" y="540"/>
                  </a:lnTo>
                  <a:lnTo>
                    <a:pt x="513" y="545"/>
                  </a:lnTo>
                  <a:lnTo>
                    <a:pt x="512" y="549"/>
                  </a:lnTo>
                  <a:lnTo>
                    <a:pt x="512" y="549"/>
                  </a:lnTo>
                  <a:lnTo>
                    <a:pt x="508" y="554"/>
                  </a:lnTo>
                  <a:lnTo>
                    <a:pt x="504" y="558"/>
                  </a:lnTo>
                  <a:lnTo>
                    <a:pt x="499" y="560"/>
                  </a:lnTo>
                  <a:lnTo>
                    <a:pt x="495" y="561"/>
                  </a:lnTo>
                  <a:lnTo>
                    <a:pt x="495" y="561"/>
                  </a:lnTo>
                  <a:lnTo>
                    <a:pt x="495" y="561"/>
                  </a:lnTo>
                  <a:lnTo>
                    <a:pt x="492" y="560"/>
                  </a:lnTo>
                  <a:lnTo>
                    <a:pt x="490" y="560"/>
                  </a:lnTo>
                  <a:lnTo>
                    <a:pt x="489" y="561"/>
                  </a:lnTo>
                  <a:lnTo>
                    <a:pt x="489" y="561"/>
                  </a:lnTo>
                  <a:lnTo>
                    <a:pt x="485" y="562"/>
                  </a:lnTo>
                  <a:lnTo>
                    <a:pt x="481" y="563"/>
                  </a:lnTo>
                  <a:lnTo>
                    <a:pt x="481" y="563"/>
                  </a:lnTo>
                  <a:close/>
                  <a:moveTo>
                    <a:pt x="41" y="52"/>
                  </a:moveTo>
                  <a:lnTo>
                    <a:pt x="41" y="52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6" y="75"/>
                  </a:lnTo>
                  <a:lnTo>
                    <a:pt x="46" y="75"/>
                  </a:lnTo>
                  <a:lnTo>
                    <a:pt x="47" y="88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50" y="115"/>
                  </a:lnTo>
                  <a:lnTo>
                    <a:pt x="52" y="129"/>
                  </a:lnTo>
                  <a:lnTo>
                    <a:pt x="52" y="129"/>
                  </a:lnTo>
                  <a:lnTo>
                    <a:pt x="55" y="137"/>
                  </a:lnTo>
                  <a:lnTo>
                    <a:pt x="58" y="147"/>
                  </a:lnTo>
                  <a:lnTo>
                    <a:pt x="58" y="147"/>
                  </a:lnTo>
                  <a:lnTo>
                    <a:pt x="62" y="160"/>
                  </a:lnTo>
                  <a:lnTo>
                    <a:pt x="64" y="166"/>
                  </a:lnTo>
                  <a:lnTo>
                    <a:pt x="65" y="173"/>
                  </a:lnTo>
                  <a:lnTo>
                    <a:pt x="65" y="173"/>
                  </a:lnTo>
                  <a:lnTo>
                    <a:pt x="65" y="183"/>
                  </a:lnTo>
                  <a:lnTo>
                    <a:pt x="67" y="197"/>
                  </a:lnTo>
                  <a:lnTo>
                    <a:pt x="69" y="212"/>
                  </a:lnTo>
                  <a:lnTo>
                    <a:pt x="73" y="224"/>
                  </a:lnTo>
                  <a:lnTo>
                    <a:pt x="73" y="224"/>
                  </a:lnTo>
                  <a:lnTo>
                    <a:pt x="78" y="239"/>
                  </a:lnTo>
                  <a:lnTo>
                    <a:pt x="82" y="254"/>
                  </a:lnTo>
                  <a:lnTo>
                    <a:pt x="88" y="284"/>
                  </a:lnTo>
                  <a:lnTo>
                    <a:pt x="88" y="284"/>
                  </a:lnTo>
                  <a:lnTo>
                    <a:pt x="93" y="310"/>
                  </a:lnTo>
                  <a:lnTo>
                    <a:pt x="100" y="336"/>
                  </a:lnTo>
                  <a:lnTo>
                    <a:pt x="100" y="336"/>
                  </a:lnTo>
                  <a:lnTo>
                    <a:pt x="105" y="349"/>
                  </a:lnTo>
                  <a:lnTo>
                    <a:pt x="105" y="349"/>
                  </a:lnTo>
                  <a:lnTo>
                    <a:pt x="112" y="374"/>
                  </a:lnTo>
                  <a:lnTo>
                    <a:pt x="115" y="386"/>
                  </a:lnTo>
                  <a:lnTo>
                    <a:pt x="118" y="399"/>
                  </a:lnTo>
                  <a:lnTo>
                    <a:pt x="118" y="402"/>
                  </a:lnTo>
                  <a:lnTo>
                    <a:pt x="121" y="403"/>
                  </a:lnTo>
                  <a:lnTo>
                    <a:pt x="121" y="403"/>
                  </a:lnTo>
                  <a:lnTo>
                    <a:pt x="132" y="408"/>
                  </a:lnTo>
                  <a:lnTo>
                    <a:pt x="145" y="412"/>
                  </a:lnTo>
                  <a:lnTo>
                    <a:pt x="170" y="418"/>
                  </a:lnTo>
                  <a:lnTo>
                    <a:pt x="170" y="418"/>
                  </a:lnTo>
                  <a:lnTo>
                    <a:pt x="188" y="424"/>
                  </a:lnTo>
                  <a:lnTo>
                    <a:pt x="206" y="430"/>
                  </a:lnTo>
                  <a:lnTo>
                    <a:pt x="206" y="430"/>
                  </a:lnTo>
                  <a:lnTo>
                    <a:pt x="221" y="436"/>
                  </a:lnTo>
                  <a:lnTo>
                    <a:pt x="235" y="443"/>
                  </a:lnTo>
                  <a:lnTo>
                    <a:pt x="235" y="443"/>
                  </a:lnTo>
                  <a:lnTo>
                    <a:pt x="259" y="453"/>
                  </a:lnTo>
                  <a:lnTo>
                    <a:pt x="259" y="453"/>
                  </a:lnTo>
                  <a:lnTo>
                    <a:pt x="271" y="458"/>
                  </a:lnTo>
                  <a:lnTo>
                    <a:pt x="283" y="461"/>
                  </a:lnTo>
                  <a:lnTo>
                    <a:pt x="283" y="461"/>
                  </a:lnTo>
                  <a:lnTo>
                    <a:pt x="301" y="466"/>
                  </a:lnTo>
                  <a:lnTo>
                    <a:pt x="308" y="469"/>
                  </a:lnTo>
                  <a:lnTo>
                    <a:pt x="315" y="472"/>
                  </a:lnTo>
                  <a:lnTo>
                    <a:pt x="315" y="472"/>
                  </a:lnTo>
                  <a:lnTo>
                    <a:pt x="325" y="478"/>
                  </a:lnTo>
                  <a:lnTo>
                    <a:pt x="335" y="482"/>
                  </a:lnTo>
                  <a:lnTo>
                    <a:pt x="356" y="489"/>
                  </a:lnTo>
                  <a:lnTo>
                    <a:pt x="356" y="489"/>
                  </a:lnTo>
                  <a:lnTo>
                    <a:pt x="371" y="493"/>
                  </a:lnTo>
                  <a:lnTo>
                    <a:pt x="386" y="498"/>
                  </a:lnTo>
                  <a:lnTo>
                    <a:pt x="386" y="498"/>
                  </a:lnTo>
                  <a:lnTo>
                    <a:pt x="406" y="507"/>
                  </a:lnTo>
                  <a:lnTo>
                    <a:pt x="427" y="514"/>
                  </a:lnTo>
                  <a:lnTo>
                    <a:pt x="446" y="520"/>
                  </a:lnTo>
                  <a:lnTo>
                    <a:pt x="463" y="524"/>
                  </a:lnTo>
                  <a:lnTo>
                    <a:pt x="471" y="525"/>
                  </a:lnTo>
                  <a:lnTo>
                    <a:pt x="470" y="516"/>
                  </a:lnTo>
                  <a:lnTo>
                    <a:pt x="470" y="516"/>
                  </a:lnTo>
                  <a:lnTo>
                    <a:pt x="468" y="507"/>
                  </a:lnTo>
                  <a:lnTo>
                    <a:pt x="468" y="507"/>
                  </a:lnTo>
                  <a:lnTo>
                    <a:pt x="465" y="496"/>
                  </a:lnTo>
                  <a:lnTo>
                    <a:pt x="462" y="484"/>
                  </a:lnTo>
                  <a:lnTo>
                    <a:pt x="453" y="463"/>
                  </a:lnTo>
                  <a:lnTo>
                    <a:pt x="442" y="441"/>
                  </a:lnTo>
                  <a:lnTo>
                    <a:pt x="432" y="419"/>
                  </a:lnTo>
                  <a:lnTo>
                    <a:pt x="432" y="419"/>
                  </a:lnTo>
                  <a:lnTo>
                    <a:pt x="422" y="400"/>
                  </a:lnTo>
                  <a:lnTo>
                    <a:pt x="422" y="400"/>
                  </a:lnTo>
                  <a:lnTo>
                    <a:pt x="413" y="385"/>
                  </a:lnTo>
                  <a:lnTo>
                    <a:pt x="405" y="371"/>
                  </a:lnTo>
                  <a:lnTo>
                    <a:pt x="405" y="371"/>
                  </a:lnTo>
                  <a:lnTo>
                    <a:pt x="391" y="344"/>
                  </a:lnTo>
                  <a:lnTo>
                    <a:pt x="384" y="332"/>
                  </a:lnTo>
                  <a:lnTo>
                    <a:pt x="379" y="317"/>
                  </a:lnTo>
                  <a:lnTo>
                    <a:pt x="374" y="304"/>
                  </a:lnTo>
                  <a:lnTo>
                    <a:pt x="374" y="304"/>
                  </a:lnTo>
                  <a:lnTo>
                    <a:pt x="367" y="280"/>
                  </a:lnTo>
                  <a:lnTo>
                    <a:pt x="359" y="257"/>
                  </a:lnTo>
                  <a:lnTo>
                    <a:pt x="349" y="234"/>
                  </a:lnTo>
                  <a:lnTo>
                    <a:pt x="338" y="213"/>
                  </a:lnTo>
                  <a:lnTo>
                    <a:pt x="338" y="213"/>
                  </a:lnTo>
                  <a:lnTo>
                    <a:pt x="332" y="201"/>
                  </a:lnTo>
                  <a:lnTo>
                    <a:pt x="332" y="201"/>
                  </a:lnTo>
                  <a:lnTo>
                    <a:pt x="329" y="193"/>
                  </a:lnTo>
                  <a:lnTo>
                    <a:pt x="325" y="186"/>
                  </a:lnTo>
                  <a:lnTo>
                    <a:pt x="318" y="179"/>
                  </a:lnTo>
                  <a:lnTo>
                    <a:pt x="310" y="171"/>
                  </a:lnTo>
                  <a:lnTo>
                    <a:pt x="310" y="171"/>
                  </a:lnTo>
                  <a:lnTo>
                    <a:pt x="292" y="161"/>
                  </a:lnTo>
                  <a:lnTo>
                    <a:pt x="272" y="151"/>
                  </a:lnTo>
                  <a:lnTo>
                    <a:pt x="266" y="147"/>
                  </a:lnTo>
                  <a:lnTo>
                    <a:pt x="266" y="147"/>
                  </a:lnTo>
                  <a:lnTo>
                    <a:pt x="236" y="132"/>
                  </a:lnTo>
                  <a:lnTo>
                    <a:pt x="207" y="120"/>
                  </a:lnTo>
                  <a:lnTo>
                    <a:pt x="207" y="120"/>
                  </a:lnTo>
                  <a:lnTo>
                    <a:pt x="168" y="102"/>
                  </a:lnTo>
                  <a:lnTo>
                    <a:pt x="168" y="102"/>
                  </a:lnTo>
                  <a:lnTo>
                    <a:pt x="125" y="81"/>
                  </a:lnTo>
                  <a:lnTo>
                    <a:pt x="125" y="81"/>
                  </a:lnTo>
                  <a:lnTo>
                    <a:pt x="96" y="66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56" y="48"/>
                  </a:lnTo>
                  <a:lnTo>
                    <a:pt x="47" y="45"/>
                  </a:lnTo>
                  <a:lnTo>
                    <a:pt x="38" y="42"/>
                  </a:lnTo>
                  <a:lnTo>
                    <a:pt x="41" y="5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26" name="Freeform 481"/>
            <p:cNvSpPr>
              <a:spLocks noEditPoints="1"/>
            </p:cNvSpPr>
            <p:nvPr/>
          </p:nvSpPr>
          <p:spPr bwMode="auto">
            <a:xfrm>
              <a:off x="6511926" y="3416300"/>
              <a:ext cx="96838" cy="87313"/>
            </a:xfrm>
            <a:custGeom>
              <a:avLst/>
              <a:gdLst/>
              <a:ahLst/>
              <a:cxnLst>
                <a:cxn ang="0">
                  <a:pos x="97" y="165"/>
                </a:cxn>
                <a:cxn ang="0">
                  <a:pos x="87" y="164"/>
                </a:cxn>
                <a:cxn ang="0">
                  <a:pos x="81" y="163"/>
                </a:cxn>
                <a:cxn ang="0">
                  <a:pos x="60" y="156"/>
                </a:cxn>
                <a:cxn ang="0">
                  <a:pos x="31" y="139"/>
                </a:cxn>
                <a:cxn ang="0">
                  <a:pos x="10" y="118"/>
                </a:cxn>
                <a:cxn ang="0">
                  <a:pos x="4" y="105"/>
                </a:cxn>
                <a:cxn ang="0">
                  <a:pos x="0" y="85"/>
                </a:cxn>
                <a:cxn ang="0">
                  <a:pos x="2" y="64"/>
                </a:cxn>
                <a:cxn ang="0">
                  <a:pos x="8" y="48"/>
                </a:cxn>
                <a:cxn ang="0">
                  <a:pos x="27" y="26"/>
                </a:cxn>
                <a:cxn ang="0">
                  <a:pos x="47" y="8"/>
                </a:cxn>
                <a:cxn ang="0">
                  <a:pos x="68" y="1"/>
                </a:cxn>
                <a:cxn ang="0">
                  <a:pos x="88" y="1"/>
                </a:cxn>
                <a:cxn ang="0">
                  <a:pos x="120" y="8"/>
                </a:cxn>
                <a:cxn ang="0">
                  <a:pos x="136" y="17"/>
                </a:cxn>
                <a:cxn ang="0">
                  <a:pos x="159" y="38"/>
                </a:cxn>
                <a:cxn ang="0">
                  <a:pos x="175" y="62"/>
                </a:cxn>
                <a:cxn ang="0">
                  <a:pos x="182" y="78"/>
                </a:cxn>
                <a:cxn ang="0">
                  <a:pos x="185" y="106"/>
                </a:cxn>
                <a:cxn ang="0">
                  <a:pos x="183" y="132"/>
                </a:cxn>
                <a:cxn ang="0">
                  <a:pos x="176" y="146"/>
                </a:cxn>
                <a:cxn ang="0">
                  <a:pos x="165" y="155"/>
                </a:cxn>
                <a:cxn ang="0">
                  <a:pos x="134" y="164"/>
                </a:cxn>
                <a:cxn ang="0">
                  <a:pos x="110" y="165"/>
                </a:cxn>
                <a:cxn ang="0">
                  <a:pos x="75" y="39"/>
                </a:cxn>
                <a:cxn ang="0">
                  <a:pos x="59" y="46"/>
                </a:cxn>
                <a:cxn ang="0">
                  <a:pos x="43" y="64"/>
                </a:cxn>
                <a:cxn ang="0">
                  <a:pos x="37" y="79"/>
                </a:cxn>
                <a:cxn ang="0">
                  <a:pos x="39" y="96"/>
                </a:cxn>
                <a:cxn ang="0">
                  <a:pos x="55" y="113"/>
                </a:cxn>
                <a:cxn ang="0">
                  <a:pos x="77" y="125"/>
                </a:cxn>
                <a:cxn ang="0">
                  <a:pos x="94" y="129"/>
                </a:cxn>
                <a:cxn ang="0">
                  <a:pos x="102" y="129"/>
                </a:cxn>
                <a:cxn ang="0">
                  <a:pos x="131" y="129"/>
                </a:cxn>
                <a:cxn ang="0">
                  <a:pos x="142" y="126"/>
                </a:cxn>
                <a:cxn ang="0">
                  <a:pos x="149" y="119"/>
                </a:cxn>
                <a:cxn ang="0">
                  <a:pos x="147" y="97"/>
                </a:cxn>
                <a:cxn ang="0">
                  <a:pos x="145" y="86"/>
                </a:cxn>
                <a:cxn ang="0">
                  <a:pos x="132" y="65"/>
                </a:cxn>
                <a:cxn ang="0">
                  <a:pos x="118" y="52"/>
                </a:cxn>
                <a:cxn ang="0">
                  <a:pos x="101" y="41"/>
                </a:cxn>
                <a:cxn ang="0">
                  <a:pos x="84" y="38"/>
                </a:cxn>
              </a:cxnLst>
              <a:rect l="0" t="0" r="r" b="b"/>
              <a:pathLst>
                <a:path w="185" h="165">
                  <a:moveTo>
                    <a:pt x="110" y="165"/>
                  </a:moveTo>
                  <a:lnTo>
                    <a:pt x="110" y="165"/>
                  </a:lnTo>
                  <a:lnTo>
                    <a:pt x="97" y="165"/>
                  </a:lnTo>
                  <a:lnTo>
                    <a:pt x="91" y="165"/>
                  </a:lnTo>
                  <a:lnTo>
                    <a:pt x="91" y="165"/>
                  </a:lnTo>
                  <a:lnTo>
                    <a:pt x="87" y="164"/>
                  </a:lnTo>
                  <a:lnTo>
                    <a:pt x="82" y="163"/>
                  </a:lnTo>
                  <a:lnTo>
                    <a:pt x="82" y="163"/>
                  </a:lnTo>
                  <a:lnTo>
                    <a:pt x="81" y="163"/>
                  </a:lnTo>
                  <a:lnTo>
                    <a:pt x="81" y="163"/>
                  </a:lnTo>
                  <a:lnTo>
                    <a:pt x="70" y="160"/>
                  </a:lnTo>
                  <a:lnTo>
                    <a:pt x="60" y="156"/>
                  </a:lnTo>
                  <a:lnTo>
                    <a:pt x="49" y="152"/>
                  </a:lnTo>
                  <a:lnTo>
                    <a:pt x="39" y="146"/>
                  </a:lnTo>
                  <a:lnTo>
                    <a:pt x="31" y="139"/>
                  </a:lnTo>
                  <a:lnTo>
                    <a:pt x="22" y="133"/>
                  </a:lnTo>
                  <a:lnTo>
                    <a:pt x="16" y="126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7" y="111"/>
                  </a:lnTo>
                  <a:lnTo>
                    <a:pt x="4" y="105"/>
                  </a:lnTo>
                  <a:lnTo>
                    <a:pt x="2" y="99"/>
                  </a:lnTo>
                  <a:lnTo>
                    <a:pt x="1" y="92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1" y="71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5" y="56"/>
                  </a:lnTo>
                  <a:lnTo>
                    <a:pt x="8" y="48"/>
                  </a:lnTo>
                  <a:lnTo>
                    <a:pt x="13" y="40"/>
                  </a:lnTo>
                  <a:lnTo>
                    <a:pt x="19" y="33"/>
                  </a:lnTo>
                  <a:lnTo>
                    <a:pt x="27" y="26"/>
                  </a:lnTo>
                  <a:lnTo>
                    <a:pt x="33" y="19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53" y="5"/>
                  </a:lnTo>
                  <a:lnTo>
                    <a:pt x="61" y="2"/>
                  </a:lnTo>
                  <a:lnTo>
                    <a:pt x="68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88" y="1"/>
                  </a:lnTo>
                  <a:lnTo>
                    <a:pt x="98" y="3"/>
                  </a:lnTo>
                  <a:lnTo>
                    <a:pt x="108" y="5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28" y="12"/>
                  </a:lnTo>
                  <a:lnTo>
                    <a:pt x="136" y="17"/>
                  </a:lnTo>
                  <a:lnTo>
                    <a:pt x="144" y="24"/>
                  </a:lnTo>
                  <a:lnTo>
                    <a:pt x="152" y="31"/>
                  </a:lnTo>
                  <a:lnTo>
                    <a:pt x="159" y="38"/>
                  </a:lnTo>
                  <a:lnTo>
                    <a:pt x="166" y="46"/>
                  </a:lnTo>
                  <a:lnTo>
                    <a:pt x="171" y="54"/>
                  </a:lnTo>
                  <a:lnTo>
                    <a:pt x="175" y="62"/>
                  </a:lnTo>
                  <a:lnTo>
                    <a:pt x="175" y="62"/>
                  </a:lnTo>
                  <a:lnTo>
                    <a:pt x="178" y="69"/>
                  </a:lnTo>
                  <a:lnTo>
                    <a:pt x="182" y="78"/>
                  </a:lnTo>
                  <a:lnTo>
                    <a:pt x="184" y="88"/>
                  </a:lnTo>
                  <a:lnTo>
                    <a:pt x="185" y="97"/>
                  </a:lnTo>
                  <a:lnTo>
                    <a:pt x="185" y="106"/>
                  </a:lnTo>
                  <a:lnTo>
                    <a:pt x="185" y="116"/>
                  </a:lnTo>
                  <a:lnTo>
                    <a:pt x="183" y="132"/>
                  </a:lnTo>
                  <a:lnTo>
                    <a:pt x="183" y="132"/>
                  </a:lnTo>
                  <a:lnTo>
                    <a:pt x="182" y="137"/>
                  </a:lnTo>
                  <a:lnTo>
                    <a:pt x="178" y="141"/>
                  </a:lnTo>
                  <a:lnTo>
                    <a:pt x="176" y="146"/>
                  </a:lnTo>
                  <a:lnTo>
                    <a:pt x="173" y="150"/>
                  </a:lnTo>
                  <a:lnTo>
                    <a:pt x="169" y="153"/>
                  </a:lnTo>
                  <a:lnTo>
                    <a:pt x="165" y="155"/>
                  </a:lnTo>
                  <a:lnTo>
                    <a:pt x="156" y="160"/>
                  </a:lnTo>
                  <a:lnTo>
                    <a:pt x="145" y="162"/>
                  </a:lnTo>
                  <a:lnTo>
                    <a:pt x="134" y="164"/>
                  </a:lnTo>
                  <a:lnTo>
                    <a:pt x="123" y="165"/>
                  </a:lnTo>
                  <a:lnTo>
                    <a:pt x="110" y="165"/>
                  </a:lnTo>
                  <a:lnTo>
                    <a:pt x="110" y="165"/>
                  </a:lnTo>
                  <a:close/>
                  <a:moveTo>
                    <a:pt x="84" y="38"/>
                  </a:moveTo>
                  <a:lnTo>
                    <a:pt x="84" y="38"/>
                  </a:lnTo>
                  <a:lnTo>
                    <a:pt x="75" y="39"/>
                  </a:lnTo>
                  <a:lnTo>
                    <a:pt x="70" y="40"/>
                  </a:lnTo>
                  <a:lnTo>
                    <a:pt x="65" y="43"/>
                  </a:lnTo>
                  <a:lnTo>
                    <a:pt x="59" y="46"/>
                  </a:lnTo>
                  <a:lnTo>
                    <a:pt x="53" y="50"/>
                  </a:lnTo>
                  <a:lnTo>
                    <a:pt x="48" y="57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39" y="72"/>
                  </a:lnTo>
                  <a:lnTo>
                    <a:pt x="37" y="79"/>
                  </a:lnTo>
                  <a:lnTo>
                    <a:pt x="37" y="88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43" y="102"/>
                  </a:lnTo>
                  <a:lnTo>
                    <a:pt x="48" y="108"/>
                  </a:lnTo>
                  <a:lnTo>
                    <a:pt x="55" y="113"/>
                  </a:lnTo>
                  <a:lnTo>
                    <a:pt x="62" y="118"/>
                  </a:lnTo>
                  <a:lnTo>
                    <a:pt x="70" y="122"/>
                  </a:lnTo>
                  <a:lnTo>
                    <a:pt x="77" y="125"/>
                  </a:lnTo>
                  <a:lnTo>
                    <a:pt x="86" y="127"/>
                  </a:lnTo>
                  <a:lnTo>
                    <a:pt x="93" y="129"/>
                  </a:lnTo>
                  <a:lnTo>
                    <a:pt x="94" y="129"/>
                  </a:lnTo>
                  <a:lnTo>
                    <a:pt x="94" y="129"/>
                  </a:lnTo>
                  <a:lnTo>
                    <a:pt x="102" y="129"/>
                  </a:lnTo>
                  <a:lnTo>
                    <a:pt x="102" y="129"/>
                  </a:lnTo>
                  <a:lnTo>
                    <a:pt x="118" y="130"/>
                  </a:lnTo>
                  <a:lnTo>
                    <a:pt x="118" y="130"/>
                  </a:lnTo>
                  <a:lnTo>
                    <a:pt x="131" y="129"/>
                  </a:lnTo>
                  <a:lnTo>
                    <a:pt x="137" y="128"/>
                  </a:lnTo>
                  <a:lnTo>
                    <a:pt x="142" y="126"/>
                  </a:lnTo>
                  <a:lnTo>
                    <a:pt x="142" y="126"/>
                  </a:lnTo>
                  <a:lnTo>
                    <a:pt x="145" y="124"/>
                  </a:lnTo>
                  <a:lnTo>
                    <a:pt x="147" y="122"/>
                  </a:lnTo>
                  <a:lnTo>
                    <a:pt x="149" y="119"/>
                  </a:lnTo>
                  <a:lnTo>
                    <a:pt x="149" y="116"/>
                  </a:lnTo>
                  <a:lnTo>
                    <a:pt x="149" y="106"/>
                  </a:lnTo>
                  <a:lnTo>
                    <a:pt x="147" y="97"/>
                  </a:lnTo>
                  <a:lnTo>
                    <a:pt x="147" y="95"/>
                  </a:lnTo>
                  <a:lnTo>
                    <a:pt x="147" y="95"/>
                  </a:lnTo>
                  <a:lnTo>
                    <a:pt x="145" y="86"/>
                  </a:lnTo>
                  <a:lnTo>
                    <a:pt x="142" y="77"/>
                  </a:lnTo>
                  <a:lnTo>
                    <a:pt x="137" y="71"/>
                  </a:lnTo>
                  <a:lnTo>
                    <a:pt x="132" y="65"/>
                  </a:lnTo>
                  <a:lnTo>
                    <a:pt x="129" y="62"/>
                  </a:lnTo>
                  <a:lnTo>
                    <a:pt x="129" y="62"/>
                  </a:lnTo>
                  <a:lnTo>
                    <a:pt x="118" y="52"/>
                  </a:lnTo>
                  <a:lnTo>
                    <a:pt x="112" y="47"/>
                  </a:lnTo>
                  <a:lnTo>
                    <a:pt x="107" y="44"/>
                  </a:lnTo>
                  <a:lnTo>
                    <a:pt x="101" y="41"/>
                  </a:lnTo>
                  <a:lnTo>
                    <a:pt x="96" y="39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84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27" name="Freeform 482"/>
            <p:cNvSpPr/>
            <p:nvPr/>
          </p:nvSpPr>
          <p:spPr bwMode="auto">
            <a:xfrm>
              <a:off x="6526213" y="3246438"/>
              <a:ext cx="79375" cy="63500"/>
            </a:xfrm>
            <a:custGeom>
              <a:avLst/>
              <a:gdLst/>
              <a:ahLst/>
              <a:cxnLst>
                <a:cxn ang="0">
                  <a:pos x="13" y="121"/>
                </a:cxn>
                <a:cxn ang="0">
                  <a:pos x="4" y="115"/>
                </a:cxn>
                <a:cxn ang="0">
                  <a:pos x="1" y="110"/>
                </a:cxn>
                <a:cxn ang="0">
                  <a:pos x="0" y="103"/>
                </a:cxn>
                <a:cxn ang="0">
                  <a:pos x="2" y="42"/>
                </a:cxn>
                <a:cxn ang="0">
                  <a:pos x="3" y="14"/>
                </a:cxn>
                <a:cxn ang="0">
                  <a:pos x="8" y="5"/>
                </a:cxn>
                <a:cxn ang="0">
                  <a:pos x="20" y="1"/>
                </a:cxn>
                <a:cxn ang="0">
                  <a:pos x="27" y="1"/>
                </a:cxn>
                <a:cxn ang="0">
                  <a:pos x="35" y="3"/>
                </a:cxn>
                <a:cxn ang="0">
                  <a:pos x="40" y="9"/>
                </a:cxn>
                <a:cxn ang="0">
                  <a:pos x="44" y="17"/>
                </a:cxn>
                <a:cxn ang="0">
                  <a:pos x="57" y="29"/>
                </a:cxn>
                <a:cxn ang="0">
                  <a:pos x="66" y="23"/>
                </a:cxn>
                <a:cxn ang="0">
                  <a:pos x="61" y="29"/>
                </a:cxn>
                <a:cxn ang="0">
                  <a:pos x="69" y="34"/>
                </a:cxn>
                <a:cxn ang="0">
                  <a:pos x="95" y="51"/>
                </a:cxn>
                <a:cxn ang="0">
                  <a:pos x="105" y="48"/>
                </a:cxn>
                <a:cxn ang="0">
                  <a:pos x="103" y="28"/>
                </a:cxn>
                <a:cxn ang="0">
                  <a:pos x="101" y="17"/>
                </a:cxn>
                <a:cxn ang="0">
                  <a:pos x="104" y="9"/>
                </a:cxn>
                <a:cxn ang="0">
                  <a:pos x="115" y="0"/>
                </a:cxn>
                <a:cxn ang="0">
                  <a:pos x="125" y="0"/>
                </a:cxn>
                <a:cxn ang="0">
                  <a:pos x="134" y="8"/>
                </a:cxn>
                <a:cxn ang="0">
                  <a:pos x="139" y="28"/>
                </a:cxn>
                <a:cxn ang="0">
                  <a:pos x="140" y="48"/>
                </a:cxn>
                <a:cxn ang="0">
                  <a:pos x="141" y="49"/>
                </a:cxn>
                <a:cxn ang="0">
                  <a:pos x="145" y="48"/>
                </a:cxn>
                <a:cxn ang="0">
                  <a:pos x="139" y="54"/>
                </a:cxn>
                <a:cxn ang="0">
                  <a:pos x="141" y="60"/>
                </a:cxn>
                <a:cxn ang="0">
                  <a:pos x="143" y="71"/>
                </a:cxn>
                <a:cxn ang="0">
                  <a:pos x="139" y="99"/>
                </a:cxn>
                <a:cxn ang="0">
                  <a:pos x="134" y="107"/>
                </a:cxn>
                <a:cxn ang="0">
                  <a:pos x="124" y="114"/>
                </a:cxn>
                <a:cxn ang="0">
                  <a:pos x="120" y="114"/>
                </a:cxn>
                <a:cxn ang="0">
                  <a:pos x="108" y="111"/>
                </a:cxn>
                <a:cxn ang="0">
                  <a:pos x="98" y="102"/>
                </a:cxn>
                <a:cxn ang="0">
                  <a:pos x="86" y="91"/>
                </a:cxn>
                <a:cxn ang="0">
                  <a:pos x="63" y="73"/>
                </a:cxn>
                <a:cxn ang="0">
                  <a:pos x="50" y="65"/>
                </a:cxn>
                <a:cxn ang="0">
                  <a:pos x="37" y="67"/>
                </a:cxn>
                <a:cxn ang="0">
                  <a:pos x="35" y="103"/>
                </a:cxn>
                <a:cxn ang="0">
                  <a:pos x="32" y="114"/>
                </a:cxn>
                <a:cxn ang="0">
                  <a:pos x="23" y="119"/>
                </a:cxn>
              </a:cxnLst>
              <a:rect l="0" t="0" r="r" b="b"/>
              <a:pathLst>
                <a:path w="149" h="121">
                  <a:moveTo>
                    <a:pt x="17" y="121"/>
                  </a:moveTo>
                  <a:lnTo>
                    <a:pt x="17" y="121"/>
                  </a:lnTo>
                  <a:lnTo>
                    <a:pt x="13" y="121"/>
                  </a:lnTo>
                  <a:lnTo>
                    <a:pt x="9" y="119"/>
                  </a:lnTo>
                  <a:lnTo>
                    <a:pt x="6" y="117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2" y="113"/>
                  </a:lnTo>
                  <a:lnTo>
                    <a:pt x="1" y="110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2" y="42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4"/>
                  </a:lnTo>
                  <a:lnTo>
                    <a:pt x="4" y="10"/>
                  </a:lnTo>
                  <a:lnTo>
                    <a:pt x="6" y="7"/>
                  </a:lnTo>
                  <a:lnTo>
                    <a:pt x="8" y="5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37" y="4"/>
                  </a:lnTo>
                  <a:lnTo>
                    <a:pt x="38" y="6"/>
                  </a:lnTo>
                  <a:lnTo>
                    <a:pt x="40" y="9"/>
                  </a:lnTo>
                  <a:lnTo>
                    <a:pt x="41" y="13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51" y="23"/>
                  </a:lnTo>
                  <a:lnTo>
                    <a:pt x="57" y="29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3"/>
                  </a:lnTo>
                  <a:lnTo>
                    <a:pt x="65" y="27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68" y="33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95" y="51"/>
                  </a:lnTo>
                  <a:lnTo>
                    <a:pt x="103" y="59"/>
                  </a:lnTo>
                  <a:lnTo>
                    <a:pt x="105" y="48"/>
                  </a:lnTo>
                  <a:lnTo>
                    <a:pt x="105" y="48"/>
                  </a:lnTo>
                  <a:lnTo>
                    <a:pt x="105" y="38"/>
                  </a:lnTo>
                  <a:lnTo>
                    <a:pt x="105" y="32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1" y="21"/>
                  </a:lnTo>
                  <a:lnTo>
                    <a:pt x="101" y="17"/>
                  </a:lnTo>
                  <a:lnTo>
                    <a:pt x="102" y="13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7" y="6"/>
                  </a:lnTo>
                  <a:lnTo>
                    <a:pt x="111" y="2"/>
                  </a:lnTo>
                  <a:lnTo>
                    <a:pt x="115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5" y="0"/>
                  </a:lnTo>
                  <a:lnTo>
                    <a:pt x="129" y="2"/>
                  </a:lnTo>
                  <a:lnTo>
                    <a:pt x="131" y="5"/>
                  </a:lnTo>
                  <a:lnTo>
                    <a:pt x="134" y="8"/>
                  </a:lnTo>
                  <a:lnTo>
                    <a:pt x="134" y="8"/>
                  </a:lnTo>
                  <a:lnTo>
                    <a:pt x="137" y="18"/>
                  </a:lnTo>
                  <a:lnTo>
                    <a:pt x="139" y="28"/>
                  </a:lnTo>
                  <a:lnTo>
                    <a:pt x="140" y="3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40" y="52"/>
                  </a:lnTo>
                  <a:lnTo>
                    <a:pt x="140" y="52"/>
                  </a:lnTo>
                  <a:lnTo>
                    <a:pt x="141" y="49"/>
                  </a:lnTo>
                  <a:lnTo>
                    <a:pt x="143" y="48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48" y="49"/>
                  </a:lnTo>
                  <a:lnTo>
                    <a:pt x="149" y="50"/>
                  </a:lnTo>
                  <a:lnTo>
                    <a:pt x="139" y="54"/>
                  </a:lnTo>
                  <a:lnTo>
                    <a:pt x="139" y="55"/>
                  </a:lnTo>
                  <a:lnTo>
                    <a:pt x="139" y="55"/>
                  </a:lnTo>
                  <a:lnTo>
                    <a:pt x="141" y="60"/>
                  </a:lnTo>
                  <a:lnTo>
                    <a:pt x="141" y="60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4" y="79"/>
                  </a:lnTo>
                  <a:lnTo>
                    <a:pt x="142" y="90"/>
                  </a:lnTo>
                  <a:lnTo>
                    <a:pt x="139" y="99"/>
                  </a:lnTo>
                  <a:lnTo>
                    <a:pt x="137" y="104"/>
                  </a:lnTo>
                  <a:lnTo>
                    <a:pt x="134" y="107"/>
                  </a:lnTo>
                  <a:lnTo>
                    <a:pt x="134" y="107"/>
                  </a:lnTo>
                  <a:lnTo>
                    <a:pt x="131" y="110"/>
                  </a:lnTo>
                  <a:lnTo>
                    <a:pt x="127" y="113"/>
                  </a:lnTo>
                  <a:lnTo>
                    <a:pt x="124" y="114"/>
                  </a:lnTo>
                  <a:lnTo>
                    <a:pt x="120" y="114"/>
                  </a:lnTo>
                  <a:lnTo>
                    <a:pt x="120" y="114"/>
                  </a:lnTo>
                  <a:lnTo>
                    <a:pt x="120" y="114"/>
                  </a:lnTo>
                  <a:lnTo>
                    <a:pt x="112" y="113"/>
                  </a:lnTo>
                  <a:lnTo>
                    <a:pt x="112" y="113"/>
                  </a:lnTo>
                  <a:lnTo>
                    <a:pt x="108" y="111"/>
                  </a:lnTo>
                  <a:lnTo>
                    <a:pt x="104" y="109"/>
                  </a:lnTo>
                  <a:lnTo>
                    <a:pt x="98" y="102"/>
                  </a:lnTo>
                  <a:lnTo>
                    <a:pt x="98" y="102"/>
                  </a:lnTo>
                  <a:lnTo>
                    <a:pt x="93" y="96"/>
                  </a:lnTo>
                  <a:lnTo>
                    <a:pt x="86" y="91"/>
                  </a:lnTo>
                  <a:lnTo>
                    <a:pt x="86" y="91"/>
                  </a:lnTo>
                  <a:lnTo>
                    <a:pt x="75" y="81"/>
                  </a:lnTo>
                  <a:lnTo>
                    <a:pt x="75" y="81"/>
                  </a:lnTo>
                  <a:lnTo>
                    <a:pt x="63" y="73"/>
                  </a:lnTo>
                  <a:lnTo>
                    <a:pt x="57" y="69"/>
                  </a:lnTo>
                  <a:lnTo>
                    <a:pt x="50" y="65"/>
                  </a:lnTo>
                  <a:lnTo>
                    <a:pt x="50" y="65"/>
                  </a:lnTo>
                  <a:lnTo>
                    <a:pt x="45" y="62"/>
                  </a:lnTo>
                  <a:lnTo>
                    <a:pt x="37" y="57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5" y="103"/>
                  </a:lnTo>
                  <a:lnTo>
                    <a:pt x="35" y="103"/>
                  </a:lnTo>
                  <a:lnTo>
                    <a:pt x="35" y="107"/>
                  </a:lnTo>
                  <a:lnTo>
                    <a:pt x="34" y="111"/>
                  </a:lnTo>
                  <a:lnTo>
                    <a:pt x="32" y="114"/>
                  </a:lnTo>
                  <a:lnTo>
                    <a:pt x="30" y="116"/>
                  </a:lnTo>
                  <a:lnTo>
                    <a:pt x="27" y="118"/>
                  </a:lnTo>
                  <a:lnTo>
                    <a:pt x="23" y="119"/>
                  </a:lnTo>
                  <a:lnTo>
                    <a:pt x="17" y="121"/>
                  </a:lnTo>
                  <a:lnTo>
                    <a:pt x="17" y="1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28" name="Freeform 483"/>
            <p:cNvSpPr/>
            <p:nvPr/>
          </p:nvSpPr>
          <p:spPr bwMode="auto">
            <a:xfrm>
              <a:off x="6692901" y="3432175"/>
              <a:ext cx="100013" cy="71438"/>
            </a:xfrm>
            <a:custGeom>
              <a:avLst/>
              <a:gdLst/>
              <a:ahLst/>
              <a:cxnLst>
                <a:cxn ang="0">
                  <a:pos x="162" y="135"/>
                </a:cxn>
                <a:cxn ang="0">
                  <a:pos x="155" y="130"/>
                </a:cxn>
                <a:cxn ang="0">
                  <a:pos x="150" y="119"/>
                </a:cxn>
                <a:cxn ang="0">
                  <a:pos x="152" y="60"/>
                </a:cxn>
                <a:cxn ang="0">
                  <a:pos x="143" y="45"/>
                </a:cxn>
                <a:cxn ang="0">
                  <a:pos x="136" y="45"/>
                </a:cxn>
                <a:cxn ang="0">
                  <a:pos x="114" y="42"/>
                </a:cxn>
                <a:cxn ang="0">
                  <a:pos x="108" y="48"/>
                </a:cxn>
                <a:cxn ang="0">
                  <a:pos x="110" y="70"/>
                </a:cxn>
                <a:cxn ang="0">
                  <a:pos x="111" y="81"/>
                </a:cxn>
                <a:cxn ang="0">
                  <a:pos x="110" y="102"/>
                </a:cxn>
                <a:cxn ang="0">
                  <a:pos x="111" y="106"/>
                </a:cxn>
                <a:cxn ang="0">
                  <a:pos x="114" y="118"/>
                </a:cxn>
                <a:cxn ang="0">
                  <a:pos x="110" y="126"/>
                </a:cxn>
                <a:cxn ang="0">
                  <a:pos x="95" y="133"/>
                </a:cxn>
                <a:cxn ang="0">
                  <a:pos x="83" y="128"/>
                </a:cxn>
                <a:cxn ang="0">
                  <a:pos x="77" y="120"/>
                </a:cxn>
                <a:cxn ang="0">
                  <a:pos x="74" y="99"/>
                </a:cxn>
                <a:cxn ang="0">
                  <a:pos x="74" y="76"/>
                </a:cxn>
                <a:cxn ang="0">
                  <a:pos x="72" y="45"/>
                </a:cxn>
                <a:cxn ang="0">
                  <a:pos x="67" y="40"/>
                </a:cxn>
                <a:cxn ang="0">
                  <a:pos x="42" y="44"/>
                </a:cxn>
                <a:cxn ang="0">
                  <a:pos x="41" y="67"/>
                </a:cxn>
                <a:cxn ang="0">
                  <a:pos x="39" y="82"/>
                </a:cxn>
                <a:cxn ang="0">
                  <a:pos x="35" y="116"/>
                </a:cxn>
                <a:cxn ang="0">
                  <a:pos x="32" y="126"/>
                </a:cxn>
                <a:cxn ang="0">
                  <a:pos x="23" y="132"/>
                </a:cxn>
                <a:cxn ang="0">
                  <a:pos x="12" y="132"/>
                </a:cxn>
                <a:cxn ang="0">
                  <a:pos x="3" y="128"/>
                </a:cxn>
                <a:cxn ang="0">
                  <a:pos x="0" y="123"/>
                </a:cxn>
                <a:cxn ang="0">
                  <a:pos x="1" y="102"/>
                </a:cxn>
                <a:cxn ang="0">
                  <a:pos x="5" y="68"/>
                </a:cxn>
                <a:cxn ang="0">
                  <a:pos x="6" y="29"/>
                </a:cxn>
                <a:cxn ang="0">
                  <a:pos x="6" y="13"/>
                </a:cxn>
                <a:cxn ang="0">
                  <a:pos x="11" y="5"/>
                </a:cxn>
                <a:cxn ang="0">
                  <a:pos x="23" y="1"/>
                </a:cxn>
                <a:cxn ang="0">
                  <a:pos x="27" y="1"/>
                </a:cxn>
                <a:cxn ang="0">
                  <a:pos x="35" y="0"/>
                </a:cxn>
                <a:cxn ang="0">
                  <a:pos x="60" y="4"/>
                </a:cxn>
                <a:cxn ang="0">
                  <a:pos x="100" y="5"/>
                </a:cxn>
                <a:cxn ang="0">
                  <a:pos x="132" y="7"/>
                </a:cxn>
                <a:cxn ang="0">
                  <a:pos x="160" y="10"/>
                </a:cxn>
                <a:cxn ang="0">
                  <a:pos x="172" y="15"/>
                </a:cxn>
                <a:cxn ang="0">
                  <a:pos x="182" y="26"/>
                </a:cxn>
                <a:cxn ang="0">
                  <a:pos x="190" y="60"/>
                </a:cxn>
                <a:cxn ang="0">
                  <a:pos x="188" y="97"/>
                </a:cxn>
                <a:cxn ang="0">
                  <a:pos x="187" y="123"/>
                </a:cxn>
                <a:cxn ang="0">
                  <a:pos x="181" y="132"/>
                </a:cxn>
                <a:cxn ang="0">
                  <a:pos x="169" y="136"/>
                </a:cxn>
              </a:cxnLst>
              <a:rect l="0" t="0" r="r" b="b"/>
              <a:pathLst>
                <a:path w="190" h="136">
                  <a:moveTo>
                    <a:pt x="169" y="136"/>
                  </a:moveTo>
                  <a:lnTo>
                    <a:pt x="169" y="136"/>
                  </a:lnTo>
                  <a:lnTo>
                    <a:pt x="162" y="135"/>
                  </a:lnTo>
                  <a:lnTo>
                    <a:pt x="159" y="134"/>
                  </a:lnTo>
                  <a:lnTo>
                    <a:pt x="157" y="132"/>
                  </a:lnTo>
                  <a:lnTo>
                    <a:pt x="155" y="130"/>
                  </a:lnTo>
                  <a:lnTo>
                    <a:pt x="153" y="127"/>
                  </a:lnTo>
                  <a:lnTo>
                    <a:pt x="152" y="123"/>
                  </a:lnTo>
                  <a:lnTo>
                    <a:pt x="150" y="119"/>
                  </a:lnTo>
                  <a:lnTo>
                    <a:pt x="150" y="119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52" y="50"/>
                  </a:lnTo>
                  <a:lnTo>
                    <a:pt x="152" y="44"/>
                  </a:lnTo>
                  <a:lnTo>
                    <a:pt x="143" y="45"/>
                  </a:lnTo>
                  <a:lnTo>
                    <a:pt x="143" y="45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29" y="44"/>
                  </a:lnTo>
                  <a:lnTo>
                    <a:pt x="129" y="44"/>
                  </a:lnTo>
                  <a:lnTo>
                    <a:pt x="114" y="42"/>
                  </a:lnTo>
                  <a:lnTo>
                    <a:pt x="108" y="41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10" y="70"/>
                  </a:lnTo>
                  <a:lnTo>
                    <a:pt x="111" y="80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102"/>
                  </a:lnTo>
                  <a:lnTo>
                    <a:pt x="110" y="104"/>
                  </a:lnTo>
                  <a:lnTo>
                    <a:pt x="111" y="106"/>
                  </a:lnTo>
                  <a:lnTo>
                    <a:pt x="111" y="106"/>
                  </a:lnTo>
                  <a:lnTo>
                    <a:pt x="114" y="110"/>
                  </a:lnTo>
                  <a:lnTo>
                    <a:pt x="115" y="115"/>
                  </a:lnTo>
                  <a:lnTo>
                    <a:pt x="114" y="118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10" y="126"/>
                  </a:lnTo>
                  <a:lnTo>
                    <a:pt x="106" y="129"/>
                  </a:lnTo>
                  <a:lnTo>
                    <a:pt x="101" y="132"/>
                  </a:lnTo>
                  <a:lnTo>
                    <a:pt x="95" y="133"/>
                  </a:lnTo>
                  <a:lnTo>
                    <a:pt x="95" y="133"/>
                  </a:lnTo>
                  <a:lnTo>
                    <a:pt x="88" y="132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0" y="125"/>
                  </a:lnTo>
                  <a:lnTo>
                    <a:pt x="77" y="120"/>
                  </a:lnTo>
                  <a:lnTo>
                    <a:pt x="76" y="116"/>
                  </a:lnTo>
                  <a:lnTo>
                    <a:pt x="75" y="110"/>
                  </a:lnTo>
                  <a:lnTo>
                    <a:pt x="74" y="99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74" y="76"/>
                  </a:lnTo>
                  <a:lnTo>
                    <a:pt x="73" y="63"/>
                  </a:lnTo>
                  <a:lnTo>
                    <a:pt x="73" y="63"/>
                  </a:lnTo>
                  <a:lnTo>
                    <a:pt x="72" y="45"/>
                  </a:lnTo>
                  <a:lnTo>
                    <a:pt x="72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48" y="39"/>
                  </a:lnTo>
                  <a:lnTo>
                    <a:pt x="42" y="38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55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37" y="99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20"/>
                  </a:lnTo>
                  <a:lnTo>
                    <a:pt x="34" y="123"/>
                  </a:lnTo>
                  <a:lnTo>
                    <a:pt x="32" y="126"/>
                  </a:lnTo>
                  <a:lnTo>
                    <a:pt x="29" y="129"/>
                  </a:lnTo>
                  <a:lnTo>
                    <a:pt x="27" y="131"/>
                  </a:lnTo>
                  <a:lnTo>
                    <a:pt x="23" y="132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2" y="132"/>
                  </a:lnTo>
                  <a:lnTo>
                    <a:pt x="9" y="132"/>
                  </a:lnTo>
                  <a:lnTo>
                    <a:pt x="6" y="130"/>
                  </a:lnTo>
                  <a:lnTo>
                    <a:pt x="3" y="128"/>
                  </a:lnTo>
                  <a:lnTo>
                    <a:pt x="3" y="128"/>
                  </a:lnTo>
                  <a:lnTo>
                    <a:pt x="2" y="126"/>
                  </a:lnTo>
                  <a:lnTo>
                    <a:pt x="0" y="123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" y="102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6" y="48"/>
                  </a:lnTo>
                  <a:lnTo>
                    <a:pt x="6" y="29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7" y="10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7" y="3"/>
                  </a:lnTo>
                  <a:lnTo>
                    <a:pt x="60" y="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100" y="5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32" y="7"/>
                  </a:lnTo>
                  <a:lnTo>
                    <a:pt x="132" y="7"/>
                  </a:lnTo>
                  <a:lnTo>
                    <a:pt x="150" y="8"/>
                  </a:lnTo>
                  <a:lnTo>
                    <a:pt x="160" y="10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72" y="15"/>
                  </a:lnTo>
                  <a:lnTo>
                    <a:pt x="176" y="18"/>
                  </a:lnTo>
                  <a:lnTo>
                    <a:pt x="179" y="22"/>
                  </a:lnTo>
                  <a:lnTo>
                    <a:pt x="182" y="26"/>
                  </a:lnTo>
                  <a:lnTo>
                    <a:pt x="186" y="36"/>
                  </a:lnTo>
                  <a:lnTo>
                    <a:pt x="189" y="47"/>
                  </a:lnTo>
                  <a:lnTo>
                    <a:pt x="190" y="60"/>
                  </a:lnTo>
                  <a:lnTo>
                    <a:pt x="190" y="72"/>
                  </a:lnTo>
                  <a:lnTo>
                    <a:pt x="188" y="97"/>
                  </a:lnTo>
                  <a:lnTo>
                    <a:pt x="188" y="97"/>
                  </a:lnTo>
                  <a:lnTo>
                    <a:pt x="187" y="119"/>
                  </a:lnTo>
                  <a:lnTo>
                    <a:pt x="187" y="119"/>
                  </a:lnTo>
                  <a:lnTo>
                    <a:pt x="187" y="123"/>
                  </a:lnTo>
                  <a:lnTo>
                    <a:pt x="186" y="127"/>
                  </a:lnTo>
                  <a:lnTo>
                    <a:pt x="184" y="130"/>
                  </a:lnTo>
                  <a:lnTo>
                    <a:pt x="181" y="132"/>
                  </a:lnTo>
                  <a:lnTo>
                    <a:pt x="178" y="134"/>
                  </a:lnTo>
                  <a:lnTo>
                    <a:pt x="175" y="135"/>
                  </a:lnTo>
                  <a:lnTo>
                    <a:pt x="169" y="136"/>
                  </a:lnTo>
                  <a:lnTo>
                    <a:pt x="169" y="1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29" name="Freeform 484"/>
            <p:cNvSpPr/>
            <p:nvPr/>
          </p:nvSpPr>
          <p:spPr bwMode="auto">
            <a:xfrm>
              <a:off x="6354763" y="3409950"/>
              <a:ext cx="55563" cy="111125"/>
            </a:xfrm>
            <a:custGeom>
              <a:avLst/>
              <a:gdLst/>
              <a:ahLst/>
              <a:cxnLst>
                <a:cxn ang="0">
                  <a:pos x="32" y="209"/>
                </a:cxn>
                <a:cxn ang="0">
                  <a:pos x="26" y="208"/>
                </a:cxn>
                <a:cxn ang="0">
                  <a:pos x="17" y="200"/>
                </a:cxn>
                <a:cxn ang="0">
                  <a:pos x="14" y="194"/>
                </a:cxn>
                <a:cxn ang="0">
                  <a:pos x="14" y="185"/>
                </a:cxn>
                <a:cxn ang="0">
                  <a:pos x="17" y="180"/>
                </a:cxn>
                <a:cxn ang="0">
                  <a:pos x="22" y="176"/>
                </a:cxn>
                <a:cxn ang="0">
                  <a:pos x="31" y="172"/>
                </a:cxn>
                <a:cxn ang="0">
                  <a:pos x="42" y="168"/>
                </a:cxn>
                <a:cxn ang="0">
                  <a:pos x="59" y="161"/>
                </a:cxn>
                <a:cxn ang="0">
                  <a:pos x="50" y="154"/>
                </a:cxn>
                <a:cxn ang="0">
                  <a:pos x="21" y="135"/>
                </a:cxn>
                <a:cxn ang="0">
                  <a:pos x="13" y="128"/>
                </a:cxn>
                <a:cxn ang="0">
                  <a:pos x="9" y="122"/>
                </a:cxn>
                <a:cxn ang="0">
                  <a:pos x="8" y="117"/>
                </a:cxn>
                <a:cxn ang="0">
                  <a:pos x="9" y="109"/>
                </a:cxn>
                <a:cxn ang="0">
                  <a:pos x="13" y="103"/>
                </a:cxn>
                <a:cxn ang="0">
                  <a:pos x="20" y="96"/>
                </a:cxn>
                <a:cxn ang="0">
                  <a:pos x="37" y="84"/>
                </a:cxn>
                <a:cxn ang="0">
                  <a:pos x="46" y="79"/>
                </a:cxn>
                <a:cxn ang="0">
                  <a:pos x="63" y="72"/>
                </a:cxn>
                <a:cxn ang="0">
                  <a:pos x="57" y="66"/>
                </a:cxn>
                <a:cxn ang="0">
                  <a:pos x="44" y="55"/>
                </a:cxn>
                <a:cxn ang="0">
                  <a:pos x="29" y="46"/>
                </a:cxn>
                <a:cxn ang="0">
                  <a:pos x="11" y="35"/>
                </a:cxn>
                <a:cxn ang="0">
                  <a:pos x="7" y="31"/>
                </a:cxn>
                <a:cxn ang="0">
                  <a:pos x="0" y="20"/>
                </a:cxn>
                <a:cxn ang="0">
                  <a:pos x="2" y="12"/>
                </a:cxn>
                <a:cxn ang="0">
                  <a:pos x="6" y="7"/>
                </a:cxn>
                <a:cxn ang="0">
                  <a:pos x="15" y="1"/>
                </a:cxn>
                <a:cxn ang="0">
                  <a:pos x="20" y="0"/>
                </a:cxn>
                <a:cxn ang="0">
                  <a:pos x="26" y="1"/>
                </a:cxn>
                <a:cxn ang="0">
                  <a:pos x="31" y="5"/>
                </a:cxn>
                <a:cxn ang="0">
                  <a:pos x="46" y="17"/>
                </a:cxn>
                <a:cxn ang="0">
                  <a:pos x="60" y="27"/>
                </a:cxn>
                <a:cxn ang="0">
                  <a:pos x="85" y="47"/>
                </a:cxn>
                <a:cxn ang="0">
                  <a:pos x="95" y="58"/>
                </a:cxn>
                <a:cxn ang="0">
                  <a:pos x="103" y="73"/>
                </a:cxn>
                <a:cxn ang="0">
                  <a:pos x="104" y="79"/>
                </a:cxn>
                <a:cxn ang="0">
                  <a:pos x="100" y="89"/>
                </a:cxn>
                <a:cxn ang="0">
                  <a:pos x="90" y="99"/>
                </a:cxn>
                <a:cxn ang="0">
                  <a:pos x="66" y="111"/>
                </a:cxn>
                <a:cxn ang="0">
                  <a:pos x="66" y="121"/>
                </a:cxn>
                <a:cxn ang="0">
                  <a:pos x="81" y="130"/>
                </a:cxn>
                <a:cxn ang="0">
                  <a:pos x="93" y="140"/>
                </a:cxn>
                <a:cxn ang="0">
                  <a:pos x="101" y="150"/>
                </a:cxn>
                <a:cxn ang="0">
                  <a:pos x="103" y="163"/>
                </a:cxn>
                <a:cxn ang="0">
                  <a:pos x="102" y="170"/>
                </a:cxn>
                <a:cxn ang="0">
                  <a:pos x="94" y="180"/>
                </a:cxn>
                <a:cxn ang="0">
                  <a:pos x="82" y="189"/>
                </a:cxn>
                <a:cxn ang="0">
                  <a:pos x="61" y="198"/>
                </a:cxn>
                <a:cxn ang="0">
                  <a:pos x="50" y="202"/>
                </a:cxn>
                <a:cxn ang="0">
                  <a:pos x="41" y="207"/>
                </a:cxn>
                <a:cxn ang="0">
                  <a:pos x="32" y="209"/>
                </a:cxn>
              </a:cxnLst>
              <a:rect l="0" t="0" r="r" b="b"/>
              <a:pathLst>
                <a:path w="104" h="209">
                  <a:moveTo>
                    <a:pt x="32" y="209"/>
                  </a:moveTo>
                  <a:lnTo>
                    <a:pt x="32" y="209"/>
                  </a:lnTo>
                  <a:lnTo>
                    <a:pt x="28" y="209"/>
                  </a:lnTo>
                  <a:lnTo>
                    <a:pt x="26" y="208"/>
                  </a:lnTo>
                  <a:lnTo>
                    <a:pt x="20" y="204"/>
                  </a:lnTo>
                  <a:lnTo>
                    <a:pt x="17" y="200"/>
                  </a:lnTo>
                  <a:lnTo>
                    <a:pt x="14" y="194"/>
                  </a:lnTo>
                  <a:lnTo>
                    <a:pt x="14" y="194"/>
                  </a:lnTo>
                  <a:lnTo>
                    <a:pt x="14" y="191"/>
                  </a:lnTo>
                  <a:lnTo>
                    <a:pt x="14" y="185"/>
                  </a:lnTo>
                  <a:lnTo>
                    <a:pt x="15" y="183"/>
                  </a:lnTo>
                  <a:lnTo>
                    <a:pt x="17" y="180"/>
                  </a:lnTo>
                  <a:lnTo>
                    <a:pt x="19" y="178"/>
                  </a:lnTo>
                  <a:lnTo>
                    <a:pt x="22" y="176"/>
                  </a:lnTo>
                  <a:lnTo>
                    <a:pt x="22" y="176"/>
                  </a:lnTo>
                  <a:lnTo>
                    <a:pt x="31" y="172"/>
                  </a:lnTo>
                  <a:lnTo>
                    <a:pt x="42" y="168"/>
                  </a:lnTo>
                  <a:lnTo>
                    <a:pt x="42" y="168"/>
                  </a:lnTo>
                  <a:lnTo>
                    <a:pt x="47" y="166"/>
                  </a:lnTo>
                  <a:lnTo>
                    <a:pt x="59" y="161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29" y="141"/>
                  </a:lnTo>
                  <a:lnTo>
                    <a:pt x="21" y="135"/>
                  </a:lnTo>
                  <a:lnTo>
                    <a:pt x="13" y="128"/>
                  </a:lnTo>
                  <a:lnTo>
                    <a:pt x="13" y="128"/>
                  </a:lnTo>
                  <a:lnTo>
                    <a:pt x="10" y="126"/>
                  </a:lnTo>
                  <a:lnTo>
                    <a:pt x="9" y="122"/>
                  </a:lnTo>
                  <a:lnTo>
                    <a:pt x="8" y="117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9" y="109"/>
                  </a:lnTo>
                  <a:lnTo>
                    <a:pt x="11" y="106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20" y="96"/>
                  </a:lnTo>
                  <a:lnTo>
                    <a:pt x="27" y="89"/>
                  </a:lnTo>
                  <a:lnTo>
                    <a:pt x="37" y="84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53" y="76"/>
                  </a:lnTo>
                  <a:lnTo>
                    <a:pt x="63" y="72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1" y="60"/>
                  </a:lnTo>
                  <a:lnTo>
                    <a:pt x="44" y="55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17" y="39"/>
                  </a:lnTo>
                  <a:lnTo>
                    <a:pt x="11" y="35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1" y="1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9" y="11"/>
                  </a:lnTo>
                  <a:lnTo>
                    <a:pt x="46" y="17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74" y="37"/>
                  </a:lnTo>
                  <a:lnTo>
                    <a:pt x="85" y="47"/>
                  </a:lnTo>
                  <a:lnTo>
                    <a:pt x="90" y="52"/>
                  </a:lnTo>
                  <a:lnTo>
                    <a:pt x="95" y="58"/>
                  </a:lnTo>
                  <a:lnTo>
                    <a:pt x="100" y="66"/>
                  </a:lnTo>
                  <a:lnTo>
                    <a:pt x="103" y="73"/>
                  </a:lnTo>
                  <a:lnTo>
                    <a:pt x="103" y="73"/>
                  </a:lnTo>
                  <a:lnTo>
                    <a:pt x="104" y="79"/>
                  </a:lnTo>
                  <a:lnTo>
                    <a:pt x="103" y="84"/>
                  </a:lnTo>
                  <a:lnTo>
                    <a:pt x="100" y="89"/>
                  </a:lnTo>
                  <a:lnTo>
                    <a:pt x="95" y="94"/>
                  </a:lnTo>
                  <a:lnTo>
                    <a:pt x="90" y="99"/>
                  </a:lnTo>
                  <a:lnTo>
                    <a:pt x="83" y="103"/>
                  </a:lnTo>
                  <a:lnTo>
                    <a:pt x="66" y="111"/>
                  </a:lnTo>
                  <a:lnTo>
                    <a:pt x="57" y="116"/>
                  </a:lnTo>
                  <a:lnTo>
                    <a:pt x="66" y="121"/>
                  </a:lnTo>
                  <a:lnTo>
                    <a:pt x="66" y="121"/>
                  </a:lnTo>
                  <a:lnTo>
                    <a:pt x="81" y="130"/>
                  </a:lnTo>
                  <a:lnTo>
                    <a:pt x="87" y="135"/>
                  </a:lnTo>
                  <a:lnTo>
                    <a:pt x="93" y="140"/>
                  </a:lnTo>
                  <a:lnTo>
                    <a:pt x="97" y="145"/>
                  </a:lnTo>
                  <a:lnTo>
                    <a:pt x="101" y="150"/>
                  </a:lnTo>
                  <a:lnTo>
                    <a:pt x="103" y="157"/>
                  </a:lnTo>
                  <a:lnTo>
                    <a:pt x="103" y="163"/>
                  </a:lnTo>
                  <a:lnTo>
                    <a:pt x="103" y="163"/>
                  </a:lnTo>
                  <a:lnTo>
                    <a:pt x="102" y="170"/>
                  </a:lnTo>
                  <a:lnTo>
                    <a:pt x="98" y="175"/>
                  </a:lnTo>
                  <a:lnTo>
                    <a:pt x="94" y="180"/>
                  </a:lnTo>
                  <a:lnTo>
                    <a:pt x="89" y="185"/>
                  </a:lnTo>
                  <a:lnTo>
                    <a:pt x="82" y="189"/>
                  </a:lnTo>
                  <a:lnTo>
                    <a:pt x="76" y="193"/>
                  </a:lnTo>
                  <a:lnTo>
                    <a:pt x="61" y="198"/>
                  </a:lnTo>
                  <a:lnTo>
                    <a:pt x="61" y="198"/>
                  </a:lnTo>
                  <a:lnTo>
                    <a:pt x="50" y="202"/>
                  </a:lnTo>
                  <a:lnTo>
                    <a:pt x="41" y="207"/>
                  </a:lnTo>
                  <a:lnTo>
                    <a:pt x="41" y="207"/>
                  </a:lnTo>
                  <a:lnTo>
                    <a:pt x="37" y="209"/>
                  </a:lnTo>
                  <a:lnTo>
                    <a:pt x="32" y="209"/>
                  </a:lnTo>
                  <a:lnTo>
                    <a:pt x="32" y="2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  <p:sp>
          <p:nvSpPr>
            <p:cNvPr id="230" name="Freeform 485"/>
            <p:cNvSpPr/>
            <p:nvPr/>
          </p:nvSpPr>
          <p:spPr bwMode="auto">
            <a:xfrm>
              <a:off x="6524626" y="3581400"/>
              <a:ext cx="87313" cy="84138"/>
            </a:xfrm>
            <a:custGeom>
              <a:avLst/>
              <a:gdLst/>
              <a:ahLst/>
              <a:cxnLst>
                <a:cxn ang="0">
                  <a:pos x="74" y="159"/>
                </a:cxn>
                <a:cxn ang="0">
                  <a:pos x="60" y="156"/>
                </a:cxn>
                <a:cxn ang="0">
                  <a:pos x="44" y="152"/>
                </a:cxn>
                <a:cxn ang="0">
                  <a:pos x="25" y="147"/>
                </a:cxn>
                <a:cxn ang="0">
                  <a:pos x="19" y="142"/>
                </a:cxn>
                <a:cxn ang="0">
                  <a:pos x="13" y="139"/>
                </a:cxn>
                <a:cxn ang="0">
                  <a:pos x="5" y="125"/>
                </a:cxn>
                <a:cxn ang="0">
                  <a:pos x="5" y="118"/>
                </a:cxn>
                <a:cxn ang="0">
                  <a:pos x="10" y="108"/>
                </a:cxn>
                <a:cxn ang="0">
                  <a:pos x="22" y="104"/>
                </a:cxn>
                <a:cxn ang="0">
                  <a:pos x="34" y="107"/>
                </a:cxn>
                <a:cxn ang="0">
                  <a:pos x="35" y="108"/>
                </a:cxn>
                <a:cxn ang="0">
                  <a:pos x="45" y="115"/>
                </a:cxn>
                <a:cxn ang="0">
                  <a:pos x="48" y="116"/>
                </a:cxn>
                <a:cxn ang="0">
                  <a:pos x="60" y="120"/>
                </a:cxn>
                <a:cxn ang="0">
                  <a:pos x="85" y="123"/>
                </a:cxn>
                <a:cxn ang="0">
                  <a:pos x="106" y="121"/>
                </a:cxn>
                <a:cxn ang="0">
                  <a:pos x="116" y="120"/>
                </a:cxn>
                <a:cxn ang="0">
                  <a:pos x="129" y="118"/>
                </a:cxn>
                <a:cxn ang="0">
                  <a:pos x="129" y="110"/>
                </a:cxn>
                <a:cxn ang="0">
                  <a:pos x="116" y="105"/>
                </a:cxn>
                <a:cxn ang="0">
                  <a:pos x="81" y="98"/>
                </a:cxn>
                <a:cxn ang="0">
                  <a:pos x="44" y="91"/>
                </a:cxn>
                <a:cxn ang="0">
                  <a:pos x="19" y="79"/>
                </a:cxn>
                <a:cxn ang="0">
                  <a:pos x="6" y="68"/>
                </a:cxn>
                <a:cxn ang="0">
                  <a:pos x="1" y="45"/>
                </a:cxn>
                <a:cxn ang="0">
                  <a:pos x="8" y="31"/>
                </a:cxn>
                <a:cxn ang="0">
                  <a:pos x="26" y="13"/>
                </a:cxn>
                <a:cxn ang="0">
                  <a:pos x="48" y="3"/>
                </a:cxn>
                <a:cxn ang="0">
                  <a:pos x="74" y="0"/>
                </a:cxn>
                <a:cxn ang="0">
                  <a:pos x="101" y="2"/>
                </a:cxn>
                <a:cxn ang="0">
                  <a:pos x="119" y="4"/>
                </a:cxn>
                <a:cxn ang="0">
                  <a:pos x="142" y="13"/>
                </a:cxn>
                <a:cxn ang="0">
                  <a:pos x="149" y="23"/>
                </a:cxn>
                <a:cxn ang="0">
                  <a:pos x="149" y="35"/>
                </a:cxn>
                <a:cxn ang="0">
                  <a:pos x="142" y="44"/>
                </a:cxn>
                <a:cxn ang="0">
                  <a:pos x="132" y="47"/>
                </a:cxn>
                <a:cxn ang="0">
                  <a:pos x="122" y="45"/>
                </a:cxn>
                <a:cxn ang="0">
                  <a:pos x="116" y="40"/>
                </a:cxn>
                <a:cxn ang="0">
                  <a:pos x="98" y="38"/>
                </a:cxn>
                <a:cxn ang="0">
                  <a:pos x="92" y="37"/>
                </a:cxn>
                <a:cxn ang="0">
                  <a:pos x="74" y="35"/>
                </a:cxn>
                <a:cxn ang="0">
                  <a:pos x="57" y="38"/>
                </a:cxn>
                <a:cxn ang="0">
                  <a:pos x="37" y="48"/>
                </a:cxn>
                <a:cxn ang="0">
                  <a:pos x="58" y="57"/>
                </a:cxn>
                <a:cxn ang="0">
                  <a:pos x="72" y="59"/>
                </a:cxn>
                <a:cxn ang="0">
                  <a:pos x="108" y="64"/>
                </a:cxn>
                <a:cxn ang="0">
                  <a:pos x="146" y="77"/>
                </a:cxn>
                <a:cxn ang="0">
                  <a:pos x="159" y="89"/>
                </a:cxn>
                <a:cxn ang="0">
                  <a:pos x="164" y="98"/>
                </a:cxn>
                <a:cxn ang="0">
                  <a:pos x="166" y="113"/>
                </a:cxn>
                <a:cxn ang="0">
                  <a:pos x="162" y="128"/>
                </a:cxn>
                <a:cxn ang="0">
                  <a:pos x="154" y="138"/>
                </a:cxn>
                <a:cxn ang="0">
                  <a:pos x="139" y="149"/>
                </a:cxn>
                <a:cxn ang="0">
                  <a:pos x="106" y="158"/>
                </a:cxn>
                <a:cxn ang="0">
                  <a:pos x="88" y="160"/>
                </a:cxn>
              </a:cxnLst>
              <a:rect l="0" t="0" r="r" b="b"/>
              <a:pathLst>
                <a:path w="166" h="160">
                  <a:moveTo>
                    <a:pt x="88" y="160"/>
                  </a:moveTo>
                  <a:lnTo>
                    <a:pt x="88" y="160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68" y="158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52" y="153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5" y="151"/>
                  </a:lnTo>
                  <a:lnTo>
                    <a:pt x="25" y="147"/>
                  </a:lnTo>
                  <a:lnTo>
                    <a:pt x="25" y="147"/>
                  </a:lnTo>
                  <a:lnTo>
                    <a:pt x="20" y="143"/>
                  </a:lnTo>
                  <a:lnTo>
                    <a:pt x="19" y="142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3" y="139"/>
                  </a:lnTo>
                  <a:lnTo>
                    <a:pt x="8" y="135"/>
                  </a:lnTo>
                  <a:lnTo>
                    <a:pt x="6" y="130"/>
                  </a:lnTo>
                  <a:lnTo>
                    <a:pt x="5" y="125"/>
                  </a:lnTo>
                  <a:lnTo>
                    <a:pt x="5" y="122"/>
                  </a:lnTo>
                  <a:lnTo>
                    <a:pt x="5" y="122"/>
                  </a:lnTo>
                  <a:lnTo>
                    <a:pt x="5" y="118"/>
                  </a:lnTo>
                  <a:lnTo>
                    <a:pt x="6" y="113"/>
                  </a:lnTo>
                  <a:lnTo>
                    <a:pt x="8" y="110"/>
                  </a:lnTo>
                  <a:lnTo>
                    <a:pt x="10" y="108"/>
                  </a:lnTo>
                  <a:lnTo>
                    <a:pt x="13" y="106"/>
                  </a:lnTo>
                  <a:lnTo>
                    <a:pt x="16" y="105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8" y="105"/>
                  </a:lnTo>
                  <a:lnTo>
                    <a:pt x="34" y="107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5" y="115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60" y="120"/>
                  </a:lnTo>
                  <a:lnTo>
                    <a:pt x="69" y="121"/>
                  </a:lnTo>
                  <a:lnTo>
                    <a:pt x="77" y="122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95" y="122"/>
                  </a:lnTo>
                  <a:lnTo>
                    <a:pt x="106" y="121"/>
                  </a:lnTo>
                  <a:lnTo>
                    <a:pt x="106" y="121"/>
                  </a:lnTo>
                  <a:lnTo>
                    <a:pt x="116" y="120"/>
                  </a:lnTo>
                  <a:lnTo>
                    <a:pt x="116" y="120"/>
                  </a:lnTo>
                  <a:lnTo>
                    <a:pt x="121" y="120"/>
                  </a:lnTo>
                  <a:lnTo>
                    <a:pt x="126" y="120"/>
                  </a:lnTo>
                  <a:lnTo>
                    <a:pt x="129" y="118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29" y="110"/>
                  </a:lnTo>
                  <a:lnTo>
                    <a:pt x="127" y="108"/>
                  </a:lnTo>
                  <a:lnTo>
                    <a:pt x="122" y="106"/>
                  </a:lnTo>
                  <a:lnTo>
                    <a:pt x="116" y="105"/>
                  </a:lnTo>
                  <a:lnTo>
                    <a:pt x="116" y="105"/>
                  </a:lnTo>
                  <a:lnTo>
                    <a:pt x="99" y="101"/>
                  </a:lnTo>
                  <a:lnTo>
                    <a:pt x="81" y="98"/>
                  </a:lnTo>
                  <a:lnTo>
                    <a:pt x="81" y="98"/>
                  </a:lnTo>
                  <a:lnTo>
                    <a:pt x="62" y="95"/>
                  </a:lnTo>
                  <a:lnTo>
                    <a:pt x="44" y="91"/>
                  </a:lnTo>
                  <a:lnTo>
                    <a:pt x="36" y="88"/>
                  </a:lnTo>
                  <a:lnTo>
                    <a:pt x="27" y="85"/>
                  </a:lnTo>
                  <a:lnTo>
                    <a:pt x="19" y="79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6" y="68"/>
                  </a:lnTo>
                  <a:lnTo>
                    <a:pt x="2" y="61"/>
                  </a:lnTo>
                  <a:lnTo>
                    <a:pt x="0" y="54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4" y="38"/>
                  </a:lnTo>
                  <a:lnTo>
                    <a:pt x="8" y="31"/>
                  </a:lnTo>
                  <a:lnTo>
                    <a:pt x="13" y="25"/>
                  </a:lnTo>
                  <a:lnTo>
                    <a:pt x="19" y="18"/>
                  </a:lnTo>
                  <a:lnTo>
                    <a:pt x="26" y="13"/>
                  </a:lnTo>
                  <a:lnTo>
                    <a:pt x="34" y="9"/>
                  </a:lnTo>
                  <a:lnTo>
                    <a:pt x="41" y="5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60" y="1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7" y="1"/>
                  </a:lnTo>
                  <a:lnTo>
                    <a:pt x="101" y="2"/>
                  </a:lnTo>
                  <a:lnTo>
                    <a:pt x="108" y="2"/>
                  </a:lnTo>
                  <a:lnTo>
                    <a:pt x="108" y="2"/>
                  </a:lnTo>
                  <a:lnTo>
                    <a:pt x="119" y="4"/>
                  </a:lnTo>
                  <a:lnTo>
                    <a:pt x="129" y="6"/>
                  </a:lnTo>
                  <a:lnTo>
                    <a:pt x="138" y="10"/>
                  </a:lnTo>
                  <a:lnTo>
                    <a:pt x="142" y="13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9" y="23"/>
                  </a:lnTo>
                  <a:lnTo>
                    <a:pt x="150" y="28"/>
                  </a:lnTo>
                  <a:lnTo>
                    <a:pt x="150" y="32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6" y="40"/>
                  </a:lnTo>
                  <a:lnTo>
                    <a:pt x="142" y="44"/>
                  </a:lnTo>
                  <a:lnTo>
                    <a:pt x="137" y="47"/>
                  </a:lnTo>
                  <a:lnTo>
                    <a:pt x="132" y="47"/>
                  </a:lnTo>
                  <a:lnTo>
                    <a:pt x="132" y="47"/>
                  </a:lnTo>
                  <a:lnTo>
                    <a:pt x="129" y="47"/>
                  </a:lnTo>
                  <a:lnTo>
                    <a:pt x="126" y="46"/>
                  </a:lnTo>
                  <a:lnTo>
                    <a:pt x="122" y="45"/>
                  </a:lnTo>
                  <a:lnTo>
                    <a:pt x="120" y="42"/>
                  </a:lnTo>
                  <a:lnTo>
                    <a:pt x="120" y="42"/>
                  </a:lnTo>
                  <a:lnTo>
                    <a:pt x="116" y="40"/>
                  </a:lnTo>
                  <a:lnTo>
                    <a:pt x="113" y="38"/>
                  </a:lnTo>
                  <a:lnTo>
                    <a:pt x="104" y="38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84" y="36"/>
                  </a:lnTo>
                  <a:lnTo>
                    <a:pt x="74" y="35"/>
                  </a:lnTo>
                  <a:lnTo>
                    <a:pt x="74" y="35"/>
                  </a:lnTo>
                  <a:lnTo>
                    <a:pt x="66" y="36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2" y="39"/>
                  </a:lnTo>
                  <a:lnTo>
                    <a:pt x="46" y="42"/>
                  </a:lnTo>
                  <a:lnTo>
                    <a:pt x="37" y="48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58" y="57"/>
                  </a:lnTo>
                  <a:lnTo>
                    <a:pt x="65" y="59"/>
                  </a:lnTo>
                  <a:lnTo>
                    <a:pt x="72" y="59"/>
                  </a:lnTo>
                  <a:lnTo>
                    <a:pt x="72" y="59"/>
                  </a:lnTo>
                  <a:lnTo>
                    <a:pt x="82" y="60"/>
                  </a:lnTo>
                  <a:lnTo>
                    <a:pt x="95" y="61"/>
                  </a:lnTo>
                  <a:lnTo>
                    <a:pt x="108" y="64"/>
                  </a:lnTo>
                  <a:lnTo>
                    <a:pt x="121" y="67"/>
                  </a:lnTo>
                  <a:lnTo>
                    <a:pt x="135" y="72"/>
                  </a:lnTo>
                  <a:lnTo>
                    <a:pt x="146" y="77"/>
                  </a:lnTo>
                  <a:lnTo>
                    <a:pt x="150" y="80"/>
                  </a:lnTo>
                  <a:lnTo>
                    <a:pt x="154" y="85"/>
                  </a:lnTo>
                  <a:lnTo>
                    <a:pt x="159" y="89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64" y="98"/>
                  </a:lnTo>
                  <a:lnTo>
                    <a:pt x="165" y="103"/>
                  </a:lnTo>
                  <a:lnTo>
                    <a:pt x="166" y="108"/>
                  </a:lnTo>
                  <a:lnTo>
                    <a:pt x="166" y="113"/>
                  </a:lnTo>
                  <a:lnTo>
                    <a:pt x="166" y="119"/>
                  </a:lnTo>
                  <a:lnTo>
                    <a:pt x="164" y="124"/>
                  </a:lnTo>
                  <a:lnTo>
                    <a:pt x="162" y="128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4" y="138"/>
                  </a:lnTo>
                  <a:lnTo>
                    <a:pt x="149" y="142"/>
                  </a:lnTo>
                  <a:lnTo>
                    <a:pt x="144" y="145"/>
                  </a:lnTo>
                  <a:lnTo>
                    <a:pt x="139" y="149"/>
                  </a:lnTo>
                  <a:lnTo>
                    <a:pt x="127" y="153"/>
                  </a:lnTo>
                  <a:lnTo>
                    <a:pt x="113" y="156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98" y="159"/>
                  </a:lnTo>
                  <a:lnTo>
                    <a:pt x="88" y="160"/>
                  </a:lnTo>
                  <a:lnTo>
                    <a:pt x="88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/>
                <a:ea typeface="汉仪大宋简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334348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4" y="941947"/>
            <a:ext cx="78185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探究浏览器打开网页的过程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— 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保存网页文件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45139" y="1628910"/>
            <a:ext cx="96731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dirty="0"/>
              <a:t>        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将“太和殿”网页保存在本地硬盘上，观察“另存为”对话框，可知网页文件的扩展名是</a:t>
            </a:r>
            <a:r>
              <a:rPr lang="zh-CN" altLang="zh-CN" sz="2000" u="sng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u="sng" dirty="0">
                <a:latin typeface="宋体" panose="02010600030101010101" pitchFamily="2" charset="-122"/>
                <a:ea typeface="宋体" panose="02010600030101010101" pitchFamily="2" charset="-122"/>
              </a:rPr>
              <a:t>          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/>
          <a:srcRect l="1157" t="1104" r="626" b="676"/>
          <a:stretch/>
        </p:blipFill>
        <p:spPr>
          <a:xfrm>
            <a:off x="3072327" y="2654427"/>
            <a:ext cx="5818745" cy="33544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1733987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4" y="941947"/>
            <a:ext cx="78185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探究浏览器打开网页的过程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— 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修改网页文本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85189" y="1783145"/>
            <a:ext cx="9746096" cy="1193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用文本工具打开网页文件，将如图所示的语句“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&lt;title&gt;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太和殿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-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故宫博物院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&lt;/title&gt;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”修改为“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&lt;title&gt;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太和殿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&lt;/title&gt;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”，用浏览器打开网页文件，查看修改后的效果。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4821" name="Picture 5" descr="截图202312051043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r="659" b="1575"/>
          <a:stretch>
            <a:fillRect/>
          </a:stretch>
        </p:blipFill>
        <p:spPr bwMode="auto">
          <a:xfrm>
            <a:off x="2830513" y="3294719"/>
            <a:ext cx="6185796" cy="2531802"/>
          </a:xfrm>
          <a:prstGeom prst="rect">
            <a:avLst/>
          </a:prstGeom>
          <a:noFill/>
          <a:ln w="3175">
            <a:solidFill>
              <a:srgbClr val="A5A5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298511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3" y="941947"/>
            <a:ext cx="84237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探究浏览器打开网页的过程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— 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描述网页打开过程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85189" y="1783145"/>
            <a:ext cx="9746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观看材料后，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和同学讨论，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说一说浏览器打开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html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网页文件的过程。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5842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4" y="2663271"/>
            <a:ext cx="6775704" cy="317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64076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516" y="1072579"/>
            <a:ext cx="64764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素养提升 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— 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网站、网页与网址的关系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135237" y="2083752"/>
            <a:ext cx="9946419" cy="2567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400" dirty="0"/>
              <a:t>      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网页是一个包含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HTML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标签的纯文本文件，它包括文本、图像、动画、视频、表格、导航栏等元素，网站是由一组相互关联的网页组成，网站第一个网页称为“</a:t>
            </a:r>
            <a:r>
              <a:rPr lang="en-US" altLang="zh-CN" sz="2000" u="sng" dirty="0">
                <a:latin typeface="宋体" panose="02010600030101010101" pitchFamily="2" charset="-122"/>
                <a:ea typeface="宋体" panose="02010600030101010101" pitchFamily="2" charset="-122"/>
              </a:rPr>
              <a:t>         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”，文件名一般为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index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home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等。网址，又称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URL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，用来标注网页在互联网中的位置。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89553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60611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项目情境</a:t>
            </a:r>
          </a:p>
        </p:txBody>
      </p:sp>
      <p:sp>
        <p:nvSpPr>
          <p:cNvPr id="2" name="矩形 1"/>
          <p:cNvSpPr/>
          <p:nvPr/>
        </p:nvSpPr>
        <p:spPr>
          <a:xfrm>
            <a:off x="1245316" y="1532830"/>
            <a:ext cx="4263483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655" algn="just">
              <a:lnSpc>
                <a:spcPct val="150000"/>
              </a:lnSpc>
            </a:pPr>
            <a:r>
              <a:rPr lang="zh-CN" altLang="zh-CN" sz="2400" dirty="0"/>
              <a:t>同学们在使用电脑浏览故宫网页时，有没有想过浏览的网页存放在什么地方？为什么在有网络的地方，能用不同的终端，通过网址访问网上故宫？让我们一起来探究用浏览器打开故宫网页背后的故事。</a:t>
            </a:r>
            <a:endParaRPr lang="zh-CN" altLang="en-US" sz="24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46" y="161035"/>
            <a:ext cx="526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介绍互联网前世今生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855242" y="6419789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  介绍互联网前世今生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280" y="1667430"/>
            <a:ext cx="3652205" cy="3579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516" y="1072579"/>
            <a:ext cx="602648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素养提升 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—  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域名与域名解析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00277" y="1741647"/>
            <a:ext cx="100366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dirty="0"/>
              <a:t>  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互联网上的计算机用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IP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地址来标记，但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IP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地址难以记忆，为了方便记忆，采用域名来代替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IP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地址。如在浏览器中输入故宫网址后，浏览器分析得出域名“</a:t>
            </a:r>
            <a:r>
              <a:rPr lang="en-US" altLang="zh-CN" sz="2000" u="sng" dirty="0">
                <a:latin typeface="宋体" panose="02010600030101010101" pitchFamily="2" charset="-122"/>
                <a:ea typeface="宋体" panose="02010600030101010101" pitchFamily="2" charset="-122"/>
              </a:rPr>
              <a:t>          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”，再通域名服务器，得到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IP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地址“</a:t>
            </a:r>
            <a:r>
              <a:rPr lang="en-US" altLang="zh-CN" sz="2000" u="sng" dirty="0">
                <a:latin typeface="宋体" panose="02010600030101010101" pitchFamily="2" charset="-122"/>
                <a:ea typeface="宋体" panose="02010600030101010101" pitchFamily="2" charset="-122"/>
              </a:rPr>
              <a:t>               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”，浏览器就可以在网上根据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IP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地址找服务器，解析就是域名到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IP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地址的转换过程，域名的解析工作由</a:t>
            </a:r>
            <a:r>
              <a:rPr lang="en-US" altLang="zh-CN" sz="2000" u="sng" dirty="0">
                <a:latin typeface="宋体" panose="02010600030101010101" pitchFamily="2" charset="-122"/>
                <a:ea typeface="宋体" panose="02010600030101010101" pitchFamily="2" charset="-122"/>
              </a:rPr>
              <a:t>         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完成。</a:t>
            </a:r>
            <a:endParaRPr lang="zh-CN" altLang="zh-CN" sz="2000" kern="1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62120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516" y="1072579"/>
            <a:ext cx="602648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素养提升 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— 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网页信息的呈现过程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23642" y="1900574"/>
            <a:ext cx="1017978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25000"/>
              </a:lnSpc>
              <a:spcAft>
                <a:spcPts val="0"/>
              </a:spcAft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在浏览器的地址栏中输入“故宫博物院”网址，浏览器打开网页的过程其实比想象的复杂。当用户在客户端的浏览器输入网址确认后，如图所示，客户端浏览器和服务器执行了以下动作。请根据图，在圆圈里填上数字，标出先后访问的次序给下列步骤排序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848816"/>
              </p:ext>
            </p:extLst>
          </p:nvPr>
        </p:nvGraphicFramePr>
        <p:xfrm>
          <a:off x="3592285" y="3055113"/>
          <a:ext cx="4704886" cy="2932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5315592" imgH="3299821" progId="Word.Picture.8">
                  <p:embed/>
                </p:oleObj>
              </mc:Choice>
              <mc:Fallback>
                <p:oleObj name="Picture" r:id="rId4" imgW="5315592" imgH="3299821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285" y="3055113"/>
                        <a:ext cx="4704886" cy="29320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97966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39954" y="1072783"/>
            <a:ext cx="922654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拓展评价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— 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读懂网址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96261" y="1941282"/>
            <a:ext cx="985071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25000"/>
              </a:lnSpc>
              <a:spcAft>
                <a:spcPts val="0"/>
              </a:spcAft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用浏览器打开自己感兴趣的网站，记录下相应网址，分析网址中每个部分含义，填写在下表中。</a:t>
            </a:r>
            <a:endParaRPr lang="zh-CN" altLang="zh-CN" sz="2000" kern="1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27841"/>
              </p:ext>
            </p:extLst>
          </p:nvPr>
        </p:nvGraphicFramePr>
        <p:xfrm>
          <a:off x="2309131" y="3181263"/>
          <a:ext cx="8075841" cy="2401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3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26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bg1"/>
                          </a:solidFill>
                          <a:effectLst/>
                        </a:rPr>
                        <a:t>网站名称</a:t>
                      </a:r>
                      <a:endParaRPr lang="zh-CN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bg1"/>
                          </a:solidFill>
                          <a:effectLst/>
                        </a:rPr>
                        <a:t>网址</a:t>
                      </a:r>
                      <a:endParaRPr lang="zh-CN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bg1"/>
                          </a:solidFill>
                          <a:effectLst/>
                        </a:rPr>
                        <a:t>各部分含义</a:t>
                      </a:r>
                      <a:endParaRPr lang="zh-CN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38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</a:rPr>
                        <a:t>中国天气网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38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C1D4BE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C1D4BE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C1D4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384">
                <a:tc>
                  <a:txBody>
                    <a:bodyPr/>
                    <a:lstStyle/>
                    <a:p>
                      <a:pPr indent="12700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5357" y="872094"/>
            <a:ext cx="924597" cy="924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39954" y="1072783"/>
            <a:ext cx="922654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拓展评价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—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分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析网页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27691" y="1851089"/>
            <a:ext cx="9832195" cy="88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25000"/>
              </a:lnSpc>
            </a:pPr>
            <a:r>
              <a:rPr lang="en-US" altLang="zh-CN" sz="2400" dirty="0"/>
              <a:t>  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如图所示，网页上经常会出现部分内容不能正常显示的情况，请用本节课学过的知识，分析一下产生这种问题的原因是什么？</a:t>
            </a:r>
            <a:endParaRPr lang="zh-CN" altLang="zh-CN" sz="2000" kern="1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786897"/>
              </p:ext>
            </p:extLst>
          </p:nvPr>
        </p:nvGraphicFramePr>
        <p:xfrm>
          <a:off x="3016250" y="3288187"/>
          <a:ext cx="6456515" cy="2233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239720" imgH="1459800" progId="Word.Picture.8">
                  <p:embed/>
                </p:oleObj>
              </mc:Choice>
              <mc:Fallback>
                <p:oleObj name="Picture" r:id="rId2" imgW="4239720" imgH="14598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3288187"/>
                        <a:ext cx="6456515" cy="22331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5" name="Picture 3" descr="未命名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793" y="5028994"/>
            <a:ext cx="1007608" cy="123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5357" y="872094"/>
            <a:ext cx="924597" cy="92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5887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93229" y="374166"/>
            <a:ext cx="720000" cy="57987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EACB6E0-8996-4158-97FE-E9BAF0CBC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68414">
            <a:off x="8977578" y="462716"/>
            <a:ext cx="1026903" cy="1168102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A4E1B47E-7B2A-4418-88E5-A4D39DCEBB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0903" y="415982"/>
            <a:ext cx="3268724" cy="3653419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DD8EDA9C-ED4C-4366-9736-FBCF7E3563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9041" y="1752293"/>
            <a:ext cx="2882981" cy="3222278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36AB83E3-C603-43C0-8617-8A6E763CC2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26"/>
          <a:stretch/>
        </p:blipFill>
        <p:spPr>
          <a:xfrm rot="473970">
            <a:off x="6594920" y="569153"/>
            <a:ext cx="3074784" cy="3436654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F34F85BE-6252-4FC6-B655-07CE63D2046E}"/>
              </a:ext>
            </a:extLst>
          </p:cNvPr>
          <p:cNvSpPr txBox="1"/>
          <p:nvPr/>
        </p:nvSpPr>
        <p:spPr>
          <a:xfrm>
            <a:off x="3015428" y="1458638"/>
            <a:ext cx="21196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3800" dirty="0">
                <a:solidFill>
                  <a:srgbClr val="171C6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下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3FDE9E85-5C58-4C06-B387-A59E829BABCB}"/>
              </a:ext>
            </a:extLst>
          </p:cNvPr>
          <p:cNvSpPr txBox="1"/>
          <p:nvPr/>
        </p:nvSpPr>
        <p:spPr>
          <a:xfrm>
            <a:off x="5018308" y="2803975"/>
            <a:ext cx="21196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rgbClr val="171C6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课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A4260C81-529B-4595-91CF-0FAD572318EB}"/>
              </a:ext>
            </a:extLst>
          </p:cNvPr>
          <p:cNvSpPr txBox="1"/>
          <p:nvPr/>
        </p:nvSpPr>
        <p:spPr>
          <a:xfrm>
            <a:off x="7015907" y="1719368"/>
            <a:ext cx="21196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rgbClr val="171C6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啦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2051843" y="3228672"/>
            <a:ext cx="1259555" cy="1897402"/>
            <a:chOff x="4869199" y="2184580"/>
            <a:chExt cx="1569382" cy="236412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2" name="Freeform 3737"/>
            <p:cNvSpPr>
              <a:spLocks noEditPoints="1"/>
            </p:cNvSpPr>
            <p:nvPr/>
          </p:nvSpPr>
          <p:spPr bwMode="auto">
            <a:xfrm>
              <a:off x="4879259" y="2370693"/>
              <a:ext cx="603607" cy="658939"/>
            </a:xfrm>
            <a:custGeom>
              <a:avLst/>
              <a:gdLst>
                <a:gd name="T0" fmla="*/ 0 w 110"/>
                <a:gd name="T1" fmla="*/ 59 h 119"/>
                <a:gd name="T2" fmla="*/ 53 w 110"/>
                <a:gd name="T3" fmla="*/ 0 h 119"/>
                <a:gd name="T4" fmla="*/ 53 w 110"/>
                <a:gd name="T5" fmla="*/ 0 h 119"/>
                <a:gd name="T6" fmla="*/ 110 w 110"/>
                <a:gd name="T7" fmla="*/ 60 h 119"/>
                <a:gd name="T8" fmla="*/ 110 w 110"/>
                <a:gd name="T9" fmla="*/ 60 h 119"/>
                <a:gd name="T10" fmla="*/ 52 w 110"/>
                <a:gd name="T11" fmla="*/ 119 h 119"/>
                <a:gd name="T12" fmla="*/ 52 w 110"/>
                <a:gd name="T13" fmla="*/ 119 h 119"/>
                <a:gd name="T14" fmla="*/ 0 w 110"/>
                <a:gd name="T15" fmla="*/ 59 h 119"/>
                <a:gd name="T16" fmla="*/ 4 w 110"/>
                <a:gd name="T17" fmla="*/ 59 h 119"/>
                <a:gd name="T18" fmla="*/ 52 w 110"/>
                <a:gd name="T19" fmla="*/ 115 h 119"/>
                <a:gd name="T20" fmla="*/ 52 w 110"/>
                <a:gd name="T21" fmla="*/ 115 h 119"/>
                <a:gd name="T22" fmla="*/ 89 w 110"/>
                <a:gd name="T23" fmla="*/ 99 h 119"/>
                <a:gd name="T24" fmla="*/ 89 w 110"/>
                <a:gd name="T25" fmla="*/ 99 h 119"/>
                <a:gd name="T26" fmla="*/ 106 w 110"/>
                <a:gd name="T27" fmla="*/ 60 h 119"/>
                <a:gd name="T28" fmla="*/ 106 w 110"/>
                <a:gd name="T29" fmla="*/ 60 h 119"/>
                <a:gd name="T30" fmla="*/ 53 w 110"/>
                <a:gd name="T31" fmla="*/ 4 h 119"/>
                <a:gd name="T32" fmla="*/ 53 w 110"/>
                <a:gd name="T33" fmla="*/ 4 h 119"/>
                <a:gd name="T34" fmla="*/ 4 w 110"/>
                <a:gd name="T35" fmla="*/ 5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19">
                  <a:moveTo>
                    <a:pt x="0" y="59"/>
                  </a:moveTo>
                  <a:cubicBezTo>
                    <a:pt x="0" y="26"/>
                    <a:pt x="2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10" y="27"/>
                    <a:pt x="110" y="60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10" y="92"/>
                    <a:pt x="81" y="119"/>
                    <a:pt x="52" y="119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22" y="119"/>
                    <a:pt x="0" y="91"/>
                    <a:pt x="0" y="59"/>
                  </a:cubicBezTo>
                  <a:close/>
                  <a:moveTo>
                    <a:pt x="4" y="59"/>
                  </a:moveTo>
                  <a:cubicBezTo>
                    <a:pt x="4" y="90"/>
                    <a:pt x="25" y="115"/>
                    <a:pt x="52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65" y="115"/>
                    <a:pt x="79" y="109"/>
                    <a:pt x="89" y="99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9" y="89"/>
                    <a:pt x="106" y="75"/>
                    <a:pt x="106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6" y="29"/>
                    <a:pt x="80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26" y="4"/>
                    <a:pt x="4" y="28"/>
                    <a:pt x="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3738"/>
            <p:cNvSpPr>
              <a:spLocks noEditPoints="1"/>
            </p:cNvSpPr>
            <p:nvPr/>
          </p:nvSpPr>
          <p:spPr bwMode="auto">
            <a:xfrm>
              <a:off x="4869199" y="2360633"/>
              <a:ext cx="628759" cy="679060"/>
            </a:xfrm>
            <a:custGeom>
              <a:avLst/>
              <a:gdLst>
                <a:gd name="T0" fmla="*/ 0 w 114"/>
                <a:gd name="T1" fmla="*/ 61 h 123"/>
                <a:gd name="T2" fmla="*/ 2 w 114"/>
                <a:gd name="T3" fmla="*/ 61 h 123"/>
                <a:gd name="T4" fmla="*/ 0 w 114"/>
                <a:gd name="T5" fmla="*/ 61 h 123"/>
                <a:gd name="T6" fmla="*/ 55 w 114"/>
                <a:gd name="T7" fmla="*/ 0 h 123"/>
                <a:gd name="T8" fmla="*/ 55 w 114"/>
                <a:gd name="T9" fmla="*/ 0 h 123"/>
                <a:gd name="T10" fmla="*/ 114 w 114"/>
                <a:gd name="T11" fmla="*/ 62 h 123"/>
                <a:gd name="T12" fmla="*/ 114 w 114"/>
                <a:gd name="T13" fmla="*/ 62 h 123"/>
                <a:gd name="T14" fmla="*/ 54 w 114"/>
                <a:gd name="T15" fmla="*/ 123 h 123"/>
                <a:gd name="T16" fmla="*/ 54 w 114"/>
                <a:gd name="T17" fmla="*/ 123 h 123"/>
                <a:gd name="T18" fmla="*/ 0 w 114"/>
                <a:gd name="T19" fmla="*/ 61 h 123"/>
                <a:gd name="T20" fmla="*/ 54 w 114"/>
                <a:gd name="T21" fmla="*/ 119 h 123"/>
                <a:gd name="T22" fmla="*/ 102 w 114"/>
                <a:gd name="T23" fmla="*/ 89 h 123"/>
                <a:gd name="T24" fmla="*/ 102 w 114"/>
                <a:gd name="T25" fmla="*/ 89 h 123"/>
                <a:gd name="T26" fmla="*/ 93 w 114"/>
                <a:gd name="T27" fmla="*/ 102 h 123"/>
                <a:gd name="T28" fmla="*/ 93 w 114"/>
                <a:gd name="T29" fmla="*/ 102 h 123"/>
                <a:gd name="T30" fmla="*/ 54 w 114"/>
                <a:gd name="T31" fmla="*/ 119 h 123"/>
                <a:gd name="T32" fmla="*/ 54 w 114"/>
                <a:gd name="T33" fmla="*/ 119 h 123"/>
                <a:gd name="T34" fmla="*/ 54 w 114"/>
                <a:gd name="T35" fmla="*/ 119 h 123"/>
                <a:gd name="T36" fmla="*/ 54 w 114"/>
                <a:gd name="T37" fmla="*/ 119 h 123"/>
                <a:gd name="T38" fmla="*/ 16 w 114"/>
                <a:gd name="T39" fmla="*/ 99 h 123"/>
                <a:gd name="T40" fmla="*/ 16 w 114"/>
                <a:gd name="T41" fmla="*/ 99 h 123"/>
                <a:gd name="T42" fmla="*/ 54 w 114"/>
                <a:gd name="T43" fmla="*/ 119 h 123"/>
                <a:gd name="T44" fmla="*/ 54 w 114"/>
                <a:gd name="T45" fmla="*/ 115 h 123"/>
                <a:gd name="T46" fmla="*/ 54 w 114"/>
                <a:gd name="T47" fmla="*/ 115 h 123"/>
                <a:gd name="T48" fmla="*/ 54 w 114"/>
                <a:gd name="T49" fmla="*/ 115 h 123"/>
                <a:gd name="T50" fmla="*/ 90 w 114"/>
                <a:gd name="T51" fmla="*/ 99 h 123"/>
                <a:gd name="T52" fmla="*/ 90 w 114"/>
                <a:gd name="T53" fmla="*/ 99 h 123"/>
                <a:gd name="T54" fmla="*/ 106 w 114"/>
                <a:gd name="T55" fmla="*/ 62 h 123"/>
                <a:gd name="T56" fmla="*/ 106 w 114"/>
                <a:gd name="T57" fmla="*/ 62 h 123"/>
                <a:gd name="T58" fmla="*/ 55 w 114"/>
                <a:gd name="T59" fmla="*/ 8 h 123"/>
                <a:gd name="T60" fmla="*/ 55 w 114"/>
                <a:gd name="T61" fmla="*/ 8 h 123"/>
                <a:gd name="T62" fmla="*/ 8 w 114"/>
                <a:gd name="T63" fmla="*/ 61 h 123"/>
                <a:gd name="T64" fmla="*/ 8 w 114"/>
                <a:gd name="T65" fmla="*/ 61 h 123"/>
                <a:gd name="T66" fmla="*/ 54 w 114"/>
                <a:gd name="T67" fmla="*/ 115 h 123"/>
                <a:gd name="T68" fmla="*/ 110 w 114"/>
                <a:gd name="T69" fmla="*/ 62 h 123"/>
                <a:gd name="T70" fmla="*/ 55 w 114"/>
                <a:gd name="T71" fmla="*/ 4 h 123"/>
                <a:gd name="T72" fmla="*/ 55 w 114"/>
                <a:gd name="T73" fmla="*/ 4 h 123"/>
                <a:gd name="T74" fmla="*/ 110 w 114"/>
                <a:gd name="T75" fmla="*/ 62 h 123"/>
                <a:gd name="T76" fmla="*/ 6 w 114"/>
                <a:gd name="T77" fmla="*/ 61 h 123"/>
                <a:gd name="T78" fmla="*/ 4 w 114"/>
                <a:gd name="T79" fmla="*/ 61 h 123"/>
                <a:gd name="T80" fmla="*/ 4 w 114"/>
                <a:gd name="T81" fmla="*/ 61 h 123"/>
                <a:gd name="T82" fmla="*/ 4 w 114"/>
                <a:gd name="T83" fmla="*/ 61 h 123"/>
                <a:gd name="T84" fmla="*/ 4 w 114"/>
                <a:gd name="T85" fmla="*/ 61 h 123"/>
                <a:gd name="T86" fmla="*/ 4 w 114"/>
                <a:gd name="T87" fmla="*/ 61 h 123"/>
                <a:gd name="T88" fmla="*/ 6 w 114"/>
                <a:gd name="T89" fmla="*/ 61 h 123"/>
                <a:gd name="T90" fmla="*/ 17 w 114"/>
                <a:gd name="T91" fmla="*/ 23 h 123"/>
                <a:gd name="T92" fmla="*/ 55 w 114"/>
                <a:gd name="T93" fmla="*/ 4 h 123"/>
                <a:gd name="T94" fmla="*/ 55 w 114"/>
                <a:gd name="T95" fmla="*/ 4 h 123"/>
                <a:gd name="T96" fmla="*/ 17 w 114"/>
                <a:gd name="T9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4" h="123">
                  <a:moveTo>
                    <a:pt x="0" y="61"/>
                  </a:moveTo>
                  <a:cubicBezTo>
                    <a:pt x="2" y="61"/>
                    <a:pt x="2" y="61"/>
                    <a:pt x="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7"/>
                    <a:pt x="24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6" y="0"/>
                    <a:pt x="114" y="28"/>
                    <a:pt x="114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4" y="96"/>
                    <a:pt x="84" y="123"/>
                    <a:pt x="54" y="123"/>
                  </a:cubicBezTo>
                  <a:cubicBezTo>
                    <a:pt x="54" y="123"/>
                    <a:pt x="54" y="123"/>
                    <a:pt x="54" y="123"/>
                  </a:cubicBezTo>
                  <a:cubicBezTo>
                    <a:pt x="23" y="123"/>
                    <a:pt x="0" y="94"/>
                    <a:pt x="0" y="61"/>
                  </a:cubicBezTo>
                  <a:close/>
                  <a:moveTo>
                    <a:pt x="54" y="119"/>
                  </a:moveTo>
                  <a:cubicBezTo>
                    <a:pt x="73" y="119"/>
                    <a:pt x="92" y="107"/>
                    <a:pt x="102" y="89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00" y="94"/>
                    <a:pt x="96" y="98"/>
                    <a:pt x="93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82" y="113"/>
                    <a:pt x="68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38" y="119"/>
                    <a:pt x="25" y="111"/>
                    <a:pt x="1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25" y="111"/>
                    <a:pt x="38" y="119"/>
                    <a:pt x="54" y="119"/>
                  </a:cubicBezTo>
                  <a:close/>
                  <a:moveTo>
                    <a:pt x="54" y="115"/>
                  </a:move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67" y="115"/>
                    <a:pt x="80" y="109"/>
                    <a:pt x="90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100" y="90"/>
                    <a:pt x="106" y="76"/>
                    <a:pt x="106" y="62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6" y="32"/>
                    <a:pt x="81" y="8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29" y="8"/>
                    <a:pt x="8" y="3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91"/>
                    <a:pt x="28" y="115"/>
                    <a:pt x="54" y="115"/>
                  </a:cubicBezTo>
                  <a:close/>
                  <a:moveTo>
                    <a:pt x="110" y="62"/>
                  </a:moveTo>
                  <a:cubicBezTo>
                    <a:pt x="110" y="30"/>
                    <a:pt x="83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83" y="4"/>
                    <a:pt x="110" y="30"/>
                    <a:pt x="110" y="62"/>
                  </a:cubicBezTo>
                  <a:close/>
                  <a:moveTo>
                    <a:pt x="6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6" y="61"/>
                    <a:pt x="6" y="61"/>
                    <a:pt x="6" y="61"/>
                  </a:cubicBezTo>
                  <a:close/>
                  <a:moveTo>
                    <a:pt x="17" y="23"/>
                  </a:moveTo>
                  <a:cubicBezTo>
                    <a:pt x="26" y="11"/>
                    <a:pt x="40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0" y="4"/>
                    <a:pt x="26" y="11"/>
                    <a:pt x="1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3739"/>
            <p:cNvSpPr>
              <a:spLocks/>
            </p:cNvSpPr>
            <p:nvPr/>
          </p:nvSpPr>
          <p:spPr bwMode="auto">
            <a:xfrm>
              <a:off x="5005012" y="2576924"/>
              <a:ext cx="20120" cy="2012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0 h 4"/>
                <a:gd name="T4" fmla="*/ 4 w 4"/>
                <a:gd name="T5" fmla="*/ 0 h 4"/>
                <a:gd name="T6" fmla="*/ 4 w 4"/>
                <a:gd name="T7" fmla="*/ 4 h 4"/>
                <a:gd name="T8" fmla="*/ 0 w 4"/>
                <a:gd name="T9" fmla="*/ 4 h 4"/>
                <a:gd name="T10" fmla="*/ 0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3740"/>
            <p:cNvSpPr>
              <a:spLocks noEditPoints="1"/>
            </p:cNvSpPr>
            <p:nvPr/>
          </p:nvSpPr>
          <p:spPr bwMode="auto">
            <a:xfrm>
              <a:off x="4994952" y="2561836"/>
              <a:ext cx="45272" cy="45272"/>
            </a:xfrm>
            <a:custGeom>
              <a:avLst/>
              <a:gdLst>
                <a:gd name="T0" fmla="*/ 6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4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6 w 9"/>
                <a:gd name="T21" fmla="*/ 9 h 9"/>
                <a:gd name="T22" fmla="*/ 6 w 9"/>
                <a:gd name="T23" fmla="*/ 9 h 9"/>
                <a:gd name="T24" fmla="*/ 4 w 9"/>
                <a:gd name="T25" fmla="*/ 5 h 9"/>
                <a:gd name="T26" fmla="*/ 4 w 9"/>
                <a:gd name="T27" fmla="*/ 5 h 9"/>
                <a:gd name="T28" fmla="*/ 4 w 9"/>
                <a:gd name="T29" fmla="*/ 5 h 9"/>
                <a:gd name="T30" fmla="*/ 4 w 9"/>
                <a:gd name="T3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6" y="9"/>
                  </a:lnTo>
                  <a:lnTo>
                    <a:pt x="6" y="9"/>
                  </a:lnTo>
                  <a:close/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3741"/>
            <p:cNvSpPr>
              <a:spLocks/>
            </p:cNvSpPr>
            <p:nvPr/>
          </p:nvSpPr>
          <p:spPr bwMode="auto">
            <a:xfrm>
              <a:off x="5155914" y="2511535"/>
              <a:ext cx="25152" cy="25152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3742"/>
            <p:cNvSpPr>
              <a:spLocks noEditPoints="1"/>
            </p:cNvSpPr>
            <p:nvPr/>
          </p:nvSpPr>
          <p:spPr bwMode="auto">
            <a:xfrm>
              <a:off x="5140822" y="2501475"/>
              <a:ext cx="50301" cy="45272"/>
            </a:xfrm>
            <a:custGeom>
              <a:avLst/>
              <a:gdLst>
                <a:gd name="T0" fmla="*/ 8 w 10"/>
                <a:gd name="T1" fmla="*/ 9 h 9"/>
                <a:gd name="T2" fmla="*/ 3 w 10"/>
                <a:gd name="T3" fmla="*/ 9 h 9"/>
                <a:gd name="T4" fmla="*/ 3 w 10"/>
                <a:gd name="T5" fmla="*/ 7 h 9"/>
                <a:gd name="T6" fmla="*/ 5 w 10"/>
                <a:gd name="T7" fmla="*/ 7 h 9"/>
                <a:gd name="T8" fmla="*/ 3 w 10"/>
                <a:gd name="T9" fmla="*/ 7 h 9"/>
                <a:gd name="T10" fmla="*/ 3 w 10"/>
                <a:gd name="T11" fmla="*/ 9 h 9"/>
                <a:gd name="T12" fmla="*/ 0 w 10"/>
                <a:gd name="T13" fmla="*/ 9 h 9"/>
                <a:gd name="T14" fmla="*/ 0 w 10"/>
                <a:gd name="T15" fmla="*/ 0 h 9"/>
                <a:gd name="T16" fmla="*/ 10 w 10"/>
                <a:gd name="T17" fmla="*/ 0 h 9"/>
                <a:gd name="T18" fmla="*/ 10 w 10"/>
                <a:gd name="T19" fmla="*/ 9 h 9"/>
                <a:gd name="T20" fmla="*/ 8 w 10"/>
                <a:gd name="T21" fmla="*/ 9 h 9"/>
                <a:gd name="T22" fmla="*/ 8 w 10"/>
                <a:gd name="T23" fmla="*/ 9 h 9"/>
                <a:gd name="T24" fmla="*/ 6 w 10"/>
                <a:gd name="T25" fmla="*/ 5 h 9"/>
                <a:gd name="T26" fmla="*/ 6 w 10"/>
                <a:gd name="T27" fmla="*/ 5 h 9"/>
                <a:gd name="T28" fmla="*/ 5 w 10"/>
                <a:gd name="T29" fmla="*/ 5 h 9"/>
                <a:gd name="T30" fmla="*/ 5 w 10"/>
                <a:gd name="T31" fmla="*/ 5 h 9"/>
                <a:gd name="T32" fmla="*/ 6 w 10"/>
                <a:gd name="T33" fmla="*/ 5 h 9"/>
                <a:gd name="T34" fmla="*/ 6 w 10"/>
                <a:gd name="T3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8" y="9"/>
                  </a:moveTo>
                  <a:lnTo>
                    <a:pt x="3" y="9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8" y="9"/>
                  </a:lnTo>
                  <a:lnTo>
                    <a:pt x="8" y="9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3743"/>
            <p:cNvSpPr>
              <a:spLocks noEditPoints="1"/>
            </p:cNvSpPr>
            <p:nvPr/>
          </p:nvSpPr>
          <p:spPr bwMode="auto">
            <a:xfrm>
              <a:off x="4944651" y="2637285"/>
              <a:ext cx="281683" cy="176054"/>
            </a:xfrm>
            <a:custGeom>
              <a:avLst/>
              <a:gdLst>
                <a:gd name="T0" fmla="*/ 0 w 51"/>
                <a:gd name="T1" fmla="*/ 18 h 32"/>
                <a:gd name="T2" fmla="*/ 3 w 51"/>
                <a:gd name="T3" fmla="*/ 15 h 32"/>
                <a:gd name="T4" fmla="*/ 11 w 51"/>
                <a:gd name="T5" fmla="*/ 22 h 32"/>
                <a:gd name="T6" fmla="*/ 11 w 51"/>
                <a:gd name="T7" fmla="*/ 22 h 32"/>
                <a:gd name="T8" fmla="*/ 27 w 51"/>
                <a:gd name="T9" fmla="*/ 28 h 32"/>
                <a:gd name="T10" fmla="*/ 27 w 51"/>
                <a:gd name="T11" fmla="*/ 28 h 32"/>
                <a:gd name="T12" fmla="*/ 34 w 51"/>
                <a:gd name="T13" fmla="*/ 26 h 32"/>
                <a:gd name="T14" fmla="*/ 34 w 51"/>
                <a:gd name="T15" fmla="*/ 26 h 32"/>
                <a:gd name="T16" fmla="*/ 47 w 51"/>
                <a:gd name="T17" fmla="*/ 3 h 32"/>
                <a:gd name="T18" fmla="*/ 47 w 51"/>
                <a:gd name="T19" fmla="*/ 3 h 32"/>
                <a:gd name="T20" fmla="*/ 47 w 51"/>
                <a:gd name="T21" fmla="*/ 0 h 32"/>
                <a:gd name="T22" fmla="*/ 47 w 51"/>
                <a:gd name="T23" fmla="*/ 0 h 32"/>
                <a:gd name="T24" fmla="*/ 51 w 51"/>
                <a:gd name="T25" fmla="*/ 0 h 32"/>
                <a:gd name="T26" fmla="*/ 51 w 51"/>
                <a:gd name="T27" fmla="*/ 3 h 32"/>
                <a:gd name="T28" fmla="*/ 51 w 51"/>
                <a:gd name="T29" fmla="*/ 3 h 32"/>
                <a:gd name="T30" fmla="*/ 36 w 51"/>
                <a:gd name="T31" fmla="*/ 30 h 32"/>
                <a:gd name="T32" fmla="*/ 36 w 51"/>
                <a:gd name="T33" fmla="*/ 30 h 32"/>
                <a:gd name="T34" fmla="*/ 27 w 51"/>
                <a:gd name="T35" fmla="*/ 32 h 32"/>
                <a:gd name="T36" fmla="*/ 27 w 51"/>
                <a:gd name="T37" fmla="*/ 32 h 32"/>
                <a:gd name="T38" fmla="*/ 0 w 51"/>
                <a:gd name="T39" fmla="*/ 18 h 32"/>
                <a:gd name="T40" fmla="*/ 0 w 51"/>
                <a:gd name="T41" fmla="*/ 18 h 32"/>
                <a:gd name="T42" fmla="*/ 0 w 51"/>
                <a:gd name="T43" fmla="*/ 18 h 32"/>
                <a:gd name="T44" fmla="*/ 0 w 51"/>
                <a:gd name="T45" fmla="*/ 18 h 32"/>
                <a:gd name="T46" fmla="*/ 0 w 51"/>
                <a:gd name="T47" fmla="*/ 18 h 32"/>
                <a:gd name="T48" fmla="*/ 0 w 51"/>
                <a:gd name="T4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32">
                  <a:moveTo>
                    <a:pt x="0" y="18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6" y="18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5" y="25"/>
                    <a:pt x="22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0" y="28"/>
                    <a:pt x="32" y="28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45" y="21"/>
                    <a:pt x="47" y="9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1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1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9"/>
                    <a:pt x="49" y="23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31"/>
                    <a:pt x="30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3" y="32"/>
                    <a:pt x="1" y="18"/>
                    <a:pt x="0" y="18"/>
                  </a:cubicBezTo>
                  <a:close/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3744"/>
            <p:cNvSpPr>
              <a:spLocks noEditPoints="1"/>
            </p:cNvSpPr>
            <p:nvPr/>
          </p:nvSpPr>
          <p:spPr bwMode="auto">
            <a:xfrm>
              <a:off x="4929560" y="2622197"/>
              <a:ext cx="306835" cy="201202"/>
            </a:xfrm>
            <a:custGeom>
              <a:avLst/>
              <a:gdLst>
                <a:gd name="T0" fmla="*/ 5 w 56"/>
                <a:gd name="T1" fmla="*/ 24 h 36"/>
                <a:gd name="T2" fmla="*/ 5 w 56"/>
                <a:gd name="T3" fmla="*/ 26 h 36"/>
                <a:gd name="T4" fmla="*/ 0 w 56"/>
                <a:gd name="T5" fmla="*/ 20 h 36"/>
                <a:gd name="T6" fmla="*/ 5 w 56"/>
                <a:gd name="T7" fmla="*/ 15 h 36"/>
                <a:gd name="T8" fmla="*/ 6 w 56"/>
                <a:gd name="T9" fmla="*/ 15 h 36"/>
                <a:gd name="T10" fmla="*/ 7 w 56"/>
                <a:gd name="T11" fmla="*/ 15 h 36"/>
                <a:gd name="T12" fmla="*/ 7 w 56"/>
                <a:gd name="T13" fmla="*/ 15 h 36"/>
                <a:gd name="T14" fmla="*/ 8 w 56"/>
                <a:gd name="T15" fmla="*/ 15 h 36"/>
                <a:gd name="T16" fmla="*/ 8 w 56"/>
                <a:gd name="T17" fmla="*/ 15 h 36"/>
                <a:gd name="T18" fmla="*/ 8 w 56"/>
                <a:gd name="T19" fmla="*/ 16 h 36"/>
                <a:gd name="T20" fmla="*/ 8 w 56"/>
                <a:gd name="T21" fmla="*/ 16 h 36"/>
                <a:gd name="T22" fmla="*/ 8 w 56"/>
                <a:gd name="T23" fmla="*/ 16 h 36"/>
                <a:gd name="T24" fmla="*/ 10 w 56"/>
                <a:gd name="T25" fmla="*/ 18 h 36"/>
                <a:gd name="T26" fmla="*/ 15 w 56"/>
                <a:gd name="T27" fmla="*/ 22 h 36"/>
                <a:gd name="T28" fmla="*/ 30 w 56"/>
                <a:gd name="T29" fmla="*/ 28 h 36"/>
                <a:gd name="T30" fmla="*/ 30 w 56"/>
                <a:gd name="T31" fmla="*/ 28 h 36"/>
                <a:gd name="T32" fmla="*/ 31 w 56"/>
                <a:gd name="T33" fmla="*/ 28 h 36"/>
                <a:gd name="T34" fmla="*/ 37 w 56"/>
                <a:gd name="T35" fmla="*/ 27 h 36"/>
                <a:gd name="T36" fmla="*/ 48 w 56"/>
                <a:gd name="T37" fmla="*/ 5 h 36"/>
                <a:gd name="T38" fmla="*/ 48 w 56"/>
                <a:gd name="T39" fmla="*/ 2 h 36"/>
                <a:gd name="T40" fmla="*/ 48 w 56"/>
                <a:gd name="T41" fmla="*/ 1 h 36"/>
                <a:gd name="T42" fmla="*/ 56 w 56"/>
                <a:gd name="T43" fmla="*/ 2 h 36"/>
                <a:gd name="T44" fmla="*/ 56 w 56"/>
                <a:gd name="T45" fmla="*/ 5 h 36"/>
                <a:gd name="T46" fmla="*/ 40 w 56"/>
                <a:gd name="T47" fmla="*/ 34 h 36"/>
                <a:gd name="T48" fmla="*/ 30 w 56"/>
                <a:gd name="T49" fmla="*/ 36 h 36"/>
                <a:gd name="T50" fmla="*/ 30 w 56"/>
                <a:gd name="T51" fmla="*/ 32 h 36"/>
                <a:gd name="T52" fmla="*/ 35 w 56"/>
                <a:gd name="T53" fmla="*/ 31 h 36"/>
                <a:gd name="T54" fmla="*/ 30 w 56"/>
                <a:gd name="T55" fmla="*/ 32 h 36"/>
                <a:gd name="T56" fmla="*/ 30 w 56"/>
                <a:gd name="T57" fmla="*/ 32 h 36"/>
                <a:gd name="T58" fmla="*/ 28 w 56"/>
                <a:gd name="T59" fmla="*/ 32 h 36"/>
                <a:gd name="T60" fmla="*/ 20 w 56"/>
                <a:gd name="T61" fmla="*/ 30 h 36"/>
                <a:gd name="T62" fmla="*/ 20 w 56"/>
                <a:gd name="T63" fmla="*/ 30 h 36"/>
                <a:gd name="T64" fmla="*/ 13 w 56"/>
                <a:gd name="T65" fmla="*/ 25 h 36"/>
                <a:gd name="T66" fmla="*/ 20 w 56"/>
                <a:gd name="T67" fmla="*/ 30 h 36"/>
                <a:gd name="T68" fmla="*/ 13 w 56"/>
                <a:gd name="T69" fmla="*/ 25 h 36"/>
                <a:gd name="T70" fmla="*/ 8 w 56"/>
                <a:gd name="T71" fmla="*/ 21 h 36"/>
                <a:gd name="T72" fmla="*/ 6 w 56"/>
                <a:gd name="T73" fmla="*/ 19 h 36"/>
                <a:gd name="T74" fmla="*/ 5 w 56"/>
                <a:gd name="T75" fmla="*/ 19 h 36"/>
                <a:gd name="T76" fmla="*/ 6 w 56"/>
                <a:gd name="T77" fmla="*/ 19 h 36"/>
                <a:gd name="T78" fmla="*/ 5 w 56"/>
                <a:gd name="T79" fmla="*/ 18 h 36"/>
                <a:gd name="T80" fmla="*/ 4 w 56"/>
                <a:gd name="T8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36">
                  <a:moveTo>
                    <a:pt x="30" y="36"/>
                  </a:moveTo>
                  <a:cubicBezTo>
                    <a:pt x="19" y="36"/>
                    <a:pt x="10" y="29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7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3" y="20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9" y="25"/>
                    <a:pt x="25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8"/>
                    <a:pt x="35" y="28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46" y="22"/>
                    <a:pt x="48" y="10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3"/>
                    <a:pt x="48" y="3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3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11"/>
                    <a:pt x="54" y="26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7" y="35"/>
                    <a:pt x="34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lose/>
                  <a:moveTo>
                    <a:pt x="30" y="32"/>
                  </a:moveTo>
                  <a:cubicBezTo>
                    <a:pt x="32" y="32"/>
                    <a:pt x="34" y="32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2"/>
                    <a:pt x="32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2"/>
                    <a:pt x="29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30" y="32"/>
                    <a:pt x="30" y="32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lose/>
                  <a:moveTo>
                    <a:pt x="13" y="25"/>
                  </a:moveTo>
                  <a:cubicBezTo>
                    <a:pt x="15" y="27"/>
                    <a:pt x="17" y="28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7" y="28"/>
                    <a:pt x="15" y="27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1" y="24"/>
                    <a:pt x="9" y="23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3"/>
                    <a:pt x="11" y="24"/>
                    <a:pt x="13" y="25"/>
                  </a:cubicBezTo>
                  <a:close/>
                  <a:moveTo>
                    <a:pt x="6" y="19"/>
                  </a:moveTo>
                  <a:cubicBezTo>
                    <a:pt x="6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  <a:moveTo>
                    <a:pt x="5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3745"/>
            <p:cNvSpPr>
              <a:spLocks/>
            </p:cNvSpPr>
            <p:nvPr/>
          </p:nvSpPr>
          <p:spPr bwMode="auto">
            <a:xfrm>
              <a:off x="5181063" y="2622197"/>
              <a:ext cx="50301" cy="35212"/>
            </a:xfrm>
            <a:custGeom>
              <a:avLst/>
              <a:gdLst>
                <a:gd name="T0" fmla="*/ 0 w 10"/>
                <a:gd name="T1" fmla="*/ 5 h 7"/>
                <a:gd name="T2" fmla="*/ 0 w 10"/>
                <a:gd name="T3" fmla="*/ 0 h 7"/>
                <a:gd name="T4" fmla="*/ 10 w 10"/>
                <a:gd name="T5" fmla="*/ 3 h 7"/>
                <a:gd name="T6" fmla="*/ 10 w 10"/>
                <a:gd name="T7" fmla="*/ 7 h 7"/>
                <a:gd name="T8" fmla="*/ 0 w 10"/>
                <a:gd name="T9" fmla="*/ 5 h 7"/>
                <a:gd name="T10" fmla="*/ 0 w 10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0" y="5"/>
                  </a:moveTo>
                  <a:lnTo>
                    <a:pt x="0" y="0"/>
                  </a:lnTo>
                  <a:lnTo>
                    <a:pt x="10" y="3"/>
                  </a:lnTo>
                  <a:lnTo>
                    <a:pt x="10" y="7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3746"/>
            <p:cNvSpPr>
              <a:spLocks/>
            </p:cNvSpPr>
            <p:nvPr/>
          </p:nvSpPr>
          <p:spPr bwMode="auto">
            <a:xfrm>
              <a:off x="5165974" y="2612136"/>
              <a:ext cx="80481" cy="55332"/>
            </a:xfrm>
            <a:custGeom>
              <a:avLst/>
              <a:gdLst>
                <a:gd name="T0" fmla="*/ 2 w 16"/>
                <a:gd name="T1" fmla="*/ 9 h 11"/>
                <a:gd name="T2" fmla="*/ 3 w 16"/>
                <a:gd name="T3" fmla="*/ 7 h 11"/>
                <a:gd name="T4" fmla="*/ 4 w 16"/>
                <a:gd name="T5" fmla="*/ 8 h 11"/>
                <a:gd name="T6" fmla="*/ 3 w 16"/>
                <a:gd name="T7" fmla="*/ 7 h 11"/>
                <a:gd name="T8" fmla="*/ 2 w 16"/>
                <a:gd name="T9" fmla="*/ 9 h 11"/>
                <a:gd name="T10" fmla="*/ 0 w 16"/>
                <a:gd name="T11" fmla="*/ 9 h 11"/>
                <a:gd name="T12" fmla="*/ 2 w 16"/>
                <a:gd name="T13" fmla="*/ 0 h 11"/>
                <a:gd name="T14" fmla="*/ 16 w 16"/>
                <a:gd name="T15" fmla="*/ 2 h 11"/>
                <a:gd name="T16" fmla="*/ 14 w 16"/>
                <a:gd name="T17" fmla="*/ 11 h 11"/>
                <a:gd name="T18" fmla="*/ 2 w 16"/>
                <a:gd name="T19" fmla="*/ 9 h 11"/>
                <a:gd name="T20" fmla="*/ 2 w 16"/>
                <a:gd name="T2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1">
                  <a:moveTo>
                    <a:pt x="2" y="9"/>
                  </a:moveTo>
                  <a:lnTo>
                    <a:pt x="3" y="7"/>
                  </a:lnTo>
                  <a:lnTo>
                    <a:pt x="4" y="8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0"/>
                  </a:lnTo>
                  <a:lnTo>
                    <a:pt x="16" y="2"/>
                  </a:lnTo>
                  <a:lnTo>
                    <a:pt x="14" y="11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3747"/>
            <p:cNvSpPr>
              <a:spLocks/>
            </p:cNvSpPr>
            <p:nvPr/>
          </p:nvSpPr>
          <p:spPr bwMode="auto">
            <a:xfrm>
              <a:off x="4929560" y="2707706"/>
              <a:ext cx="35212" cy="55332"/>
            </a:xfrm>
            <a:custGeom>
              <a:avLst/>
              <a:gdLst>
                <a:gd name="T0" fmla="*/ 0 w 7"/>
                <a:gd name="T1" fmla="*/ 9 h 11"/>
                <a:gd name="T2" fmla="*/ 3 w 7"/>
                <a:gd name="T3" fmla="*/ 0 h 11"/>
                <a:gd name="T4" fmla="*/ 7 w 7"/>
                <a:gd name="T5" fmla="*/ 2 h 11"/>
                <a:gd name="T6" fmla="*/ 4 w 7"/>
                <a:gd name="T7" fmla="*/ 11 h 11"/>
                <a:gd name="T8" fmla="*/ 0 w 7"/>
                <a:gd name="T9" fmla="*/ 9 h 11"/>
                <a:gd name="T10" fmla="*/ 0 w 7"/>
                <a:gd name="T1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0" y="9"/>
                  </a:moveTo>
                  <a:lnTo>
                    <a:pt x="3" y="0"/>
                  </a:lnTo>
                  <a:lnTo>
                    <a:pt x="7" y="2"/>
                  </a:lnTo>
                  <a:lnTo>
                    <a:pt x="4" y="1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3748"/>
            <p:cNvSpPr>
              <a:spLocks/>
            </p:cNvSpPr>
            <p:nvPr/>
          </p:nvSpPr>
          <p:spPr bwMode="auto">
            <a:xfrm>
              <a:off x="4914471" y="2697646"/>
              <a:ext cx="65392" cy="75452"/>
            </a:xfrm>
            <a:custGeom>
              <a:avLst/>
              <a:gdLst>
                <a:gd name="T0" fmla="*/ 6 w 13"/>
                <a:gd name="T1" fmla="*/ 14 h 15"/>
                <a:gd name="T2" fmla="*/ 3 w 13"/>
                <a:gd name="T3" fmla="*/ 13 h 15"/>
                <a:gd name="T4" fmla="*/ 3 w 13"/>
                <a:gd name="T5" fmla="*/ 11 h 15"/>
                <a:gd name="T6" fmla="*/ 5 w 13"/>
                <a:gd name="T7" fmla="*/ 12 h 15"/>
                <a:gd name="T8" fmla="*/ 3 w 13"/>
                <a:gd name="T9" fmla="*/ 11 h 15"/>
                <a:gd name="T10" fmla="*/ 3 w 13"/>
                <a:gd name="T11" fmla="*/ 13 h 15"/>
                <a:gd name="T12" fmla="*/ 0 w 13"/>
                <a:gd name="T13" fmla="*/ 13 h 15"/>
                <a:gd name="T14" fmla="*/ 5 w 13"/>
                <a:gd name="T15" fmla="*/ 0 h 15"/>
                <a:gd name="T16" fmla="*/ 13 w 13"/>
                <a:gd name="T17" fmla="*/ 2 h 15"/>
                <a:gd name="T18" fmla="*/ 8 w 13"/>
                <a:gd name="T19" fmla="*/ 15 h 15"/>
                <a:gd name="T20" fmla="*/ 6 w 13"/>
                <a:gd name="T21" fmla="*/ 14 h 15"/>
                <a:gd name="T22" fmla="*/ 6 w 13"/>
                <a:gd name="T2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5">
                  <a:moveTo>
                    <a:pt x="6" y="14"/>
                  </a:moveTo>
                  <a:lnTo>
                    <a:pt x="3" y="13"/>
                  </a:lnTo>
                  <a:lnTo>
                    <a:pt x="3" y="11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5" y="0"/>
                  </a:lnTo>
                  <a:lnTo>
                    <a:pt x="13" y="2"/>
                  </a:lnTo>
                  <a:lnTo>
                    <a:pt x="8" y="15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3749"/>
            <p:cNvSpPr>
              <a:spLocks/>
            </p:cNvSpPr>
            <p:nvPr/>
          </p:nvSpPr>
          <p:spPr bwMode="auto">
            <a:xfrm>
              <a:off x="4939620" y="2194640"/>
              <a:ext cx="125753" cy="221323"/>
            </a:xfrm>
            <a:custGeom>
              <a:avLst/>
              <a:gdLst>
                <a:gd name="T0" fmla="*/ 0 w 23"/>
                <a:gd name="T1" fmla="*/ 13 h 40"/>
                <a:gd name="T2" fmla="*/ 3 w 23"/>
                <a:gd name="T3" fmla="*/ 7 h 40"/>
                <a:gd name="T4" fmla="*/ 3 w 23"/>
                <a:gd name="T5" fmla="*/ 7 h 40"/>
                <a:gd name="T6" fmla="*/ 15 w 23"/>
                <a:gd name="T7" fmla="*/ 0 h 40"/>
                <a:gd name="T8" fmla="*/ 15 w 23"/>
                <a:gd name="T9" fmla="*/ 0 h 40"/>
                <a:gd name="T10" fmla="*/ 23 w 23"/>
                <a:gd name="T11" fmla="*/ 3 h 40"/>
                <a:gd name="T12" fmla="*/ 23 w 23"/>
                <a:gd name="T13" fmla="*/ 3 h 40"/>
                <a:gd name="T14" fmla="*/ 20 w 23"/>
                <a:gd name="T15" fmla="*/ 6 h 40"/>
                <a:gd name="T16" fmla="*/ 19 w 23"/>
                <a:gd name="T17" fmla="*/ 5 h 40"/>
                <a:gd name="T18" fmla="*/ 19 w 23"/>
                <a:gd name="T19" fmla="*/ 5 h 40"/>
                <a:gd name="T20" fmla="*/ 15 w 23"/>
                <a:gd name="T21" fmla="*/ 4 h 40"/>
                <a:gd name="T22" fmla="*/ 15 w 23"/>
                <a:gd name="T23" fmla="*/ 4 h 40"/>
                <a:gd name="T24" fmla="*/ 6 w 23"/>
                <a:gd name="T25" fmla="*/ 9 h 40"/>
                <a:gd name="T26" fmla="*/ 6 w 23"/>
                <a:gd name="T27" fmla="*/ 9 h 40"/>
                <a:gd name="T28" fmla="*/ 4 w 23"/>
                <a:gd name="T29" fmla="*/ 13 h 40"/>
                <a:gd name="T30" fmla="*/ 4 w 23"/>
                <a:gd name="T31" fmla="*/ 13 h 40"/>
                <a:gd name="T32" fmla="*/ 13 w 23"/>
                <a:gd name="T33" fmla="*/ 28 h 40"/>
                <a:gd name="T34" fmla="*/ 13 w 23"/>
                <a:gd name="T35" fmla="*/ 28 h 40"/>
                <a:gd name="T36" fmla="*/ 23 w 23"/>
                <a:gd name="T37" fmla="*/ 37 h 40"/>
                <a:gd name="T38" fmla="*/ 23 w 23"/>
                <a:gd name="T39" fmla="*/ 37 h 40"/>
                <a:gd name="T40" fmla="*/ 23 w 23"/>
                <a:gd name="T41" fmla="*/ 37 h 40"/>
                <a:gd name="T42" fmla="*/ 20 w 23"/>
                <a:gd name="T43" fmla="*/ 40 h 40"/>
                <a:gd name="T44" fmla="*/ 0 w 23"/>
                <a:gd name="T45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40">
                  <a:moveTo>
                    <a:pt x="0" y="13"/>
                  </a:moveTo>
                  <a:cubicBezTo>
                    <a:pt x="0" y="11"/>
                    <a:pt x="1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7" y="2"/>
                    <a:pt x="12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7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4"/>
                    <a:pt x="10" y="5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7"/>
                    <a:pt x="9" y="23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8" y="33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1" y="2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3750"/>
            <p:cNvSpPr>
              <a:spLocks noEditPoints="1"/>
            </p:cNvSpPr>
            <p:nvPr/>
          </p:nvSpPr>
          <p:spPr bwMode="auto">
            <a:xfrm>
              <a:off x="4929560" y="2184580"/>
              <a:ext cx="150902" cy="256535"/>
            </a:xfrm>
            <a:custGeom>
              <a:avLst/>
              <a:gdLst>
                <a:gd name="T0" fmla="*/ 20 w 28"/>
                <a:gd name="T1" fmla="*/ 43 h 47"/>
                <a:gd name="T2" fmla="*/ 18 w 28"/>
                <a:gd name="T3" fmla="*/ 41 h 47"/>
                <a:gd name="T4" fmla="*/ 11 w 28"/>
                <a:gd name="T5" fmla="*/ 34 h 47"/>
                <a:gd name="T6" fmla="*/ 0 w 28"/>
                <a:gd name="T7" fmla="*/ 15 h 47"/>
                <a:gd name="T8" fmla="*/ 0 w 28"/>
                <a:gd name="T9" fmla="*/ 15 h 47"/>
                <a:gd name="T10" fmla="*/ 3 w 28"/>
                <a:gd name="T11" fmla="*/ 7 h 47"/>
                <a:gd name="T12" fmla="*/ 17 w 28"/>
                <a:gd name="T13" fmla="*/ 0 h 47"/>
                <a:gd name="T14" fmla="*/ 17 w 28"/>
                <a:gd name="T15" fmla="*/ 0 h 47"/>
                <a:gd name="T16" fmla="*/ 18 w 28"/>
                <a:gd name="T17" fmla="*/ 0 h 47"/>
                <a:gd name="T18" fmla="*/ 26 w 28"/>
                <a:gd name="T19" fmla="*/ 3 h 47"/>
                <a:gd name="T20" fmla="*/ 28 w 28"/>
                <a:gd name="T21" fmla="*/ 4 h 47"/>
                <a:gd name="T22" fmla="*/ 22 w 28"/>
                <a:gd name="T23" fmla="*/ 10 h 47"/>
                <a:gd name="T24" fmla="*/ 21 w 28"/>
                <a:gd name="T25" fmla="*/ 9 h 47"/>
                <a:gd name="T26" fmla="*/ 21 w 28"/>
                <a:gd name="T27" fmla="*/ 9 h 47"/>
                <a:gd name="T28" fmla="*/ 21 w 28"/>
                <a:gd name="T29" fmla="*/ 9 h 47"/>
                <a:gd name="T30" fmla="*/ 20 w 28"/>
                <a:gd name="T31" fmla="*/ 9 h 47"/>
                <a:gd name="T32" fmla="*/ 17 w 28"/>
                <a:gd name="T33" fmla="*/ 8 h 47"/>
                <a:gd name="T34" fmla="*/ 9 w 28"/>
                <a:gd name="T35" fmla="*/ 13 h 47"/>
                <a:gd name="T36" fmla="*/ 8 w 28"/>
                <a:gd name="T37" fmla="*/ 15 h 47"/>
                <a:gd name="T38" fmla="*/ 8 w 28"/>
                <a:gd name="T39" fmla="*/ 15 h 47"/>
                <a:gd name="T40" fmla="*/ 17 w 28"/>
                <a:gd name="T41" fmla="*/ 29 h 47"/>
                <a:gd name="T42" fmla="*/ 26 w 28"/>
                <a:gd name="T43" fmla="*/ 37 h 47"/>
                <a:gd name="T44" fmla="*/ 26 w 28"/>
                <a:gd name="T45" fmla="*/ 37 h 47"/>
                <a:gd name="T46" fmla="*/ 21 w 28"/>
                <a:gd name="T47" fmla="*/ 47 h 47"/>
                <a:gd name="T48" fmla="*/ 19 w 28"/>
                <a:gd name="T49" fmla="*/ 37 h 47"/>
                <a:gd name="T50" fmla="*/ 14 w 28"/>
                <a:gd name="T51" fmla="*/ 32 h 47"/>
                <a:gd name="T52" fmla="*/ 8 w 28"/>
                <a:gd name="T53" fmla="*/ 25 h 47"/>
                <a:gd name="T54" fmla="*/ 2 w 28"/>
                <a:gd name="T55" fmla="*/ 15 h 47"/>
                <a:gd name="T56" fmla="*/ 2 w 28"/>
                <a:gd name="T57" fmla="*/ 15 h 47"/>
                <a:gd name="T58" fmla="*/ 2 w 28"/>
                <a:gd name="T59" fmla="*/ 15 h 47"/>
                <a:gd name="T60" fmla="*/ 4 w 28"/>
                <a:gd name="T61" fmla="*/ 15 h 47"/>
                <a:gd name="T62" fmla="*/ 6 w 28"/>
                <a:gd name="T63" fmla="*/ 10 h 47"/>
                <a:gd name="T64" fmla="*/ 17 w 28"/>
                <a:gd name="T65" fmla="*/ 4 h 47"/>
                <a:gd name="T66" fmla="*/ 17 w 28"/>
                <a:gd name="T67" fmla="*/ 4 h 47"/>
                <a:gd name="T68" fmla="*/ 17 w 28"/>
                <a:gd name="T69" fmla="*/ 4 h 47"/>
                <a:gd name="T70" fmla="*/ 6 w 28"/>
                <a:gd name="T71" fmla="*/ 10 h 47"/>
                <a:gd name="T72" fmla="*/ 4 w 28"/>
                <a:gd name="T73" fmla="*/ 15 h 47"/>
                <a:gd name="T74" fmla="*/ 4 w 28"/>
                <a:gd name="T75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47">
                  <a:moveTo>
                    <a:pt x="20" y="43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19" y="42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6" y="39"/>
                    <a:pt x="14" y="37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6" y="29"/>
                    <a:pt x="1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1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3" y="9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8"/>
                    <a:pt x="12" y="24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1" y="33"/>
                    <a:pt x="25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3"/>
                    <a:pt x="20" y="43"/>
                    <a:pt x="20" y="43"/>
                  </a:cubicBezTo>
                  <a:close/>
                  <a:moveTo>
                    <a:pt x="19" y="37"/>
                  </a:moveTo>
                  <a:cubicBezTo>
                    <a:pt x="18" y="35"/>
                    <a:pt x="16" y="34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2" y="29"/>
                    <a:pt x="10" y="27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1" y="29"/>
                    <a:pt x="16" y="34"/>
                    <a:pt x="19" y="37"/>
                  </a:cubicBezTo>
                  <a:close/>
                  <a:moveTo>
                    <a:pt x="2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6"/>
                    <a:pt x="15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4"/>
                    <a:pt x="10" y="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3751"/>
            <p:cNvSpPr>
              <a:spLocks/>
            </p:cNvSpPr>
            <p:nvPr/>
          </p:nvSpPr>
          <p:spPr bwMode="auto">
            <a:xfrm>
              <a:off x="5035193" y="2239912"/>
              <a:ext cx="130782" cy="145873"/>
            </a:xfrm>
            <a:custGeom>
              <a:avLst/>
              <a:gdLst>
                <a:gd name="T0" fmla="*/ 0 w 24"/>
                <a:gd name="T1" fmla="*/ 7 h 27"/>
                <a:gd name="T2" fmla="*/ 4 w 24"/>
                <a:gd name="T3" fmla="*/ 1 h 27"/>
                <a:gd name="T4" fmla="*/ 4 w 24"/>
                <a:gd name="T5" fmla="*/ 1 h 27"/>
                <a:gd name="T6" fmla="*/ 9 w 24"/>
                <a:gd name="T7" fmla="*/ 0 h 27"/>
                <a:gd name="T8" fmla="*/ 9 w 24"/>
                <a:gd name="T9" fmla="*/ 0 h 27"/>
                <a:gd name="T10" fmla="*/ 19 w 24"/>
                <a:gd name="T11" fmla="*/ 3 h 27"/>
                <a:gd name="T12" fmla="*/ 19 w 24"/>
                <a:gd name="T13" fmla="*/ 3 h 27"/>
                <a:gd name="T14" fmla="*/ 24 w 24"/>
                <a:gd name="T15" fmla="*/ 9 h 27"/>
                <a:gd name="T16" fmla="*/ 24 w 24"/>
                <a:gd name="T17" fmla="*/ 9 h 27"/>
                <a:gd name="T18" fmla="*/ 20 w 24"/>
                <a:gd name="T19" fmla="*/ 9 h 27"/>
                <a:gd name="T20" fmla="*/ 17 w 24"/>
                <a:gd name="T21" fmla="*/ 6 h 27"/>
                <a:gd name="T22" fmla="*/ 17 w 24"/>
                <a:gd name="T23" fmla="*/ 6 h 27"/>
                <a:gd name="T24" fmla="*/ 9 w 24"/>
                <a:gd name="T25" fmla="*/ 4 h 27"/>
                <a:gd name="T26" fmla="*/ 9 w 24"/>
                <a:gd name="T27" fmla="*/ 4 h 27"/>
                <a:gd name="T28" fmla="*/ 5 w 24"/>
                <a:gd name="T29" fmla="*/ 5 h 27"/>
                <a:gd name="T30" fmla="*/ 5 w 24"/>
                <a:gd name="T31" fmla="*/ 5 h 27"/>
                <a:gd name="T32" fmla="*/ 4 w 24"/>
                <a:gd name="T33" fmla="*/ 7 h 27"/>
                <a:gd name="T34" fmla="*/ 4 w 24"/>
                <a:gd name="T35" fmla="*/ 7 h 27"/>
                <a:gd name="T36" fmla="*/ 8 w 24"/>
                <a:gd name="T37" fmla="*/ 18 h 27"/>
                <a:gd name="T38" fmla="*/ 8 w 24"/>
                <a:gd name="T39" fmla="*/ 18 h 27"/>
                <a:gd name="T40" fmla="*/ 11 w 24"/>
                <a:gd name="T41" fmla="*/ 25 h 27"/>
                <a:gd name="T42" fmla="*/ 11 w 24"/>
                <a:gd name="T43" fmla="*/ 25 h 27"/>
                <a:gd name="T44" fmla="*/ 11 w 24"/>
                <a:gd name="T45" fmla="*/ 25 h 27"/>
                <a:gd name="T46" fmla="*/ 8 w 24"/>
                <a:gd name="T47" fmla="*/ 27 h 27"/>
                <a:gd name="T48" fmla="*/ 0 w 24"/>
                <a:gd name="T4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27">
                  <a:moveTo>
                    <a:pt x="0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6" y="1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4"/>
                    <a:pt x="24" y="6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7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5"/>
                    <a:pt x="12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7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6" y="14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22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0" y="1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3752"/>
            <p:cNvSpPr>
              <a:spLocks noEditPoints="1"/>
            </p:cNvSpPr>
            <p:nvPr/>
          </p:nvSpPr>
          <p:spPr bwMode="auto">
            <a:xfrm>
              <a:off x="5020101" y="2224820"/>
              <a:ext cx="155933" cy="181082"/>
            </a:xfrm>
            <a:custGeom>
              <a:avLst/>
              <a:gdLst>
                <a:gd name="T0" fmla="*/ 8 w 28"/>
                <a:gd name="T1" fmla="*/ 29 h 32"/>
                <a:gd name="T2" fmla="*/ 7 w 28"/>
                <a:gd name="T3" fmla="*/ 28 h 32"/>
                <a:gd name="T4" fmla="*/ 4 w 28"/>
                <a:gd name="T5" fmla="*/ 23 h 32"/>
                <a:gd name="T6" fmla="*/ 0 w 28"/>
                <a:gd name="T7" fmla="*/ 9 h 32"/>
                <a:gd name="T8" fmla="*/ 0 w 28"/>
                <a:gd name="T9" fmla="*/ 9 h 32"/>
                <a:gd name="T10" fmla="*/ 0 w 28"/>
                <a:gd name="T11" fmla="*/ 9 h 32"/>
                <a:gd name="T12" fmla="*/ 5 w 28"/>
                <a:gd name="T13" fmla="*/ 1 h 32"/>
                <a:gd name="T14" fmla="*/ 11 w 28"/>
                <a:gd name="T15" fmla="*/ 0 h 32"/>
                <a:gd name="T16" fmla="*/ 22 w 28"/>
                <a:gd name="T17" fmla="*/ 3 h 32"/>
                <a:gd name="T18" fmla="*/ 28 w 28"/>
                <a:gd name="T19" fmla="*/ 11 h 32"/>
                <a:gd name="T20" fmla="*/ 19 w 28"/>
                <a:gd name="T21" fmla="*/ 13 h 32"/>
                <a:gd name="T22" fmla="*/ 19 w 28"/>
                <a:gd name="T23" fmla="*/ 11 h 32"/>
                <a:gd name="T24" fmla="*/ 18 w 28"/>
                <a:gd name="T25" fmla="*/ 10 h 32"/>
                <a:gd name="T26" fmla="*/ 12 w 28"/>
                <a:gd name="T27" fmla="*/ 8 h 32"/>
                <a:gd name="T28" fmla="*/ 11 w 28"/>
                <a:gd name="T29" fmla="*/ 8 h 32"/>
                <a:gd name="T30" fmla="*/ 8 w 28"/>
                <a:gd name="T31" fmla="*/ 8 h 32"/>
                <a:gd name="T32" fmla="*/ 8 w 28"/>
                <a:gd name="T33" fmla="*/ 9 h 32"/>
                <a:gd name="T34" fmla="*/ 8 w 28"/>
                <a:gd name="T35" fmla="*/ 9 h 32"/>
                <a:gd name="T36" fmla="*/ 11 w 28"/>
                <a:gd name="T37" fmla="*/ 19 h 32"/>
                <a:gd name="T38" fmla="*/ 14 w 28"/>
                <a:gd name="T39" fmla="*/ 24 h 32"/>
                <a:gd name="T40" fmla="*/ 15 w 28"/>
                <a:gd name="T41" fmla="*/ 25 h 32"/>
                <a:gd name="T42" fmla="*/ 15 w 28"/>
                <a:gd name="T43" fmla="*/ 26 h 32"/>
                <a:gd name="T44" fmla="*/ 15 w 28"/>
                <a:gd name="T45" fmla="*/ 28 h 32"/>
                <a:gd name="T46" fmla="*/ 8 w 28"/>
                <a:gd name="T47" fmla="*/ 29 h 32"/>
                <a:gd name="T48" fmla="*/ 10 w 28"/>
                <a:gd name="T49" fmla="*/ 26 h 32"/>
                <a:gd name="T50" fmla="*/ 10 w 28"/>
                <a:gd name="T51" fmla="*/ 26 h 32"/>
                <a:gd name="T52" fmla="*/ 8 w 28"/>
                <a:gd name="T53" fmla="*/ 21 h 32"/>
                <a:gd name="T54" fmla="*/ 6 w 28"/>
                <a:gd name="T55" fmla="*/ 17 h 32"/>
                <a:gd name="T56" fmla="*/ 4 w 28"/>
                <a:gd name="T57" fmla="*/ 9 h 32"/>
                <a:gd name="T58" fmla="*/ 4 w 28"/>
                <a:gd name="T59" fmla="*/ 9 h 32"/>
                <a:gd name="T60" fmla="*/ 4 w 28"/>
                <a:gd name="T61" fmla="*/ 9 h 32"/>
                <a:gd name="T62" fmla="*/ 4 w 28"/>
                <a:gd name="T63" fmla="*/ 9 h 32"/>
                <a:gd name="T64" fmla="*/ 4 w 28"/>
                <a:gd name="T65" fmla="*/ 9 h 32"/>
                <a:gd name="T66" fmla="*/ 4 w 28"/>
                <a:gd name="T67" fmla="*/ 9 h 32"/>
                <a:gd name="T68" fmla="*/ 20 w 28"/>
                <a:gd name="T69" fmla="*/ 6 h 32"/>
                <a:gd name="T70" fmla="*/ 22 w 28"/>
                <a:gd name="T71" fmla="*/ 8 h 32"/>
                <a:gd name="T72" fmla="*/ 20 w 28"/>
                <a:gd name="T73" fmla="*/ 6 h 32"/>
                <a:gd name="T74" fmla="*/ 18 w 28"/>
                <a:gd name="T75" fmla="*/ 5 h 32"/>
                <a:gd name="T76" fmla="*/ 4 w 28"/>
                <a:gd name="T77" fmla="*/ 8 h 32"/>
                <a:gd name="T78" fmla="*/ 6 w 28"/>
                <a:gd name="T79" fmla="*/ 5 h 32"/>
                <a:gd name="T80" fmla="*/ 8 w 28"/>
                <a:gd name="T81" fmla="*/ 4 h 32"/>
                <a:gd name="T82" fmla="*/ 8 w 28"/>
                <a:gd name="T83" fmla="*/ 4 h 32"/>
                <a:gd name="T84" fmla="*/ 8 w 28"/>
                <a:gd name="T85" fmla="*/ 4 h 32"/>
                <a:gd name="T86" fmla="*/ 8 w 28"/>
                <a:gd name="T87" fmla="*/ 4 h 32"/>
                <a:gd name="T88" fmla="*/ 9 w 28"/>
                <a:gd name="T89" fmla="*/ 4 h 32"/>
                <a:gd name="T90" fmla="*/ 9 w 28"/>
                <a:gd name="T91" fmla="*/ 4 h 32"/>
                <a:gd name="T92" fmla="*/ 9 w 28"/>
                <a:gd name="T93" fmla="*/ 4 h 32"/>
                <a:gd name="T94" fmla="*/ 9 w 28"/>
                <a:gd name="T95" fmla="*/ 4 h 32"/>
                <a:gd name="T96" fmla="*/ 9 w 28"/>
                <a:gd name="T97" fmla="*/ 4 h 32"/>
                <a:gd name="T98" fmla="*/ 9 w 28"/>
                <a:gd name="T99" fmla="*/ 4 h 32"/>
                <a:gd name="T100" fmla="*/ 10 w 28"/>
                <a:gd name="T101" fmla="*/ 4 h 32"/>
                <a:gd name="T102" fmla="*/ 10 w 28"/>
                <a:gd name="T103" fmla="*/ 4 h 32"/>
                <a:gd name="T104" fmla="*/ 10 w 28"/>
                <a:gd name="T105" fmla="*/ 4 h 32"/>
                <a:gd name="T106" fmla="*/ 11 w 28"/>
                <a:gd name="T107" fmla="*/ 4 h 32"/>
                <a:gd name="T108" fmla="*/ 11 w 28"/>
                <a:gd name="T109" fmla="*/ 4 h 32"/>
                <a:gd name="T110" fmla="*/ 11 w 28"/>
                <a:gd name="T111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" h="32"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6"/>
                    <a:pt x="5" y="25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19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9" y="1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5" y="5"/>
                    <a:pt x="28" y="7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9"/>
                    <a:pt x="14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1"/>
                    <a:pt x="10" y="16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21"/>
                    <a:pt x="13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9"/>
                    <a:pt x="8" y="29"/>
                    <a:pt x="8" y="29"/>
                  </a:cubicBezTo>
                  <a:close/>
                  <a:moveTo>
                    <a:pt x="10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4"/>
                    <a:pt x="9" y="23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0"/>
                    <a:pt x="7" y="19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21"/>
                    <a:pt x="9" y="24"/>
                    <a:pt x="10" y="26"/>
                  </a:cubicBezTo>
                  <a:close/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  <a:moveTo>
                    <a:pt x="20" y="6"/>
                  </a:moveTo>
                  <a:cubicBezTo>
                    <a:pt x="21" y="7"/>
                    <a:pt x="21" y="7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1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6"/>
                    <a:pt x="19" y="6"/>
                    <a:pt x="20" y="6"/>
                  </a:cubicBezTo>
                  <a:close/>
                  <a:moveTo>
                    <a:pt x="4" y="8"/>
                  </a:moveTo>
                  <a:cubicBezTo>
                    <a:pt x="5" y="7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5" y="7"/>
                    <a:pt x="4" y="8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3753"/>
            <p:cNvSpPr>
              <a:spLocks/>
            </p:cNvSpPr>
            <p:nvPr/>
          </p:nvSpPr>
          <p:spPr bwMode="auto">
            <a:xfrm>
              <a:off x="5251484" y="2989389"/>
              <a:ext cx="50301" cy="65392"/>
            </a:xfrm>
            <a:custGeom>
              <a:avLst/>
              <a:gdLst>
                <a:gd name="T0" fmla="*/ 0 w 10"/>
                <a:gd name="T1" fmla="*/ 3 h 13"/>
                <a:gd name="T2" fmla="*/ 5 w 10"/>
                <a:gd name="T3" fmla="*/ 0 h 13"/>
                <a:gd name="T4" fmla="*/ 10 w 10"/>
                <a:gd name="T5" fmla="*/ 10 h 13"/>
                <a:gd name="T6" fmla="*/ 7 w 10"/>
                <a:gd name="T7" fmla="*/ 13 h 13"/>
                <a:gd name="T8" fmla="*/ 0 w 10"/>
                <a:gd name="T9" fmla="*/ 3 h 13"/>
                <a:gd name="T10" fmla="*/ 0 w 10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3">
                  <a:moveTo>
                    <a:pt x="0" y="3"/>
                  </a:moveTo>
                  <a:lnTo>
                    <a:pt x="5" y="0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3754"/>
            <p:cNvSpPr>
              <a:spLocks/>
            </p:cNvSpPr>
            <p:nvPr/>
          </p:nvSpPr>
          <p:spPr bwMode="auto">
            <a:xfrm>
              <a:off x="5236395" y="2979329"/>
              <a:ext cx="85513" cy="85513"/>
            </a:xfrm>
            <a:custGeom>
              <a:avLst/>
              <a:gdLst>
                <a:gd name="T0" fmla="*/ 2 w 17"/>
                <a:gd name="T1" fmla="*/ 6 h 17"/>
                <a:gd name="T2" fmla="*/ 3 w 17"/>
                <a:gd name="T3" fmla="*/ 5 h 17"/>
                <a:gd name="T4" fmla="*/ 5 w 17"/>
                <a:gd name="T5" fmla="*/ 6 h 17"/>
                <a:gd name="T6" fmla="*/ 3 w 17"/>
                <a:gd name="T7" fmla="*/ 5 h 17"/>
                <a:gd name="T8" fmla="*/ 2 w 17"/>
                <a:gd name="T9" fmla="*/ 6 h 17"/>
                <a:gd name="T10" fmla="*/ 0 w 17"/>
                <a:gd name="T11" fmla="*/ 4 h 17"/>
                <a:gd name="T12" fmla="*/ 8 w 17"/>
                <a:gd name="T13" fmla="*/ 0 h 17"/>
                <a:gd name="T14" fmla="*/ 17 w 17"/>
                <a:gd name="T15" fmla="*/ 13 h 17"/>
                <a:gd name="T16" fmla="*/ 9 w 17"/>
                <a:gd name="T17" fmla="*/ 17 h 17"/>
                <a:gd name="T18" fmla="*/ 2 w 17"/>
                <a:gd name="T19" fmla="*/ 6 h 17"/>
                <a:gd name="T20" fmla="*/ 2 w 17"/>
                <a:gd name="T2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2" y="6"/>
                  </a:moveTo>
                  <a:lnTo>
                    <a:pt x="3" y="5"/>
                  </a:lnTo>
                  <a:lnTo>
                    <a:pt x="5" y="6"/>
                  </a:lnTo>
                  <a:lnTo>
                    <a:pt x="3" y="5"/>
                  </a:lnTo>
                  <a:lnTo>
                    <a:pt x="2" y="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7" y="13"/>
                  </a:lnTo>
                  <a:lnTo>
                    <a:pt x="9" y="17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3755"/>
            <p:cNvSpPr>
              <a:spLocks noEditPoints="1"/>
            </p:cNvSpPr>
            <p:nvPr/>
          </p:nvSpPr>
          <p:spPr bwMode="auto">
            <a:xfrm>
              <a:off x="5221303" y="3019570"/>
              <a:ext cx="171022" cy="115693"/>
            </a:xfrm>
            <a:custGeom>
              <a:avLst/>
              <a:gdLst>
                <a:gd name="T0" fmla="*/ 9 w 31"/>
                <a:gd name="T1" fmla="*/ 21 h 21"/>
                <a:gd name="T2" fmla="*/ 0 w 31"/>
                <a:gd name="T3" fmla="*/ 14 h 21"/>
                <a:gd name="T4" fmla="*/ 0 w 31"/>
                <a:gd name="T5" fmla="*/ 14 h 21"/>
                <a:gd name="T6" fmla="*/ 4 w 31"/>
                <a:gd name="T7" fmla="*/ 12 h 21"/>
                <a:gd name="T8" fmla="*/ 6 w 31"/>
                <a:gd name="T9" fmla="*/ 15 h 21"/>
                <a:gd name="T10" fmla="*/ 6 w 31"/>
                <a:gd name="T11" fmla="*/ 15 h 21"/>
                <a:gd name="T12" fmla="*/ 9 w 31"/>
                <a:gd name="T13" fmla="*/ 17 h 21"/>
                <a:gd name="T14" fmla="*/ 9 w 31"/>
                <a:gd name="T15" fmla="*/ 17 h 21"/>
                <a:gd name="T16" fmla="*/ 10 w 31"/>
                <a:gd name="T17" fmla="*/ 17 h 21"/>
                <a:gd name="T18" fmla="*/ 10 w 31"/>
                <a:gd name="T19" fmla="*/ 17 h 21"/>
                <a:gd name="T20" fmla="*/ 12 w 31"/>
                <a:gd name="T21" fmla="*/ 11 h 21"/>
                <a:gd name="T22" fmla="*/ 12 w 31"/>
                <a:gd name="T23" fmla="*/ 11 h 21"/>
                <a:gd name="T24" fmla="*/ 12 w 31"/>
                <a:gd name="T25" fmla="*/ 8 h 21"/>
                <a:gd name="T26" fmla="*/ 12 w 31"/>
                <a:gd name="T27" fmla="*/ 8 h 21"/>
                <a:gd name="T28" fmla="*/ 11 w 31"/>
                <a:gd name="T29" fmla="*/ 4 h 21"/>
                <a:gd name="T30" fmla="*/ 15 w 31"/>
                <a:gd name="T31" fmla="*/ 5 h 21"/>
                <a:gd name="T32" fmla="*/ 18 w 31"/>
                <a:gd name="T33" fmla="*/ 7 h 21"/>
                <a:gd name="T34" fmla="*/ 18 w 31"/>
                <a:gd name="T35" fmla="*/ 7 h 21"/>
                <a:gd name="T36" fmla="*/ 24 w 31"/>
                <a:gd name="T37" fmla="*/ 8 h 21"/>
                <a:gd name="T38" fmla="*/ 24 w 31"/>
                <a:gd name="T39" fmla="*/ 8 h 21"/>
                <a:gd name="T40" fmla="*/ 26 w 31"/>
                <a:gd name="T41" fmla="*/ 8 h 21"/>
                <a:gd name="T42" fmla="*/ 26 w 31"/>
                <a:gd name="T43" fmla="*/ 8 h 21"/>
                <a:gd name="T44" fmla="*/ 27 w 31"/>
                <a:gd name="T45" fmla="*/ 4 h 21"/>
                <a:gd name="T46" fmla="*/ 27 w 31"/>
                <a:gd name="T47" fmla="*/ 4 h 21"/>
                <a:gd name="T48" fmla="*/ 26 w 31"/>
                <a:gd name="T49" fmla="*/ 0 h 21"/>
                <a:gd name="T50" fmla="*/ 26 w 31"/>
                <a:gd name="T51" fmla="*/ 0 h 21"/>
                <a:gd name="T52" fmla="*/ 30 w 31"/>
                <a:gd name="T53" fmla="*/ 0 h 21"/>
                <a:gd name="T54" fmla="*/ 31 w 31"/>
                <a:gd name="T55" fmla="*/ 4 h 21"/>
                <a:gd name="T56" fmla="*/ 31 w 31"/>
                <a:gd name="T57" fmla="*/ 4 h 21"/>
                <a:gd name="T58" fmla="*/ 28 w 31"/>
                <a:gd name="T59" fmla="*/ 11 h 21"/>
                <a:gd name="T60" fmla="*/ 28 w 31"/>
                <a:gd name="T61" fmla="*/ 11 h 21"/>
                <a:gd name="T62" fmla="*/ 24 w 31"/>
                <a:gd name="T63" fmla="*/ 12 h 21"/>
                <a:gd name="T64" fmla="*/ 24 w 31"/>
                <a:gd name="T65" fmla="*/ 12 h 21"/>
                <a:gd name="T66" fmla="*/ 16 w 31"/>
                <a:gd name="T67" fmla="*/ 10 h 21"/>
                <a:gd name="T68" fmla="*/ 16 w 31"/>
                <a:gd name="T69" fmla="*/ 10 h 21"/>
                <a:gd name="T70" fmla="*/ 16 w 31"/>
                <a:gd name="T71" fmla="*/ 11 h 21"/>
                <a:gd name="T72" fmla="*/ 16 w 31"/>
                <a:gd name="T73" fmla="*/ 11 h 21"/>
                <a:gd name="T74" fmla="*/ 12 w 31"/>
                <a:gd name="T75" fmla="*/ 20 h 21"/>
                <a:gd name="T76" fmla="*/ 12 w 31"/>
                <a:gd name="T77" fmla="*/ 20 h 21"/>
                <a:gd name="T78" fmla="*/ 9 w 31"/>
                <a:gd name="T79" fmla="*/ 21 h 21"/>
                <a:gd name="T80" fmla="*/ 9 w 31"/>
                <a:gd name="T81" fmla="*/ 21 h 21"/>
                <a:gd name="T82" fmla="*/ 9 w 31"/>
                <a:gd name="T83" fmla="*/ 21 h 21"/>
                <a:gd name="T84" fmla="*/ 0 w 31"/>
                <a:gd name="T85" fmla="*/ 14 h 21"/>
                <a:gd name="T86" fmla="*/ 0 w 31"/>
                <a:gd name="T87" fmla="*/ 14 h 21"/>
                <a:gd name="T88" fmla="*/ 0 w 31"/>
                <a:gd name="T89" fmla="*/ 14 h 21"/>
                <a:gd name="T90" fmla="*/ 0 w 31"/>
                <a:gd name="T91" fmla="*/ 14 h 21"/>
                <a:gd name="T92" fmla="*/ 0 w 31"/>
                <a:gd name="T9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" h="21">
                  <a:moveTo>
                    <a:pt x="9" y="21"/>
                  </a:moveTo>
                  <a:cubicBezTo>
                    <a:pt x="3" y="20"/>
                    <a:pt x="1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6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3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6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8"/>
                    <a:pt x="23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5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2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6"/>
                    <a:pt x="30" y="9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2" y="12"/>
                    <a:pt x="18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8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0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lose/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3756"/>
            <p:cNvSpPr>
              <a:spLocks noEditPoints="1"/>
            </p:cNvSpPr>
            <p:nvPr/>
          </p:nvSpPr>
          <p:spPr bwMode="auto">
            <a:xfrm>
              <a:off x="5196155" y="3004481"/>
              <a:ext cx="206234" cy="145873"/>
            </a:xfrm>
            <a:custGeom>
              <a:avLst/>
              <a:gdLst>
                <a:gd name="T0" fmla="*/ 13 w 37"/>
                <a:gd name="T1" fmla="*/ 26 h 26"/>
                <a:gd name="T2" fmla="*/ 2 w 37"/>
                <a:gd name="T3" fmla="*/ 20 h 26"/>
                <a:gd name="T4" fmla="*/ 2 w 37"/>
                <a:gd name="T5" fmla="*/ 16 h 26"/>
                <a:gd name="T6" fmla="*/ 7 w 37"/>
                <a:gd name="T7" fmla="*/ 13 h 26"/>
                <a:gd name="T8" fmla="*/ 9 w 37"/>
                <a:gd name="T9" fmla="*/ 14 h 26"/>
                <a:gd name="T10" fmla="*/ 10 w 37"/>
                <a:gd name="T11" fmla="*/ 14 h 26"/>
                <a:gd name="T12" fmla="*/ 10 w 37"/>
                <a:gd name="T13" fmla="*/ 14 h 26"/>
                <a:gd name="T14" fmla="*/ 10 w 37"/>
                <a:gd name="T15" fmla="*/ 15 h 26"/>
                <a:gd name="T16" fmla="*/ 11 w 37"/>
                <a:gd name="T17" fmla="*/ 16 h 26"/>
                <a:gd name="T18" fmla="*/ 13 w 37"/>
                <a:gd name="T19" fmla="*/ 18 h 26"/>
                <a:gd name="T20" fmla="*/ 13 w 37"/>
                <a:gd name="T21" fmla="*/ 18 h 26"/>
                <a:gd name="T22" fmla="*/ 14 w 37"/>
                <a:gd name="T23" fmla="*/ 14 h 26"/>
                <a:gd name="T24" fmla="*/ 14 w 37"/>
                <a:gd name="T25" fmla="*/ 13 h 26"/>
                <a:gd name="T26" fmla="*/ 12 w 37"/>
                <a:gd name="T27" fmla="*/ 3 h 26"/>
                <a:gd name="T28" fmla="*/ 19 w 37"/>
                <a:gd name="T29" fmla="*/ 7 h 26"/>
                <a:gd name="T30" fmla="*/ 19 w 37"/>
                <a:gd name="T31" fmla="*/ 7 h 26"/>
                <a:gd name="T32" fmla="*/ 19 w 37"/>
                <a:gd name="T33" fmla="*/ 7 h 26"/>
                <a:gd name="T34" fmla="*/ 20 w 37"/>
                <a:gd name="T35" fmla="*/ 7 h 26"/>
                <a:gd name="T36" fmla="*/ 23 w 37"/>
                <a:gd name="T37" fmla="*/ 8 h 26"/>
                <a:gd name="T38" fmla="*/ 28 w 37"/>
                <a:gd name="T39" fmla="*/ 9 h 26"/>
                <a:gd name="T40" fmla="*/ 28 w 37"/>
                <a:gd name="T41" fmla="*/ 9 h 26"/>
                <a:gd name="T42" fmla="*/ 29 w 37"/>
                <a:gd name="T43" fmla="*/ 7 h 26"/>
                <a:gd name="T44" fmla="*/ 28 w 37"/>
                <a:gd name="T45" fmla="*/ 4 h 26"/>
                <a:gd name="T46" fmla="*/ 36 w 37"/>
                <a:gd name="T47" fmla="*/ 2 h 26"/>
                <a:gd name="T48" fmla="*/ 34 w 37"/>
                <a:gd name="T49" fmla="*/ 15 h 26"/>
                <a:gd name="T50" fmla="*/ 28 w 37"/>
                <a:gd name="T51" fmla="*/ 17 h 26"/>
                <a:gd name="T52" fmla="*/ 17 w 37"/>
                <a:gd name="T53" fmla="*/ 25 h 26"/>
                <a:gd name="T54" fmla="*/ 13 w 37"/>
                <a:gd name="T55" fmla="*/ 26 h 26"/>
                <a:gd name="T56" fmla="*/ 14 w 37"/>
                <a:gd name="T57" fmla="*/ 22 h 26"/>
                <a:gd name="T58" fmla="*/ 14 w 37"/>
                <a:gd name="T59" fmla="*/ 22 h 26"/>
                <a:gd name="T60" fmla="*/ 14 w 37"/>
                <a:gd name="T61" fmla="*/ 22 h 26"/>
                <a:gd name="T62" fmla="*/ 14 w 37"/>
                <a:gd name="T63" fmla="*/ 22 h 26"/>
                <a:gd name="T64" fmla="*/ 15 w 37"/>
                <a:gd name="T65" fmla="*/ 21 h 26"/>
                <a:gd name="T66" fmla="*/ 8 w 37"/>
                <a:gd name="T67" fmla="*/ 19 h 26"/>
                <a:gd name="T68" fmla="*/ 8 w 37"/>
                <a:gd name="T69" fmla="*/ 19 h 26"/>
                <a:gd name="T70" fmla="*/ 7 w 37"/>
                <a:gd name="T71" fmla="*/ 18 h 26"/>
                <a:gd name="T72" fmla="*/ 13 w 37"/>
                <a:gd name="T73" fmla="*/ 18 h 26"/>
                <a:gd name="T74" fmla="*/ 18 w 37"/>
                <a:gd name="T75" fmla="*/ 17 h 26"/>
                <a:gd name="T76" fmla="*/ 18 w 37"/>
                <a:gd name="T77" fmla="*/ 17 h 26"/>
                <a:gd name="T78" fmla="*/ 30 w 37"/>
                <a:gd name="T79" fmla="*/ 13 h 26"/>
                <a:gd name="T80" fmla="*/ 30 w 37"/>
                <a:gd name="T81" fmla="*/ 13 h 26"/>
                <a:gd name="T82" fmla="*/ 25 w 37"/>
                <a:gd name="T83" fmla="*/ 13 h 26"/>
                <a:gd name="T84" fmla="*/ 22 w 37"/>
                <a:gd name="T85" fmla="*/ 12 h 26"/>
                <a:gd name="T86" fmla="*/ 21 w 37"/>
                <a:gd name="T87" fmla="*/ 11 h 26"/>
                <a:gd name="T88" fmla="*/ 31 w 37"/>
                <a:gd name="T89" fmla="*/ 13 h 26"/>
                <a:gd name="T90" fmla="*/ 31 w 37"/>
                <a:gd name="T91" fmla="*/ 13 h 26"/>
                <a:gd name="T92" fmla="*/ 31 w 37"/>
                <a:gd name="T93" fmla="*/ 13 h 26"/>
                <a:gd name="T94" fmla="*/ 32 w 37"/>
                <a:gd name="T95" fmla="*/ 12 h 26"/>
                <a:gd name="T96" fmla="*/ 31 w 37"/>
                <a:gd name="T97" fmla="*/ 12 h 26"/>
                <a:gd name="T98" fmla="*/ 18 w 37"/>
                <a:gd name="T99" fmla="*/ 12 h 26"/>
                <a:gd name="T100" fmla="*/ 18 w 37"/>
                <a:gd name="T101" fmla="*/ 10 h 26"/>
                <a:gd name="T102" fmla="*/ 18 w 37"/>
                <a:gd name="T103" fmla="*/ 10 h 26"/>
                <a:gd name="T104" fmla="*/ 18 w 37"/>
                <a:gd name="T105" fmla="*/ 10 h 26"/>
                <a:gd name="T106" fmla="*/ 33 w 37"/>
                <a:gd name="T107" fmla="*/ 7 h 26"/>
                <a:gd name="T108" fmla="*/ 32 w 37"/>
                <a:gd name="T10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" h="26">
                  <a:moveTo>
                    <a:pt x="13" y="26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8" y="25"/>
                    <a:pt x="5" y="22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4" y="16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5" y="9"/>
                    <a:pt x="27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5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4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9"/>
                    <a:pt x="36" y="13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2" y="17"/>
                    <a:pt x="30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6" y="17"/>
                    <a:pt x="24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9"/>
                    <a:pt x="20" y="22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lose/>
                  <a:moveTo>
                    <a:pt x="14" y="22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4" y="22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5" y="21"/>
                  </a:moveTo>
                  <a:cubicBezTo>
                    <a:pt x="14" y="21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lose/>
                  <a:moveTo>
                    <a:pt x="8" y="19"/>
                  </a:moveTo>
                  <a:cubicBezTo>
                    <a:pt x="9" y="19"/>
                    <a:pt x="9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8"/>
                    <a:pt x="8" y="19"/>
                  </a:cubicBezTo>
                  <a:close/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lose/>
                  <a:moveTo>
                    <a:pt x="18" y="17"/>
                  </a:moveTo>
                  <a:cubicBezTo>
                    <a:pt x="18" y="16"/>
                    <a:pt x="18" y="15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6"/>
                    <a:pt x="18" y="17"/>
                  </a:cubicBezTo>
                  <a:close/>
                  <a:moveTo>
                    <a:pt x="30" y="1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21" y="11"/>
                  </a:moveTo>
                  <a:cubicBezTo>
                    <a:pt x="22" y="12"/>
                    <a:pt x="24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3"/>
                    <a:pt x="23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lose/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lose/>
                  <a:moveTo>
                    <a:pt x="31" y="12"/>
                  </a:moveTo>
                  <a:cubicBezTo>
                    <a:pt x="31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1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32" y="10"/>
                  </a:moveTo>
                  <a:cubicBezTo>
                    <a:pt x="33" y="9"/>
                    <a:pt x="33" y="8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9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3757"/>
            <p:cNvSpPr>
              <a:spLocks noEditPoints="1"/>
            </p:cNvSpPr>
            <p:nvPr/>
          </p:nvSpPr>
          <p:spPr bwMode="auto">
            <a:xfrm>
              <a:off x="5291724" y="3064842"/>
              <a:ext cx="241443" cy="427557"/>
            </a:xfrm>
            <a:custGeom>
              <a:avLst/>
              <a:gdLst>
                <a:gd name="T0" fmla="*/ 24 w 48"/>
                <a:gd name="T1" fmla="*/ 73 h 85"/>
                <a:gd name="T2" fmla="*/ 25 w 48"/>
                <a:gd name="T3" fmla="*/ 70 h 85"/>
                <a:gd name="T4" fmla="*/ 28 w 48"/>
                <a:gd name="T5" fmla="*/ 70 h 85"/>
                <a:gd name="T6" fmla="*/ 25 w 48"/>
                <a:gd name="T7" fmla="*/ 70 h 85"/>
                <a:gd name="T8" fmla="*/ 24 w 48"/>
                <a:gd name="T9" fmla="*/ 73 h 85"/>
                <a:gd name="T10" fmla="*/ 24 w 48"/>
                <a:gd name="T11" fmla="*/ 73 h 85"/>
                <a:gd name="T12" fmla="*/ 0 w 48"/>
                <a:gd name="T13" fmla="*/ 2 h 85"/>
                <a:gd name="T14" fmla="*/ 4 w 48"/>
                <a:gd name="T15" fmla="*/ 0 h 85"/>
                <a:gd name="T16" fmla="*/ 46 w 48"/>
                <a:gd name="T17" fmla="*/ 61 h 85"/>
                <a:gd name="T18" fmla="*/ 48 w 48"/>
                <a:gd name="T19" fmla="*/ 85 h 85"/>
                <a:gd name="T20" fmla="*/ 24 w 48"/>
                <a:gd name="T21" fmla="*/ 73 h 85"/>
                <a:gd name="T22" fmla="*/ 24 w 48"/>
                <a:gd name="T23" fmla="*/ 73 h 85"/>
                <a:gd name="T24" fmla="*/ 43 w 48"/>
                <a:gd name="T25" fmla="*/ 77 h 85"/>
                <a:gd name="T26" fmla="*/ 42 w 48"/>
                <a:gd name="T27" fmla="*/ 62 h 85"/>
                <a:gd name="T28" fmla="*/ 9 w 48"/>
                <a:gd name="T29" fmla="*/ 16 h 85"/>
                <a:gd name="T30" fmla="*/ 28 w 48"/>
                <a:gd name="T31" fmla="*/ 69 h 85"/>
                <a:gd name="T32" fmla="*/ 43 w 48"/>
                <a:gd name="T33" fmla="*/ 77 h 85"/>
                <a:gd name="T34" fmla="*/ 43 w 48"/>
                <a:gd name="T35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85">
                  <a:moveTo>
                    <a:pt x="24" y="73"/>
                  </a:moveTo>
                  <a:lnTo>
                    <a:pt x="25" y="70"/>
                  </a:lnTo>
                  <a:lnTo>
                    <a:pt x="28" y="70"/>
                  </a:lnTo>
                  <a:lnTo>
                    <a:pt x="25" y="70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6" y="61"/>
                  </a:lnTo>
                  <a:lnTo>
                    <a:pt x="48" y="85"/>
                  </a:lnTo>
                  <a:lnTo>
                    <a:pt x="24" y="73"/>
                  </a:lnTo>
                  <a:lnTo>
                    <a:pt x="24" y="73"/>
                  </a:lnTo>
                  <a:close/>
                  <a:moveTo>
                    <a:pt x="43" y="77"/>
                  </a:moveTo>
                  <a:lnTo>
                    <a:pt x="42" y="62"/>
                  </a:lnTo>
                  <a:lnTo>
                    <a:pt x="9" y="16"/>
                  </a:lnTo>
                  <a:lnTo>
                    <a:pt x="28" y="69"/>
                  </a:lnTo>
                  <a:lnTo>
                    <a:pt x="43" y="77"/>
                  </a:lnTo>
                  <a:lnTo>
                    <a:pt x="43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3758"/>
            <p:cNvSpPr>
              <a:spLocks noEditPoints="1"/>
            </p:cNvSpPr>
            <p:nvPr/>
          </p:nvSpPr>
          <p:spPr bwMode="auto">
            <a:xfrm>
              <a:off x="5281664" y="3054782"/>
              <a:ext cx="266595" cy="452705"/>
            </a:xfrm>
            <a:custGeom>
              <a:avLst/>
              <a:gdLst>
                <a:gd name="T0" fmla="*/ 26 w 53"/>
                <a:gd name="T1" fmla="*/ 77 h 90"/>
                <a:gd name="T2" fmla="*/ 24 w 53"/>
                <a:gd name="T3" fmla="*/ 76 h 90"/>
                <a:gd name="T4" fmla="*/ 24 w 53"/>
                <a:gd name="T5" fmla="*/ 76 h 90"/>
                <a:gd name="T6" fmla="*/ 24 w 53"/>
                <a:gd name="T7" fmla="*/ 76 h 90"/>
                <a:gd name="T8" fmla="*/ 24 w 53"/>
                <a:gd name="T9" fmla="*/ 76 h 90"/>
                <a:gd name="T10" fmla="*/ 0 w 53"/>
                <a:gd name="T11" fmla="*/ 3 h 90"/>
                <a:gd name="T12" fmla="*/ 6 w 53"/>
                <a:gd name="T13" fmla="*/ 0 h 90"/>
                <a:gd name="T14" fmla="*/ 50 w 53"/>
                <a:gd name="T15" fmla="*/ 61 h 90"/>
                <a:gd name="T16" fmla="*/ 53 w 53"/>
                <a:gd name="T17" fmla="*/ 90 h 90"/>
                <a:gd name="T18" fmla="*/ 26 w 53"/>
                <a:gd name="T19" fmla="*/ 77 h 90"/>
                <a:gd name="T20" fmla="*/ 26 w 53"/>
                <a:gd name="T21" fmla="*/ 77 h 90"/>
                <a:gd name="T22" fmla="*/ 48 w 53"/>
                <a:gd name="T23" fmla="*/ 82 h 90"/>
                <a:gd name="T24" fmla="*/ 46 w 53"/>
                <a:gd name="T25" fmla="*/ 63 h 90"/>
                <a:gd name="T26" fmla="*/ 31 w 53"/>
                <a:gd name="T27" fmla="*/ 41 h 90"/>
                <a:gd name="T28" fmla="*/ 46 w 53"/>
                <a:gd name="T29" fmla="*/ 63 h 90"/>
                <a:gd name="T30" fmla="*/ 47 w 53"/>
                <a:gd name="T31" fmla="*/ 79 h 90"/>
                <a:gd name="T32" fmla="*/ 45 w 53"/>
                <a:gd name="T33" fmla="*/ 79 h 90"/>
                <a:gd name="T34" fmla="*/ 46 w 53"/>
                <a:gd name="T35" fmla="*/ 77 h 90"/>
                <a:gd name="T36" fmla="*/ 45 w 53"/>
                <a:gd name="T37" fmla="*/ 79 h 90"/>
                <a:gd name="T38" fmla="*/ 47 w 53"/>
                <a:gd name="T39" fmla="*/ 79 h 90"/>
                <a:gd name="T40" fmla="*/ 48 w 53"/>
                <a:gd name="T41" fmla="*/ 82 h 90"/>
                <a:gd name="T42" fmla="*/ 31 w 53"/>
                <a:gd name="T43" fmla="*/ 74 h 90"/>
                <a:gd name="T44" fmla="*/ 31 w 53"/>
                <a:gd name="T45" fmla="*/ 74 h 90"/>
                <a:gd name="T46" fmla="*/ 48 w 53"/>
                <a:gd name="T47" fmla="*/ 82 h 90"/>
                <a:gd name="T48" fmla="*/ 48 w 53"/>
                <a:gd name="T49" fmla="*/ 82 h 90"/>
                <a:gd name="T50" fmla="*/ 32 w 53"/>
                <a:gd name="T51" fmla="*/ 69 h 90"/>
                <a:gd name="T52" fmla="*/ 43 w 53"/>
                <a:gd name="T53" fmla="*/ 76 h 90"/>
                <a:gd name="T54" fmla="*/ 42 w 53"/>
                <a:gd name="T55" fmla="*/ 65 h 90"/>
                <a:gd name="T56" fmla="*/ 19 w 53"/>
                <a:gd name="T57" fmla="*/ 31 h 90"/>
                <a:gd name="T58" fmla="*/ 32 w 53"/>
                <a:gd name="T59" fmla="*/ 69 h 90"/>
                <a:gd name="T60" fmla="*/ 32 w 53"/>
                <a:gd name="T61" fmla="*/ 69 h 90"/>
                <a:gd name="T62" fmla="*/ 27 w 53"/>
                <a:gd name="T63" fmla="*/ 70 h 90"/>
                <a:gd name="T64" fmla="*/ 27 w 53"/>
                <a:gd name="T65" fmla="*/ 70 h 90"/>
                <a:gd name="T66" fmla="*/ 27 w 53"/>
                <a:gd name="T67" fmla="*/ 70 h 90"/>
                <a:gd name="T68" fmla="*/ 14 w 53"/>
                <a:gd name="T69" fmla="*/ 31 h 90"/>
                <a:gd name="T70" fmla="*/ 27 w 53"/>
                <a:gd name="T71" fmla="*/ 70 h 90"/>
                <a:gd name="T72" fmla="*/ 27 w 53"/>
                <a:gd name="T73" fmla="*/ 70 h 90"/>
                <a:gd name="T74" fmla="*/ 5 w 53"/>
                <a:gd name="T75" fmla="*/ 5 h 90"/>
                <a:gd name="T76" fmla="*/ 10 w 53"/>
                <a:gd name="T77" fmla="*/ 18 h 90"/>
                <a:gd name="T78" fmla="*/ 13 w 53"/>
                <a:gd name="T79" fmla="*/ 16 h 90"/>
                <a:gd name="T80" fmla="*/ 5 w 53"/>
                <a:gd name="T81" fmla="*/ 5 h 90"/>
                <a:gd name="T82" fmla="*/ 5 w 53"/>
                <a:gd name="T83" fmla="*/ 5 h 90"/>
                <a:gd name="T84" fmla="*/ 5 w 53"/>
                <a:gd name="T8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" h="90">
                  <a:moveTo>
                    <a:pt x="26" y="77"/>
                  </a:move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0" y="3"/>
                  </a:lnTo>
                  <a:lnTo>
                    <a:pt x="6" y="0"/>
                  </a:lnTo>
                  <a:lnTo>
                    <a:pt x="50" y="61"/>
                  </a:lnTo>
                  <a:lnTo>
                    <a:pt x="53" y="90"/>
                  </a:lnTo>
                  <a:lnTo>
                    <a:pt x="26" y="77"/>
                  </a:lnTo>
                  <a:lnTo>
                    <a:pt x="26" y="77"/>
                  </a:lnTo>
                  <a:close/>
                  <a:moveTo>
                    <a:pt x="48" y="82"/>
                  </a:moveTo>
                  <a:lnTo>
                    <a:pt x="46" y="63"/>
                  </a:lnTo>
                  <a:lnTo>
                    <a:pt x="31" y="41"/>
                  </a:lnTo>
                  <a:lnTo>
                    <a:pt x="46" y="63"/>
                  </a:lnTo>
                  <a:lnTo>
                    <a:pt x="47" y="79"/>
                  </a:lnTo>
                  <a:lnTo>
                    <a:pt x="45" y="79"/>
                  </a:lnTo>
                  <a:lnTo>
                    <a:pt x="46" y="77"/>
                  </a:lnTo>
                  <a:lnTo>
                    <a:pt x="45" y="79"/>
                  </a:lnTo>
                  <a:lnTo>
                    <a:pt x="47" y="79"/>
                  </a:lnTo>
                  <a:lnTo>
                    <a:pt x="48" y="82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48" y="82"/>
                  </a:lnTo>
                  <a:lnTo>
                    <a:pt x="48" y="82"/>
                  </a:lnTo>
                  <a:close/>
                  <a:moveTo>
                    <a:pt x="32" y="69"/>
                  </a:moveTo>
                  <a:lnTo>
                    <a:pt x="43" y="76"/>
                  </a:lnTo>
                  <a:lnTo>
                    <a:pt x="42" y="65"/>
                  </a:lnTo>
                  <a:lnTo>
                    <a:pt x="19" y="31"/>
                  </a:lnTo>
                  <a:lnTo>
                    <a:pt x="32" y="69"/>
                  </a:lnTo>
                  <a:lnTo>
                    <a:pt x="32" y="69"/>
                  </a:lnTo>
                  <a:close/>
                  <a:moveTo>
                    <a:pt x="27" y="70"/>
                  </a:moveTo>
                  <a:lnTo>
                    <a:pt x="27" y="70"/>
                  </a:lnTo>
                  <a:lnTo>
                    <a:pt x="27" y="70"/>
                  </a:lnTo>
                  <a:lnTo>
                    <a:pt x="14" y="31"/>
                  </a:lnTo>
                  <a:lnTo>
                    <a:pt x="27" y="70"/>
                  </a:lnTo>
                  <a:lnTo>
                    <a:pt x="27" y="70"/>
                  </a:lnTo>
                  <a:close/>
                  <a:moveTo>
                    <a:pt x="5" y="5"/>
                  </a:moveTo>
                  <a:lnTo>
                    <a:pt x="10" y="18"/>
                  </a:lnTo>
                  <a:lnTo>
                    <a:pt x="13" y="1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3759"/>
            <p:cNvSpPr>
              <a:spLocks noEditPoints="1"/>
            </p:cNvSpPr>
            <p:nvPr/>
          </p:nvSpPr>
          <p:spPr bwMode="auto">
            <a:xfrm>
              <a:off x="5150882" y="3009510"/>
              <a:ext cx="462766" cy="563367"/>
            </a:xfrm>
            <a:custGeom>
              <a:avLst/>
              <a:gdLst>
                <a:gd name="T0" fmla="*/ 60 w 84"/>
                <a:gd name="T1" fmla="*/ 102 h 102"/>
                <a:gd name="T2" fmla="*/ 4 w 84"/>
                <a:gd name="T3" fmla="*/ 57 h 102"/>
                <a:gd name="T4" fmla="*/ 4 w 84"/>
                <a:gd name="T5" fmla="*/ 57 h 102"/>
                <a:gd name="T6" fmla="*/ 0 w 84"/>
                <a:gd name="T7" fmla="*/ 39 h 102"/>
                <a:gd name="T8" fmla="*/ 0 w 84"/>
                <a:gd name="T9" fmla="*/ 39 h 102"/>
                <a:gd name="T10" fmla="*/ 27 w 84"/>
                <a:gd name="T11" fmla="*/ 2 h 102"/>
                <a:gd name="T12" fmla="*/ 27 w 84"/>
                <a:gd name="T13" fmla="*/ 2 h 102"/>
                <a:gd name="T14" fmla="*/ 38 w 84"/>
                <a:gd name="T15" fmla="*/ 0 h 102"/>
                <a:gd name="T16" fmla="*/ 38 w 84"/>
                <a:gd name="T17" fmla="*/ 0 h 102"/>
                <a:gd name="T18" fmla="*/ 76 w 84"/>
                <a:gd name="T19" fmla="*/ 36 h 102"/>
                <a:gd name="T20" fmla="*/ 76 w 84"/>
                <a:gd name="T21" fmla="*/ 36 h 102"/>
                <a:gd name="T22" fmla="*/ 74 w 84"/>
                <a:gd name="T23" fmla="*/ 37 h 102"/>
                <a:gd name="T24" fmla="*/ 76 w 84"/>
                <a:gd name="T25" fmla="*/ 36 h 102"/>
                <a:gd name="T26" fmla="*/ 84 w 84"/>
                <a:gd name="T27" fmla="*/ 72 h 102"/>
                <a:gd name="T28" fmla="*/ 84 w 84"/>
                <a:gd name="T29" fmla="*/ 72 h 102"/>
                <a:gd name="T30" fmla="*/ 69 w 84"/>
                <a:gd name="T31" fmla="*/ 100 h 102"/>
                <a:gd name="T32" fmla="*/ 69 w 84"/>
                <a:gd name="T33" fmla="*/ 100 h 102"/>
                <a:gd name="T34" fmla="*/ 60 w 84"/>
                <a:gd name="T35" fmla="*/ 102 h 102"/>
                <a:gd name="T36" fmla="*/ 60 w 84"/>
                <a:gd name="T37" fmla="*/ 102 h 102"/>
                <a:gd name="T38" fmla="*/ 60 w 84"/>
                <a:gd name="T39" fmla="*/ 102 h 102"/>
                <a:gd name="T40" fmla="*/ 38 w 84"/>
                <a:gd name="T41" fmla="*/ 4 h 102"/>
                <a:gd name="T42" fmla="*/ 29 w 84"/>
                <a:gd name="T43" fmla="*/ 6 h 102"/>
                <a:gd name="T44" fmla="*/ 29 w 84"/>
                <a:gd name="T45" fmla="*/ 6 h 102"/>
                <a:gd name="T46" fmla="*/ 4 w 84"/>
                <a:gd name="T47" fmla="*/ 39 h 102"/>
                <a:gd name="T48" fmla="*/ 4 w 84"/>
                <a:gd name="T49" fmla="*/ 39 h 102"/>
                <a:gd name="T50" fmla="*/ 8 w 84"/>
                <a:gd name="T51" fmla="*/ 55 h 102"/>
                <a:gd name="T52" fmla="*/ 8 w 84"/>
                <a:gd name="T53" fmla="*/ 55 h 102"/>
                <a:gd name="T54" fmla="*/ 60 w 84"/>
                <a:gd name="T55" fmla="*/ 98 h 102"/>
                <a:gd name="T56" fmla="*/ 60 w 84"/>
                <a:gd name="T57" fmla="*/ 98 h 102"/>
                <a:gd name="T58" fmla="*/ 67 w 84"/>
                <a:gd name="T59" fmla="*/ 97 h 102"/>
                <a:gd name="T60" fmla="*/ 67 w 84"/>
                <a:gd name="T61" fmla="*/ 97 h 102"/>
                <a:gd name="T62" fmla="*/ 80 w 84"/>
                <a:gd name="T63" fmla="*/ 72 h 102"/>
                <a:gd name="T64" fmla="*/ 80 w 84"/>
                <a:gd name="T65" fmla="*/ 72 h 102"/>
                <a:gd name="T66" fmla="*/ 72 w 84"/>
                <a:gd name="T67" fmla="*/ 37 h 102"/>
                <a:gd name="T68" fmla="*/ 72 w 84"/>
                <a:gd name="T69" fmla="*/ 37 h 102"/>
                <a:gd name="T70" fmla="*/ 72 w 84"/>
                <a:gd name="T71" fmla="*/ 37 h 102"/>
                <a:gd name="T72" fmla="*/ 38 w 84"/>
                <a:gd name="T73" fmla="*/ 4 h 102"/>
                <a:gd name="T74" fmla="*/ 38 w 84"/>
                <a:gd name="T75" fmla="*/ 4 h 102"/>
                <a:gd name="T76" fmla="*/ 38 w 84"/>
                <a:gd name="T77" fmla="*/ 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" h="102">
                  <a:moveTo>
                    <a:pt x="60" y="102"/>
                  </a:moveTo>
                  <a:cubicBezTo>
                    <a:pt x="40" y="102"/>
                    <a:pt x="14" y="80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1" y="51"/>
                    <a:pt x="0" y="45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1"/>
                    <a:pt x="13" y="8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1"/>
                    <a:pt x="35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4" y="0"/>
                    <a:pt x="66" y="14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81" y="48"/>
                    <a:pt x="84" y="61"/>
                    <a:pt x="84" y="72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4" y="85"/>
                    <a:pt x="79" y="96"/>
                    <a:pt x="69" y="100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66" y="101"/>
                    <a:pt x="63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38" y="4"/>
                  </a:moveTo>
                  <a:cubicBezTo>
                    <a:pt x="35" y="4"/>
                    <a:pt x="32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15" y="12"/>
                    <a:pt x="4" y="23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4"/>
                    <a:pt x="5" y="49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17" y="77"/>
                    <a:pt x="43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3" y="98"/>
                    <a:pt x="65" y="97"/>
                    <a:pt x="67" y="97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76" y="93"/>
                    <a:pt x="80" y="84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61"/>
                    <a:pt x="77" y="49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63" y="16"/>
                    <a:pt x="51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3760"/>
            <p:cNvSpPr>
              <a:spLocks noEditPoints="1"/>
            </p:cNvSpPr>
            <p:nvPr/>
          </p:nvSpPr>
          <p:spPr bwMode="auto">
            <a:xfrm>
              <a:off x="5135794" y="2999449"/>
              <a:ext cx="487917" cy="583487"/>
            </a:xfrm>
            <a:custGeom>
              <a:avLst/>
              <a:gdLst>
                <a:gd name="T0" fmla="*/ 62 w 88"/>
                <a:gd name="T1" fmla="*/ 104 h 106"/>
                <a:gd name="T2" fmla="*/ 4 w 88"/>
                <a:gd name="T3" fmla="*/ 60 h 106"/>
                <a:gd name="T4" fmla="*/ 0 w 88"/>
                <a:gd name="T5" fmla="*/ 41 h 106"/>
                <a:gd name="T6" fmla="*/ 0 w 88"/>
                <a:gd name="T7" fmla="*/ 41 h 106"/>
                <a:gd name="T8" fmla="*/ 0 w 88"/>
                <a:gd name="T9" fmla="*/ 41 h 106"/>
                <a:gd name="T10" fmla="*/ 40 w 88"/>
                <a:gd name="T11" fmla="*/ 0 h 106"/>
                <a:gd name="T12" fmla="*/ 79 w 88"/>
                <a:gd name="T13" fmla="*/ 35 h 106"/>
                <a:gd name="T14" fmla="*/ 80 w 88"/>
                <a:gd name="T15" fmla="*/ 39 h 106"/>
                <a:gd name="T16" fmla="*/ 88 w 88"/>
                <a:gd name="T17" fmla="*/ 74 h 106"/>
                <a:gd name="T18" fmla="*/ 71 w 88"/>
                <a:gd name="T19" fmla="*/ 104 h 106"/>
                <a:gd name="T20" fmla="*/ 62 w 88"/>
                <a:gd name="T21" fmla="*/ 106 h 106"/>
                <a:gd name="T22" fmla="*/ 68 w 88"/>
                <a:gd name="T23" fmla="*/ 101 h 106"/>
                <a:gd name="T24" fmla="*/ 62 w 88"/>
                <a:gd name="T25" fmla="*/ 102 h 106"/>
                <a:gd name="T26" fmla="*/ 62 w 88"/>
                <a:gd name="T27" fmla="*/ 102 h 106"/>
                <a:gd name="T28" fmla="*/ 61 w 88"/>
                <a:gd name="T29" fmla="*/ 102 h 106"/>
                <a:gd name="T30" fmla="*/ 60 w 88"/>
                <a:gd name="T31" fmla="*/ 102 h 106"/>
                <a:gd name="T32" fmla="*/ 60 w 88"/>
                <a:gd name="T33" fmla="*/ 102 h 106"/>
                <a:gd name="T34" fmla="*/ 60 w 88"/>
                <a:gd name="T35" fmla="*/ 102 h 106"/>
                <a:gd name="T36" fmla="*/ 59 w 88"/>
                <a:gd name="T37" fmla="*/ 102 h 106"/>
                <a:gd name="T38" fmla="*/ 33 w 88"/>
                <a:gd name="T39" fmla="*/ 90 h 106"/>
                <a:gd name="T40" fmla="*/ 8 w 88"/>
                <a:gd name="T41" fmla="*/ 41 h 106"/>
                <a:gd name="T42" fmla="*/ 62 w 88"/>
                <a:gd name="T43" fmla="*/ 98 h 106"/>
                <a:gd name="T44" fmla="*/ 62 w 88"/>
                <a:gd name="T45" fmla="*/ 98 h 106"/>
                <a:gd name="T46" fmla="*/ 80 w 88"/>
                <a:gd name="T47" fmla="*/ 74 h 106"/>
                <a:gd name="T48" fmla="*/ 73 w 88"/>
                <a:gd name="T49" fmla="*/ 41 h 106"/>
                <a:gd name="T50" fmla="*/ 40 w 88"/>
                <a:gd name="T51" fmla="*/ 8 h 106"/>
                <a:gd name="T52" fmla="*/ 40 w 88"/>
                <a:gd name="T53" fmla="*/ 4 h 106"/>
                <a:gd name="T54" fmla="*/ 40 w 88"/>
                <a:gd name="T55" fmla="*/ 4 h 106"/>
                <a:gd name="T56" fmla="*/ 40 w 88"/>
                <a:gd name="T57" fmla="*/ 4 h 106"/>
                <a:gd name="T58" fmla="*/ 40 w 88"/>
                <a:gd name="T59" fmla="*/ 8 h 106"/>
                <a:gd name="T60" fmla="*/ 8 w 88"/>
                <a:gd name="T61" fmla="*/ 41 h 106"/>
                <a:gd name="T62" fmla="*/ 8 w 88"/>
                <a:gd name="T63" fmla="*/ 41 h 106"/>
                <a:gd name="T64" fmla="*/ 33 w 88"/>
                <a:gd name="T65" fmla="*/ 90 h 106"/>
                <a:gd name="T66" fmla="*/ 33 w 88"/>
                <a:gd name="T67" fmla="*/ 89 h 106"/>
                <a:gd name="T68" fmla="*/ 33 w 88"/>
                <a:gd name="T69" fmla="*/ 89 h 106"/>
                <a:gd name="T70" fmla="*/ 32 w 88"/>
                <a:gd name="T71" fmla="*/ 89 h 106"/>
                <a:gd name="T72" fmla="*/ 31 w 88"/>
                <a:gd name="T73" fmla="*/ 89 h 106"/>
                <a:gd name="T74" fmla="*/ 84 w 88"/>
                <a:gd name="T75" fmla="*/ 74 h 106"/>
                <a:gd name="T76" fmla="*/ 84 w 88"/>
                <a:gd name="T77" fmla="*/ 74 h 106"/>
                <a:gd name="T78" fmla="*/ 6 w 88"/>
                <a:gd name="T79" fmla="*/ 53 h 106"/>
                <a:gd name="T80" fmla="*/ 4 w 88"/>
                <a:gd name="T81" fmla="*/ 41 h 106"/>
                <a:gd name="T82" fmla="*/ 4 w 88"/>
                <a:gd name="T83" fmla="*/ 41 h 106"/>
                <a:gd name="T84" fmla="*/ 4 w 88"/>
                <a:gd name="T85" fmla="*/ 41 h 106"/>
                <a:gd name="T86" fmla="*/ 76 w 88"/>
                <a:gd name="T87" fmla="*/ 39 h 106"/>
                <a:gd name="T88" fmla="*/ 69 w 88"/>
                <a:gd name="T89" fmla="*/ 26 h 106"/>
                <a:gd name="T90" fmla="*/ 69 w 88"/>
                <a:gd name="T91" fmla="*/ 26 h 106"/>
                <a:gd name="T92" fmla="*/ 69 w 88"/>
                <a:gd name="T93" fmla="*/ 25 h 106"/>
                <a:gd name="T94" fmla="*/ 69 w 88"/>
                <a:gd name="T95" fmla="*/ 25 h 106"/>
                <a:gd name="T96" fmla="*/ 69 w 88"/>
                <a:gd name="T97" fmla="*/ 25 h 106"/>
                <a:gd name="T98" fmla="*/ 69 w 88"/>
                <a:gd name="T99" fmla="*/ 25 h 106"/>
                <a:gd name="T100" fmla="*/ 41 w 88"/>
                <a:gd name="T101" fmla="*/ 4 h 106"/>
                <a:gd name="T102" fmla="*/ 24 w 88"/>
                <a:gd name="T103" fmla="*/ 9 h 106"/>
                <a:gd name="T104" fmla="*/ 30 w 88"/>
                <a:gd name="T105" fmla="*/ 6 h 106"/>
                <a:gd name="T106" fmla="*/ 30 w 88"/>
                <a:gd name="T107" fmla="*/ 6 h 106"/>
                <a:gd name="T108" fmla="*/ 34 w 88"/>
                <a:gd name="T109" fmla="*/ 5 h 106"/>
                <a:gd name="T110" fmla="*/ 34 w 88"/>
                <a:gd name="T111" fmla="*/ 5 h 106"/>
                <a:gd name="T112" fmla="*/ 41 w 88"/>
                <a:gd name="T113" fmla="*/ 4 h 106"/>
                <a:gd name="T114" fmla="*/ 41 w 88"/>
                <a:gd name="T115" fmla="*/ 4 h 106"/>
                <a:gd name="T116" fmla="*/ 41 w 88"/>
                <a:gd name="T117" fmla="*/ 4 h 106"/>
                <a:gd name="T118" fmla="*/ 40 w 88"/>
                <a:gd name="T119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" h="106">
                  <a:moveTo>
                    <a:pt x="62" y="106"/>
                  </a:moveTo>
                  <a:cubicBezTo>
                    <a:pt x="62" y="106"/>
                    <a:pt x="62" y="106"/>
                    <a:pt x="62" y="106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41" y="106"/>
                    <a:pt x="15" y="84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1" y="53"/>
                    <a:pt x="0" y="47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14" y="9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2" y="1"/>
                    <a:pt x="36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69" y="14"/>
                    <a:pt x="79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5" y="51"/>
                    <a:pt x="88" y="63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87"/>
                    <a:pt x="83" y="99"/>
                    <a:pt x="71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68" y="105"/>
                    <a:pt x="65" y="106"/>
                    <a:pt x="62" y="106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62" y="106"/>
                    <a:pt x="62" y="106"/>
                    <a:pt x="62" y="106"/>
                  </a:cubicBezTo>
                  <a:close/>
                  <a:moveTo>
                    <a:pt x="62" y="102"/>
                  </a:moveTo>
                  <a:cubicBezTo>
                    <a:pt x="64" y="102"/>
                    <a:pt x="66" y="102"/>
                    <a:pt x="68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6" y="102"/>
                    <a:pt x="64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lose/>
                  <a:moveTo>
                    <a:pt x="61" y="102"/>
                  </a:move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lose/>
                  <a:moveTo>
                    <a:pt x="60" y="102"/>
                  </a:move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60" y="102"/>
                  </a:move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59" y="102"/>
                  </a:moveTo>
                  <a:cubicBezTo>
                    <a:pt x="59" y="102"/>
                    <a:pt x="59" y="102"/>
                    <a:pt x="59" y="102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2"/>
                    <a:pt x="59" y="102"/>
                    <a:pt x="59" y="102"/>
                  </a:cubicBezTo>
                  <a:close/>
                  <a:moveTo>
                    <a:pt x="59" y="102"/>
                  </a:moveTo>
                  <a:cubicBezTo>
                    <a:pt x="51" y="101"/>
                    <a:pt x="42" y="9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2" y="96"/>
                    <a:pt x="51" y="101"/>
                    <a:pt x="59" y="102"/>
                  </a:cubicBezTo>
                  <a:close/>
                  <a:moveTo>
                    <a:pt x="8" y="41"/>
                  </a:moveTo>
                  <a:cubicBezTo>
                    <a:pt x="8" y="46"/>
                    <a:pt x="9" y="51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20" y="78"/>
                    <a:pt x="46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4" y="98"/>
                    <a:pt x="66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76" y="93"/>
                    <a:pt x="80" y="86"/>
                    <a:pt x="80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64"/>
                    <a:pt x="77" y="53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63" y="19"/>
                    <a:pt x="52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4"/>
                    <a:pt x="38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8" y="4"/>
                    <a:pt x="39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7" y="8"/>
                    <a:pt x="35" y="9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19" y="15"/>
                    <a:pt x="8" y="26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lose/>
                  <a:moveTo>
                    <a:pt x="33" y="90"/>
                  </a:move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lose/>
                  <a:moveTo>
                    <a:pt x="33" y="89"/>
                  </a:moveTo>
                  <a:cubicBezTo>
                    <a:pt x="33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3" y="89"/>
                    <a:pt x="33" y="89"/>
                  </a:cubicBezTo>
                  <a:close/>
                  <a:moveTo>
                    <a:pt x="32" y="89"/>
                  </a:move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lose/>
                  <a:moveTo>
                    <a:pt x="32" y="89"/>
                  </a:moveTo>
                  <a:cubicBezTo>
                    <a:pt x="32" y="89"/>
                    <a:pt x="31" y="89"/>
                    <a:pt x="31" y="8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1" y="89"/>
                    <a:pt x="32" y="89"/>
                    <a:pt x="32" y="89"/>
                  </a:cubicBezTo>
                  <a:close/>
                  <a:moveTo>
                    <a:pt x="84" y="74"/>
                  </a:moveTo>
                  <a:cubicBezTo>
                    <a:pt x="84" y="66"/>
                    <a:pt x="82" y="57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82" y="57"/>
                    <a:pt x="84" y="66"/>
                    <a:pt x="84" y="74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lose/>
                  <a:moveTo>
                    <a:pt x="6" y="53"/>
                  </a:moveTo>
                  <a:cubicBezTo>
                    <a:pt x="5" y="49"/>
                    <a:pt x="4" y="45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5"/>
                    <a:pt x="5" y="49"/>
                    <a:pt x="6" y="53"/>
                  </a:cubicBezTo>
                  <a:close/>
                  <a:moveTo>
                    <a:pt x="76" y="39"/>
                  </a:moveTo>
                  <a:cubicBezTo>
                    <a:pt x="76" y="39"/>
                    <a:pt x="76" y="39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lose/>
                  <a:moveTo>
                    <a:pt x="69" y="26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lose/>
                  <a:moveTo>
                    <a:pt x="69" y="25"/>
                  </a:move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69" y="25"/>
                  </a:move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69" y="25"/>
                  </a:moveTo>
                  <a:cubicBezTo>
                    <a:pt x="69" y="25"/>
                    <a:pt x="68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4"/>
                    <a:pt x="69" y="25"/>
                    <a:pt x="69" y="25"/>
                  </a:cubicBezTo>
                  <a:close/>
                  <a:moveTo>
                    <a:pt x="68" y="24"/>
                  </a:moveTo>
                  <a:cubicBezTo>
                    <a:pt x="61" y="12"/>
                    <a:pt x="51" y="5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51" y="5"/>
                    <a:pt x="61" y="12"/>
                    <a:pt x="68" y="24"/>
                  </a:cubicBezTo>
                  <a:close/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  <a:moveTo>
                    <a:pt x="30" y="6"/>
                  </a:moveTo>
                  <a:cubicBezTo>
                    <a:pt x="28" y="7"/>
                    <a:pt x="26" y="8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3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1" y="6"/>
                    <a:pt x="30" y="6"/>
                  </a:cubicBezTo>
                  <a:close/>
                  <a:moveTo>
                    <a:pt x="34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0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3761"/>
            <p:cNvSpPr>
              <a:spLocks/>
            </p:cNvSpPr>
            <p:nvPr/>
          </p:nvSpPr>
          <p:spPr bwMode="auto">
            <a:xfrm>
              <a:off x="4999981" y="3145323"/>
              <a:ext cx="191142" cy="548278"/>
            </a:xfrm>
            <a:custGeom>
              <a:avLst/>
              <a:gdLst>
                <a:gd name="T0" fmla="*/ 17 w 35"/>
                <a:gd name="T1" fmla="*/ 99 h 100"/>
                <a:gd name="T2" fmla="*/ 11 w 35"/>
                <a:gd name="T3" fmla="*/ 93 h 100"/>
                <a:gd name="T4" fmla="*/ 11 w 35"/>
                <a:gd name="T5" fmla="*/ 93 h 100"/>
                <a:gd name="T6" fmla="*/ 7 w 35"/>
                <a:gd name="T7" fmla="*/ 80 h 100"/>
                <a:gd name="T8" fmla="*/ 7 w 35"/>
                <a:gd name="T9" fmla="*/ 80 h 100"/>
                <a:gd name="T10" fmla="*/ 0 w 35"/>
                <a:gd name="T11" fmla="*/ 52 h 100"/>
                <a:gd name="T12" fmla="*/ 0 w 35"/>
                <a:gd name="T13" fmla="*/ 52 h 100"/>
                <a:gd name="T14" fmla="*/ 0 w 35"/>
                <a:gd name="T15" fmla="*/ 50 h 100"/>
                <a:gd name="T16" fmla="*/ 0 w 35"/>
                <a:gd name="T17" fmla="*/ 50 h 100"/>
                <a:gd name="T18" fmla="*/ 31 w 35"/>
                <a:gd name="T19" fmla="*/ 0 h 100"/>
                <a:gd name="T20" fmla="*/ 31 w 35"/>
                <a:gd name="T21" fmla="*/ 0 h 100"/>
                <a:gd name="T22" fmla="*/ 31 w 35"/>
                <a:gd name="T23" fmla="*/ 0 h 100"/>
                <a:gd name="T24" fmla="*/ 34 w 35"/>
                <a:gd name="T25" fmla="*/ 2 h 100"/>
                <a:gd name="T26" fmla="*/ 19 w 35"/>
                <a:gd name="T27" fmla="*/ 21 h 100"/>
                <a:gd name="T28" fmla="*/ 19 w 35"/>
                <a:gd name="T29" fmla="*/ 21 h 100"/>
                <a:gd name="T30" fmla="*/ 4 w 35"/>
                <a:gd name="T31" fmla="*/ 50 h 100"/>
                <a:gd name="T32" fmla="*/ 4 w 35"/>
                <a:gd name="T33" fmla="*/ 50 h 100"/>
                <a:gd name="T34" fmla="*/ 4 w 35"/>
                <a:gd name="T35" fmla="*/ 51 h 100"/>
                <a:gd name="T36" fmla="*/ 4 w 35"/>
                <a:gd name="T37" fmla="*/ 51 h 100"/>
                <a:gd name="T38" fmla="*/ 10 w 35"/>
                <a:gd name="T39" fmla="*/ 77 h 100"/>
                <a:gd name="T40" fmla="*/ 10 w 35"/>
                <a:gd name="T41" fmla="*/ 77 h 100"/>
                <a:gd name="T42" fmla="*/ 18 w 35"/>
                <a:gd name="T43" fmla="*/ 95 h 100"/>
                <a:gd name="T44" fmla="*/ 18 w 35"/>
                <a:gd name="T45" fmla="*/ 95 h 100"/>
                <a:gd name="T46" fmla="*/ 18 w 35"/>
                <a:gd name="T47" fmla="*/ 95 h 100"/>
                <a:gd name="T48" fmla="*/ 18 w 35"/>
                <a:gd name="T49" fmla="*/ 95 h 100"/>
                <a:gd name="T50" fmla="*/ 24 w 35"/>
                <a:gd name="T51" fmla="*/ 96 h 100"/>
                <a:gd name="T52" fmla="*/ 24 w 35"/>
                <a:gd name="T53" fmla="*/ 96 h 100"/>
                <a:gd name="T54" fmla="*/ 34 w 35"/>
                <a:gd name="T55" fmla="*/ 95 h 100"/>
                <a:gd name="T56" fmla="*/ 34 w 35"/>
                <a:gd name="T57" fmla="*/ 95 h 100"/>
                <a:gd name="T58" fmla="*/ 35 w 35"/>
                <a:gd name="T59" fmla="*/ 99 h 100"/>
                <a:gd name="T60" fmla="*/ 24 w 35"/>
                <a:gd name="T61" fmla="*/ 100 h 100"/>
                <a:gd name="T62" fmla="*/ 24 w 35"/>
                <a:gd name="T63" fmla="*/ 100 h 100"/>
                <a:gd name="T64" fmla="*/ 17 w 35"/>
                <a:gd name="T65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" h="100">
                  <a:moveTo>
                    <a:pt x="17" y="99"/>
                  </a:moveTo>
                  <a:cubicBezTo>
                    <a:pt x="14" y="98"/>
                    <a:pt x="13" y="96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0" y="89"/>
                    <a:pt x="8" y="85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4" y="71"/>
                    <a:pt x="1" y="59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1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32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26" y="10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1" y="30"/>
                    <a:pt x="4" y="43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8"/>
                    <a:pt x="8" y="68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3" y="86"/>
                    <a:pt x="16" y="94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9" y="96"/>
                    <a:pt x="21" y="96"/>
                    <a:pt x="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9" y="96"/>
                    <a:pt x="34" y="95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9"/>
                    <a:pt x="29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1" y="100"/>
                    <a:pt x="19" y="100"/>
                    <a:pt x="1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3762"/>
            <p:cNvSpPr>
              <a:spLocks noEditPoints="1"/>
            </p:cNvSpPr>
            <p:nvPr/>
          </p:nvSpPr>
          <p:spPr bwMode="auto">
            <a:xfrm>
              <a:off x="4989920" y="3130231"/>
              <a:ext cx="216294" cy="573427"/>
            </a:xfrm>
            <a:custGeom>
              <a:avLst/>
              <a:gdLst>
                <a:gd name="T0" fmla="*/ 19 w 39"/>
                <a:gd name="T1" fmla="*/ 101 h 104"/>
                <a:gd name="T2" fmla="*/ 12 w 39"/>
                <a:gd name="T3" fmla="*/ 95 h 104"/>
                <a:gd name="T4" fmla="*/ 7 w 39"/>
                <a:gd name="T5" fmla="*/ 83 h 104"/>
                <a:gd name="T6" fmla="*/ 0 w 39"/>
                <a:gd name="T7" fmla="*/ 54 h 104"/>
                <a:gd name="T8" fmla="*/ 0 w 39"/>
                <a:gd name="T9" fmla="*/ 52 h 104"/>
                <a:gd name="T10" fmla="*/ 31 w 39"/>
                <a:gd name="T11" fmla="*/ 1 h 104"/>
                <a:gd name="T12" fmla="*/ 31 w 39"/>
                <a:gd name="T13" fmla="*/ 0 h 104"/>
                <a:gd name="T14" fmla="*/ 33 w 39"/>
                <a:gd name="T15" fmla="*/ 0 h 104"/>
                <a:gd name="T16" fmla="*/ 37 w 39"/>
                <a:gd name="T17" fmla="*/ 5 h 104"/>
                <a:gd name="T18" fmla="*/ 37 w 39"/>
                <a:gd name="T19" fmla="*/ 6 h 104"/>
                <a:gd name="T20" fmla="*/ 37 w 39"/>
                <a:gd name="T21" fmla="*/ 6 h 104"/>
                <a:gd name="T22" fmla="*/ 37 w 39"/>
                <a:gd name="T23" fmla="*/ 6 h 104"/>
                <a:gd name="T24" fmla="*/ 37 w 39"/>
                <a:gd name="T25" fmla="*/ 6 h 104"/>
                <a:gd name="T26" fmla="*/ 36 w 39"/>
                <a:gd name="T27" fmla="*/ 7 h 104"/>
                <a:gd name="T28" fmla="*/ 32 w 39"/>
                <a:gd name="T29" fmla="*/ 11 h 104"/>
                <a:gd name="T30" fmla="*/ 22 w 39"/>
                <a:gd name="T31" fmla="*/ 24 h 104"/>
                <a:gd name="T32" fmla="*/ 8 w 39"/>
                <a:gd name="T33" fmla="*/ 51 h 104"/>
                <a:gd name="T34" fmla="*/ 8 w 39"/>
                <a:gd name="T35" fmla="*/ 52 h 104"/>
                <a:gd name="T36" fmla="*/ 8 w 39"/>
                <a:gd name="T37" fmla="*/ 53 h 104"/>
                <a:gd name="T38" fmla="*/ 14 w 39"/>
                <a:gd name="T39" fmla="*/ 79 h 104"/>
                <a:gd name="T40" fmla="*/ 18 w 39"/>
                <a:gd name="T41" fmla="*/ 90 h 104"/>
                <a:gd name="T42" fmla="*/ 21 w 39"/>
                <a:gd name="T43" fmla="*/ 95 h 104"/>
                <a:gd name="T44" fmla="*/ 26 w 39"/>
                <a:gd name="T45" fmla="*/ 96 h 104"/>
                <a:gd name="T46" fmla="*/ 26 w 39"/>
                <a:gd name="T47" fmla="*/ 96 h 104"/>
                <a:gd name="T48" fmla="*/ 26 w 39"/>
                <a:gd name="T49" fmla="*/ 96 h 104"/>
                <a:gd name="T50" fmla="*/ 36 w 39"/>
                <a:gd name="T51" fmla="*/ 95 h 104"/>
                <a:gd name="T52" fmla="*/ 39 w 39"/>
                <a:gd name="T53" fmla="*/ 103 h 104"/>
                <a:gd name="T54" fmla="*/ 37 w 39"/>
                <a:gd name="T55" fmla="*/ 103 h 104"/>
                <a:gd name="T56" fmla="*/ 36 w 39"/>
                <a:gd name="T57" fmla="*/ 103 h 104"/>
                <a:gd name="T58" fmla="*/ 33 w 39"/>
                <a:gd name="T59" fmla="*/ 104 h 104"/>
                <a:gd name="T60" fmla="*/ 26 w 39"/>
                <a:gd name="T61" fmla="*/ 104 h 104"/>
                <a:gd name="T62" fmla="*/ 26 w 39"/>
                <a:gd name="T63" fmla="*/ 100 h 104"/>
                <a:gd name="T64" fmla="*/ 19 w 39"/>
                <a:gd name="T65" fmla="*/ 99 h 104"/>
                <a:gd name="T66" fmla="*/ 19 w 39"/>
                <a:gd name="T67" fmla="*/ 99 h 104"/>
                <a:gd name="T68" fmla="*/ 26 w 39"/>
                <a:gd name="T69" fmla="*/ 100 h 104"/>
                <a:gd name="T70" fmla="*/ 30 w 39"/>
                <a:gd name="T71" fmla="*/ 100 h 104"/>
                <a:gd name="T72" fmla="*/ 33 w 39"/>
                <a:gd name="T73" fmla="*/ 100 h 104"/>
                <a:gd name="T74" fmla="*/ 33 w 39"/>
                <a:gd name="T75" fmla="*/ 100 h 104"/>
                <a:gd name="T76" fmla="*/ 17 w 39"/>
                <a:gd name="T77" fmla="*/ 97 h 104"/>
                <a:gd name="T78" fmla="*/ 18 w 39"/>
                <a:gd name="T79" fmla="*/ 99 h 104"/>
                <a:gd name="T80" fmla="*/ 15 w 39"/>
                <a:gd name="T81" fmla="*/ 94 h 104"/>
                <a:gd name="T82" fmla="*/ 14 w 39"/>
                <a:gd name="T83" fmla="*/ 92 h 104"/>
                <a:gd name="T84" fmla="*/ 13 w 39"/>
                <a:gd name="T85" fmla="*/ 89 h 104"/>
                <a:gd name="T86" fmla="*/ 15 w 39"/>
                <a:gd name="T87" fmla="*/ 94 h 104"/>
                <a:gd name="T88" fmla="*/ 10 w 39"/>
                <a:gd name="T89" fmla="*/ 80 h 104"/>
                <a:gd name="T90" fmla="*/ 10 w 39"/>
                <a:gd name="T91" fmla="*/ 80 h 104"/>
                <a:gd name="T92" fmla="*/ 4 w 39"/>
                <a:gd name="T93" fmla="*/ 53 h 104"/>
                <a:gd name="T94" fmla="*/ 4 w 39"/>
                <a:gd name="T95" fmla="*/ 53 h 104"/>
                <a:gd name="T96" fmla="*/ 4 w 39"/>
                <a:gd name="T97" fmla="*/ 53 h 104"/>
                <a:gd name="T98" fmla="*/ 10 w 39"/>
                <a:gd name="T99" fmla="*/ 35 h 104"/>
                <a:gd name="T100" fmla="*/ 19 w 39"/>
                <a:gd name="T101" fmla="*/ 21 h 104"/>
                <a:gd name="T102" fmla="*/ 27 w 39"/>
                <a:gd name="T103" fmla="*/ 12 h 104"/>
                <a:gd name="T104" fmla="*/ 19 w 39"/>
                <a:gd name="T105" fmla="*/ 2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" h="104">
                  <a:moveTo>
                    <a:pt x="18" y="103"/>
                  </a:moveTo>
                  <a:cubicBezTo>
                    <a:pt x="19" y="101"/>
                    <a:pt x="19" y="101"/>
                    <a:pt x="19" y="101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4" y="102"/>
                    <a:pt x="13" y="99"/>
                    <a:pt x="12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0" y="92"/>
                    <a:pt x="8" y="88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4" y="73"/>
                    <a:pt x="1" y="6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33"/>
                    <a:pt x="28" y="5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8"/>
                    <a:pt x="34" y="9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4"/>
                    <a:pt x="26" y="19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5" y="33"/>
                    <a:pt x="8" y="46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60"/>
                    <a:pt x="11" y="70"/>
                    <a:pt x="1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83"/>
                    <a:pt x="17" y="87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9" y="93"/>
                    <a:pt x="20" y="95"/>
                    <a:pt x="21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2" y="96"/>
                    <a:pt x="24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31" y="96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5" y="103"/>
                    <a:pt x="34" y="103"/>
                    <a:pt x="33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1" y="104"/>
                    <a:pt x="29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3" y="104"/>
                    <a:pt x="20" y="104"/>
                    <a:pt x="18" y="103"/>
                  </a:cubicBezTo>
                  <a:close/>
                  <a:moveTo>
                    <a:pt x="26" y="100"/>
                  </a:moveTo>
                  <a:cubicBezTo>
                    <a:pt x="26" y="100"/>
                    <a:pt x="26" y="100"/>
                    <a:pt x="26" y="100"/>
                  </a:cubicBezTo>
                  <a:cubicBezTo>
                    <a:pt x="23" y="100"/>
                    <a:pt x="21" y="100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21" y="100"/>
                    <a:pt x="23" y="100"/>
                    <a:pt x="26" y="100"/>
                  </a:cubicBezTo>
                  <a:close/>
                  <a:moveTo>
                    <a:pt x="33" y="100"/>
                  </a:moveTo>
                  <a:cubicBezTo>
                    <a:pt x="32" y="100"/>
                    <a:pt x="31" y="100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1" y="100"/>
                    <a:pt x="32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lose/>
                  <a:moveTo>
                    <a:pt x="18" y="99"/>
                  </a:moveTo>
                  <a:cubicBezTo>
                    <a:pt x="18" y="98"/>
                    <a:pt x="17" y="98"/>
                    <a:pt x="17" y="97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98"/>
                    <a:pt x="18" y="98"/>
                    <a:pt x="18" y="99"/>
                  </a:cubicBezTo>
                  <a:close/>
                  <a:moveTo>
                    <a:pt x="15" y="94"/>
                  </a:move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3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1"/>
                    <a:pt x="14" y="90"/>
                    <a:pt x="13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91"/>
                    <a:pt x="14" y="92"/>
                    <a:pt x="15" y="94"/>
                  </a:cubicBezTo>
                  <a:close/>
                  <a:moveTo>
                    <a:pt x="4" y="53"/>
                  </a:moveTo>
                  <a:cubicBezTo>
                    <a:pt x="5" y="61"/>
                    <a:pt x="8" y="71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1"/>
                    <a:pt x="5" y="61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lose/>
                  <a:moveTo>
                    <a:pt x="19" y="21"/>
                  </a:moveTo>
                  <a:cubicBezTo>
                    <a:pt x="16" y="25"/>
                    <a:pt x="13" y="30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3" y="30"/>
                    <a:pt x="16" y="26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4" y="15"/>
                    <a:pt x="22" y="18"/>
                    <a:pt x="1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3763"/>
            <p:cNvSpPr>
              <a:spLocks/>
            </p:cNvSpPr>
            <p:nvPr/>
          </p:nvSpPr>
          <p:spPr bwMode="auto">
            <a:xfrm>
              <a:off x="5095553" y="3668449"/>
              <a:ext cx="95573" cy="55332"/>
            </a:xfrm>
            <a:custGeom>
              <a:avLst/>
              <a:gdLst>
                <a:gd name="T0" fmla="*/ 0 w 19"/>
                <a:gd name="T1" fmla="*/ 4 h 11"/>
                <a:gd name="T2" fmla="*/ 1 w 19"/>
                <a:gd name="T3" fmla="*/ 0 h 11"/>
                <a:gd name="T4" fmla="*/ 19 w 19"/>
                <a:gd name="T5" fmla="*/ 7 h 11"/>
                <a:gd name="T6" fmla="*/ 18 w 19"/>
                <a:gd name="T7" fmla="*/ 11 h 11"/>
                <a:gd name="T8" fmla="*/ 0 w 19"/>
                <a:gd name="T9" fmla="*/ 4 h 11"/>
                <a:gd name="T10" fmla="*/ 0 w 19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0" y="4"/>
                  </a:moveTo>
                  <a:lnTo>
                    <a:pt x="1" y="0"/>
                  </a:lnTo>
                  <a:lnTo>
                    <a:pt x="19" y="7"/>
                  </a:lnTo>
                  <a:lnTo>
                    <a:pt x="18" y="1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3764"/>
            <p:cNvSpPr>
              <a:spLocks noEditPoints="1"/>
            </p:cNvSpPr>
            <p:nvPr/>
          </p:nvSpPr>
          <p:spPr bwMode="auto">
            <a:xfrm>
              <a:off x="5075433" y="3658389"/>
              <a:ext cx="135813" cy="80481"/>
            </a:xfrm>
            <a:custGeom>
              <a:avLst/>
              <a:gdLst>
                <a:gd name="T0" fmla="*/ 2 w 27"/>
                <a:gd name="T1" fmla="*/ 8 h 16"/>
                <a:gd name="T2" fmla="*/ 4 w 27"/>
                <a:gd name="T3" fmla="*/ 6 h 16"/>
                <a:gd name="T4" fmla="*/ 5 w 27"/>
                <a:gd name="T5" fmla="*/ 7 h 16"/>
                <a:gd name="T6" fmla="*/ 4 w 27"/>
                <a:gd name="T7" fmla="*/ 6 h 16"/>
                <a:gd name="T8" fmla="*/ 2 w 27"/>
                <a:gd name="T9" fmla="*/ 8 h 16"/>
                <a:gd name="T10" fmla="*/ 0 w 27"/>
                <a:gd name="T11" fmla="*/ 7 h 16"/>
                <a:gd name="T12" fmla="*/ 4 w 27"/>
                <a:gd name="T13" fmla="*/ 0 h 16"/>
                <a:gd name="T14" fmla="*/ 27 w 27"/>
                <a:gd name="T15" fmla="*/ 8 h 16"/>
                <a:gd name="T16" fmla="*/ 23 w 27"/>
                <a:gd name="T17" fmla="*/ 16 h 16"/>
                <a:gd name="T18" fmla="*/ 2 w 27"/>
                <a:gd name="T19" fmla="*/ 8 h 16"/>
                <a:gd name="T20" fmla="*/ 2 w 27"/>
                <a:gd name="T21" fmla="*/ 8 h 16"/>
                <a:gd name="T22" fmla="*/ 20 w 27"/>
                <a:gd name="T23" fmla="*/ 11 h 16"/>
                <a:gd name="T24" fmla="*/ 20 w 27"/>
                <a:gd name="T25" fmla="*/ 11 h 16"/>
                <a:gd name="T26" fmla="*/ 6 w 27"/>
                <a:gd name="T27" fmla="*/ 5 h 16"/>
                <a:gd name="T28" fmla="*/ 6 w 27"/>
                <a:gd name="T29" fmla="*/ 5 h 16"/>
                <a:gd name="T30" fmla="*/ 20 w 27"/>
                <a:gd name="T31" fmla="*/ 11 h 16"/>
                <a:gd name="T32" fmla="*/ 20 w 27"/>
                <a:gd name="T33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16">
                  <a:moveTo>
                    <a:pt x="2" y="8"/>
                  </a:moveTo>
                  <a:lnTo>
                    <a:pt x="4" y="6"/>
                  </a:lnTo>
                  <a:lnTo>
                    <a:pt x="5" y="7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4" y="0"/>
                  </a:lnTo>
                  <a:lnTo>
                    <a:pt x="27" y="8"/>
                  </a:lnTo>
                  <a:lnTo>
                    <a:pt x="23" y="16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20" y="11"/>
                  </a:moveTo>
                  <a:lnTo>
                    <a:pt x="20" y="11"/>
                  </a:lnTo>
                  <a:lnTo>
                    <a:pt x="6" y="5"/>
                  </a:lnTo>
                  <a:lnTo>
                    <a:pt x="6" y="5"/>
                  </a:lnTo>
                  <a:lnTo>
                    <a:pt x="20" y="11"/>
                  </a:lnTo>
                  <a:lnTo>
                    <a:pt x="2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3765"/>
            <p:cNvSpPr>
              <a:spLocks/>
            </p:cNvSpPr>
            <p:nvPr/>
          </p:nvSpPr>
          <p:spPr bwMode="auto">
            <a:xfrm>
              <a:off x="5362145" y="2511535"/>
              <a:ext cx="417497" cy="518098"/>
            </a:xfrm>
            <a:custGeom>
              <a:avLst/>
              <a:gdLst>
                <a:gd name="T0" fmla="*/ 0 w 75"/>
                <a:gd name="T1" fmla="*/ 89 h 93"/>
                <a:gd name="T2" fmla="*/ 33 w 75"/>
                <a:gd name="T3" fmla="*/ 80 h 93"/>
                <a:gd name="T4" fmla="*/ 33 w 75"/>
                <a:gd name="T5" fmla="*/ 80 h 93"/>
                <a:gd name="T6" fmla="*/ 69 w 75"/>
                <a:gd name="T7" fmla="*/ 52 h 93"/>
                <a:gd name="T8" fmla="*/ 69 w 75"/>
                <a:gd name="T9" fmla="*/ 52 h 93"/>
                <a:gd name="T10" fmla="*/ 71 w 75"/>
                <a:gd name="T11" fmla="*/ 40 h 93"/>
                <a:gd name="T12" fmla="*/ 71 w 75"/>
                <a:gd name="T13" fmla="*/ 40 h 93"/>
                <a:gd name="T14" fmla="*/ 65 w 75"/>
                <a:gd name="T15" fmla="*/ 15 h 93"/>
                <a:gd name="T16" fmla="*/ 65 w 75"/>
                <a:gd name="T17" fmla="*/ 15 h 93"/>
                <a:gd name="T18" fmla="*/ 58 w 75"/>
                <a:gd name="T19" fmla="*/ 5 h 93"/>
                <a:gd name="T20" fmla="*/ 58 w 75"/>
                <a:gd name="T21" fmla="*/ 5 h 93"/>
                <a:gd name="T22" fmla="*/ 41 w 75"/>
                <a:gd name="T23" fmla="*/ 4 h 93"/>
                <a:gd name="T24" fmla="*/ 42 w 75"/>
                <a:gd name="T25" fmla="*/ 0 h 93"/>
                <a:gd name="T26" fmla="*/ 60 w 75"/>
                <a:gd name="T27" fmla="*/ 1 h 93"/>
                <a:gd name="T28" fmla="*/ 60 w 75"/>
                <a:gd name="T29" fmla="*/ 2 h 93"/>
                <a:gd name="T30" fmla="*/ 68 w 75"/>
                <a:gd name="T31" fmla="*/ 13 h 93"/>
                <a:gd name="T32" fmla="*/ 68 w 75"/>
                <a:gd name="T33" fmla="*/ 13 h 93"/>
                <a:gd name="T34" fmla="*/ 75 w 75"/>
                <a:gd name="T35" fmla="*/ 40 h 93"/>
                <a:gd name="T36" fmla="*/ 75 w 75"/>
                <a:gd name="T37" fmla="*/ 40 h 93"/>
                <a:gd name="T38" fmla="*/ 73 w 75"/>
                <a:gd name="T39" fmla="*/ 53 h 93"/>
                <a:gd name="T40" fmla="*/ 73 w 75"/>
                <a:gd name="T41" fmla="*/ 53 h 93"/>
                <a:gd name="T42" fmla="*/ 34 w 75"/>
                <a:gd name="T43" fmla="*/ 84 h 93"/>
                <a:gd name="T44" fmla="*/ 34 w 75"/>
                <a:gd name="T45" fmla="*/ 84 h 93"/>
                <a:gd name="T46" fmla="*/ 1 w 75"/>
                <a:gd name="T47" fmla="*/ 93 h 93"/>
                <a:gd name="T48" fmla="*/ 1 w 75"/>
                <a:gd name="T49" fmla="*/ 93 h 93"/>
                <a:gd name="T50" fmla="*/ 0 w 75"/>
                <a:gd name="T51" fmla="*/ 8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93">
                  <a:moveTo>
                    <a:pt x="0" y="89"/>
                  </a:moveTo>
                  <a:cubicBezTo>
                    <a:pt x="0" y="89"/>
                    <a:pt x="16" y="86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50" y="74"/>
                    <a:pt x="67" y="64"/>
                    <a:pt x="69" y="52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0" y="48"/>
                    <a:pt x="71" y="44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30"/>
                    <a:pt x="68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2" y="10"/>
                    <a:pt x="59" y="6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2" y="3"/>
                    <a:pt x="65" y="7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72" y="20"/>
                    <a:pt x="75" y="29"/>
                    <a:pt x="75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4"/>
                    <a:pt x="74" y="48"/>
                    <a:pt x="73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0" y="68"/>
                    <a:pt x="51" y="77"/>
                    <a:pt x="34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17" y="90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0" y="89"/>
                    <a:pt x="0" y="89"/>
                    <a:pt x="0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3766"/>
            <p:cNvSpPr>
              <a:spLocks noEditPoints="1"/>
            </p:cNvSpPr>
            <p:nvPr/>
          </p:nvSpPr>
          <p:spPr bwMode="auto">
            <a:xfrm>
              <a:off x="5352085" y="2496443"/>
              <a:ext cx="437617" cy="548278"/>
            </a:xfrm>
            <a:custGeom>
              <a:avLst/>
              <a:gdLst>
                <a:gd name="T0" fmla="*/ 0 w 79"/>
                <a:gd name="T1" fmla="*/ 92 h 99"/>
                <a:gd name="T2" fmla="*/ 0 w 79"/>
                <a:gd name="T3" fmla="*/ 92 h 99"/>
                <a:gd name="T4" fmla="*/ 1 w 79"/>
                <a:gd name="T5" fmla="*/ 91 h 99"/>
                <a:gd name="T6" fmla="*/ 1 w 79"/>
                <a:gd name="T7" fmla="*/ 90 h 99"/>
                <a:gd name="T8" fmla="*/ 2 w 79"/>
                <a:gd name="T9" fmla="*/ 90 h 99"/>
                <a:gd name="T10" fmla="*/ 2 w 79"/>
                <a:gd name="T11" fmla="*/ 90 h 99"/>
                <a:gd name="T12" fmla="*/ 2 w 79"/>
                <a:gd name="T13" fmla="*/ 90 h 99"/>
                <a:gd name="T14" fmla="*/ 2 w 79"/>
                <a:gd name="T15" fmla="*/ 90 h 99"/>
                <a:gd name="T16" fmla="*/ 4 w 79"/>
                <a:gd name="T17" fmla="*/ 90 h 99"/>
                <a:gd name="T18" fmla="*/ 12 w 79"/>
                <a:gd name="T19" fmla="*/ 88 h 99"/>
                <a:gd name="T20" fmla="*/ 34 w 79"/>
                <a:gd name="T21" fmla="*/ 81 h 99"/>
                <a:gd name="T22" fmla="*/ 69 w 79"/>
                <a:gd name="T23" fmla="*/ 54 h 99"/>
                <a:gd name="T24" fmla="*/ 71 w 79"/>
                <a:gd name="T25" fmla="*/ 43 h 99"/>
                <a:gd name="T26" fmla="*/ 65 w 79"/>
                <a:gd name="T27" fmla="*/ 19 h 99"/>
                <a:gd name="T28" fmla="*/ 59 w 79"/>
                <a:gd name="T29" fmla="*/ 10 h 99"/>
                <a:gd name="T30" fmla="*/ 41 w 79"/>
                <a:gd name="T31" fmla="*/ 8 h 99"/>
                <a:gd name="T32" fmla="*/ 62 w 79"/>
                <a:gd name="T33" fmla="*/ 2 h 99"/>
                <a:gd name="T34" fmla="*/ 63 w 79"/>
                <a:gd name="T35" fmla="*/ 3 h 99"/>
                <a:gd name="T36" fmla="*/ 72 w 79"/>
                <a:gd name="T37" fmla="*/ 15 h 99"/>
                <a:gd name="T38" fmla="*/ 79 w 79"/>
                <a:gd name="T39" fmla="*/ 43 h 99"/>
                <a:gd name="T40" fmla="*/ 79 w 79"/>
                <a:gd name="T41" fmla="*/ 43 h 99"/>
                <a:gd name="T42" fmla="*/ 77 w 79"/>
                <a:gd name="T43" fmla="*/ 56 h 99"/>
                <a:gd name="T44" fmla="*/ 37 w 79"/>
                <a:gd name="T45" fmla="*/ 89 h 99"/>
                <a:gd name="T46" fmla="*/ 3 w 79"/>
                <a:gd name="T47" fmla="*/ 98 h 99"/>
                <a:gd name="T48" fmla="*/ 1 w 79"/>
                <a:gd name="T49" fmla="*/ 96 h 99"/>
                <a:gd name="T50" fmla="*/ 5 w 79"/>
                <a:gd name="T51" fmla="*/ 93 h 99"/>
                <a:gd name="T52" fmla="*/ 13 w 79"/>
                <a:gd name="T53" fmla="*/ 92 h 99"/>
                <a:gd name="T54" fmla="*/ 28 w 79"/>
                <a:gd name="T55" fmla="*/ 88 h 99"/>
                <a:gd name="T56" fmla="*/ 4 w 79"/>
                <a:gd name="T57" fmla="*/ 94 h 99"/>
                <a:gd name="T58" fmla="*/ 4 w 79"/>
                <a:gd name="T59" fmla="*/ 94 h 99"/>
                <a:gd name="T60" fmla="*/ 28 w 79"/>
                <a:gd name="T61" fmla="*/ 87 h 99"/>
                <a:gd name="T62" fmla="*/ 28 w 79"/>
                <a:gd name="T63" fmla="*/ 88 h 99"/>
                <a:gd name="T64" fmla="*/ 43 w 79"/>
                <a:gd name="T65" fmla="*/ 82 h 99"/>
                <a:gd name="T66" fmla="*/ 73 w 79"/>
                <a:gd name="T67" fmla="*/ 55 h 99"/>
                <a:gd name="T68" fmla="*/ 74 w 79"/>
                <a:gd name="T69" fmla="*/ 53 h 99"/>
                <a:gd name="T70" fmla="*/ 73 w 79"/>
                <a:gd name="T71" fmla="*/ 55 h 99"/>
                <a:gd name="T72" fmla="*/ 70 w 79"/>
                <a:gd name="T73" fmla="*/ 20 h 99"/>
                <a:gd name="T74" fmla="*/ 75 w 79"/>
                <a:gd name="T75" fmla="*/ 42 h 99"/>
                <a:gd name="T76" fmla="*/ 62 w 79"/>
                <a:gd name="T77" fmla="*/ 7 h 99"/>
                <a:gd name="T78" fmla="*/ 65 w 79"/>
                <a:gd name="T79" fmla="*/ 11 h 99"/>
                <a:gd name="T80" fmla="*/ 61 w 79"/>
                <a:gd name="T81" fmla="*/ 6 h 99"/>
                <a:gd name="T82" fmla="*/ 45 w 79"/>
                <a:gd name="T83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9" h="99">
                  <a:moveTo>
                    <a:pt x="1" y="96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" y="90"/>
                    <a:pt x="4" y="90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6" y="89"/>
                    <a:pt x="9" y="89"/>
                    <a:pt x="12" y="88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8" y="86"/>
                    <a:pt x="26" y="84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51" y="75"/>
                    <a:pt x="68" y="65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0"/>
                    <a:pt x="71" y="46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3"/>
                    <a:pt x="68" y="25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5"/>
                    <a:pt x="60" y="11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5" y="5"/>
                    <a:pt x="69" y="9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6" y="22"/>
                    <a:pt x="79" y="32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7"/>
                    <a:pt x="78" y="51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3" y="73"/>
                    <a:pt x="54" y="82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20" y="95"/>
                    <a:pt x="5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1" y="96"/>
                    <a:pt x="1" y="96"/>
                    <a:pt x="1" y="96"/>
                  </a:cubicBezTo>
                  <a:close/>
                  <a:moveTo>
                    <a:pt x="4" y="94"/>
                  </a:moveTo>
                  <a:cubicBezTo>
                    <a:pt x="5" y="94"/>
                    <a:pt x="5" y="94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7" y="93"/>
                    <a:pt x="10" y="93"/>
                    <a:pt x="13" y="92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7" y="91"/>
                    <a:pt x="22" y="89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17" y="91"/>
                    <a:pt x="8" y="93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lose/>
                  <a:moveTo>
                    <a:pt x="28" y="88"/>
                  </a:move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8"/>
                  </a:cubicBezTo>
                  <a:close/>
                  <a:moveTo>
                    <a:pt x="73" y="55"/>
                  </a:moveTo>
                  <a:cubicBezTo>
                    <a:pt x="71" y="67"/>
                    <a:pt x="57" y="76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57" y="76"/>
                    <a:pt x="71" y="67"/>
                    <a:pt x="73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4" y="54"/>
                    <a:pt x="74" y="54"/>
                    <a:pt x="74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4"/>
                    <a:pt x="74" y="54"/>
                    <a:pt x="73" y="55"/>
                  </a:cubicBezTo>
                  <a:close/>
                  <a:moveTo>
                    <a:pt x="75" y="42"/>
                  </a:moveTo>
                  <a:cubicBezTo>
                    <a:pt x="75" y="33"/>
                    <a:pt x="72" y="26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26"/>
                    <a:pt x="75" y="33"/>
                    <a:pt x="75" y="42"/>
                  </a:cubicBezTo>
                  <a:close/>
                  <a:moveTo>
                    <a:pt x="65" y="11"/>
                  </a:moveTo>
                  <a:cubicBezTo>
                    <a:pt x="64" y="9"/>
                    <a:pt x="63" y="8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3" y="8"/>
                    <a:pt x="64" y="9"/>
                    <a:pt x="65" y="11"/>
                  </a:cubicBezTo>
                  <a:close/>
                  <a:moveTo>
                    <a:pt x="45" y="5"/>
                  </a:move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3767"/>
            <p:cNvSpPr>
              <a:spLocks/>
            </p:cNvSpPr>
            <p:nvPr/>
          </p:nvSpPr>
          <p:spPr bwMode="auto">
            <a:xfrm>
              <a:off x="5623708" y="2431054"/>
              <a:ext cx="45272" cy="100601"/>
            </a:xfrm>
            <a:custGeom>
              <a:avLst/>
              <a:gdLst>
                <a:gd name="T0" fmla="*/ 0 w 9"/>
                <a:gd name="T1" fmla="*/ 0 h 20"/>
                <a:gd name="T2" fmla="*/ 4 w 9"/>
                <a:gd name="T3" fmla="*/ 0 h 20"/>
                <a:gd name="T4" fmla="*/ 9 w 9"/>
                <a:gd name="T5" fmla="*/ 19 h 20"/>
                <a:gd name="T6" fmla="*/ 4 w 9"/>
                <a:gd name="T7" fmla="*/ 20 h 20"/>
                <a:gd name="T8" fmla="*/ 0 w 9"/>
                <a:gd name="T9" fmla="*/ 0 h 20"/>
                <a:gd name="T10" fmla="*/ 0 w 9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0">
                  <a:moveTo>
                    <a:pt x="0" y="0"/>
                  </a:moveTo>
                  <a:lnTo>
                    <a:pt x="4" y="0"/>
                  </a:lnTo>
                  <a:lnTo>
                    <a:pt x="9" y="19"/>
                  </a:lnTo>
                  <a:lnTo>
                    <a:pt x="4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3768"/>
            <p:cNvSpPr>
              <a:spLocks noEditPoints="1"/>
            </p:cNvSpPr>
            <p:nvPr/>
          </p:nvSpPr>
          <p:spPr bwMode="auto">
            <a:xfrm>
              <a:off x="5613648" y="2415962"/>
              <a:ext cx="65392" cy="125753"/>
            </a:xfrm>
            <a:custGeom>
              <a:avLst/>
              <a:gdLst>
                <a:gd name="T0" fmla="*/ 0 w 13"/>
                <a:gd name="T1" fmla="*/ 4 h 25"/>
                <a:gd name="T2" fmla="*/ 2 w 13"/>
                <a:gd name="T3" fmla="*/ 3 h 25"/>
                <a:gd name="T4" fmla="*/ 3 w 13"/>
                <a:gd name="T5" fmla="*/ 5 h 25"/>
                <a:gd name="T6" fmla="*/ 2 w 13"/>
                <a:gd name="T7" fmla="*/ 3 h 25"/>
                <a:gd name="T8" fmla="*/ 0 w 13"/>
                <a:gd name="T9" fmla="*/ 4 h 25"/>
                <a:gd name="T10" fmla="*/ 0 w 13"/>
                <a:gd name="T11" fmla="*/ 2 h 25"/>
                <a:gd name="T12" fmla="*/ 8 w 13"/>
                <a:gd name="T13" fmla="*/ 0 h 25"/>
                <a:gd name="T14" fmla="*/ 13 w 13"/>
                <a:gd name="T15" fmla="*/ 24 h 25"/>
                <a:gd name="T16" fmla="*/ 4 w 13"/>
                <a:gd name="T17" fmla="*/ 25 h 25"/>
                <a:gd name="T18" fmla="*/ 0 w 13"/>
                <a:gd name="T19" fmla="*/ 4 h 25"/>
                <a:gd name="T20" fmla="*/ 0 w 13"/>
                <a:gd name="T21" fmla="*/ 4 h 25"/>
                <a:gd name="T22" fmla="*/ 7 w 13"/>
                <a:gd name="T23" fmla="*/ 21 h 25"/>
                <a:gd name="T24" fmla="*/ 7 w 13"/>
                <a:gd name="T25" fmla="*/ 21 h 25"/>
                <a:gd name="T26" fmla="*/ 5 w 13"/>
                <a:gd name="T27" fmla="*/ 5 h 25"/>
                <a:gd name="T28" fmla="*/ 5 w 13"/>
                <a:gd name="T29" fmla="*/ 5 h 25"/>
                <a:gd name="T30" fmla="*/ 7 w 13"/>
                <a:gd name="T31" fmla="*/ 21 h 25"/>
                <a:gd name="T32" fmla="*/ 7 w 13"/>
                <a:gd name="T33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25">
                  <a:moveTo>
                    <a:pt x="0" y="4"/>
                  </a:moveTo>
                  <a:lnTo>
                    <a:pt x="2" y="3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0"/>
                  </a:lnTo>
                  <a:lnTo>
                    <a:pt x="13" y="24"/>
                  </a:lnTo>
                  <a:lnTo>
                    <a:pt x="4" y="25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7" y="21"/>
                  </a:moveTo>
                  <a:lnTo>
                    <a:pt x="7" y="21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3769"/>
            <p:cNvSpPr>
              <a:spLocks/>
            </p:cNvSpPr>
            <p:nvPr/>
          </p:nvSpPr>
          <p:spPr bwMode="auto">
            <a:xfrm>
              <a:off x="5653888" y="2441114"/>
              <a:ext cx="25152" cy="85513"/>
            </a:xfrm>
            <a:custGeom>
              <a:avLst/>
              <a:gdLst>
                <a:gd name="T0" fmla="*/ 0 w 5"/>
                <a:gd name="T1" fmla="*/ 17 h 17"/>
                <a:gd name="T2" fmla="*/ 0 w 5"/>
                <a:gd name="T3" fmla="*/ 0 h 17"/>
                <a:gd name="T4" fmla="*/ 5 w 5"/>
                <a:gd name="T5" fmla="*/ 0 h 17"/>
                <a:gd name="T6" fmla="*/ 5 w 5"/>
                <a:gd name="T7" fmla="*/ 17 h 17"/>
                <a:gd name="T8" fmla="*/ 0 w 5"/>
                <a:gd name="T9" fmla="*/ 17 h 17"/>
                <a:gd name="T10" fmla="*/ 0 w 5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">
                  <a:moveTo>
                    <a:pt x="0" y="1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3770"/>
            <p:cNvSpPr>
              <a:spLocks noEditPoints="1"/>
            </p:cNvSpPr>
            <p:nvPr/>
          </p:nvSpPr>
          <p:spPr bwMode="auto">
            <a:xfrm>
              <a:off x="5643828" y="2431054"/>
              <a:ext cx="45272" cy="105633"/>
            </a:xfrm>
            <a:custGeom>
              <a:avLst/>
              <a:gdLst>
                <a:gd name="T0" fmla="*/ 7 w 9"/>
                <a:gd name="T1" fmla="*/ 21 h 21"/>
                <a:gd name="T2" fmla="*/ 2 w 9"/>
                <a:gd name="T3" fmla="*/ 21 h 21"/>
                <a:gd name="T4" fmla="*/ 2 w 9"/>
                <a:gd name="T5" fmla="*/ 19 h 21"/>
                <a:gd name="T6" fmla="*/ 5 w 9"/>
                <a:gd name="T7" fmla="*/ 19 h 21"/>
                <a:gd name="T8" fmla="*/ 2 w 9"/>
                <a:gd name="T9" fmla="*/ 19 h 21"/>
                <a:gd name="T10" fmla="*/ 2 w 9"/>
                <a:gd name="T11" fmla="*/ 21 h 21"/>
                <a:gd name="T12" fmla="*/ 0 w 9"/>
                <a:gd name="T13" fmla="*/ 21 h 21"/>
                <a:gd name="T14" fmla="*/ 0 w 9"/>
                <a:gd name="T15" fmla="*/ 0 h 21"/>
                <a:gd name="T16" fmla="*/ 9 w 9"/>
                <a:gd name="T17" fmla="*/ 0 h 21"/>
                <a:gd name="T18" fmla="*/ 9 w 9"/>
                <a:gd name="T19" fmla="*/ 21 h 21"/>
                <a:gd name="T20" fmla="*/ 7 w 9"/>
                <a:gd name="T21" fmla="*/ 21 h 21"/>
                <a:gd name="T22" fmla="*/ 7 w 9"/>
                <a:gd name="T23" fmla="*/ 21 h 21"/>
                <a:gd name="T24" fmla="*/ 5 w 9"/>
                <a:gd name="T25" fmla="*/ 16 h 21"/>
                <a:gd name="T26" fmla="*/ 5 w 9"/>
                <a:gd name="T27" fmla="*/ 16 h 21"/>
                <a:gd name="T28" fmla="*/ 5 w 9"/>
                <a:gd name="T29" fmla="*/ 4 h 21"/>
                <a:gd name="T30" fmla="*/ 5 w 9"/>
                <a:gd name="T31" fmla="*/ 4 h 21"/>
                <a:gd name="T32" fmla="*/ 5 w 9"/>
                <a:gd name="T33" fmla="*/ 16 h 21"/>
                <a:gd name="T34" fmla="*/ 5 w 9"/>
                <a:gd name="T3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21">
                  <a:moveTo>
                    <a:pt x="7" y="21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21"/>
                  </a:lnTo>
                  <a:close/>
                  <a:moveTo>
                    <a:pt x="5" y="16"/>
                  </a:moveTo>
                  <a:lnTo>
                    <a:pt x="5" y="1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3771"/>
            <p:cNvSpPr>
              <a:spLocks/>
            </p:cNvSpPr>
            <p:nvPr/>
          </p:nvSpPr>
          <p:spPr bwMode="auto">
            <a:xfrm>
              <a:off x="5653888" y="2436083"/>
              <a:ext cx="50301" cy="95573"/>
            </a:xfrm>
            <a:custGeom>
              <a:avLst/>
              <a:gdLst>
                <a:gd name="T0" fmla="*/ 0 w 10"/>
                <a:gd name="T1" fmla="*/ 18 h 19"/>
                <a:gd name="T2" fmla="*/ 6 w 10"/>
                <a:gd name="T3" fmla="*/ 0 h 19"/>
                <a:gd name="T4" fmla="*/ 10 w 10"/>
                <a:gd name="T5" fmla="*/ 2 h 19"/>
                <a:gd name="T6" fmla="*/ 5 w 10"/>
                <a:gd name="T7" fmla="*/ 19 h 19"/>
                <a:gd name="T8" fmla="*/ 0 w 10"/>
                <a:gd name="T9" fmla="*/ 18 h 19"/>
                <a:gd name="T10" fmla="*/ 0 w 10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0" y="18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5" y="19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3772"/>
            <p:cNvSpPr>
              <a:spLocks/>
            </p:cNvSpPr>
            <p:nvPr/>
          </p:nvSpPr>
          <p:spPr bwMode="auto">
            <a:xfrm>
              <a:off x="5638800" y="2426023"/>
              <a:ext cx="80481" cy="120721"/>
            </a:xfrm>
            <a:custGeom>
              <a:avLst/>
              <a:gdLst>
                <a:gd name="T0" fmla="*/ 7 w 16"/>
                <a:gd name="T1" fmla="*/ 23 h 24"/>
                <a:gd name="T2" fmla="*/ 2 w 16"/>
                <a:gd name="T3" fmla="*/ 22 h 24"/>
                <a:gd name="T4" fmla="*/ 3 w 16"/>
                <a:gd name="T5" fmla="*/ 20 h 24"/>
                <a:gd name="T6" fmla="*/ 6 w 16"/>
                <a:gd name="T7" fmla="*/ 21 h 24"/>
                <a:gd name="T8" fmla="*/ 3 w 16"/>
                <a:gd name="T9" fmla="*/ 20 h 24"/>
                <a:gd name="T10" fmla="*/ 2 w 16"/>
                <a:gd name="T11" fmla="*/ 22 h 24"/>
                <a:gd name="T12" fmla="*/ 0 w 16"/>
                <a:gd name="T13" fmla="*/ 21 h 24"/>
                <a:gd name="T14" fmla="*/ 8 w 16"/>
                <a:gd name="T15" fmla="*/ 0 h 24"/>
                <a:gd name="T16" fmla="*/ 16 w 16"/>
                <a:gd name="T17" fmla="*/ 2 h 24"/>
                <a:gd name="T18" fmla="*/ 9 w 16"/>
                <a:gd name="T19" fmla="*/ 24 h 24"/>
                <a:gd name="T20" fmla="*/ 7 w 16"/>
                <a:gd name="T21" fmla="*/ 23 h 24"/>
                <a:gd name="T22" fmla="*/ 7 w 16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24">
                  <a:moveTo>
                    <a:pt x="7" y="23"/>
                  </a:moveTo>
                  <a:lnTo>
                    <a:pt x="2" y="22"/>
                  </a:lnTo>
                  <a:lnTo>
                    <a:pt x="3" y="20"/>
                  </a:lnTo>
                  <a:lnTo>
                    <a:pt x="6" y="21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8" y="0"/>
                  </a:lnTo>
                  <a:lnTo>
                    <a:pt x="16" y="2"/>
                  </a:lnTo>
                  <a:lnTo>
                    <a:pt x="9" y="24"/>
                  </a:lnTo>
                  <a:lnTo>
                    <a:pt x="7" y="23"/>
                  </a:lnTo>
                  <a:lnTo>
                    <a:pt x="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3773"/>
            <p:cNvSpPr>
              <a:spLocks/>
            </p:cNvSpPr>
            <p:nvPr/>
          </p:nvSpPr>
          <p:spPr bwMode="auto">
            <a:xfrm>
              <a:off x="5674009" y="2466263"/>
              <a:ext cx="45272" cy="70421"/>
            </a:xfrm>
            <a:custGeom>
              <a:avLst/>
              <a:gdLst>
                <a:gd name="T0" fmla="*/ 0 w 9"/>
                <a:gd name="T1" fmla="*/ 12 h 14"/>
                <a:gd name="T2" fmla="*/ 4 w 9"/>
                <a:gd name="T3" fmla="*/ 0 h 14"/>
                <a:gd name="T4" fmla="*/ 9 w 9"/>
                <a:gd name="T5" fmla="*/ 2 h 14"/>
                <a:gd name="T6" fmla="*/ 3 w 9"/>
                <a:gd name="T7" fmla="*/ 14 h 14"/>
                <a:gd name="T8" fmla="*/ 0 w 9"/>
                <a:gd name="T9" fmla="*/ 12 h 14"/>
                <a:gd name="T10" fmla="*/ 0 w 9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4">
                  <a:moveTo>
                    <a:pt x="0" y="12"/>
                  </a:moveTo>
                  <a:lnTo>
                    <a:pt x="4" y="0"/>
                  </a:lnTo>
                  <a:lnTo>
                    <a:pt x="9" y="2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3774"/>
            <p:cNvSpPr>
              <a:spLocks noEditPoints="1"/>
            </p:cNvSpPr>
            <p:nvPr/>
          </p:nvSpPr>
          <p:spPr bwMode="auto">
            <a:xfrm>
              <a:off x="5653888" y="2446143"/>
              <a:ext cx="80481" cy="100601"/>
            </a:xfrm>
            <a:custGeom>
              <a:avLst/>
              <a:gdLst>
                <a:gd name="T0" fmla="*/ 6 w 16"/>
                <a:gd name="T1" fmla="*/ 19 h 20"/>
                <a:gd name="T2" fmla="*/ 3 w 16"/>
                <a:gd name="T3" fmla="*/ 18 h 20"/>
                <a:gd name="T4" fmla="*/ 4 w 16"/>
                <a:gd name="T5" fmla="*/ 16 h 20"/>
                <a:gd name="T6" fmla="*/ 5 w 16"/>
                <a:gd name="T7" fmla="*/ 17 h 20"/>
                <a:gd name="T8" fmla="*/ 4 w 16"/>
                <a:gd name="T9" fmla="*/ 16 h 20"/>
                <a:gd name="T10" fmla="*/ 3 w 16"/>
                <a:gd name="T11" fmla="*/ 18 h 20"/>
                <a:gd name="T12" fmla="*/ 0 w 16"/>
                <a:gd name="T13" fmla="*/ 17 h 20"/>
                <a:gd name="T14" fmla="*/ 7 w 16"/>
                <a:gd name="T15" fmla="*/ 0 h 20"/>
                <a:gd name="T16" fmla="*/ 16 w 16"/>
                <a:gd name="T17" fmla="*/ 5 h 20"/>
                <a:gd name="T18" fmla="*/ 8 w 16"/>
                <a:gd name="T19" fmla="*/ 20 h 20"/>
                <a:gd name="T20" fmla="*/ 6 w 16"/>
                <a:gd name="T21" fmla="*/ 19 h 20"/>
                <a:gd name="T22" fmla="*/ 6 w 16"/>
                <a:gd name="T23" fmla="*/ 19 h 20"/>
                <a:gd name="T24" fmla="*/ 7 w 16"/>
                <a:gd name="T25" fmla="*/ 13 h 20"/>
                <a:gd name="T26" fmla="*/ 9 w 16"/>
                <a:gd name="T27" fmla="*/ 7 h 20"/>
                <a:gd name="T28" fmla="*/ 9 w 16"/>
                <a:gd name="T29" fmla="*/ 7 h 20"/>
                <a:gd name="T30" fmla="*/ 7 w 16"/>
                <a:gd name="T31" fmla="*/ 13 h 20"/>
                <a:gd name="T32" fmla="*/ 7 w 16"/>
                <a:gd name="T3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0">
                  <a:moveTo>
                    <a:pt x="6" y="19"/>
                  </a:moveTo>
                  <a:lnTo>
                    <a:pt x="3" y="18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0" y="17"/>
                  </a:lnTo>
                  <a:lnTo>
                    <a:pt x="7" y="0"/>
                  </a:lnTo>
                  <a:lnTo>
                    <a:pt x="16" y="5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7" y="13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7" y="13"/>
                  </a:lnTo>
                  <a:lnTo>
                    <a:pt x="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3775"/>
            <p:cNvSpPr>
              <a:spLocks/>
            </p:cNvSpPr>
            <p:nvPr/>
          </p:nvSpPr>
          <p:spPr bwMode="auto">
            <a:xfrm>
              <a:off x="5392325" y="3562816"/>
              <a:ext cx="160962" cy="965772"/>
            </a:xfrm>
            <a:custGeom>
              <a:avLst/>
              <a:gdLst>
                <a:gd name="T0" fmla="*/ 0 w 29"/>
                <a:gd name="T1" fmla="*/ 174 h 175"/>
                <a:gd name="T2" fmla="*/ 0 w 29"/>
                <a:gd name="T3" fmla="*/ 170 h 175"/>
                <a:gd name="T4" fmla="*/ 20 w 29"/>
                <a:gd name="T5" fmla="*/ 171 h 175"/>
                <a:gd name="T6" fmla="*/ 20 w 29"/>
                <a:gd name="T7" fmla="*/ 171 h 175"/>
                <a:gd name="T8" fmla="*/ 25 w 29"/>
                <a:gd name="T9" fmla="*/ 171 h 175"/>
                <a:gd name="T10" fmla="*/ 25 w 29"/>
                <a:gd name="T11" fmla="*/ 171 h 175"/>
                <a:gd name="T12" fmla="*/ 17 w 29"/>
                <a:gd name="T13" fmla="*/ 83 h 175"/>
                <a:gd name="T14" fmla="*/ 17 w 29"/>
                <a:gd name="T15" fmla="*/ 83 h 175"/>
                <a:gd name="T16" fmla="*/ 9 w 29"/>
                <a:gd name="T17" fmla="*/ 0 h 175"/>
                <a:gd name="T18" fmla="*/ 9 w 29"/>
                <a:gd name="T19" fmla="*/ 0 h 175"/>
                <a:gd name="T20" fmla="*/ 9 w 29"/>
                <a:gd name="T21" fmla="*/ 0 h 175"/>
                <a:gd name="T22" fmla="*/ 13 w 29"/>
                <a:gd name="T23" fmla="*/ 0 h 175"/>
                <a:gd name="T24" fmla="*/ 29 w 29"/>
                <a:gd name="T25" fmla="*/ 172 h 175"/>
                <a:gd name="T26" fmla="*/ 29 w 29"/>
                <a:gd name="T27" fmla="*/ 172 h 175"/>
                <a:gd name="T28" fmla="*/ 29 w 29"/>
                <a:gd name="T29" fmla="*/ 173 h 175"/>
                <a:gd name="T30" fmla="*/ 29 w 29"/>
                <a:gd name="T31" fmla="*/ 173 h 175"/>
                <a:gd name="T32" fmla="*/ 29 w 29"/>
                <a:gd name="T33" fmla="*/ 173 h 175"/>
                <a:gd name="T34" fmla="*/ 29 w 29"/>
                <a:gd name="T35" fmla="*/ 173 h 175"/>
                <a:gd name="T36" fmla="*/ 27 w 29"/>
                <a:gd name="T37" fmla="*/ 174 h 175"/>
                <a:gd name="T38" fmla="*/ 27 w 29"/>
                <a:gd name="T39" fmla="*/ 174 h 175"/>
                <a:gd name="T40" fmla="*/ 25 w 29"/>
                <a:gd name="T41" fmla="*/ 175 h 175"/>
                <a:gd name="T42" fmla="*/ 25 w 29"/>
                <a:gd name="T43" fmla="*/ 175 h 175"/>
                <a:gd name="T44" fmla="*/ 20 w 29"/>
                <a:gd name="T45" fmla="*/ 175 h 175"/>
                <a:gd name="T46" fmla="*/ 20 w 29"/>
                <a:gd name="T47" fmla="*/ 175 h 175"/>
                <a:gd name="T48" fmla="*/ 0 w 29"/>
                <a:gd name="T49" fmla="*/ 17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175">
                  <a:moveTo>
                    <a:pt x="0" y="174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70"/>
                    <a:pt x="12" y="171"/>
                    <a:pt x="20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2" y="171"/>
                    <a:pt x="24" y="171"/>
                    <a:pt x="25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62"/>
                    <a:pt x="21" y="122"/>
                    <a:pt x="1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3" y="41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29" y="164"/>
                    <a:pt x="29" y="172"/>
                  </a:cubicBezTo>
                  <a:cubicBezTo>
                    <a:pt x="29" y="172"/>
                    <a:pt x="29" y="172"/>
                    <a:pt x="29" y="172"/>
                  </a:cubicBezTo>
                  <a:cubicBezTo>
                    <a:pt x="29" y="172"/>
                    <a:pt x="29" y="172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5"/>
                    <a:pt x="28" y="174"/>
                    <a:pt x="27" y="174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6" y="174"/>
                    <a:pt x="26" y="175"/>
                    <a:pt x="25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4" y="175"/>
                    <a:pt x="22" y="175"/>
                    <a:pt x="20" y="175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12" y="175"/>
                    <a:pt x="0" y="174"/>
                    <a:pt x="0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3776"/>
            <p:cNvSpPr>
              <a:spLocks noEditPoints="1"/>
            </p:cNvSpPr>
            <p:nvPr/>
          </p:nvSpPr>
          <p:spPr bwMode="auto">
            <a:xfrm>
              <a:off x="5382265" y="3532636"/>
              <a:ext cx="181082" cy="1016072"/>
            </a:xfrm>
            <a:custGeom>
              <a:avLst/>
              <a:gdLst>
                <a:gd name="T0" fmla="*/ 0 w 33"/>
                <a:gd name="T1" fmla="*/ 181 h 184"/>
                <a:gd name="T2" fmla="*/ 0 w 33"/>
                <a:gd name="T3" fmla="*/ 180 h 184"/>
                <a:gd name="T4" fmla="*/ 0 w 33"/>
                <a:gd name="T5" fmla="*/ 179 h 184"/>
                <a:gd name="T6" fmla="*/ 0 w 33"/>
                <a:gd name="T7" fmla="*/ 179 h 184"/>
                <a:gd name="T8" fmla="*/ 2 w 33"/>
                <a:gd name="T9" fmla="*/ 173 h 184"/>
                <a:gd name="T10" fmla="*/ 22 w 33"/>
                <a:gd name="T11" fmla="*/ 174 h 184"/>
                <a:gd name="T12" fmla="*/ 23 w 33"/>
                <a:gd name="T13" fmla="*/ 174 h 184"/>
                <a:gd name="T14" fmla="*/ 25 w 33"/>
                <a:gd name="T15" fmla="*/ 174 h 184"/>
                <a:gd name="T16" fmla="*/ 17 w 33"/>
                <a:gd name="T17" fmla="*/ 89 h 184"/>
                <a:gd name="T18" fmla="*/ 9 w 33"/>
                <a:gd name="T19" fmla="*/ 5 h 184"/>
                <a:gd name="T20" fmla="*/ 12 w 33"/>
                <a:gd name="T21" fmla="*/ 3 h 184"/>
                <a:gd name="T22" fmla="*/ 17 w 33"/>
                <a:gd name="T23" fmla="*/ 5 h 184"/>
                <a:gd name="T24" fmla="*/ 17 w 33"/>
                <a:gd name="T25" fmla="*/ 5 h 184"/>
                <a:gd name="T26" fmla="*/ 18 w 33"/>
                <a:gd name="T27" fmla="*/ 6 h 184"/>
                <a:gd name="T28" fmla="*/ 18 w 33"/>
                <a:gd name="T29" fmla="*/ 12 h 184"/>
                <a:gd name="T30" fmla="*/ 20 w 33"/>
                <a:gd name="T31" fmla="*/ 30 h 184"/>
                <a:gd name="T32" fmla="*/ 25 w 33"/>
                <a:gd name="T33" fmla="*/ 88 h 184"/>
                <a:gd name="T34" fmla="*/ 33 w 33"/>
                <a:gd name="T35" fmla="*/ 177 h 184"/>
                <a:gd name="T36" fmla="*/ 33 w 33"/>
                <a:gd name="T37" fmla="*/ 177 h 184"/>
                <a:gd name="T38" fmla="*/ 33 w 33"/>
                <a:gd name="T39" fmla="*/ 178 h 184"/>
                <a:gd name="T40" fmla="*/ 33 w 33"/>
                <a:gd name="T41" fmla="*/ 178 h 184"/>
                <a:gd name="T42" fmla="*/ 33 w 33"/>
                <a:gd name="T43" fmla="*/ 179 h 184"/>
                <a:gd name="T44" fmla="*/ 33 w 33"/>
                <a:gd name="T45" fmla="*/ 180 h 184"/>
                <a:gd name="T46" fmla="*/ 30 w 33"/>
                <a:gd name="T47" fmla="*/ 181 h 184"/>
                <a:gd name="T48" fmla="*/ 30 w 33"/>
                <a:gd name="T49" fmla="*/ 181 h 184"/>
                <a:gd name="T50" fmla="*/ 27 w 33"/>
                <a:gd name="T51" fmla="*/ 182 h 184"/>
                <a:gd name="T52" fmla="*/ 22 w 33"/>
                <a:gd name="T53" fmla="*/ 182 h 184"/>
                <a:gd name="T54" fmla="*/ 4 w 33"/>
                <a:gd name="T55" fmla="*/ 181 h 184"/>
                <a:gd name="T56" fmla="*/ 3 w 33"/>
                <a:gd name="T57" fmla="*/ 184 h 184"/>
                <a:gd name="T58" fmla="*/ 2 w 33"/>
                <a:gd name="T59" fmla="*/ 181 h 184"/>
                <a:gd name="T60" fmla="*/ 2 w 33"/>
                <a:gd name="T61" fmla="*/ 181 h 184"/>
                <a:gd name="T62" fmla="*/ 1 w 33"/>
                <a:gd name="T63" fmla="*/ 181 h 184"/>
                <a:gd name="T64" fmla="*/ 2 w 33"/>
                <a:gd name="T65" fmla="*/ 179 h 184"/>
                <a:gd name="T66" fmla="*/ 2 w 33"/>
                <a:gd name="T67" fmla="*/ 179 h 184"/>
                <a:gd name="T68" fmla="*/ 2 w 33"/>
                <a:gd name="T69" fmla="*/ 179 h 184"/>
                <a:gd name="T70" fmla="*/ 25 w 33"/>
                <a:gd name="T71" fmla="*/ 178 h 184"/>
                <a:gd name="T72" fmla="*/ 27 w 33"/>
                <a:gd name="T73" fmla="*/ 178 h 184"/>
                <a:gd name="T74" fmla="*/ 27 w 33"/>
                <a:gd name="T75" fmla="*/ 178 h 184"/>
                <a:gd name="T76" fmla="*/ 33 w 33"/>
                <a:gd name="T77" fmla="*/ 178 h 184"/>
                <a:gd name="T78" fmla="*/ 33 w 33"/>
                <a:gd name="T79" fmla="*/ 178 h 184"/>
                <a:gd name="T80" fmla="*/ 26 w 33"/>
                <a:gd name="T81" fmla="*/ 135 h 184"/>
                <a:gd name="T82" fmla="*/ 29 w 33"/>
                <a:gd name="T83" fmla="*/ 175 h 184"/>
                <a:gd name="T84" fmla="*/ 14 w 33"/>
                <a:gd name="T85" fmla="*/ 7 h 184"/>
                <a:gd name="T86" fmla="*/ 14 w 33"/>
                <a:gd name="T87" fmla="*/ 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" h="184">
                  <a:moveTo>
                    <a:pt x="0" y="181"/>
                  </a:move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0"/>
                    <a:pt x="0" y="180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2" y="173"/>
                    <a:pt x="2" y="173"/>
                    <a:pt x="2" y="173"/>
                  </a:cubicBezTo>
                  <a:cubicBezTo>
                    <a:pt x="2" y="173"/>
                    <a:pt x="14" y="174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2" y="174"/>
                    <a:pt x="23" y="174"/>
                  </a:cubicBezTo>
                  <a:cubicBezTo>
                    <a:pt x="23" y="174"/>
                    <a:pt x="23" y="174"/>
                    <a:pt x="23" y="174"/>
                  </a:cubicBezTo>
                  <a:cubicBezTo>
                    <a:pt x="23" y="174"/>
                    <a:pt x="24" y="174"/>
                    <a:pt x="25" y="174"/>
                  </a:cubicBezTo>
                  <a:cubicBezTo>
                    <a:pt x="25" y="174"/>
                    <a:pt x="25" y="174"/>
                    <a:pt x="25" y="174"/>
                  </a:cubicBezTo>
                  <a:cubicBezTo>
                    <a:pt x="24" y="162"/>
                    <a:pt x="21" y="125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3" y="4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9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6"/>
                    <a:pt x="19" y="23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46"/>
                    <a:pt x="23" y="67"/>
                    <a:pt x="25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9" y="130"/>
                    <a:pt x="33" y="173"/>
                    <a:pt x="33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3" y="177"/>
                    <a:pt x="33" y="177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1"/>
                    <a:pt x="30" y="181"/>
                    <a:pt x="30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1"/>
                    <a:pt x="28" y="182"/>
                    <a:pt x="27" y="182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6" y="182"/>
                    <a:pt x="24" y="182"/>
                    <a:pt x="22" y="182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16" y="182"/>
                    <a:pt x="7" y="181"/>
                    <a:pt x="4" y="181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0" y="181"/>
                    <a:pt x="0" y="181"/>
                    <a:pt x="0" y="181"/>
                  </a:cubicBezTo>
                  <a:close/>
                  <a:moveTo>
                    <a:pt x="2" y="181"/>
                  </a:moveTo>
                  <a:cubicBezTo>
                    <a:pt x="2" y="181"/>
                    <a:pt x="2" y="181"/>
                    <a:pt x="2" y="181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1" y="181"/>
                    <a:pt x="1" y="181"/>
                    <a:pt x="2" y="181"/>
                  </a:cubicBezTo>
                  <a:close/>
                  <a:moveTo>
                    <a:pt x="2" y="179"/>
                  </a:moveTo>
                  <a:cubicBezTo>
                    <a:pt x="2" y="179"/>
                    <a:pt x="2" y="179"/>
                    <a:pt x="2" y="179"/>
                  </a:cubicBezTo>
                  <a:cubicBezTo>
                    <a:pt x="2" y="179"/>
                    <a:pt x="2" y="179"/>
                    <a:pt x="2" y="179"/>
                  </a:cubicBezTo>
                  <a:close/>
                  <a:moveTo>
                    <a:pt x="2" y="179"/>
                  </a:moveTo>
                  <a:cubicBezTo>
                    <a:pt x="2" y="179"/>
                    <a:pt x="2" y="179"/>
                    <a:pt x="2" y="179"/>
                  </a:cubicBezTo>
                  <a:cubicBezTo>
                    <a:pt x="2" y="179"/>
                    <a:pt x="2" y="179"/>
                    <a:pt x="2" y="179"/>
                  </a:cubicBezTo>
                  <a:close/>
                  <a:moveTo>
                    <a:pt x="25" y="178"/>
                  </a:moveTo>
                  <a:cubicBezTo>
                    <a:pt x="26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6" y="178"/>
                    <a:pt x="25" y="178"/>
                  </a:cubicBezTo>
                  <a:close/>
                  <a:moveTo>
                    <a:pt x="33" y="178"/>
                  </a:move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lose/>
                  <a:moveTo>
                    <a:pt x="29" y="175"/>
                  </a:moveTo>
                  <a:cubicBezTo>
                    <a:pt x="29" y="169"/>
                    <a:pt x="28" y="154"/>
                    <a:pt x="26" y="13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8" y="154"/>
                    <a:pt x="29" y="169"/>
                    <a:pt x="29" y="175"/>
                  </a:cubicBezTo>
                  <a:close/>
                  <a:moveTo>
                    <a:pt x="15" y="17"/>
                  </a:moveTo>
                  <a:cubicBezTo>
                    <a:pt x="14" y="13"/>
                    <a:pt x="14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9"/>
                    <a:pt x="14" y="13"/>
                    <a:pt x="1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3777"/>
            <p:cNvSpPr>
              <a:spLocks noEditPoints="1"/>
            </p:cNvSpPr>
            <p:nvPr/>
          </p:nvSpPr>
          <p:spPr bwMode="auto">
            <a:xfrm>
              <a:off x="5573407" y="3281133"/>
              <a:ext cx="850082" cy="377256"/>
            </a:xfrm>
            <a:custGeom>
              <a:avLst/>
              <a:gdLst>
                <a:gd name="T0" fmla="*/ 128 w 154"/>
                <a:gd name="T1" fmla="*/ 65 h 68"/>
                <a:gd name="T2" fmla="*/ 122 w 154"/>
                <a:gd name="T3" fmla="*/ 40 h 68"/>
                <a:gd name="T4" fmla="*/ 122 w 154"/>
                <a:gd name="T5" fmla="*/ 40 h 68"/>
                <a:gd name="T6" fmla="*/ 110 w 154"/>
                <a:gd name="T7" fmla="*/ 6 h 68"/>
                <a:gd name="T8" fmla="*/ 110 w 154"/>
                <a:gd name="T9" fmla="*/ 6 h 68"/>
                <a:gd name="T10" fmla="*/ 105 w 154"/>
                <a:gd name="T11" fmla="*/ 4 h 68"/>
                <a:gd name="T12" fmla="*/ 105 w 154"/>
                <a:gd name="T13" fmla="*/ 4 h 68"/>
                <a:gd name="T14" fmla="*/ 45 w 154"/>
                <a:gd name="T15" fmla="*/ 23 h 68"/>
                <a:gd name="T16" fmla="*/ 45 w 154"/>
                <a:gd name="T17" fmla="*/ 23 h 68"/>
                <a:gd name="T18" fmla="*/ 2 w 154"/>
                <a:gd name="T19" fmla="*/ 42 h 68"/>
                <a:gd name="T20" fmla="*/ 2 w 154"/>
                <a:gd name="T21" fmla="*/ 42 h 68"/>
                <a:gd name="T22" fmla="*/ 0 w 154"/>
                <a:gd name="T23" fmla="*/ 38 h 68"/>
                <a:gd name="T24" fmla="*/ 105 w 154"/>
                <a:gd name="T25" fmla="*/ 0 h 68"/>
                <a:gd name="T26" fmla="*/ 105 w 154"/>
                <a:gd name="T27" fmla="*/ 0 h 68"/>
                <a:gd name="T28" fmla="*/ 113 w 154"/>
                <a:gd name="T29" fmla="*/ 4 h 68"/>
                <a:gd name="T30" fmla="*/ 113 w 154"/>
                <a:gd name="T31" fmla="*/ 4 h 68"/>
                <a:gd name="T32" fmla="*/ 131 w 154"/>
                <a:gd name="T33" fmla="*/ 62 h 68"/>
                <a:gd name="T34" fmla="*/ 131 w 154"/>
                <a:gd name="T35" fmla="*/ 62 h 68"/>
                <a:gd name="T36" fmla="*/ 153 w 154"/>
                <a:gd name="T37" fmla="*/ 53 h 68"/>
                <a:gd name="T38" fmla="*/ 154 w 154"/>
                <a:gd name="T39" fmla="*/ 57 h 68"/>
                <a:gd name="T40" fmla="*/ 128 w 154"/>
                <a:gd name="T41" fmla="*/ 68 h 68"/>
                <a:gd name="T42" fmla="*/ 128 w 154"/>
                <a:gd name="T43" fmla="*/ 65 h 68"/>
                <a:gd name="T44" fmla="*/ 2 w 154"/>
                <a:gd name="T45" fmla="*/ 42 h 68"/>
                <a:gd name="T46" fmla="*/ 2 w 154"/>
                <a:gd name="T47" fmla="*/ 42 h 68"/>
                <a:gd name="T48" fmla="*/ 2 w 154"/>
                <a:gd name="T49" fmla="*/ 42 h 68"/>
                <a:gd name="T50" fmla="*/ 2 w 154"/>
                <a:gd name="T51" fmla="*/ 42 h 68"/>
                <a:gd name="T52" fmla="*/ 2 w 154"/>
                <a:gd name="T53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68">
                  <a:moveTo>
                    <a:pt x="128" y="65"/>
                  </a:moveTo>
                  <a:cubicBezTo>
                    <a:pt x="128" y="65"/>
                    <a:pt x="125" y="54"/>
                    <a:pt x="122" y="40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18" y="27"/>
                    <a:pt x="113" y="12"/>
                    <a:pt x="110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08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94" y="4"/>
                    <a:pt x="68" y="14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22" y="33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8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9" y="0"/>
                    <a:pt x="112" y="1"/>
                    <a:pt x="113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20" y="15"/>
                    <a:pt x="129" y="53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53" y="53"/>
                    <a:pt x="153" y="53"/>
                    <a:pt x="153" y="53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5"/>
                    <a:pt x="128" y="65"/>
                    <a:pt x="128" y="65"/>
                  </a:cubicBezTo>
                  <a:close/>
                  <a:moveTo>
                    <a:pt x="2" y="42"/>
                  </a:move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3778"/>
            <p:cNvSpPr>
              <a:spLocks noEditPoints="1"/>
            </p:cNvSpPr>
            <p:nvPr/>
          </p:nvSpPr>
          <p:spPr bwMode="auto">
            <a:xfrm>
              <a:off x="5558319" y="3271073"/>
              <a:ext cx="880262" cy="397376"/>
            </a:xfrm>
            <a:custGeom>
              <a:avLst/>
              <a:gdLst>
                <a:gd name="T0" fmla="*/ 129 w 160"/>
                <a:gd name="T1" fmla="*/ 68 h 72"/>
                <a:gd name="T2" fmla="*/ 129 w 160"/>
                <a:gd name="T3" fmla="*/ 68 h 72"/>
                <a:gd name="T4" fmla="*/ 129 w 160"/>
                <a:gd name="T5" fmla="*/ 68 h 72"/>
                <a:gd name="T6" fmla="*/ 131 w 160"/>
                <a:gd name="T7" fmla="*/ 67 h 72"/>
                <a:gd name="T8" fmla="*/ 131 w 160"/>
                <a:gd name="T9" fmla="*/ 67 h 72"/>
                <a:gd name="T10" fmla="*/ 129 w 160"/>
                <a:gd name="T11" fmla="*/ 68 h 72"/>
                <a:gd name="T12" fmla="*/ 129 w 160"/>
                <a:gd name="T13" fmla="*/ 68 h 72"/>
                <a:gd name="T14" fmla="*/ 129 w 160"/>
                <a:gd name="T15" fmla="*/ 67 h 72"/>
                <a:gd name="T16" fmla="*/ 128 w 160"/>
                <a:gd name="T17" fmla="*/ 66 h 72"/>
                <a:gd name="T18" fmla="*/ 127 w 160"/>
                <a:gd name="T19" fmla="*/ 60 h 72"/>
                <a:gd name="T20" fmla="*/ 123 w 160"/>
                <a:gd name="T21" fmla="*/ 43 h 72"/>
                <a:gd name="T22" fmla="*/ 111 w 160"/>
                <a:gd name="T23" fmla="*/ 9 h 72"/>
                <a:gd name="T24" fmla="*/ 111 w 160"/>
                <a:gd name="T25" fmla="*/ 9 h 72"/>
                <a:gd name="T26" fmla="*/ 109 w 160"/>
                <a:gd name="T27" fmla="*/ 8 h 72"/>
                <a:gd name="T28" fmla="*/ 108 w 160"/>
                <a:gd name="T29" fmla="*/ 8 h 72"/>
                <a:gd name="T30" fmla="*/ 49 w 160"/>
                <a:gd name="T31" fmla="*/ 27 h 72"/>
                <a:gd name="T32" fmla="*/ 7 w 160"/>
                <a:gd name="T33" fmla="*/ 45 h 72"/>
                <a:gd name="T34" fmla="*/ 7 w 160"/>
                <a:gd name="T35" fmla="*/ 46 h 72"/>
                <a:gd name="T36" fmla="*/ 4 w 160"/>
                <a:gd name="T37" fmla="*/ 47 h 72"/>
                <a:gd name="T38" fmla="*/ 3 w 160"/>
                <a:gd name="T39" fmla="*/ 39 h 72"/>
                <a:gd name="T40" fmla="*/ 3 w 160"/>
                <a:gd name="T41" fmla="*/ 38 h 72"/>
                <a:gd name="T42" fmla="*/ 6 w 160"/>
                <a:gd name="T43" fmla="*/ 37 h 72"/>
                <a:gd name="T44" fmla="*/ 15 w 160"/>
                <a:gd name="T45" fmla="*/ 33 h 72"/>
                <a:gd name="T46" fmla="*/ 46 w 160"/>
                <a:gd name="T47" fmla="*/ 20 h 72"/>
                <a:gd name="T48" fmla="*/ 108 w 160"/>
                <a:gd name="T49" fmla="*/ 0 h 72"/>
                <a:gd name="T50" fmla="*/ 118 w 160"/>
                <a:gd name="T51" fmla="*/ 5 h 72"/>
                <a:gd name="T52" fmla="*/ 136 w 160"/>
                <a:gd name="T53" fmla="*/ 61 h 72"/>
                <a:gd name="T54" fmla="*/ 160 w 160"/>
                <a:gd name="T55" fmla="*/ 60 h 72"/>
                <a:gd name="T56" fmla="*/ 129 w 160"/>
                <a:gd name="T57" fmla="*/ 70 h 72"/>
                <a:gd name="T58" fmla="*/ 133 w 160"/>
                <a:gd name="T59" fmla="*/ 67 h 72"/>
                <a:gd name="T60" fmla="*/ 133 w 160"/>
                <a:gd name="T61" fmla="*/ 67 h 72"/>
                <a:gd name="T62" fmla="*/ 133 w 160"/>
                <a:gd name="T63" fmla="*/ 67 h 72"/>
                <a:gd name="T64" fmla="*/ 131 w 160"/>
                <a:gd name="T65" fmla="*/ 59 h 72"/>
                <a:gd name="T66" fmla="*/ 115 w 160"/>
                <a:gd name="T67" fmla="*/ 7 h 72"/>
                <a:gd name="T68" fmla="*/ 115 w 160"/>
                <a:gd name="T69" fmla="*/ 7 h 72"/>
                <a:gd name="T70" fmla="*/ 126 w 160"/>
                <a:gd name="T71" fmla="*/ 42 h 72"/>
                <a:gd name="T72" fmla="*/ 8 w 160"/>
                <a:gd name="T73" fmla="*/ 40 h 72"/>
                <a:gd name="T74" fmla="*/ 7 w 160"/>
                <a:gd name="T75" fmla="*/ 41 h 72"/>
                <a:gd name="T76" fmla="*/ 115 w 160"/>
                <a:gd name="T77" fmla="*/ 7 h 72"/>
                <a:gd name="T78" fmla="*/ 114 w 160"/>
                <a:gd name="T79" fmla="*/ 6 h 72"/>
                <a:gd name="T80" fmla="*/ 115 w 160"/>
                <a:gd name="T81" fmla="*/ 7 h 72"/>
                <a:gd name="T82" fmla="*/ 109 w 160"/>
                <a:gd name="T83" fmla="*/ 4 h 72"/>
                <a:gd name="T84" fmla="*/ 112 w 160"/>
                <a:gd name="T85" fmla="*/ 5 h 72"/>
                <a:gd name="T86" fmla="*/ 129 w 160"/>
                <a:gd name="T87" fmla="*/ 6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0" h="72">
                  <a:moveTo>
                    <a:pt x="129" y="70"/>
                  </a:move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7"/>
                    <a:pt x="129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7"/>
                    <a:pt x="128" y="66"/>
                    <a:pt x="128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4"/>
                    <a:pt x="128" y="63"/>
                    <a:pt x="127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6" y="56"/>
                    <a:pt x="124" y="49"/>
                    <a:pt x="123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19" y="30"/>
                    <a:pt x="115" y="14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0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98" y="8"/>
                    <a:pt x="71" y="18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29" y="35"/>
                    <a:pt x="11" y="43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5" y="38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8" y="36"/>
                    <a:pt x="11" y="34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23" y="29"/>
                    <a:pt x="34" y="24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69" y="10"/>
                    <a:pt x="95" y="1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2" y="0"/>
                    <a:pt x="116" y="1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25" y="16"/>
                    <a:pt x="133" y="49"/>
                    <a:pt x="136" y="61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29" y="70"/>
                    <a:pt x="129" y="70"/>
                    <a:pt x="129" y="70"/>
                  </a:cubicBezTo>
                  <a:close/>
                  <a:moveTo>
                    <a:pt x="133" y="67"/>
                  </a:moveTo>
                  <a:cubicBezTo>
                    <a:pt x="133" y="67"/>
                    <a:pt x="133" y="67"/>
                    <a:pt x="133" y="67"/>
                  </a:cubicBezTo>
                  <a:cubicBezTo>
                    <a:pt x="155" y="58"/>
                    <a:pt x="155" y="58"/>
                    <a:pt x="155" y="58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3" y="67"/>
                    <a:pt x="133" y="67"/>
                    <a:pt x="133" y="67"/>
                  </a:cubicBezTo>
                  <a:close/>
                  <a:moveTo>
                    <a:pt x="126" y="42"/>
                  </a:moveTo>
                  <a:cubicBezTo>
                    <a:pt x="128" y="48"/>
                    <a:pt x="130" y="54"/>
                    <a:pt x="131" y="59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27" y="45"/>
                    <a:pt x="120" y="16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8" y="13"/>
                    <a:pt x="123" y="28"/>
                    <a:pt x="126" y="42"/>
                  </a:cubicBezTo>
                  <a:close/>
                  <a:moveTo>
                    <a:pt x="7" y="41"/>
                  </a:moveTo>
                  <a:cubicBezTo>
                    <a:pt x="7" y="41"/>
                    <a:pt x="8" y="41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lose/>
                  <a:moveTo>
                    <a:pt x="115" y="7"/>
                  </a:moveTo>
                  <a:cubicBezTo>
                    <a:pt x="115" y="7"/>
                    <a:pt x="115" y="7"/>
                    <a:pt x="115" y="7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4" y="6"/>
                    <a:pt x="114" y="6"/>
                    <a:pt x="115" y="7"/>
                  </a:cubicBezTo>
                  <a:close/>
                  <a:moveTo>
                    <a:pt x="112" y="5"/>
                  </a:moveTo>
                  <a:cubicBezTo>
                    <a:pt x="111" y="4"/>
                    <a:pt x="110" y="4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1" y="5"/>
                    <a:pt x="112" y="5"/>
                  </a:cubicBezTo>
                  <a:close/>
                  <a:moveTo>
                    <a:pt x="129" y="68"/>
                  </a:move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8914263" y="3039309"/>
            <a:ext cx="1144079" cy="2086765"/>
            <a:chOff x="6332948" y="2078950"/>
            <a:chExt cx="1343028" cy="244964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5" name="Freeform 3779"/>
            <p:cNvSpPr>
              <a:spLocks noEditPoints="1"/>
            </p:cNvSpPr>
            <p:nvPr/>
          </p:nvSpPr>
          <p:spPr bwMode="auto">
            <a:xfrm>
              <a:off x="6750442" y="2320393"/>
              <a:ext cx="623728" cy="628759"/>
            </a:xfrm>
            <a:custGeom>
              <a:avLst/>
              <a:gdLst>
                <a:gd name="T0" fmla="*/ 0 w 113"/>
                <a:gd name="T1" fmla="*/ 57 h 114"/>
                <a:gd name="T2" fmla="*/ 55 w 113"/>
                <a:gd name="T3" fmla="*/ 0 h 114"/>
                <a:gd name="T4" fmla="*/ 55 w 113"/>
                <a:gd name="T5" fmla="*/ 0 h 114"/>
                <a:gd name="T6" fmla="*/ 113 w 113"/>
                <a:gd name="T7" fmla="*/ 57 h 114"/>
                <a:gd name="T8" fmla="*/ 113 w 113"/>
                <a:gd name="T9" fmla="*/ 57 h 114"/>
                <a:gd name="T10" fmla="*/ 55 w 113"/>
                <a:gd name="T11" fmla="*/ 114 h 114"/>
                <a:gd name="T12" fmla="*/ 55 w 113"/>
                <a:gd name="T13" fmla="*/ 114 h 114"/>
                <a:gd name="T14" fmla="*/ 0 w 113"/>
                <a:gd name="T15" fmla="*/ 57 h 114"/>
                <a:gd name="T16" fmla="*/ 4 w 113"/>
                <a:gd name="T17" fmla="*/ 57 h 114"/>
                <a:gd name="T18" fmla="*/ 55 w 113"/>
                <a:gd name="T19" fmla="*/ 110 h 114"/>
                <a:gd name="T20" fmla="*/ 55 w 113"/>
                <a:gd name="T21" fmla="*/ 110 h 114"/>
                <a:gd name="T22" fmla="*/ 109 w 113"/>
                <a:gd name="T23" fmla="*/ 57 h 114"/>
                <a:gd name="T24" fmla="*/ 109 w 113"/>
                <a:gd name="T25" fmla="*/ 57 h 114"/>
                <a:gd name="T26" fmla="*/ 55 w 113"/>
                <a:gd name="T27" fmla="*/ 4 h 114"/>
                <a:gd name="T28" fmla="*/ 55 w 113"/>
                <a:gd name="T29" fmla="*/ 4 h 114"/>
                <a:gd name="T30" fmla="*/ 4 w 113"/>
                <a:gd name="T31" fmla="*/ 5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14">
                  <a:moveTo>
                    <a:pt x="0" y="57"/>
                  </a:moveTo>
                  <a:cubicBezTo>
                    <a:pt x="0" y="25"/>
                    <a:pt x="24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5" y="0"/>
                    <a:pt x="113" y="25"/>
                    <a:pt x="113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88"/>
                    <a:pt x="85" y="114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24" y="114"/>
                    <a:pt x="0" y="88"/>
                    <a:pt x="0" y="57"/>
                  </a:cubicBezTo>
                  <a:close/>
                  <a:moveTo>
                    <a:pt x="4" y="57"/>
                  </a:moveTo>
                  <a:cubicBezTo>
                    <a:pt x="4" y="86"/>
                    <a:pt x="27" y="110"/>
                    <a:pt x="55" y="110"/>
                  </a:cubicBezTo>
                  <a:cubicBezTo>
                    <a:pt x="55" y="110"/>
                    <a:pt x="55" y="110"/>
                    <a:pt x="55" y="110"/>
                  </a:cubicBezTo>
                  <a:cubicBezTo>
                    <a:pt x="83" y="110"/>
                    <a:pt x="109" y="86"/>
                    <a:pt x="109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27"/>
                    <a:pt x="83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27" y="4"/>
                    <a:pt x="4" y="27"/>
                    <a:pt x="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3780"/>
            <p:cNvSpPr>
              <a:spLocks noEditPoints="1"/>
            </p:cNvSpPr>
            <p:nvPr/>
          </p:nvSpPr>
          <p:spPr bwMode="auto">
            <a:xfrm>
              <a:off x="6740382" y="2310333"/>
              <a:ext cx="643848" cy="648879"/>
            </a:xfrm>
            <a:custGeom>
              <a:avLst/>
              <a:gdLst>
                <a:gd name="T0" fmla="*/ 0 w 117"/>
                <a:gd name="T1" fmla="*/ 59 h 118"/>
                <a:gd name="T2" fmla="*/ 2 w 117"/>
                <a:gd name="T3" fmla="*/ 59 h 118"/>
                <a:gd name="T4" fmla="*/ 0 w 117"/>
                <a:gd name="T5" fmla="*/ 59 h 118"/>
                <a:gd name="T6" fmla="*/ 57 w 117"/>
                <a:gd name="T7" fmla="*/ 0 h 118"/>
                <a:gd name="T8" fmla="*/ 57 w 117"/>
                <a:gd name="T9" fmla="*/ 0 h 118"/>
                <a:gd name="T10" fmla="*/ 117 w 117"/>
                <a:gd name="T11" fmla="*/ 59 h 118"/>
                <a:gd name="T12" fmla="*/ 117 w 117"/>
                <a:gd name="T13" fmla="*/ 59 h 118"/>
                <a:gd name="T14" fmla="*/ 57 w 117"/>
                <a:gd name="T15" fmla="*/ 118 h 118"/>
                <a:gd name="T16" fmla="*/ 57 w 117"/>
                <a:gd name="T17" fmla="*/ 118 h 118"/>
                <a:gd name="T18" fmla="*/ 0 w 117"/>
                <a:gd name="T19" fmla="*/ 59 h 118"/>
                <a:gd name="T20" fmla="*/ 57 w 117"/>
                <a:gd name="T21" fmla="*/ 114 h 118"/>
                <a:gd name="T22" fmla="*/ 113 w 117"/>
                <a:gd name="T23" fmla="*/ 59 h 118"/>
                <a:gd name="T24" fmla="*/ 113 w 117"/>
                <a:gd name="T25" fmla="*/ 59 h 118"/>
                <a:gd name="T26" fmla="*/ 57 w 117"/>
                <a:gd name="T27" fmla="*/ 4 h 118"/>
                <a:gd name="T28" fmla="*/ 57 w 117"/>
                <a:gd name="T29" fmla="*/ 4 h 118"/>
                <a:gd name="T30" fmla="*/ 19 w 117"/>
                <a:gd name="T31" fmla="*/ 20 h 118"/>
                <a:gd name="T32" fmla="*/ 19 w 117"/>
                <a:gd name="T33" fmla="*/ 20 h 118"/>
                <a:gd name="T34" fmla="*/ 57 w 117"/>
                <a:gd name="T35" fmla="*/ 4 h 118"/>
                <a:gd name="T36" fmla="*/ 57 w 117"/>
                <a:gd name="T37" fmla="*/ 4 h 118"/>
                <a:gd name="T38" fmla="*/ 113 w 117"/>
                <a:gd name="T39" fmla="*/ 59 h 118"/>
                <a:gd name="T40" fmla="*/ 113 w 117"/>
                <a:gd name="T41" fmla="*/ 59 h 118"/>
                <a:gd name="T42" fmla="*/ 57 w 117"/>
                <a:gd name="T43" fmla="*/ 114 h 118"/>
                <a:gd name="T44" fmla="*/ 57 w 117"/>
                <a:gd name="T45" fmla="*/ 114 h 118"/>
                <a:gd name="T46" fmla="*/ 17 w 117"/>
                <a:gd name="T47" fmla="*/ 95 h 118"/>
                <a:gd name="T48" fmla="*/ 17 w 117"/>
                <a:gd name="T49" fmla="*/ 95 h 118"/>
                <a:gd name="T50" fmla="*/ 57 w 117"/>
                <a:gd name="T51" fmla="*/ 114 h 118"/>
                <a:gd name="T52" fmla="*/ 57 w 117"/>
                <a:gd name="T53" fmla="*/ 110 h 118"/>
                <a:gd name="T54" fmla="*/ 109 w 117"/>
                <a:gd name="T55" fmla="*/ 59 h 118"/>
                <a:gd name="T56" fmla="*/ 109 w 117"/>
                <a:gd name="T57" fmla="*/ 59 h 118"/>
                <a:gd name="T58" fmla="*/ 57 w 117"/>
                <a:gd name="T59" fmla="*/ 8 h 118"/>
                <a:gd name="T60" fmla="*/ 57 w 117"/>
                <a:gd name="T61" fmla="*/ 8 h 118"/>
                <a:gd name="T62" fmla="*/ 8 w 117"/>
                <a:gd name="T63" fmla="*/ 59 h 118"/>
                <a:gd name="T64" fmla="*/ 8 w 117"/>
                <a:gd name="T65" fmla="*/ 59 h 118"/>
                <a:gd name="T66" fmla="*/ 57 w 117"/>
                <a:gd name="T67" fmla="*/ 110 h 118"/>
                <a:gd name="T68" fmla="*/ 4 w 117"/>
                <a:gd name="T69" fmla="*/ 63 h 118"/>
                <a:gd name="T70" fmla="*/ 4 w 117"/>
                <a:gd name="T71" fmla="*/ 59 h 118"/>
                <a:gd name="T72" fmla="*/ 4 w 117"/>
                <a:gd name="T73" fmla="*/ 59 h 118"/>
                <a:gd name="T74" fmla="*/ 6 w 117"/>
                <a:gd name="T75" fmla="*/ 59 h 118"/>
                <a:gd name="T76" fmla="*/ 4 w 117"/>
                <a:gd name="T77" fmla="*/ 59 h 118"/>
                <a:gd name="T78" fmla="*/ 4 w 117"/>
                <a:gd name="T79" fmla="*/ 54 h 118"/>
                <a:gd name="T80" fmla="*/ 4 w 117"/>
                <a:gd name="T81" fmla="*/ 54 h 118"/>
                <a:gd name="T82" fmla="*/ 4 w 117"/>
                <a:gd name="T83" fmla="*/ 59 h 118"/>
                <a:gd name="T84" fmla="*/ 4 w 117"/>
                <a:gd name="T85" fmla="*/ 59 h 118"/>
                <a:gd name="T86" fmla="*/ 4 w 117"/>
                <a:gd name="T87" fmla="*/ 6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" h="118">
                  <a:moveTo>
                    <a:pt x="0" y="59"/>
                  </a:moveTo>
                  <a:cubicBezTo>
                    <a:pt x="2" y="59"/>
                    <a:pt x="2" y="59"/>
                    <a:pt x="2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5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88" y="0"/>
                    <a:pt x="117" y="26"/>
                    <a:pt x="117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7" y="91"/>
                    <a:pt x="88" y="118"/>
                    <a:pt x="57" y="118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25" y="118"/>
                    <a:pt x="0" y="91"/>
                    <a:pt x="0" y="59"/>
                  </a:cubicBezTo>
                  <a:close/>
                  <a:moveTo>
                    <a:pt x="57" y="114"/>
                  </a:moveTo>
                  <a:cubicBezTo>
                    <a:pt x="86" y="114"/>
                    <a:pt x="113" y="89"/>
                    <a:pt x="113" y="59"/>
                  </a:cubicBezTo>
                  <a:cubicBezTo>
                    <a:pt x="113" y="59"/>
                    <a:pt x="113" y="59"/>
                    <a:pt x="113" y="59"/>
                  </a:cubicBezTo>
                  <a:cubicBezTo>
                    <a:pt x="113" y="28"/>
                    <a:pt x="86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42" y="4"/>
                    <a:pt x="29" y="1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9" y="10"/>
                    <a:pt x="42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86" y="4"/>
                    <a:pt x="113" y="28"/>
                    <a:pt x="113" y="59"/>
                  </a:cubicBezTo>
                  <a:cubicBezTo>
                    <a:pt x="113" y="59"/>
                    <a:pt x="113" y="59"/>
                    <a:pt x="113" y="59"/>
                  </a:cubicBezTo>
                  <a:cubicBezTo>
                    <a:pt x="113" y="89"/>
                    <a:pt x="86" y="113"/>
                    <a:pt x="57" y="114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41" y="114"/>
                    <a:pt x="27" y="106"/>
                    <a:pt x="17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27" y="106"/>
                    <a:pt x="41" y="114"/>
                    <a:pt x="57" y="114"/>
                  </a:cubicBezTo>
                  <a:close/>
                  <a:moveTo>
                    <a:pt x="57" y="110"/>
                  </a:moveTo>
                  <a:cubicBezTo>
                    <a:pt x="84" y="110"/>
                    <a:pt x="109" y="86"/>
                    <a:pt x="109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31"/>
                    <a:pt x="84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30" y="8"/>
                    <a:pt x="8" y="30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87"/>
                    <a:pt x="30" y="110"/>
                    <a:pt x="57" y="110"/>
                  </a:cubicBezTo>
                  <a:close/>
                  <a:moveTo>
                    <a:pt x="4" y="63"/>
                  </a:moveTo>
                  <a:cubicBezTo>
                    <a:pt x="4" y="62"/>
                    <a:pt x="4" y="60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7"/>
                    <a:pt x="4" y="56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6"/>
                    <a:pt x="4" y="57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2"/>
                    <a:pt x="4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3781"/>
            <p:cNvSpPr>
              <a:spLocks noEditPoints="1"/>
            </p:cNvSpPr>
            <p:nvPr/>
          </p:nvSpPr>
          <p:spPr bwMode="auto">
            <a:xfrm>
              <a:off x="6861103" y="2602076"/>
              <a:ext cx="347076" cy="165994"/>
            </a:xfrm>
            <a:custGeom>
              <a:avLst/>
              <a:gdLst>
                <a:gd name="T0" fmla="*/ 0 w 63"/>
                <a:gd name="T1" fmla="*/ 10 h 30"/>
                <a:gd name="T2" fmla="*/ 3 w 63"/>
                <a:gd name="T3" fmla="*/ 8 h 30"/>
                <a:gd name="T4" fmla="*/ 11 w 63"/>
                <a:gd name="T5" fmla="*/ 17 h 30"/>
                <a:gd name="T6" fmla="*/ 11 w 63"/>
                <a:gd name="T7" fmla="*/ 17 h 30"/>
                <a:gd name="T8" fmla="*/ 31 w 63"/>
                <a:gd name="T9" fmla="*/ 26 h 30"/>
                <a:gd name="T10" fmla="*/ 31 w 63"/>
                <a:gd name="T11" fmla="*/ 26 h 30"/>
                <a:gd name="T12" fmla="*/ 35 w 63"/>
                <a:gd name="T13" fmla="*/ 25 h 30"/>
                <a:gd name="T14" fmla="*/ 35 w 63"/>
                <a:gd name="T15" fmla="*/ 25 h 30"/>
                <a:gd name="T16" fmla="*/ 54 w 63"/>
                <a:gd name="T17" fmla="*/ 11 h 30"/>
                <a:gd name="T18" fmla="*/ 54 w 63"/>
                <a:gd name="T19" fmla="*/ 11 h 30"/>
                <a:gd name="T20" fmla="*/ 59 w 63"/>
                <a:gd name="T21" fmla="*/ 0 h 30"/>
                <a:gd name="T22" fmla="*/ 59 w 63"/>
                <a:gd name="T23" fmla="*/ 0 h 30"/>
                <a:gd name="T24" fmla="*/ 63 w 63"/>
                <a:gd name="T25" fmla="*/ 1 h 30"/>
                <a:gd name="T26" fmla="*/ 35 w 63"/>
                <a:gd name="T27" fmla="*/ 29 h 30"/>
                <a:gd name="T28" fmla="*/ 35 w 63"/>
                <a:gd name="T29" fmla="*/ 29 h 30"/>
                <a:gd name="T30" fmla="*/ 31 w 63"/>
                <a:gd name="T31" fmla="*/ 30 h 30"/>
                <a:gd name="T32" fmla="*/ 31 w 63"/>
                <a:gd name="T33" fmla="*/ 30 h 30"/>
                <a:gd name="T34" fmla="*/ 0 w 63"/>
                <a:gd name="T35" fmla="*/ 10 h 30"/>
                <a:gd name="T36" fmla="*/ 0 w 63"/>
                <a:gd name="T37" fmla="*/ 10 h 30"/>
                <a:gd name="T38" fmla="*/ 0 w 63"/>
                <a:gd name="T39" fmla="*/ 10 h 30"/>
                <a:gd name="T40" fmla="*/ 0 w 63"/>
                <a:gd name="T41" fmla="*/ 10 h 30"/>
                <a:gd name="T42" fmla="*/ 0 w 63"/>
                <a:gd name="T43" fmla="*/ 10 h 30"/>
                <a:gd name="T44" fmla="*/ 0 w 63"/>
                <a:gd name="T45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" h="30">
                  <a:moveTo>
                    <a:pt x="0" y="1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6" y="12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6" y="21"/>
                    <a:pt x="23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6"/>
                    <a:pt x="33" y="26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43" y="24"/>
                    <a:pt x="49" y="17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8" y="5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56" y="25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4" y="30"/>
                    <a:pt x="32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13" y="29"/>
                    <a:pt x="0" y="10"/>
                    <a:pt x="0" y="10"/>
                  </a:cubicBezTo>
                  <a:close/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3782"/>
            <p:cNvSpPr>
              <a:spLocks noEditPoints="1"/>
            </p:cNvSpPr>
            <p:nvPr/>
          </p:nvSpPr>
          <p:spPr bwMode="auto">
            <a:xfrm>
              <a:off x="6840983" y="2586985"/>
              <a:ext cx="387316" cy="191142"/>
            </a:xfrm>
            <a:custGeom>
              <a:avLst/>
              <a:gdLst>
                <a:gd name="T0" fmla="*/ 0 w 70"/>
                <a:gd name="T1" fmla="*/ 13 h 35"/>
                <a:gd name="T2" fmla="*/ 6 w 70"/>
                <a:gd name="T3" fmla="*/ 9 h 35"/>
                <a:gd name="T4" fmla="*/ 7 w 70"/>
                <a:gd name="T5" fmla="*/ 9 h 35"/>
                <a:gd name="T6" fmla="*/ 7 w 70"/>
                <a:gd name="T7" fmla="*/ 9 h 35"/>
                <a:gd name="T8" fmla="*/ 7 w 70"/>
                <a:gd name="T9" fmla="*/ 9 h 35"/>
                <a:gd name="T10" fmla="*/ 7 w 70"/>
                <a:gd name="T11" fmla="*/ 9 h 35"/>
                <a:gd name="T12" fmla="*/ 8 w 70"/>
                <a:gd name="T13" fmla="*/ 9 h 35"/>
                <a:gd name="T14" fmla="*/ 8 w 70"/>
                <a:gd name="T15" fmla="*/ 10 h 35"/>
                <a:gd name="T16" fmla="*/ 8 w 70"/>
                <a:gd name="T17" fmla="*/ 10 h 35"/>
                <a:gd name="T18" fmla="*/ 8 w 70"/>
                <a:gd name="T19" fmla="*/ 10 h 35"/>
                <a:gd name="T20" fmla="*/ 8 w 70"/>
                <a:gd name="T21" fmla="*/ 10 h 35"/>
                <a:gd name="T22" fmla="*/ 10 w 70"/>
                <a:gd name="T23" fmla="*/ 12 h 35"/>
                <a:gd name="T24" fmla="*/ 15 w 70"/>
                <a:gd name="T25" fmla="*/ 18 h 35"/>
                <a:gd name="T26" fmla="*/ 33 w 70"/>
                <a:gd name="T27" fmla="*/ 27 h 35"/>
                <a:gd name="T28" fmla="*/ 34 w 70"/>
                <a:gd name="T29" fmla="*/ 27 h 35"/>
                <a:gd name="T30" fmla="*/ 34 w 70"/>
                <a:gd name="T31" fmla="*/ 27 h 35"/>
                <a:gd name="T32" fmla="*/ 37 w 70"/>
                <a:gd name="T33" fmla="*/ 26 h 35"/>
                <a:gd name="T34" fmla="*/ 55 w 70"/>
                <a:gd name="T35" fmla="*/ 13 h 35"/>
                <a:gd name="T36" fmla="*/ 60 w 70"/>
                <a:gd name="T37" fmla="*/ 2 h 35"/>
                <a:gd name="T38" fmla="*/ 60 w 70"/>
                <a:gd name="T39" fmla="*/ 0 h 35"/>
                <a:gd name="T40" fmla="*/ 68 w 70"/>
                <a:gd name="T41" fmla="*/ 5 h 35"/>
                <a:gd name="T42" fmla="*/ 68 w 70"/>
                <a:gd name="T43" fmla="*/ 6 h 35"/>
                <a:gd name="T44" fmla="*/ 67 w 70"/>
                <a:gd name="T45" fmla="*/ 9 h 35"/>
                <a:gd name="T46" fmla="*/ 62 w 70"/>
                <a:gd name="T47" fmla="*/ 18 h 35"/>
                <a:gd name="T48" fmla="*/ 39 w 70"/>
                <a:gd name="T49" fmla="*/ 34 h 35"/>
                <a:gd name="T50" fmla="*/ 34 w 70"/>
                <a:gd name="T51" fmla="*/ 35 h 35"/>
                <a:gd name="T52" fmla="*/ 34 w 70"/>
                <a:gd name="T53" fmla="*/ 31 h 35"/>
                <a:gd name="T54" fmla="*/ 36 w 70"/>
                <a:gd name="T55" fmla="*/ 31 h 35"/>
                <a:gd name="T56" fmla="*/ 33 w 70"/>
                <a:gd name="T57" fmla="*/ 31 h 35"/>
                <a:gd name="T58" fmla="*/ 33 w 70"/>
                <a:gd name="T59" fmla="*/ 31 h 35"/>
                <a:gd name="T60" fmla="*/ 33 w 70"/>
                <a:gd name="T61" fmla="*/ 31 h 35"/>
                <a:gd name="T62" fmla="*/ 20 w 70"/>
                <a:gd name="T63" fmla="*/ 27 h 35"/>
                <a:gd name="T64" fmla="*/ 13 w 70"/>
                <a:gd name="T65" fmla="*/ 21 h 35"/>
                <a:gd name="T66" fmla="*/ 9 w 70"/>
                <a:gd name="T67" fmla="*/ 18 h 35"/>
                <a:gd name="T68" fmla="*/ 13 w 70"/>
                <a:gd name="T69" fmla="*/ 21 h 35"/>
                <a:gd name="T70" fmla="*/ 54 w 70"/>
                <a:gd name="T71" fmla="*/ 20 h 35"/>
                <a:gd name="T72" fmla="*/ 54 w 70"/>
                <a:gd name="T73" fmla="*/ 20 h 35"/>
                <a:gd name="T74" fmla="*/ 55 w 70"/>
                <a:gd name="T75" fmla="*/ 20 h 35"/>
                <a:gd name="T76" fmla="*/ 60 w 70"/>
                <a:gd name="T77" fmla="*/ 12 h 35"/>
                <a:gd name="T78" fmla="*/ 58 w 70"/>
                <a:gd name="T79" fmla="*/ 15 h 35"/>
                <a:gd name="T80" fmla="*/ 3 w 70"/>
                <a:gd name="T81" fmla="*/ 13 h 35"/>
                <a:gd name="T82" fmla="*/ 3 w 70"/>
                <a:gd name="T83" fmla="*/ 13 h 35"/>
                <a:gd name="T84" fmla="*/ 1 w 70"/>
                <a:gd name="T85" fmla="*/ 14 h 35"/>
                <a:gd name="T86" fmla="*/ 1 w 70"/>
                <a:gd name="T87" fmla="*/ 14 h 35"/>
                <a:gd name="T88" fmla="*/ 4 w 70"/>
                <a:gd name="T89" fmla="*/ 11 h 35"/>
                <a:gd name="T90" fmla="*/ 4 w 70"/>
                <a:gd name="T91" fmla="*/ 12 h 35"/>
                <a:gd name="T92" fmla="*/ 4 w 70"/>
                <a:gd name="T93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" h="35">
                  <a:moveTo>
                    <a:pt x="1" y="14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9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4"/>
                    <a:pt x="13" y="16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0" y="23"/>
                    <a:pt x="27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6" y="27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5" y="25"/>
                    <a:pt x="51" y="19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8" y="8"/>
                    <a:pt x="60" y="3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7" y="6"/>
                    <a:pt x="67" y="7"/>
                    <a:pt x="67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11"/>
                    <a:pt x="64" y="14"/>
                    <a:pt x="62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57" y="24"/>
                    <a:pt x="50" y="32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7" y="34"/>
                    <a:pt x="35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15" y="34"/>
                    <a:pt x="2" y="16"/>
                    <a:pt x="1" y="14"/>
                  </a:cubicBezTo>
                  <a:close/>
                  <a:moveTo>
                    <a:pt x="34" y="31"/>
                  </a:moveTo>
                  <a:cubicBezTo>
                    <a:pt x="34" y="31"/>
                    <a:pt x="35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1"/>
                    <a:pt x="34" y="31"/>
                    <a:pt x="34" y="31"/>
                  </a:cubicBezTo>
                  <a:close/>
                  <a:moveTo>
                    <a:pt x="33" y="31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13" y="21"/>
                  </a:moveTo>
                  <a:cubicBezTo>
                    <a:pt x="15" y="23"/>
                    <a:pt x="17" y="25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7" y="25"/>
                    <a:pt x="15" y="23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1" y="20"/>
                    <a:pt x="10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1" y="20"/>
                    <a:pt x="13" y="21"/>
                  </a:cubicBezTo>
                  <a:close/>
                  <a:moveTo>
                    <a:pt x="54" y="20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lose/>
                  <a:moveTo>
                    <a:pt x="58" y="15"/>
                  </a:moveTo>
                  <a:cubicBezTo>
                    <a:pt x="57" y="17"/>
                    <a:pt x="56" y="19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7" y="17"/>
                    <a:pt x="59" y="15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3"/>
                    <a:pt x="59" y="14"/>
                    <a:pt x="58" y="15"/>
                  </a:cubicBezTo>
                  <a:close/>
                  <a:moveTo>
                    <a:pt x="4" y="15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1" y="14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4"/>
                    <a:pt x="1" y="14"/>
                  </a:cubicBezTo>
                  <a:close/>
                  <a:moveTo>
                    <a:pt x="4" y="12"/>
                  </a:moveTo>
                  <a:cubicBezTo>
                    <a:pt x="4" y="12"/>
                    <a:pt x="4" y="12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3783"/>
            <p:cNvSpPr>
              <a:spLocks/>
            </p:cNvSpPr>
            <p:nvPr/>
          </p:nvSpPr>
          <p:spPr bwMode="auto">
            <a:xfrm>
              <a:off x="6891283" y="2501475"/>
              <a:ext cx="25152" cy="25152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3784"/>
            <p:cNvSpPr>
              <a:spLocks noEditPoints="1"/>
            </p:cNvSpPr>
            <p:nvPr/>
          </p:nvSpPr>
          <p:spPr bwMode="auto">
            <a:xfrm>
              <a:off x="6881223" y="2491415"/>
              <a:ext cx="45272" cy="45272"/>
            </a:xfrm>
            <a:custGeom>
              <a:avLst/>
              <a:gdLst>
                <a:gd name="T0" fmla="*/ 7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4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7 w 9"/>
                <a:gd name="T21" fmla="*/ 9 h 9"/>
                <a:gd name="T22" fmla="*/ 7 w 9"/>
                <a:gd name="T23" fmla="*/ 9 h 9"/>
                <a:gd name="T24" fmla="*/ 4 w 9"/>
                <a:gd name="T25" fmla="*/ 4 h 9"/>
                <a:gd name="T26" fmla="*/ 4 w 9"/>
                <a:gd name="T27" fmla="*/ 4 h 9"/>
                <a:gd name="T28" fmla="*/ 4 w 9"/>
                <a:gd name="T29" fmla="*/ 4 h 9"/>
                <a:gd name="T30" fmla="*/ 4 w 9"/>
                <a:gd name="T31" fmla="*/ 4 h 9"/>
                <a:gd name="T32" fmla="*/ 4 w 9"/>
                <a:gd name="T3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3785"/>
            <p:cNvSpPr>
              <a:spLocks/>
            </p:cNvSpPr>
            <p:nvPr/>
          </p:nvSpPr>
          <p:spPr bwMode="auto">
            <a:xfrm>
              <a:off x="7172967" y="2461235"/>
              <a:ext cx="25152" cy="20120"/>
            </a:xfrm>
            <a:custGeom>
              <a:avLst/>
              <a:gdLst>
                <a:gd name="T0" fmla="*/ 0 w 5"/>
                <a:gd name="T1" fmla="*/ 4 h 4"/>
                <a:gd name="T2" fmla="*/ 0 w 5"/>
                <a:gd name="T3" fmla="*/ 0 h 4"/>
                <a:gd name="T4" fmla="*/ 5 w 5"/>
                <a:gd name="T5" fmla="*/ 0 h 4"/>
                <a:gd name="T6" fmla="*/ 5 w 5"/>
                <a:gd name="T7" fmla="*/ 4 h 4"/>
                <a:gd name="T8" fmla="*/ 0 w 5"/>
                <a:gd name="T9" fmla="*/ 4 h 4"/>
                <a:gd name="T10" fmla="*/ 0 w 5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3786"/>
            <p:cNvSpPr>
              <a:spLocks/>
            </p:cNvSpPr>
            <p:nvPr/>
          </p:nvSpPr>
          <p:spPr bwMode="auto">
            <a:xfrm>
              <a:off x="7162907" y="2446143"/>
              <a:ext cx="45272" cy="45272"/>
            </a:xfrm>
            <a:custGeom>
              <a:avLst/>
              <a:gdLst>
                <a:gd name="T0" fmla="*/ 7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4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7 w 9"/>
                <a:gd name="T21" fmla="*/ 9 h 9"/>
                <a:gd name="T22" fmla="*/ 7 w 9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3787"/>
            <p:cNvSpPr>
              <a:spLocks/>
            </p:cNvSpPr>
            <p:nvPr/>
          </p:nvSpPr>
          <p:spPr bwMode="auto">
            <a:xfrm>
              <a:off x="6629720" y="2511535"/>
              <a:ext cx="171022" cy="306835"/>
            </a:xfrm>
            <a:custGeom>
              <a:avLst/>
              <a:gdLst>
                <a:gd name="T0" fmla="*/ 0 w 31"/>
                <a:gd name="T1" fmla="*/ 31 h 55"/>
                <a:gd name="T2" fmla="*/ 0 w 31"/>
                <a:gd name="T3" fmla="*/ 30 h 55"/>
                <a:gd name="T4" fmla="*/ 0 w 31"/>
                <a:gd name="T5" fmla="*/ 30 h 55"/>
                <a:gd name="T6" fmla="*/ 25 w 31"/>
                <a:gd name="T7" fmla="*/ 0 h 55"/>
                <a:gd name="T8" fmla="*/ 25 w 31"/>
                <a:gd name="T9" fmla="*/ 0 h 55"/>
                <a:gd name="T10" fmla="*/ 27 w 31"/>
                <a:gd name="T11" fmla="*/ 1 h 55"/>
                <a:gd name="T12" fmla="*/ 27 w 31"/>
                <a:gd name="T13" fmla="*/ 1 h 55"/>
                <a:gd name="T14" fmla="*/ 27 w 31"/>
                <a:gd name="T15" fmla="*/ 4 h 55"/>
                <a:gd name="T16" fmla="*/ 25 w 31"/>
                <a:gd name="T17" fmla="*/ 4 h 55"/>
                <a:gd name="T18" fmla="*/ 25 w 31"/>
                <a:gd name="T19" fmla="*/ 4 h 55"/>
                <a:gd name="T20" fmla="*/ 4 w 31"/>
                <a:gd name="T21" fmla="*/ 30 h 55"/>
                <a:gd name="T22" fmla="*/ 4 w 31"/>
                <a:gd name="T23" fmla="*/ 30 h 55"/>
                <a:gd name="T24" fmla="*/ 4 w 31"/>
                <a:gd name="T25" fmla="*/ 31 h 55"/>
                <a:gd name="T26" fmla="*/ 4 w 31"/>
                <a:gd name="T27" fmla="*/ 31 h 55"/>
                <a:gd name="T28" fmla="*/ 17 w 31"/>
                <a:gd name="T29" fmla="*/ 47 h 55"/>
                <a:gd name="T30" fmla="*/ 17 w 31"/>
                <a:gd name="T31" fmla="*/ 47 h 55"/>
                <a:gd name="T32" fmla="*/ 31 w 31"/>
                <a:gd name="T33" fmla="*/ 51 h 55"/>
                <a:gd name="T34" fmla="*/ 31 w 31"/>
                <a:gd name="T35" fmla="*/ 51 h 55"/>
                <a:gd name="T36" fmla="*/ 30 w 31"/>
                <a:gd name="T37" fmla="*/ 55 h 55"/>
                <a:gd name="T38" fmla="*/ 0 w 31"/>
                <a:gd name="T39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55">
                  <a:moveTo>
                    <a:pt x="0" y="31"/>
                  </a:moveTo>
                  <a:cubicBezTo>
                    <a:pt x="0" y="31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12"/>
                    <a:pt x="1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8" y="4"/>
                    <a:pt x="5" y="14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9"/>
                    <a:pt x="10" y="44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24" y="50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1" y="51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3788"/>
            <p:cNvSpPr>
              <a:spLocks noEditPoints="1"/>
            </p:cNvSpPr>
            <p:nvPr/>
          </p:nvSpPr>
          <p:spPr bwMode="auto">
            <a:xfrm>
              <a:off x="6614632" y="2501475"/>
              <a:ext cx="196174" cy="326956"/>
            </a:xfrm>
            <a:custGeom>
              <a:avLst/>
              <a:gdLst>
                <a:gd name="T0" fmla="*/ 31 w 35"/>
                <a:gd name="T1" fmla="*/ 59 h 59"/>
                <a:gd name="T2" fmla="*/ 30 w 35"/>
                <a:gd name="T3" fmla="*/ 59 h 59"/>
                <a:gd name="T4" fmla="*/ 27 w 35"/>
                <a:gd name="T5" fmla="*/ 58 h 59"/>
                <a:gd name="T6" fmla="*/ 16 w 35"/>
                <a:gd name="T7" fmla="*/ 54 h 59"/>
                <a:gd name="T8" fmla="*/ 0 w 35"/>
                <a:gd name="T9" fmla="*/ 33 h 59"/>
                <a:gd name="T10" fmla="*/ 2 w 35"/>
                <a:gd name="T11" fmla="*/ 33 h 59"/>
                <a:gd name="T12" fmla="*/ 0 w 35"/>
                <a:gd name="T13" fmla="*/ 32 h 59"/>
                <a:gd name="T14" fmla="*/ 27 w 35"/>
                <a:gd name="T15" fmla="*/ 0 h 59"/>
                <a:gd name="T16" fmla="*/ 30 w 35"/>
                <a:gd name="T17" fmla="*/ 1 h 59"/>
                <a:gd name="T18" fmla="*/ 32 w 35"/>
                <a:gd name="T19" fmla="*/ 1 h 59"/>
                <a:gd name="T20" fmla="*/ 28 w 35"/>
                <a:gd name="T21" fmla="*/ 8 h 59"/>
                <a:gd name="T22" fmla="*/ 27 w 35"/>
                <a:gd name="T23" fmla="*/ 8 h 59"/>
                <a:gd name="T24" fmla="*/ 8 w 35"/>
                <a:gd name="T25" fmla="*/ 32 h 59"/>
                <a:gd name="T26" fmla="*/ 8 w 35"/>
                <a:gd name="T27" fmla="*/ 33 h 59"/>
                <a:gd name="T28" fmla="*/ 8 w 35"/>
                <a:gd name="T29" fmla="*/ 33 h 59"/>
                <a:gd name="T30" fmla="*/ 20 w 35"/>
                <a:gd name="T31" fmla="*/ 47 h 59"/>
                <a:gd name="T32" fmla="*/ 33 w 35"/>
                <a:gd name="T33" fmla="*/ 51 h 59"/>
                <a:gd name="T34" fmla="*/ 33 w 35"/>
                <a:gd name="T35" fmla="*/ 51 h 59"/>
                <a:gd name="T36" fmla="*/ 35 w 35"/>
                <a:gd name="T37" fmla="*/ 53 h 59"/>
                <a:gd name="T38" fmla="*/ 32 w 35"/>
                <a:gd name="T39" fmla="*/ 57 h 59"/>
                <a:gd name="T40" fmla="*/ 32 w 35"/>
                <a:gd name="T41" fmla="*/ 57 h 59"/>
                <a:gd name="T42" fmla="*/ 32 w 35"/>
                <a:gd name="T43" fmla="*/ 59 h 59"/>
                <a:gd name="T44" fmla="*/ 32 w 35"/>
                <a:gd name="T45" fmla="*/ 57 h 59"/>
                <a:gd name="T46" fmla="*/ 31 w 35"/>
                <a:gd name="T47" fmla="*/ 59 h 59"/>
                <a:gd name="T48" fmla="*/ 18 w 35"/>
                <a:gd name="T49" fmla="*/ 51 h 59"/>
                <a:gd name="T50" fmla="*/ 10 w 35"/>
                <a:gd name="T51" fmla="*/ 45 h 59"/>
                <a:gd name="T52" fmla="*/ 26 w 35"/>
                <a:gd name="T53" fmla="*/ 53 h 59"/>
                <a:gd name="T54" fmla="*/ 4 w 35"/>
                <a:gd name="T55" fmla="*/ 32 h 59"/>
                <a:gd name="T56" fmla="*/ 4 w 35"/>
                <a:gd name="T57" fmla="*/ 32 h 59"/>
                <a:gd name="T58" fmla="*/ 27 w 35"/>
                <a:gd name="T59" fmla="*/ 4 h 59"/>
                <a:gd name="T60" fmla="*/ 27 w 35"/>
                <a:gd name="T61" fmla="*/ 4 h 59"/>
                <a:gd name="T62" fmla="*/ 27 w 35"/>
                <a:gd name="T63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" h="59">
                  <a:moveTo>
                    <a:pt x="32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8"/>
                    <a:pt x="28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4" y="57"/>
                    <a:pt x="20" y="56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9" y="51"/>
                    <a:pt x="0" y="44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13"/>
                    <a:pt x="15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0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1" y="8"/>
                    <a:pt x="9" y="17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9"/>
                    <a:pt x="13" y="44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6" y="50"/>
                    <a:pt x="31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lose/>
                  <a:moveTo>
                    <a:pt x="31" y="59"/>
                  </a:moveTo>
                  <a:cubicBezTo>
                    <a:pt x="32" y="57"/>
                    <a:pt x="32" y="57"/>
                    <a:pt x="32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1" y="59"/>
                    <a:pt x="31" y="59"/>
                    <a:pt x="31" y="59"/>
                  </a:cubicBezTo>
                  <a:close/>
                  <a:moveTo>
                    <a:pt x="26" y="53"/>
                  </a:moveTo>
                  <a:cubicBezTo>
                    <a:pt x="24" y="53"/>
                    <a:pt x="21" y="52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5" y="49"/>
                    <a:pt x="12" y="48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5" y="50"/>
                    <a:pt x="21" y="52"/>
                    <a:pt x="26" y="53"/>
                  </a:cubicBezTo>
                  <a:close/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lose/>
                  <a:moveTo>
                    <a:pt x="27" y="4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3789"/>
            <p:cNvSpPr>
              <a:spLocks noEditPoints="1"/>
            </p:cNvSpPr>
            <p:nvPr/>
          </p:nvSpPr>
          <p:spPr bwMode="auto">
            <a:xfrm>
              <a:off x="7308780" y="2441114"/>
              <a:ext cx="186114" cy="286715"/>
            </a:xfrm>
            <a:custGeom>
              <a:avLst/>
              <a:gdLst>
                <a:gd name="T0" fmla="*/ 7 w 34"/>
                <a:gd name="T1" fmla="*/ 51 h 52"/>
                <a:gd name="T2" fmla="*/ 10 w 34"/>
                <a:gd name="T3" fmla="*/ 48 h 52"/>
                <a:gd name="T4" fmla="*/ 9 w 34"/>
                <a:gd name="T5" fmla="*/ 49 h 52"/>
                <a:gd name="T6" fmla="*/ 9 w 34"/>
                <a:gd name="T7" fmla="*/ 48 h 52"/>
                <a:gd name="T8" fmla="*/ 9 w 34"/>
                <a:gd name="T9" fmla="*/ 48 h 52"/>
                <a:gd name="T10" fmla="*/ 9 w 34"/>
                <a:gd name="T11" fmla="*/ 48 h 52"/>
                <a:gd name="T12" fmla="*/ 9 w 34"/>
                <a:gd name="T13" fmla="*/ 48 h 52"/>
                <a:gd name="T14" fmla="*/ 9 w 34"/>
                <a:gd name="T15" fmla="*/ 48 h 52"/>
                <a:gd name="T16" fmla="*/ 9 w 34"/>
                <a:gd name="T17" fmla="*/ 48 h 52"/>
                <a:gd name="T18" fmla="*/ 9 w 34"/>
                <a:gd name="T19" fmla="*/ 48 h 52"/>
                <a:gd name="T20" fmla="*/ 21 w 34"/>
                <a:gd name="T21" fmla="*/ 42 h 52"/>
                <a:gd name="T22" fmla="*/ 21 w 34"/>
                <a:gd name="T23" fmla="*/ 42 h 52"/>
                <a:gd name="T24" fmla="*/ 30 w 34"/>
                <a:gd name="T25" fmla="*/ 24 h 52"/>
                <a:gd name="T26" fmla="*/ 30 w 34"/>
                <a:gd name="T27" fmla="*/ 24 h 52"/>
                <a:gd name="T28" fmla="*/ 29 w 34"/>
                <a:gd name="T29" fmla="*/ 20 h 52"/>
                <a:gd name="T30" fmla="*/ 29 w 34"/>
                <a:gd name="T31" fmla="*/ 20 h 52"/>
                <a:gd name="T32" fmla="*/ 14 w 34"/>
                <a:gd name="T33" fmla="*/ 4 h 52"/>
                <a:gd name="T34" fmla="*/ 14 w 34"/>
                <a:gd name="T35" fmla="*/ 4 h 52"/>
                <a:gd name="T36" fmla="*/ 6 w 34"/>
                <a:gd name="T37" fmla="*/ 5 h 52"/>
                <a:gd name="T38" fmla="*/ 6 w 34"/>
                <a:gd name="T39" fmla="*/ 5 h 52"/>
                <a:gd name="T40" fmla="*/ 2 w 34"/>
                <a:gd name="T41" fmla="*/ 7 h 52"/>
                <a:gd name="T42" fmla="*/ 2 w 34"/>
                <a:gd name="T43" fmla="*/ 7 h 52"/>
                <a:gd name="T44" fmla="*/ 0 w 34"/>
                <a:gd name="T45" fmla="*/ 4 h 52"/>
                <a:gd name="T46" fmla="*/ 14 w 34"/>
                <a:gd name="T47" fmla="*/ 0 h 52"/>
                <a:gd name="T48" fmla="*/ 14 w 34"/>
                <a:gd name="T49" fmla="*/ 0 h 52"/>
                <a:gd name="T50" fmla="*/ 33 w 34"/>
                <a:gd name="T51" fmla="*/ 19 h 52"/>
                <a:gd name="T52" fmla="*/ 33 w 34"/>
                <a:gd name="T53" fmla="*/ 19 h 52"/>
                <a:gd name="T54" fmla="*/ 34 w 34"/>
                <a:gd name="T55" fmla="*/ 24 h 52"/>
                <a:gd name="T56" fmla="*/ 34 w 34"/>
                <a:gd name="T57" fmla="*/ 24 h 52"/>
                <a:gd name="T58" fmla="*/ 23 w 34"/>
                <a:gd name="T59" fmla="*/ 45 h 52"/>
                <a:gd name="T60" fmla="*/ 23 w 34"/>
                <a:gd name="T61" fmla="*/ 45 h 52"/>
                <a:gd name="T62" fmla="*/ 9 w 34"/>
                <a:gd name="T63" fmla="*/ 52 h 52"/>
                <a:gd name="T64" fmla="*/ 9 w 34"/>
                <a:gd name="T65" fmla="*/ 52 h 52"/>
                <a:gd name="T66" fmla="*/ 7 w 34"/>
                <a:gd name="T67" fmla="*/ 51 h 52"/>
                <a:gd name="T68" fmla="*/ 2 w 34"/>
                <a:gd name="T69" fmla="*/ 7 h 52"/>
                <a:gd name="T70" fmla="*/ 2 w 34"/>
                <a:gd name="T71" fmla="*/ 7 h 52"/>
                <a:gd name="T72" fmla="*/ 2 w 34"/>
                <a:gd name="T73" fmla="*/ 7 h 52"/>
                <a:gd name="T74" fmla="*/ 2 w 34"/>
                <a:gd name="T75" fmla="*/ 7 h 52"/>
                <a:gd name="T76" fmla="*/ 2 w 34"/>
                <a:gd name="T77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52">
                  <a:moveTo>
                    <a:pt x="7" y="51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6" y="46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6" y="37"/>
                    <a:pt x="30" y="32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3"/>
                    <a:pt x="30" y="21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7" y="6"/>
                    <a:pt x="20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1" y="4"/>
                    <a:pt x="8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6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31" y="4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4" y="21"/>
                    <a:pt x="34" y="23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33"/>
                    <a:pt x="29" y="40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8" y="49"/>
                    <a:pt x="12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2"/>
                    <a:pt x="8" y="52"/>
                    <a:pt x="7" y="51"/>
                  </a:cubicBezTo>
                  <a:close/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3790"/>
            <p:cNvSpPr>
              <a:spLocks noEditPoints="1"/>
            </p:cNvSpPr>
            <p:nvPr/>
          </p:nvSpPr>
          <p:spPr bwMode="auto">
            <a:xfrm>
              <a:off x="7288660" y="2431054"/>
              <a:ext cx="216294" cy="306835"/>
            </a:xfrm>
            <a:custGeom>
              <a:avLst/>
              <a:gdLst>
                <a:gd name="T0" fmla="*/ 10 w 39"/>
                <a:gd name="T1" fmla="*/ 53 h 56"/>
                <a:gd name="T2" fmla="*/ 7 w 39"/>
                <a:gd name="T3" fmla="*/ 52 h 56"/>
                <a:gd name="T4" fmla="*/ 12 w 39"/>
                <a:gd name="T5" fmla="*/ 48 h 56"/>
                <a:gd name="T6" fmla="*/ 31 w 39"/>
                <a:gd name="T7" fmla="*/ 26 h 56"/>
                <a:gd name="T8" fmla="*/ 31 w 39"/>
                <a:gd name="T9" fmla="*/ 26 h 56"/>
                <a:gd name="T10" fmla="*/ 17 w 39"/>
                <a:gd name="T11" fmla="*/ 8 h 56"/>
                <a:gd name="T12" fmla="*/ 9 w 39"/>
                <a:gd name="T13" fmla="*/ 9 h 56"/>
                <a:gd name="T14" fmla="*/ 7 w 39"/>
                <a:gd name="T15" fmla="*/ 11 h 56"/>
                <a:gd name="T16" fmla="*/ 0 w 39"/>
                <a:gd name="T17" fmla="*/ 5 h 56"/>
                <a:gd name="T18" fmla="*/ 3 w 39"/>
                <a:gd name="T19" fmla="*/ 4 h 56"/>
                <a:gd name="T20" fmla="*/ 4 w 39"/>
                <a:gd name="T21" fmla="*/ 3 h 56"/>
                <a:gd name="T22" fmla="*/ 17 w 39"/>
                <a:gd name="T23" fmla="*/ 0 h 56"/>
                <a:gd name="T24" fmla="*/ 17 w 39"/>
                <a:gd name="T25" fmla="*/ 0 h 56"/>
                <a:gd name="T26" fmla="*/ 39 w 39"/>
                <a:gd name="T27" fmla="*/ 26 h 56"/>
                <a:gd name="T28" fmla="*/ 28 w 39"/>
                <a:gd name="T29" fmla="*/ 48 h 56"/>
                <a:gd name="T30" fmla="*/ 12 w 39"/>
                <a:gd name="T31" fmla="*/ 56 h 56"/>
                <a:gd name="T32" fmla="*/ 11 w 39"/>
                <a:gd name="T33" fmla="*/ 54 h 56"/>
                <a:gd name="T34" fmla="*/ 14 w 39"/>
                <a:gd name="T35" fmla="*/ 51 h 56"/>
                <a:gd name="T36" fmla="*/ 14 w 39"/>
                <a:gd name="T37" fmla="*/ 51 h 56"/>
                <a:gd name="T38" fmla="*/ 21 w 39"/>
                <a:gd name="T39" fmla="*/ 48 h 56"/>
                <a:gd name="T40" fmla="*/ 21 w 39"/>
                <a:gd name="T41" fmla="*/ 48 h 56"/>
                <a:gd name="T42" fmla="*/ 35 w 39"/>
                <a:gd name="T43" fmla="*/ 29 h 56"/>
                <a:gd name="T44" fmla="*/ 34 w 39"/>
                <a:gd name="T45" fmla="*/ 22 h 56"/>
                <a:gd name="T46" fmla="*/ 35 w 39"/>
                <a:gd name="T47" fmla="*/ 27 h 56"/>
                <a:gd name="T48" fmla="*/ 34 w 39"/>
                <a:gd name="T49" fmla="*/ 22 h 56"/>
                <a:gd name="T50" fmla="*/ 33 w 39"/>
                <a:gd name="T51" fmla="*/ 16 h 56"/>
                <a:gd name="T52" fmla="*/ 33 w 39"/>
                <a:gd name="T53" fmla="*/ 16 h 56"/>
                <a:gd name="T54" fmla="*/ 33 w 39"/>
                <a:gd name="T55" fmla="*/ 16 h 56"/>
                <a:gd name="T56" fmla="*/ 33 w 39"/>
                <a:gd name="T57" fmla="*/ 16 h 56"/>
                <a:gd name="T58" fmla="*/ 33 w 39"/>
                <a:gd name="T59" fmla="*/ 16 h 56"/>
                <a:gd name="T60" fmla="*/ 33 w 39"/>
                <a:gd name="T61" fmla="*/ 15 h 56"/>
                <a:gd name="T62" fmla="*/ 33 w 39"/>
                <a:gd name="T63" fmla="*/ 15 h 56"/>
                <a:gd name="T64" fmla="*/ 33 w 39"/>
                <a:gd name="T65" fmla="*/ 15 h 56"/>
                <a:gd name="T66" fmla="*/ 32 w 39"/>
                <a:gd name="T67" fmla="*/ 15 h 56"/>
                <a:gd name="T68" fmla="*/ 32 w 39"/>
                <a:gd name="T69" fmla="*/ 15 h 56"/>
                <a:gd name="T70" fmla="*/ 32 w 39"/>
                <a:gd name="T71" fmla="*/ 15 h 56"/>
                <a:gd name="T72" fmla="*/ 32 w 39"/>
                <a:gd name="T73" fmla="*/ 15 h 56"/>
                <a:gd name="T74" fmla="*/ 32 w 39"/>
                <a:gd name="T75" fmla="*/ 14 h 56"/>
                <a:gd name="T76" fmla="*/ 32 w 39"/>
                <a:gd name="T77" fmla="*/ 14 h 56"/>
                <a:gd name="T78" fmla="*/ 32 w 39"/>
                <a:gd name="T79" fmla="*/ 14 h 56"/>
                <a:gd name="T80" fmla="*/ 32 w 39"/>
                <a:gd name="T81" fmla="*/ 14 h 56"/>
                <a:gd name="T82" fmla="*/ 32 w 39"/>
                <a:gd name="T83" fmla="*/ 14 h 56"/>
                <a:gd name="T84" fmla="*/ 32 w 39"/>
                <a:gd name="T85" fmla="*/ 13 h 56"/>
                <a:gd name="T86" fmla="*/ 32 w 39"/>
                <a:gd name="T87" fmla="*/ 13 h 56"/>
                <a:gd name="T88" fmla="*/ 32 w 39"/>
                <a:gd name="T89" fmla="*/ 13 h 56"/>
                <a:gd name="T90" fmla="*/ 31 w 39"/>
                <a:gd name="T91" fmla="*/ 13 h 56"/>
                <a:gd name="T92" fmla="*/ 31 w 39"/>
                <a:gd name="T93" fmla="*/ 13 h 56"/>
                <a:gd name="T94" fmla="*/ 31 w 39"/>
                <a:gd name="T95" fmla="*/ 13 h 56"/>
                <a:gd name="T96" fmla="*/ 31 w 39"/>
                <a:gd name="T97" fmla="*/ 13 h 56"/>
                <a:gd name="T98" fmla="*/ 31 w 39"/>
                <a:gd name="T99" fmla="*/ 12 h 56"/>
                <a:gd name="T100" fmla="*/ 31 w 39"/>
                <a:gd name="T101" fmla="*/ 12 h 56"/>
                <a:gd name="T102" fmla="*/ 31 w 39"/>
                <a:gd name="T103" fmla="*/ 12 h 56"/>
                <a:gd name="T104" fmla="*/ 31 w 39"/>
                <a:gd name="T105" fmla="*/ 12 h 56"/>
                <a:gd name="T106" fmla="*/ 31 w 39"/>
                <a:gd name="T107" fmla="*/ 12 h 56"/>
                <a:gd name="T108" fmla="*/ 17 w 39"/>
                <a:gd name="T109" fmla="*/ 4 h 56"/>
                <a:gd name="T110" fmla="*/ 17 w 39"/>
                <a:gd name="T111" fmla="*/ 4 h 56"/>
                <a:gd name="T112" fmla="*/ 17 w 39"/>
                <a:gd name="T113" fmla="*/ 4 h 56"/>
                <a:gd name="T114" fmla="*/ 17 w 39"/>
                <a:gd name="T115" fmla="*/ 4 h 56"/>
                <a:gd name="T116" fmla="*/ 8 w 39"/>
                <a:gd name="T117" fmla="*/ 6 h 56"/>
                <a:gd name="T118" fmla="*/ 12 w 39"/>
                <a:gd name="T119" fmla="*/ 4 h 56"/>
                <a:gd name="T120" fmla="*/ 7 w 39"/>
                <a:gd name="T121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" h="56">
                  <a:moveTo>
                    <a:pt x="8" y="54"/>
                  </a:move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4" y="47"/>
                    <a:pt x="19" y="45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7" y="38"/>
                    <a:pt x="31" y="33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5"/>
                    <a:pt x="31" y="24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7" y="9"/>
                    <a:pt x="23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4" y="8"/>
                    <a:pt x="12" y="8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8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6" y="5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3"/>
                    <a:pt x="39" y="24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36"/>
                    <a:pt x="33" y="43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2" y="53"/>
                    <a:pt x="16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9" y="56"/>
                    <a:pt x="8" y="54"/>
                  </a:cubicBezTo>
                  <a:close/>
                  <a:moveTo>
                    <a:pt x="11" y="54"/>
                  </a:move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lose/>
                  <a:moveTo>
                    <a:pt x="14" y="51"/>
                  </a:moveTo>
                  <a:cubicBezTo>
                    <a:pt x="15" y="51"/>
                    <a:pt x="18" y="50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8" y="50"/>
                    <a:pt x="15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lose/>
                  <a:moveTo>
                    <a:pt x="21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lose/>
                  <a:moveTo>
                    <a:pt x="28" y="42"/>
                  </a:moveTo>
                  <a:cubicBezTo>
                    <a:pt x="31" y="39"/>
                    <a:pt x="34" y="34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4" y="34"/>
                    <a:pt x="31" y="39"/>
                    <a:pt x="28" y="42"/>
                  </a:cubicBezTo>
                  <a:close/>
                  <a:moveTo>
                    <a:pt x="34" y="22"/>
                  </a:moveTo>
                  <a:cubicBezTo>
                    <a:pt x="35" y="23"/>
                    <a:pt x="35" y="25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3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4" y="18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8"/>
                    <a:pt x="34" y="20"/>
                    <a:pt x="34" y="22"/>
                  </a:cubicBezTo>
                  <a:close/>
                  <a:moveTo>
                    <a:pt x="33" y="16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lose/>
                  <a:moveTo>
                    <a:pt x="33" y="16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lose/>
                  <a:moveTo>
                    <a:pt x="33" y="16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lose/>
                  <a:moveTo>
                    <a:pt x="33" y="16"/>
                  </a:moveTo>
                  <a:cubicBezTo>
                    <a:pt x="33" y="16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6"/>
                    <a:pt x="33" y="16"/>
                  </a:cubicBezTo>
                  <a:close/>
                  <a:moveTo>
                    <a:pt x="3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32" y="13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lose/>
                  <a:moveTo>
                    <a:pt x="32" y="13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lose/>
                  <a:moveTo>
                    <a:pt x="32" y="13"/>
                  </a:moveTo>
                  <a:cubicBezTo>
                    <a:pt x="32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2" y="13"/>
                    <a:pt x="32" y="13"/>
                  </a:cubicBezTo>
                  <a:close/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lose/>
                  <a:moveTo>
                    <a:pt x="31" y="13"/>
                  </a:moveTo>
                  <a:cubicBezTo>
                    <a:pt x="31" y="13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1" y="13"/>
                  </a:cubicBez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31" y="12"/>
                  </a:moveTo>
                  <a:cubicBezTo>
                    <a:pt x="27" y="6"/>
                    <a:pt x="22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2" y="4"/>
                    <a:pt x="27" y="6"/>
                    <a:pt x="31" y="12"/>
                  </a:cubicBezTo>
                  <a:close/>
                  <a:moveTo>
                    <a:pt x="7" y="6"/>
                  </a:moveTo>
                  <a:cubicBezTo>
                    <a:pt x="7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10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5"/>
                    <a:pt x="8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3791"/>
            <p:cNvSpPr>
              <a:spLocks/>
            </p:cNvSpPr>
            <p:nvPr/>
          </p:nvSpPr>
          <p:spPr bwMode="auto">
            <a:xfrm>
              <a:off x="6685052" y="2089010"/>
              <a:ext cx="699180" cy="467797"/>
            </a:xfrm>
            <a:custGeom>
              <a:avLst/>
              <a:gdLst>
                <a:gd name="T0" fmla="*/ 2 w 127"/>
                <a:gd name="T1" fmla="*/ 83 h 85"/>
                <a:gd name="T2" fmla="*/ 3 w 127"/>
                <a:gd name="T3" fmla="*/ 84 h 85"/>
                <a:gd name="T4" fmla="*/ 1 w 127"/>
                <a:gd name="T5" fmla="*/ 84 h 85"/>
                <a:gd name="T6" fmla="*/ 1 w 127"/>
                <a:gd name="T7" fmla="*/ 84 h 85"/>
                <a:gd name="T8" fmla="*/ 1 w 127"/>
                <a:gd name="T9" fmla="*/ 84 h 85"/>
                <a:gd name="T10" fmla="*/ 1 w 127"/>
                <a:gd name="T11" fmla="*/ 84 h 85"/>
                <a:gd name="T12" fmla="*/ 1 w 127"/>
                <a:gd name="T13" fmla="*/ 84 h 85"/>
                <a:gd name="T14" fmla="*/ 1 w 127"/>
                <a:gd name="T15" fmla="*/ 84 h 85"/>
                <a:gd name="T16" fmla="*/ 0 w 127"/>
                <a:gd name="T17" fmla="*/ 49 h 85"/>
                <a:gd name="T18" fmla="*/ 0 w 127"/>
                <a:gd name="T19" fmla="*/ 49 h 85"/>
                <a:gd name="T20" fmla="*/ 0 w 127"/>
                <a:gd name="T21" fmla="*/ 40 h 85"/>
                <a:gd name="T22" fmla="*/ 0 w 127"/>
                <a:gd name="T23" fmla="*/ 40 h 85"/>
                <a:gd name="T24" fmla="*/ 2 w 127"/>
                <a:gd name="T25" fmla="*/ 35 h 85"/>
                <a:gd name="T26" fmla="*/ 2 w 127"/>
                <a:gd name="T27" fmla="*/ 35 h 85"/>
                <a:gd name="T28" fmla="*/ 49 w 127"/>
                <a:gd name="T29" fmla="*/ 1 h 85"/>
                <a:gd name="T30" fmla="*/ 49 w 127"/>
                <a:gd name="T31" fmla="*/ 1 h 85"/>
                <a:gd name="T32" fmla="*/ 70 w 127"/>
                <a:gd name="T33" fmla="*/ 0 h 85"/>
                <a:gd name="T34" fmla="*/ 70 w 127"/>
                <a:gd name="T35" fmla="*/ 0 h 85"/>
                <a:gd name="T36" fmla="*/ 103 w 127"/>
                <a:gd name="T37" fmla="*/ 9 h 85"/>
                <a:gd name="T38" fmla="*/ 103 w 127"/>
                <a:gd name="T39" fmla="*/ 9 h 85"/>
                <a:gd name="T40" fmla="*/ 118 w 127"/>
                <a:gd name="T41" fmla="*/ 37 h 85"/>
                <a:gd name="T42" fmla="*/ 118 w 127"/>
                <a:gd name="T43" fmla="*/ 37 h 85"/>
                <a:gd name="T44" fmla="*/ 127 w 127"/>
                <a:gd name="T45" fmla="*/ 65 h 85"/>
                <a:gd name="T46" fmla="*/ 127 w 127"/>
                <a:gd name="T47" fmla="*/ 65 h 85"/>
                <a:gd name="T48" fmla="*/ 123 w 127"/>
                <a:gd name="T49" fmla="*/ 66 h 85"/>
                <a:gd name="T50" fmla="*/ 114 w 127"/>
                <a:gd name="T51" fmla="*/ 39 h 85"/>
                <a:gd name="T52" fmla="*/ 114 w 127"/>
                <a:gd name="T53" fmla="*/ 39 h 85"/>
                <a:gd name="T54" fmla="*/ 100 w 127"/>
                <a:gd name="T55" fmla="*/ 12 h 85"/>
                <a:gd name="T56" fmla="*/ 100 w 127"/>
                <a:gd name="T57" fmla="*/ 12 h 85"/>
                <a:gd name="T58" fmla="*/ 70 w 127"/>
                <a:gd name="T59" fmla="*/ 4 h 85"/>
                <a:gd name="T60" fmla="*/ 70 w 127"/>
                <a:gd name="T61" fmla="*/ 4 h 85"/>
                <a:gd name="T62" fmla="*/ 50 w 127"/>
                <a:gd name="T63" fmla="*/ 5 h 85"/>
                <a:gd name="T64" fmla="*/ 50 w 127"/>
                <a:gd name="T65" fmla="*/ 5 h 85"/>
                <a:gd name="T66" fmla="*/ 5 w 127"/>
                <a:gd name="T67" fmla="*/ 37 h 85"/>
                <a:gd name="T68" fmla="*/ 5 w 127"/>
                <a:gd name="T69" fmla="*/ 37 h 85"/>
                <a:gd name="T70" fmla="*/ 4 w 127"/>
                <a:gd name="T71" fmla="*/ 41 h 85"/>
                <a:gd name="T72" fmla="*/ 4 w 127"/>
                <a:gd name="T73" fmla="*/ 41 h 85"/>
                <a:gd name="T74" fmla="*/ 4 w 127"/>
                <a:gd name="T75" fmla="*/ 49 h 85"/>
                <a:gd name="T76" fmla="*/ 4 w 127"/>
                <a:gd name="T77" fmla="*/ 49 h 85"/>
                <a:gd name="T78" fmla="*/ 5 w 127"/>
                <a:gd name="T79" fmla="*/ 84 h 85"/>
                <a:gd name="T80" fmla="*/ 5 w 127"/>
                <a:gd name="T81" fmla="*/ 84 h 85"/>
                <a:gd name="T82" fmla="*/ 5 w 127"/>
                <a:gd name="T83" fmla="*/ 84 h 85"/>
                <a:gd name="T84" fmla="*/ 5 w 127"/>
                <a:gd name="T85" fmla="*/ 84 h 85"/>
                <a:gd name="T86" fmla="*/ 5 w 127"/>
                <a:gd name="T87" fmla="*/ 85 h 85"/>
                <a:gd name="T88" fmla="*/ 5 w 127"/>
                <a:gd name="T89" fmla="*/ 85 h 85"/>
                <a:gd name="T90" fmla="*/ 2 w 127"/>
                <a:gd name="T91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85">
                  <a:moveTo>
                    <a:pt x="2" y="83"/>
                  </a:moveTo>
                  <a:cubicBezTo>
                    <a:pt x="3" y="84"/>
                    <a:pt x="3" y="84"/>
                    <a:pt x="3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1"/>
                    <a:pt x="0" y="63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6"/>
                    <a:pt x="0" y="43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5" y="31"/>
                    <a:pt x="16" y="6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7" y="0"/>
                    <a:pt x="64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0" y="0"/>
                    <a:pt x="99" y="5"/>
                    <a:pt x="103" y="9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7" y="14"/>
                    <a:pt x="112" y="23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4" y="52"/>
                    <a:pt x="127" y="65"/>
                    <a:pt x="127" y="6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23" y="66"/>
                    <a:pt x="120" y="53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09" y="25"/>
                    <a:pt x="103" y="16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8" y="9"/>
                    <a:pt x="89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4" y="4"/>
                    <a:pt x="58" y="4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19" y="10"/>
                    <a:pt x="9" y="32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4" y="39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3"/>
                    <a:pt x="4" y="46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63"/>
                    <a:pt x="5" y="82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4"/>
                    <a:pt x="5" y="84"/>
                    <a:pt x="5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2" y="83"/>
                    <a:pt x="2" y="83"/>
                    <a:pt x="2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3792"/>
            <p:cNvSpPr>
              <a:spLocks noEditPoints="1"/>
            </p:cNvSpPr>
            <p:nvPr/>
          </p:nvSpPr>
          <p:spPr bwMode="auto">
            <a:xfrm>
              <a:off x="6669961" y="2078950"/>
              <a:ext cx="729360" cy="497978"/>
            </a:xfrm>
            <a:custGeom>
              <a:avLst/>
              <a:gdLst>
                <a:gd name="T0" fmla="*/ 1 w 132"/>
                <a:gd name="T1" fmla="*/ 88 h 90"/>
                <a:gd name="T2" fmla="*/ 1 w 132"/>
                <a:gd name="T3" fmla="*/ 86 h 90"/>
                <a:gd name="T4" fmla="*/ 1 w 132"/>
                <a:gd name="T5" fmla="*/ 86 h 90"/>
                <a:gd name="T6" fmla="*/ 1 w 132"/>
                <a:gd name="T7" fmla="*/ 86 h 90"/>
                <a:gd name="T8" fmla="*/ 0 w 132"/>
                <a:gd name="T9" fmla="*/ 52 h 90"/>
                <a:gd name="T10" fmla="*/ 0 w 132"/>
                <a:gd name="T11" fmla="*/ 52 h 90"/>
                <a:gd name="T12" fmla="*/ 0 w 132"/>
                <a:gd name="T13" fmla="*/ 51 h 90"/>
                <a:gd name="T14" fmla="*/ 0 w 132"/>
                <a:gd name="T15" fmla="*/ 42 h 90"/>
                <a:gd name="T16" fmla="*/ 2 w 132"/>
                <a:gd name="T17" fmla="*/ 35 h 90"/>
                <a:gd name="T18" fmla="*/ 51 w 132"/>
                <a:gd name="T19" fmla="*/ 1 h 90"/>
                <a:gd name="T20" fmla="*/ 72 w 132"/>
                <a:gd name="T21" fmla="*/ 0 h 90"/>
                <a:gd name="T22" fmla="*/ 106 w 132"/>
                <a:gd name="T23" fmla="*/ 10 h 90"/>
                <a:gd name="T24" fmla="*/ 122 w 132"/>
                <a:gd name="T25" fmla="*/ 39 h 90"/>
                <a:gd name="T26" fmla="*/ 131 w 132"/>
                <a:gd name="T27" fmla="*/ 67 h 90"/>
                <a:gd name="T28" fmla="*/ 124 w 132"/>
                <a:gd name="T29" fmla="*/ 71 h 90"/>
                <a:gd name="T30" fmla="*/ 123 w 132"/>
                <a:gd name="T31" fmla="*/ 69 h 90"/>
                <a:gd name="T32" fmla="*/ 123 w 132"/>
                <a:gd name="T33" fmla="*/ 69 h 90"/>
                <a:gd name="T34" fmla="*/ 123 w 132"/>
                <a:gd name="T35" fmla="*/ 69 h 90"/>
                <a:gd name="T36" fmla="*/ 123 w 132"/>
                <a:gd name="T37" fmla="*/ 68 h 90"/>
                <a:gd name="T38" fmla="*/ 123 w 132"/>
                <a:gd name="T39" fmla="*/ 67 h 90"/>
                <a:gd name="T40" fmla="*/ 121 w 132"/>
                <a:gd name="T41" fmla="*/ 60 h 90"/>
                <a:gd name="T42" fmla="*/ 114 w 132"/>
                <a:gd name="T43" fmla="*/ 42 h 90"/>
                <a:gd name="T44" fmla="*/ 100 w 132"/>
                <a:gd name="T45" fmla="*/ 15 h 90"/>
                <a:gd name="T46" fmla="*/ 72 w 132"/>
                <a:gd name="T47" fmla="*/ 8 h 90"/>
                <a:gd name="T48" fmla="*/ 72 w 132"/>
                <a:gd name="T49" fmla="*/ 8 h 90"/>
                <a:gd name="T50" fmla="*/ 52 w 132"/>
                <a:gd name="T51" fmla="*/ 9 h 90"/>
                <a:gd name="T52" fmla="*/ 9 w 132"/>
                <a:gd name="T53" fmla="*/ 40 h 90"/>
                <a:gd name="T54" fmla="*/ 8 w 132"/>
                <a:gd name="T55" fmla="*/ 41 h 90"/>
                <a:gd name="T56" fmla="*/ 8 w 132"/>
                <a:gd name="T57" fmla="*/ 43 h 90"/>
                <a:gd name="T58" fmla="*/ 8 w 132"/>
                <a:gd name="T59" fmla="*/ 51 h 90"/>
                <a:gd name="T60" fmla="*/ 9 w 132"/>
                <a:gd name="T61" fmla="*/ 86 h 90"/>
                <a:gd name="T62" fmla="*/ 9 w 132"/>
                <a:gd name="T63" fmla="*/ 86 h 90"/>
                <a:gd name="T64" fmla="*/ 9 w 132"/>
                <a:gd name="T65" fmla="*/ 86 h 90"/>
                <a:gd name="T66" fmla="*/ 9 w 132"/>
                <a:gd name="T67" fmla="*/ 88 h 90"/>
                <a:gd name="T68" fmla="*/ 5 w 132"/>
                <a:gd name="T69" fmla="*/ 88 h 90"/>
                <a:gd name="T70" fmla="*/ 4 w 132"/>
                <a:gd name="T71" fmla="*/ 51 h 90"/>
                <a:gd name="T72" fmla="*/ 4 w 132"/>
                <a:gd name="T73" fmla="*/ 52 h 90"/>
                <a:gd name="T74" fmla="*/ 5 w 132"/>
                <a:gd name="T75" fmla="*/ 80 h 90"/>
                <a:gd name="T76" fmla="*/ 126 w 132"/>
                <a:gd name="T77" fmla="*/ 62 h 90"/>
                <a:gd name="T78" fmla="*/ 125 w 132"/>
                <a:gd name="T79" fmla="*/ 59 h 90"/>
                <a:gd name="T80" fmla="*/ 118 w 132"/>
                <a:gd name="T81" fmla="*/ 40 h 90"/>
                <a:gd name="T82" fmla="*/ 109 w 132"/>
                <a:gd name="T83" fmla="*/ 20 h 90"/>
                <a:gd name="T84" fmla="*/ 118 w 132"/>
                <a:gd name="T85" fmla="*/ 40 h 90"/>
                <a:gd name="T86" fmla="*/ 5 w 132"/>
                <a:gd name="T87" fmla="*/ 38 h 90"/>
                <a:gd name="T88" fmla="*/ 5 w 132"/>
                <a:gd name="T89" fmla="*/ 38 h 90"/>
                <a:gd name="T90" fmla="*/ 4 w 132"/>
                <a:gd name="T91" fmla="*/ 41 h 90"/>
                <a:gd name="T92" fmla="*/ 8 w 132"/>
                <a:gd name="T93" fmla="*/ 40 h 90"/>
                <a:gd name="T94" fmla="*/ 8 w 132"/>
                <a:gd name="T95" fmla="*/ 40 h 90"/>
                <a:gd name="T96" fmla="*/ 5 w 132"/>
                <a:gd name="T97" fmla="*/ 38 h 90"/>
                <a:gd name="T98" fmla="*/ 5 w 132"/>
                <a:gd name="T99" fmla="*/ 38 h 90"/>
                <a:gd name="T100" fmla="*/ 5 w 132"/>
                <a:gd name="T101" fmla="*/ 38 h 90"/>
                <a:gd name="T102" fmla="*/ 5 w 132"/>
                <a:gd name="T103" fmla="*/ 38 h 90"/>
                <a:gd name="T104" fmla="*/ 5 w 132"/>
                <a:gd name="T105" fmla="*/ 38 h 90"/>
                <a:gd name="T106" fmla="*/ 5 w 132"/>
                <a:gd name="T107" fmla="*/ 38 h 90"/>
                <a:gd name="T108" fmla="*/ 5 w 132"/>
                <a:gd name="T109" fmla="*/ 38 h 90"/>
                <a:gd name="T110" fmla="*/ 5 w 132"/>
                <a:gd name="T111" fmla="*/ 38 h 90"/>
                <a:gd name="T112" fmla="*/ 6 w 132"/>
                <a:gd name="T113" fmla="*/ 38 h 90"/>
                <a:gd name="T114" fmla="*/ 5 w 132"/>
                <a:gd name="T115" fmla="*/ 38 h 90"/>
                <a:gd name="T116" fmla="*/ 9 w 132"/>
                <a:gd name="T117" fmla="*/ 32 h 90"/>
                <a:gd name="T118" fmla="*/ 52 w 132"/>
                <a:gd name="T119" fmla="*/ 5 h 90"/>
                <a:gd name="T120" fmla="*/ 71 w 132"/>
                <a:gd name="T121" fmla="*/ 4 h 90"/>
                <a:gd name="T122" fmla="*/ 72 w 132"/>
                <a:gd name="T123" fmla="*/ 4 h 90"/>
                <a:gd name="T124" fmla="*/ 52 w 132"/>
                <a:gd name="T12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" h="90">
                  <a:moveTo>
                    <a:pt x="5" y="88"/>
                  </a:moveTo>
                  <a:cubicBezTo>
                    <a:pt x="1" y="88"/>
                    <a:pt x="1" y="88"/>
                    <a:pt x="1" y="88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3"/>
                    <a:pt x="0" y="65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8"/>
                    <a:pt x="0" y="45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0"/>
                    <a:pt x="1" y="38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5" y="32"/>
                    <a:pt x="17" y="6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9" y="0"/>
                    <a:pt x="66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92" y="0"/>
                    <a:pt x="102" y="5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11" y="15"/>
                    <a:pt x="116" y="24"/>
                    <a:pt x="122" y="39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8" y="53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3" y="69"/>
                    <a:pt x="124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8"/>
                    <a:pt x="123" y="68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3" y="68"/>
                    <a:pt x="123" y="67"/>
                    <a:pt x="123" y="67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2" y="65"/>
                    <a:pt x="122" y="63"/>
                    <a:pt x="121" y="60"/>
                  </a:cubicBezTo>
                  <a:cubicBezTo>
                    <a:pt x="121" y="60"/>
                    <a:pt x="121" y="60"/>
                    <a:pt x="121" y="60"/>
                  </a:cubicBezTo>
                  <a:cubicBezTo>
                    <a:pt x="119" y="55"/>
                    <a:pt x="117" y="49"/>
                    <a:pt x="114" y="42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09" y="28"/>
                    <a:pt x="103" y="18"/>
                    <a:pt x="100" y="1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99" y="13"/>
                    <a:pt x="91" y="8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66" y="8"/>
                    <a:pt x="60" y="8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2" y="14"/>
                    <a:pt x="13" y="34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2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5"/>
                    <a:pt x="8" y="48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65"/>
                    <a:pt x="9" y="83"/>
                    <a:pt x="9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5" y="88"/>
                    <a:pt x="5" y="88"/>
                    <a:pt x="5" y="88"/>
                  </a:cubicBezTo>
                  <a:close/>
                  <a:moveTo>
                    <a:pt x="5" y="80"/>
                  </a:moveTo>
                  <a:cubicBezTo>
                    <a:pt x="5" y="73"/>
                    <a:pt x="4" y="6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61"/>
                    <a:pt x="5" y="73"/>
                    <a:pt x="5" y="80"/>
                  </a:cubicBezTo>
                  <a:close/>
                  <a:moveTo>
                    <a:pt x="118" y="40"/>
                  </a:moveTo>
                  <a:cubicBezTo>
                    <a:pt x="121" y="49"/>
                    <a:pt x="124" y="57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5" y="61"/>
                    <a:pt x="125" y="60"/>
                    <a:pt x="125" y="59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23" y="54"/>
                    <a:pt x="121" y="47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5" y="32"/>
                    <a:pt x="111" y="25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11" y="25"/>
                    <a:pt x="115" y="32"/>
                    <a:pt x="118" y="40"/>
                  </a:cubicBezTo>
                  <a:close/>
                  <a:moveTo>
                    <a:pt x="4" y="41"/>
                  </a:moveTo>
                  <a:cubicBezTo>
                    <a:pt x="5" y="40"/>
                    <a:pt x="5" y="39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40"/>
                    <a:pt x="4" y="41"/>
                  </a:cubicBezTo>
                  <a:close/>
                  <a:moveTo>
                    <a:pt x="8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lose/>
                  <a:moveTo>
                    <a:pt x="5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lose/>
                  <a:moveTo>
                    <a:pt x="5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lose/>
                  <a:moveTo>
                    <a:pt x="5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5" y="38"/>
                    <a:pt x="5" y="38"/>
                  </a:cubicBezTo>
                  <a:close/>
                  <a:moveTo>
                    <a:pt x="52" y="5"/>
                  </a:moveTo>
                  <a:cubicBezTo>
                    <a:pt x="27" y="9"/>
                    <a:pt x="15" y="2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5" y="24"/>
                    <a:pt x="27" y="9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9" y="4"/>
                    <a:pt x="66" y="4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6" y="4"/>
                    <a:pt x="59" y="4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3793"/>
            <p:cNvSpPr>
              <a:spLocks/>
            </p:cNvSpPr>
            <p:nvPr/>
          </p:nvSpPr>
          <p:spPr bwMode="auto">
            <a:xfrm>
              <a:off x="7052245" y="2949149"/>
              <a:ext cx="20120" cy="85513"/>
            </a:xfrm>
            <a:custGeom>
              <a:avLst/>
              <a:gdLst>
                <a:gd name="T0" fmla="*/ 0 w 4"/>
                <a:gd name="T1" fmla="*/ 17 h 17"/>
                <a:gd name="T2" fmla="*/ 0 w 4"/>
                <a:gd name="T3" fmla="*/ 0 h 17"/>
                <a:gd name="T4" fmla="*/ 4 w 4"/>
                <a:gd name="T5" fmla="*/ 0 h 17"/>
                <a:gd name="T6" fmla="*/ 4 w 4"/>
                <a:gd name="T7" fmla="*/ 17 h 17"/>
                <a:gd name="T8" fmla="*/ 0 w 4"/>
                <a:gd name="T9" fmla="*/ 17 h 17"/>
                <a:gd name="T10" fmla="*/ 0 w 4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7">
                  <a:moveTo>
                    <a:pt x="0" y="1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3794"/>
            <p:cNvSpPr>
              <a:spLocks noEditPoints="1"/>
            </p:cNvSpPr>
            <p:nvPr/>
          </p:nvSpPr>
          <p:spPr bwMode="auto">
            <a:xfrm>
              <a:off x="7042185" y="2939089"/>
              <a:ext cx="45272" cy="105633"/>
            </a:xfrm>
            <a:custGeom>
              <a:avLst/>
              <a:gdLst>
                <a:gd name="T0" fmla="*/ 6 w 9"/>
                <a:gd name="T1" fmla="*/ 21 h 21"/>
                <a:gd name="T2" fmla="*/ 2 w 9"/>
                <a:gd name="T3" fmla="*/ 21 h 21"/>
                <a:gd name="T4" fmla="*/ 2 w 9"/>
                <a:gd name="T5" fmla="*/ 19 h 21"/>
                <a:gd name="T6" fmla="*/ 4 w 9"/>
                <a:gd name="T7" fmla="*/ 19 h 21"/>
                <a:gd name="T8" fmla="*/ 2 w 9"/>
                <a:gd name="T9" fmla="*/ 19 h 21"/>
                <a:gd name="T10" fmla="*/ 2 w 9"/>
                <a:gd name="T11" fmla="*/ 21 h 21"/>
                <a:gd name="T12" fmla="*/ 0 w 9"/>
                <a:gd name="T13" fmla="*/ 21 h 21"/>
                <a:gd name="T14" fmla="*/ 0 w 9"/>
                <a:gd name="T15" fmla="*/ 0 h 21"/>
                <a:gd name="T16" fmla="*/ 9 w 9"/>
                <a:gd name="T17" fmla="*/ 0 h 21"/>
                <a:gd name="T18" fmla="*/ 9 w 9"/>
                <a:gd name="T19" fmla="*/ 21 h 21"/>
                <a:gd name="T20" fmla="*/ 6 w 9"/>
                <a:gd name="T21" fmla="*/ 21 h 21"/>
                <a:gd name="T22" fmla="*/ 6 w 9"/>
                <a:gd name="T23" fmla="*/ 21 h 21"/>
                <a:gd name="T24" fmla="*/ 4 w 9"/>
                <a:gd name="T25" fmla="*/ 16 h 21"/>
                <a:gd name="T26" fmla="*/ 4 w 9"/>
                <a:gd name="T27" fmla="*/ 4 h 21"/>
                <a:gd name="T28" fmla="*/ 4 w 9"/>
                <a:gd name="T29" fmla="*/ 16 h 21"/>
                <a:gd name="T30" fmla="*/ 4 w 9"/>
                <a:gd name="T3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21">
                  <a:moveTo>
                    <a:pt x="6" y="21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6" y="21"/>
                  </a:lnTo>
                  <a:close/>
                  <a:moveTo>
                    <a:pt x="4" y="16"/>
                  </a:moveTo>
                  <a:lnTo>
                    <a:pt x="4" y="4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3795"/>
            <p:cNvSpPr>
              <a:spLocks/>
            </p:cNvSpPr>
            <p:nvPr/>
          </p:nvSpPr>
          <p:spPr bwMode="auto">
            <a:xfrm>
              <a:off x="6941584" y="3009510"/>
              <a:ext cx="196174" cy="80481"/>
            </a:xfrm>
            <a:custGeom>
              <a:avLst/>
              <a:gdLst>
                <a:gd name="T0" fmla="*/ 25 w 35"/>
                <a:gd name="T1" fmla="*/ 13 h 14"/>
                <a:gd name="T2" fmla="*/ 20 w 35"/>
                <a:gd name="T3" fmla="*/ 9 h 14"/>
                <a:gd name="T4" fmla="*/ 20 w 35"/>
                <a:gd name="T5" fmla="*/ 9 h 14"/>
                <a:gd name="T6" fmla="*/ 19 w 35"/>
                <a:gd name="T7" fmla="*/ 7 h 14"/>
                <a:gd name="T8" fmla="*/ 19 w 35"/>
                <a:gd name="T9" fmla="*/ 7 h 14"/>
                <a:gd name="T10" fmla="*/ 7 w 35"/>
                <a:gd name="T11" fmla="*/ 14 h 14"/>
                <a:gd name="T12" fmla="*/ 7 w 35"/>
                <a:gd name="T13" fmla="*/ 14 h 14"/>
                <a:gd name="T14" fmla="*/ 6 w 35"/>
                <a:gd name="T15" fmla="*/ 14 h 14"/>
                <a:gd name="T16" fmla="*/ 6 w 35"/>
                <a:gd name="T17" fmla="*/ 14 h 14"/>
                <a:gd name="T18" fmla="*/ 1 w 35"/>
                <a:gd name="T19" fmla="*/ 4 h 14"/>
                <a:gd name="T20" fmla="*/ 1 w 35"/>
                <a:gd name="T21" fmla="*/ 4 h 14"/>
                <a:gd name="T22" fmla="*/ 1 w 35"/>
                <a:gd name="T23" fmla="*/ 3 h 14"/>
                <a:gd name="T24" fmla="*/ 1 w 35"/>
                <a:gd name="T25" fmla="*/ 3 h 14"/>
                <a:gd name="T26" fmla="*/ 5 w 35"/>
                <a:gd name="T27" fmla="*/ 4 h 14"/>
                <a:gd name="T28" fmla="*/ 5 w 35"/>
                <a:gd name="T29" fmla="*/ 4 h 14"/>
                <a:gd name="T30" fmla="*/ 5 w 35"/>
                <a:gd name="T31" fmla="*/ 4 h 14"/>
                <a:gd name="T32" fmla="*/ 5 w 35"/>
                <a:gd name="T33" fmla="*/ 7 h 14"/>
                <a:gd name="T34" fmla="*/ 5 w 35"/>
                <a:gd name="T35" fmla="*/ 7 h 14"/>
                <a:gd name="T36" fmla="*/ 7 w 35"/>
                <a:gd name="T37" fmla="*/ 10 h 14"/>
                <a:gd name="T38" fmla="*/ 7 w 35"/>
                <a:gd name="T39" fmla="*/ 10 h 14"/>
                <a:gd name="T40" fmla="*/ 7 w 35"/>
                <a:gd name="T41" fmla="*/ 10 h 14"/>
                <a:gd name="T42" fmla="*/ 7 w 35"/>
                <a:gd name="T43" fmla="*/ 10 h 14"/>
                <a:gd name="T44" fmla="*/ 13 w 35"/>
                <a:gd name="T45" fmla="*/ 6 h 14"/>
                <a:gd name="T46" fmla="*/ 13 w 35"/>
                <a:gd name="T47" fmla="*/ 6 h 14"/>
                <a:gd name="T48" fmla="*/ 18 w 35"/>
                <a:gd name="T49" fmla="*/ 2 h 14"/>
                <a:gd name="T50" fmla="*/ 18 w 35"/>
                <a:gd name="T51" fmla="*/ 2 h 14"/>
                <a:gd name="T52" fmla="*/ 20 w 35"/>
                <a:gd name="T53" fmla="*/ 0 h 14"/>
                <a:gd name="T54" fmla="*/ 21 w 35"/>
                <a:gd name="T55" fmla="*/ 3 h 14"/>
                <a:gd name="T56" fmla="*/ 23 w 35"/>
                <a:gd name="T57" fmla="*/ 6 h 14"/>
                <a:gd name="T58" fmla="*/ 23 w 35"/>
                <a:gd name="T59" fmla="*/ 6 h 14"/>
                <a:gd name="T60" fmla="*/ 26 w 35"/>
                <a:gd name="T61" fmla="*/ 10 h 14"/>
                <a:gd name="T62" fmla="*/ 26 w 35"/>
                <a:gd name="T63" fmla="*/ 10 h 14"/>
                <a:gd name="T64" fmla="*/ 26 w 35"/>
                <a:gd name="T65" fmla="*/ 10 h 14"/>
                <a:gd name="T66" fmla="*/ 26 w 35"/>
                <a:gd name="T67" fmla="*/ 10 h 14"/>
                <a:gd name="T68" fmla="*/ 26 w 35"/>
                <a:gd name="T69" fmla="*/ 10 h 14"/>
                <a:gd name="T70" fmla="*/ 26 w 35"/>
                <a:gd name="T71" fmla="*/ 10 h 14"/>
                <a:gd name="T72" fmla="*/ 27 w 35"/>
                <a:gd name="T73" fmla="*/ 9 h 14"/>
                <a:gd name="T74" fmla="*/ 27 w 35"/>
                <a:gd name="T75" fmla="*/ 9 h 14"/>
                <a:gd name="T76" fmla="*/ 29 w 35"/>
                <a:gd name="T77" fmla="*/ 5 h 14"/>
                <a:gd name="T78" fmla="*/ 29 w 35"/>
                <a:gd name="T79" fmla="*/ 5 h 14"/>
                <a:gd name="T80" fmla="*/ 31 w 35"/>
                <a:gd name="T81" fmla="*/ 0 h 14"/>
                <a:gd name="T82" fmla="*/ 31 w 35"/>
                <a:gd name="T83" fmla="*/ 0 h 14"/>
                <a:gd name="T84" fmla="*/ 35 w 35"/>
                <a:gd name="T85" fmla="*/ 2 h 14"/>
                <a:gd name="T86" fmla="*/ 32 w 35"/>
                <a:gd name="T87" fmla="*/ 7 h 14"/>
                <a:gd name="T88" fmla="*/ 32 w 35"/>
                <a:gd name="T89" fmla="*/ 7 h 14"/>
                <a:gd name="T90" fmla="*/ 27 w 35"/>
                <a:gd name="T91" fmla="*/ 13 h 14"/>
                <a:gd name="T92" fmla="*/ 27 w 35"/>
                <a:gd name="T93" fmla="*/ 13 h 14"/>
                <a:gd name="T94" fmla="*/ 27 w 35"/>
                <a:gd name="T95" fmla="*/ 14 h 14"/>
                <a:gd name="T96" fmla="*/ 27 w 35"/>
                <a:gd name="T97" fmla="*/ 14 h 14"/>
                <a:gd name="T98" fmla="*/ 26 w 35"/>
                <a:gd name="T99" fmla="*/ 14 h 14"/>
                <a:gd name="T100" fmla="*/ 26 w 35"/>
                <a:gd name="T101" fmla="*/ 14 h 14"/>
                <a:gd name="T102" fmla="*/ 26 w 35"/>
                <a:gd name="T103" fmla="*/ 14 h 14"/>
                <a:gd name="T104" fmla="*/ 26 w 35"/>
                <a:gd name="T105" fmla="*/ 14 h 14"/>
                <a:gd name="T106" fmla="*/ 25 w 35"/>
                <a:gd name="T107" fmla="*/ 14 h 14"/>
                <a:gd name="T108" fmla="*/ 25 w 35"/>
                <a:gd name="T10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" h="14">
                  <a:moveTo>
                    <a:pt x="25" y="13"/>
                  </a:moveTo>
                  <a:cubicBezTo>
                    <a:pt x="23" y="13"/>
                    <a:pt x="21" y="11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8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6" y="9"/>
                    <a:pt x="12" y="13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2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11" y="8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6" y="4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2" y="4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7"/>
                    <a:pt x="25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8"/>
                    <a:pt x="28" y="7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0" y="3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4" y="5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10"/>
                    <a:pt x="30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3"/>
                    <a:pt x="25" y="13"/>
                    <a:pt x="2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3796"/>
            <p:cNvSpPr>
              <a:spLocks noEditPoints="1"/>
            </p:cNvSpPr>
            <p:nvPr/>
          </p:nvSpPr>
          <p:spPr bwMode="auto">
            <a:xfrm>
              <a:off x="6931524" y="2994421"/>
              <a:ext cx="216294" cy="105633"/>
            </a:xfrm>
            <a:custGeom>
              <a:avLst/>
              <a:gdLst>
                <a:gd name="T0" fmla="*/ 20 w 39"/>
                <a:gd name="T1" fmla="*/ 13 h 19"/>
                <a:gd name="T2" fmla="*/ 8 w 39"/>
                <a:gd name="T3" fmla="*/ 18 h 19"/>
                <a:gd name="T4" fmla="*/ 1 w 39"/>
                <a:gd name="T5" fmla="*/ 7 h 19"/>
                <a:gd name="T6" fmla="*/ 1 w 39"/>
                <a:gd name="T7" fmla="*/ 4 h 19"/>
                <a:gd name="T8" fmla="*/ 9 w 39"/>
                <a:gd name="T9" fmla="*/ 7 h 19"/>
                <a:gd name="T10" fmla="*/ 9 w 39"/>
                <a:gd name="T11" fmla="*/ 7 h 19"/>
                <a:gd name="T12" fmla="*/ 9 w 39"/>
                <a:gd name="T13" fmla="*/ 10 h 19"/>
                <a:gd name="T14" fmla="*/ 10 w 39"/>
                <a:gd name="T15" fmla="*/ 10 h 19"/>
                <a:gd name="T16" fmla="*/ 11 w 39"/>
                <a:gd name="T17" fmla="*/ 10 h 19"/>
                <a:gd name="T18" fmla="*/ 18 w 39"/>
                <a:gd name="T19" fmla="*/ 4 h 19"/>
                <a:gd name="T20" fmla="*/ 22 w 39"/>
                <a:gd name="T21" fmla="*/ 0 h 19"/>
                <a:gd name="T22" fmla="*/ 25 w 39"/>
                <a:gd name="T23" fmla="*/ 5 h 19"/>
                <a:gd name="T24" fmla="*/ 25 w 39"/>
                <a:gd name="T25" fmla="*/ 5 h 19"/>
                <a:gd name="T26" fmla="*/ 26 w 39"/>
                <a:gd name="T27" fmla="*/ 8 h 19"/>
                <a:gd name="T28" fmla="*/ 28 w 39"/>
                <a:gd name="T29" fmla="*/ 10 h 19"/>
                <a:gd name="T30" fmla="*/ 31 w 39"/>
                <a:gd name="T31" fmla="*/ 3 h 19"/>
                <a:gd name="T32" fmla="*/ 32 w 39"/>
                <a:gd name="T33" fmla="*/ 2 h 19"/>
                <a:gd name="T34" fmla="*/ 39 w 39"/>
                <a:gd name="T35" fmla="*/ 6 h 19"/>
                <a:gd name="T36" fmla="*/ 30 w 39"/>
                <a:gd name="T37" fmla="*/ 18 h 19"/>
                <a:gd name="T38" fmla="*/ 29 w 39"/>
                <a:gd name="T39" fmla="*/ 18 h 19"/>
                <a:gd name="T40" fmla="*/ 28 w 39"/>
                <a:gd name="T41" fmla="*/ 19 h 19"/>
                <a:gd name="T42" fmla="*/ 26 w 39"/>
                <a:gd name="T43" fmla="*/ 18 h 19"/>
                <a:gd name="T44" fmla="*/ 27 w 39"/>
                <a:gd name="T45" fmla="*/ 16 h 19"/>
                <a:gd name="T46" fmla="*/ 9 w 39"/>
                <a:gd name="T47" fmla="*/ 15 h 19"/>
                <a:gd name="T48" fmla="*/ 9 w 39"/>
                <a:gd name="T49" fmla="*/ 15 h 19"/>
                <a:gd name="T50" fmla="*/ 27 w 39"/>
                <a:gd name="T51" fmla="*/ 14 h 19"/>
                <a:gd name="T52" fmla="*/ 27 w 39"/>
                <a:gd name="T53" fmla="*/ 14 h 19"/>
                <a:gd name="T54" fmla="*/ 29 w 39"/>
                <a:gd name="T55" fmla="*/ 14 h 19"/>
                <a:gd name="T56" fmla="*/ 30 w 39"/>
                <a:gd name="T57" fmla="*/ 13 h 19"/>
                <a:gd name="T58" fmla="*/ 5 w 39"/>
                <a:gd name="T59" fmla="*/ 11 h 19"/>
                <a:gd name="T60" fmla="*/ 7 w 39"/>
                <a:gd name="T61" fmla="*/ 14 h 19"/>
                <a:gd name="T62" fmla="*/ 13 w 39"/>
                <a:gd name="T63" fmla="*/ 13 h 19"/>
                <a:gd name="T64" fmla="*/ 17 w 39"/>
                <a:gd name="T65" fmla="*/ 11 h 19"/>
                <a:gd name="T66" fmla="*/ 23 w 39"/>
                <a:gd name="T67" fmla="*/ 11 h 19"/>
                <a:gd name="T68" fmla="*/ 23 w 39"/>
                <a:gd name="T69" fmla="*/ 10 h 19"/>
                <a:gd name="T70" fmla="*/ 33 w 39"/>
                <a:gd name="T71" fmla="*/ 9 h 19"/>
                <a:gd name="T72" fmla="*/ 34 w 39"/>
                <a:gd name="T73" fmla="*/ 7 h 19"/>
                <a:gd name="T74" fmla="*/ 22 w 39"/>
                <a:gd name="T75" fmla="*/ 9 h 19"/>
                <a:gd name="T76" fmla="*/ 22 w 39"/>
                <a:gd name="T77" fmla="*/ 8 h 19"/>
                <a:gd name="T78" fmla="*/ 21 w 39"/>
                <a:gd name="T79" fmla="*/ 7 h 19"/>
                <a:gd name="T80" fmla="*/ 21 w 39"/>
                <a:gd name="T81" fmla="*/ 7 h 19"/>
                <a:gd name="T82" fmla="*/ 21 w 39"/>
                <a:gd name="T83" fmla="*/ 7 h 19"/>
                <a:gd name="T84" fmla="*/ 21 w 39"/>
                <a:gd name="T85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" h="19">
                  <a:moveTo>
                    <a:pt x="26" y="18"/>
                  </a:moveTo>
                  <a:cubicBezTo>
                    <a:pt x="23" y="17"/>
                    <a:pt x="22" y="15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5"/>
                    <a:pt x="14" y="18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0" y="16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3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6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6" y="7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8"/>
                    <a:pt x="27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0" y="5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2"/>
                    <a:pt x="31" y="3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8" y="8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3"/>
                    <a:pt x="34" y="17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9"/>
                    <a:pt x="29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8"/>
                  </a:cubicBezTo>
                  <a:close/>
                  <a:moveTo>
                    <a:pt x="27" y="16"/>
                  </a:moveTo>
                  <a:cubicBezTo>
                    <a:pt x="26" y="18"/>
                    <a:pt x="26" y="18"/>
                    <a:pt x="26" y="18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lose/>
                  <a:moveTo>
                    <a:pt x="9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lose/>
                  <a:moveTo>
                    <a:pt x="27" y="14"/>
                  </a:moveTo>
                  <a:cubicBezTo>
                    <a:pt x="26" y="14"/>
                    <a:pt x="26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4"/>
                    <a:pt x="27" y="14"/>
                  </a:cubicBezTo>
                  <a:close/>
                  <a:moveTo>
                    <a:pt x="30" y="13"/>
                  </a:moveTo>
                  <a:cubicBezTo>
                    <a:pt x="30" y="13"/>
                    <a:pt x="30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31" y="13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0" y="13"/>
                  </a:cubicBezTo>
                  <a:close/>
                  <a:moveTo>
                    <a:pt x="7" y="14"/>
                  </a:moveTo>
                  <a:cubicBezTo>
                    <a:pt x="6" y="13"/>
                    <a:pt x="6" y="12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1"/>
                    <a:pt x="6" y="13"/>
                    <a:pt x="7" y="14"/>
                  </a:cubicBezTo>
                  <a:close/>
                  <a:moveTo>
                    <a:pt x="17" y="11"/>
                  </a:moveTo>
                  <a:cubicBezTo>
                    <a:pt x="16" y="12"/>
                    <a:pt x="14" y="12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5" y="12"/>
                    <a:pt x="18" y="10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9"/>
                    <a:pt x="18" y="10"/>
                    <a:pt x="17" y="11"/>
                  </a:cubicBezTo>
                  <a:close/>
                  <a:moveTo>
                    <a:pt x="23" y="10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lose/>
                  <a:moveTo>
                    <a:pt x="33" y="9"/>
                  </a:move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4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8"/>
                    <a:pt x="33" y="9"/>
                    <a:pt x="33" y="9"/>
                  </a:cubicBezTo>
                  <a:close/>
                  <a:moveTo>
                    <a:pt x="22" y="9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lose/>
                  <a:moveTo>
                    <a:pt x="21" y="8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3797"/>
            <p:cNvSpPr>
              <a:spLocks noEditPoints="1"/>
            </p:cNvSpPr>
            <p:nvPr/>
          </p:nvSpPr>
          <p:spPr bwMode="auto">
            <a:xfrm>
              <a:off x="6956676" y="3044722"/>
              <a:ext cx="145873" cy="487917"/>
            </a:xfrm>
            <a:custGeom>
              <a:avLst/>
              <a:gdLst>
                <a:gd name="T0" fmla="*/ 2 w 29"/>
                <a:gd name="T1" fmla="*/ 74 h 97"/>
                <a:gd name="T2" fmla="*/ 0 w 29"/>
                <a:gd name="T3" fmla="*/ 73 h 97"/>
                <a:gd name="T4" fmla="*/ 0 w 29"/>
                <a:gd name="T5" fmla="*/ 72 h 97"/>
                <a:gd name="T6" fmla="*/ 14 w 29"/>
                <a:gd name="T7" fmla="*/ 0 h 97"/>
                <a:gd name="T8" fmla="*/ 18 w 29"/>
                <a:gd name="T9" fmla="*/ 0 h 97"/>
                <a:gd name="T10" fmla="*/ 29 w 29"/>
                <a:gd name="T11" fmla="*/ 72 h 97"/>
                <a:gd name="T12" fmla="*/ 11 w 29"/>
                <a:gd name="T13" fmla="*/ 97 h 97"/>
                <a:gd name="T14" fmla="*/ 2 w 29"/>
                <a:gd name="T15" fmla="*/ 74 h 97"/>
                <a:gd name="T16" fmla="*/ 2 w 29"/>
                <a:gd name="T17" fmla="*/ 74 h 97"/>
                <a:gd name="T18" fmla="*/ 5 w 29"/>
                <a:gd name="T19" fmla="*/ 72 h 97"/>
                <a:gd name="T20" fmla="*/ 12 w 29"/>
                <a:gd name="T21" fmla="*/ 89 h 97"/>
                <a:gd name="T22" fmla="*/ 25 w 29"/>
                <a:gd name="T23" fmla="*/ 71 h 97"/>
                <a:gd name="T24" fmla="*/ 16 w 29"/>
                <a:gd name="T25" fmla="*/ 13 h 97"/>
                <a:gd name="T26" fmla="*/ 5 w 29"/>
                <a:gd name="T27" fmla="*/ 72 h 97"/>
                <a:gd name="T28" fmla="*/ 5 w 29"/>
                <a:gd name="T29" fmla="*/ 72 h 97"/>
                <a:gd name="T30" fmla="*/ 5 w 29"/>
                <a:gd name="T31" fmla="*/ 7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97">
                  <a:moveTo>
                    <a:pt x="2" y="74"/>
                  </a:moveTo>
                  <a:lnTo>
                    <a:pt x="0" y="73"/>
                  </a:lnTo>
                  <a:lnTo>
                    <a:pt x="0" y="7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9" y="72"/>
                  </a:lnTo>
                  <a:lnTo>
                    <a:pt x="11" y="97"/>
                  </a:lnTo>
                  <a:lnTo>
                    <a:pt x="2" y="74"/>
                  </a:lnTo>
                  <a:lnTo>
                    <a:pt x="2" y="74"/>
                  </a:lnTo>
                  <a:close/>
                  <a:moveTo>
                    <a:pt x="5" y="72"/>
                  </a:moveTo>
                  <a:lnTo>
                    <a:pt x="12" y="89"/>
                  </a:lnTo>
                  <a:lnTo>
                    <a:pt x="25" y="71"/>
                  </a:lnTo>
                  <a:lnTo>
                    <a:pt x="16" y="13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5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3798"/>
            <p:cNvSpPr>
              <a:spLocks noEditPoints="1"/>
            </p:cNvSpPr>
            <p:nvPr/>
          </p:nvSpPr>
          <p:spPr bwMode="auto">
            <a:xfrm>
              <a:off x="6946616" y="3029630"/>
              <a:ext cx="165994" cy="528158"/>
            </a:xfrm>
            <a:custGeom>
              <a:avLst/>
              <a:gdLst>
                <a:gd name="T0" fmla="*/ 1 w 33"/>
                <a:gd name="T1" fmla="*/ 79 h 105"/>
                <a:gd name="T2" fmla="*/ 4 w 33"/>
                <a:gd name="T3" fmla="*/ 77 h 105"/>
                <a:gd name="T4" fmla="*/ 5 w 33"/>
                <a:gd name="T5" fmla="*/ 76 h 105"/>
                <a:gd name="T6" fmla="*/ 9 w 33"/>
                <a:gd name="T7" fmla="*/ 86 h 105"/>
                <a:gd name="T8" fmla="*/ 5 w 33"/>
                <a:gd name="T9" fmla="*/ 76 h 105"/>
                <a:gd name="T10" fmla="*/ 7 w 33"/>
                <a:gd name="T11" fmla="*/ 75 h 105"/>
                <a:gd name="T12" fmla="*/ 9 w 33"/>
                <a:gd name="T13" fmla="*/ 75 h 105"/>
                <a:gd name="T14" fmla="*/ 14 w 33"/>
                <a:gd name="T15" fmla="*/ 87 h 105"/>
                <a:gd name="T16" fmla="*/ 24 w 33"/>
                <a:gd name="T17" fmla="*/ 74 h 105"/>
                <a:gd name="T18" fmla="*/ 17 w 33"/>
                <a:gd name="T19" fmla="*/ 29 h 105"/>
                <a:gd name="T20" fmla="*/ 9 w 33"/>
                <a:gd name="T21" fmla="*/ 74 h 105"/>
                <a:gd name="T22" fmla="*/ 9 w 33"/>
                <a:gd name="T23" fmla="*/ 75 h 105"/>
                <a:gd name="T24" fmla="*/ 7 w 33"/>
                <a:gd name="T25" fmla="*/ 75 h 105"/>
                <a:gd name="T26" fmla="*/ 5 w 33"/>
                <a:gd name="T27" fmla="*/ 76 h 105"/>
                <a:gd name="T28" fmla="*/ 5 w 33"/>
                <a:gd name="T29" fmla="*/ 76 h 105"/>
                <a:gd name="T30" fmla="*/ 4 w 33"/>
                <a:gd name="T31" fmla="*/ 77 h 105"/>
                <a:gd name="T32" fmla="*/ 1 w 33"/>
                <a:gd name="T33" fmla="*/ 79 h 105"/>
                <a:gd name="T34" fmla="*/ 0 w 33"/>
                <a:gd name="T35" fmla="*/ 77 h 105"/>
                <a:gd name="T36" fmla="*/ 0 w 33"/>
                <a:gd name="T37" fmla="*/ 75 h 105"/>
                <a:gd name="T38" fmla="*/ 13 w 33"/>
                <a:gd name="T39" fmla="*/ 0 h 105"/>
                <a:gd name="T40" fmla="*/ 21 w 33"/>
                <a:gd name="T41" fmla="*/ 1 h 105"/>
                <a:gd name="T42" fmla="*/ 33 w 33"/>
                <a:gd name="T43" fmla="*/ 76 h 105"/>
                <a:gd name="T44" fmla="*/ 13 w 33"/>
                <a:gd name="T45" fmla="*/ 105 h 105"/>
                <a:gd name="T46" fmla="*/ 1 w 33"/>
                <a:gd name="T47" fmla="*/ 79 h 105"/>
                <a:gd name="T48" fmla="*/ 1 w 33"/>
                <a:gd name="T49" fmla="*/ 79 h 105"/>
                <a:gd name="T50" fmla="*/ 5 w 33"/>
                <a:gd name="T51" fmla="*/ 75 h 105"/>
                <a:gd name="T52" fmla="*/ 5 w 33"/>
                <a:gd name="T53" fmla="*/ 75 h 105"/>
                <a:gd name="T54" fmla="*/ 5 w 33"/>
                <a:gd name="T55" fmla="*/ 75 h 105"/>
                <a:gd name="T56" fmla="*/ 5 w 33"/>
                <a:gd name="T57" fmla="*/ 75 h 105"/>
                <a:gd name="T58" fmla="*/ 5 w 33"/>
                <a:gd name="T59" fmla="*/ 75 h 105"/>
                <a:gd name="T60" fmla="*/ 5 w 33"/>
                <a:gd name="T61" fmla="*/ 75 h 105"/>
                <a:gd name="T62" fmla="*/ 19 w 33"/>
                <a:gd name="T63" fmla="*/ 16 h 105"/>
                <a:gd name="T64" fmla="*/ 29 w 33"/>
                <a:gd name="T65" fmla="*/ 75 h 105"/>
                <a:gd name="T66" fmla="*/ 18 w 33"/>
                <a:gd name="T67" fmla="*/ 5 h 105"/>
                <a:gd name="T68" fmla="*/ 17 w 33"/>
                <a:gd name="T69" fmla="*/ 5 h 105"/>
                <a:gd name="T70" fmla="*/ 8 w 33"/>
                <a:gd name="T71" fmla="*/ 58 h 105"/>
                <a:gd name="T72" fmla="*/ 16 w 33"/>
                <a:gd name="T73" fmla="*/ 16 h 105"/>
                <a:gd name="T74" fmla="*/ 19 w 33"/>
                <a:gd name="T75" fmla="*/ 16 h 105"/>
                <a:gd name="T76" fmla="*/ 19 w 33"/>
                <a:gd name="T77" fmla="*/ 1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105">
                  <a:moveTo>
                    <a:pt x="1" y="79"/>
                  </a:moveTo>
                  <a:lnTo>
                    <a:pt x="4" y="77"/>
                  </a:lnTo>
                  <a:lnTo>
                    <a:pt x="5" y="76"/>
                  </a:lnTo>
                  <a:lnTo>
                    <a:pt x="9" y="86"/>
                  </a:lnTo>
                  <a:lnTo>
                    <a:pt x="5" y="76"/>
                  </a:lnTo>
                  <a:lnTo>
                    <a:pt x="7" y="75"/>
                  </a:lnTo>
                  <a:lnTo>
                    <a:pt x="9" y="75"/>
                  </a:lnTo>
                  <a:lnTo>
                    <a:pt x="14" y="87"/>
                  </a:lnTo>
                  <a:lnTo>
                    <a:pt x="24" y="74"/>
                  </a:lnTo>
                  <a:lnTo>
                    <a:pt x="17" y="29"/>
                  </a:lnTo>
                  <a:lnTo>
                    <a:pt x="9" y="74"/>
                  </a:lnTo>
                  <a:lnTo>
                    <a:pt x="9" y="75"/>
                  </a:lnTo>
                  <a:lnTo>
                    <a:pt x="7" y="75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4" y="77"/>
                  </a:lnTo>
                  <a:lnTo>
                    <a:pt x="1" y="79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13" y="0"/>
                  </a:lnTo>
                  <a:lnTo>
                    <a:pt x="21" y="1"/>
                  </a:lnTo>
                  <a:lnTo>
                    <a:pt x="33" y="76"/>
                  </a:lnTo>
                  <a:lnTo>
                    <a:pt x="13" y="105"/>
                  </a:lnTo>
                  <a:lnTo>
                    <a:pt x="1" y="79"/>
                  </a:lnTo>
                  <a:lnTo>
                    <a:pt x="1" y="79"/>
                  </a:lnTo>
                  <a:close/>
                  <a:moveTo>
                    <a:pt x="5" y="75"/>
                  </a:moveTo>
                  <a:lnTo>
                    <a:pt x="5" y="75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75"/>
                  </a:lnTo>
                  <a:close/>
                  <a:moveTo>
                    <a:pt x="19" y="16"/>
                  </a:moveTo>
                  <a:lnTo>
                    <a:pt x="29" y="7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8" y="58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19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3799"/>
            <p:cNvSpPr>
              <a:spLocks noEditPoints="1"/>
            </p:cNvSpPr>
            <p:nvPr/>
          </p:nvSpPr>
          <p:spPr bwMode="auto">
            <a:xfrm>
              <a:off x="6780622" y="2989389"/>
              <a:ext cx="447677" cy="684088"/>
            </a:xfrm>
            <a:custGeom>
              <a:avLst/>
              <a:gdLst>
                <a:gd name="T0" fmla="*/ 12 w 81"/>
                <a:gd name="T1" fmla="*/ 101 h 124"/>
                <a:gd name="T2" fmla="*/ 0 w 81"/>
                <a:gd name="T3" fmla="*/ 56 h 124"/>
                <a:gd name="T4" fmla="*/ 0 w 81"/>
                <a:gd name="T5" fmla="*/ 56 h 124"/>
                <a:gd name="T6" fmla="*/ 0 w 81"/>
                <a:gd name="T7" fmla="*/ 46 h 124"/>
                <a:gd name="T8" fmla="*/ 0 w 81"/>
                <a:gd name="T9" fmla="*/ 46 h 124"/>
                <a:gd name="T10" fmla="*/ 51 w 81"/>
                <a:gd name="T11" fmla="*/ 0 h 124"/>
                <a:gd name="T12" fmla="*/ 51 w 81"/>
                <a:gd name="T13" fmla="*/ 0 h 124"/>
                <a:gd name="T14" fmla="*/ 75 w 81"/>
                <a:gd name="T15" fmla="*/ 17 h 124"/>
                <a:gd name="T16" fmla="*/ 75 w 81"/>
                <a:gd name="T17" fmla="*/ 17 h 124"/>
                <a:gd name="T18" fmla="*/ 81 w 81"/>
                <a:gd name="T19" fmla="*/ 58 h 124"/>
                <a:gd name="T20" fmla="*/ 81 w 81"/>
                <a:gd name="T21" fmla="*/ 58 h 124"/>
                <a:gd name="T22" fmla="*/ 40 w 81"/>
                <a:gd name="T23" fmla="*/ 124 h 124"/>
                <a:gd name="T24" fmla="*/ 40 w 81"/>
                <a:gd name="T25" fmla="*/ 124 h 124"/>
                <a:gd name="T26" fmla="*/ 12 w 81"/>
                <a:gd name="T27" fmla="*/ 101 h 124"/>
                <a:gd name="T28" fmla="*/ 4 w 81"/>
                <a:gd name="T29" fmla="*/ 47 h 124"/>
                <a:gd name="T30" fmla="*/ 4 w 81"/>
                <a:gd name="T31" fmla="*/ 56 h 124"/>
                <a:gd name="T32" fmla="*/ 4 w 81"/>
                <a:gd name="T33" fmla="*/ 56 h 124"/>
                <a:gd name="T34" fmla="*/ 16 w 81"/>
                <a:gd name="T35" fmla="*/ 99 h 124"/>
                <a:gd name="T36" fmla="*/ 16 w 81"/>
                <a:gd name="T37" fmla="*/ 99 h 124"/>
                <a:gd name="T38" fmla="*/ 40 w 81"/>
                <a:gd name="T39" fmla="*/ 120 h 124"/>
                <a:gd name="T40" fmla="*/ 40 w 81"/>
                <a:gd name="T41" fmla="*/ 120 h 124"/>
                <a:gd name="T42" fmla="*/ 66 w 81"/>
                <a:gd name="T43" fmla="*/ 101 h 124"/>
                <a:gd name="T44" fmla="*/ 66 w 81"/>
                <a:gd name="T45" fmla="*/ 101 h 124"/>
                <a:gd name="T46" fmla="*/ 77 w 81"/>
                <a:gd name="T47" fmla="*/ 58 h 124"/>
                <a:gd name="T48" fmla="*/ 77 w 81"/>
                <a:gd name="T49" fmla="*/ 58 h 124"/>
                <a:gd name="T50" fmla="*/ 71 w 81"/>
                <a:gd name="T51" fmla="*/ 19 h 124"/>
                <a:gd name="T52" fmla="*/ 71 w 81"/>
                <a:gd name="T53" fmla="*/ 19 h 124"/>
                <a:gd name="T54" fmla="*/ 51 w 81"/>
                <a:gd name="T55" fmla="*/ 4 h 124"/>
                <a:gd name="T56" fmla="*/ 51 w 81"/>
                <a:gd name="T57" fmla="*/ 4 h 124"/>
                <a:gd name="T58" fmla="*/ 4 w 81"/>
                <a:gd name="T59" fmla="*/ 4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124">
                  <a:moveTo>
                    <a:pt x="12" y="101"/>
                  </a:moveTo>
                  <a:cubicBezTo>
                    <a:pt x="5" y="88"/>
                    <a:pt x="0" y="72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3"/>
                    <a:pt x="0" y="49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13"/>
                    <a:pt x="29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2" y="0"/>
                    <a:pt x="70" y="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8"/>
                    <a:pt x="81" y="42"/>
                    <a:pt x="81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91"/>
                    <a:pt x="64" y="124"/>
                    <a:pt x="40" y="124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29" y="124"/>
                    <a:pt x="20" y="114"/>
                    <a:pt x="12" y="101"/>
                  </a:cubicBezTo>
                  <a:close/>
                  <a:moveTo>
                    <a:pt x="4" y="47"/>
                  </a:moveTo>
                  <a:cubicBezTo>
                    <a:pt x="4" y="50"/>
                    <a:pt x="4" y="53"/>
                    <a:pt x="4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71"/>
                    <a:pt x="8" y="87"/>
                    <a:pt x="1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23" y="112"/>
                    <a:pt x="32" y="120"/>
                    <a:pt x="40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0" y="120"/>
                    <a:pt x="59" y="113"/>
                    <a:pt x="66" y="101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73" y="89"/>
                    <a:pt x="77" y="74"/>
                    <a:pt x="77" y="58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7" y="42"/>
                    <a:pt x="75" y="28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67" y="9"/>
                    <a:pt x="60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30" y="4"/>
                    <a:pt x="9" y="15"/>
                    <a:pt x="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3800"/>
            <p:cNvSpPr>
              <a:spLocks noEditPoints="1"/>
            </p:cNvSpPr>
            <p:nvPr/>
          </p:nvSpPr>
          <p:spPr bwMode="auto">
            <a:xfrm>
              <a:off x="6770562" y="2979329"/>
              <a:ext cx="467797" cy="704208"/>
            </a:xfrm>
            <a:custGeom>
              <a:avLst/>
              <a:gdLst>
                <a:gd name="T0" fmla="*/ 12 w 85"/>
                <a:gd name="T1" fmla="*/ 104 h 128"/>
                <a:gd name="T2" fmla="*/ 0 w 85"/>
                <a:gd name="T3" fmla="*/ 48 h 128"/>
                <a:gd name="T4" fmla="*/ 52 w 85"/>
                <a:gd name="T5" fmla="*/ 0 h 128"/>
                <a:gd name="T6" fmla="*/ 53 w 85"/>
                <a:gd name="T7" fmla="*/ 0 h 128"/>
                <a:gd name="T8" fmla="*/ 78 w 85"/>
                <a:gd name="T9" fmla="*/ 19 h 128"/>
                <a:gd name="T10" fmla="*/ 42 w 85"/>
                <a:gd name="T11" fmla="*/ 128 h 128"/>
                <a:gd name="T12" fmla="*/ 42 w 85"/>
                <a:gd name="T13" fmla="*/ 124 h 128"/>
                <a:gd name="T14" fmla="*/ 42 w 85"/>
                <a:gd name="T15" fmla="*/ 124 h 128"/>
                <a:gd name="T16" fmla="*/ 42 w 85"/>
                <a:gd name="T17" fmla="*/ 124 h 128"/>
                <a:gd name="T18" fmla="*/ 18 w 85"/>
                <a:gd name="T19" fmla="*/ 106 h 128"/>
                <a:gd name="T20" fmla="*/ 50 w 85"/>
                <a:gd name="T21" fmla="*/ 123 h 128"/>
                <a:gd name="T22" fmla="*/ 50 w 85"/>
                <a:gd name="T23" fmla="*/ 123 h 128"/>
                <a:gd name="T24" fmla="*/ 50 w 85"/>
                <a:gd name="T25" fmla="*/ 123 h 128"/>
                <a:gd name="T26" fmla="*/ 50 w 85"/>
                <a:gd name="T27" fmla="*/ 123 h 128"/>
                <a:gd name="T28" fmla="*/ 70 w 85"/>
                <a:gd name="T29" fmla="*/ 104 h 128"/>
                <a:gd name="T30" fmla="*/ 66 w 85"/>
                <a:gd name="T31" fmla="*/ 102 h 128"/>
                <a:gd name="T32" fmla="*/ 77 w 85"/>
                <a:gd name="T33" fmla="*/ 60 h 128"/>
                <a:gd name="T34" fmla="*/ 77 w 85"/>
                <a:gd name="T35" fmla="*/ 60 h 128"/>
                <a:gd name="T36" fmla="*/ 71 w 85"/>
                <a:gd name="T37" fmla="*/ 22 h 128"/>
                <a:gd name="T38" fmla="*/ 53 w 85"/>
                <a:gd name="T39" fmla="*/ 8 h 128"/>
                <a:gd name="T40" fmla="*/ 8 w 85"/>
                <a:gd name="T41" fmla="*/ 58 h 128"/>
                <a:gd name="T42" fmla="*/ 8 w 85"/>
                <a:gd name="T43" fmla="*/ 58 h 128"/>
                <a:gd name="T44" fmla="*/ 19 w 85"/>
                <a:gd name="T45" fmla="*/ 100 h 128"/>
                <a:gd name="T46" fmla="*/ 42 w 85"/>
                <a:gd name="T47" fmla="*/ 120 h 128"/>
                <a:gd name="T48" fmla="*/ 42 w 85"/>
                <a:gd name="T49" fmla="*/ 120 h 128"/>
                <a:gd name="T50" fmla="*/ 16 w 85"/>
                <a:gd name="T51" fmla="*/ 102 h 128"/>
                <a:gd name="T52" fmla="*/ 78 w 85"/>
                <a:gd name="T53" fmla="*/ 85 h 128"/>
                <a:gd name="T54" fmla="*/ 78 w 85"/>
                <a:gd name="T55" fmla="*/ 85 h 128"/>
                <a:gd name="T56" fmla="*/ 78 w 85"/>
                <a:gd name="T57" fmla="*/ 84 h 128"/>
                <a:gd name="T58" fmla="*/ 81 w 85"/>
                <a:gd name="T59" fmla="*/ 61 h 128"/>
                <a:gd name="T60" fmla="*/ 81 w 85"/>
                <a:gd name="T61" fmla="*/ 60 h 128"/>
                <a:gd name="T62" fmla="*/ 81 w 85"/>
                <a:gd name="T63" fmla="*/ 60 h 128"/>
                <a:gd name="T64" fmla="*/ 4 w 85"/>
                <a:gd name="T65" fmla="*/ 59 h 128"/>
                <a:gd name="T66" fmla="*/ 4 w 85"/>
                <a:gd name="T67" fmla="*/ 59 h 128"/>
                <a:gd name="T68" fmla="*/ 4 w 85"/>
                <a:gd name="T69" fmla="*/ 58 h 128"/>
                <a:gd name="T70" fmla="*/ 4 w 85"/>
                <a:gd name="T71" fmla="*/ 58 h 128"/>
                <a:gd name="T72" fmla="*/ 11 w 85"/>
                <a:gd name="T73" fmla="*/ 29 h 128"/>
                <a:gd name="T74" fmla="*/ 11 w 85"/>
                <a:gd name="T75" fmla="*/ 29 h 128"/>
                <a:gd name="T76" fmla="*/ 11 w 85"/>
                <a:gd name="T77" fmla="*/ 28 h 128"/>
                <a:gd name="T78" fmla="*/ 11 w 85"/>
                <a:gd name="T79" fmla="*/ 28 h 128"/>
                <a:gd name="T80" fmla="*/ 11 w 85"/>
                <a:gd name="T81" fmla="*/ 27 h 128"/>
                <a:gd name="T82" fmla="*/ 11 w 85"/>
                <a:gd name="T83" fmla="*/ 27 h 128"/>
                <a:gd name="T84" fmla="*/ 12 w 85"/>
                <a:gd name="T85" fmla="*/ 26 h 128"/>
                <a:gd name="T86" fmla="*/ 12 w 85"/>
                <a:gd name="T87" fmla="*/ 26 h 128"/>
                <a:gd name="T88" fmla="*/ 12 w 85"/>
                <a:gd name="T89" fmla="*/ 26 h 128"/>
                <a:gd name="T90" fmla="*/ 65 w 85"/>
                <a:gd name="T91" fmla="*/ 8 h 128"/>
                <a:gd name="T92" fmla="*/ 53 w 85"/>
                <a:gd name="T93" fmla="*/ 4 h 128"/>
                <a:gd name="T94" fmla="*/ 52 w 85"/>
                <a:gd name="T95" fmla="*/ 4 h 128"/>
                <a:gd name="T96" fmla="*/ 65 w 85"/>
                <a:gd name="T97" fmla="*/ 8 h 128"/>
                <a:gd name="T98" fmla="*/ 65 w 85"/>
                <a:gd name="T99" fmla="*/ 8 h 128"/>
                <a:gd name="T100" fmla="*/ 65 w 85"/>
                <a:gd name="T101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" h="128">
                  <a:moveTo>
                    <a:pt x="12" y="104"/>
                  </a:moveTo>
                  <a:cubicBezTo>
                    <a:pt x="14" y="103"/>
                    <a:pt x="14" y="103"/>
                    <a:pt x="14" y="103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5" y="91"/>
                    <a:pt x="0" y="74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5"/>
                    <a:pt x="0" y="5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5" y="14"/>
                    <a:pt x="30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5" y="0"/>
                    <a:pt x="74" y="8"/>
                    <a:pt x="78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3" y="29"/>
                    <a:pt x="85" y="44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93"/>
                    <a:pt x="68" y="127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0" y="128"/>
                    <a:pt x="20" y="118"/>
                    <a:pt x="12" y="104"/>
                  </a:cubicBezTo>
                  <a:close/>
                  <a:moveTo>
                    <a:pt x="42" y="124"/>
                  </a:moveTo>
                  <a:cubicBezTo>
                    <a:pt x="42" y="124"/>
                    <a:pt x="42" y="124"/>
                    <a:pt x="42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2" y="124"/>
                    <a:pt x="42" y="124"/>
                    <a:pt x="42" y="124"/>
                  </a:cubicBezTo>
                  <a:close/>
                  <a:moveTo>
                    <a:pt x="42" y="124"/>
                  </a:moveTo>
                  <a:cubicBezTo>
                    <a:pt x="34" y="124"/>
                    <a:pt x="25" y="117"/>
                    <a:pt x="18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25" y="117"/>
                    <a:pt x="34" y="124"/>
                    <a:pt x="42" y="124"/>
                  </a:cubicBezTo>
                  <a:close/>
                  <a:moveTo>
                    <a:pt x="50" y="123"/>
                  </a:move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lose/>
                  <a:moveTo>
                    <a:pt x="50" y="123"/>
                  </a:move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lose/>
                  <a:moveTo>
                    <a:pt x="70" y="104"/>
                  </a:moveTo>
                  <a:cubicBezTo>
                    <a:pt x="64" y="113"/>
                    <a:pt x="58" y="120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63" y="118"/>
                    <a:pt x="73" y="103"/>
                    <a:pt x="78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92"/>
                    <a:pt x="73" y="99"/>
                    <a:pt x="70" y="104"/>
                  </a:cubicBezTo>
                  <a:close/>
                  <a:moveTo>
                    <a:pt x="42" y="120"/>
                  </a:moveTo>
                  <a:cubicBezTo>
                    <a:pt x="42" y="120"/>
                    <a:pt x="42" y="120"/>
                    <a:pt x="42" y="120"/>
                  </a:cubicBezTo>
                  <a:cubicBezTo>
                    <a:pt x="51" y="120"/>
                    <a:pt x="60" y="114"/>
                    <a:pt x="66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73" y="91"/>
                    <a:pt x="77" y="75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44"/>
                    <a:pt x="75" y="31"/>
                    <a:pt x="71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7" y="13"/>
                    <a:pt x="61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3" y="8"/>
                    <a:pt x="13" y="1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52"/>
                    <a:pt x="8" y="55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72"/>
                    <a:pt x="12" y="88"/>
                    <a:pt x="19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26" y="113"/>
                    <a:pt x="35" y="120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lose/>
                  <a:moveTo>
                    <a:pt x="16" y="102"/>
                  </a:move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lose/>
                  <a:moveTo>
                    <a:pt x="78" y="85"/>
                  </a:moveTo>
                  <a:cubicBezTo>
                    <a:pt x="78" y="85"/>
                    <a:pt x="78" y="85"/>
                    <a:pt x="78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5"/>
                    <a:pt x="78" y="85"/>
                    <a:pt x="78" y="85"/>
                  </a:cubicBezTo>
                  <a:close/>
                  <a:moveTo>
                    <a:pt x="78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4"/>
                    <a:pt x="78" y="84"/>
                  </a:cubicBezTo>
                  <a:close/>
                  <a:moveTo>
                    <a:pt x="81" y="61"/>
                  </a:moveTo>
                  <a:cubicBezTo>
                    <a:pt x="81" y="61"/>
                    <a:pt x="81" y="61"/>
                    <a:pt x="81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1"/>
                    <a:pt x="81" y="61"/>
                    <a:pt x="81" y="61"/>
                  </a:cubicBezTo>
                  <a:close/>
                  <a:moveTo>
                    <a:pt x="81" y="60"/>
                  </a:moveTo>
                  <a:cubicBezTo>
                    <a:pt x="81" y="46"/>
                    <a:pt x="80" y="33"/>
                    <a:pt x="76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80" y="33"/>
                    <a:pt x="81" y="46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lose/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lose/>
                  <a:moveTo>
                    <a:pt x="4" y="58"/>
                  </a:move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lose/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lose/>
                  <a:moveTo>
                    <a:pt x="11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1" y="27"/>
                  </a:cubicBezTo>
                  <a:close/>
                  <a:moveTo>
                    <a:pt x="12" y="27"/>
                  </a:moveTo>
                  <a:cubicBezTo>
                    <a:pt x="12" y="27"/>
                    <a:pt x="12" y="27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lose/>
                  <a:moveTo>
                    <a:pt x="12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lose/>
                  <a:moveTo>
                    <a:pt x="12" y="26"/>
                  </a:moveTo>
                  <a:cubicBezTo>
                    <a:pt x="22" y="10"/>
                    <a:pt x="37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7" y="4"/>
                    <a:pt x="61" y="5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1" y="5"/>
                    <a:pt x="57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37" y="4"/>
                    <a:pt x="22" y="10"/>
                    <a:pt x="12" y="26"/>
                  </a:cubicBezTo>
                  <a:close/>
                  <a:moveTo>
                    <a:pt x="65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lose/>
                  <a:moveTo>
                    <a:pt x="65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3801"/>
            <p:cNvSpPr>
              <a:spLocks/>
            </p:cNvSpPr>
            <p:nvPr/>
          </p:nvSpPr>
          <p:spPr bwMode="auto">
            <a:xfrm>
              <a:off x="6358097" y="2727826"/>
              <a:ext cx="553307" cy="352104"/>
            </a:xfrm>
            <a:custGeom>
              <a:avLst/>
              <a:gdLst>
                <a:gd name="T0" fmla="*/ 22 w 100"/>
                <a:gd name="T1" fmla="*/ 61 h 64"/>
                <a:gd name="T2" fmla="*/ 0 w 100"/>
                <a:gd name="T3" fmla="*/ 13 h 64"/>
                <a:gd name="T4" fmla="*/ 0 w 100"/>
                <a:gd name="T5" fmla="*/ 13 h 64"/>
                <a:gd name="T6" fmla="*/ 1 w 100"/>
                <a:gd name="T7" fmla="*/ 9 h 64"/>
                <a:gd name="T8" fmla="*/ 1 w 100"/>
                <a:gd name="T9" fmla="*/ 9 h 64"/>
                <a:gd name="T10" fmla="*/ 5 w 100"/>
                <a:gd name="T11" fmla="*/ 0 h 64"/>
                <a:gd name="T12" fmla="*/ 9 w 100"/>
                <a:gd name="T13" fmla="*/ 2 h 64"/>
                <a:gd name="T14" fmla="*/ 5 w 100"/>
                <a:gd name="T15" fmla="*/ 10 h 64"/>
                <a:gd name="T16" fmla="*/ 4 w 100"/>
                <a:gd name="T17" fmla="*/ 13 h 64"/>
                <a:gd name="T18" fmla="*/ 4 w 100"/>
                <a:gd name="T19" fmla="*/ 13 h 64"/>
                <a:gd name="T20" fmla="*/ 25 w 100"/>
                <a:gd name="T21" fmla="*/ 58 h 64"/>
                <a:gd name="T22" fmla="*/ 25 w 100"/>
                <a:gd name="T23" fmla="*/ 58 h 64"/>
                <a:gd name="T24" fmla="*/ 42 w 100"/>
                <a:gd name="T25" fmla="*/ 60 h 64"/>
                <a:gd name="T26" fmla="*/ 42 w 100"/>
                <a:gd name="T27" fmla="*/ 60 h 64"/>
                <a:gd name="T28" fmla="*/ 100 w 100"/>
                <a:gd name="T29" fmla="*/ 55 h 64"/>
                <a:gd name="T30" fmla="*/ 100 w 100"/>
                <a:gd name="T31" fmla="*/ 55 h 64"/>
                <a:gd name="T32" fmla="*/ 100 w 100"/>
                <a:gd name="T33" fmla="*/ 59 h 64"/>
                <a:gd name="T34" fmla="*/ 42 w 100"/>
                <a:gd name="T35" fmla="*/ 64 h 64"/>
                <a:gd name="T36" fmla="*/ 42 w 100"/>
                <a:gd name="T37" fmla="*/ 64 h 64"/>
                <a:gd name="T38" fmla="*/ 22 w 100"/>
                <a:gd name="T3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64">
                  <a:moveTo>
                    <a:pt x="22" y="61"/>
                  </a:moveTo>
                  <a:cubicBezTo>
                    <a:pt x="15" y="54"/>
                    <a:pt x="0" y="2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23"/>
                    <a:pt x="19" y="52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6" y="59"/>
                    <a:pt x="33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64" y="60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65" y="64"/>
                    <a:pt x="42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33" y="64"/>
                    <a:pt x="26" y="64"/>
                    <a:pt x="2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3802"/>
            <p:cNvSpPr>
              <a:spLocks noEditPoints="1"/>
            </p:cNvSpPr>
            <p:nvPr/>
          </p:nvSpPr>
          <p:spPr bwMode="auto">
            <a:xfrm>
              <a:off x="6348037" y="2712738"/>
              <a:ext cx="573427" cy="382285"/>
            </a:xfrm>
            <a:custGeom>
              <a:avLst/>
              <a:gdLst>
                <a:gd name="T0" fmla="*/ 24 w 104"/>
                <a:gd name="T1" fmla="*/ 64 h 69"/>
                <a:gd name="T2" fmla="*/ 0 w 104"/>
                <a:gd name="T3" fmla="*/ 16 h 69"/>
                <a:gd name="T4" fmla="*/ 1 w 104"/>
                <a:gd name="T5" fmla="*/ 11 h 69"/>
                <a:gd name="T6" fmla="*/ 6 w 104"/>
                <a:gd name="T7" fmla="*/ 0 h 69"/>
                <a:gd name="T8" fmla="*/ 8 w 104"/>
                <a:gd name="T9" fmla="*/ 14 h 69"/>
                <a:gd name="T10" fmla="*/ 8 w 104"/>
                <a:gd name="T11" fmla="*/ 16 h 69"/>
                <a:gd name="T12" fmla="*/ 8 w 104"/>
                <a:gd name="T13" fmla="*/ 16 h 69"/>
                <a:gd name="T14" fmla="*/ 8 w 104"/>
                <a:gd name="T15" fmla="*/ 16 h 69"/>
                <a:gd name="T16" fmla="*/ 28 w 104"/>
                <a:gd name="T17" fmla="*/ 59 h 69"/>
                <a:gd name="T18" fmla="*/ 29 w 104"/>
                <a:gd name="T19" fmla="*/ 60 h 69"/>
                <a:gd name="T20" fmla="*/ 32 w 104"/>
                <a:gd name="T21" fmla="*/ 60 h 69"/>
                <a:gd name="T22" fmla="*/ 42 w 104"/>
                <a:gd name="T23" fmla="*/ 61 h 69"/>
                <a:gd name="T24" fmla="*/ 44 w 104"/>
                <a:gd name="T25" fmla="*/ 61 h 69"/>
                <a:gd name="T26" fmla="*/ 44 w 104"/>
                <a:gd name="T27" fmla="*/ 61 h 69"/>
                <a:gd name="T28" fmla="*/ 102 w 104"/>
                <a:gd name="T29" fmla="*/ 56 h 69"/>
                <a:gd name="T30" fmla="*/ 103 w 104"/>
                <a:gd name="T31" fmla="*/ 56 h 69"/>
                <a:gd name="T32" fmla="*/ 102 w 104"/>
                <a:gd name="T33" fmla="*/ 64 h 69"/>
                <a:gd name="T34" fmla="*/ 102 w 104"/>
                <a:gd name="T35" fmla="*/ 64 h 69"/>
                <a:gd name="T36" fmla="*/ 101 w 104"/>
                <a:gd name="T37" fmla="*/ 65 h 69"/>
                <a:gd name="T38" fmla="*/ 96 w 104"/>
                <a:gd name="T39" fmla="*/ 65 h 69"/>
                <a:gd name="T40" fmla="*/ 82 w 104"/>
                <a:gd name="T41" fmla="*/ 67 h 69"/>
                <a:gd name="T42" fmla="*/ 44 w 104"/>
                <a:gd name="T43" fmla="*/ 69 h 69"/>
                <a:gd name="T44" fmla="*/ 44 w 104"/>
                <a:gd name="T45" fmla="*/ 65 h 69"/>
                <a:gd name="T46" fmla="*/ 77 w 104"/>
                <a:gd name="T47" fmla="*/ 63 h 69"/>
                <a:gd name="T48" fmla="*/ 44 w 104"/>
                <a:gd name="T49" fmla="*/ 65 h 69"/>
                <a:gd name="T50" fmla="*/ 43 w 104"/>
                <a:gd name="T51" fmla="*/ 65 h 69"/>
                <a:gd name="T52" fmla="*/ 44 w 104"/>
                <a:gd name="T53" fmla="*/ 65 h 69"/>
                <a:gd name="T54" fmla="*/ 28 w 104"/>
                <a:gd name="T55" fmla="*/ 64 h 69"/>
                <a:gd name="T56" fmla="*/ 36 w 104"/>
                <a:gd name="T57" fmla="*/ 65 h 69"/>
                <a:gd name="T58" fmla="*/ 26 w 104"/>
                <a:gd name="T59" fmla="*/ 62 h 69"/>
                <a:gd name="T60" fmla="*/ 26 w 104"/>
                <a:gd name="T61" fmla="*/ 62 h 69"/>
                <a:gd name="T62" fmla="*/ 23 w 104"/>
                <a:gd name="T63" fmla="*/ 59 h 69"/>
                <a:gd name="T64" fmla="*/ 26 w 104"/>
                <a:gd name="T65" fmla="*/ 62 h 69"/>
                <a:gd name="T66" fmla="*/ 88 w 104"/>
                <a:gd name="T67" fmla="*/ 62 h 69"/>
                <a:gd name="T68" fmla="*/ 92 w 104"/>
                <a:gd name="T69" fmla="*/ 62 h 69"/>
                <a:gd name="T70" fmla="*/ 98 w 104"/>
                <a:gd name="T71" fmla="*/ 61 h 69"/>
                <a:gd name="T72" fmla="*/ 100 w 104"/>
                <a:gd name="T73" fmla="*/ 61 h 69"/>
                <a:gd name="T74" fmla="*/ 98 w 104"/>
                <a:gd name="T75" fmla="*/ 61 h 69"/>
                <a:gd name="T76" fmla="*/ 23 w 104"/>
                <a:gd name="T77" fmla="*/ 59 h 69"/>
                <a:gd name="T78" fmla="*/ 23 w 104"/>
                <a:gd name="T79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69">
                  <a:moveTo>
                    <a:pt x="23" y="65"/>
                  </a:moveTo>
                  <a:cubicBezTo>
                    <a:pt x="24" y="64"/>
                    <a:pt x="24" y="64"/>
                    <a:pt x="24" y="64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15" y="57"/>
                    <a:pt x="1" y="30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3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26"/>
                    <a:pt x="23" y="55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30" y="60"/>
                    <a:pt x="31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5" y="61"/>
                    <a:pt x="38" y="61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3" y="61"/>
                    <a:pt x="43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66" y="61"/>
                    <a:pt x="101" y="56"/>
                    <a:pt x="102" y="56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1" y="65"/>
                    <a:pt x="101" y="65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0" y="65"/>
                    <a:pt x="98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3" y="66"/>
                    <a:pt x="88" y="66"/>
                    <a:pt x="82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70" y="68"/>
                    <a:pt x="55" y="69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35" y="69"/>
                    <a:pt x="28" y="69"/>
                    <a:pt x="23" y="65"/>
                  </a:cubicBezTo>
                  <a:close/>
                  <a:moveTo>
                    <a:pt x="44" y="65"/>
                  </a:moveTo>
                  <a:cubicBezTo>
                    <a:pt x="54" y="65"/>
                    <a:pt x="67" y="64"/>
                    <a:pt x="77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67" y="64"/>
                    <a:pt x="54" y="65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5"/>
                    <a:pt x="43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4" y="65"/>
                    <a:pt x="44" y="65"/>
                  </a:cubicBezTo>
                  <a:close/>
                  <a:moveTo>
                    <a:pt x="36" y="65"/>
                  </a:moveTo>
                  <a:cubicBezTo>
                    <a:pt x="33" y="64"/>
                    <a:pt x="30" y="64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0" y="64"/>
                    <a:pt x="33" y="64"/>
                    <a:pt x="36" y="65"/>
                  </a:cubicBezTo>
                  <a:close/>
                  <a:moveTo>
                    <a:pt x="26" y="62"/>
                  </a:moveTo>
                  <a:cubicBezTo>
                    <a:pt x="26" y="62"/>
                    <a:pt x="26" y="62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2"/>
                    <a:pt x="24" y="60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4" y="60"/>
                    <a:pt x="25" y="61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lose/>
                  <a:moveTo>
                    <a:pt x="88" y="62"/>
                  </a:moveTo>
                  <a:cubicBezTo>
                    <a:pt x="89" y="62"/>
                    <a:pt x="91" y="62"/>
                    <a:pt x="92" y="62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1" y="62"/>
                    <a:pt x="89" y="62"/>
                    <a:pt x="88" y="62"/>
                  </a:cubicBezTo>
                  <a:close/>
                  <a:moveTo>
                    <a:pt x="98" y="61"/>
                  </a:moveTo>
                  <a:cubicBezTo>
                    <a:pt x="99" y="61"/>
                    <a:pt x="99" y="61"/>
                    <a:pt x="100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1"/>
                    <a:pt x="99" y="61"/>
                    <a:pt x="98" y="61"/>
                  </a:cubicBezTo>
                  <a:close/>
                  <a:moveTo>
                    <a:pt x="23" y="59"/>
                  </a:move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3803"/>
            <p:cNvSpPr>
              <a:spLocks/>
            </p:cNvSpPr>
            <p:nvPr/>
          </p:nvSpPr>
          <p:spPr bwMode="auto">
            <a:xfrm>
              <a:off x="6373189" y="2657405"/>
              <a:ext cx="85513" cy="100601"/>
            </a:xfrm>
            <a:custGeom>
              <a:avLst/>
              <a:gdLst>
                <a:gd name="T0" fmla="*/ 4 w 15"/>
                <a:gd name="T1" fmla="*/ 18 h 18"/>
                <a:gd name="T2" fmla="*/ 0 w 15"/>
                <a:gd name="T3" fmla="*/ 12 h 18"/>
                <a:gd name="T4" fmla="*/ 0 w 15"/>
                <a:gd name="T5" fmla="*/ 12 h 18"/>
                <a:gd name="T6" fmla="*/ 1 w 15"/>
                <a:gd name="T7" fmla="*/ 8 h 18"/>
                <a:gd name="T8" fmla="*/ 1 w 15"/>
                <a:gd name="T9" fmla="*/ 8 h 18"/>
                <a:gd name="T10" fmla="*/ 7 w 15"/>
                <a:gd name="T11" fmla="*/ 0 h 18"/>
                <a:gd name="T12" fmla="*/ 7 w 15"/>
                <a:gd name="T13" fmla="*/ 0 h 18"/>
                <a:gd name="T14" fmla="*/ 9 w 15"/>
                <a:gd name="T15" fmla="*/ 3 h 18"/>
                <a:gd name="T16" fmla="*/ 8 w 15"/>
                <a:gd name="T17" fmla="*/ 4 h 18"/>
                <a:gd name="T18" fmla="*/ 8 w 15"/>
                <a:gd name="T19" fmla="*/ 4 h 18"/>
                <a:gd name="T20" fmla="*/ 5 w 15"/>
                <a:gd name="T21" fmla="*/ 10 h 18"/>
                <a:gd name="T22" fmla="*/ 5 w 15"/>
                <a:gd name="T23" fmla="*/ 10 h 18"/>
                <a:gd name="T24" fmla="*/ 4 w 15"/>
                <a:gd name="T25" fmla="*/ 12 h 18"/>
                <a:gd name="T26" fmla="*/ 4 w 15"/>
                <a:gd name="T27" fmla="*/ 12 h 18"/>
                <a:gd name="T28" fmla="*/ 5 w 15"/>
                <a:gd name="T29" fmla="*/ 14 h 18"/>
                <a:gd name="T30" fmla="*/ 5 w 15"/>
                <a:gd name="T31" fmla="*/ 14 h 18"/>
                <a:gd name="T32" fmla="*/ 5 w 15"/>
                <a:gd name="T33" fmla="*/ 14 h 18"/>
                <a:gd name="T34" fmla="*/ 5 w 15"/>
                <a:gd name="T35" fmla="*/ 14 h 18"/>
                <a:gd name="T36" fmla="*/ 14 w 15"/>
                <a:gd name="T37" fmla="*/ 12 h 18"/>
                <a:gd name="T38" fmla="*/ 14 w 15"/>
                <a:gd name="T39" fmla="*/ 12 h 18"/>
                <a:gd name="T40" fmla="*/ 15 w 15"/>
                <a:gd name="T41" fmla="*/ 16 h 18"/>
                <a:gd name="T42" fmla="*/ 5 w 15"/>
                <a:gd name="T43" fmla="*/ 18 h 18"/>
                <a:gd name="T44" fmla="*/ 4 w 15"/>
                <a:gd name="T4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8">
                  <a:moveTo>
                    <a:pt x="4" y="18"/>
                  </a:moveTo>
                  <a:cubicBezTo>
                    <a:pt x="4" y="18"/>
                    <a:pt x="0" y="1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6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3804"/>
            <p:cNvSpPr>
              <a:spLocks noEditPoints="1"/>
            </p:cNvSpPr>
            <p:nvPr/>
          </p:nvSpPr>
          <p:spPr bwMode="auto">
            <a:xfrm>
              <a:off x="6363129" y="2642317"/>
              <a:ext cx="105633" cy="125753"/>
            </a:xfrm>
            <a:custGeom>
              <a:avLst/>
              <a:gdLst>
                <a:gd name="T0" fmla="*/ 6 w 19"/>
                <a:gd name="T1" fmla="*/ 23 h 23"/>
                <a:gd name="T2" fmla="*/ 5 w 19"/>
                <a:gd name="T3" fmla="*/ 23 h 23"/>
                <a:gd name="T4" fmla="*/ 6 w 19"/>
                <a:gd name="T5" fmla="*/ 21 h 23"/>
                <a:gd name="T6" fmla="*/ 7 w 19"/>
                <a:gd name="T7" fmla="*/ 21 h 23"/>
                <a:gd name="T8" fmla="*/ 6 w 19"/>
                <a:gd name="T9" fmla="*/ 21 h 23"/>
                <a:gd name="T10" fmla="*/ 5 w 19"/>
                <a:gd name="T11" fmla="*/ 23 h 23"/>
                <a:gd name="T12" fmla="*/ 5 w 19"/>
                <a:gd name="T13" fmla="*/ 23 h 23"/>
                <a:gd name="T14" fmla="*/ 5 w 19"/>
                <a:gd name="T15" fmla="*/ 23 h 23"/>
                <a:gd name="T16" fmla="*/ 5 w 19"/>
                <a:gd name="T17" fmla="*/ 22 h 23"/>
                <a:gd name="T18" fmla="*/ 5 w 19"/>
                <a:gd name="T19" fmla="*/ 22 h 23"/>
                <a:gd name="T20" fmla="*/ 3 w 19"/>
                <a:gd name="T21" fmla="*/ 21 h 23"/>
                <a:gd name="T22" fmla="*/ 3 w 19"/>
                <a:gd name="T23" fmla="*/ 21 h 23"/>
                <a:gd name="T24" fmla="*/ 0 w 19"/>
                <a:gd name="T25" fmla="*/ 15 h 23"/>
                <a:gd name="T26" fmla="*/ 0 w 19"/>
                <a:gd name="T27" fmla="*/ 15 h 23"/>
                <a:gd name="T28" fmla="*/ 2 w 19"/>
                <a:gd name="T29" fmla="*/ 9 h 23"/>
                <a:gd name="T30" fmla="*/ 2 w 19"/>
                <a:gd name="T31" fmla="*/ 9 h 23"/>
                <a:gd name="T32" fmla="*/ 7 w 19"/>
                <a:gd name="T33" fmla="*/ 2 h 23"/>
                <a:gd name="T34" fmla="*/ 7 w 19"/>
                <a:gd name="T35" fmla="*/ 2 h 23"/>
                <a:gd name="T36" fmla="*/ 9 w 19"/>
                <a:gd name="T37" fmla="*/ 0 h 23"/>
                <a:gd name="T38" fmla="*/ 13 w 19"/>
                <a:gd name="T39" fmla="*/ 5 h 23"/>
                <a:gd name="T40" fmla="*/ 13 w 19"/>
                <a:gd name="T41" fmla="*/ 6 h 23"/>
                <a:gd name="T42" fmla="*/ 13 w 19"/>
                <a:gd name="T43" fmla="*/ 7 h 23"/>
                <a:gd name="T44" fmla="*/ 13 w 19"/>
                <a:gd name="T45" fmla="*/ 7 h 23"/>
                <a:gd name="T46" fmla="*/ 13 w 19"/>
                <a:gd name="T47" fmla="*/ 7 h 23"/>
                <a:gd name="T48" fmla="*/ 13 w 19"/>
                <a:gd name="T49" fmla="*/ 7 h 23"/>
                <a:gd name="T50" fmla="*/ 13 w 19"/>
                <a:gd name="T51" fmla="*/ 7 h 23"/>
                <a:gd name="T52" fmla="*/ 13 w 19"/>
                <a:gd name="T53" fmla="*/ 7 h 23"/>
                <a:gd name="T54" fmla="*/ 13 w 19"/>
                <a:gd name="T55" fmla="*/ 7 h 23"/>
                <a:gd name="T56" fmla="*/ 13 w 19"/>
                <a:gd name="T57" fmla="*/ 8 h 23"/>
                <a:gd name="T58" fmla="*/ 13 w 19"/>
                <a:gd name="T59" fmla="*/ 8 h 23"/>
                <a:gd name="T60" fmla="*/ 12 w 19"/>
                <a:gd name="T61" fmla="*/ 8 h 23"/>
                <a:gd name="T62" fmla="*/ 12 w 19"/>
                <a:gd name="T63" fmla="*/ 8 h 23"/>
                <a:gd name="T64" fmla="*/ 8 w 19"/>
                <a:gd name="T65" fmla="*/ 14 h 23"/>
                <a:gd name="T66" fmla="*/ 8 w 19"/>
                <a:gd name="T67" fmla="*/ 14 h 23"/>
                <a:gd name="T68" fmla="*/ 8 w 19"/>
                <a:gd name="T69" fmla="*/ 15 h 23"/>
                <a:gd name="T70" fmla="*/ 8 w 19"/>
                <a:gd name="T71" fmla="*/ 15 h 23"/>
                <a:gd name="T72" fmla="*/ 15 w 19"/>
                <a:gd name="T73" fmla="*/ 13 h 23"/>
                <a:gd name="T74" fmla="*/ 16 w 19"/>
                <a:gd name="T75" fmla="*/ 13 h 23"/>
                <a:gd name="T76" fmla="*/ 17 w 19"/>
                <a:gd name="T77" fmla="*/ 13 h 23"/>
                <a:gd name="T78" fmla="*/ 19 w 19"/>
                <a:gd name="T79" fmla="*/ 20 h 23"/>
                <a:gd name="T80" fmla="*/ 7 w 19"/>
                <a:gd name="T81" fmla="*/ 23 h 23"/>
                <a:gd name="T82" fmla="*/ 6 w 19"/>
                <a:gd name="T83" fmla="*/ 23 h 23"/>
                <a:gd name="T84" fmla="*/ 7 w 19"/>
                <a:gd name="T85" fmla="*/ 19 h 23"/>
                <a:gd name="T86" fmla="*/ 14 w 19"/>
                <a:gd name="T87" fmla="*/ 17 h 23"/>
                <a:gd name="T88" fmla="*/ 14 w 19"/>
                <a:gd name="T89" fmla="*/ 17 h 23"/>
                <a:gd name="T90" fmla="*/ 7 w 19"/>
                <a:gd name="T91" fmla="*/ 19 h 23"/>
                <a:gd name="T92" fmla="*/ 7 w 19"/>
                <a:gd name="T93" fmla="*/ 19 h 23"/>
                <a:gd name="T94" fmla="*/ 6 w 19"/>
                <a:gd name="T95" fmla="*/ 19 h 23"/>
                <a:gd name="T96" fmla="*/ 5 w 19"/>
                <a:gd name="T97" fmla="*/ 18 h 23"/>
                <a:gd name="T98" fmla="*/ 5 w 19"/>
                <a:gd name="T99" fmla="*/ 18 h 23"/>
                <a:gd name="T100" fmla="*/ 5 w 19"/>
                <a:gd name="T101" fmla="*/ 17 h 23"/>
                <a:gd name="T102" fmla="*/ 5 w 19"/>
                <a:gd name="T103" fmla="*/ 17 h 23"/>
                <a:gd name="T104" fmla="*/ 6 w 19"/>
                <a:gd name="T105" fmla="*/ 19 h 23"/>
                <a:gd name="T106" fmla="*/ 4 w 19"/>
                <a:gd name="T107" fmla="*/ 15 h 23"/>
                <a:gd name="T108" fmla="*/ 4 w 19"/>
                <a:gd name="T109" fmla="*/ 13 h 23"/>
                <a:gd name="T110" fmla="*/ 4 w 19"/>
                <a:gd name="T111" fmla="*/ 13 h 23"/>
                <a:gd name="T112" fmla="*/ 4 w 19"/>
                <a:gd name="T113" fmla="*/ 15 h 23"/>
                <a:gd name="T114" fmla="*/ 6 w 19"/>
                <a:gd name="T115" fmla="*/ 10 h 23"/>
                <a:gd name="T116" fmla="*/ 7 w 19"/>
                <a:gd name="T117" fmla="*/ 8 h 23"/>
                <a:gd name="T118" fmla="*/ 7 w 19"/>
                <a:gd name="T119" fmla="*/ 8 h 23"/>
                <a:gd name="T120" fmla="*/ 6 w 19"/>
                <a:gd name="T121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" h="23">
                  <a:moveTo>
                    <a:pt x="6" y="23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3" y="22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0"/>
                    <a:pt x="0" y="18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1" y="1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5" y="4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0" y="11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  <a:moveTo>
                    <a:pt x="7" y="19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lose/>
                  <a:moveTo>
                    <a:pt x="6" y="19"/>
                  </a:moveTo>
                  <a:cubicBezTo>
                    <a:pt x="6" y="19"/>
                    <a:pt x="6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6" y="18"/>
                    <a:pt x="6" y="19"/>
                  </a:cubicBezTo>
                  <a:close/>
                  <a:moveTo>
                    <a:pt x="4" y="15"/>
                  </a:move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close/>
                  <a:moveTo>
                    <a:pt x="6" y="10"/>
                  </a:move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3805"/>
            <p:cNvSpPr>
              <a:spLocks/>
            </p:cNvSpPr>
            <p:nvPr/>
          </p:nvSpPr>
          <p:spPr bwMode="auto">
            <a:xfrm>
              <a:off x="6353068" y="2677526"/>
              <a:ext cx="85513" cy="85513"/>
            </a:xfrm>
            <a:custGeom>
              <a:avLst/>
              <a:gdLst>
                <a:gd name="T0" fmla="*/ 0 w 17"/>
                <a:gd name="T1" fmla="*/ 9 h 17"/>
                <a:gd name="T2" fmla="*/ 3 w 17"/>
                <a:gd name="T3" fmla="*/ 6 h 17"/>
                <a:gd name="T4" fmla="*/ 6 w 17"/>
                <a:gd name="T5" fmla="*/ 10 h 17"/>
                <a:gd name="T6" fmla="*/ 14 w 17"/>
                <a:gd name="T7" fmla="*/ 0 h 17"/>
                <a:gd name="T8" fmla="*/ 14 w 17"/>
                <a:gd name="T9" fmla="*/ 0 h 17"/>
                <a:gd name="T10" fmla="*/ 17 w 17"/>
                <a:gd name="T11" fmla="*/ 4 h 17"/>
                <a:gd name="T12" fmla="*/ 7 w 17"/>
                <a:gd name="T13" fmla="*/ 17 h 17"/>
                <a:gd name="T14" fmla="*/ 0 w 17"/>
                <a:gd name="T15" fmla="*/ 9 h 17"/>
                <a:gd name="T16" fmla="*/ 0 w 17"/>
                <a:gd name="T1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lnTo>
                    <a:pt x="3" y="6"/>
                  </a:lnTo>
                  <a:lnTo>
                    <a:pt x="6" y="1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4"/>
                  </a:lnTo>
                  <a:lnTo>
                    <a:pt x="7" y="17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3806"/>
            <p:cNvSpPr>
              <a:spLocks noEditPoints="1"/>
            </p:cNvSpPr>
            <p:nvPr/>
          </p:nvSpPr>
          <p:spPr bwMode="auto">
            <a:xfrm>
              <a:off x="6332948" y="2667465"/>
              <a:ext cx="125753" cy="110661"/>
            </a:xfrm>
            <a:custGeom>
              <a:avLst/>
              <a:gdLst>
                <a:gd name="T0" fmla="*/ 2 w 25"/>
                <a:gd name="T1" fmla="*/ 13 h 22"/>
                <a:gd name="T2" fmla="*/ 4 w 25"/>
                <a:gd name="T3" fmla="*/ 11 h 22"/>
                <a:gd name="T4" fmla="*/ 5 w 25"/>
                <a:gd name="T5" fmla="*/ 13 h 22"/>
                <a:gd name="T6" fmla="*/ 4 w 25"/>
                <a:gd name="T7" fmla="*/ 11 h 22"/>
                <a:gd name="T8" fmla="*/ 2 w 25"/>
                <a:gd name="T9" fmla="*/ 13 h 22"/>
                <a:gd name="T10" fmla="*/ 0 w 25"/>
                <a:gd name="T11" fmla="*/ 11 h 22"/>
                <a:gd name="T12" fmla="*/ 7 w 25"/>
                <a:gd name="T13" fmla="*/ 6 h 22"/>
                <a:gd name="T14" fmla="*/ 8 w 25"/>
                <a:gd name="T15" fmla="*/ 7 h 22"/>
                <a:gd name="T16" fmla="*/ 10 w 25"/>
                <a:gd name="T17" fmla="*/ 9 h 22"/>
                <a:gd name="T18" fmla="*/ 17 w 25"/>
                <a:gd name="T19" fmla="*/ 0 h 22"/>
                <a:gd name="T20" fmla="*/ 18 w 25"/>
                <a:gd name="T21" fmla="*/ 0 h 22"/>
                <a:gd name="T22" fmla="*/ 18 w 25"/>
                <a:gd name="T23" fmla="*/ 0 h 22"/>
                <a:gd name="T24" fmla="*/ 25 w 25"/>
                <a:gd name="T25" fmla="*/ 5 h 22"/>
                <a:gd name="T26" fmla="*/ 11 w 25"/>
                <a:gd name="T27" fmla="*/ 22 h 22"/>
                <a:gd name="T28" fmla="*/ 2 w 25"/>
                <a:gd name="T29" fmla="*/ 13 h 22"/>
                <a:gd name="T30" fmla="*/ 2 w 25"/>
                <a:gd name="T31" fmla="*/ 13 h 22"/>
                <a:gd name="T32" fmla="*/ 11 w 25"/>
                <a:gd name="T33" fmla="*/ 16 h 22"/>
                <a:gd name="T34" fmla="*/ 18 w 25"/>
                <a:gd name="T35" fmla="*/ 6 h 22"/>
                <a:gd name="T36" fmla="*/ 18 w 25"/>
                <a:gd name="T37" fmla="*/ 6 h 22"/>
                <a:gd name="T38" fmla="*/ 11 w 25"/>
                <a:gd name="T39" fmla="*/ 16 h 22"/>
                <a:gd name="T40" fmla="*/ 11 w 25"/>
                <a:gd name="T41" fmla="*/ 16 h 22"/>
                <a:gd name="T42" fmla="*/ 11 w 25"/>
                <a:gd name="T4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2">
                  <a:moveTo>
                    <a:pt x="2" y="13"/>
                  </a:moveTo>
                  <a:lnTo>
                    <a:pt x="4" y="11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7" y="6"/>
                  </a:lnTo>
                  <a:lnTo>
                    <a:pt x="8" y="7"/>
                  </a:lnTo>
                  <a:lnTo>
                    <a:pt x="10" y="9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5" y="5"/>
                  </a:lnTo>
                  <a:lnTo>
                    <a:pt x="11" y="22"/>
                  </a:lnTo>
                  <a:lnTo>
                    <a:pt x="2" y="13"/>
                  </a:lnTo>
                  <a:lnTo>
                    <a:pt x="2" y="13"/>
                  </a:lnTo>
                  <a:close/>
                  <a:moveTo>
                    <a:pt x="11" y="16"/>
                  </a:moveTo>
                  <a:lnTo>
                    <a:pt x="18" y="6"/>
                  </a:lnTo>
                  <a:lnTo>
                    <a:pt x="18" y="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3807"/>
            <p:cNvSpPr>
              <a:spLocks noEditPoints="1"/>
            </p:cNvSpPr>
            <p:nvPr/>
          </p:nvSpPr>
          <p:spPr bwMode="auto">
            <a:xfrm>
              <a:off x="7142786" y="3009510"/>
              <a:ext cx="523126" cy="286715"/>
            </a:xfrm>
            <a:custGeom>
              <a:avLst/>
              <a:gdLst>
                <a:gd name="T0" fmla="*/ 70 w 95"/>
                <a:gd name="T1" fmla="*/ 50 h 52"/>
                <a:gd name="T2" fmla="*/ 71 w 95"/>
                <a:gd name="T3" fmla="*/ 46 h 52"/>
                <a:gd name="T4" fmla="*/ 74 w 95"/>
                <a:gd name="T5" fmla="*/ 47 h 52"/>
                <a:gd name="T6" fmla="*/ 74 w 95"/>
                <a:gd name="T7" fmla="*/ 47 h 52"/>
                <a:gd name="T8" fmla="*/ 82 w 95"/>
                <a:gd name="T9" fmla="*/ 48 h 52"/>
                <a:gd name="T10" fmla="*/ 82 w 95"/>
                <a:gd name="T11" fmla="*/ 48 h 52"/>
                <a:gd name="T12" fmla="*/ 90 w 95"/>
                <a:gd name="T13" fmla="*/ 47 h 52"/>
                <a:gd name="T14" fmla="*/ 90 w 95"/>
                <a:gd name="T15" fmla="*/ 47 h 52"/>
                <a:gd name="T16" fmla="*/ 91 w 95"/>
                <a:gd name="T17" fmla="*/ 40 h 52"/>
                <a:gd name="T18" fmla="*/ 91 w 95"/>
                <a:gd name="T19" fmla="*/ 40 h 52"/>
                <a:gd name="T20" fmla="*/ 79 w 95"/>
                <a:gd name="T21" fmla="*/ 8 h 52"/>
                <a:gd name="T22" fmla="*/ 79 w 95"/>
                <a:gd name="T23" fmla="*/ 8 h 52"/>
                <a:gd name="T24" fmla="*/ 43 w 95"/>
                <a:gd name="T25" fmla="*/ 4 h 52"/>
                <a:gd name="T26" fmla="*/ 43 w 95"/>
                <a:gd name="T27" fmla="*/ 4 h 52"/>
                <a:gd name="T28" fmla="*/ 0 w 95"/>
                <a:gd name="T29" fmla="*/ 6 h 52"/>
                <a:gd name="T30" fmla="*/ 0 w 95"/>
                <a:gd name="T31" fmla="*/ 6 h 52"/>
                <a:gd name="T32" fmla="*/ 0 w 95"/>
                <a:gd name="T33" fmla="*/ 2 h 52"/>
                <a:gd name="T34" fmla="*/ 43 w 95"/>
                <a:gd name="T35" fmla="*/ 0 h 52"/>
                <a:gd name="T36" fmla="*/ 43 w 95"/>
                <a:gd name="T37" fmla="*/ 0 h 52"/>
                <a:gd name="T38" fmla="*/ 81 w 95"/>
                <a:gd name="T39" fmla="*/ 4 h 52"/>
                <a:gd name="T40" fmla="*/ 81 w 95"/>
                <a:gd name="T41" fmla="*/ 4 h 52"/>
                <a:gd name="T42" fmla="*/ 95 w 95"/>
                <a:gd name="T43" fmla="*/ 40 h 52"/>
                <a:gd name="T44" fmla="*/ 95 w 95"/>
                <a:gd name="T45" fmla="*/ 40 h 52"/>
                <a:gd name="T46" fmla="*/ 91 w 95"/>
                <a:gd name="T47" fmla="*/ 50 h 52"/>
                <a:gd name="T48" fmla="*/ 91 w 95"/>
                <a:gd name="T49" fmla="*/ 50 h 52"/>
                <a:gd name="T50" fmla="*/ 82 w 95"/>
                <a:gd name="T51" fmla="*/ 52 h 52"/>
                <a:gd name="T52" fmla="*/ 82 w 95"/>
                <a:gd name="T53" fmla="*/ 52 h 52"/>
                <a:gd name="T54" fmla="*/ 70 w 95"/>
                <a:gd name="T55" fmla="*/ 50 h 52"/>
                <a:gd name="T56" fmla="*/ 0 w 95"/>
                <a:gd name="T57" fmla="*/ 6 h 52"/>
                <a:gd name="T58" fmla="*/ 0 w 95"/>
                <a:gd name="T59" fmla="*/ 6 h 52"/>
                <a:gd name="T60" fmla="*/ 0 w 95"/>
                <a:gd name="T61" fmla="*/ 6 h 52"/>
                <a:gd name="T62" fmla="*/ 0 w 95"/>
                <a:gd name="T63" fmla="*/ 6 h 52"/>
                <a:gd name="T64" fmla="*/ 0 w 95"/>
                <a:gd name="T65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" h="52">
                  <a:moveTo>
                    <a:pt x="70" y="50"/>
                  </a:move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2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6" y="48"/>
                    <a:pt x="79" y="48"/>
                    <a:pt x="82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5" y="48"/>
                    <a:pt x="87" y="48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46"/>
                    <a:pt x="92" y="44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2" y="29"/>
                    <a:pt x="85" y="11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5" y="5"/>
                    <a:pt x="59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22" y="4"/>
                    <a:pt x="1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2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9" y="0"/>
                    <a:pt x="75" y="1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9" y="10"/>
                    <a:pt x="95" y="28"/>
                    <a:pt x="95" y="40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5" y="44"/>
                    <a:pt x="95" y="48"/>
                    <a:pt x="91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88" y="52"/>
                    <a:pt x="85" y="52"/>
                    <a:pt x="82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76" y="52"/>
                    <a:pt x="70" y="50"/>
                    <a:pt x="70" y="50"/>
                  </a:cubicBezTo>
                  <a:close/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3808"/>
            <p:cNvSpPr>
              <a:spLocks noEditPoints="1"/>
            </p:cNvSpPr>
            <p:nvPr/>
          </p:nvSpPr>
          <p:spPr bwMode="auto">
            <a:xfrm>
              <a:off x="7127698" y="2999449"/>
              <a:ext cx="548278" cy="306835"/>
            </a:xfrm>
            <a:custGeom>
              <a:avLst/>
              <a:gdLst>
                <a:gd name="T0" fmla="*/ 70 w 99"/>
                <a:gd name="T1" fmla="*/ 52 h 56"/>
                <a:gd name="T2" fmla="*/ 72 w 99"/>
                <a:gd name="T3" fmla="*/ 47 h 56"/>
                <a:gd name="T4" fmla="*/ 74 w 99"/>
                <a:gd name="T5" fmla="*/ 47 h 56"/>
                <a:gd name="T6" fmla="*/ 74 w 99"/>
                <a:gd name="T7" fmla="*/ 47 h 56"/>
                <a:gd name="T8" fmla="*/ 77 w 99"/>
                <a:gd name="T9" fmla="*/ 47 h 56"/>
                <a:gd name="T10" fmla="*/ 84 w 99"/>
                <a:gd name="T11" fmla="*/ 48 h 56"/>
                <a:gd name="T12" fmla="*/ 91 w 99"/>
                <a:gd name="T13" fmla="*/ 47 h 56"/>
                <a:gd name="T14" fmla="*/ 91 w 99"/>
                <a:gd name="T15" fmla="*/ 42 h 56"/>
                <a:gd name="T16" fmla="*/ 91 w 99"/>
                <a:gd name="T17" fmla="*/ 42 h 56"/>
                <a:gd name="T18" fmla="*/ 80 w 99"/>
                <a:gd name="T19" fmla="*/ 11 h 56"/>
                <a:gd name="T20" fmla="*/ 68 w 99"/>
                <a:gd name="T21" fmla="*/ 9 h 56"/>
                <a:gd name="T22" fmla="*/ 45 w 99"/>
                <a:gd name="T23" fmla="*/ 8 h 56"/>
                <a:gd name="T24" fmla="*/ 3 w 99"/>
                <a:gd name="T25" fmla="*/ 10 h 56"/>
                <a:gd name="T26" fmla="*/ 2 w 99"/>
                <a:gd name="T27" fmla="*/ 2 h 56"/>
                <a:gd name="T28" fmla="*/ 3 w 99"/>
                <a:gd name="T29" fmla="*/ 2 h 56"/>
                <a:gd name="T30" fmla="*/ 6 w 99"/>
                <a:gd name="T31" fmla="*/ 1 h 56"/>
                <a:gd name="T32" fmla="*/ 45 w 99"/>
                <a:gd name="T33" fmla="*/ 0 h 56"/>
                <a:gd name="T34" fmla="*/ 84 w 99"/>
                <a:gd name="T35" fmla="*/ 5 h 56"/>
                <a:gd name="T36" fmla="*/ 94 w 99"/>
                <a:gd name="T37" fmla="*/ 54 h 56"/>
                <a:gd name="T38" fmla="*/ 84 w 99"/>
                <a:gd name="T39" fmla="*/ 56 h 56"/>
                <a:gd name="T40" fmla="*/ 72 w 99"/>
                <a:gd name="T41" fmla="*/ 52 h 56"/>
                <a:gd name="T42" fmla="*/ 71 w 99"/>
                <a:gd name="T43" fmla="*/ 54 h 56"/>
                <a:gd name="T44" fmla="*/ 84 w 99"/>
                <a:gd name="T45" fmla="*/ 52 h 56"/>
                <a:gd name="T46" fmla="*/ 84 w 99"/>
                <a:gd name="T47" fmla="*/ 52 h 56"/>
                <a:gd name="T48" fmla="*/ 92 w 99"/>
                <a:gd name="T49" fmla="*/ 50 h 56"/>
                <a:gd name="T50" fmla="*/ 92 w 99"/>
                <a:gd name="T51" fmla="*/ 50 h 56"/>
                <a:gd name="T52" fmla="*/ 76 w 99"/>
                <a:gd name="T53" fmla="*/ 51 h 56"/>
                <a:gd name="T54" fmla="*/ 74 w 99"/>
                <a:gd name="T55" fmla="*/ 51 h 56"/>
                <a:gd name="T56" fmla="*/ 73 w 99"/>
                <a:gd name="T57" fmla="*/ 50 h 56"/>
                <a:gd name="T58" fmla="*/ 73 w 99"/>
                <a:gd name="T59" fmla="*/ 50 h 56"/>
                <a:gd name="T60" fmla="*/ 72 w 99"/>
                <a:gd name="T61" fmla="*/ 50 h 56"/>
                <a:gd name="T62" fmla="*/ 73 w 99"/>
                <a:gd name="T63" fmla="*/ 50 h 56"/>
                <a:gd name="T64" fmla="*/ 93 w 99"/>
                <a:gd name="T65" fmla="*/ 50 h 56"/>
                <a:gd name="T66" fmla="*/ 92 w 99"/>
                <a:gd name="T67" fmla="*/ 50 h 56"/>
                <a:gd name="T68" fmla="*/ 71 w 99"/>
                <a:gd name="T69" fmla="*/ 49 h 56"/>
                <a:gd name="T70" fmla="*/ 95 w 99"/>
                <a:gd name="T71" fmla="*/ 47 h 56"/>
                <a:gd name="T72" fmla="*/ 95 w 99"/>
                <a:gd name="T73" fmla="*/ 45 h 56"/>
                <a:gd name="T74" fmla="*/ 95 w 99"/>
                <a:gd name="T75" fmla="*/ 40 h 56"/>
                <a:gd name="T76" fmla="*/ 82 w 99"/>
                <a:gd name="T77" fmla="*/ 8 h 56"/>
                <a:gd name="T78" fmla="*/ 2 w 99"/>
                <a:gd name="T79" fmla="*/ 10 h 56"/>
                <a:gd name="T80" fmla="*/ 68 w 99"/>
                <a:gd name="T81" fmla="*/ 5 h 56"/>
                <a:gd name="T82" fmla="*/ 62 w 99"/>
                <a:gd name="T83" fmla="*/ 5 h 56"/>
                <a:gd name="T84" fmla="*/ 4 w 99"/>
                <a:gd name="T85" fmla="*/ 5 h 56"/>
                <a:gd name="T86" fmla="*/ 4 w 99"/>
                <a:gd name="T87" fmla="*/ 5 h 56"/>
                <a:gd name="T88" fmla="*/ 8 w 99"/>
                <a:gd name="T89" fmla="*/ 5 h 56"/>
                <a:gd name="T90" fmla="*/ 8 w 99"/>
                <a:gd name="T91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" h="56">
                  <a:moveTo>
                    <a:pt x="71" y="54"/>
                  </a:moveTo>
                  <a:cubicBezTo>
                    <a:pt x="69" y="54"/>
                    <a:pt x="69" y="54"/>
                    <a:pt x="69" y="54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8"/>
                    <a:pt x="71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7"/>
                    <a:pt x="76" y="47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9" y="48"/>
                    <a:pt x="81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6" y="48"/>
                    <a:pt x="89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7"/>
                    <a:pt x="91" y="46"/>
                    <a:pt x="91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1" y="44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2"/>
                    <a:pt x="91" y="42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2" y="32"/>
                    <a:pt x="85" y="14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4" y="10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2" y="9"/>
                    <a:pt x="54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24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12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4" y="1"/>
                    <a:pt x="34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2" y="0"/>
                    <a:pt x="77" y="1"/>
                    <a:pt x="84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94" y="11"/>
                    <a:pt x="99" y="29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6"/>
                    <a:pt x="99" y="51"/>
                    <a:pt x="94" y="54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1" y="56"/>
                    <a:pt x="87" y="56"/>
                    <a:pt x="84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78" y="56"/>
                    <a:pt x="72" y="55"/>
                    <a:pt x="71" y="54"/>
                  </a:cubicBezTo>
                  <a:close/>
                  <a:moveTo>
                    <a:pt x="71" y="54"/>
                  </a:moveTo>
                  <a:cubicBezTo>
                    <a:pt x="72" y="52"/>
                    <a:pt x="72" y="52"/>
                    <a:pt x="72" y="52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4"/>
                    <a:pt x="71" y="54"/>
                    <a:pt x="71" y="54"/>
                  </a:cubicBezTo>
                  <a:close/>
                  <a:moveTo>
                    <a:pt x="84" y="52"/>
                  </a:move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2"/>
                  </a:cubicBezTo>
                  <a:close/>
                  <a:moveTo>
                    <a:pt x="84" y="52"/>
                  </a:moveTo>
                  <a:cubicBezTo>
                    <a:pt x="84" y="52"/>
                    <a:pt x="84" y="52"/>
                    <a:pt x="84" y="52"/>
                  </a:cubicBezTo>
                  <a:cubicBezTo>
                    <a:pt x="87" y="52"/>
                    <a:pt x="90" y="52"/>
                    <a:pt x="92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0" y="52"/>
                    <a:pt x="87" y="52"/>
                    <a:pt x="84" y="52"/>
                  </a:cubicBezTo>
                  <a:close/>
                  <a:moveTo>
                    <a:pt x="80" y="52"/>
                  </a:moveTo>
                  <a:cubicBezTo>
                    <a:pt x="78" y="52"/>
                    <a:pt x="77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5" y="51"/>
                    <a:pt x="75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6" y="51"/>
                    <a:pt x="78" y="52"/>
                    <a:pt x="80" y="52"/>
                  </a:cubicBezTo>
                  <a:close/>
                  <a:moveTo>
                    <a:pt x="73" y="50"/>
                  </a:moveTo>
                  <a:cubicBezTo>
                    <a:pt x="73" y="50"/>
                    <a:pt x="73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3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lose/>
                  <a:moveTo>
                    <a:pt x="92" y="50"/>
                  </a:moveTo>
                  <a:cubicBezTo>
                    <a:pt x="92" y="50"/>
                    <a:pt x="93" y="50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3" y="50"/>
                    <a:pt x="92" y="50"/>
                    <a:pt x="92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2" y="50"/>
                    <a:pt x="92" y="50"/>
                  </a:cubicBezTo>
                  <a:close/>
                  <a:moveTo>
                    <a:pt x="71" y="50"/>
                  </a:moveTo>
                  <a:cubicBezTo>
                    <a:pt x="71" y="50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50"/>
                  </a:cubicBezTo>
                  <a:close/>
                  <a:moveTo>
                    <a:pt x="95" y="47"/>
                  </a:moveTo>
                  <a:cubicBezTo>
                    <a:pt x="94" y="48"/>
                    <a:pt x="94" y="48"/>
                    <a:pt x="94" y="49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5" y="48"/>
                    <a:pt x="95" y="47"/>
                    <a:pt x="95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46"/>
                    <a:pt x="95" y="47"/>
                    <a:pt x="95" y="47"/>
                  </a:cubicBezTo>
                  <a:close/>
                  <a:moveTo>
                    <a:pt x="95" y="40"/>
                  </a:moveTo>
                  <a:cubicBezTo>
                    <a:pt x="95" y="29"/>
                    <a:pt x="89" y="12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9" y="12"/>
                    <a:pt x="95" y="29"/>
                    <a:pt x="95" y="40"/>
                  </a:cubicBezTo>
                  <a:close/>
                  <a:moveTo>
                    <a:pt x="2" y="10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2" y="10"/>
                    <a:pt x="2" y="10"/>
                  </a:cubicBezTo>
                  <a:close/>
                  <a:moveTo>
                    <a:pt x="68" y="5"/>
                  </a:moveTo>
                  <a:cubicBezTo>
                    <a:pt x="71" y="5"/>
                    <a:pt x="73" y="6"/>
                    <a:pt x="75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1" y="5"/>
                    <a:pt x="67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5" y="5"/>
                    <a:pt x="67" y="5"/>
                    <a:pt x="68" y="5"/>
                  </a:cubicBezTo>
                  <a:close/>
                  <a:moveTo>
                    <a:pt x="4" y="5"/>
                  </a:moveTo>
                  <a:cubicBezTo>
                    <a:pt x="5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5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3809"/>
            <p:cNvSpPr>
              <a:spLocks/>
            </p:cNvSpPr>
            <p:nvPr/>
          </p:nvSpPr>
          <p:spPr bwMode="auto">
            <a:xfrm>
              <a:off x="7540163" y="3276104"/>
              <a:ext cx="80481" cy="45272"/>
            </a:xfrm>
            <a:custGeom>
              <a:avLst/>
              <a:gdLst>
                <a:gd name="T0" fmla="*/ 0 w 16"/>
                <a:gd name="T1" fmla="*/ 4 h 9"/>
                <a:gd name="T2" fmla="*/ 15 w 16"/>
                <a:gd name="T3" fmla="*/ 0 h 9"/>
                <a:gd name="T4" fmla="*/ 16 w 16"/>
                <a:gd name="T5" fmla="*/ 4 h 9"/>
                <a:gd name="T6" fmla="*/ 1 w 16"/>
                <a:gd name="T7" fmla="*/ 9 h 9"/>
                <a:gd name="T8" fmla="*/ 0 w 16"/>
                <a:gd name="T9" fmla="*/ 4 h 9"/>
                <a:gd name="T10" fmla="*/ 0 w 16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9">
                  <a:moveTo>
                    <a:pt x="0" y="4"/>
                  </a:moveTo>
                  <a:lnTo>
                    <a:pt x="15" y="0"/>
                  </a:lnTo>
                  <a:lnTo>
                    <a:pt x="16" y="4"/>
                  </a:lnTo>
                  <a:lnTo>
                    <a:pt x="1" y="9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3810"/>
            <p:cNvSpPr>
              <a:spLocks noEditPoints="1"/>
            </p:cNvSpPr>
            <p:nvPr/>
          </p:nvSpPr>
          <p:spPr bwMode="auto">
            <a:xfrm>
              <a:off x="7520043" y="3266044"/>
              <a:ext cx="115693" cy="65392"/>
            </a:xfrm>
            <a:custGeom>
              <a:avLst/>
              <a:gdLst>
                <a:gd name="T0" fmla="*/ 3 w 23"/>
                <a:gd name="T1" fmla="*/ 11 h 13"/>
                <a:gd name="T2" fmla="*/ 1 w 23"/>
                <a:gd name="T3" fmla="*/ 6 h 13"/>
                <a:gd name="T4" fmla="*/ 4 w 23"/>
                <a:gd name="T5" fmla="*/ 6 h 13"/>
                <a:gd name="T6" fmla="*/ 4 w 23"/>
                <a:gd name="T7" fmla="*/ 8 h 13"/>
                <a:gd name="T8" fmla="*/ 4 w 23"/>
                <a:gd name="T9" fmla="*/ 6 h 13"/>
                <a:gd name="T10" fmla="*/ 1 w 23"/>
                <a:gd name="T11" fmla="*/ 6 h 13"/>
                <a:gd name="T12" fmla="*/ 0 w 23"/>
                <a:gd name="T13" fmla="*/ 4 h 13"/>
                <a:gd name="T14" fmla="*/ 21 w 23"/>
                <a:gd name="T15" fmla="*/ 0 h 13"/>
                <a:gd name="T16" fmla="*/ 23 w 23"/>
                <a:gd name="T17" fmla="*/ 7 h 13"/>
                <a:gd name="T18" fmla="*/ 3 w 23"/>
                <a:gd name="T19" fmla="*/ 13 h 13"/>
                <a:gd name="T20" fmla="*/ 3 w 23"/>
                <a:gd name="T21" fmla="*/ 11 h 13"/>
                <a:gd name="T22" fmla="*/ 3 w 23"/>
                <a:gd name="T23" fmla="*/ 11 h 13"/>
                <a:gd name="T24" fmla="*/ 7 w 23"/>
                <a:gd name="T25" fmla="*/ 7 h 13"/>
                <a:gd name="T26" fmla="*/ 18 w 23"/>
                <a:gd name="T27" fmla="*/ 4 h 13"/>
                <a:gd name="T28" fmla="*/ 18 w 23"/>
                <a:gd name="T29" fmla="*/ 4 h 13"/>
                <a:gd name="T30" fmla="*/ 7 w 23"/>
                <a:gd name="T31" fmla="*/ 7 h 13"/>
                <a:gd name="T32" fmla="*/ 7 w 23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3">
                  <a:moveTo>
                    <a:pt x="3" y="11"/>
                  </a:moveTo>
                  <a:lnTo>
                    <a:pt x="1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21" y="0"/>
                  </a:lnTo>
                  <a:lnTo>
                    <a:pt x="23" y="7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3" y="11"/>
                  </a:lnTo>
                  <a:close/>
                  <a:moveTo>
                    <a:pt x="7" y="7"/>
                  </a:moveTo>
                  <a:lnTo>
                    <a:pt x="18" y="4"/>
                  </a:lnTo>
                  <a:lnTo>
                    <a:pt x="18" y="4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3811"/>
            <p:cNvSpPr>
              <a:spLocks/>
            </p:cNvSpPr>
            <p:nvPr/>
          </p:nvSpPr>
          <p:spPr bwMode="auto">
            <a:xfrm>
              <a:off x="7595492" y="3271073"/>
              <a:ext cx="40240" cy="45272"/>
            </a:xfrm>
            <a:custGeom>
              <a:avLst/>
              <a:gdLst>
                <a:gd name="T0" fmla="*/ 0 w 8"/>
                <a:gd name="T1" fmla="*/ 5 h 9"/>
                <a:gd name="T2" fmla="*/ 5 w 8"/>
                <a:gd name="T3" fmla="*/ 0 h 9"/>
                <a:gd name="T4" fmla="*/ 8 w 8"/>
                <a:gd name="T5" fmla="*/ 4 h 9"/>
                <a:gd name="T6" fmla="*/ 2 w 8"/>
                <a:gd name="T7" fmla="*/ 9 h 9"/>
                <a:gd name="T8" fmla="*/ 0 w 8"/>
                <a:gd name="T9" fmla="*/ 5 h 9"/>
                <a:gd name="T10" fmla="*/ 0 w 8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0" y="5"/>
                  </a:moveTo>
                  <a:lnTo>
                    <a:pt x="5" y="0"/>
                  </a:lnTo>
                  <a:lnTo>
                    <a:pt x="8" y="4"/>
                  </a:lnTo>
                  <a:lnTo>
                    <a:pt x="2" y="9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3812"/>
            <p:cNvSpPr>
              <a:spLocks/>
            </p:cNvSpPr>
            <p:nvPr/>
          </p:nvSpPr>
          <p:spPr bwMode="auto">
            <a:xfrm>
              <a:off x="7575372" y="3261013"/>
              <a:ext cx="80481" cy="70421"/>
            </a:xfrm>
            <a:custGeom>
              <a:avLst/>
              <a:gdLst>
                <a:gd name="T0" fmla="*/ 1 w 16"/>
                <a:gd name="T1" fmla="*/ 8 h 14"/>
                <a:gd name="T2" fmla="*/ 4 w 16"/>
                <a:gd name="T3" fmla="*/ 7 h 14"/>
                <a:gd name="T4" fmla="*/ 5 w 16"/>
                <a:gd name="T5" fmla="*/ 9 h 14"/>
                <a:gd name="T6" fmla="*/ 4 w 16"/>
                <a:gd name="T7" fmla="*/ 7 h 14"/>
                <a:gd name="T8" fmla="*/ 1 w 16"/>
                <a:gd name="T9" fmla="*/ 8 h 14"/>
                <a:gd name="T10" fmla="*/ 0 w 16"/>
                <a:gd name="T11" fmla="*/ 7 h 14"/>
                <a:gd name="T12" fmla="*/ 10 w 16"/>
                <a:gd name="T13" fmla="*/ 0 h 14"/>
                <a:gd name="T14" fmla="*/ 16 w 16"/>
                <a:gd name="T15" fmla="*/ 6 h 14"/>
                <a:gd name="T16" fmla="*/ 6 w 16"/>
                <a:gd name="T17" fmla="*/ 14 h 14"/>
                <a:gd name="T18" fmla="*/ 1 w 16"/>
                <a:gd name="T19" fmla="*/ 8 h 14"/>
                <a:gd name="T20" fmla="*/ 1 w 16"/>
                <a:gd name="T2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4">
                  <a:moveTo>
                    <a:pt x="1" y="8"/>
                  </a:moveTo>
                  <a:lnTo>
                    <a:pt x="4" y="7"/>
                  </a:lnTo>
                  <a:lnTo>
                    <a:pt x="5" y="9"/>
                  </a:lnTo>
                  <a:lnTo>
                    <a:pt x="4" y="7"/>
                  </a:lnTo>
                  <a:lnTo>
                    <a:pt x="1" y="8"/>
                  </a:lnTo>
                  <a:lnTo>
                    <a:pt x="0" y="7"/>
                  </a:lnTo>
                  <a:lnTo>
                    <a:pt x="10" y="0"/>
                  </a:lnTo>
                  <a:lnTo>
                    <a:pt x="16" y="6"/>
                  </a:lnTo>
                  <a:lnTo>
                    <a:pt x="6" y="14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3813"/>
            <p:cNvSpPr>
              <a:spLocks/>
            </p:cNvSpPr>
            <p:nvPr/>
          </p:nvSpPr>
          <p:spPr bwMode="auto">
            <a:xfrm>
              <a:off x="6403369" y="3557788"/>
              <a:ext cx="513066" cy="442645"/>
            </a:xfrm>
            <a:custGeom>
              <a:avLst/>
              <a:gdLst>
                <a:gd name="T0" fmla="*/ 0 w 93"/>
                <a:gd name="T1" fmla="*/ 76 h 80"/>
                <a:gd name="T2" fmla="*/ 23 w 93"/>
                <a:gd name="T3" fmla="*/ 76 h 80"/>
                <a:gd name="T4" fmla="*/ 28 w 93"/>
                <a:gd name="T5" fmla="*/ 45 h 80"/>
                <a:gd name="T6" fmla="*/ 28 w 93"/>
                <a:gd name="T7" fmla="*/ 45 h 80"/>
                <a:gd name="T8" fmla="*/ 38 w 93"/>
                <a:gd name="T9" fmla="*/ 3 h 80"/>
                <a:gd name="T10" fmla="*/ 38 w 93"/>
                <a:gd name="T11" fmla="*/ 3 h 80"/>
                <a:gd name="T12" fmla="*/ 50 w 93"/>
                <a:gd name="T13" fmla="*/ 0 h 80"/>
                <a:gd name="T14" fmla="*/ 50 w 93"/>
                <a:gd name="T15" fmla="*/ 0 h 80"/>
                <a:gd name="T16" fmla="*/ 93 w 93"/>
                <a:gd name="T17" fmla="*/ 9 h 80"/>
                <a:gd name="T18" fmla="*/ 93 w 93"/>
                <a:gd name="T19" fmla="*/ 9 h 80"/>
                <a:gd name="T20" fmla="*/ 93 w 93"/>
                <a:gd name="T21" fmla="*/ 9 h 80"/>
                <a:gd name="T22" fmla="*/ 92 w 93"/>
                <a:gd name="T23" fmla="*/ 13 h 80"/>
                <a:gd name="T24" fmla="*/ 76 w 93"/>
                <a:gd name="T25" fmla="*/ 8 h 80"/>
                <a:gd name="T26" fmla="*/ 76 w 93"/>
                <a:gd name="T27" fmla="*/ 8 h 80"/>
                <a:gd name="T28" fmla="*/ 50 w 93"/>
                <a:gd name="T29" fmla="*/ 4 h 80"/>
                <a:gd name="T30" fmla="*/ 50 w 93"/>
                <a:gd name="T31" fmla="*/ 4 h 80"/>
                <a:gd name="T32" fmla="*/ 41 w 93"/>
                <a:gd name="T33" fmla="*/ 6 h 80"/>
                <a:gd name="T34" fmla="*/ 41 w 93"/>
                <a:gd name="T35" fmla="*/ 6 h 80"/>
                <a:gd name="T36" fmla="*/ 32 w 93"/>
                <a:gd name="T37" fmla="*/ 45 h 80"/>
                <a:gd name="T38" fmla="*/ 32 w 93"/>
                <a:gd name="T39" fmla="*/ 45 h 80"/>
                <a:gd name="T40" fmla="*/ 27 w 93"/>
                <a:gd name="T41" fmla="*/ 78 h 80"/>
                <a:gd name="T42" fmla="*/ 27 w 93"/>
                <a:gd name="T43" fmla="*/ 78 h 80"/>
                <a:gd name="T44" fmla="*/ 27 w 93"/>
                <a:gd name="T45" fmla="*/ 80 h 80"/>
                <a:gd name="T46" fmla="*/ 0 w 93"/>
                <a:gd name="T47" fmla="*/ 80 h 80"/>
                <a:gd name="T48" fmla="*/ 0 w 93"/>
                <a:gd name="T49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80">
                  <a:moveTo>
                    <a:pt x="0" y="76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4" y="72"/>
                    <a:pt x="26" y="58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31" y="27"/>
                    <a:pt x="34" y="9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40" y="0"/>
                    <a:pt x="45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6" y="0"/>
                    <a:pt x="93" y="9"/>
                    <a:pt x="93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3"/>
                    <a:pt x="85" y="10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8" y="6"/>
                    <a:pt x="57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5" y="4"/>
                    <a:pt x="42" y="5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9" y="9"/>
                    <a:pt x="35" y="28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29" y="62"/>
                    <a:pt x="27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6"/>
                    <a:pt x="0" y="76"/>
                    <a:pt x="0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3814"/>
            <p:cNvSpPr>
              <a:spLocks noEditPoints="1"/>
            </p:cNvSpPr>
            <p:nvPr/>
          </p:nvSpPr>
          <p:spPr bwMode="auto">
            <a:xfrm>
              <a:off x="6388277" y="3547728"/>
              <a:ext cx="538218" cy="462766"/>
            </a:xfrm>
            <a:custGeom>
              <a:avLst/>
              <a:gdLst>
                <a:gd name="T0" fmla="*/ 0 w 97"/>
                <a:gd name="T1" fmla="*/ 78 h 84"/>
                <a:gd name="T2" fmla="*/ 24 w 97"/>
                <a:gd name="T3" fmla="*/ 76 h 84"/>
                <a:gd name="T4" fmla="*/ 28 w 97"/>
                <a:gd name="T5" fmla="*/ 46 h 84"/>
                <a:gd name="T6" fmla="*/ 38 w 97"/>
                <a:gd name="T7" fmla="*/ 4 h 84"/>
                <a:gd name="T8" fmla="*/ 52 w 97"/>
                <a:gd name="T9" fmla="*/ 0 h 84"/>
                <a:gd name="T10" fmla="*/ 96 w 97"/>
                <a:gd name="T11" fmla="*/ 9 h 84"/>
                <a:gd name="T12" fmla="*/ 97 w 97"/>
                <a:gd name="T13" fmla="*/ 11 h 84"/>
                <a:gd name="T14" fmla="*/ 95 w 97"/>
                <a:gd name="T15" fmla="*/ 17 h 84"/>
                <a:gd name="T16" fmla="*/ 93 w 97"/>
                <a:gd name="T17" fmla="*/ 17 h 84"/>
                <a:gd name="T18" fmla="*/ 93 w 97"/>
                <a:gd name="T19" fmla="*/ 16 h 84"/>
                <a:gd name="T20" fmla="*/ 93 w 97"/>
                <a:gd name="T21" fmla="*/ 16 h 84"/>
                <a:gd name="T22" fmla="*/ 93 w 97"/>
                <a:gd name="T23" fmla="*/ 16 h 84"/>
                <a:gd name="T24" fmla="*/ 92 w 97"/>
                <a:gd name="T25" fmla="*/ 16 h 84"/>
                <a:gd name="T26" fmla="*/ 89 w 97"/>
                <a:gd name="T27" fmla="*/ 15 h 84"/>
                <a:gd name="T28" fmla="*/ 78 w 97"/>
                <a:gd name="T29" fmla="*/ 12 h 84"/>
                <a:gd name="T30" fmla="*/ 52 w 97"/>
                <a:gd name="T31" fmla="*/ 8 h 84"/>
                <a:gd name="T32" fmla="*/ 51 w 97"/>
                <a:gd name="T33" fmla="*/ 8 h 84"/>
                <a:gd name="T34" fmla="*/ 51 w 97"/>
                <a:gd name="T35" fmla="*/ 8 h 84"/>
                <a:gd name="T36" fmla="*/ 45 w 97"/>
                <a:gd name="T37" fmla="*/ 9 h 84"/>
                <a:gd name="T38" fmla="*/ 45 w 97"/>
                <a:gd name="T39" fmla="*/ 9 h 84"/>
                <a:gd name="T40" fmla="*/ 41 w 97"/>
                <a:gd name="T41" fmla="*/ 23 h 84"/>
                <a:gd name="T42" fmla="*/ 36 w 97"/>
                <a:gd name="T43" fmla="*/ 48 h 84"/>
                <a:gd name="T44" fmla="*/ 31 w 97"/>
                <a:gd name="T45" fmla="*/ 81 h 84"/>
                <a:gd name="T46" fmla="*/ 0 w 97"/>
                <a:gd name="T47" fmla="*/ 84 h 84"/>
                <a:gd name="T48" fmla="*/ 27 w 97"/>
                <a:gd name="T49" fmla="*/ 79 h 84"/>
                <a:gd name="T50" fmla="*/ 27 w 97"/>
                <a:gd name="T51" fmla="*/ 80 h 84"/>
                <a:gd name="T52" fmla="*/ 27 w 97"/>
                <a:gd name="T53" fmla="*/ 80 h 84"/>
                <a:gd name="T54" fmla="*/ 27 w 97"/>
                <a:gd name="T55" fmla="*/ 79 h 84"/>
                <a:gd name="T56" fmla="*/ 27 w 97"/>
                <a:gd name="T57" fmla="*/ 77 h 84"/>
                <a:gd name="T58" fmla="*/ 28 w 97"/>
                <a:gd name="T59" fmla="*/ 70 h 84"/>
                <a:gd name="T60" fmla="*/ 30 w 97"/>
                <a:gd name="T61" fmla="*/ 61 h 84"/>
                <a:gd name="T62" fmla="*/ 36 w 97"/>
                <a:gd name="T63" fmla="*/ 26 h 84"/>
                <a:gd name="T64" fmla="*/ 37 w 97"/>
                <a:gd name="T65" fmla="*/ 22 h 84"/>
                <a:gd name="T66" fmla="*/ 39 w 97"/>
                <a:gd name="T67" fmla="*/ 13 h 84"/>
                <a:gd name="T68" fmla="*/ 79 w 97"/>
                <a:gd name="T69" fmla="*/ 8 h 84"/>
                <a:gd name="T70" fmla="*/ 93 w 97"/>
                <a:gd name="T71" fmla="*/ 12 h 84"/>
                <a:gd name="T72" fmla="*/ 90 w 97"/>
                <a:gd name="T73" fmla="*/ 11 h 84"/>
                <a:gd name="T74" fmla="*/ 79 w 97"/>
                <a:gd name="T75" fmla="*/ 8 h 84"/>
                <a:gd name="T76" fmla="*/ 66 w 97"/>
                <a:gd name="T77" fmla="*/ 5 h 84"/>
                <a:gd name="T78" fmla="*/ 79 w 97"/>
                <a:gd name="T79" fmla="*/ 8 h 84"/>
                <a:gd name="T80" fmla="*/ 41 w 97"/>
                <a:gd name="T81" fmla="*/ 7 h 84"/>
                <a:gd name="T82" fmla="*/ 42 w 97"/>
                <a:gd name="T83" fmla="*/ 7 h 84"/>
                <a:gd name="T84" fmla="*/ 42 w 97"/>
                <a:gd name="T85" fmla="*/ 7 h 84"/>
                <a:gd name="T86" fmla="*/ 44 w 97"/>
                <a:gd name="T87" fmla="*/ 5 h 84"/>
                <a:gd name="T88" fmla="*/ 47 w 97"/>
                <a:gd name="T89" fmla="*/ 4 h 84"/>
                <a:gd name="T90" fmla="*/ 51 w 97"/>
                <a:gd name="T91" fmla="*/ 4 h 84"/>
                <a:gd name="T92" fmla="*/ 52 w 97"/>
                <a:gd name="T93" fmla="*/ 4 h 84"/>
                <a:gd name="T94" fmla="*/ 55 w 97"/>
                <a:gd name="T95" fmla="*/ 4 h 84"/>
                <a:gd name="T96" fmla="*/ 52 w 97"/>
                <a:gd name="T97" fmla="*/ 4 h 84"/>
                <a:gd name="T98" fmla="*/ 51 w 97"/>
                <a:gd name="T99" fmla="*/ 4 h 84"/>
                <a:gd name="T100" fmla="*/ 52 w 97"/>
                <a:gd name="T101" fmla="*/ 4 h 84"/>
                <a:gd name="T102" fmla="*/ 51 w 97"/>
                <a:gd name="T103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" h="84">
                  <a:moveTo>
                    <a:pt x="0" y="8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1"/>
                    <a:pt x="26" y="59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31" y="29"/>
                    <a:pt x="34" y="11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2" y="0"/>
                    <a:pt x="47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8" y="0"/>
                    <a:pt x="93" y="8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3" y="17"/>
                    <a:pt x="94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1" y="16"/>
                    <a:pt x="90" y="16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6" y="14"/>
                    <a:pt x="82" y="13"/>
                    <a:pt x="78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69" y="10"/>
                    <a:pt x="59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8" y="7"/>
                    <a:pt x="45" y="8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10"/>
                    <a:pt x="42" y="16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30"/>
                    <a:pt x="37" y="39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3" y="65"/>
                    <a:pt x="31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2"/>
                    <a:pt x="0" y="82"/>
                    <a:pt x="0" y="82"/>
                  </a:cubicBezTo>
                  <a:close/>
                  <a:moveTo>
                    <a:pt x="27" y="79"/>
                  </a:move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79"/>
                    <a:pt x="27" y="78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8" y="76"/>
                    <a:pt x="28" y="73"/>
                    <a:pt x="28" y="70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9" y="67"/>
                    <a:pt x="29" y="64"/>
                    <a:pt x="30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9" y="69"/>
                    <a:pt x="28" y="76"/>
                    <a:pt x="27" y="79"/>
                  </a:cubicBezTo>
                  <a:close/>
                  <a:moveTo>
                    <a:pt x="36" y="26"/>
                  </a:moveTo>
                  <a:cubicBezTo>
                    <a:pt x="36" y="25"/>
                    <a:pt x="36" y="23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19"/>
                    <a:pt x="38" y="16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8" y="17"/>
                    <a:pt x="37" y="21"/>
                    <a:pt x="36" y="26"/>
                  </a:cubicBezTo>
                  <a:close/>
                  <a:moveTo>
                    <a:pt x="79" y="8"/>
                  </a:moveTo>
                  <a:cubicBezTo>
                    <a:pt x="85" y="10"/>
                    <a:pt x="90" y="11"/>
                    <a:pt x="93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2" y="12"/>
                    <a:pt x="91" y="12"/>
                    <a:pt x="90" y="1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7" y="10"/>
                    <a:pt x="83" y="9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5" y="7"/>
                    <a:pt x="70" y="6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70" y="6"/>
                    <a:pt x="75" y="7"/>
                    <a:pt x="79" y="8"/>
                  </a:cubicBezTo>
                  <a:close/>
                  <a:moveTo>
                    <a:pt x="42" y="7"/>
                  </a:moveTo>
                  <a:cubicBezTo>
                    <a:pt x="42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6"/>
                    <a:pt x="43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5"/>
                    <a:pt x="42" y="6"/>
                    <a:pt x="42" y="7"/>
                  </a:cubicBezTo>
                  <a:close/>
                  <a:moveTo>
                    <a:pt x="47" y="4"/>
                  </a:moveTo>
                  <a:cubicBezTo>
                    <a:pt x="48" y="4"/>
                    <a:pt x="49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8" y="4"/>
                    <a:pt x="47" y="4"/>
                  </a:cubicBezTo>
                  <a:close/>
                  <a:moveTo>
                    <a:pt x="52" y="4"/>
                  </a:moveTo>
                  <a:cubicBezTo>
                    <a:pt x="53" y="4"/>
                    <a:pt x="54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3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lose/>
                  <a:moveTo>
                    <a:pt x="51" y="4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3815"/>
            <p:cNvSpPr>
              <a:spLocks/>
            </p:cNvSpPr>
            <p:nvPr/>
          </p:nvSpPr>
          <p:spPr bwMode="auto">
            <a:xfrm>
              <a:off x="6951644" y="3658389"/>
              <a:ext cx="281683" cy="860142"/>
            </a:xfrm>
            <a:custGeom>
              <a:avLst/>
              <a:gdLst>
                <a:gd name="T0" fmla="*/ 2 w 51"/>
                <a:gd name="T1" fmla="*/ 154 h 156"/>
                <a:gd name="T2" fmla="*/ 0 w 51"/>
                <a:gd name="T3" fmla="*/ 152 h 156"/>
                <a:gd name="T4" fmla="*/ 0 w 51"/>
                <a:gd name="T5" fmla="*/ 152 h 156"/>
                <a:gd name="T6" fmla="*/ 7 w 51"/>
                <a:gd name="T7" fmla="*/ 137 h 156"/>
                <a:gd name="T8" fmla="*/ 7 w 51"/>
                <a:gd name="T9" fmla="*/ 137 h 156"/>
                <a:gd name="T10" fmla="*/ 21 w 51"/>
                <a:gd name="T11" fmla="*/ 115 h 156"/>
                <a:gd name="T12" fmla="*/ 21 w 51"/>
                <a:gd name="T13" fmla="*/ 115 h 156"/>
                <a:gd name="T14" fmla="*/ 46 w 51"/>
                <a:gd name="T15" fmla="*/ 79 h 156"/>
                <a:gd name="T16" fmla="*/ 46 w 51"/>
                <a:gd name="T17" fmla="*/ 79 h 156"/>
                <a:gd name="T18" fmla="*/ 47 w 51"/>
                <a:gd name="T19" fmla="*/ 76 h 156"/>
                <a:gd name="T20" fmla="*/ 47 w 51"/>
                <a:gd name="T21" fmla="*/ 76 h 156"/>
                <a:gd name="T22" fmla="*/ 32 w 51"/>
                <a:gd name="T23" fmla="*/ 33 h 156"/>
                <a:gd name="T24" fmla="*/ 32 w 51"/>
                <a:gd name="T25" fmla="*/ 33 h 156"/>
                <a:gd name="T26" fmla="*/ 17 w 51"/>
                <a:gd name="T27" fmla="*/ 2 h 156"/>
                <a:gd name="T28" fmla="*/ 17 w 51"/>
                <a:gd name="T29" fmla="*/ 2 h 156"/>
                <a:gd name="T30" fmla="*/ 20 w 51"/>
                <a:gd name="T31" fmla="*/ 0 h 156"/>
                <a:gd name="T32" fmla="*/ 51 w 51"/>
                <a:gd name="T33" fmla="*/ 76 h 156"/>
                <a:gd name="T34" fmla="*/ 51 w 51"/>
                <a:gd name="T35" fmla="*/ 76 h 156"/>
                <a:gd name="T36" fmla="*/ 50 w 51"/>
                <a:gd name="T37" fmla="*/ 81 h 156"/>
                <a:gd name="T38" fmla="*/ 50 w 51"/>
                <a:gd name="T39" fmla="*/ 81 h 156"/>
                <a:gd name="T40" fmla="*/ 10 w 51"/>
                <a:gd name="T41" fmla="*/ 139 h 156"/>
                <a:gd name="T42" fmla="*/ 10 w 51"/>
                <a:gd name="T43" fmla="*/ 139 h 156"/>
                <a:gd name="T44" fmla="*/ 4 w 51"/>
                <a:gd name="T45" fmla="*/ 151 h 156"/>
                <a:gd name="T46" fmla="*/ 4 w 51"/>
                <a:gd name="T47" fmla="*/ 151 h 156"/>
                <a:gd name="T48" fmla="*/ 20 w 51"/>
                <a:gd name="T49" fmla="*/ 152 h 156"/>
                <a:gd name="T50" fmla="*/ 20 w 51"/>
                <a:gd name="T51" fmla="*/ 152 h 156"/>
                <a:gd name="T52" fmla="*/ 31 w 51"/>
                <a:gd name="T53" fmla="*/ 152 h 156"/>
                <a:gd name="T54" fmla="*/ 31 w 51"/>
                <a:gd name="T55" fmla="*/ 152 h 156"/>
                <a:gd name="T56" fmla="*/ 31 w 51"/>
                <a:gd name="T57" fmla="*/ 156 h 156"/>
                <a:gd name="T58" fmla="*/ 20 w 51"/>
                <a:gd name="T59" fmla="*/ 156 h 156"/>
                <a:gd name="T60" fmla="*/ 20 w 51"/>
                <a:gd name="T61" fmla="*/ 156 h 156"/>
                <a:gd name="T62" fmla="*/ 2 w 51"/>
                <a:gd name="T63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" h="156">
                  <a:moveTo>
                    <a:pt x="2" y="154"/>
                  </a:moveTo>
                  <a:cubicBezTo>
                    <a:pt x="1" y="154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48"/>
                    <a:pt x="3" y="144"/>
                    <a:pt x="7" y="137"/>
                  </a:cubicBezTo>
                  <a:cubicBezTo>
                    <a:pt x="7" y="137"/>
                    <a:pt x="7" y="137"/>
                    <a:pt x="7" y="137"/>
                  </a:cubicBezTo>
                  <a:cubicBezTo>
                    <a:pt x="11" y="131"/>
                    <a:pt x="16" y="123"/>
                    <a:pt x="21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32" y="100"/>
                    <a:pt x="44" y="84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7" y="79"/>
                    <a:pt x="47" y="78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69"/>
                    <a:pt x="39" y="50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24" y="17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1"/>
                    <a:pt x="51" y="58"/>
                    <a:pt x="51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78"/>
                    <a:pt x="51" y="80"/>
                    <a:pt x="5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5" y="89"/>
                    <a:pt x="22" y="120"/>
                    <a:pt x="10" y="139"/>
                  </a:cubicBezTo>
                  <a:cubicBezTo>
                    <a:pt x="10" y="139"/>
                    <a:pt x="10" y="139"/>
                    <a:pt x="10" y="139"/>
                  </a:cubicBezTo>
                  <a:cubicBezTo>
                    <a:pt x="7" y="145"/>
                    <a:pt x="5" y="149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7" y="152"/>
                    <a:pt x="14" y="152"/>
                    <a:pt x="20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6" y="152"/>
                    <a:pt x="31" y="152"/>
                    <a:pt x="31" y="152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1" y="156"/>
                    <a:pt x="26" y="156"/>
                    <a:pt x="20" y="156"/>
                  </a:cubicBezTo>
                  <a:cubicBezTo>
                    <a:pt x="20" y="156"/>
                    <a:pt x="20" y="156"/>
                    <a:pt x="20" y="156"/>
                  </a:cubicBezTo>
                  <a:cubicBezTo>
                    <a:pt x="14" y="156"/>
                    <a:pt x="6" y="156"/>
                    <a:pt x="2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3816"/>
            <p:cNvSpPr>
              <a:spLocks noEditPoints="1"/>
            </p:cNvSpPr>
            <p:nvPr/>
          </p:nvSpPr>
          <p:spPr bwMode="auto">
            <a:xfrm>
              <a:off x="6941584" y="3638269"/>
              <a:ext cx="301804" cy="890322"/>
            </a:xfrm>
            <a:custGeom>
              <a:avLst/>
              <a:gdLst>
                <a:gd name="T0" fmla="*/ 4 w 55"/>
                <a:gd name="T1" fmla="*/ 157 h 161"/>
                <a:gd name="T2" fmla="*/ 0 w 55"/>
                <a:gd name="T3" fmla="*/ 155 h 161"/>
                <a:gd name="T4" fmla="*/ 0 w 55"/>
                <a:gd name="T5" fmla="*/ 154 h 161"/>
                <a:gd name="T6" fmla="*/ 7 w 55"/>
                <a:gd name="T7" fmla="*/ 139 h 161"/>
                <a:gd name="T8" fmla="*/ 22 w 55"/>
                <a:gd name="T9" fmla="*/ 117 h 161"/>
                <a:gd name="T10" fmla="*/ 47 w 55"/>
                <a:gd name="T11" fmla="*/ 81 h 161"/>
                <a:gd name="T12" fmla="*/ 47 w 55"/>
                <a:gd name="T13" fmla="*/ 79 h 161"/>
                <a:gd name="T14" fmla="*/ 47 w 55"/>
                <a:gd name="T15" fmla="*/ 79 h 161"/>
                <a:gd name="T16" fmla="*/ 47 w 55"/>
                <a:gd name="T17" fmla="*/ 79 h 161"/>
                <a:gd name="T18" fmla="*/ 47 w 55"/>
                <a:gd name="T19" fmla="*/ 79 h 161"/>
                <a:gd name="T20" fmla="*/ 32 w 55"/>
                <a:gd name="T21" fmla="*/ 37 h 161"/>
                <a:gd name="T22" fmla="*/ 17 w 55"/>
                <a:gd name="T23" fmla="*/ 6 h 161"/>
                <a:gd name="T24" fmla="*/ 17 w 55"/>
                <a:gd name="T25" fmla="*/ 6 h 161"/>
                <a:gd name="T26" fmla="*/ 24 w 55"/>
                <a:gd name="T27" fmla="*/ 0 h 161"/>
                <a:gd name="T28" fmla="*/ 25 w 55"/>
                <a:gd name="T29" fmla="*/ 3 h 161"/>
                <a:gd name="T30" fmla="*/ 26 w 55"/>
                <a:gd name="T31" fmla="*/ 5 h 161"/>
                <a:gd name="T32" fmla="*/ 29 w 55"/>
                <a:gd name="T33" fmla="*/ 12 h 161"/>
                <a:gd name="T34" fmla="*/ 39 w 55"/>
                <a:gd name="T35" fmla="*/ 34 h 161"/>
                <a:gd name="T36" fmla="*/ 55 w 55"/>
                <a:gd name="T37" fmla="*/ 79 h 161"/>
                <a:gd name="T38" fmla="*/ 54 w 55"/>
                <a:gd name="T39" fmla="*/ 85 h 161"/>
                <a:gd name="T40" fmla="*/ 14 w 55"/>
                <a:gd name="T41" fmla="*/ 143 h 161"/>
                <a:gd name="T42" fmla="*/ 9 w 55"/>
                <a:gd name="T43" fmla="*/ 152 h 161"/>
                <a:gd name="T44" fmla="*/ 21 w 55"/>
                <a:gd name="T45" fmla="*/ 153 h 161"/>
                <a:gd name="T46" fmla="*/ 22 w 55"/>
                <a:gd name="T47" fmla="*/ 153 h 161"/>
                <a:gd name="T48" fmla="*/ 33 w 55"/>
                <a:gd name="T49" fmla="*/ 153 h 161"/>
                <a:gd name="T50" fmla="*/ 35 w 55"/>
                <a:gd name="T51" fmla="*/ 153 h 161"/>
                <a:gd name="T52" fmla="*/ 33 w 55"/>
                <a:gd name="T53" fmla="*/ 161 h 161"/>
                <a:gd name="T54" fmla="*/ 22 w 55"/>
                <a:gd name="T55" fmla="*/ 161 h 161"/>
                <a:gd name="T56" fmla="*/ 22 w 55"/>
                <a:gd name="T57" fmla="*/ 157 h 161"/>
                <a:gd name="T58" fmla="*/ 31 w 55"/>
                <a:gd name="T59" fmla="*/ 157 h 161"/>
                <a:gd name="T60" fmla="*/ 22 w 55"/>
                <a:gd name="T61" fmla="*/ 157 h 161"/>
                <a:gd name="T62" fmla="*/ 22 w 55"/>
                <a:gd name="T63" fmla="*/ 157 h 161"/>
                <a:gd name="T64" fmla="*/ 7 w 55"/>
                <a:gd name="T65" fmla="*/ 156 h 161"/>
                <a:gd name="T66" fmla="*/ 17 w 55"/>
                <a:gd name="T67" fmla="*/ 157 h 161"/>
                <a:gd name="T68" fmla="*/ 7 w 55"/>
                <a:gd name="T69" fmla="*/ 148 h 161"/>
                <a:gd name="T70" fmla="*/ 5 w 55"/>
                <a:gd name="T71" fmla="*/ 152 h 161"/>
                <a:gd name="T72" fmla="*/ 11 w 55"/>
                <a:gd name="T73" fmla="*/ 141 h 161"/>
                <a:gd name="T74" fmla="*/ 11 w 55"/>
                <a:gd name="T75" fmla="*/ 141 h 161"/>
                <a:gd name="T76" fmla="*/ 18 w 55"/>
                <a:gd name="T77" fmla="*/ 130 h 161"/>
                <a:gd name="T78" fmla="*/ 11 w 55"/>
                <a:gd name="T79" fmla="*/ 141 h 161"/>
                <a:gd name="T80" fmla="*/ 18 w 55"/>
                <a:gd name="T81" fmla="*/ 129 h 161"/>
                <a:gd name="T82" fmla="*/ 18 w 55"/>
                <a:gd name="T83" fmla="*/ 130 h 161"/>
                <a:gd name="T84" fmla="*/ 21 w 55"/>
                <a:gd name="T85" fmla="*/ 125 h 161"/>
                <a:gd name="T86" fmla="*/ 21 w 55"/>
                <a:gd name="T87" fmla="*/ 125 h 161"/>
                <a:gd name="T88" fmla="*/ 25 w 55"/>
                <a:gd name="T89" fmla="*/ 119 h 161"/>
                <a:gd name="T90" fmla="*/ 21 w 55"/>
                <a:gd name="T91" fmla="*/ 125 h 161"/>
                <a:gd name="T92" fmla="*/ 50 w 55"/>
                <a:gd name="T93" fmla="*/ 83 h 161"/>
                <a:gd name="T94" fmla="*/ 51 w 55"/>
                <a:gd name="T95" fmla="*/ 80 h 161"/>
                <a:gd name="T96" fmla="*/ 51 w 55"/>
                <a:gd name="T97" fmla="*/ 80 h 161"/>
                <a:gd name="T98" fmla="*/ 36 w 55"/>
                <a:gd name="T99" fmla="*/ 35 h 161"/>
                <a:gd name="T100" fmla="*/ 51 w 55"/>
                <a:gd name="T101" fmla="*/ 79 h 161"/>
                <a:gd name="T102" fmla="*/ 51 w 55"/>
                <a:gd name="T103" fmla="*/ 79 h 161"/>
                <a:gd name="T104" fmla="*/ 34 w 55"/>
                <a:gd name="T105" fmla="*/ 3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" h="161">
                  <a:moveTo>
                    <a:pt x="3" y="159"/>
                  </a:moveTo>
                  <a:cubicBezTo>
                    <a:pt x="4" y="157"/>
                    <a:pt x="4" y="157"/>
                    <a:pt x="4" y="157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1" y="158"/>
                    <a:pt x="0" y="156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" y="150"/>
                    <a:pt x="3" y="146"/>
                    <a:pt x="7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11" y="133"/>
                    <a:pt x="16" y="125"/>
                    <a:pt x="22" y="117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32" y="102"/>
                    <a:pt x="44" y="85"/>
                    <a:pt x="47" y="81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6" y="81"/>
                    <a:pt x="47" y="80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2"/>
                    <a:pt x="39" y="53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25" y="21"/>
                    <a:pt x="18" y="8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7"/>
                    <a:pt x="28" y="9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2" y="17"/>
                    <a:pt x="36" y="25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7" y="50"/>
                    <a:pt x="55" y="6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1"/>
                    <a:pt x="54" y="83"/>
                    <a:pt x="5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9" y="93"/>
                    <a:pt x="25" y="125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2" y="147"/>
                    <a:pt x="10" y="150"/>
                    <a:pt x="9" y="15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12" y="153"/>
                    <a:pt x="17" y="153"/>
                    <a:pt x="21" y="153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8" y="153"/>
                    <a:pt x="32" y="153"/>
                    <a:pt x="33" y="153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33" y="161"/>
                    <a:pt x="28" y="161"/>
                    <a:pt x="22" y="161"/>
                  </a:cubicBezTo>
                  <a:cubicBezTo>
                    <a:pt x="22" y="161"/>
                    <a:pt x="22" y="161"/>
                    <a:pt x="22" y="161"/>
                  </a:cubicBezTo>
                  <a:cubicBezTo>
                    <a:pt x="15" y="161"/>
                    <a:pt x="8" y="161"/>
                    <a:pt x="3" y="159"/>
                  </a:cubicBezTo>
                  <a:close/>
                  <a:moveTo>
                    <a:pt x="22" y="157"/>
                  </a:moveTo>
                  <a:cubicBezTo>
                    <a:pt x="26" y="157"/>
                    <a:pt x="29" y="157"/>
                    <a:pt x="31" y="157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29" y="157"/>
                    <a:pt x="26" y="157"/>
                    <a:pt x="22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2" y="157"/>
                    <a:pt x="22" y="157"/>
                    <a:pt x="22" y="157"/>
                  </a:cubicBezTo>
                  <a:close/>
                  <a:moveTo>
                    <a:pt x="17" y="157"/>
                  </a:moveTo>
                  <a:cubicBezTo>
                    <a:pt x="14" y="157"/>
                    <a:pt x="10" y="157"/>
                    <a:pt x="7" y="156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10" y="157"/>
                    <a:pt x="14" y="157"/>
                    <a:pt x="17" y="157"/>
                  </a:cubicBezTo>
                  <a:close/>
                  <a:moveTo>
                    <a:pt x="5" y="152"/>
                  </a:moveTo>
                  <a:cubicBezTo>
                    <a:pt x="5" y="151"/>
                    <a:pt x="6" y="150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6" y="150"/>
                    <a:pt x="5" y="151"/>
                    <a:pt x="5" y="152"/>
                  </a:cubicBezTo>
                  <a:close/>
                  <a:moveTo>
                    <a:pt x="11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3" y="138"/>
                    <a:pt x="15" y="134"/>
                    <a:pt x="18" y="130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5" y="134"/>
                    <a:pt x="13" y="138"/>
                    <a:pt x="11" y="141"/>
                  </a:cubicBezTo>
                  <a:close/>
                  <a:moveTo>
                    <a:pt x="18" y="130"/>
                  </a:moveTo>
                  <a:cubicBezTo>
                    <a:pt x="18" y="130"/>
                    <a:pt x="18" y="130"/>
                    <a:pt x="18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8" y="130"/>
                    <a:pt x="18" y="130"/>
                    <a:pt x="18" y="130"/>
                  </a:cubicBezTo>
                  <a:close/>
                  <a:moveTo>
                    <a:pt x="21" y="125"/>
                  </a:moveTo>
                  <a:cubicBezTo>
                    <a:pt x="21" y="125"/>
                    <a:pt x="21" y="125"/>
                    <a:pt x="21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125"/>
                    <a:pt x="21" y="125"/>
                    <a:pt x="21" y="125"/>
                  </a:cubicBezTo>
                  <a:close/>
                  <a:moveTo>
                    <a:pt x="50" y="83"/>
                  </a:moveTo>
                  <a:cubicBezTo>
                    <a:pt x="47" y="88"/>
                    <a:pt x="36" y="104"/>
                    <a:pt x="25" y="119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4" y="121"/>
                    <a:pt x="23" y="123"/>
                    <a:pt x="21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33" y="108"/>
                    <a:pt x="47" y="89"/>
                    <a:pt x="50" y="83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2"/>
                    <a:pt x="51" y="81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1"/>
                    <a:pt x="50" y="82"/>
                    <a:pt x="50" y="83"/>
                  </a:cubicBezTo>
                  <a:close/>
                  <a:moveTo>
                    <a:pt x="36" y="35"/>
                  </a:moveTo>
                  <a:cubicBezTo>
                    <a:pt x="43" y="52"/>
                    <a:pt x="51" y="70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0"/>
                    <a:pt x="42" y="49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3"/>
                    <a:pt x="35" y="34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1" y="901822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6349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3654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学习目标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855242" y="6419789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  介绍互联网前世今生</a:t>
            </a:r>
          </a:p>
        </p:txBody>
      </p:sp>
      <p:sp>
        <p:nvSpPr>
          <p:cNvPr id="2" name="矩形 1"/>
          <p:cNvSpPr/>
          <p:nvPr/>
        </p:nvSpPr>
        <p:spPr>
          <a:xfrm>
            <a:off x="1251502" y="1483608"/>
            <a:ext cx="5173847" cy="3849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en-US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1</a:t>
            </a:r>
            <a:r>
              <a:rPr lang="zh-CN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．素养目标</a:t>
            </a:r>
            <a:endParaRPr lang="zh-CN" altLang="zh-CN" sz="2000" kern="100" dirty="0">
              <a:solidFill>
                <a:srgbClr val="000000"/>
              </a:solidFill>
              <a:latin typeface="Calibri" panose="020F0502020204030204" pitchFamily="34" charset="0"/>
              <a:ea typeface="楷体_GB2312" panose="02010609030101010101" pitchFamily="49" charset="-122"/>
              <a:cs typeface="宋体" panose="02010600030101010101" pitchFamily="2" charset="-122"/>
            </a:endParaRPr>
          </a:p>
          <a:p>
            <a:pPr indent="266700" algn="just">
              <a:lnSpc>
                <a:spcPct val="150000"/>
              </a:lnSpc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）知道在浏览器中输入网址后，是如何找到网页的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知道网页、网址和域名之间的关系</a:t>
            </a:r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）知道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域名是如何解析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得到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IP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地址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的。</a:t>
            </a:r>
            <a:endParaRPr lang="zh-CN" altLang="en-US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en-US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2</a:t>
            </a:r>
            <a:r>
              <a:rPr lang="zh-CN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．项目目标</a:t>
            </a:r>
            <a:endParaRPr lang="zh-CN" altLang="zh-CN" sz="2000" kern="100" dirty="0">
              <a:solidFill>
                <a:srgbClr val="000000"/>
              </a:solidFill>
              <a:latin typeface="Calibri" panose="020F0502020204030204" pitchFamily="34" charset="0"/>
              <a:ea typeface="楷体_GB2312" panose="02010609030101010101" pitchFamily="49" charset="-122"/>
              <a:cs typeface="宋体" panose="02010600030101010101" pitchFamily="2" charset="-122"/>
            </a:endParaRPr>
          </a:p>
          <a:p>
            <a:pPr indent="266700" algn="just">
              <a:lnSpc>
                <a:spcPct val="150000"/>
              </a:lnSpc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en-US" altLang="zh-CN" sz="2000" dirty="0"/>
              <a:t>  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通过探究、实践，知道服务器上的故宫网页信息是如何呈现在用户的浏览器上。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DFE9CE2-5F13-43AD-AE17-871D064189DD}"/>
              </a:ext>
            </a:extLst>
          </p:cNvPr>
          <p:cNvSpPr txBox="1"/>
          <p:nvPr/>
        </p:nvSpPr>
        <p:spPr>
          <a:xfrm>
            <a:off x="2346" y="161035"/>
            <a:ext cx="526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探密互联网工作过程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030" y="1675992"/>
            <a:ext cx="3898665" cy="17060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7030" y="3804706"/>
            <a:ext cx="3898800" cy="1701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0500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2588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0" y="908506"/>
            <a:ext cx="2641480" cy="4206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核心问题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855242" y="6419789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  介绍互联网前世今生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DA07D16-5FDD-43A7-B49B-3B18D3252FC0}"/>
              </a:ext>
            </a:extLst>
          </p:cNvPr>
          <p:cNvSpPr txBox="1"/>
          <p:nvPr/>
        </p:nvSpPr>
        <p:spPr>
          <a:xfrm>
            <a:off x="2346" y="161035"/>
            <a:ext cx="526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介绍互联网前世今生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841496"/>
              </p:ext>
            </p:extLst>
          </p:nvPr>
        </p:nvGraphicFramePr>
        <p:xfrm>
          <a:off x="1857826" y="1817913"/>
          <a:ext cx="8527144" cy="354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3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3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90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素养问题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项目问题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4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网址的各部分含义是？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故宫网站所在服务器的</a:t>
                      </a:r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地址是？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浏览器通过网址打开网页的过程是？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故宫网页是如何呈现在服务器上的</a:t>
                      </a:r>
                      <a:r>
                        <a:rPr lang="zh-CN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？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4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3.HTTP</a:t>
                      </a:r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协议的工作过程是？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故宫网站在网上的安家过程是</a:t>
                      </a:r>
                      <a:r>
                        <a:rPr lang="zh-CN" altLang="zh-CN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？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图片 8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30" y="2397760"/>
            <a:ext cx="3223895" cy="3223895"/>
          </a:xfrm>
          <a:prstGeom prst="rect">
            <a:avLst/>
          </a:prstGeom>
        </p:spPr>
      </p:pic>
      <p:sp>
        <p:nvSpPr>
          <p:cNvPr id="9" name="矩形: 圆角 2"/>
          <p:cNvSpPr/>
          <p:nvPr>
            <p:custDataLst>
              <p:tags r:id="rId1"/>
            </p:custDataLst>
          </p:nvPr>
        </p:nvSpPr>
        <p:spPr>
          <a:xfrm>
            <a:off x="5481320" y="956945"/>
            <a:ext cx="5559425" cy="5117465"/>
          </a:xfrm>
          <a:prstGeom prst="roundRect">
            <a:avLst>
              <a:gd name="adj" fmla="val 3640"/>
            </a:avLst>
          </a:prstGeom>
          <a:noFill/>
          <a:ln>
            <a:solidFill>
              <a:schemeClr val="accent1">
                <a:alpha val="50000"/>
              </a:schemeClr>
            </a:solidFill>
            <a:prstDash val="solid"/>
          </a:ln>
          <a:effectLst>
            <a:outerShdw blurRad="330200" dist="203200" dir="5400000" sx="98000" sy="98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2">
            <a:clrChange>
              <a:clrFrom>
                <a:srgbClr val="74D5F9">
                  <a:alpha val="100000"/>
                </a:srgbClr>
              </a:clrFrom>
              <a:clrTo>
                <a:srgbClr val="74D5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8930" y="894715"/>
            <a:ext cx="5849620" cy="5179695"/>
          </a:xfrm>
          <a:prstGeom prst="rect">
            <a:avLst/>
          </a:prstGeom>
        </p:spPr>
      </p:pic>
      <p:sp>
        <p:nvSpPr>
          <p:cNvPr id="11" name="序号"/>
          <p:cNvSpPr txBox="1"/>
          <p:nvPr>
            <p:custDataLst>
              <p:tags r:id="rId2"/>
            </p:custDataLst>
          </p:nvPr>
        </p:nvSpPr>
        <p:spPr>
          <a:xfrm>
            <a:off x="10464800" y="1322389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01.</a:t>
            </a:r>
          </a:p>
        </p:txBody>
      </p:sp>
      <p:sp>
        <p:nvSpPr>
          <p:cNvPr id="5" name="标题"/>
          <p:cNvSpPr txBox="1"/>
          <p:nvPr>
            <p:custDataLst>
              <p:tags r:id="rId3"/>
            </p:custDataLst>
          </p:nvPr>
        </p:nvSpPr>
        <p:spPr>
          <a:xfrm>
            <a:off x="6049010" y="1108394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项目准备</a:t>
            </a: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6049010" y="2463800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序号"/>
          <p:cNvSpPr txBox="1"/>
          <p:nvPr>
            <p:custDataLst>
              <p:tags r:id="rId5"/>
            </p:custDataLst>
          </p:nvPr>
        </p:nvSpPr>
        <p:spPr>
          <a:xfrm>
            <a:off x="10464800" y="2516717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02.</a:t>
            </a:r>
          </a:p>
        </p:txBody>
      </p:sp>
      <p:sp>
        <p:nvSpPr>
          <p:cNvPr id="26" name="标题"/>
          <p:cNvSpPr txBox="1"/>
          <p:nvPr>
            <p:custDataLst>
              <p:tags r:id="rId6"/>
            </p:custDataLst>
          </p:nvPr>
        </p:nvSpPr>
        <p:spPr>
          <a:xfrm>
            <a:off x="6049010" y="2354792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项目实施</a:t>
            </a:r>
          </a:p>
        </p:txBody>
      </p:sp>
      <p:cxnSp>
        <p:nvCxnSpPr>
          <p:cNvPr id="4" name="直接连接符 3"/>
          <p:cNvCxnSpPr/>
          <p:nvPr>
            <p:custDataLst>
              <p:tags r:id="rId7"/>
            </p:custDataLst>
          </p:nvPr>
        </p:nvCxnSpPr>
        <p:spPr>
          <a:xfrm>
            <a:off x="6049010" y="3658128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序号"/>
          <p:cNvSpPr txBox="1"/>
          <p:nvPr>
            <p:custDataLst>
              <p:tags r:id="rId8"/>
            </p:custDataLst>
          </p:nvPr>
        </p:nvSpPr>
        <p:spPr>
          <a:xfrm>
            <a:off x="10464800" y="3711045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03.</a:t>
            </a:r>
          </a:p>
        </p:txBody>
      </p:sp>
      <p:sp>
        <p:nvSpPr>
          <p:cNvPr id="7" name="标题"/>
          <p:cNvSpPr txBox="1"/>
          <p:nvPr>
            <p:custDataLst>
              <p:tags r:id="rId9"/>
            </p:custDataLst>
          </p:nvPr>
        </p:nvSpPr>
        <p:spPr>
          <a:xfrm>
            <a:off x="6049010" y="3549120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素养提升</a:t>
            </a:r>
          </a:p>
        </p:txBody>
      </p:sp>
      <p:cxnSp>
        <p:nvCxnSpPr>
          <p:cNvPr id="33" name="直接连接符 32"/>
          <p:cNvCxnSpPr/>
          <p:nvPr>
            <p:custDataLst>
              <p:tags r:id="rId10"/>
            </p:custDataLst>
          </p:nvPr>
        </p:nvCxnSpPr>
        <p:spPr>
          <a:xfrm>
            <a:off x="6049010" y="4852456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序号"/>
          <p:cNvSpPr txBox="1"/>
          <p:nvPr>
            <p:custDataLst>
              <p:tags r:id="rId11"/>
            </p:custDataLst>
          </p:nvPr>
        </p:nvSpPr>
        <p:spPr>
          <a:xfrm>
            <a:off x="10464800" y="4905374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04.</a:t>
            </a:r>
          </a:p>
        </p:txBody>
      </p:sp>
      <p:sp>
        <p:nvSpPr>
          <p:cNvPr id="36" name="标题"/>
          <p:cNvSpPr txBox="1"/>
          <p:nvPr>
            <p:custDataLst>
              <p:tags r:id="rId12"/>
            </p:custDataLst>
          </p:nvPr>
        </p:nvSpPr>
        <p:spPr>
          <a:xfrm>
            <a:off x="6049010" y="4743449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拓展评价</a:t>
            </a:r>
          </a:p>
        </p:txBody>
      </p:sp>
      <p:sp>
        <p:nvSpPr>
          <p:cNvPr id="8" name="标题"/>
          <p:cNvSpPr txBox="1"/>
          <p:nvPr>
            <p:custDataLst>
              <p:tags r:id="rId13"/>
            </p:custDataLst>
          </p:nvPr>
        </p:nvSpPr>
        <p:spPr>
          <a:xfrm>
            <a:off x="6699250" y="1576705"/>
            <a:ext cx="3944938" cy="8896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zh-CN" sz="1800" dirty="0">
                <a:solidFill>
                  <a:srgbClr val="3484A2"/>
                </a:solidFill>
                <a:cs typeface="MiSans Normal" panose="00000500000000000000" charset="-122"/>
              </a:rPr>
              <a:t>了解故宫的网上安家过程</a:t>
            </a:r>
            <a:endParaRPr lang="zh-CN" altLang="en-US" sz="1800" dirty="0">
              <a:solidFill>
                <a:srgbClr val="3484A2"/>
              </a:solidFill>
              <a:cs typeface="MiSans Normal" panose="00000500000000000000" charset="-122"/>
              <a:sym typeface="+mn-ea"/>
            </a:endParaRPr>
          </a:p>
        </p:txBody>
      </p:sp>
      <p:sp>
        <p:nvSpPr>
          <p:cNvPr id="12" name="标题"/>
          <p:cNvSpPr txBox="1"/>
          <p:nvPr>
            <p:custDataLst>
              <p:tags r:id="rId14"/>
            </p:custDataLst>
          </p:nvPr>
        </p:nvSpPr>
        <p:spPr>
          <a:xfrm>
            <a:off x="6708775" y="2767014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zh-CN" sz="1800" dirty="0">
                <a:solidFill>
                  <a:srgbClr val="3484A2"/>
                </a:solidFill>
                <a:cs typeface="MiSans Normal" panose="00000500000000000000" charset="-122"/>
              </a:rPr>
              <a:t>探究获取故宫网页文件的过程</a:t>
            </a:r>
            <a:endParaRPr lang="zh-CN" altLang="en-US" sz="1800" dirty="0">
              <a:solidFill>
                <a:srgbClr val="3484A2"/>
              </a:solidFill>
              <a:cs typeface="MiSans Normal" panose="00000500000000000000" charset="-122"/>
              <a:sym typeface="+mn-ea"/>
            </a:endParaRPr>
          </a:p>
        </p:txBody>
      </p:sp>
      <p:sp>
        <p:nvSpPr>
          <p:cNvPr id="22" name="标题"/>
          <p:cNvSpPr txBox="1"/>
          <p:nvPr>
            <p:custDataLst>
              <p:tags r:id="rId15"/>
            </p:custDataLst>
          </p:nvPr>
        </p:nvSpPr>
        <p:spPr>
          <a:xfrm>
            <a:off x="6751955" y="3997644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zh-CN" sz="1800" dirty="0">
                <a:solidFill>
                  <a:srgbClr val="3484A2"/>
                </a:solidFill>
                <a:cs typeface="MiSans Normal" panose="00000500000000000000" charset="-122"/>
              </a:rPr>
              <a:t>网站、网页与网址的关系</a:t>
            </a: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</a:rPr>
              <a:t>，域名解析</a:t>
            </a:r>
            <a:endParaRPr lang="zh-CN" altLang="en-US" sz="1800" dirty="0">
              <a:solidFill>
                <a:srgbClr val="3484A2"/>
              </a:solidFill>
              <a:cs typeface="MiSans Normal" panose="00000500000000000000" charset="-122"/>
              <a:sym typeface="+mn-ea"/>
            </a:endParaRPr>
          </a:p>
        </p:txBody>
      </p:sp>
      <p:sp>
        <p:nvSpPr>
          <p:cNvPr id="23" name="标题"/>
          <p:cNvSpPr txBox="1"/>
          <p:nvPr>
            <p:custDataLst>
              <p:tags r:id="rId16"/>
            </p:custDataLst>
          </p:nvPr>
        </p:nvSpPr>
        <p:spPr>
          <a:xfrm>
            <a:off x="6681470" y="5075874"/>
            <a:ext cx="4577080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知道网址含义，知道浏览器打开网页过程</a:t>
            </a:r>
          </a:p>
        </p:txBody>
      </p:sp>
      <p:sp>
        <p:nvSpPr>
          <p:cNvPr id="27" name="文本框 26"/>
          <p:cNvSpPr txBox="1"/>
          <p:nvPr userDrawn="1">
            <p:custDataLst>
              <p:tags r:id="rId17"/>
            </p:custDataLst>
          </p:nvPr>
        </p:nvSpPr>
        <p:spPr>
          <a:xfrm>
            <a:off x="3016432" y="1389212"/>
            <a:ext cx="1532679" cy="229214"/>
          </a:xfrm>
          <a:custGeom>
            <a:avLst/>
            <a:gdLst/>
            <a:ahLst/>
            <a:cxnLst/>
            <a:rect l="l" t="t" r="r" b="b"/>
            <a:pathLst>
              <a:path w="1532679" h="229214">
                <a:moveTo>
                  <a:pt x="290910" y="25296"/>
                </a:moveTo>
                <a:cubicBezTo>
                  <a:pt x="278078" y="25296"/>
                  <a:pt x="267307" y="27705"/>
                  <a:pt x="258599" y="32523"/>
                </a:cubicBezTo>
                <a:cubicBezTo>
                  <a:pt x="249891" y="37342"/>
                  <a:pt x="242816" y="43766"/>
                  <a:pt x="237374" y="51797"/>
                </a:cubicBezTo>
                <a:cubicBezTo>
                  <a:pt x="231932" y="59827"/>
                  <a:pt x="228036" y="69206"/>
                  <a:pt x="225687" y="79932"/>
                </a:cubicBezTo>
                <a:cubicBezTo>
                  <a:pt x="223338" y="90659"/>
                  <a:pt x="222163" y="101930"/>
                  <a:pt x="222163" y="113746"/>
                </a:cubicBezTo>
                <a:cubicBezTo>
                  <a:pt x="222163" y="126825"/>
                  <a:pt x="223252" y="138870"/>
                  <a:pt x="225429" y="149884"/>
                </a:cubicBezTo>
                <a:cubicBezTo>
                  <a:pt x="227606" y="160897"/>
                  <a:pt x="231273" y="170390"/>
                  <a:pt x="236429" y="178363"/>
                </a:cubicBezTo>
                <a:cubicBezTo>
                  <a:pt x="241585" y="186336"/>
                  <a:pt x="248488" y="192531"/>
                  <a:pt x="257139" y="196948"/>
                </a:cubicBezTo>
                <a:cubicBezTo>
                  <a:pt x="265790" y="201365"/>
                  <a:pt x="276645" y="203573"/>
                  <a:pt x="289706" y="203573"/>
                </a:cubicBezTo>
                <a:cubicBezTo>
                  <a:pt x="302653" y="203573"/>
                  <a:pt x="313538" y="201164"/>
                  <a:pt x="322361" y="196346"/>
                </a:cubicBezTo>
                <a:cubicBezTo>
                  <a:pt x="331184" y="191528"/>
                  <a:pt x="338288" y="185017"/>
                  <a:pt x="343672" y="176815"/>
                </a:cubicBezTo>
                <a:cubicBezTo>
                  <a:pt x="349057" y="168612"/>
                  <a:pt x="352895" y="159119"/>
                  <a:pt x="355187" y="148335"/>
                </a:cubicBezTo>
                <a:cubicBezTo>
                  <a:pt x="357479" y="137551"/>
                  <a:pt x="358625" y="126136"/>
                  <a:pt x="358625" y="114090"/>
                </a:cubicBezTo>
                <a:cubicBezTo>
                  <a:pt x="358625" y="101471"/>
                  <a:pt x="357508" y="89741"/>
                  <a:pt x="355273" y="78900"/>
                </a:cubicBezTo>
                <a:cubicBezTo>
                  <a:pt x="353039" y="68058"/>
                  <a:pt x="349315" y="58651"/>
                  <a:pt x="344101" y="50678"/>
                </a:cubicBezTo>
                <a:cubicBezTo>
                  <a:pt x="338888" y="42705"/>
                  <a:pt x="331927" y="36481"/>
                  <a:pt x="323220" y="32007"/>
                </a:cubicBezTo>
                <a:cubicBezTo>
                  <a:pt x="314513" y="27533"/>
                  <a:pt x="303743" y="25296"/>
                  <a:pt x="290910" y="25296"/>
                </a:cubicBezTo>
                <a:close/>
                <a:moveTo>
                  <a:pt x="1220465" y="3269"/>
                </a:moveTo>
                <a:lnTo>
                  <a:pt x="1375340" y="3269"/>
                </a:lnTo>
                <a:cubicBezTo>
                  <a:pt x="1376257" y="3269"/>
                  <a:pt x="1377089" y="3499"/>
                  <a:pt x="1377835" y="3958"/>
                </a:cubicBezTo>
                <a:cubicBezTo>
                  <a:pt x="1378580" y="4416"/>
                  <a:pt x="1379211" y="5162"/>
                  <a:pt x="1379728" y="6195"/>
                </a:cubicBezTo>
                <a:cubicBezTo>
                  <a:pt x="1380244" y="7227"/>
                  <a:pt x="1380617" y="8575"/>
                  <a:pt x="1380846" y="10239"/>
                </a:cubicBezTo>
                <a:cubicBezTo>
                  <a:pt x="1381076" y="11902"/>
                  <a:pt x="1381190" y="13824"/>
                  <a:pt x="1381190" y="16003"/>
                </a:cubicBezTo>
                <a:cubicBezTo>
                  <a:pt x="1381190" y="18183"/>
                  <a:pt x="1381076" y="20076"/>
                  <a:pt x="1380846" y="21682"/>
                </a:cubicBezTo>
                <a:cubicBezTo>
                  <a:pt x="1380617" y="23288"/>
                  <a:pt x="1380244" y="24579"/>
                  <a:pt x="1379728" y="25554"/>
                </a:cubicBezTo>
                <a:cubicBezTo>
                  <a:pt x="1379211" y="26529"/>
                  <a:pt x="1378580" y="27246"/>
                  <a:pt x="1377835" y="27705"/>
                </a:cubicBezTo>
                <a:cubicBezTo>
                  <a:pt x="1377089" y="28164"/>
                  <a:pt x="1376257" y="28393"/>
                  <a:pt x="1375340" y="28393"/>
                </a:cubicBezTo>
                <a:lnTo>
                  <a:pt x="1312702" y="28393"/>
                </a:lnTo>
                <a:lnTo>
                  <a:pt x="1312702" y="221470"/>
                </a:lnTo>
                <a:cubicBezTo>
                  <a:pt x="1312702" y="222388"/>
                  <a:pt x="1312472" y="223191"/>
                  <a:pt x="1312013" y="223879"/>
                </a:cubicBezTo>
                <a:cubicBezTo>
                  <a:pt x="1311554" y="224567"/>
                  <a:pt x="1310751" y="225112"/>
                  <a:pt x="1309604" y="225514"/>
                </a:cubicBezTo>
                <a:cubicBezTo>
                  <a:pt x="1308457" y="225915"/>
                  <a:pt x="1306937" y="226260"/>
                  <a:pt x="1305044" y="226546"/>
                </a:cubicBezTo>
                <a:cubicBezTo>
                  <a:pt x="1303151" y="226833"/>
                  <a:pt x="1300771" y="226977"/>
                  <a:pt x="1297902" y="226977"/>
                </a:cubicBezTo>
                <a:cubicBezTo>
                  <a:pt x="1295149" y="226977"/>
                  <a:pt x="1292797" y="226833"/>
                  <a:pt x="1290847" y="226546"/>
                </a:cubicBezTo>
                <a:cubicBezTo>
                  <a:pt x="1288897" y="226260"/>
                  <a:pt x="1287348" y="225915"/>
                  <a:pt x="1286201" y="225514"/>
                </a:cubicBezTo>
                <a:cubicBezTo>
                  <a:pt x="1285054" y="225112"/>
                  <a:pt x="1284251" y="224567"/>
                  <a:pt x="1283792" y="223879"/>
                </a:cubicBezTo>
                <a:cubicBezTo>
                  <a:pt x="1283333" y="223191"/>
                  <a:pt x="1283103" y="222388"/>
                  <a:pt x="1283103" y="221470"/>
                </a:cubicBezTo>
                <a:lnTo>
                  <a:pt x="1283103" y="28393"/>
                </a:lnTo>
                <a:lnTo>
                  <a:pt x="1220465" y="28393"/>
                </a:lnTo>
                <a:cubicBezTo>
                  <a:pt x="1219548" y="28393"/>
                  <a:pt x="1218716" y="28164"/>
                  <a:pt x="1217970" y="27705"/>
                </a:cubicBezTo>
                <a:cubicBezTo>
                  <a:pt x="1217224" y="27246"/>
                  <a:pt x="1216622" y="26529"/>
                  <a:pt x="1216163" y="25554"/>
                </a:cubicBezTo>
                <a:cubicBezTo>
                  <a:pt x="1215704" y="24579"/>
                  <a:pt x="1215332" y="23288"/>
                  <a:pt x="1215045" y="21682"/>
                </a:cubicBezTo>
                <a:cubicBezTo>
                  <a:pt x="1214758" y="20076"/>
                  <a:pt x="1214614" y="18183"/>
                  <a:pt x="1214614" y="16003"/>
                </a:cubicBezTo>
                <a:cubicBezTo>
                  <a:pt x="1214614" y="13824"/>
                  <a:pt x="1214758" y="11902"/>
                  <a:pt x="1215045" y="10239"/>
                </a:cubicBezTo>
                <a:cubicBezTo>
                  <a:pt x="1215332" y="8575"/>
                  <a:pt x="1215704" y="7227"/>
                  <a:pt x="1216163" y="6195"/>
                </a:cubicBezTo>
                <a:cubicBezTo>
                  <a:pt x="1216622" y="5162"/>
                  <a:pt x="1217224" y="4416"/>
                  <a:pt x="1217970" y="3958"/>
                </a:cubicBezTo>
                <a:cubicBezTo>
                  <a:pt x="1218716" y="3499"/>
                  <a:pt x="1219548" y="3269"/>
                  <a:pt x="1220465" y="3269"/>
                </a:cubicBezTo>
                <a:close/>
                <a:moveTo>
                  <a:pt x="852595" y="3269"/>
                </a:moveTo>
                <a:lnTo>
                  <a:pt x="958253" y="3269"/>
                </a:lnTo>
                <a:cubicBezTo>
                  <a:pt x="959171" y="3269"/>
                  <a:pt x="960003" y="3499"/>
                  <a:pt x="960749" y="3958"/>
                </a:cubicBezTo>
                <a:cubicBezTo>
                  <a:pt x="961494" y="4416"/>
                  <a:pt x="962096" y="5162"/>
                  <a:pt x="962555" y="6195"/>
                </a:cubicBezTo>
                <a:cubicBezTo>
                  <a:pt x="963014" y="7227"/>
                  <a:pt x="963387" y="8518"/>
                  <a:pt x="963674" y="10067"/>
                </a:cubicBezTo>
                <a:cubicBezTo>
                  <a:pt x="963961" y="11615"/>
                  <a:pt x="964104" y="13537"/>
                  <a:pt x="964104" y="15831"/>
                </a:cubicBezTo>
                <a:cubicBezTo>
                  <a:pt x="964104" y="17896"/>
                  <a:pt x="963961" y="19703"/>
                  <a:pt x="963674" y="21252"/>
                </a:cubicBezTo>
                <a:cubicBezTo>
                  <a:pt x="963387" y="22801"/>
                  <a:pt x="963014" y="24063"/>
                  <a:pt x="962555" y="25038"/>
                </a:cubicBezTo>
                <a:cubicBezTo>
                  <a:pt x="962096" y="26013"/>
                  <a:pt x="961494" y="26730"/>
                  <a:pt x="960749" y="27189"/>
                </a:cubicBezTo>
                <a:cubicBezTo>
                  <a:pt x="960003" y="27648"/>
                  <a:pt x="959171" y="27877"/>
                  <a:pt x="958253" y="27877"/>
                </a:cubicBezTo>
                <a:lnTo>
                  <a:pt x="871180" y="27877"/>
                </a:lnTo>
                <a:lnTo>
                  <a:pt x="871180" y="97743"/>
                </a:lnTo>
                <a:lnTo>
                  <a:pt x="945863" y="97743"/>
                </a:lnTo>
                <a:cubicBezTo>
                  <a:pt x="946781" y="97743"/>
                  <a:pt x="947613" y="98001"/>
                  <a:pt x="948359" y="98517"/>
                </a:cubicBezTo>
                <a:cubicBezTo>
                  <a:pt x="949104" y="99033"/>
                  <a:pt x="949735" y="99750"/>
                  <a:pt x="950251" y="100668"/>
                </a:cubicBezTo>
                <a:cubicBezTo>
                  <a:pt x="950768" y="101586"/>
                  <a:pt x="951141" y="102848"/>
                  <a:pt x="951370" y="104454"/>
                </a:cubicBezTo>
                <a:cubicBezTo>
                  <a:pt x="951599" y="106060"/>
                  <a:pt x="951714" y="107953"/>
                  <a:pt x="951714" y="110133"/>
                </a:cubicBezTo>
                <a:cubicBezTo>
                  <a:pt x="951714" y="112198"/>
                  <a:pt x="951599" y="113976"/>
                  <a:pt x="951370" y="115467"/>
                </a:cubicBezTo>
                <a:cubicBezTo>
                  <a:pt x="951141" y="116958"/>
                  <a:pt x="950768" y="118163"/>
                  <a:pt x="950251" y="119081"/>
                </a:cubicBezTo>
                <a:cubicBezTo>
                  <a:pt x="949735" y="119999"/>
                  <a:pt x="949104" y="120658"/>
                  <a:pt x="948359" y="121060"/>
                </a:cubicBezTo>
                <a:cubicBezTo>
                  <a:pt x="947613" y="121461"/>
                  <a:pt x="946781" y="121662"/>
                  <a:pt x="945863" y="121662"/>
                </a:cubicBezTo>
                <a:lnTo>
                  <a:pt x="871180" y="121662"/>
                </a:lnTo>
                <a:lnTo>
                  <a:pt x="871180" y="201336"/>
                </a:lnTo>
                <a:lnTo>
                  <a:pt x="959458" y="201336"/>
                </a:lnTo>
                <a:cubicBezTo>
                  <a:pt x="960376" y="201336"/>
                  <a:pt x="961207" y="201566"/>
                  <a:pt x="961953" y="202025"/>
                </a:cubicBezTo>
                <a:cubicBezTo>
                  <a:pt x="962699" y="202484"/>
                  <a:pt x="963358" y="203201"/>
                  <a:pt x="963932" y="204176"/>
                </a:cubicBezTo>
                <a:cubicBezTo>
                  <a:pt x="964506" y="205151"/>
                  <a:pt x="964907" y="206413"/>
                  <a:pt x="965137" y="207961"/>
                </a:cubicBezTo>
                <a:cubicBezTo>
                  <a:pt x="965366" y="209510"/>
                  <a:pt x="965481" y="211432"/>
                  <a:pt x="965481" y="213726"/>
                </a:cubicBezTo>
                <a:cubicBezTo>
                  <a:pt x="965481" y="215791"/>
                  <a:pt x="965366" y="217598"/>
                  <a:pt x="965137" y="219147"/>
                </a:cubicBezTo>
                <a:cubicBezTo>
                  <a:pt x="964907" y="220696"/>
                  <a:pt x="964506" y="221986"/>
                  <a:pt x="963932" y="223019"/>
                </a:cubicBezTo>
                <a:cubicBezTo>
                  <a:pt x="963358" y="224051"/>
                  <a:pt x="962699" y="224797"/>
                  <a:pt x="961953" y="225256"/>
                </a:cubicBezTo>
                <a:cubicBezTo>
                  <a:pt x="961207" y="225715"/>
                  <a:pt x="960376" y="225944"/>
                  <a:pt x="959458" y="225944"/>
                </a:cubicBezTo>
                <a:lnTo>
                  <a:pt x="852595" y="225944"/>
                </a:lnTo>
                <a:cubicBezTo>
                  <a:pt x="849956" y="225944"/>
                  <a:pt x="847461" y="225055"/>
                  <a:pt x="845109" y="223277"/>
                </a:cubicBezTo>
                <a:cubicBezTo>
                  <a:pt x="842757" y="221499"/>
                  <a:pt x="841581" y="218372"/>
                  <a:pt x="841581" y="213898"/>
                </a:cubicBezTo>
                <a:lnTo>
                  <a:pt x="841581" y="15315"/>
                </a:lnTo>
                <a:cubicBezTo>
                  <a:pt x="841581" y="10841"/>
                  <a:pt x="842757" y="7715"/>
                  <a:pt x="845109" y="5937"/>
                </a:cubicBezTo>
                <a:cubicBezTo>
                  <a:pt x="847461" y="4158"/>
                  <a:pt x="849956" y="3269"/>
                  <a:pt x="852595" y="3269"/>
                </a:cubicBezTo>
                <a:close/>
                <a:moveTo>
                  <a:pt x="648965" y="3269"/>
                </a:moveTo>
                <a:lnTo>
                  <a:pt x="803839" y="3269"/>
                </a:lnTo>
                <a:cubicBezTo>
                  <a:pt x="804757" y="3269"/>
                  <a:pt x="805589" y="3499"/>
                  <a:pt x="806335" y="3958"/>
                </a:cubicBezTo>
                <a:cubicBezTo>
                  <a:pt x="807080" y="4416"/>
                  <a:pt x="807711" y="5162"/>
                  <a:pt x="808228" y="6195"/>
                </a:cubicBezTo>
                <a:cubicBezTo>
                  <a:pt x="808744" y="7227"/>
                  <a:pt x="809117" y="8575"/>
                  <a:pt x="809346" y="10239"/>
                </a:cubicBezTo>
                <a:cubicBezTo>
                  <a:pt x="809576" y="11902"/>
                  <a:pt x="809690" y="13824"/>
                  <a:pt x="809690" y="16003"/>
                </a:cubicBezTo>
                <a:cubicBezTo>
                  <a:pt x="809690" y="18183"/>
                  <a:pt x="809576" y="20076"/>
                  <a:pt x="809346" y="21682"/>
                </a:cubicBezTo>
                <a:cubicBezTo>
                  <a:pt x="809117" y="23288"/>
                  <a:pt x="808744" y="24579"/>
                  <a:pt x="808228" y="25554"/>
                </a:cubicBezTo>
                <a:cubicBezTo>
                  <a:pt x="807711" y="26529"/>
                  <a:pt x="807080" y="27246"/>
                  <a:pt x="806335" y="27705"/>
                </a:cubicBezTo>
                <a:cubicBezTo>
                  <a:pt x="805589" y="28164"/>
                  <a:pt x="804757" y="28393"/>
                  <a:pt x="803839" y="28393"/>
                </a:cubicBezTo>
                <a:lnTo>
                  <a:pt x="741201" y="28393"/>
                </a:lnTo>
                <a:lnTo>
                  <a:pt x="741201" y="221470"/>
                </a:lnTo>
                <a:cubicBezTo>
                  <a:pt x="741201" y="222388"/>
                  <a:pt x="740972" y="223191"/>
                  <a:pt x="740513" y="223879"/>
                </a:cubicBezTo>
                <a:cubicBezTo>
                  <a:pt x="740054" y="224567"/>
                  <a:pt x="739251" y="225112"/>
                  <a:pt x="738104" y="225514"/>
                </a:cubicBezTo>
                <a:cubicBezTo>
                  <a:pt x="736957" y="225915"/>
                  <a:pt x="735437" y="226260"/>
                  <a:pt x="733544" y="226546"/>
                </a:cubicBezTo>
                <a:cubicBezTo>
                  <a:pt x="731651" y="226833"/>
                  <a:pt x="729270" y="226977"/>
                  <a:pt x="726402" y="226977"/>
                </a:cubicBezTo>
                <a:cubicBezTo>
                  <a:pt x="723649" y="226977"/>
                  <a:pt x="721297" y="226833"/>
                  <a:pt x="719347" y="226546"/>
                </a:cubicBezTo>
                <a:cubicBezTo>
                  <a:pt x="717397" y="226260"/>
                  <a:pt x="715848" y="225915"/>
                  <a:pt x="714701" y="225514"/>
                </a:cubicBezTo>
                <a:cubicBezTo>
                  <a:pt x="713554" y="225112"/>
                  <a:pt x="712750" y="224567"/>
                  <a:pt x="712292" y="223879"/>
                </a:cubicBezTo>
                <a:cubicBezTo>
                  <a:pt x="711833" y="223191"/>
                  <a:pt x="711603" y="222388"/>
                  <a:pt x="711603" y="221470"/>
                </a:cubicBezTo>
                <a:lnTo>
                  <a:pt x="711603" y="28393"/>
                </a:lnTo>
                <a:lnTo>
                  <a:pt x="648965" y="28393"/>
                </a:lnTo>
                <a:cubicBezTo>
                  <a:pt x="648047" y="28393"/>
                  <a:pt x="647216" y="28164"/>
                  <a:pt x="646470" y="27705"/>
                </a:cubicBezTo>
                <a:cubicBezTo>
                  <a:pt x="645724" y="27246"/>
                  <a:pt x="645122" y="26529"/>
                  <a:pt x="644663" y="25554"/>
                </a:cubicBezTo>
                <a:cubicBezTo>
                  <a:pt x="644204" y="24579"/>
                  <a:pt x="643831" y="23288"/>
                  <a:pt x="643545" y="21682"/>
                </a:cubicBezTo>
                <a:cubicBezTo>
                  <a:pt x="643258" y="20076"/>
                  <a:pt x="643114" y="18183"/>
                  <a:pt x="643114" y="16003"/>
                </a:cubicBezTo>
                <a:cubicBezTo>
                  <a:pt x="643114" y="13824"/>
                  <a:pt x="643258" y="11902"/>
                  <a:pt x="643545" y="10239"/>
                </a:cubicBezTo>
                <a:cubicBezTo>
                  <a:pt x="643831" y="8575"/>
                  <a:pt x="644204" y="7227"/>
                  <a:pt x="644663" y="6195"/>
                </a:cubicBezTo>
                <a:cubicBezTo>
                  <a:pt x="645122" y="5162"/>
                  <a:pt x="645724" y="4416"/>
                  <a:pt x="646470" y="3958"/>
                </a:cubicBezTo>
                <a:cubicBezTo>
                  <a:pt x="647216" y="3499"/>
                  <a:pt x="648047" y="3269"/>
                  <a:pt x="648965" y="3269"/>
                </a:cubicBezTo>
                <a:close/>
                <a:moveTo>
                  <a:pt x="1166801" y="2753"/>
                </a:moveTo>
                <a:cubicBezTo>
                  <a:pt x="1169464" y="2753"/>
                  <a:pt x="1171764" y="2868"/>
                  <a:pt x="1173701" y="3097"/>
                </a:cubicBezTo>
                <a:cubicBezTo>
                  <a:pt x="1175638" y="3327"/>
                  <a:pt x="1177152" y="3699"/>
                  <a:pt x="1178241" y="4216"/>
                </a:cubicBezTo>
                <a:cubicBezTo>
                  <a:pt x="1179331" y="4732"/>
                  <a:pt x="1180118" y="5334"/>
                  <a:pt x="1180602" y="6023"/>
                </a:cubicBezTo>
                <a:cubicBezTo>
                  <a:pt x="1181086" y="6711"/>
                  <a:pt x="1181328" y="7457"/>
                  <a:pt x="1181328" y="8260"/>
                </a:cubicBezTo>
                <a:lnTo>
                  <a:pt x="1181328" y="213726"/>
                </a:lnTo>
                <a:cubicBezTo>
                  <a:pt x="1181328" y="216021"/>
                  <a:pt x="1180943" y="217971"/>
                  <a:pt x="1180172" y="219577"/>
                </a:cubicBezTo>
                <a:cubicBezTo>
                  <a:pt x="1179401" y="221183"/>
                  <a:pt x="1178393" y="222502"/>
                  <a:pt x="1177147" y="223535"/>
                </a:cubicBezTo>
                <a:cubicBezTo>
                  <a:pt x="1175901" y="224567"/>
                  <a:pt x="1174507" y="225313"/>
                  <a:pt x="1172965" y="225772"/>
                </a:cubicBezTo>
                <a:cubicBezTo>
                  <a:pt x="1171422" y="226231"/>
                  <a:pt x="1169879" y="226460"/>
                  <a:pt x="1168336" y="226460"/>
                </a:cubicBezTo>
                <a:lnTo>
                  <a:pt x="1158549" y="226460"/>
                </a:lnTo>
                <a:cubicBezTo>
                  <a:pt x="1155464" y="226460"/>
                  <a:pt x="1152764" y="226145"/>
                  <a:pt x="1150450" y="225514"/>
                </a:cubicBezTo>
                <a:cubicBezTo>
                  <a:pt x="1148136" y="224883"/>
                  <a:pt x="1145941" y="223736"/>
                  <a:pt x="1143865" y="222072"/>
                </a:cubicBezTo>
                <a:cubicBezTo>
                  <a:pt x="1141789" y="220409"/>
                  <a:pt x="1139713" y="218143"/>
                  <a:pt x="1137637" y="215275"/>
                </a:cubicBezTo>
                <a:cubicBezTo>
                  <a:pt x="1135560" y="212407"/>
                  <a:pt x="1133357" y="208736"/>
                  <a:pt x="1131026" y="204262"/>
                </a:cubicBezTo>
                <a:lnTo>
                  <a:pt x="1063097" y="77609"/>
                </a:lnTo>
                <a:cubicBezTo>
                  <a:pt x="1059546" y="71070"/>
                  <a:pt x="1055966" y="64215"/>
                  <a:pt x="1052359" y="57045"/>
                </a:cubicBezTo>
                <a:cubicBezTo>
                  <a:pt x="1048751" y="49875"/>
                  <a:pt x="1045394" y="42906"/>
                  <a:pt x="1042285" y="36137"/>
                </a:cubicBezTo>
                <a:lnTo>
                  <a:pt x="1041941" y="36137"/>
                </a:lnTo>
                <a:cubicBezTo>
                  <a:pt x="1042171" y="44397"/>
                  <a:pt x="1042343" y="52829"/>
                  <a:pt x="1042457" y="61433"/>
                </a:cubicBezTo>
                <a:cubicBezTo>
                  <a:pt x="1042572" y="70037"/>
                  <a:pt x="1042630" y="78584"/>
                  <a:pt x="1042630" y="87073"/>
                </a:cubicBezTo>
                <a:lnTo>
                  <a:pt x="1042630" y="221470"/>
                </a:lnTo>
                <a:cubicBezTo>
                  <a:pt x="1042630" y="222273"/>
                  <a:pt x="1042388" y="223047"/>
                  <a:pt x="1041904" y="223793"/>
                </a:cubicBezTo>
                <a:cubicBezTo>
                  <a:pt x="1041420" y="224539"/>
                  <a:pt x="1040603" y="225112"/>
                  <a:pt x="1039453" y="225514"/>
                </a:cubicBezTo>
                <a:cubicBezTo>
                  <a:pt x="1038303" y="225915"/>
                  <a:pt x="1036790" y="226260"/>
                  <a:pt x="1034913" y="226546"/>
                </a:cubicBezTo>
                <a:cubicBezTo>
                  <a:pt x="1033036" y="226833"/>
                  <a:pt x="1030645" y="226977"/>
                  <a:pt x="1027739" y="226977"/>
                </a:cubicBezTo>
                <a:cubicBezTo>
                  <a:pt x="1024833" y="226977"/>
                  <a:pt x="1022443" y="226833"/>
                  <a:pt x="1020567" y="226546"/>
                </a:cubicBezTo>
                <a:cubicBezTo>
                  <a:pt x="1018691" y="226260"/>
                  <a:pt x="1017208" y="225915"/>
                  <a:pt x="1016118" y="225514"/>
                </a:cubicBezTo>
                <a:cubicBezTo>
                  <a:pt x="1015028" y="225112"/>
                  <a:pt x="1014241" y="224539"/>
                  <a:pt x="1013757" y="223793"/>
                </a:cubicBezTo>
                <a:cubicBezTo>
                  <a:pt x="1013273" y="223047"/>
                  <a:pt x="1013031" y="222273"/>
                  <a:pt x="1013031" y="221470"/>
                </a:cubicBezTo>
                <a:lnTo>
                  <a:pt x="1013031" y="16003"/>
                </a:lnTo>
                <a:cubicBezTo>
                  <a:pt x="1013031" y="11415"/>
                  <a:pt x="1014334" y="8145"/>
                  <a:pt x="1016940" y="6195"/>
                </a:cubicBezTo>
                <a:cubicBezTo>
                  <a:pt x="1019545" y="4244"/>
                  <a:pt x="1022387" y="3269"/>
                  <a:pt x="1025464" y="3269"/>
                </a:cubicBezTo>
                <a:lnTo>
                  <a:pt x="1040030" y="3269"/>
                </a:lnTo>
                <a:cubicBezTo>
                  <a:pt x="1043462" y="3269"/>
                  <a:pt x="1046333" y="3556"/>
                  <a:pt x="1048643" y="4130"/>
                </a:cubicBezTo>
                <a:cubicBezTo>
                  <a:pt x="1050953" y="4703"/>
                  <a:pt x="1053025" y="5650"/>
                  <a:pt x="1054860" y="6969"/>
                </a:cubicBezTo>
                <a:cubicBezTo>
                  <a:pt x="1056694" y="8288"/>
                  <a:pt x="1058470" y="10124"/>
                  <a:pt x="1060187" y="12476"/>
                </a:cubicBezTo>
                <a:cubicBezTo>
                  <a:pt x="1061905" y="14827"/>
                  <a:pt x="1063706" y="17782"/>
                  <a:pt x="1065592" y="21338"/>
                </a:cubicBezTo>
                <a:lnTo>
                  <a:pt x="1117814" y="119081"/>
                </a:lnTo>
                <a:cubicBezTo>
                  <a:pt x="1121029" y="125046"/>
                  <a:pt x="1124134" y="130868"/>
                  <a:pt x="1127128" y="136547"/>
                </a:cubicBezTo>
                <a:cubicBezTo>
                  <a:pt x="1130121" y="142226"/>
                  <a:pt x="1133004" y="147819"/>
                  <a:pt x="1135776" y="153325"/>
                </a:cubicBezTo>
                <a:cubicBezTo>
                  <a:pt x="1138548" y="158832"/>
                  <a:pt x="1141292" y="164252"/>
                  <a:pt x="1144008" y="169587"/>
                </a:cubicBezTo>
                <a:cubicBezTo>
                  <a:pt x="1146723" y="174922"/>
                  <a:pt x="1149412" y="180285"/>
                  <a:pt x="1152074" y="185677"/>
                </a:cubicBezTo>
                <a:lnTo>
                  <a:pt x="1152246" y="185677"/>
                </a:lnTo>
                <a:cubicBezTo>
                  <a:pt x="1152017" y="176614"/>
                  <a:pt x="1151873" y="167178"/>
                  <a:pt x="1151816" y="157369"/>
                </a:cubicBezTo>
                <a:cubicBezTo>
                  <a:pt x="1151759" y="147560"/>
                  <a:pt x="1151730" y="138125"/>
                  <a:pt x="1151730" y="129062"/>
                </a:cubicBezTo>
                <a:lnTo>
                  <a:pt x="1151730" y="8260"/>
                </a:lnTo>
                <a:cubicBezTo>
                  <a:pt x="1151730" y="7457"/>
                  <a:pt x="1151972" y="6711"/>
                  <a:pt x="1152456" y="6023"/>
                </a:cubicBezTo>
                <a:cubicBezTo>
                  <a:pt x="1152940" y="5334"/>
                  <a:pt x="1153757" y="4732"/>
                  <a:pt x="1154907" y="4216"/>
                </a:cubicBezTo>
                <a:cubicBezTo>
                  <a:pt x="1156057" y="3699"/>
                  <a:pt x="1157570" y="3327"/>
                  <a:pt x="1159447" y="3097"/>
                </a:cubicBezTo>
                <a:cubicBezTo>
                  <a:pt x="1161324" y="2868"/>
                  <a:pt x="1163775" y="2753"/>
                  <a:pt x="1166801" y="2753"/>
                </a:cubicBezTo>
                <a:close/>
                <a:moveTo>
                  <a:pt x="595301" y="2753"/>
                </a:moveTo>
                <a:cubicBezTo>
                  <a:pt x="597964" y="2753"/>
                  <a:pt x="600264" y="2868"/>
                  <a:pt x="602201" y="3097"/>
                </a:cubicBezTo>
                <a:cubicBezTo>
                  <a:pt x="604138" y="3327"/>
                  <a:pt x="605651" y="3699"/>
                  <a:pt x="606741" y="4216"/>
                </a:cubicBezTo>
                <a:cubicBezTo>
                  <a:pt x="607831" y="4732"/>
                  <a:pt x="608618" y="5334"/>
                  <a:pt x="609102" y="6023"/>
                </a:cubicBezTo>
                <a:cubicBezTo>
                  <a:pt x="609586" y="6711"/>
                  <a:pt x="609828" y="7457"/>
                  <a:pt x="609828" y="8260"/>
                </a:cubicBezTo>
                <a:lnTo>
                  <a:pt x="609828" y="213726"/>
                </a:lnTo>
                <a:cubicBezTo>
                  <a:pt x="609828" y="216021"/>
                  <a:pt x="609443" y="217971"/>
                  <a:pt x="608672" y="219577"/>
                </a:cubicBezTo>
                <a:cubicBezTo>
                  <a:pt x="607901" y="221183"/>
                  <a:pt x="606893" y="222502"/>
                  <a:pt x="605647" y="223535"/>
                </a:cubicBezTo>
                <a:cubicBezTo>
                  <a:pt x="604401" y="224567"/>
                  <a:pt x="603007" y="225313"/>
                  <a:pt x="601465" y="225772"/>
                </a:cubicBezTo>
                <a:cubicBezTo>
                  <a:pt x="599922" y="226231"/>
                  <a:pt x="598379" y="226460"/>
                  <a:pt x="596836" y="226460"/>
                </a:cubicBezTo>
                <a:lnTo>
                  <a:pt x="587049" y="226460"/>
                </a:lnTo>
                <a:cubicBezTo>
                  <a:pt x="583964" y="226460"/>
                  <a:pt x="581264" y="226145"/>
                  <a:pt x="578950" y="225514"/>
                </a:cubicBezTo>
                <a:cubicBezTo>
                  <a:pt x="576636" y="224883"/>
                  <a:pt x="574441" y="223736"/>
                  <a:pt x="572365" y="222072"/>
                </a:cubicBezTo>
                <a:cubicBezTo>
                  <a:pt x="570289" y="220409"/>
                  <a:pt x="568213" y="218143"/>
                  <a:pt x="566137" y="215275"/>
                </a:cubicBezTo>
                <a:cubicBezTo>
                  <a:pt x="564060" y="212407"/>
                  <a:pt x="561856" y="208736"/>
                  <a:pt x="559526" y="204262"/>
                </a:cubicBezTo>
                <a:lnTo>
                  <a:pt x="491597" y="77609"/>
                </a:lnTo>
                <a:cubicBezTo>
                  <a:pt x="488046" y="71070"/>
                  <a:pt x="484466" y="64215"/>
                  <a:pt x="480859" y="57045"/>
                </a:cubicBezTo>
                <a:cubicBezTo>
                  <a:pt x="477251" y="49875"/>
                  <a:pt x="473894" y="42906"/>
                  <a:pt x="470785" y="36137"/>
                </a:cubicBezTo>
                <a:lnTo>
                  <a:pt x="470441" y="36137"/>
                </a:lnTo>
                <a:cubicBezTo>
                  <a:pt x="470671" y="44397"/>
                  <a:pt x="470843" y="52829"/>
                  <a:pt x="470957" y="61433"/>
                </a:cubicBezTo>
                <a:cubicBezTo>
                  <a:pt x="471072" y="70037"/>
                  <a:pt x="471130" y="78584"/>
                  <a:pt x="471130" y="87073"/>
                </a:cubicBezTo>
                <a:lnTo>
                  <a:pt x="471130" y="221470"/>
                </a:lnTo>
                <a:cubicBezTo>
                  <a:pt x="471130" y="222273"/>
                  <a:pt x="470888" y="223047"/>
                  <a:pt x="470404" y="223793"/>
                </a:cubicBezTo>
                <a:cubicBezTo>
                  <a:pt x="469920" y="224539"/>
                  <a:pt x="469103" y="225112"/>
                  <a:pt x="467953" y="225514"/>
                </a:cubicBezTo>
                <a:cubicBezTo>
                  <a:pt x="466803" y="225915"/>
                  <a:pt x="465290" y="226260"/>
                  <a:pt x="463413" y="226546"/>
                </a:cubicBezTo>
                <a:cubicBezTo>
                  <a:pt x="461536" y="226833"/>
                  <a:pt x="459145" y="226977"/>
                  <a:pt x="456239" y="226977"/>
                </a:cubicBezTo>
                <a:cubicBezTo>
                  <a:pt x="453333" y="226977"/>
                  <a:pt x="450943" y="226833"/>
                  <a:pt x="449067" y="226546"/>
                </a:cubicBezTo>
                <a:cubicBezTo>
                  <a:pt x="447191" y="226260"/>
                  <a:pt x="445708" y="225915"/>
                  <a:pt x="444618" y="225514"/>
                </a:cubicBezTo>
                <a:cubicBezTo>
                  <a:pt x="443528" y="225112"/>
                  <a:pt x="442741" y="224539"/>
                  <a:pt x="442257" y="223793"/>
                </a:cubicBezTo>
                <a:cubicBezTo>
                  <a:pt x="441773" y="223047"/>
                  <a:pt x="441531" y="222273"/>
                  <a:pt x="441531" y="221470"/>
                </a:cubicBezTo>
                <a:lnTo>
                  <a:pt x="441531" y="16003"/>
                </a:lnTo>
                <a:cubicBezTo>
                  <a:pt x="441531" y="11415"/>
                  <a:pt x="442834" y="8145"/>
                  <a:pt x="445440" y="6195"/>
                </a:cubicBezTo>
                <a:cubicBezTo>
                  <a:pt x="448045" y="4244"/>
                  <a:pt x="450887" y="3269"/>
                  <a:pt x="453964" y="3269"/>
                </a:cubicBezTo>
                <a:lnTo>
                  <a:pt x="468530" y="3269"/>
                </a:lnTo>
                <a:cubicBezTo>
                  <a:pt x="471962" y="3269"/>
                  <a:pt x="474833" y="3556"/>
                  <a:pt x="477143" y="4130"/>
                </a:cubicBezTo>
                <a:cubicBezTo>
                  <a:pt x="479453" y="4703"/>
                  <a:pt x="481525" y="5650"/>
                  <a:pt x="483359" y="6969"/>
                </a:cubicBezTo>
                <a:cubicBezTo>
                  <a:pt x="485194" y="8288"/>
                  <a:pt x="486970" y="10124"/>
                  <a:pt x="488687" y="12476"/>
                </a:cubicBezTo>
                <a:cubicBezTo>
                  <a:pt x="490405" y="14827"/>
                  <a:pt x="492206" y="17782"/>
                  <a:pt x="494092" y="21338"/>
                </a:cubicBezTo>
                <a:lnTo>
                  <a:pt x="546314" y="119081"/>
                </a:lnTo>
                <a:cubicBezTo>
                  <a:pt x="549529" y="125046"/>
                  <a:pt x="552634" y="130868"/>
                  <a:pt x="555627" y="136547"/>
                </a:cubicBezTo>
                <a:cubicBezTo>
                  <a:pt x="558621" y="142226"/>
                  <a:pt x="561504" y="147819"/>
                  <a:pt x="564276" y="153325"/>
                </a:cubicBezTo>
                <a:cubicBezTo>
                  <a:pt x="567048" y="158832"/>
                  <a:pt x="569792" y="164252"/>
                  <a:pt x="572508" y="169587"/>
                </a:cubicBezTo>
                <a:cubicBezTo>
                  <a:pt x="575223" y="174922"/>
                  <a:pt x="577912" y="180285"/>
                  <a:pt x="580574" y="185677"/>
                </a:cubicBezTo>
                <a:lnTo>
                  <a:pt x="580746" y="185677"/>
                </a:lnTo>
                <a:cubicBezTo>
                  <a:pt x="580517" y="176614"/>
                  <a:pt x="580373" y="167178"/>
                  <a:pt x="580316" y="157369"/>
                </a:cubicBezTo>
                <a:cubicBezTo>
                  <a:pt x="580259" y="147560"/>
                  <a:pt x="580230" y="138125"/>
                  <a:pt x="580230" y="129062"/>
                </a:cubicBezTo>
                <a:lnTo>
                  <a:pt x="580230" y="8260"/>
                </a:lnTo>
                <a:cubicBezTo>
                  <a:pt x="580230" y="7457"/>
                  <a:pt x="580472" y="6711"/>
                  <a:pt x="580956" y="6023"/>
                </a:cubicBezTo>
                <a:cubicBezTo>
                  <a:pt x="581440" y="5334"/>
                  <a:pt x="582257" y="4732"/>
                  <a:pt x="583407" y="4216"/>
                </a:cubicBezTo>
                <a:cubicBezTo>
                  <a:pt x="584557" y="3699"/>
                  <a:pt x="586070" y="3327"/>
                  <a:pt x="587947" y="3097"/>
                </a:cubicBezTo>
                <a:cubicBezTo>
                  <a:pt x="589824" y="2868"/>
                  <a:pt x="592275" y="2753"/>
                  <a:pt x="595301" y="2753"/>
                </a:cubicBezTo>
                <a:close/>
                <a:moveTo>
                  <a:pt x="97915" y="516"/>
                </a:moveTo>
                <a:cubicBezTo>
                  <a:pt x="104340" y="516"/>
                  <a:pt x="110592" y="1118"/>
                  <a:pt x="116672" y="2323"/>
                </a:cubicBezTo>
                <a:cubicBezTo>
                  <a:pt x="122752" y="3527"/>
                  <a:pt x="128374" y="5047"/>
                  <a:pt x="133536" y="6883"/>
                </a:cubicBezTo>
                <a:cubicBezTo>
                  <a:pt x="138699" y="8719"/>
                  <a:pt x="143288" y="10841"/>
                  <a:pt x="147303" y="13250"/>
                </a:cubicBezTo>
                <a:cubicBezTo>
                  <a:pt x="151318" y="15659"/>
                  <a:pt x="154100" y="17638"/>
                  <a:pt x="155649" y="19187"/>
                </a:cubicBezTo>
                <a:cubicBezTo>
                  <a:pt x="157198" y="20736"/>
                  <a:pt x="158201" y="21912"/>
                  <a:pt x="158660" y="22715"/>
                </a:cubicBezTo>
                <a:cubicBezTo>
                  <a:pt x="159119" y="23518"/>
                  <a:pt x="159492" y="24464"/>
                  <a:pt x="159779" y="25554"/>
                </a:cubicBezTo>
                <a:cubicBezTo>
                  <a:pt x="160066" y="26644"/>
                  <a:pt x="160295" y="27934"/>
                  <a:pt x="160467" y="29426"/>
                </a:cubicBezTo>
                <a:cubicBezTo>
                  <a:pt x="160639" y="30917"/>
                  <a:pt x="160725" y="32695"/>
                  <a:pt x="160725" y="34760"/>
                </a:cubicBezTo>
                <a:cubicBezTo>
                  <a:pt x="160725" y="37055"/>
                  <a:pt x="160610" y="39005"/>
                  <a:pt x="160380" y="40611"/>
                </a:cubicBezTo>
                <a:cubicBezTo>
                  <a:pt x="160149" y="42217"/>
                  <a:pt x="159803" y="43565"/>
                  <a:pt x="159342" y="44655"/>
                </a:cubicBezTo>
                <a:cubicBezTo>
                  <a:pt x="158880" y="45745"/>
                  <a:pt x="158332" y="46548"/>
                  <a:pt x="157698" y="47064"/>
                </a:cubicBezTo>
                <a:cubicBezTo>
                  <a:pt x="157063" y="47581"/>
                  <a:pt x="156284" y="47839"/>
                  <a:pt x="155361" y="47839"/>
                </a:cubicBezTo>
                <a:cubicBezTo>
                  <a:pt x="153748" y="47839"/>
                  <a:pt x="151499" y="46720"/>
                  <a:pt x="148615" y="44483"/>
                </a:cubicBezTo>
                <a:cubicBezTo>
                  <a:pt x="145731" y="42246"/>
                  <a:pt x="142011" y="39779"/>
                  <a:pt x="137455" y="37084"/>
                </a:cubicBezTo>
                <a:cubicBezTo>
                  <a:pt x="132899" y="34388"/>
                  <a:pt x="127364" y="31921"/>
                  <a:pt x="120848" y="29684"/>
                </a:cubicBezTo>
                <a:cubicBezTo>
                  <a:pt x="114332" y="27447"/>
                  <a:pt x="106518" y="26328"/>
                  <a:pt x="97407" y="26328"/>
                </a:cubicBezTo>
                <a:cubicBezTo>
                  <a:pt x="87487" y="26328"/>
                  <a:pt x="78462" y="28307"/>
                  <a:pt x="70331" y="32265"/>
                </a:cubicBezTo>
                <a:cubicBezTo>
                  <a:pt x="62200" y="36223"/>
                  <a:pt x="55251" y="42045"/>
                  <a:pt x="49485" y="49732"/>
                </a:cubicBezTo>
                <a:cubicBezTo>
                  <a:pt x="43718" y="57418"/>
                  <a:pt x="39249" y="66796"/>
                  <a:pt x="36077" y="77867"/>
                </a:cubicBezTo>
                <a:cubicBezTo>
                  <a:pt x="32905" y="88938"/>
                  <a:pt x="31319" y="101586"/>
                  <a:pt x="31319" y="115811"/>
                </a:cubicBezTo>
                <a:cubicBezTo>
                  <a:pt x="31319" y="129922"/>
                  <a:pt x="32847" y="142398"/>
                  <a:pt x="35904" y="153239"/>
                </a:cubicBezTo>
                <a:cubicBezTo>
                  <a:pt x="38960" y="164080"/>
                  <a:pt x="43343" y="173143"/>
                  <a:pt x="49052" y="180428"/>
                </a:cubicBezTo>
                <a:cubicBezTo>
                  <a:pt x="54761" y="187713"/>
                  <a:pt x="61767" y="193220"/>
                  <a:pt x="70071" y="196948"/>
                </a:cubicBezTo>
                <a:cubicBezTo>
                  <a:pt x="78375" y="200677"/>
                  <a:pt x="87775" y="202541"/>
                  <a:pt x="98270" y="202541"/>
                </a:cubicBezTo>
                <a:cubicBezTo>
                  <a:pt x="107150" y="202541"/>
                  <a:pt x="114906" y="201451"/>
                  <a:pt x="121537" y="199271"/>
                </a:cubicBezTo>
                <a:cubicBezTo>
                  <a:pt x="128169" y="197092"/>
                  <a:pt x="133820" y="194654"/>
                  <a:pt x="138490" y="191958"/>
                </a:cubicBezTo>
                <a:cubicBezTo>
                  <a:pt x="143161" y="189262"/>
                  <a:pt x="146995" y="186824"/>
                  <a:pt x="149994" y="184644"/>
                </a:cubicBezTo>
                <a:cubicBezTo>
                  <a:pt x="152993" y="182465"/>
                  <a:pt x="155358" y="181375"/>
                  <a:pt x="157087" y="181375"/>
                </a:cubicBezTo>
                <a:cubicBezTo>
                  <a:pt x="157896" y="181375"/>
                  <a:pt x="158588" y="181547"/>
                  <a:pt x="159164" y="181891"/>
                </a:cubicBezTo>
                <a:cubicBezTo>
                  <a:pt x="159741" y="182235"/>
                  <a:pt x="160202" y="182895"/>
                  <a:pt x="160548" y="183870"/>
                </a:cubicBezTo>
                <a:cubicBezTo>
                  <a:pt x="160894" y="184845"/>
                  <a:pt x="161153" y="186193"/>
                  <a:pt x="161326" y="187914"/>
                </a:cubicBezTo>
                <a:cubicBezTo>
                  <a:pt x="161499" y="189635"/>
                  <a:pt x="161586" y="191814"/>
                  <a:pt x="161586" y="194453"/>
                </a:cubicBezTo>
                <a:cubicBezTo>
                  <a:pt x="161586" y="196289"/>
                  <a:pt x="161528" y="197895"/>
                  <a:pt x="161414" y="199271"/>
                </a:cubicBezTo>
                <a:cubicBezTo>
                  <a:pt x="161299" y="200648"/>
                  <a:pt x="161098" y="201853"/>
                  <a:pt x="160811" y="202885"/>
                </a:cubicBezTo>
                <a:cubicBezTo>
                  <a:pt x="160525" y="203918"/>
                  <a:pt x="160152" y="204835"/>
                  <a:pt x="159693" y="205638"/>
                </a:cubicBezTo>
                <a:cubicBezTo>
                  <a:pt x="159234" y="206441"/>
                  <a:pt x="158431" y="207417"/>
                  <a:pt x="157284" y="208564"/>
                </a:cubicBezTo>
                <a:cubicBezTo>
                  <a:pt x="156136" y="209711"/>
                  <a:pt x="153727" y="211460"/>
                  <a:pt x="150056" y="213812"/>
                </a:cubicBezTo>
                <a:cubicBezTo>
                  <a:pt x="146385" y="216164"/>
                  <a:pt x="141825" y="218458"/>
                  <a:pt x="136376" y="220696"/>
                </a:cubicBezTo>
                <a:cubicBezTo>
                  <a:pt x="130926" y="222933"/>
                  <a:pt x="124674" y="224826"/>
                  <a:pt x="117619" y="226374"/>
                </a:cubicBezTo>
                <a:cubicBezTo>
                  <a:pt x="110563" y="227923"/>
                  <a:pt x="102848" y="228697"/>
                  <a:pt x="94473" y="228697"/>
                </a:cubicBezTo>
                <a:cubicBezTo>
                  <a:pt x="80019" y="228697"/>
                  <a:pt x="66969" y="226288"/>
                  <a:pt x="55325" y="221470"/>
                </a:cubicBezTo>
                <a:cubicBezTo>
                  <a:pt x="43680" y="216652"/>
                  <a:pt x="33757" y="209539"/>
                  <a:pt x="25554" y="200132"/>
                </a:cubicBezTo>
                <a:cubicBezTo>
                  <a:pt x="17352" y="190725"/>
                  <a:pt x="11042" y="179109"/>
                  <a:pt x="6625" y="165285"/>
                </a:cubicBezTo>
                <a:cubicBezTo>
                  <a:pt x="2209" y="151461"/>
                  <a:pt x="0" y="135543"/>
                  <a:pt x="0" y="117532"/>
                </a:cubicBezTo>
                <a:cubicBezTo>
                  <a:pt x="0" y="99062"/>
                  <a:pt x="2381" y="82599"/>
                  <a:pt x="7142" y="68144"/>
                </a:cubicBezTo>
                <a:cubicBezTo>
                  <a:pt x="11903" y="53689"/>
                  <a:pt x="18585" y="41443"/>
                  <a:pt x="27189" y="31405"/>
                </a:cubicBezTo>
                <a:cubicBezTo>
                  <a:pt x="35793" y="21367"/>
                  <a:pt x="46090" y="13709"/>
                  <a:pt x="58078" y="8432"/>
                </a:cubicBezTo>
                <a:cubicBezTo>
                  <a:pt x="70066" y="3155"/>
                  <a:pt x="83345" y="516"/>
                  <a:pt x="97915" y="516"/>
                </a:cubicBezTo>
                <a:close/>
                <a:moveTo>
                  <a:pt x="1468836" y="0"/>
                </a:moveTo>
                <a:cubicBezTo>
                  <a:pt x="1473769" y="0"/>
                  <a:pt x="1478731" y="430"/>
                  <a:pt x="1483721" y="1290"/>
                </a:cubicBezTo>
                <a:cubicBezTo>
                  <a:pt x="1488712" y="2151"/>
                  <a:pt x="1493415" y="3298"/>
                  <a:pt x="1497832" y="4732"/>
                </a:cubicBezTo>
                <a:cubicBezTo>
                  <a:pt x="1502249" y="6166"/>
                  <a:pt x="1506178" y="7772"/>
                  <a:pt x="1509620" y="9550"/>
                </a:cubicBezTo>
                <a:cubicBezTo>
                  <a:pt x="1513061" y="11328"/>
                  <a:pt x="1515327" y="12762"/>
                  <a:pt x="1516417" y="13852"/>
                </a:cubicBezTo>
                <a:cubicBezTo>
                  <a:pt x="1517507" y="14942"/>
                  <a:pt x="1518224" y="15803"/>
                  <a:pt x="1518568" y="16434"/>
                </a:cubicBezTo>
                <a:cubicBezTo>
                  <a:pt x="1518912" y="17065"/>
                  <a:pt x="1519199" y="17868"/>
                  <a:pt x="1519428" y="18843"/>
                </a:cubicBezTo>
                <a:cubicBezTo>
                  <a:pt x="1519658" y="19818"/>
                  <a:pt x="1519830" y="20994"/>
                  <a:pt x="1519945" y="22370"/>
                </a:cubicBezTo>
                <a:cubicBezTo>
                  <a:pt x="1520059" y="23747"/>
                  <a:pt x="1520117" y="25525"/>
                  <a:pt x="1520117" y="27705"/>
                </a:cubicBezTo>
                <a:cubicBezTo>
                  <a:pt x="1520117" y="29770"/>
                  <a:pt x="1520031" y="31606"/>
                  <a:pt x="1519859" y="33212"/>
                </a:cubicBezTo>
                <a:cubicBezTo>
                  <a:pt x="1519687" y="34818"/>
                  <a:pt x="1519428" y="36166"/>
                  <a:pt x="1519084" y="37256"/>
                </a:cubicBezTo>
                <a:cubicBezTo>
                  <a:pt x="1518740" y="38345"/>
                  <a:pt x="1518252" y="39148"/>
                  <a:pt x="1517622" y="39665"/>
                </a:cubicBezTo>
                <a:cubicBezTo>
                  <a:pt x="1516991" y="40181"/>
                  <a:pt x="1516274" y="40439"/>
                  <a:pt x="1515471" y="40439"/>
                </a:cubicBezTo>
                <a:cubicBezTo>
                  <a:pt x="1514209" y="40439"/>
                  <a:pt x="1512230" y="39636"/>
                  <a:pt x="1509534" y="38030"/>
                </a:cubicBezTo>
                <a:cubicBezTo>
                  <a:pt x="1506838" y="36424"/>
                  <a:pt x="1503539" y="34617"/>
                  <a:pt x="1499639" y="32609"/>
                </a:cubicBezTo>
                <a:cubicBezTo>
                  <a:pt x="1495738" y="30602"/>
                  <a:pt x="1491121" y="28766"/>
                  <a:pt x="1485786" y="27103"/>
                </a:cubicBezTo>
                <a:cubicBezTo>
                  <a:pt x="1480452" y="25439"/>
                  <a:pt x="1474457" y="24608"/>
                  <a:pt x="1467804" y="24608"/>
                </a:cubicBezTo>
                <a:cubicBezTo>
                  <a:pt x="1461609" y="24608"/>
                  <a:pt x="1456217" y="25439"/>
                  <a:pt x="1451628" y="27103"/>
                </a:cubicBezTo>
                <a:cubicBezTo>
                  <a:pt x="1447039" y="28766"/>
                  <a:pt x="1443253" y="30975"/>
                  <a:pt x="1440270" y="33728"/>
                </a:cubicBezTo>
                <a:cubicBezTo>
                  <a:pt x="1437288" y="36481"/>
                  <a:pt x="1435051" y="39751"/>
                  <a:pt x="1433559" y="43537"/>
                </a:cubicBezTo>
                <a:cubicBezTo>
                  <a:pt x="1432068" y="47322"/>
                  <a:pt x="1431322" y="51338"/>
                  <a:pt x="1431322" y="55582"/>
                </a:cubicBezTo>
                <a:cubicBezTo>
                  <a:pt x="1431322" y="61777"/>
                  <a:pt x="1432756" y="67112"/>
                  <a:pt x="1435624" y="71586"/>
                </a:cubicBezTo>
                <a:cubicBezTo>
                  <a:pt x="1438492" y="76060"/>
                  <a:pt x="1442307" y="80018"/>
                  <a:pt x="1447068" y="83460"/>
                </a:cubicBezTo>
                <a:cubicBezTo>
                  <a:pt x="1451829" y="86901"/>
                  <a:pt x="1457249" y="90056"/>
                  <a:pt x="1463330" y="92924"/>
                </a:cubicBezTo>
                <a:cubicBezTo>
                  <a:pt x="1469410" y="95792"/>
                  <a:pt x="1475605" y="98689"/>
                  <a:pt x="1481914" y="101614"/>
                </a:cubicBezTo>
                <a:cubicBezTo>
                  <a:pt x="1488224" y="104540"/>
                  <a:pt x="1494419" y="107752"/>
                  <a:pt x="1500499" y="111251"/>
                </a:cubicBezTo>
                <a:cubicBezTo>
                  <a:pt x="1506580" y="114750"/>
                  <a:pt x="1512000" y="118880"/>
                  <a:pt x="1516761" y="123641"/>
                </a:cubicBezTo>
                <a:cubicBezTo>
                  <a:pt x="1521522" y="128402"/>
                  <a:pt x="1525365" y="134023"/>
                  <a:pt x="1528291" y="140505"/>
                </a:cubicBezTo>
                <a:cubicBezTo>
                  <a:pt x="1531216" y="146987"/>
                  <a:pt x="1532679" y="154645"/>
                  <a:pt x="1532679" y="163478"/>
                </a:cubicBezTo>
                <a:cubicBezTo>
                  <a:pt x="1532679" y="173918"/>
                  <a:pt x="1530757" y="183210"/>
                  <a:pt x="1526914" y="191355"/>
                </a:cubicBezTo>
                <a:cubicBezTo>
                  <a:pt x="1523071" y="199501"/>
                  <a:pt x="1517736" y="206413"/>
                  <a:pt x="1510910" y="212091"/>
                </a:cubicBezTo>
                <a:cubicBezTo>
                  <a:pt x="1504084" y="217770"/>
                  <a:pt x="1496054" y="222044"/>
                  <a:pt x="1486819" y="224912"/>
                </a:cubicBezTo>
                <a:cubicBezTo>
                  <a:pt x="1477584" y="227780"/>
                  <a:pt x="1467632" y="229214"/>
                  <a:pt x="1456962" y="229214"/>
                </a:cubicBezTo>
                <a:cubicBezTo>
                  <a:pt x="1449506" y="229214"/>
                  <a:pt x="1442594" y="228583"/>
                  <a:pt x="1436227" y="227321"/>
                </a:cubicBezTo>
                <a:cubicBezTo>
                  <a:pt x="1429859" y="226059"/>
                  <a:pt x="1424181" y="224510"/>
                  <a:pt x="1419190" y="222675"/>
                </a:cubicBezTo>
                <a:cubicBezTo>
                  <a:pt x="1414200" y="220839"/>
                  <a:pt x="1410013" y="218946"/>
                  <a:pt x="1406628" y="216996"/>
                </a:cubicBezTo>
                <a:cubicBezTo>
                  <a:pt x="1403244" y="215046"/>
                  <a:pt x="1400892" y="213382"/>
                  <a:pt x="1399573" y="212005"/>
                </a:cubicBezTo>
                <a:cubicBezTo>
                  <a:pt x="1398254" y="210629"/>
                  <a:pt x="1397278" y="208879"/>
                  <a:pt x="1396648" y="206757"/>
                </a:cubicBezTo>
                <a:cubicBezTo>
                  <a:pt x="1396017" y="204635"/>
                  <a:pt x="1395701" y="201795"/>
                  <a:pt x="1395701" y="198239"/>
                </a:cubicBezTo>
                <a:cubicBezTo>
                  <a:pt x="1395701" y="195715"/>
                  <a:pt x="1395816" y="193621"/>
                  <a:pt x="1396045" y="191958"/>
                </a:cubicBezTo>
                <a:cubicBezTo>
                  <a:pt x="1396275" y="190294"/>
                  <a:pt x="1396619" y="188946"/>
                  <a:pt x="1397078" y="187914"/>
                </a:cubicBezTo>
                <a:cubicBezTo>
                  <a:pt x="1397537" y="186881"/>
                  <a:pt x="1398110" y="186164"/>
                  <a:pt x="1398799" y="185763"/>
                </a:cubicBezTo>
                <a:cubicBezTo>
                  <a:pt x="1399487" y="185361"/>
                  <a:pt x="1400290" y="185161"/>
                  <a:pt x="1401208" y="185161"/>
                </a:cubicBezTo>
                <a:cubicBezTo>
                  <a:pt x="1402814" y="185161"/>
                  <a:pt x="1405080" y="186136"/>
                  <a:pt x="1408005" y="188086"/>
                </a:cubicBezTo>
                <a:cubicBezTo>
                  <a:pt x="1410930" y="190036"/>
                  <a:pt x="1414688" y="192159"/>
                  <a:pt x="1419276" y="194453"/>
                </a:cubicBezTo>
                <a:cubicBezTo>
                  <a:pt x="1423865" y="196747"/>
                  <a:pt x="1429401" y="198898"/>
                  <a:pt x="1435882" y="200906"/>
                </a:cubicBezTo>
                <a:cubicBezTo>
                  <a:pt x="1442364" y="202914"/>
                  <a:pt x="1449850" y="203918"/>
                  <a:pt x="1458339" y="203918"/>
                </a:cubicBezTo>
                <a:cubicBezTo>
                  <a:pt x="1464764" y="203918"/>
                  <a:pt x="1470643" y="203057"/>
                  <a:pt x="1475978" y="201336"/>
                </a:cubicBezTo>
                <a:cubicBezTo>
                  <a:pt x="1481312" y="199615"/>
                  <a:pt x="1485901" y="197178"/>
                  <a:pt x="1489744" y="194023"/>
                </a:cubicBezTo>
                <a:cubicBezTo>
                  <a:pt x="1493587" y="190868"/>
                  <a:pt x="1496541" y="186996"/>
                  <a:pt x="1498606" y="182407"/>
                </a:cubicBezTo>
                <a:cubicBezTo>
                  <a:pt x="1500671" y="177818"/>
                  <a:pt x="1501704" y="172598"/>
                  <a:pt x="1501704" y="166748"/>
                </a:cubicBezTo>
                <a:cubicBezTo>
                  <a:pt x="1501704" y="160438"/>
                  <a:pt x="1500270" y="155046"/>
                  <a:pt x="1497402" y="150572"/>
                </a:cubicBezTo>
                <a:cubicBezTo>
                  <a:pt x="1494534" y="146098"/>
                  <a:pt x="1490748" y="142169"/>
                  <a:pt x="1486044" y="138784"/>
                </a:cubicBezTo>
                <a:cubicBezTo>
                  <a:pt x="1481341" y="135400"/>
                  <a:pt x="1475978" y="132303"/>
                  <a:pt x="1469955" y="129492"/>
                </a:cubicBezTo>
                <a:cubicBezTo>
                  <a:pt x="1463932" y="126681"/>
                  <a:pt x="1457765" y="123813"/>
                  <a:pt x="1451456" y="120888"/>
                </a:cubicBezTo>
                <a:cubicBezTo>
                  <a:pt x="1445146" y="117962"/>
                  <a:pt x="1439008" y="114721"/>
                  <a:pt x="1433043" y="111165"/>
                </a:cubicBezTo>
                <a:cubicBezTo>
                  <a:pt x="1427078" y="107609"/>
                  <a:pt x="1421743" y="103421"/>
                  <a:pt x="1417039" y="98603"/>
                </a:cubicBezTo>
                <a:cubicBezTo>
                  <a:pt x="1412336" y="93785"/>
                  <a:pt x="1408521" y="88135"/>
                  <a:pt x="1405596" y="81653"/>
                </a:cubicBezTo>
                <a:cubicBezTo>
                  <a:pt x="1402670" y="75171"/>
                  <a:pt x="1401208" y="67399"/>
                  <a:pt x="1401208" y="58336"/>
                </a:cubicBezTo>
                <a:cubicBezTo>
                  <a:pt x="1401208" y="49043"/>
                  <a:pt x="1402900" y="40755"/>
                  <a:pt x="1406284" y="33470"/>
                </a:cubicBezTo>
                <a:cubicBezTo>
                  <a:pt x="1409668" y="26185"/>
                  <a:pt x="1414372" y="20076"/>
                  <a:pt x="1420395" y="15143"/>
                </a:cubicBezTo>
                <a:cubicBezTo>
                  <a:pt x="1426418" y="10210"/>
                  <a:pt x="1433588" y="6453"/>
                  <a:pt x="1441905" y="3872"/>
                </a:cubicBezTo>
                <a:cubicBezTo>
                  <a:pt x="1450223" y="1290"/>
                  <a:pt x="1459200" y="0"/>
                  <a:pt x="1468836" y="0"/>
                </a:cubicBezTo>
                <a:close/>
                <a:moveTo>
                  <a:pt x="292717" y="0"/>
                </a:moveTo>
                <a:cubicBezTo>
                  <a:pt x="309122" y="0"/>
                  <a:pt x="323405" y="2466"/>
                  <a:pt x="335566" y="7399"/>
                </a:cubicBezTo>
                <a:cubicBezTo>
                  <a:pt x="347726" y="12332"/>
                  <a:pt x="357850" y="19531"/>
                  <a:pt x="365938" y="28996"/>
                </a:cubicBezTo>
                <a:cubicBezTo>
                  <a:pt x="374026" y="38460"/>
                  <a:pt x="380049" y="50162"/>
                  <a:pt x="384007" y="64100"/>
                </a:cubicBezTo>
                <a:cubicBezTo>
                  <a:pt x="387965" y="78039"/>
                  <a:pt x="389944" y="94014"/>
                  <a:pt x="389944" y="112025"/>
                </a:cubicBezTo>
                <a:cubicBezTo>
                  <a:pt x="389944" y="130037"/>
                  <a:pt x="387821" y="146270"/>
                  <a:pt x="383577" y="160725"/>
                </a:cubicBezTo>
                <a:cubicBezTo>
                  <a:pt x="379332" y="175180"/>
                  <a:pt x="372994" y="187484"/>
                  <a:pt x="364562" y="197636"/>
                </a:cubicBezTo>
                <a:cubicBezTo>
                  <a:pt x="356130" y="207789"/>
                  <a:pt x="345547" y="215590"/>
                  <a:pt x="332812" y="221040"/>
                </a:cubicBezTo>
                <a:cubicBezTo>
                  <a:pt x="320078" y="226489"/>
                  <a:pt x="305222" y="229214"/>
                  <a:pt x="288243" y="229214"/>
                </a:cubicBezTo>
                <a:cubicBezTo>
                  <a:pt x="271494" y="229214"/>
                  <a:pt x="257010" y="226718"/>
                  <a:pt x="244792" y="221728"/>
                </a:cubicBezTo>
                <a:cubicBezTo>
                  <a:pt x="232574" y="216738"/>
                  <a:pt x="222479" y="209482"/>
                  <a:pt x="214506" y="199960"/>
                </a:cubicBezTo>
                <a:cubicBezTo>
                  <a:pt x="206533" y="190438"/>
                  <a:pt x="200596" y="178621"/>
                  <a:pt x="196695" y="164511"/>
                </a:cubicBezTo>
                <a:cubicBezTo>
                  <a:pt x="192795" y="150400"/>
                  <a:pt x="190844" y="134167"/>
                  <a:pt x="190844" y="115811"/>
                </a:cubicBezTo>
                <a:cubicBezTo>
                  <a:pt x="190844" y="98259"/>
                  <a:pt x="192967" y="82313"/>
                  <a:pt x="197211" y="67972"/>
                </a:cubicBezTo>
                <a:cubicBezTo>
                  <a:pt x="201456" y="53632"/>
                  <a:pt x="207823" y="41443"/>
                  <a:pt x="216313" y="31405"/>
                </a:cubicBezTo>
                <a:cubicBezTo>
                  <a:pt x="224802" y="21367"/>
                  <a:pt x="235414" y="13623"/>
                  <a:pt x="248148" y="8174"/>
                </a:cubicBezTo>
                <a:cubicBezTo>
                  <a:pt x="260882" y="2724"/>
                  <a:pt x="275738" y="0"/>
                  <a:pt x="29271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R="0" lvl="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en-GB" altLang="zh-CN" sz="2800" b="0" i="0" u="none" strike="noStrike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  <a:lvl2pPr marL="6858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2pPr>
            <a:lvl3pPr marL="11430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3pPr>
            <a:lvl4pPr marL="16002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4pPr>
            <a:lvl5pPr marL="20574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zh-CN" altLang="en-US"/>
          </a:p>
        </p:txBody>
      </p:sp>
      <p:sp>
        <p:nvSpPr>
          <p:cNvPr id="40" name="标题 5"/>
          <p:cNvSpPr>
            <a:spLocks noGrp="1"/>
          </p:cNvSpPr>
          <p:nvPr>
            <p:custDataLst>
              <p:tags r:id="rId18"/>
            </p:custDataLst>
          </p:nvPr>
        </p:nvSpPr>
        <p:spPr>
          <a:xfrm>
            <a:off x="835025" y="603885"/>
            <a:ext cx="2002790" cy="12230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t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r>
              <a:rPr lang="zh-CN" altLang="en-US" dirty="0">
                <a:latin typeface="汉仪雅酷黑 85W" panose="020B0904020202020204" charset="-122"/>
                <a:ea typeface="汉仪雅酷黑 85W" panose="020B0904020202020204" charset="-122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接箭头连接符 35"/>
          <p:cNvCxnSpPr/>
          <p:nvPr/>
        </p:nvCxnSpPr>
        <p:spPr>
          <a:xfrm>
            <a:off x="5053605" y="4540023"/>
            <a:ext cx="68217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V="1">
            <a:off x="4621449" y="3602737"/>
            <a:ext cx="1114327" cy="45984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4757015" y="5058924"/>
            <a:ext cx="915640" cy="4292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760160" y="981960"/>
            <a:ext cx="45862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了解故宫的网上安家过程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421" y="4135176"/>
            <a:ext cx="2722824" cy="272282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527524" y="3786820"/>
            <a:ext cx="1490637" cy="1490638"/>
            <a:chOff x="4993868" y="2326868"/>
            <a:chExt cx="2204265" cy="2204265"/>
          </a:xfrm>
          <a:effectLst>
            <a:outerShdw blurRad="177800" dist="889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6" name="任意多边形 5"/>
            <p:cNvSpPr/>
            <p:nvPr/>
          </p:nvSpPr>
          <p:spPr>
            <a:xfrm>
              <a:off x="4993868" y="2326868"/>
              <a:ext cx="2204265" cy="2204265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solidFill>
              <a:srgbClr val="F9F9F9"/>
            </a:soli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22319" y="5311423"/>
            <a:ext cx="2664000" cy="436194"/>
            <a:chOff x="4809948" y="5507366"/>
            <a:chExt cx="2664000" cy="436194"/>
          </a:xfrm>
        </p:grpSpPr>
        <p:grpSp>
          <p:nvGrpSpPr>
            <p:cNvPr id="23" name="组合 22"/>
            <p:cNvGrpSpPr/>
            <p:nvPr/>
          </p:nvGrpSpPr>
          <p:grpSpPr>
            <a:xfrm>
              <a:off x="4809948" y="5507367"/>
              <a:ext cx="2664000" cy="436193"/>
              <a:chOff x="7539568" y="1725919"/>
              <a:chExt cx="3302985" cy="6386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同侧圆角矩形 23"/>
              <p:cNvSpPr/>
              <p:nvPr/>
            </p:nvSpPr>
            <p:spPr>
              <a:xfrm rot="16200000" flipH="1">
                <a:off x="7948588" y="1316899"/>
                <a:ext cx="638629" cy="145666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同侧圆角矩形 25"/>
              <p:cNvSpPr/>
              <p:nvPr/>
            </p:nvSpPr>
            <p:spPr>
              <a:xfrm rot="5400000">
                <a:off x="9232949" y="754944"/>
                <a:ext cx="638629" cy="25805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3" name="文本框 66"/>
            <p:cNvSpPr txBox="1"/>
            <p:nvPr/>
          </p:nvSpPr>
          <p:spPr bwMode="auto">
            <a:xfrm>
              <a:off x="5555386" y="5507366"/>
              <a:ext cx="1764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zh-CN" sz="2000" b="1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上传网站</a:t>
              </a:r>
              <a:endParaRPr lang="zh-CN" altLang="en-US" sz="20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4" name="组合 123"/>
            <p:cNvGrpSpPr/>
            <p:nvPr/>
          </p:nvGrpSpPr>
          <p:grpSpPr>
            <a:xfrm>
              <a:off x="5047225" y="5618193"/>
              <a:ext cx="215886" cy="220895"/>
              <a:chOff x="7094088" y="3043485"/>
              <a:chExt cx="420702" cy="430461"/>
            </a:xfrm>
            <a:solidFill>
              <a:schemeClr val="bg1">
                <a:lumMod val="50000"/>
              </a:schemeClr>
            </a:solidFill>
          </p:grpSpPr>
          <p:sp>
            <p:nvSpPr>
              <p:cNvPr id="125" name="Freeform 833"/>
              <p:cNvSpPr>
                <a:spLocks noEditPoints="1"/>
              </p:cNvSpPr>
              <p:nvPr/>
            </p:nvSpPr>
            <p:spPr bwMode="auto">
              <a:xfrm>
                <a:off x="7094088" y="3207212"/>
                <a:ext cx="185413" cy="266734"/>
              </a:xfrm>
              <a:custGeom>
                <a:avLst/>
                <a:gdLst>
                  <a:gd name="T0" fmla="*/ 95 w 171"/>
                  <a:gd name="T1" fmla="*/ 24 h 246"/>
                  <a:gd name="T2" fmla="*/ 147 w 171"/>
                  <a:gd name="T3" fmla="*/ 201 h 246"/>
                  <a:gd name="T4" fmla="*/ 76 w 171"/>
                  <a:gd name="T5" fmla="*/ 223 h 246"/>
                  <a:gd name="T6" fmla="*/ 24 w 171"/>
                  <a:gd name="T7" fmla="*/ 43 h 246"/>
                  <a:gd name="T8" fmla="*/ 95 w 171"/>
                  <a:gd name="T9" fmla="*/ 24 h 246"/>
                  <a:gd name="T10" fmla="*/ 107 w 171"/>
                  <a:gd name="T11" fmla="*/ 0 h 246"/>
                  <a:gd name="T12" fmla="*/ 90 w 171"/>
                  <a:gd name="T13" fmla="*/ 5 h 246"/>
                  <a:gd name="T14" fmla="*/ 17 w 171"/>
                  <a:gd name="T15" fmla="*/ 26 h 246"/>
                  <a:gd name="T16" fmla="*/ 0 w 171"/>
                  <a:gd name="T17" fmla="*/ 31 h 246"/>
                  <a:gd name="T18" fmla="*/ 5 w 171"/>
                  <a:gd name="T19" fmla="*/ 50 h 246"/>
                  <a:gd name="T20" fmla="*/ 57 w 171"/>
                  <a:gd name="T21" fmla="*/ 227 h 246"/>
                  <a:gd name="T22" fmla="*/ 64 w 171"/>
                  <a:gd name="T23" fmla="*/ 246 h 246"/>
                  <a:gd name="T24" fmla="*/ 81 w 171"/>
                  <a:gd name="T25" fmla="*/ 241 h 246"/>
                  <a:gd name="T26" fmla="*/ 152 w 171"/>
                  <a:gd name="T27" fmla="*/ 220 h 246"/>
                  <a:gd name="T28" fmla="*/ 171 w 171"/>
                  <a:gd name="T29" fmla="*/ 215 h 246"/>
                  <a:gd name="T30" fmla="*/ 166 w 171"/>
                  <a:gd name="T31" fmla="*/ 197 h 246"/>
                  <a:gd name="T32" fmla="*/ 114 w 171"/>
                  <a:gd name="T33" fmla="*/ 17 h 246"/>
                  <a:gd name="T34" fmla="*/ 107 w 171"/>
                  <a:gd name="T35" fmla="*/ 0 h 246"/>
                  <a:gd name="T36" fmla="*/ 107 w 171"/>
                  <a:gd name="T3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1" h="246">
                    <a:moveTo>
                      <a:pt x="95" y="24"/>
                    </a:moveTo>
                    <a:lnTo>
                      <a:pt x="147" y="201"/>
                    </a:lnTo>
                    <a:lnTo>
                      <a:pt x="76" y="223"/>
                    </a:lnTo>
                    <a:lnTo>
                      <a:pt x="24" y="43"/>
                    </a:lnTo>
                    <a:lnTo>
                      <a:pt x="95" y="24"/>
                    </a:lnTo>
                    <a:close/>
                    <a:moveTo>
                      <a:pt x="107" y="0"/>
                    </a:moveTo>
                    <a:lnTo>
                      <a:pt x="90" y="5"/>
                    </a:lnTo>
                    <a:lnTo>
                      <a:pt x="17" y="26"/>
                    </a:lnTo>
                    <a:lnTo>
                      <a:pt x="0" y="31"/>
                    </a:lnTo>
                    <a:lnTo>
                      <a:pt x="5" y="50"/>
                    </a:lnTo>
                    <a:lnTo>
                      <a:pt x="57" y="227"/>
                    </a:lnTo>
                    <a:lnTo>
                      <a:pt x="64" y="246"/>
                    </a:lnTo>
                    <a:lnTo>
                      <a:pt x="81" y="241"/>
                    </a:lnTo>
                    <a:lnTo>
                      <a:pt x="152" y="220"/>
                    </a:lnTo>
                    <a:lnTo>
                      <a:pt x="171" y="215"/>
                    </a:lnTo>
                    <a:lnTo>
                      <a:pt x="166" y="197"/>
                    </a:lnTo>
                    <a:lnTo>
                      <a:pt x="114" y="17"/>
                    </a:lnTo>
                    <a:lnTo>
                      <a:pt x="107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834"/>
              <p:cNvSpPr>
                <a:spLocks noEditPoints="1"/>
              </p:cNvSpPr>
              <p:nvPr/>
            </p:nvSpPr>
            <p:spPr bwMode="auto">
              <a:xfrm>
                <a:off x="7094088" y="3207212"/>
                <a:ext cx="185413" cy="266734"/>
              </a:xfrm>
              <a:custGeom>
                <a:avLst/>
                <a:gdLst>
                  <a:gd name="T0" fmla="*/ 95 w 171"/>
                  <a:gd name="T1" fmla="*/ 24 h 246"/>
                  <a:gd name="T2" fmla="*/ 147 w 171"/>
                  <a:gd name="T3" fmla="*/ 201 h 246"/>
                  <a:gd name="T4" fmla="*/ 76 w 171"/>
                  <a:gd name="T5" fmla="*/ 223 h 246"/>
                  <a:gd name="T6" fmla="*/ 24 w 171"/>
                  <a:gd name="T7" fmla="*/ 43 h 246"/>
                  <a:gd name="T8" fmla="*/ 95 w 171"/>
                  <a:gd name="T9" fmla="*/ 24 h 246"/>
                  <a:gd name="T10" fmla="*/ 107 w 171"/>
                  <a:gd name="T11" fmla="*/ 0 h 246"/>
                  <a:gd name="T12" fmla="*/ 90 w 171"/>
                  <a:gd name="T13" fmla="*/ 5 h 246"/>
                  <a:gd name="T14" fmla="*/ 17 w 171"/>
                  <a:gd name="T15" fmla="*/ 26 h 246"/>
                  <a:gd name="T16" fmla="*/ 0 w 171"/>
                  <a:gd name="T17" fmla="*/ 31 h 246"/>
                  <a:gd name="T18" fmla="*/ 5 w 171"/>
                  <a:gd name="T19" fmla="*/ 50 h 246"/>
                  <a:gd name="T20" fmla="*/ 57 w 171"/>
                  <a:gd name="T21" fmla="*/ 227 h 246"/>
                  <a:gd name="T22" fmla="*/ 64 w 171"/>
                  <a:gd name="T23" fmla="*/ 246 h 246"/>
                  <a:gd name="T24" fmla="*/ 81 w 171"/>
                  <a:gd name="T25" fmla="*/ 241 h 246"/>
                  <a:gd name="T26" fmla="*/ 152 w 171"/>
                  <a:gd name="T27" fmla="*/ 220 h 246"/>
                  <a:gd name="T28" fmla="*/ 171 w 171"/>
                  <a:gd name="T29" fmla="*/ 215 h 246"/>
                  <a:gd name="T30" fmla="*/ 166 w 171"/>
                  <a:gd name="T31" fmla="*/ 197 h 246"/>
                  <a:gd name="T32" fmla="*/ 114 w 171"/>
                  <a:gd name="T33" fmla="*/ 17 h 246"/>
                  <a:gd name="T34" fmla="*/ 107 w 171"/>
                  <a:gd name="T35" fmla="*/ 0 h 246"/>
                  <a:gd name="T36" fmla="*/ 107 w 171"/>
                  <a:gd name="T3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1" h="246">
                    <a:moveTo>
                      <a:pt x="95" y="24"/>
                    </a:moveTo>
                    <a:lnTo>
                      <a:pt x="147" y="201"/>
                    </a:lnTo>
                    <a:lnTo>
                      <a:pt x="76" y="223"/>
                    </a:lnTo>
                    <a:lnTo>
                      <a:pt x="24" y="43"/>
                    </a:lnTo>
                    <a:lnTo>
                      <a:pt x="95" y="24"/>
                    </a:lnTo>
                    <a:moveTo>
                      <a:pt x="107" y="0"/>
                    </a:moveTo>
                    <a:lnTo>
                      <a:pt x="90" y="5"/>
                    </a:lnTo>
                    <a:lnTo>
                      <a:pt x="17" y="26"/>
                    </a:lnTo>
                    <a:lnTo>
                      <a:pt x="0" y="31"/>
                    </a:lnTo>
                    <a:lnTo>
                      <a:pt x="5" y="50"/>
                    </a:lnTo>
                    <a:lnTo>
                      <a:pt x="57" y="227"/>
                    </a:lnTo>
                    <a:lnTo>
                      <a:pt x="64" y="246"/>
                    </a:lnTo>
                    <a:lnTo>
                      <a:pt x="81" y="241"/>
                    </a:lnTo>
                    <a:lnTo>
                      <a:pt x="152" y="220"/>
                    </a:lnTo>
                    <a:lnTo>
                      <a:pt x="171" y="215"/>
                    </a:lnTo>
                    <a:lnTo>
                      <a:pt x="166" y="197"/>
                    </a:lnTo>
                    <a:lnTo>
                      <a:pt x="114" y="17"/>
                    </a:lnTo>
                    <a:lnTo>
                      <a:pt x="107" y="0"/>
                    </a:lnTo>
                    <a:lnTo>
                      <a:pt x="10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835"/>
              <p:cNvSpPr>
                <a:spLocks/>
              </p:cNvSpPr>
              <p:nvPr/>
            </p:nvSpPr>
            <p:spPr bwMode="auto">
              <a:xfrm>
                <a:off x="7217696" y="3043485"/>
                <a:ext cx="297094" cy="338297"/>
              </a:xfrm>
              <a:custGeom>
                <a:avLst/>
                <a:gdLst>
                  <a:gd name="T0" fmla="*/ 111 w 116"/>
                  <a:gd name="T1" fmla="*/ 93 h 132"/>
                  <a:gd name="T2" fmla="*/ 104 w 116"/>
                  <a:gd name="T3" fmla="*/ 105 h 132"/>
                  <a:gd name="T4" fmla="*/ 104 w 116"/>
                  <a:gd name="T5" fmla="*/ 108 h 132"/>
                  <a:gd name="T6" fmla="*/ 94 w 116"/>
                  <a:gd name="T7" fmla="*/ 121 h 132"/>
                  <a:gd name="T8" fmla="*/ 93 w 116"/>
                  <a:gd name="T9" fmla="*/ 126 h 132"/>
                  <a:gd name="T10" fmla="*/ 79 w 116"/>
                  <a:gd name="T11" fmla="*/ 132 h 132"/>
                  <a:gd name="T12" fmla="*/ 74 w 116"/>
                  <a:gd name="T13" fmla="*/ 132 h 132"/>
                  <a:gd name="T14" fmla="*/ 42 w 116"/>
                  <a:gd name="T15" fmla="*/ 129 h 132"/>
                  <a:gd name="T16" fmla="*/ 31 w 116"/>
                  <a:gd name="T17" fmla="*/ 128 h 132"/>
                  <a:gd name="T18" fmla="*/ 16 w 116"/>
                  <a:gd name="T19" fmla="*/ 130 h 132"/>
                  <a:gd name="T20" fmla="*/ 0 w 116"/>
                  <a:gd name="T21" fmla="*/ 74 h 132"/>
                  <a:gd name="T22" fmla="*/ 35 w 116"/>
                  <a:gd name="T23" fmla="*/ 35 h 132"/>
                  <a:gd name="T24" fmla="*/ 37 w 116"/>
                  <a:gd name="T25" fmla="*/ 6 h 132"/>
                  <a:gd name="T26" fmla="*/ 48 w 116"/>
                  <a:gd name="T27" fmla="*/ 0 h 132"/>
                  <a:gd name="T28" fmla="*/ 60 w 116"/>
                  <a:gd name="T29" fmla="*/ 31 h 132"/>
                  <a:gd name="T30" fmla="*/ 59 w 116"/>
                  <a:gd name="T31" fmla="*/ 40 h 132"/>
                  <a:gd name="T32" fmla="*/ 58 w 116"/>
                  <a:gd name="T33" fmla="*/ 48 h 132"/>
                  <a:gd name="T34" fmla="*/ 95 w 116"/>
                  <a:gd name="T35" fmla="*/ 56 h 132"/>
                  <a:gd name="T36" fmla="*/ 98 w 116"/>
                  <a:gd name="T37" fmla="*/ 56 h 132"/>
                  <a:gd name="T38" fmla="*/ 116 w 116"/>
                  <a:gd name="T39" fmla="*/ 73 h 132"/>
                  <a:gd name="T40" fmla="*/ 110 w 116"/>
                  <a:gd name="T41" fmla="*/ 86 h 132"/>
                  <a:gd name="T42" fmla="*/ 111 w 116"/>
                  <a:gd name="T43" fmla="*/ 93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132">
                    <a:moveTo>
                      <a:pt x="111" y="93"/>
                    </a:moveTo>
                    <a:cubicBezTo>
                      <a:pt x="111" y="98"/>
                      <a:pt x="108" y="102"/>
                      <a:pt x="104" y="105"/>
                    </a:cubicBezTo>
                    <a:cubicBezTo>
                      <a:pt x="104" y="106"/>
                      <a:pt x="104" y="107"/>
                      <a:pt x="104" y="108"/>
                    </a:cubicBezTo>
                    <a:cubicBezTo>
                      <a:pt x="104" y="114"/>
                      <a:pt x="100" y="119"/>
                      <a:pt x="94" y="121"/>
                    </a:cubicBezTo>
                    <a:cubicBezTo>
                      <a:pt x="94" y="123"/>
                      <a:pt x="94" y="124"/>
                      <a:pt x="93" y="126"/>
                    </a:cubicBezTo>
                    <a:cubicBezTo>
                      <a:pt x="91" y="131"/>
                      <a:pt x="85" y="132"/>
                      <a:pt x="79" y="132"/>
                    </a:cubicBezTo>
                    <a:cubicBezTo>
                      <a:pt x="77" y="132"/>
                      <a:pt x="75" y="132"/>
                      <a:pt x="74" y="132"/>
                    </a:cubicBezTo>
                    <a:cubicBezTo>
                      <a:pt x="67" y="131"/>
                      <a:pt x="55" y="130"/>
                      <a:pt x="42" y="129"/>
                    </a:cubicBezTo>
                    <a:cubicBezTo>
                      <a:pt x="38" y="128"/>
                      <a:pt x="34" y="128"/>
                      <a:pt x="31" y="128"/>
                    </a:cubicBezTo>
                    <a:cubicBezTo>
                      <a:pt x="24" y="128"/>
                      <a:pt x="19" y="129"/>
                      <a:pt x="16" y="130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1" y="66"/>
                      <a:pt x="29" y="46"/>
                      <a:pt x="35" y="35"/>
                    </a:cubicBezTo>
                    <a:cubicBezTo>
                      <a:pt x="38" y="23"/>
                      <a:pt x="37" y="9"/>
                      <a:pt x="37" y="6"/>
                    </a:cubicBezTo>
                    <a:cubicBezTo>
                      <a:pt x="36" y="0"/>
                      <a:pt x="47" y="0"/>
                      <a:pt x="48" y="0"/>
                    </a:cubicBezTo>
                    <a:cubicBezTo>
                      <a:pt x="55" y="0"/>
                      <a:pt x="61" y="11"/>
                      <a:pt x="60" y="31"/>
                    </a:cubicBezTo>
                    <a:cubicBezTo>
                      <a:pt x="60" y="34"/>
                      <a:pt x="59" y="37"/>
                      <a:pt x="59" y="40"/>
                    </a:cubicBezTo>
                    <a:cubicBezTo>
                      <a:pt x="58" y="43"/>
                      <a:pt x="58" y="45"/>
                      <a:pt x="58" y="48"/>
                    </a:cubicBezTo>
                    <a:cubicBezTo>
                      <a:pt x="58" y="55"/>
                      <a:pt x="85" y="56"/>
                      <a:pt x="95" y="56"/>
                    </a:cubicBezTo>
                    <a:cubicBezTo>
                      <a:pt x="97" y="56"/>
                      <a:pt x="98" y="56"/>
                      <a:pt x="98" y="56"/>
                    </a:cubicBezTo>
                    <a:cubicBezTo>
                      <a:pt x="108" y="56"/>
                      <a:pt x="116" y="64"/>
                      <a:pt x="116" y="73"/>
                    </a:cubicBezTo>
                    <a:cubicBezTo>
                      <a:pt x="116" y="79"/>
                      <a:pt x="114" y="83"/>
                      <a:pt x="110" y="86"/>
                    </a:cubicBezTo>
                    <a:cubicBezTo>
                      <a:pt x="111" y="88"/>
                      <a:pt x="111" y="91"/>
                      <a:pt x="111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5822320" y="3351499"/>
            <a:ext cx="2664000" cy="453825"/>
            <a:chOff x="4809949" y="3547442"/>
            <a:chExt cx="2664000" cy="453825"/>
          </a:xfrm>
        </p:grpSpPr>
        <p:grpSp>
          <p:nvGrpSpPr>
            <p:cNvPr id="19" name="组合 18"/>
            <p:cNvGrpSpPr/>
            <p:nvPr/>
          </p:nvGrpSpPr>
          <p:grpSpPr>
            <a:xfrm>
              <a:off x="4809949" y="3565074"/>
              <a:ext cx="2664000" cy="436193"/>
              <a:chOff x="7539568" y="1725919"/>
              <a:chExt cx="3302985" cy="6386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同侧圆角矩形 19"/>
              <p:cNvSpPr/>
              <p:nvPr/>
            </p:nvSpPr>
            <p:spPr>
              <a:xfrm rot="16200000" flipH="1">
                <a:off x="7948588" y="1316899"/>
                <a:ext cx="638629" cy="145666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同侧圆角矩形 20"/>
              <p:cNvSpPr/>
              <p:nvPr/>
            </p:nvSpPr>
            <p:spPr>
              <a:xfrm rot="5400000">
                <a:off x="9232949" y="754944"/>
                <a:ext cx="638629" cy="25805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4982385" y="3675164"/>
              <a:ext cx="277649" cy="199750"/>
              <a:chOff x="3820635" y="3071676"/>
              <a:chExt cx="541058" cy="389258"/>
            </a:xfrm>
            <a:solidFill>
              <a:schemeClr val="bg1">
                <a:lumMod val="50000"/>
              </a:schemeClr>
            </a:solidFill>
          </p:grpSpPr>
          <p:sp>
            <p:nvSpPr>
              <p:cNvPr id="61" name="Freeform 226"/>
              <p:cNvSpPr>
                <a:spLocks noEditPoints="1"/>
              </p:cNvSpPr>
              <p:nvPr/>
            </p:nvSpPr>
            <p:spPr bwMode="auto">
              <a:xfrm>
                <a:off x="3820635" y="3071676"/>
                <a:ext cx="438051" cy="389258"/>
              </a:xfrm>
              <a:custGeom>
                <a:avLst/>
                <a:gdLst>
                  <a:gd name="T0" fmla="*/ 166 w 171"/>
                  <a:gd name="T1" fmla="*/ 0 h 152"/>
                  <a:gd name="T2" fmla="*/ 6 w 171"/>
                  <a:gd name="T3" fmla="*/ 0 h 152"/>
                  <a:gd name="T4" fmla="*/ 0 w 171"/>
                  <a:gd name="T5" fmla="*/ 6 h 152"/>
                  <a:gd name="T6" fmla="*/ 0 w 171"/>
                  <a:gd name="T7" fmla="*/ 147 h 152"/>
                  <a:gd name="T8" fmla="*/ 6 w 171"/>
                  <a:gd name="T9" fmla="*/ 152 h 152"/>
                  <a:gd name="T10" fmla="*/ 166 w 171"/>
                  <a:gd name="T11" fmla="*/ 152 h 152"/>
                  <a:gd name="T12" fmla="*/ 171 w 171"/>
                  <a:gd name="T13" fmla="*/ 147 h 152"/>
                  <a:gd name="T14" fmla="*/ 171 w 171"/>
                  <a:gd name="T15" fmla="*/ 6 h 152"/>
                  <a:gd name="T16" fmla="*/ 166 w 171"/>
                  <a:gd name="T17" fmla="*/ 0 h 152"/>
                  <a:gd name="T18" fmla="*/ 132 w 171"/>
                  <a:gd name="T19" fmla="*/ 12 h 152"/>
                  <a:gd name="T20" fmla="*/ 139 w 171"/>
                  <a:gd name="T21" fmla="*/ 19 h 152"/>
                  <a:gd name="T22" fmla="*/ 132 w 171"/>
                  <a:gd name="T23" fmla="*/ 26 h 152"/>
                  <a:gd name="T24" fmla="*/ 124 w 171"/>
                  <a:gd name="T25" fmla="*/ 19 h 152"/>
                  <a:gd name="T26" fmla="*/ 132 w 171"/>
                  <a:gd name="T27" fmla="*/ 12 h 152"/>
                  <a:gd name="T28" fmla="*/ 110 w 171"/>
                  <a:gd name="T29" fmla="*/ 12 h 152"/>
                  <a:gd name="T30" fmla="*/ 118 w 171"/>
                  <a:gd name="T31" fmla="*/ 19 h 152"/>
                  <a:gd name="T32" fmla="*/ 110 w 171"/>
                  <a:gd name="T33" fmla="*/ 26 h 152"/>
                  <a:gd name="T34" fmla="*/ 103 w 171"/>
                  <a:gd name="T35" fmla="*/ 19 h 152"/>
                  <a:gd name="T36" fmla="*/ 110 w 171"/>
                  <a:gd name="T37" fmla="*/ 12 h 152"/>
                  <a:gd name="T38" fmla="*/ 160 w 171"/>
                  <a:gd name="T39" fmla="*/ 141 h 152"/>
                  <a:gd name="T40" fmla="*/ 11 w 171"/>
                  <a:gd name="T41" fmla="*/ 141 h 152"/>
                  <a:gd name="T42" fmla="*/ 11 w 171"/>
                  <a:gd name="T43" fmla="*/ 38 h 152"/>
                  <a:gd name="T44" fmla="*/ 160 w 171"/>
                  <a:gd name="T45" fmla="*/ 38 h 152"/>
                  <a:gd name="T46" fmla="*/ 160 w 171"/>
                  <a:gd name="T47" fmla="*/ 141 h 152"/>
                  <a:gd name="T48" fmla="*/ 153 w 171"/>
                  <a:gd name="T49" fmla="*/ 26 h 152"/>
                  <a:gd name="T50" fmla="*/ 146 w 171"/>
                  <a:gd name="T51" fmla="*/ 19 h 152"/>
                  <a:gd name="T52" fmla="*/ 153 w 171"/>
                  <a:gd name="T53" fmla="*/ 12 h 152"/>
                  <a:gd name="T54" fmla="*/ 160 w 171"/>
                  <a:gd name="T55" fmla="*/ 19 h 152"/>
                  <a:gd name="T56" fmla="*/ 153 w 171"/>
                  <a:gd name="T57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52">
                    <a:moveTo>
                      <a:pt x="16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50"/>
                      <a:pt x="3" y="152"/>
                      <a:pt x="6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50"/>
                      <a:pt x="171" y="147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71" y="3"/>
                      <a:pt x="169" y="0"/>
                      <a:pt x="166" y="0"/>
                    </a:cubicBezTo>
                    <a:close/>
                    <a:moveTo>
                      <a:pt x="132" y="12"/>
                    </a:moveTo>
                    <a:cubicBezTo>
                      <a:pt x="136" y="12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4" y="23"/>
                      <a:pt x="124" y="19"/>
                    </a:cubicBezTo>
                    <a:cubicBezTo>
                      <a:pt x="124" y="15"/>
                      <a:pt x="128" y="12"/>
                      <a:pt x="132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8" y="15"/>
                      <a:pt x="118" y="19"/>
                    </a:cubicBezTo>
                    <a:cubicBezTo>
                      <a:pt x="118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  <a:moveTo>
                      <a:pt x="160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lnTo>
                      <a:pt x="160" y="141"/>
                    </a:lnTo>
                    <a:close/>
                    <a:moveTo>
                      <a:pt x="153" y="26"/>
                    </a:move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2"/>
                      <a:pt x="153" y="12"/>
                    </a:cubicBezTo>
                    <a:cubicBezTo>
                      <a:pt x="157" y="12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227"/>
              <p:cNvSpPr>
                <a:spLocks/>
              </p:cNvSpPr>
              <p:nvPr/>
            </p:nvSpPr>
            <p:spPr bwMode="auto">
              <a:xfrm>
                <a:off x="4117729" y="3336242"/>
                <a:ext cx="41203" cy="40119"/>
              </a:xfrm>
              <a:custGeom>
                <a:avLst/>
                <a:gdLst>
                  <a:gd name="T0" fmla="*/ 12 w 38"/>
                  <a:gd name="T1" fmla="*/ 0 h 37"/>
                  <a:gd name="T2" fmla="*/ 12 w 38"/>
                  <a:gd name="T3" fmla="*/ 2 h 37"/>
                  <a:gd name="T4" fmla="*/ 0 w 38"/>
                  <a:gd name="T5" fmla="*/ 37 h 37"/>
                  <a:gd name="T6" fmla="*/ 36 w 38"/>
                  <a:gd name="T7" fmla="*/ 28 h 37"/>
                  <a:gd name="T8" fmla="*/ 38 w 38"/>
                  <a:gd name="T9" fmla="*/ 26 h 37"/>
                  <a:gd name="T10" fmla="*/ 12 w 38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7">
                    <a:moveTo>
                      <a:pt x="12" y="0"/>
                    </a:moveTo>
                    <a:lnTo>
                      <a:pt x="12" y="2"/>
                    </a:lnTo>
                    <a:lnTo>
                      <a:pt x="0" y="37"/>
                    </a:lnTo>
                    <a:lnTo>
                      <a:pt x="36" y="28"/>
                    </a:lnTo>
                    <a:lnTo>
                      <a:pt x="38" y="2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 228"/>
              <p:cNvSpPr>
                <a:spLocks/>
              </p:cNvSpPr>
              <p:nvPr/>
            </p:nvSpPr>
            <p:spPr bwMode="auto">
              <a:xfrm>
                <a:off x="4281456" y="3135649"/>
                <a:ext cx="80237" cy="76984"/>
              </a:xfrm>
              <a:custGeom>
                <a:avLst/>
                <a:gdLst>
                  <a:gd name="T0" fmla="*/ 23 w 31"/>
                  <a:gd name="T1" fmla="*/ 30 h 30"/>
                  <a:gd name="T2" fmla="*/ 29 w 31"/>
                  <a:gd name="T3" fmla="*/ 24 h 30"/>
                  <a:gd name="T4" fmla="*/ 29 w 31"/>
                  <a:gd name="T5" fmla="*/ 17 h 30"/>
                  <a:gd name="T6" fmla="*/ 13 w 31"/>
                  <a:gd name="T7" fmla="*/ 2 h 30"/>
                  <a:gd name="T8" fmla="*/ 6 w 31"/>
                  <a:gd name="T9" fmla="*/ 2 h 30"/>
                  <a:gd name="T10" fmla="*/ 0 w 31"/>
                  <a:gd name="T11" fmla="*/ 8 h 30"/>
                  <a:gd name="T12" fmla="*/ 23 w 31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0">
                    <a:moveTo>
                      <a:pt x="23" y="30"/>
                    </a:move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2"/>
                      <a:pt x="31" y="19"/>
                      <a:pt x="29" y="17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8" y="0"/>
                      <a:pt x="6" y="2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23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Freeform 229"/>
              <p:cNvSpPr>
                <a:spLocks/>
              </p:cNvSpPr>
              <p:nvPr/>
            </p:nvSpPr>
            <p:spPr bwMode="auto">
              <a:xfrm>
                <a:off x="4151342" y="3161672"/>
                <a:ext cx="182160" cy="184328"/>
              </a:xfrm>
              <a:custGeom>
                <a:avLst/>
                <a:gdLst>
                  <a:gd name="T0" fmla="*/ 49 w 71"/>
                  <a:gd name="T1" fmla="*/ 0 h 72"/>
                  <a:gd name="T2" fmla="*/ 48 w 71"/>
                  <a:gd name="T3" fmla="*/ 1 h 72"/>
                  <a:gd name="T4" fmla="*/ 2 w 71"/>
                  <a:gd name="T5" fmla="*/ 47 h 72"/>
                  <a:gd name="T6" fmla="*/ 2 w 71"/>
                  <a:gd name="T7" fmla="*/ 55 h 72"/>
                  <a:gd name="T8" fmla="*/ 2 w 71"/>
                  <a:gd name="T9" fmla="*/ 55 h 72"/>
                  <a:gd name="T10" fmla="*/ 8 w 71"/>
                  <a:gd name="T11" fmla="*/ 57 h 72"/>
                  <a:gd name="T12" fmla="*/ 9 w 71"/>
                  <a:gd name="T13" fmla="*/ 62 h 72"/>
                  <a:gd name="T14" fmla="*/ 9 w 71"/>
                  <a:gd name="T15" fmla="*/ 62 h 72"/>
                  <a:gd name="T16" fmla="*/ 15 w 71"/>
                  <a:gd name="T17" fmla="*/ 64 h 72"/>
                  <a:gd name="T18" fmla="*/ 16 w 71"/>
                  <a:gd name="T19" fmla="*/ 69 h 72"/>
                  <a:gd name="T20" fmla="*/ 17 w 71"/>
                  <a:gd name="T21" fmla="*/ 70 h 72"/>
                  <a:gd name="T22" fmla="*/ 24 w 71"/>
                  <a:gd name="T23" fmla="*/ 70 h 72"/>
                  <a:gd name="T24" fmla="*/ 71 w 71"/>
                  <a:gd name="T25" fmla="*/ 23 h 72"/>
                  <a:gd name="T26" fmla="*/ 71 w 71"/>
                  <a:gd name="T27" fmla="*/ 23 h 72"/>
                  <a:gd name="T28" fmla="*/ 49 w 71"/>
                  <a:gd name="T2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2">
                    <a:moveTo>
                      <a:pt x="49" y="0"/>
                    </a:moveTo>
                    <a:cubicBezTo>
                      <a:pt x="49" y="0"/>
                      <a:pt x="48" y="0"/>
                      <a:pt x="48" y="1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9"/>
                      <a:pt x="0" y="53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4" y="57"/>
                      <a:pt x="6" y="57"/>
                      <a:pt x="8" y="57"/>
                    </a:cubicBezTo>
                    <a:cubicBezTo>
                      <a:pt x="7" y="58"/>
                      <a:pt x="7" y="60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4"/>
                      <a:pt x="13" y="64"/>
                      <a:pt x="15" y="64"/>
                    </a:cubicBezTo>
                    <a:cubicBezTo>
                      <a:pt x="14" y="66"/>
                      <a:pt x="15" y="68"/>
                      <a:pt x="16" y="69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9" y="72"/>
                      <a:pt x="22" y="72"/>
                      <a:pt x="24" y="70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Rectangle 230"/>
              <p:cNvSpPr>
                <a:spLocks noChangeArrowheads="1"/>
              </p:cNvSpPr>
              <p:nvPr/>
            </p:nvSpPr>
            <p:spPr bwMode="auto">
              <a:xfrm>
                <a:off x="3879187" y="3222392"/>
                <a:ext cx="140957" cy="1626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Rectangle 231"/>
              <p:cNvSpPr>
                <a:spLocks noChangeArrowheads="1"/>
              </p:cNvSpPr>
              <p:nvPr/>
            </p:nvSpPr>
            <p:spPr bwMode="auto">
              <a:xfrm>
                <a:off x="3879187" y="3269016"/>
                <a:ext cx="225531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Rectangle 232"/>
              <p:cNvSpPr>
                <a:spLocks noChangeArrowheads="1"/>
              </p:cNvSpPr>
              <p:nvPr/>
            </p:nvSpPr>
            <p:spPr bwMode="auto">
              <a:xfrm>
                <a:off x="3879187" y="3315640"/>
                <a:ext cx="225531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Rectangle 233"/>
              <p:cNvSpPr>
                <a:spLocks noChangeArrowheads="1"/>
              </p:cNvSpPr>
              <p:nvPr/>
            </p:nvSpPr>
            <p:spPr bwMode="auto">
              <a:xfrm>
                <a:off x="3879187" y="3361180"/>
                <a:ext cx="225531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9" name="文本框 66"/>
            <p:cNvSpPr txBox="1"/>
            <p:nvPr/>
          </p:nvSpPr>
          <p:spPr bwMode="auto">
            <a:xfrm>
              <a:off x="5555387" y="3547442"/>
              <a:ext cx="1764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zh-CN" sz="2000" b="1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制作网站</a:t>
              </a:r>
              <a:endParaRPr lang="zh-CN" altLang="en-US" sz="20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843812" y="4336329"/>
            <a:ext cx="2664000" cy="444088"/>
            <a:chOff x="4831441" y="4612597"/>
            <a:chExt cx="2664000" cy="444088"/>
          </a:xfrm>
        </p:grpSpPr>
        <p:grpSp>
          <p:nvGrpSpPr>
            <p:cNvPr id="16" name="组合 15"/>
            <p:cNvGrpSpPr/>
            <p:nvPr/>
          </p:nvGrpSpPr>
          <p:grpSpPr>
            <a:xfrm>
              <a:off x="4831441" y="4620492"/>
              <a:ext cx="2664000" cy="436193"/>
              <a:chOff x="7539568" y="1725919"/>
              <a:chExt cx="3302985" cy="6386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同侧圆角矩形 16"/>
              <p:cNvSpPr/>
              <p:nvPr/>
            </p:nvSpPr>
            <p:spPr>
              <a:xfrm rot="16200000" flipH="1">
                <a:off x="7948588" y="1316899"/>
                <a:ext cx="638629" cy="145666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同侧圆角矩形 17"/>
              <p:cNvSpPr/>
              <p:nvPr/>
            </p:nvSpPr>
            <p:spPr>
              <a:xfrm rot="5400000">
                <a:off x="9232949" y="754944"/>
                <a:ext cx="638629" cy="25805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5005269" y="4693024"/>
              <a:ext cx="274866" cy="274866"/>
              <a:chOff x="5958843" y="2994692"/>
              <a:chExt cx="535637" cy="535637"/>
            </a:xfrm>
            <a:solidFill>
              <a:schemeClr val="bg1">
                <a:lumMod val="50000"/>
              </a:schemeClr>
            </a:solidFill>
          </p:grpSpPr>
          <p:sp>
            <p:nvSpPr>
              <p:cNvPr id="78" name="Freeform 257"/>
              <p:cNvSpPr>
                <a:spLocks noEditPoints="1"/>
              </p:cNvSpPr>
              <p:nvPr/>
            </p:nvSpPr>
            <p:spPr bwMode="auto">
              <a:xfrm>
                <a:off x="6077030" y="3109626"/>
                <a:ext cx="302516" cy="305768"/>
              </a:xfrm>
              <a:custGeom>
                <a:avLst/>
                <a:gdLst>
                  <a:gd name="T0" fmla="*/ 101 w 118"/>
                  <a:gd name="T1" fmla="*/ 91 h 119"/>
                  <a:gd name="T2" fmla="*/ 107 w 118"/>
                  <a:gd name="T3" fmla="*/ 77 h 119"/>
                  <a:gd name="T4" fmla="*/ 23 w 118"/>
                  <a:gd name="T5" fmla="*/ 25 h 119"/>
                  <a:gd name="T6" fmla="*/ 30 w 118"/>
                  <a:gd name="T7" fmla="*/ 25 h 119"/>
                  <a:gd name="T8" fmla="*/ 27 w 118"/>
                  <a:gd name="T9" fmla="*/ 24 h 119"/>
                  <a:gd name="T10" fmla="*/ 21 w 118"/>
                  <a:gd name="T11" fmla="*/ 35 h 119"/>
                  <a:gd name="T12" fmla="*/ 28 w 118"/>
                  <a:gd name="T13" fmla="*/ 33 h 119"/>
                  <a:gd name="T14" fmla="*/ 33 w 118"/>
                  <a:gd name="T15" fmla="*/ 41 h 119"/>
                  <a:gd name="T16" fmla="*/ 25 w 118"/>
                  <a:gd name="T17" fmla="*/ 46 h 119"/>
                  <a:gd name="T18" fmla="*/ 15 w 118"/>
                  <a:gd name="T19" fmla="*/ 54 h 119"/>
                  <a:gd name="T20" fmla="*/ 25 w 118"/>
                  <a:gd name="T21" fmla="*/ 63 h 119"/>
                  <a:gd name="T22" fmla="*/ 40 w 118"/>
                  <a:gd name="T23" fmla="*/ 72 h 119"/>
                  <a:gd name="T24" fmla="*/ 34 w 118"/>
                  <a:gd name="T25" fmla="*/ 89 h 119"/>
                  <a:gd name="T26" fmla="*/ 28 w 118"/>
                  <a:gd name="T27" fmla="*/ 102 h 119"/>
                  <a:gd name="T28" fmla="*/ 25 w 118"/>
                  <a:gd name="T29" fmla="*/ 92 h 119"/>
                  <a:gd name="T30" fmla="*/ 21 w 118"/>
                  <a:gd name="T31" fmla="*/ 70 h 119"/>
                  <a:gd name="T32" fmla="*/ 11 w 118"/>
                  <a:gd name="T33" fmla="*/ 57 h 119"/>
                  <a:gd name="T34" fmla="*/ 34 w 118"/>
                  <a:gd name="T35" fmla="*/ 12 h 119"/>
                  <a:gd name="T36" fmla="*/ 23 w 118"/>
                  <a:gd name="T37" fmla="*/ 20 h 119"/>
                  <a:gd name="T38" fmla="*/ 105 w 118"/>
                  <a:gd name="T39" fmla="*/ 50 h 119"/>
                  <a:gd name="T40" fmla="*/ 98 w 118"/>
                  <a:gd name="T41" fmla="*/ 59 h 119"/>
                  <a:gd name="T42" fmla="*/ 94 w 118"/>
                  <a:gd name="T43" fmla="*/ 64 h 119"/>
                  <a:gd name="T44" fmla="*/ 86 w 118"/>
                  <a:gd name="T45" fmla="*/ 65 h 119"/>
                  <a:gd name="T46" fmla="*/ 76 w 118"/>
                  <a:gd name="T47" fmla="*/ 55 h 119"/>
                  <a:gd name="T48" fmla="*/ 70 w 118"/>
                  <a:gd name="T49" fmla="*/ 60 h 119"/>
                  <a:gd name="T50" fmla="*/ 70 w 118"/>
                  <a:gd name="T51" fmla="*/ 70 h 119"/>
                  <a:gd name="T52" fmla="*/ 57 w 118"/>
                  <a:gd name="T53" fmla="*/ 77 h 119"/>
                  <a:gd name="T54" fmla="*/ 45 w 118"/>
                  <a:gd name="T55" fmla="*/ 58 h 119"/>
                  <a:gd name="T56" fmla="*/ 61 w 118"/>
                  <a:gd name="T57" fmla="*/ 51 h 119"/>
                  <a:gd name="T58" fmla="*/ 63 w 118"/>
                  <a:gd name="T59" fmla="*/ 49 h 119"/>
                  <a:gd name="T60" fmla="*/ 59 w 118"/>
                  <a:gd name="T61" fmla="*/ 48 h 119"/>
                  <a:gd name="T62" fmla="*/ 48 w 118"/>
                  <a:gd name="T63" fmla="*/ 48 h 119"/>
                  <a:gd name="T64" fmla="*/ 50 w 118"/>
                  <a:gd name="T65" fmla="*/ 39 h 119"/>
                  <a:gd name="T66" fmla="*/ 54 w 118"/>
                  <a:gd name="T67" fmla="*/ 38 h 119"/>
                  <a:gd name="T68" fmla="*/ 59 w 118"/>
                  <a:gd name="T69" fmla="*/ 24 h 119"/>
                  <a:gd name="T70" fmla="*/ 75 w 118"/>
                  <a:gd name="T71" fmla="*/ 25 h 119"/>
                  <a:gd name="T72" fmla="*/ 83 w 118"/>
                  <a:gd name="T73" fmla="*/ 20 h 119"/>
                  <a:gd name="T74" fmla="*/ 95 w 118"/>
                  <a:gd name="T75" fmla="*/ 21 h 119"/>
                  <a:gd name="T76" fmla="*/ 105 w 118"/>
                  <a:gd name="T77" fmla="*/ 63 h 119"/>
                  <a:gd name="T78" fmla="*/ 105 w 118"/>
                  <a:gd name="T79" fmla="*/ 70 h 119"/>
                  <a:gd name="T80" fmla="*/ 102 w 118"/>
                  <a:gd name="T81" fmla="*/ 68 h 119"/>
                  <a:gd name="T82" fmla="*/ 105 w 118"/>
                  <a:gd name="T83" fmla="*/ 59 h 119"/>
                  <a:gd name="T84" fmla="*/ 107 w 118"/>
                  <a:gd name="T85" fmla="*/ 50 h 119"/>
                  <a:gd name="T86" fmla="*/ 109 w 118"/>
                  <a:gd name="T87" fmla="*/ 39 h 119"/>
                  <a:gd name="T88" fmla="*/ 86 w 118"/>
                  <a:gd name="T89" fmla="*/ 66 h 119"/>
                  <a:gd name="T90" fmla="*/ 73 w 118"/>
                  <a:gd name="T91" fmla="*/ 76 h 119"/>
                  <a:gd name="T92" fmla="*/ 35 w 118"/>
                  <a:gd name="T93" fmla="*/ 26 h 119"/>
                  <a:gd name="T94" fmla="*/ 31 w 118"/>
                  <a:gd name="T95" fmla="*/ 17 h 119"/>
                  <a:gd name="T96" fmla="*/ 46 w 118"/>
                  <a:gd name="T97" fmla="*/ 11 h 119"/>
                  <a:gd name="T98" fmla="*/ 50 w 118"/>
                  <a:gd name="T99" fmla="*/ 18 h 119"/>
                  <a:gd name="T100" fmla="*/ 42 w 118"/>
                  <a:gd name="T101" fmla="*/ 27 h 119"/>
                  <a:gd name="T102" fmla="*/ 57 w 118"/>
                  <a:gd name="T103" fmla="*/ 16 h 119"/>
                  <a:gd name="T104" fmla="*/ 59 w 118"/>
                  <a:gd name="T105" fmla="*/ 14 h 119"/>
                  <a:gd name="T106" fmla="*/ 47 w 118"/>
                  <a:gd name="T107" fmla="*/ 27 h 119"/>
                  <a:gd name="T108" fmla="*/ 75 w 118"/>
                  <a:gd name="T109" fmla="*/ 19 h 119"/>
                  <a:gd name="T110" fmla="*/ 87 w 118"/>
                  <a:gd name="T111" fmla="*/ 15 h 119"/>
                  <a:gd name="T112" fmla="*/ 27 w 118"/>
                  <a:gd name="T113" fmla="*/ 59 h 119"/>
                  <a:gd name="T114" fmla="*/ 24 w 118"/>
                  <a:gd name="T115" fmla="*/ 59 h 119"/>
                  <a:gd name="T116" fmla="*/ 23 w 118"/>
                  <a:gd name="T117" fmla="*/ 55 h 119"/>
                  <a:gd name="T118" fmla="*/ 111 w 118"/>
                  <a:gd name="T119" fmla="*/ 7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8" h="119">
                    <a:moveTo>
                      <a:pt x="59" y="0"/>
                    </a:moveTo>
                    <a:cubicBezTo>
                      <a:pt x="26" y="0"/>
                      <a:pt x="0" y="27"/>
                      <a:pt x="0" y="60"/>
                    </a:cubicBezTo>
                    <a:cubicBezTo>
                      <a:pt x="0" y="92"/>
                      <a:pt x="26" y="119"/>
                      <a:pt x="59" y="119"/>
                    </a:cubicBezTo>
                    <a:cubicBezTo>
                      <a:pt x="91" y="119"/>
                      <a:pt x="118" y="92"/>
                      <a:pt x="118" y="60"/>
                    </a:cubicBezTo>
                    <a:cubicBezTo>
                      <a:pt x="118" y="27"/>
                      <a:pt x="91" y="0"/>
                      <a:pt x="59" y="0"/>
                    </a:cubicBezTo>
                    <a:close/>
                    <a:moveTo>
                      <a:pt x="110" y="77"/>
                    </a:moveTo>
                    <a:cubicBezTo>
                      <a:pt x="110" y="77"/>
                      <a:pt x="110" y="77"/>
                      <a:pt x="110" y="78"/>
                    </a:cubicBezTo>
                    <a:cubicBezTo>
                      <a:pt x="110" y="78"/>
                      <a:pt x="110" y="78"/>
                      <a:pt x="110" y="78"/>
                    </a:cubicBezTo>
                    <a:cubicBezTo>
                      <a:pt x="108" y="82"/>
                      <a:pt x="107" y="86"/>
                      <a:pt x="104" y="89"/>
                    </a:cubicBezTo>
                    <a:cubicBezTo>
                      <a:pt x="104" y="89"/>
                      <a:pt x="104" y="89"/>
                      <a:pt x="103" y="90"/>
                    </a:cubicBezTo>
                    <a:cubicBezTo>
                      <a:pt x="102" y="89"/>
                      <a:pt x="102" y="90"/>
                      <a:pt x="101" y="91"/>
                    </a:cubicBezTo>
                    <a:cubicBezTo>
                      <a:pt x="100" y="91"/>
                      <a:pt x="100" y="90"/>
                      <a:pt x="100" y="90"/>
                    </a:cubicBezTo>
                    <a:cubicBezTo>
                      <a:pt x="100" y="89"/>
                      <a:pt x="100" y="89"/>
                      <a:pt x="100" y="88"/>
                    </a:cubicBezTo>
                    <a:cubicBezTo>
                      <a:pt x="100" y="87"/>
                      <a:pt x="100" y="87"/>
                      <a:pt x="99" y="87"/>
                    </a:cubicBezTo>
                    <a:cubicBezTo>
                      <a:pt x="100" y="86"/>
                      <a:pt x="99" y="85"/>
                      <a:pt x="99" y="84"/>
                    </a:cubicBezTo>
                    <a:cubicBezTo>
                      <a:pt x="99" y="83"/>
                      <a:pt x="100" y="83"/>
                      <a:pt x="101" y="83"/>
                    </a:cubicBezTo>
                    <a:cubicBezTo>
                      <a:pt x="101" y="83"/>
                      <a:pt x="101" y="81"/>
                      <a:pt x="102" y="81"/>
                    </a:cubicBezTo>
                    <a:cubicBezTo>
                      <a:pt x="102" y="80"/>
                      <a:pt x="102" y="81"/>
                      <a:pt x="102" y="81"/>
                    </a:cubicBezTo>
                    <a:cubicBezTo>
                      <a:pt x="103" y="81"/>
                      <a:pt x="102" y="80"/>
                      <a:pt x="103" y="80"/>
                    </a:cubicBezTo>
                    <a:cubicBezTo>
                      <a:pt x="103" y="80"/>
                      <a:pt x="104" y="79"/>
                      <a:pt x="104" y="80"/>
                    </a:cubicBezTo>
                    <a:cubicBezTo>
                      <a:pt x="105" y="80"/>
                      <a:pt x="105" y="79"/>
                      <a:pt x="105" y="78"/>
                    </a:cubicBezTo>
                    <a:cubicBezTo>
                      <a:pt x="105" y="78"/>
                      <a:pt x="106" y="77"/>
                      <a:pt x="107" y="77"/>
                    </a:cubicBezTo>
                    <a:cubicBezTo>
                      <a:pt x="107" y="77"/>
                      <a:pt x="107" y="76"/>
                      <a:pt x="107" y="76"/>
                    </a:cubicBezTo>
                    <a:cubicBezTo>
                      <a:pt x="108" y="77"/>
                      <a:pt x="109" y="76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lose/>
                    <a:moveTo>
                      <a:pt x="17" y="25"/>
                    </a:moveTo>
                    <a:cubicBezTo>
                      <a:pt x="17" y="25"/>
                      <a:pt x="18" y="25"/>
                      <a:pt x="18" y="25"/>
                    </a:cubicBezTo>
                    <a:cubicBezTo>
                      <a:pt x="19" y="25"/>
                      <a:pt x="19" y="24"/>
                      <a:pt x="19" y="25"/>
                    </a:cubicBezTo>
                    <a:cubicBezTo>
                      <a:pt x="19" y="25"/>
                      <a:pt x="20" y="26"/>
                      <a:pt x="20" y="26"/>
                    </a:cubicBezTo>
                    <a:cubicBezTo>
                      <a:pt x="20" y="25"/>
                      <a:pt x="20" y="24"/>
                      <a:pt x="20" y="23"/>
                    </a:cubicBezTo>
                    <a:cubicBezTo>
                      <a:pt x="20" y="23"/>
                      <a:pt x="20" y="23"/>
                      <a:pt x="20" y="22"/>
                    </a:cubicBezTo>
                    <a:cubicBezTo>
                      <a:pt x="21" y="22"/>
                      <a:pt x="21" y="23"/>
                      <a:pt x="21" y="23"/>
                    </a:cubicBezTo>
                    <a:cubicBezTo>
                      <a:pt x="22" y="24"/>
                      <a:pt x="22" y="24"/>
                      <a:pt x="23" y="25"/>
                    </a:cubicBezTo>
                    <a:cubicBezTo>
                      <a:pt x="23" y="25"/>
                      <a:pt x="22" y="25"/>
                      <a:pt x="23" y="26"/>
                    </a:cubicBezTo>
                    <a:cubicBezTo>
                      <a:pt x="23" y="25"/>
                      <a:pt x="23" y="25"/>
                      <a:pt x="24" y="24"/>
                    </a:cubicBezTo>
                    <a:cubicBezTo>
                      <a:pt x="24" y="24"/>
                      <a:pt x="23" y="24"/>
                      <a:pt x="23" y="24"/>
                    </a:cubicBezTo>
                    <a:cubicBezTo>
                      <a:pt x="22" y="23"/>
                      <a:pt x="23" y="21"/>
                      <a:pt x="24" y="20"/>
                    </a:cubicBezTo>
                    <a:cubicBezTo>
                      <a:pt x="24" y="20"/>
                      <a:pt x="24" y="21"/>
                      <a:pt x="24" y="21"/>
                    </a:cubicBezTo>
                    <a:cubicBezTo>
                      <a:pt x="25" y="21"/>
                      <a:pt x="26" y="20"/>
                      <a:pt x="26" y="22"/>
                    </a:cubicBezTo>
                    <a:cubicBezTo>
                      <a:pt x="27" y="22"/>
                      <a:pt x="27" y="21"/>
                      <a:pt x="28" y="21"/>
                    </a:cubicBezTo>
                    <a:cubicBezTo>
                      <a:pt x="28" y="22"/>
                      <a:pt x="28" y="22"/>
                      <a:pt x="28" y="23"/>
                    </a:cubicBezTo>
                    <a:cubicBezTo>
                      <a:pt x="29" y="23"/>
                      <a:pt x="29" y="23"/>
                      <a:pt x="30" y="23"/>
                    </a:cubicBezTo>
                    <a:cubicBezTo>
                      <a:pt x="30" y="23"/>
                      <a:pt x="30" y="24"/>
                      <a:pt x="31" y="24"/>
                    </a:cubicBezTo>
                    <a:cubicBezTo>
                      <a:pt x="31" y="24"/>
                      <a:pt x="30" y="24"/>
                      <a:pt x="30" y="25"/>
                    </a:cubicBezTo>
                    <a:cubicBezTo>
                      <a:pt x="31" y="25"/>
                      <a:pt x="31" y="25"/>
                      <a:pt x="32" y="25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1" y="27"/>
                      <a:pt x="31" y="28"/>
                      <a:pt x="32" y="28"/>
                    </a:cubicBezTo>
                    <a:cubicBezTo>
                      <a:pt x="31" y="28"/>
                      <a:pt x="31" y="27"/>
                      <a:pt x="30" y="27"/>
                    </a:cubicBezTo>
                    <a:cubicBezTo>
                      <a:pt x="30" y="28"/>
                      <a:pt x="31" y="28"/>
                      <a:pt x="31" y="29"/>
                    </a:cubicBezTo>
                    <a:cubicBezTo>
                      <a:pt x="31" y="30"/>
                      <a:pt x="30" y="30"/>
                      <a:pt x="30" y="31"/>
                    </a:cubicBezTo>
                    <a:cubicBezTo>
                      <a:pt x="29" y="31"/>
                      <a:pt x="29" y="29"/>
                      <a:pt x="27" y="29"/>
                    </a:cubicBezTo>
                    <a:cubicBezTo>
                      <a:pt x="27" y="29"/>
                      <a:pt x="26" y="29"/>
                      <a:pt x="26" y="28"/>
                    </a:cubicBezTo>
                    <a:cubicBezTo>
                      <a:pt x="26" y="27"/>
                      <a:pt x="28" y="27"/>
                      <a:pt x="28" y="26"/>
                    </a:cubicBezTo>
                    <a:cubicBezTo>
                      <a:pt x="28" y="25"/>
                      <a:pt x="27" y="26"/>
                      <a:pt x="27" y="24"/>
                    </a:cubicBezTo>
                    <a:cubicBezTo>
                      <a:pt x="27" y="25"/>
                      <a:pt x="26" y="24"/>
                      <a:pt x="26" y="24"/>
                    </a:cubicBezTo>
                    <a:cubicBezTo>
                      <a:pt x="25" y="24"/>
                      <a:pt x="25" y="24"/>
                      <a:pt x="24" y="24"/>
                    </a:cubicBezTo>
                    <a:cubicBezTo>
                      <a:pt x="24" y="24"/>
                      <a:pt x="25" y="24"/>
                      <a:pt x="25" y="25"/>
                    </a:cubicBezTo>
                    <a:cubicBezTo>
                      <a:pt x="25" y="25"/>
                      <a:pt x="25" y="26"/>
                      <a:pt x="25" y="27"/>
                    </a:cubicBezTo>
                    <a:cubicBezTo>
                      <a:pt x="24" y="27"/>
                      <a:pt x="23" y="27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1" y="29"/>
                      <a:pt x="21" y="29"/>
                      <a:pt x="21" y="30"/>
                    </a:cubicBezTo>
                    <a:cubicBezTo>
                      <a:pt x="20" y="30"/>
                      <a:pt x="20" y="31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3"/>
                      <a:pt x="20" y="33"/>
                      <a:pt x="19" y="34"/>
                    </a:cubicBezTo>
                    <a:cubicBezTo>
                      <a:pt x="20" y="34"/>
                      <a:pt x="21" y="35"/>
                      <a:pt x="21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6"/>
                      <a:pt x="23" y="37"/>
                      <a:pt x="24" y="38"/>
                    </a:cubicBezTo>
                    <a:cubicBezTo>
                      <a:pt x="24" y="37"/>
                      <a:pt x="24" y="36"/>
                      <a:pt x="24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4"/>
                      <a:pt x="25" y="35"/>
                      <a:pt x="25" y="35"/>
                    </a:cubicBezTo>
                    <a:cubicBezTo>
                      <a:pt x="25" y="33"/>
                      <a:pt x="25" y="32"/>
                      <a:pt x="25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7" y="30"/>
                    </a:cubicBezTo>
                    <a:cubicBezTo>
                      <a:pt x="28" y="30"/>
                      <a:pt x="28" y="31"/>
                      <a:pt x="28" y="31"/>
                    </a:cubicBezTo>
                    <a:cubicBezTo>
                      <a:pt x="28" y="31"/>
                      <a:pt x="28" y="32"/>
                      <a:pt x="28" y="33"/>
                    </a:cubicBezTo>
                    <a:cubicBezTo>
                      <a:pt x="29" y="33"/>
                      <a:pt x="29" y="33"/>
                      <a:pt x="30" y="33"/>
                    </a:cubicBezTo>
                    <a:cubicBezTo>
                      <a:pt x="30" y="33"/>
                      <a:pt x="30" y="32"/>
                      <a:pt x="30" y="32"/>
                    </a:cubicBezTo>
                    <a:cubicBezTo>
                      <a:pt x="31" y="32"/>
                      <a:pt x="31" y="33"/>
                      <a:pt x="31" y="34"/>
                    </a:cubicBezTo>
                    <a:cubicBezTo>
                      <a:pt x="31" y="34"/>
                      <a:pt x="31" y="35"/>
                      <a:pt x="31" y="35"/>
                    </a:cubicBezTo>
                    <a:cubicBezTo>
                      <a:pt x="31" y="36"/>
                      <a:pt x="32" y="36"/>
                      <a:pt x="32" y="37"/>
                    </a:cubicBezTo>
                    <a:cubicBezTo>
                      <a:pt x="33" y="37"/>
                      <a:pt x="33" y="36"/>
                      <a:pt x="33" y="37"/>
                    </a:cubicBezTo>
                    <a:cubicBezTo>
                      <a:pt x="33" y="38"/>
                      <a:pt x="33" y="38"/>
                      <a:pt x="33" y="39"/>
                    </a:cubicBezTo>
                    <a:cubicBezTo>
                      <a:pt x="33" y="40"/>
                      <a:pt x="33" y="41"/>
                      <a:pt x="34" y="41"/>
                    </a:cubicBezTo>
                    <a:cubicBezTo>
                      <a:pt x="34" y="41"/>
                      <a:pt x="34" y="42"/>
                      <a:pt x="34" y="42"/>
                    </a:cubicBezTo>
                    <a:cubicBezTo>
                      <a:pt x="34" y="42"/>
                      <a:pt x="33" y="42"/>
                      <a:pt x="33" y="42"/>
                    </a:cubicBezTo>
                    <a:cubicBezTo>
                      <a:pt x="33" y="42"/>
                      <a:pt x="33" y="42"/>
                      <a:pt x="33" y="41"/>
                    </a:cubicBezTo>
                    <a:cubicBezTo>
                      <a:pt x="32" y="41"/>
                      <a:pt x="32" y="42"/>
                      <a:pt x="31" y="42"/>
                    </a:cubicBezTo>
                    <a:cubicBezTo>
                      <a:pt x="32" y="40"/>
                      <a:pt x="32" y="40"/>
                      <a:pt x="33" y="39"/>
                    </a:cubicBezTo>
                    <a:cubicBezTo>
                      <a:pt x="32" y="38"/>
                      <a:pt x="31" y="40"/>
                      <a:pt x="30" y="39"/>
                    </a:cubicBezTo>
                    <a:cubicBezTo>
                      <a:pt x="30" y="40"/>
                      <a:pt x="31" y="40"/>
                      <a:pt x="30" y="40"/>
                    </a:cubicBezTo>
                    <a:cubicBezTo>
                      <a:pt x="30" y="41"/>
                      <a:pt x="29" y="41"/>
                      <a:pt x="29" y="41"/>
                    </a:cubicBezTo>
                    <a:cubicBezTo>
                      <a:pt x="29" y="42"/>
                      <a:pt x="30" y="42"/>
                      <a:pt x="31" y="42"/>
                    </a:cubicBezTo>
                    <a:cubicBezTo>
                      <a:pt x="30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8" y="43"/>
                      <a:pt x="27" y="43"/>
                      <a:pt x="26" y="44"/>
                    </a:cubicBezTo>
                    <a:cubicBezTo>
                      <a:pt x="26" y="45"/>
                      <a:pt x="27" y="44"/>
                      <a:pt x="27" y="45"/>
                    </a:cubicBezTo>
                    <a:cubicBezTo>
                      <a:pt x="26" y="45"/>
                      <a:pt x="26" y="46"/>
                      <a:pt x="25" y="46"/>
                    </a:cubicBezTo>
                    <a:cubicBezTo>
                      <a:pt x="25" y="47"/>
                      <a:pt x="24" y="47"/>
                      <a:pt x="25" y="48"/>
                    </a:cubicBezTo>
                    <a:cubicBezTo>
                      <a:pt x="24" y="48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50"/>
                    </a:cubicBezTo>
                    <a:cubicBezTo>
                      <a:pt x="23" y="50"/>
                      <a:pt x="22" y="51"/>
                      <a:pt x="21" y="52"/>
                    </a:cubicBezTo>
                    <a:cubicBezTo>
                      <a:pt x="21" y="53"/>
                      <a:pt x="22" y="53"/>
                      <a:pt x="22" y="53"/>
                    </a:cubicBezTo>
                    <a:cubicBezTo>
                      <a:pt x="22" y="54"/>
                      <a:pt x="22" y="54"/>
                      <a:pt x="22" y="55"/>
                    </a:cubicBezTo>
                    <a:cubicBezTo>
                      <a:pt x="21" y="55"/>
                      <a:pt x="21" y="55"/>
                      <a:pt x="21" y="54"/>
                    </a:cubicBezTo>
                    <a:cubicBezTo>
                      <a:pt x="21" y="53"/>
                      <a:pt x="19" y="53"/>
                      <a:pt x="19" y="53"/>
                    </a:cubicBezTo>
                    <a:cubicBezTo>
                      <a:pt x="18" y="53"/>
                      <a:pt x="18" y="53"/>
                      <a:pt x="18" y="54"/>
                    </a:cubicBezTo>
                    <a:cubicBezTo>
                      <a:pt x="17" y="54"/>
                      <a:pt x="17" y="53"/>
                      <a:pt x="16" y="53"/>
                    </a:cubicBezTo>
                    <a:cubicBezTo>
                      <a:pt x="16" y="53"/>
                      <a:pt x="15" y="54"/>
                      <a:pt x="15" y="54"/>
                    </a:cubicBezTo>
                    <a:cubicBezTo>
                      <a:pt x="15" y="55"/>
                      <a:pt x="14" y="59"/>
                      <a:pt x="16" y="59"/>
                    </a:cubicBezTo>
                    <a:cubicBezTo>
                      <a:pt x="17" y="59"/>
                      <a:pt x="16" y="58"/>
                      <a:pt x="17" y="57"/>
                    </a:cubicBezTo>
                    <a:cubicBezTo>
                      <a:pt x="18" y="58"/>
                      <a:pt x="18" y="58"/>
                      <a:pt x="19" y="57"/>
                    </a:cubicBezTo>
                    <a:cubicBezTo>
                      <a:pt x="19" y="59"/>
                      <a:pt x="18" y="59"/>
                      <a:pt x="18" y="60"/>
                    </a:cubicBezTo>
                    <a:cubicBezTo>
                      <a:pt x="19" y="61"/>
                      <a:pt x="20" y="60"/>
                      <a:pt x="20" y="61"/>
                    </a:cubicBezTo>
                    <a:cubicBezTo>
                      <a:pt x="20" y="62"/>
                      <a:pt x="20" y="63"/>
                      <a:pt x="20" y="64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2" y="64"/>
                      <a:pt x="22" y="64"/>
                      <a:pt x="22" y="65"/>
                    </a:cubicBezTo>
                    <a:cubicBezTo>
                      <a:pt x="23" y="64"/>
                      <a:pt x="23" y="64"/>
                      <a:pt x="24" y="63"/>
                    </a:cubicBezTo>
                    <a:cubicBezTo>
                      <a:pt x="24" y="63"/>
                      <a:pt x="24" y="62"/>
                      <a:pt x="24" y="62"/>
                    </a:cubicBezTo>
                    <a:cubicBezTo>
                      <a:pt x="25" y="62"/>
                      <a:pt x="25" y="63"/>
                      <a:pt x="25" y="63"/>
                    </a:cubicBezTo>
                    <a:cubicBezTo>
                      <a:pt x="26" y="63"/>
                      <a:pt x="26" y="62"/>
                      <a:pt x="26" y="62"/>
                    </a:cubicBezTo>
                    <a:cubicBezTo>
                      <a:pt x="26" y="63"/>
                      <a:pt x="27" y="63"/>
                      <a:pt x="27" y="64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9" y="64"/>
                      <a:pt x="30" y="64"/>
                      <a:pt x="30" y="65"/>
                    </a:cubicBezTo>
                    <a:cubicBezTo>
                      <a:pt x="31" y="66"/>
                      <a:pt x="31" y="66"/>
                      <a:pt x="32" y="67"/>
                    </a:cubicBezTo>
                    <a:cubicBezTo>
                      <a:pt x="33" y="66"/>
                      <a:pt x="34" y="68"/>
                      <a:pt x="34" y="69"/>
                    </a:cubicBezTo>
                    <a:cubicBezTo>
                      <a:pt x="34" y="70"/>
                      <a:pt x="34" y="70"/>
                      <a:pt x="35" y="70"/>
                    </a:cubicBezTo>
                    <a:cubicBezTo>
                      <a:pt x="35" y="71"/>
                      <a:pt x="36" y="70"/>
                      <a:pt x="36" y="71"/>
                    </a:cubicBezTo>
                    <a:cubicBezTo>
                      <a:pt x="37" y="71"/>
                      <a:pt x="37" y="71"/>
                      <a:pt x="38" y="71"/>
                    </a:cubicBezTo>
                    <a:cubicBezTo>
                      <a:pt x="38" y="71"/>
                      <a:pt x="39" y="71"/>
                      <a:pt x="39" y="72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3"/>
                      <a:pt x="41" y="73"/>
                      <a:pt x="41" y="74"/>
                    </a:cubicBezTo>
                    <a:cubicBezTo>
                      <a:pt x="41" y="74"/>
                      <a:pt x="40" y="74"/>
                      <a:pt x="40" y="75"/>
                    </a:cubicBezTo>
                    <a:cubicBezTo>
                      <a:pt x="40" y="75"/>
                      <a:pt x="40" y="76"/>
                      <a:pt x="40" y="76"/>
                    </a:cubicBezTo>
                    <a:cubicBezTo>
                      <a:pt x="40" y="77"/>
                      <a:pt x="39" y="77"/>
                      <a:pt x="39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79"/>
                      <a:pt x="38" y="79"/>
                      <a:pt x="38" y="79"/>
                    </a:cubicBezTo>
                    <a:cubicBezTo>
                      <a:pt x="39" y="81"/>
                      <a:pt x="38" y="82"/>
                      <a:pt x="38" y="83"/>
                    </a:cubicBezTo>
                    <a:cubicBezTo>
                      <a:pt x="37" y="83"/>
                      <a:pt x="37" y="83"/>
                      <a:pt x="36" y="84"/>
                    </a:cubicBezTo>
                    <a:cubicBezTo>
                      <a:pt x="36" y="84"/>
                      <a:pt x="36" y="85"/>
                      <a:pt x="35" y="85"/>
                    </a:cubicBezTo>
                    <a:cubicBezTo>
                      <a:pt x="35" y="86"/>
                      <a:pt x="35" y="86"/>
                      <a:pt x="35" y="87"/>
                    </a:cubicBezTo>
                    <a:cubicBezTo>
                      <a:pt x="35" y="87"/>
                      <a:pt x="34" y="87"/>
                      <a:pt x="34" y="89"/>
                    </a:cubicBezTo>
                    <a:cubicBezTo>
                      <a:pt x="34" y="89"/>
                      <a:pt x="34" y="89"/>
                      <a:pt x="34" y="90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90"/>
                      <a:pt x="32" y="90"/>
                      <a:pt x="32" y="90"/>
                    </a:cubicBezTo>
                    <a:cubicBezTo>
                      <a:pt x="32" y="91"/>
                      <a:pt x="32" y="91"/>
                      <a:pt x="32" y="92"/>
                    </a:cubicBezTo>
                    <a:cubicBezTo>
                      <a:pt x="31" y="92"/>
                      <a:pt x="31" y="93"/>
                      <a:pt x="30" y="93"/>
                    </a:cubicBezTo>
                    <a:cubicBezTo>
                      <a:pt x="30" y="94"/>
                      <a:pt x="30" y="95"/>
                      <a:pt x="29" y="94"/>
                    </a:cubicBezTo>
                    <a:cubicBezTo>
                      <a:pt x="30" y="95"/>
                      <a:pt x="29" y="97"/>
                      <a:pt x="29" y="97"/>
                    </a:cubicBezTo>
                    <a:cubicBezTo>
                      <a:pt x="29" y="98"/>
                      <a:pt x="29" y="98"/>
                      <a:pt x="29" y="99"/>
                    </a:cubicBezTo>
                    <a:cubicBezTo>
                      <a:pt x="29" y="99"/>
                      <a:pt x="29" y="99"/>
                      <a:pt x="28" y="99"/>
                    </a:cubicBezTo>
                    <a:cubicBezTo>
                      <a:pt x="28" y="100"/>
                      <a:pt x="28" y="100"/>
                      <a:pt x="28" y="101"/>
                    </a:cubicBezTo>
                    <a:cubicBezTo>
                      <a:pt x="28" y="102"/>
                      <a:pt x="29" y="102"/>
                      <a:pt x="28" y="102"/>
                    </a:cubicBezTo>
                    <a:cubicBezTo>
                      <a:pt x="29" y="103"/>
                      <a:pt x="29" y="103"/>
                      <a:pt x="30" y="103"/>
                    </a:cubicBezTo>
                    <a:cubicBezTo>
                      <a:pt x="29" y="104"/>
                      <a:pt x="28" y="104"/>
                      <a:pt x="28" y="104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7" y="103"/>
                      <a:pt x="27" y="103"/>
                      <a:pt x="26" y="103"/>
                    </a:cubicBezTo>
                    <a:cubicBezTo>
                      <a:pt x="27" y="103"/>
                      <a:pt x="26" y="103"/>
                      <a:pt x="26" y="102"/>
                    </a:cubicBezTo>
                    <a:cubicBezTo>
                      <a:pt x="26" y="102"/>
                      <a:pt x="26" y="101"/>
                      <a:pt x="25" y="100"/>
                    </a:cubicBezTo>
                    <a:cubicBezTo>
                      <a:pt x="26" y="99"/>
                      <a:pt x="25" y="98"/>
                      <a:pt x="25" y="97"/>
                    </a:cubicBezTo>
                    <a:cubicBezTo>
                      <a:pt x="25" y="96"/>
                      <a:pt x="25" y="96"/>
                      <a:pt x="25" y="95"/>
                    </a:cubicBezTo>
                    <a:cubicBezTo>
                      <a:pt x="25" y="94"/>
                      <a:pt x="24" y="95"/>
                      <a:pt x="25" y="94"/>
                    </a:cubicBezTo>
                    <a:cubicBezTo>
                      <a:pt x="25" y="94"/>
                      <a:pt x="26" y="94"/>
                      <a:pt x="26" y="93"/>
                    </a:cubicBezTo>
                    <a:cubicBezTo>
                      <a:pt x="25" y="92"/>
                      <a:pt x="25" y="93"/>
                      <a:pt x="25" y="92"/>
                    </a:cubicBezTo>
                    <a:cubicBezTo>
                      <a:pt x="25" y="91"/>
                      <a:pt x="25" y="89"/>
                      <a:pt x="26" y="88"/>
                    </a:cubicBezTo>
                    <a:cubicBezTo>
                      <a:pt x="26" y="87"/>
                      <a:pt x="25" y="86"/>
                      <a:pt x="26" y="85"/>
                    </a:cubicBezTo>
                    <a:cubicBezTo>
                      <a:pt x="26" y="84"/>
                      <a:pt x="25" y="84"/>
                      <a:pt x="25" y="84"/>
                    </a:cubicBezTo>
                    <a:cubicBezTo>
                      <a:pt x="25" y="84"/>
                      <a:pt x="25" y="83"/>
                      <a:pt x="26" y="83"/>
                    </a:cubicBezTo>
                    <a:cubicBezTo>
                      <a:pt x="26" y="81"/>
                      <a:pt x="25" y="81"/>
                      <a:pt x="25" y="80"/>
                    </a:cubicBezTo>
                    <a:cubicBezTo>
                      <a:pt x="24" y="80"/>
                      <a:pt x="23" y="78"/>
                      <a:pt x="23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2" y="76"/>
                      <a:pt x="21" y="76"/>
                      <a:pt x="21" y="74"/>
                    </a:cubicBezTo>
                    <a:cubicBezTo>
                      <a:pt x="22" y="74"/>
                      <a:pt x="22" y="74"/>
                      <a:pt x="22" y="74"/>
                    </a:cubicBezTo>
                    <a:cubicBezTo>
                      <a:pt x="22" y="73"/>
                      <a:pt x="21" y="73"/>
                      <a:pt x="21" y="73"/>
                    </a:cubicBezTo>
                    <a:cubicBezTo>
                      <a:pt x="22" y="72"/>
                      <a:pt x="21" y="71"/>
                      <a:pt x="21" y="70"/>
                    </a:cubicBezTo>
                    <a:cubicBezTo>
                      <a:pt x="21" y="69"/>
                      <a:pt x="22" y="69"/>
                      <a:pt x="22" y="68"/>
                    </a:cubicBezTo>
                    <a:cubicBezTo>
                      <a:pt x="21" y="67"/>
                      <a:pt x="22" y="67"/>
                      <a:pt x="22" y="67"/>
                    </a:cubicBezTo>
                    <a:cubicBezTo>
                      <a:pt x="22" y="66"/>
                      <a:pt x="21" y="66"/>
                      <a:pt x="21" y="65"/>
                    </a:cubicBezTo>
                    <a:cubicBezTo>
                      <a:pt x="21" y="65"/>
                      <a:pt x="21" y="66"/>
                      <a:pt x="21" y="66"/>
                    </a:cubicBezTo>
                    <a:cubicBezTo>
                      <a:pt x="20" y="66"/>
                      <a:pt x="20" y="64"/>
                      <a:pt x="19" y="64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7" y="63"/>
                      <a:pt x="17" y="62"/>
                      <a:pt x="16" y="62"/>
                    </a:cubicBezTo>
                    <a:cubicBezTo>
                      <a:pt x="16" y="62"/>
                      <a:pt x="16" y="62"/>
                      <a:pt x="16" y="61"/>
                    </a:cubicBezTo>
                    <a:cubicBezTo>
                      <a:pt x="14" y="61"/>
                      <a:pt x="13" y="60"/>
                      <a:pt x="11" y="60"/>
                    </a:cubicBezTo>
                    <a:cubicBezTo>
                      <a:pt x="11" y="59"/>
                      <a:pt x="11" y="58"/>
                      <a:pt x="11" y="57"/>
                    </a:cubicBezTo>
                    <a:cubicBezTo>
                      <a:pt x="10" y="56"/>
                      <a:pt x="10" y="56"/>
                      <a:pt x="9" y="55"/>
                    </a:cubicBezTo>
                    <a:cubicBezTo>
                      <a:pt x="9" y="55"/>
                      <a:pt x="9" y="54"/>
                      <a:pt x="9" y="54"/>
                    </a:cubicBezTo>
                    <a:cubicBezTo>
                      <a:pt x="9" y="56"/>
                      <a:pt x="9" y="55"/>
                      <a:pt x="9" y="56"/>
                    </a:cubicBezTo>
                    <a:cubicBezTo>
                      <a:pt x="9" y="56"/>
                      <a:pt x="9" y="56"/>
                      <a:pt x="8" y="56"/>
                    </a:cubicBezTo>
                    <a:cubicBezTo>
                      <a:pt x="8" y="55"/>
                      <a:pt x="8" y="54"/>
                      <a:pt x="7" y="54"/>
                    </a:cubicBezTo>
                    <a:cubicBezTo>
                      <a:pt x="7" y="54"/>
                      <a:pt x="7" y="53"/>
                      <a:pt x="7" y="53"/>
                    </a:cubicBezTo>
                    <a:cubicBezTo>
                      <a:pt x="7" y="53"/>
                      <a:pt x="7" y="51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7" y="41"/>
                      <a:pt x="11" y="32"/>
                      <a:pt x="17" y="25"/>
                    </a:cubicBezTo>
                    <a:close/>
                    <a:moveTo>
                      <a:pt x="24" y="18"/>
                    </a:moveTo>
                    <a:cubicBezTo>
                      <a:pt x="27" y="16"/>
                      <a:pt x="30" y="14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3"/>
                      <a:pt x="33" y="13"/>
                      <a:pt x="32" y="13"/>
                    </a:cubicBezTo>
                    <a:cubicBezTo>
                      <a:pt x="32" y="13"/>
                      <a:pt x="32" y="14"/>
                      <a:pt x="32" y="14"/>
                    </a:cubicBezTo>
                    <a:cubicBezTo>
                      <a:pt x="31" y="14"/>
                      <a:pt x="31" y="15"/>
                      <a:pt x="31" y="15"/>
                    </a:cubicBezTo>
                    <a:cubicBezTo>
                      <a:pt x="30" y="15"/>
                      <a:pt x="30" y="16"/>
                      <a:pt x="29" y="16"/>
                    </a:cubicBezTo>
                    <a:cubicBezTo>
                      <a:pt x="29" y="17"/>
                      <a:pt x="28" y="17"/>
                      <a:pt x="28" y="18"/>
                    </a:cubicBezTo>
                    <a:cubicBezTo>
                      <a:pt x="27" y="18"/>
                      <a:pt x="27" y="18"/>
                      <a:pt x="26" y="18"/>
                    </a:cubicBezTo>
                    <a:cubicBezTo>
                      <a:pt x="26" y="19"/>
                      <a:pt x="27" y="18"/>
                      <a:pt x="27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21"/>
                      <a:pt x="24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4" y="19"/>
                      <a:pt x="24" y="19"/>
                      <a:pt x="25" y="19"/>
                    </a:cubicBezTo>
                    <a:cubicBezTo>
                      <a:pt x="25" y="19"/>
                      <a:pt x="24" y="18"/>
                      <a:pt x="24" y="18"/>
                    </a:cubicBezTo>
                    <a:close/>
                    <a:moveTo>
                      <a:pt x="107" y="35"/>
                    </a:moveTo>
                    <a:cubicBezTo>
                      <a:pt x="107" y="35"/>
                      <a:pt x="106" y="35"/>
                      <a:pt x="106" y="36"/>
                    </a:cubicBezTo>
                    <a:cubicBezTo>
                      <a:pt x="106" y="37"/>
                      <a:pt x="107" y="36"/>
                      <a:pt x="107" y="36"/>
                    </a:cubicBezTo>
                    <a:cubicBezTo>
                      <a:pt x="108" y="36"/>
                      <a:pt x="108" y="37"/>
                      <a:pt x="108" y="38"/>
                    </a:cubicBezTo>
                    <a:cubicBezTo>
                      <a:pt x="108" y="39"/>
                      <a:pt x="109" y="40"/>
                      <a:pt x="108" y="41"/>
                    </a:cubicBezTo>
                    <a:cubicBezTo>
                      <a:pt x="108" y="42"/>
                      <a:pt x="107" y="43"/>
                      <a:pt x="107" y="44"/>
                    </a:cubicBezTo>
                    <a:cubicBezTo>
                      <a:pt x="106" y="44"/>
                      <a:pt x="106" y="44"/>
                      <a:pt x="106" y="45"/>
                    </a:cubicBezTo>
                    <a:cubicBezTo>
                      <a:pt x="105" y="46"/>
                      <a:pt x="106" y="49"/>
                      <a:pt x="105" y="50"/>
                    </a:cubicBezTo>
                    <a:cubicBezTo>
                      <a:pt x="104" y="49"/>
                      <a:pt x="104" y="49"/>
                      <a:pt x="104" y="48"/>
                    </a:cubicBezTo>
                    <a:cubicBezTo>
                      <a:pt x="104" y="47"/>
                      <a:pt x="103" y="47"/>
                      <a:pt x="103" y="46"/>
                    </a:cubicBezTo>
                    <a:cubicBezTo>
                      <a:pt x="102" y="46"/>
                      <a:pt x="103" y="47"/>
                      <a:pt x="103" y="48"/>
                    </a:cubicBezTo>
                    <a:cubicBezTo>
                      <a:pt x="103" y="48"/>
                      <a:pt x="102" y="48"/>
                      <a:pt x="102" y="48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102" y="50"/>
                      <a:pt x="102" y="50"/>
                      <a:pt x="103" y="50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3" y="52"/>
                      <a:pt x="103" y="54"/>
                      <a:pt x="103" y="54"/>
                    </a:cubicBezTo>
                    <a:cubicBezTo>
                      <a:pt x="102" y="54"/>
                      <a:pt x="102" y="55"/>
                      <a:pt x="102" y="55"/>
                    </a:cubicBezTo>
                    <a:cubicBezTo>
                      <a:pt x="102" y="56"/>
                      <a:pt x="101" y="57"/>
                      <a:pt x="100" y="58"/>
                    </a:cubicBezTo>
                    <a:cubicBezTo>
                      <a:pt x="100" y="58"/>
                      <a:pt x="99" y="58"/>
                      <a:pt x="98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99" y="59"/>
                      <a:pt x="99" y="60"/>
                      <a:pt x="98" y="60"/>
                    </a:cubicBezTo>
                    <a:cubicBezTo>
                      <a:pt x="99" y="63"/>
                      <a:pt x="98" y="65"/>
                      <a:pt x="97" y="65"/>
                    </a:cubicBezTo>
                    <a:cubicBezTo>
                      <a:pt x="97" y="64"/>
                      <a:pt x="96" y="64"/>
                      <a:pt x="96" y="64"/>
                    </a:cubicBezTo>
                    <a:cubicBezTo>
                      <a:pt x="96" y="64"/>
                      <a:pt x="95" y="63"/>
                      <a:pt x="95" y="62"/>
                    </a:cubicBezTo>
                    <a:cubicBezTo>
                      <a:pt x="94" y="63"/>
                      <a:pt x="95" y="64"/>
                      <a:pt x="95" y="64"/>
                    </a:cubicBezTo>
                    <a:cubicBezTo>
                      <a:pt x="95" y="65"/>
                      <a:pt x="95" y="65"/>
                      <a:pt x="96" y="66"/>
                    </a:cubicBezTo>
                    <a:cubicBezTo>
                      <a:pt x="96" y="67"/>
                      <a:pt x="97" y="67"/>
                      <a:pt x="97" y="69"/>
                    </a:cubicBezTo>
                    <a:cubicBezTo>
                      <a:pt x="96" y="68"/>
                      <a:pt x="95" y="67"/>
                      <a:pt x="94" y="66"/>
                    </a:cubicBezTo>
                    <a:cubicBezTo>
                      <a:pt x="94" y="65"/>
                      <a:pt x="94" y="65"/>
                      <a:pt x="94" y="65"/>
                    </a:cubicBezTo>
                    <a:cubicBezTo>
                      <a:pt x="93" y="64"/>
                      <a:pt x="94" y="64"/>
                      <a:pt x="94" y="64"/>
                    </a:cubicBezTo>
                    <a:cubicBezTo>
                      <a:pt x="94" y="63"/>
                      <a:pt x="94" y="62"/>
                      <a:pt x="93" y="62"/>
                    </a:cubicBezTo>
                    <a:cubicBezTo>
                      <a:pt x="93" y="62"/>
                      <a:pt x="93" y="61"/>
                      <a:pt x="93" y="61"/>
                    </a:cubicBezTo>
                    <a:cubicBezTo>
                      <a:pt x="93" y="60"/>
                      <a:pt x="92" y="61"/>
                      <a:pt x="91" y="60"/>
                    </a:cubicBezTo>
                    <a:cubicBezTo>
                      <a:pt x="91" y="60"/>
                      <a:pt x="92" y="60"/>
                      <a:pt x="92" y="59"/>
                    </a:cubicBezTo>
                    <a:cubicBezTo>
                      <a:pt x="91" y="59"/>
                      <a:pt x="91" y="58"/>
                      <a:pt x="91" y="57"/>
                    </a:cubicBezTo>
                    <a:cubicBezTo>
                      <a:pt x="90" y="58"/>
                      <a:pt x="89" y="58"/>
                      <a:pt x="89" y="58"/>
                    </a:cubicBezTo>
                    <a:cubicBezTo>
                      <a:pt x="89" y="59"/>
                      <a:pt x="88" y="59"/>
                      <a:pt x="88" y="60"/>
                    </a:cubicBezTo>
                    <a:cubicBezTo>
                      <a:pt x="87" y="60"/>
                      <a:pt x="88" y="61"/>
                      <a:pt x="87" y="60"/>
                    </a:cubicBezTo>
                    <a:cubicBezTo>
                      <a:pt x="87" y="61"/>
                      <a:pt x="87" y="61"/>
                      <a:pt x="87" y="61"/>
                    </a:cubicBezTo>
                    <a:cubicBezTo>
                      <a:pt x="87" y="61"/>
                      <a:pt x="87" y="61"/>
                      <a:pt x="86" y="61"/>
                    </a:cubicBezTo>
                    <a:cubicBezTo>
                      <a:pt x="87" y="63"/>
                      <a:pt x="86" y="64"/>
                      <a:pt x="86" y="65"/>
                    </a:cubicBezTo>
                    <a:cubicBezTo>
                      <a:pt x="85" y="65"/>
                      <a:pt x="85" y="65"/>
                      <a:pt x="84" y="65"/>
                    </a:cubicBezTo>
                    <a:cubicBezTo>
                      <a:pt x="84" y="65"/>
                      <a:pt x="84" y="64"/>
                      <a:pt x="84" y="64"/>
                    </a:cubicBezTo>
                    <a:cubicBezTo>
                      <a:pt x="84" y="63"/>
                      <a:pt x="84" y="63"/>
                      <a:pt x="84" y="62"/>
                    </a:cubicBezTo>
                    <a:cubicBezTo>
                      <a:pt x="83" y="61"/>
                      <a:pt x="83" y="60"/>
                      <a:pt x="82" y="59"/>
                    </a:cubicBezTo>
                    <a:cubicBezTo>
                      <a:pt x="83" y="59"/>
                      <a:pt x="82" y="59"/>
                      <a:pt x="82" y="58"/>
                    </a:cubicBezTo>
                    <a:cubicBezTo>
                      <a:pt x="82" y="58"/>
                      <a:pt x="81" y="58"/>
                      <a:pt x="81" y="57"/>
                    </a:cubicBezTo>
                    <a:cubicBezTo>
                      <a:pt x="81" y="57"/>
                      <a:pt x="81" y="57"/>
                      <a:pt x="82" y="57"/>
                    </a:cubicBezTo>
                    <a:cubicBezTo>
                      <a:pt x="81" y="57"/>
                      <a:pt x="80" y="56"/>
                      <a:pt x="79" y="56"/>
                    </a:cubicBezTo>
                    <a:cubicBezTo>
                      <a:pt x="79" y="56"/>
                      <a:pt x="79" y="56"/>
                      <a:pt x="79" y="55"/>
                    </a:cubicBezTo>
                    <a:cubicBezTo>
                      <a:pt x="78" y="55"/>
                      <a:pt x="78" y="56"/>
                      <a:pt x="77" y="56"/>
                    </a:cubicBezTo>
                    <a:cubicBezTo>
                      <a:pt x="77" y="55"/>
                      <a:pt x="77" y="55"/>
                      <a:pt x="76" y="55"/>
                    </a:cubicBezTo>
                    <a:cubicBezTo>
                      <a:pt x="75" y="55"/>
                      <a:pt x="75" y="53"/>
                      <a:pt x="74" y="52"/>
                    </a:cubicBezTo>
                    <a:cubicBezTo>
                      <a:pt x="74" y="52"/>
                      <a:pt x="73" y="53"/>
                      <a:pt x="73" y="53"/>
                    </a:cubicBezTo>
                    <a:cubicBezTo>
                      <a:pt x="74" y="53"/>
                      <a:pt x="74" y="54"/>
                      <a:pt x="74" y="54"/>
                    </a:cubicBezTo>
                    <a:cubicBezTo>
                      <a:pt x="74" y="55"/>
                      <a:pt x="75" y="55"/>
                      <a:pt x="75" y="56"/>
                    </a:cubicBezTo>
                    <a:cubicBezTo>
                      <a:pt x="75" y="55"/>
                      <a:pt x="76" y="55"/>
                      <a:pt x="76" y="55"/>
                    </a:cubicBezTo>
                    <a:cubicBezTo>
                      <a:pt x="76" y="57"/>
                      <a:pt x="77" y="57"/>
                      <a:pt x="77" y="57"/>
                    </a:cubicBezTo>
                    <a:cubicBezTo>
                      <a:pt x="77" y="58"/>
                      <a:pt x="77" y="58"/>
                      <a:pt x="77" y="59"/>
                    </a:cubicBezTo>
                    <a:cubicBezTo>
                      <a:pt x="76" y="59"/>
                      <a:pt x="76" y="60"/>
                      <a:pt x="75" y="60"/>
                    </a:cubicBezTo>
                    <a:cubicBezTo>
                      <a:pt x="75" y="60"/>
                      <a:pt x="75" y="61"/>
                      <a:pt x="75" y="61"/>
                    </a:cubicBezTo>
                    <a:cubicBezTo>
                      <a:pt x="73" y="61"/>
                      <a:pt x="72" y="62"/>
                      <a:pt x="71" y="63"/>
                    </a:cubicBezTo>
                    <a:cubicBezTo>
                      <a:pt x="70" y="62"/>
                      <a:pt x="70" y="61"/>
                      <a:pt x="70" y="60"/>
                    </a:cubicBezTo>
                    <a:cubicBezTo>
                      <a:pt x="69" y="59"/>
                      <a:pt x="69" y="58"/>
                      <a:pt x="68" y="57"/>
                    </a:cubicBezTo>
                    <a:cubicBezTo>
                      <a:pt x="68" y="56"/>
                      <a:pt x="67" y="55"/>
                      <a:pt x="67" y="55"/>
                    </a:cubicBezTo>
                    <a:cubicBezTo>
                      <a:pt x="67" y="55"/>
                      <a:pt x="67" y="56"/>
                      <a:pt x="67" y="57"/>
                    </a:cubicBezTo>
                    <a:cubicBezTo>
                      <a:pt x="67" y="57"/>
                      <a:pt x="68" y="57"/>
                      <a:pt x="68" y="58"/>
                    </a:cubicBezTo>
                    <a:cubicBezTo>
                      <a:pt x="68" y="59"/>
                      <a:pt x="69" y="59"/>
                      <a:pt x="69" y="61"/>
                    </a:cubicBezTo>
                    <a:cubicBezTo>
                      <a:pt x="70" y="61"/>
                      <a:pt x="70" y="62"/>
                      <a:pt x="71" y="63"/>
                    </a:cubicBezTo>
                    <a:cubicBezTo>
                      <a:pt x="71" y="63"/>
                      <a:pt x="72" y="63"/>
                      <a:pt x="72" y="63"/>
                    </a:cubicBezTo>
                    <a:cubicBezTo>
                      <a:pt x="73" y="63"/>
                      <a:pt x="73" y="63"/>
                      <a:pt x="74" y="63"/>
                    </a:cubicBezTo>
                    <a:cubicBezTo>
                      <a:pt x="74" y="63"/>
                      <a:pt x="74" y="64"/>
                      <a:pt x="74" y="65"/>
                    </a:cubicBezTo>
                    <a:cubicBezTo>
                      <a:pt x="73" y="66"/>
                      <a:pt x="72" y="68"/>
                      <a:pt x="71" y="69"/>
                    </a:cubicBezTo>
                    <a:cubicBezTo>
                      <a:pt x="71" y="70"/>
                      <a:pt x="70" y="70"/>
                      <a:pt x="70" y="70"/>
                    </a:cubicBezTo>
                    <a:cubicBezTo>
                      <a:pt x="70" y="72"/>
                      <a:pt x="69" y="72"/>
                      <a:pt x="69" y="73"/>
                    </a:cubicBezTo>
                    <a:cubicBezTo>
                      <a:pt x="69" y="75"/>
                      <a:pt x="69" y="77"/>
                      <a:pt x="69" y="79"/>
                    </a:cubicBezTo>
                    <a:cubicBezTo>
                      <a:pt x="68" y="80"/>
                      <a:pt x="67" y="82"/>
                      <a:pt x="67" y="84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6" y="85"/>
                      <a:pt x="66" y="86"/>
                      <a:pt x="66" y="86"/>
                    </a:cubicBezTo>
                    <a:cubicBezTo>
                      <a:pt x="65" y="87"/>
                      <a:pt x="64" y="88"/>
                      <a:pt x="64" y="89"/>
                    </a:cubicBezTo>
                    <a:cubicBezTo>
                      <a:pt x="62" y="89"/>
                      <a:pt x="62" y="90"/>
                      <a:pt x="60" y="91"/>
                    </a:cubicBezTo>
                    <a:cubicBezTo>
                      <a:pt x="59" y="89"/>
                      <a:pt x="59" y="87"/>
                      <a:pt x="58" y="86"/>
                    </a:cubicBezTo>
                    <a:cubicBezTo>
                      <a:pt x="58" y="86"/>
                      <a:pt x="58" y="85"/>
                      <a:pt x="58" y="84"/>
                    </a:cubicBezTo>
                    <a:cubicBezTo>
                      <a:pt x="58" y="83"/>
                      <a:pt x="57" y="82"/>
                      <a:pt x="57" y="81"/>
                    </a:cubicBezTo>
                    <a:cubicBezTo>
                      <a:pt x="57" y="80"/>
                      <a:pt x="57" y="78"/>
                      <a:pt x="57" y="77"/>
                    </a:cubicBezTo>
                    <a:cubicBezTo>
                      <a:pt x="57" y="76"/>
                      <a:pt x="57" y="75"/>
                      <a:pt x="57" y="74"/>
                    </a:cubicBezTo>
                    <a:cubicBezTo>
                      <a:pt x="57" y="73"/>
                      <a:pt x="56" y="72"/>
                      <a:pt x="55" y="71"/>
                    </a:cubicBezTo>
                    <a:cubicBezTo>
                      <a:pt x="55" y="70"/>
                      <a:pt x="56" y="69"/>
                      <a:pt x="56" y="67"/>
                    </a:cubicBezTo>
                    <a:cubicBezTo>
                      <a:pt x="55" y="67"/>
                      <a:pt x="55" y="68"/>
                      <a:pt x="55" y="68"/>
                    </a:cubicBezTo>
                    <a:cubicBezTo>
                      <a:pt x="54" y="68"/>
                      <a:pt x="54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2" y="66"/>
                      <a:pt x="52" y="67"/>
                      <a:pt x="52" y="68"/>
                    </a:cubicBezTo>
                    <a:cubicBezTo>
                      <a:pt x="51" y="67"/>
                      <a:pt x="50" y="68"/>
                      <a:pt x="49" y="68"/>
                    </a:cubicBezTo>
                    <a:cubicBezTo>
                      <a:pt x="48" y="68"/>
                      <a:pt x="47" y="67"/>
                      <a:pt x="46" y="66"/>
                    </a:cubicBezTo>
                    <a:cubicBezTo>
                      <a:pt x="46" y="65"/>
                      <a:pt x="46" y="64"/>
                      <a:pt x="45" y="63"/>
                    </a:cubicBezTo>
                    <a:cubicBezTo>
                      <a:pt x="45" y="61"/>
                      <a:pt x="45" y="59"/>
                      <a:pt x="45" y="58"/>
                    </a:cubicBezTo>
                    <a:cubicBezTo>
                      <a:pt x="45" y="57"/>
                      <a:pt x="46" y="56"/>
                      <a:pt x="46" y="55"/>
                    </a:cubicBezTo>
                    <a:cubicBezTo>
                      <a:pt x="46" y="54"/>
                      <a:pt x="47" y="54"/>
                      <a:pt x="48" y="53"/>
                    </a:cubicBezTo>
                    <a:cubicBezTo>
                      <a:pt x="48" y="52"/>
                      <a:pt x="48" y="51"/>
                      <a:pt x="48" y="50"/>
                    </a:cubicBezTo>
                    <a:cubicBezTo>
                      <a:pt x="49" y="50"/>
                      <a:pt x="49" y="49"/>
                      <a:pt x="50" y="49"/>
                    </a:cubicBezTo>
                    <a:cubicBezTo>
                      <a:pt x="50" y="49"/>
                      <a:pt x="50" y="49"/>
                      <a:pt x="51" y="49"/>
                    </a:cubicBezTo>
                    <a:cubicBezTo>
                      <a:pt x="51" y="49"/>
                      <a:pt x="53" y="48"/>
                      <a:pt x="54" y="49"/>
                    </a:cubicBezTo>
                    <a:cubicBezTo>
                      <a:pt x="55" y="48"/>
                      <a:pt x="56" y="48"/>
                      <a:pt x="57" y="48"/>
                    </a:cubicBezTo>
                    <a:cubicBezTo>
                      <a:pt x="57" y="48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50"/>
                    </a:cubicBezTo>
                    <a:cubicBezTo>
                      <a:pt x="58" y="51"/>
                      <a:pt x="59" y="51"/>
                      <a:pt x="60" y="52"/>
                    </a:cubicBezTo>
                    <a:cubicBezTo>
                      <a:pt x="61" y="52"/>
                      <a:pt x="61" y="51"/>
                      <a:pt x="61" y="51"/>
                    </a:cubicBezTo>
                    <a:cubicBezTo>
                      <a:pt x="63" y="51"/>
                      <a:pt x="64" y="51"/>
                      <a:pt x="66" y="52"/>
                    </a:cubicBezTo>
                    <a:cubicBezTo>
                      <a:pt x="67" y="52"/>
                      <a:pt x="66" y="50"/>
                      <a:pt x="67" y="50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6" y="48"/>
                      <a:pt x="67" y="50"/>
                      <a:pt x="66" y="50"/>
                    </a:cubicBezTo>
                    <a:cubicBezTo>
                      <a:pt x="65" y="50"/>
                      <a:pt x="66" y="49"/>
                      <a:pt x="65" y="49"/>
                    </a:cubicBezTo>
                    <a:cubicBezTo>
                      <a:pt x="65" y="49"/>
                      <a:pt x="64" y="49"/>
                      <a:pt x="63" y="49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3" y="47"/>
                      <a:pt x="63" y="47"/>
                      <a:pt x="63" y="46"/>
                    </a:cubicBezTo>
                    <a:cubicBezTo>
                      <a:pt x="63" y="46"/>
                      <a:pt x="62" y="46"/>
                      <a:pt x="62" y="46"/>
                    </a:cubicBezTo>
                    <a:cubicBezTo>
                      <a:pt x="62" y="47"/>
                      <a:pt x="62" y="48"/>
                      <a:pt x="62" y="49"/>
                    </a:cubicBezTo>
                    <a:cubicBezTo>
                      <a:pt x="63" y="48"/>
                      <a:pt x="63" y="49"/>
                      <a:pt x="63" y="49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9"/>
                      <a:pt x="61" y="49"/>
                      <a:pt x="61" y="48"/>
                    </a:cubicBezTo>
                    <a:cubicBezTo>
                      <a:pt x="61" y="48"/>
                      <a:pt x="61" y="47"/>
                      <a:pt x="61" y="47"/>
                    </a:cubicBezTo>
                    <a:cubicBezTo>
                      <a:pt x="61" y="47"/>
                      <a:pt x="61" y="46"/>
                      <a:pt x="60" y="46"/>
                    </a:cubicBezTo>
                    <a:cubicBezTo>
                      <a:pt x="60" y="46"/>
                      <a:pt x="60" y="45"/>
                      <a:pt x="60" y="45"/>
                    </a:cubicBezTo>
                    <a:cubicBezTo>
                      <a:pt x="59" y="44"/>
                      <a:pt x="58" y="44"/>
                      <a:pt x="58" y="43"/>
                    </a:cubicBezTo>
                    <a:cubicBezTo>
                      <a:pt x="57" y="45"/>
                      <a:pt x="60" y="45"/>
                      <a:pt x="60" y="46"/>
                    </a:cubicBezTo>
                    <a:cubicBezTo>
                      <a:pt x="60" y="47"/>
                      <a:pt x="59" y="45"/>
                      <a:pt x="59" y="46"/>
                    </a:cubicBezTo>
                    <a:cubicBezTo>
                      <a:pt x="59" y="46"/>
                      <a:pt x="60" y="46"/>
                      <a:pt x="59" y="47"/>
                    </a:cubicBezTo>
                    <a:cubicBezTo>
                      <a:pt x="59" y="47"/>
                      <a:pt x="58" y="47"/>
                      <a:pt x="59" y="48"/>
                    </a:cubicBezTo>
                    <a:cubicBezTo>
                      <a:pt x="58" y="48"/>
                      <a:pt x="58" y="48"/>
                      <a:pt x="58" y="47"/>
                    </a:cubicBezTo>
                    <a:cubicBezTo>
                      <a:pt x="58" y="47"/>
                      <a:pt x="59" y="47"/>
                      <a:pt x="59" y="47"/>
                    </a:cubicBezTo>
                    <a:cubicBezTo>
                      <a:pt x="58" y="46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6" y="44"/>
                    </a:cubicBezTo>
                    <a:cubicBezTo>
                      <a:pt x="56" y="46"/>
                      <a:pt x="57" y="47"/>
                      <a:pt x="56" y="47"/>
                    </a:cubicBezTo>
                    <a:cubicBezTo>
                      <a:pt x="56" y="46"/>
                      <a:pt x="55" y="44"/>
                      <a:pt x="56" y="44"/>
                    </a:cubicBezTo>
                    <a:cubicBezTo>
                      <a:pt x="55" y="44"/>
                      <a:pt x="55" y="44"/>
                      <a:pt x="54" y="44"/>
                    </a:cubicBezTo>
                    <a:cubicBezTo>
                      <a:pt x="53" y="44"/>
                      <a:pt x="53" y="45"/>
                      <a:pt x="52" y="46"/>
                    </a:cubicBezTo>
                    <a:cubicBezTo>
                      <a:pt x="53" y="47"/>
                      <a:pt x="52" y="48"/>
                      <a:pt x="52" y="49"/>
                    </a:cubicBezTo>
                    <a:cubicBezTo>
                      <a:pt x="51" y="48"/>
                      <a:pt x="51" y="48"/>
                      <a:pt x="50" y="49"/>
                    </a:cubicBezTo>
                    <a:cubicBezTo>
                      <a:pt x="50" y="48"/>
                      <a:pt x="49" y="48"/>
                      <a:pt x="48" y="48"/>
                    </a:cubicBezTo>
                    <a:cubicBezTo>
                      <a:pt x="49" y="47"/>
                      <a:pt x="48" y="47"/>
                      <a:pt x="48" y="46"/>
                    </a:cubicBezTo>
                    <a:cubicBezTo>
                      <a:pt x="49" y="46"/>
                      <a:pt x="48" y="45"/>
                      <a:pt x="48" y="44"/>
                    </a:cubicBezTo>
                    <a:cubicBezTo>
                      <a:pt x="50" y="44"/>
                      <a:pt x="50" y="43"/>
                      <a:pt x="51" y="44"/>
                    </a:cubicBezTo>
                    <a:cubicBezTo>
                      <a:pt x="52" y="44"/>
                      <a:pt x="52" y="43"/>
                      <a:pt x="52" y="43"/>
                    </a:cubicBezTo>
                    <a:cubicBezTo>
                      <a:pt x="52" y="42"/>
                      <a:pt x="51" y="42"/>
                      <a:pt x="51" y="41"/>
                    </a:cubicBezTo>
                    <a:cubicBezTo>
                      <a:pt x="51" y="41"/>
                      <a:pt x="50" y="41"/>
                      <a:pt x="50" y="41"/>
                    </a:cubicBezTo>
                    <a:cubicBezTo>
                      <a:pt x="50" y="40"/>
                      <a:pt x="50" y="40"/>
                      <a:pt x="51" y="40"/>
                    </a:cubicBezTo>
                    <a:cubicBezTo>
                      <a:pt x="51" y="40"/>
                      <a:pt x="51" y="39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1" y="39"/>
                      <a:pt x="50" y="39"/>
                      <a:pt x="49" y="39"/>
                    </a:cubicBezTo>
                    <a:cubicBezTo>
                      <a:pt x="49" y="39"/>
                      <a:pt x="50" y="39"/>
                      <a:pt x="50" y="39"/>
                    </a:cubicBezTo>
                    <a:cubicBezTo>
                      <a:pt x="50" y="38"/>
                      <a:pt x="50" y="38"/>
                      <a:pt x="50" y="37"/>
                    </a:cubicBezTo>
                    <a:cubicBezTo>
                      <a:pt x="50" y="37"/>
                      <a:pt x="51" y="37"/>
                      <a:pt x="51" y="36"/>
                    </a:cubicBezTo>
                    <a:cubicBezTo>
                      <a:pt x="51" y="36"/>
                      <a:pt x="50" y="36"/>
                      <a:pt x="50" y="35"/>
                    </a:cubicBezTo>
                    <a:cubicBezTo>
                      <a:pt x="50" y="34"/>
                      <a:pt x="50" y="34"/>
                      <a:pt x="50" y="33"/>
                    </a:cubicBezTo>
                    <a:cubicBezTo>
                      <a:pt x="51" y="32"/>
                      <a:pt x="51" y="32"/>
                      <a:pt x="52" y="32"/>
                    </a:cubicBezTo>
                    <a:cubicBezTo>
                      <a:pt x="52" y="33"/>
                      <a:pt x="51" y="33"/>
                      <a:pt x="51" y="33"/>
                    </a:cubicBezTo>
                    <a:cubicBezTo>
                      <a:pt x="51" y="33"/>
                      <a:pt x="51" y="33"/>
                      <a:pt x="52" y="34"/>
                    </a:cubicBezTo>
                    <a:cubicBezTo>
                      <a:pt x="51" y="35"/>
                      <a:pt x="52" y="35"/>
                      <a:pt x="52" y="36"/>
                    </a:cubicBezTo>
                    <a:cubicBezTo>
                      <a:pt x="52" y="37"/>
                      <a:pt x="53" y="37"/>
                      <a:pt x="53" y="37"/>
                    </a:cubicBezTo>
                    <a:cubicBezTo>
                      <a:pt x="52" y="38"/>
                      <a:pt x="52" y="38"/>
                      <a:pt x="52" y="39"/>
                    </a:cubicBezTo>
                    <a:cubicBezTo>
                      <a:pt x="53" y="39"/>
                      <a:pt x="52" y="38"/>
                      <a:pt x="54" y="38"/>
                    </a:cubicBezTo>
                    <a:cubicBezTo>
                      <a:pt x="53" y="37"/>
                      <a:pt x="54" y="37"/>
                      <a:pt x="54" y="37"/>
                    </a:cubicBezTo>
                    <a:cubicBezTo>
                      <a:pt x="54" y="37"/>
                      <a:pt x="55" y="36"/>
                      <a:pt x="55" y="36"/>
                    </a:cubicBezTo>
                    <a:cubicBezTo>
                      <a:pt x="55" y="36"/>
                      <a:pt x="56" y="36"/>
                      <a:pt x="55" y="36"/>
                    </a:cubicBezTo>
                    <a:cubicBezTo>
                      <a:pt x="55" y="35"/>
                      <a:pt x="55" y="35"/>
                      <a:pt x="56" y="34"/>
                    </a:cubicBezTo>
                    <a:cubicBezTo>
                      <a:pt x="56" y="34"/>
                      <a:pt x="55" y="34"/>
                      <a:pt x="54" y="33"/>
                    </a:cubicBezTo>
                    <a:cubicBezTo>
                      <a:pt x="54" y="33"/>
                      <a:pt x="54" y="32"/>
                      <a:pt x="54" y="31"/>
                    </a:cubicBezTo>
                    <a:cubicBezTo>
                      <a:pt x="54" y="30"/>
                      <a:pt x="55" y="29"/>
                      <a:pt x="56" y="29"/>
                    </a:cubicBezTo>
                    <a:cubicBezTo>
                      <a:pt x="56" y="29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7" y="28"/>
                      <a:pt x="57" y="27"/>
                      <a:pt x="57" y="26"/>
                    </a:cubicBezTo>
                    <a:cubicBezTo>
                      <a:pt x="58" y="25"/>
                      <a:pt x="59" y="25"/>
                      <a:pt x="59" y="24"/>
                    </a:cubicBezTo>
                    <a:cubicBezTo>
                      <a:pt x="60" y="24"/>
                      <a:pt x="60" y="23"/>
                      <a:pt x="60" y="24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2" y="23"/>
                      <a:pt x="63" y="23"/>
                      <a:pt x="63" y="23"/>
                    </a:cubicBezTo>
                    <a:cubicBezTo>
                      <a:pt x="63" y="23"/>
                      <a:pt x="64" y="23"/>
                      <a:pt x="64" y="24"/>
                    </a:cubicBezTo>
                    <a:cubicBezTo>
                      <a:pt x="65" y="24"/>
                      <a:pt x="65" y="24"/>
                      <a:pt x="65" y="25"/>
                    </a:cubicBezTo>
                    <a:cubicBezTo>
                      <a:pt x="67" y="25"/>
                      <a:pt x="68" y="25"/>
                      <a:pt x="68" y="27"/>
                    </a:cubicBezTo>
                    <a:cubicBezTo>
                      <a:pt x="69" y="27"/>
                      <a:pt x="69" y="26"/>
                      <a:pt x="69" y="25"/>
                    </a:cubicBezTo>
                    <a:cubicBezTo>
                      <a:pt x="69" y="25"/>
                      <a:pt x="69" y="25"/>
                      <a:pt x="70" y="25"/>
                    </a:cubicBezTo>
                    <a:cubicBezTo>
                      <a:pt x="70" y="25"/>
                      <a:pt x="70" y="26"/>
                      <a:pt x="70" y="26"/>
                    </a:cubicBezTo>
                    <a:cubicBezTo>
                      <a:pt x="71" y="26"/>
                      <a:pt x="71" y="25"/>
                      <a:pt x="72" y="25"/>
                    </a:cubicBezTo>
                    <a:cubicBezTo>
                      <a:pt x="73" y="25"/>
                      <a:pt x="74" y="24"/>
                      <a:pt x="75" y="25"/>
                    </a:cubicBezTo>
                    <a:cubicBezTo>
                      <a:pt x="75" y="24"/>
                      <a:pt x="74" y="24"/>
                      <a:pt x="74" y="23"/>
                    </a:cubicBezTo>
                    <a:cubicBezTo>
                      <a:pt x="75" y="23"/>
                      <a:pt x="75" y="24"/>
                      <a:pt x="76" y="24"/>
                    </a:cubicBezTo>
                    <a:cubicBezTo>
                      <a:pt x="77" y="23"/>
                      <a:pt x="78" y="22"/>
                      <a:pt x="78" y="21"/>
                    </a:cubicBezTo>
                    <a:cubicBezTo>
                      <a:pt x="79" y="21"/>
                      <a:pt x="79" y="22"/>
                      <a:pt x="79" y="22"/>
                    </a:cubicBezTo>
                    <a:cubicBezTo>
                      <a:pt x="80" y="23"/>
                      <a:pt x="80" y="21"/>
                      <a:pt x="80" y="22"/>
                    </a:cubicBezTo>
                    <a:cubicBezTo>
                      <a:pt x="80" y="22"/>
                      <a:pt x="80" y="23"/>
                      <a:pt x="80" y="23"/>
                    </a:cubicBezTo>
                    <a:cubicBezTo>
                      <a:pt x="81" y="23"/>
                      <a:pt x="81" y="22"/>
                      <a:pt x="81" y="22"/>
                    </a:cubicBezTo>
                    <a:cubicBezTo>
                      <a:pt x="82" y="22"/>
                      <a:pt x="82" y="22"/>
                      <a:pt x="83" y="23"/>
                    </a:cubicBezTo>
                    <a:cubicBezTo>
                      <a:pt x="83" y="22"/>
                      <a:pt x="82" y="22"/>
                      <a:pt x="82" y="21"/>
                    </a:cubicBezTo>
                    <a:cubicBezTo>
                      <a:pt x="82" y="20"/>
                      <a:pt x="82" y="21"/>
                      <a:pt x="83" y="21"/>
                    </a:cubicBezTo>
                    <a:cubicBezTo>
                      <a:pt x="83" y="21"/>
                      <a:pt x="83" y="20"/>
                      <a:pt x="83" y="20"/>
                    </a:cubicBezTo>
                    <a:cubicBezTo>
                      <a:pt x="84" y="20"/>
                      <a:pt x="84" y="19"/>
                      <a:pt x="84" y="19"/>
                    </a:cubicBezTo>
                    <a:cubicBezTo>
                      <a:pt x="85" y="19"/>
                      <a:pt x="86" y="19"/>
                      <a:pt x="87" y="18"/>
                    </a:cubicBezTo>
                    <a:cubicBezTo>
                      <a:pt x="87" y="18"/>
                      <a:pt x="87" y="19"/>
                      <a:pt x="87" y="19"/>
                    </a:cubicBezTo>
                    <a:cubicBezTo>
                      <a:pt x="88" y="19"/>
                      <a:pt x="88" y="18"/>
                      <a:pt x="89" y="18"/>
                    </a:cubicBezTo>
                    <a:cubicBezTo>
                      <a:pt x="89" y="18"/>
                      <a:pt x="89" y="17"/>
                      <a:pt x="89" y="17"/>
                    </a:cubicBezTo>
                    <a:cubicBezTo>
                      <a:pt x="90" y="17"/>
                      <a:pt x="90" y="17"/>
                      <a:pt x="90" y="18"/>
                    </a:cubicBezTo>
                    <a:cubicBezTo>
                      <a:pt x="91" y="18"/>
                      <a:pt x="92" y="18"/>
                      <a:pt x="92" y="17"/>
                    </a:cubicBezTo>
                    <a:cubicBezTo>
                      <a:pt x="93" y="18"/>
                      <a:pt x="93" y="18"/>
                      <a:pt x="93" y="19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4" y="20"/>
                      <a:pt x="94" y="21"/>
                      <a:pt x="95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6" y="21"/>
                      <a:pt x="96" y="21"/>
                      <a:pt x="97" y="21"/>
                    </a:cubicBezTo>
                    <a:cubicBezTo>
                      <a:pt x="101" y="25"/>
                      <a:pt x="104" y="30"/>
                      <a:pt x="107" y="35"/>
                    </a:cubicBezTo>
                    <a:close/>
                    <a:moveTo>
                      <a:pt x="111" y="44"/>
                    </a:moveTo>
                    <a:cubicBezTo>
                      <a:pt x="111" y="44"/>
                      <a:pt x="111" y="44"/>
                      <a:pt x="111" y="44"/>
                    </a:cubicBezTo>
                    <a:cubicBezTo>
                      <a:pt x="110" y="45"/>
                      <a:pt x="110" y="44"/>
                      <a:pt x="110" y="44"/>
                    </a:cubicBezTo>
                    <a:cubicBezTo>
                      <a:pt x="109" y="44"/>
                      <a:pt x="109" y="45"/>
                      <a:pt x="109" y="44"/>
                    </a:cubicBezTo>
                    <a:cubicBezTo>
                      <a:pt x="109" y="43"/>
                      <a:pt x="109" y="43"/>
                      <a:pt x="109" y="42"/>
                    </a:cubicBezTo>
                    <a:cubicBezTo>
                      <a:pt x="109" y="42"/>
                      <a:pt x="110" y="42"/>
                      <a:pt x="110" y="42"/>
                    </a:cubicBezTo>
                    <a:cubicBezTo>
                      <a:pt x="110" y="43"/>
                      <a:pt x="111" y="44"/>
                      <a:pt x="111" y="44"/>
                    </a:cubicBezTo>
                    <a:close/>
                    <a:moveTo>
                      <a:pt x="104" y="63"/>
                    </a:moveTo>
                    <a:cubicBezTo>
                      <a:pt x="105" y="63"/>
                      <a:pt x="105" y="62"/>
                      <a:pt x="105" y="63"/>
                    </a:cubicBezTo>
                    <a:cubicBezTo>
                      <a:pt x="105" y="62"/>
                      <a:pt x="105" y="61"/>
                      <a:pt x="106" y="61"/>
                    </a:cubicBezTo>
                    <a:cubicBezTo>
                      <a:pt x="106" y="61"/>
                      <a:pt x="106" y="62"/>
                      <a:pt x="106" y="62"/>
                    </a:cubicBezTo>
                    <a:cubicBezTo>
                      <a:pt x="107" y="63"/>
                      <a:pt x="107" y="63"/>
                      <a:pt x="107" y="64"/>
                    </a:cubicBezTo>
                    <a:cubicBezTo>
                      <a:pt x="106" y="63"/>
                      <a:pt x="106" y="64"/>
                      <a:pt x="106" y="64"/>
                    </a:cubicBezTo>
                    <a:cubicBezTo>
                      <a:pt x="105" y="64"/>
                      <a:pt x="105" y="64"/>
                      <a:pt x="105" y="63"/>
                    </a:cubicBezTo>
                    <a:cubicBezTo>
                      <a:pt x="105" y="63"/>
                      <a:pt x="105" y="64"/>
                      <a:pt x="104" y="63"/>
                    </a:cubicBezTo>
                    <a:close/>
                    <a:moveTo>
                      <a:pt x="105" y="72"/>
                    </a:moveTo>
                    <a:cubicBezTo>
                      <a:pt x="104" y="72"/>
                      <a:pt x="104" y="72"/>
                      <a:pt x="104" y="71"/>
                    </a:cubicBezTo>
                    <a:cubicBezTo>
                      <a:pt x="103" y="72"/>
                      <a:pt x="103" y="72"/>
                      <a:pt x="103" y="73"/>
                    </a:cubicBezTo>
                    <a:cubicBezTo>
                      <a:pt x="102" y="72"/>
                      <a:pt x="103" y="69"/>
                      <a:pt x="104" y="69"/>
                    </a:cubicBezTo>
                    <a:cubicBezTo>
                      <a:pt x="104" y="69"/>
                      <a:pt x="105" y="69"/>
                      <a:pt x="105" y="70"/>
                    </a:cubicBezTo>
                    <a:cubicBezTo>
                      <a:pt x="105" y="70"/>
                      <a:pt x="104" y="70"/>
                      <a:pt x="104" y="70"/>
                    </a:cubicBezTo>
                    <a:cubicBezTo>
                      <a:pt x="104" y="71"/>
                      <a:pt x="105" y="71"/>
                      <a:pt x="105" y="72"/>
                    </a:cubicBezTo>
                    <a:close/>
                    <a:moveTo>
                      <a:pt x="102" y="70"/>
                    </a:moveTo>
                    <a:cubicBezTo>
                      <a:pt x="102" y="70"/>
                      <a:pt x="102" y="71"/>
                      <a:pt x="102" y="72"/>
                    </a:cubicBezTo>
                    <a:cubicBezTo>
                      <a:pt x="102" y="72"/>
                      <a:pt x="102" y="72"/>
                      <a:pt x="102" y="72"/>
                    </a:cubicBezTo>
                    <a:cubicBezTo>
                      <a:pt x="102" y="72"/>
                      <a:pt x="101" y="72"/>
                      <a:pt x="101" y="72"/>
                    </a:cubicBezTo>
                    <a:cubicBezTo>
                      <a:pt x="100" y="73"/>
                      <a:pt x="100" y="71"/>
                      <a:pt x="99" y="72"/>
                    </a:cubicBezTo>
                    <a:cubicBezTo>
                      <a:pt x="99" y="71"/>
                      <a:pt x="98" y="70"/>
                      <a:pt x="98" y="70"/>
                    </a:cubicBezTo>
                    <a:cubicBezTo>
                      <a:pt x="99" y="68"/>
                      <a:pt x="101" y="68"/>
                      <a:pt x="101" y="66"/>
                    </a:cubicBezTo>
                    <a:cubicBezTo>
                      <a:pt x="102" y="66"/>
                      <a:pt x="102" y="66"/>
                      <a:pt x="103" y="67"/>
                    </a:cubicBezTo>
                    <a:cubicBezTo>
                      <a:pt x="103" y="67"/>
                      <a:pt x="103" y="68"/>
                      <a:pt x="102" y="68"/>
                    </a:cubicBezTo>
                    <a:cubicBezTo>
                      <a:pt x="103" y="68"/>
                      <a:pt x="102" y="69"/>
                      <a:pt x="102" y="70"/>
                    </a:cubicBezTo>
                    <a:close/>
                    <a:moveTo>
                      <a:pt x="101" y="75"/>
                    </a:moveTo>
                    <a:cubicBezTo>
                      <a:pt x="99" y="75"/>
                      <a:pt x="99" y="74"/>
                      <a:pt x="97" y="74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8" y="73"/>
                      <a:pt x="99" y="73"/>
                      <a:pt x="101" y="73"/>
                    </a:cubicBezTo>
                    <a:cubicBezTo>
                      <a:pt x="101" y="74"/>
                      <a:pt x="101" y="74"/>
                      <a:pt x="101" y="75"/>
                    </a:cubicBezTo>
                    <a:close/>
                    <a:moveTo>
                      <a:pt x="103" y="57"/>
                    </a:moveTo>
                    <a:cubicBezTo>
                      <a:pt x="103" y="57"/>
                      <a:pt x="102" y="56"/>
                      <a:pt x="102" y="56"/>
                    </a:cubicBezTo>
                    <a:cubicBezTo>
                      <a:pt x="102" y="55"/>
                      <a:pt x="103" y="55"/>
                      <a:pt x="103" y="55"/>
                    </a:cubicBezTo>
                    <a:cubicBezTo>
                      <a:pt x="103" y="56"/>
                      <a:pt x="103" y="57"/>
                      <a:pt x="103" y="57"/>
                    </a:cubicBezTo>
                    <a:close/>
                    <a:moveTo>
                      <a:pt x="105" y="59"/>
                    </a:moveTo>
                    <a:cubicBezTo>
                      <a:pt x="105" y="60"/>
                      <a:pt x="104" y="60"/>
                      <a:pt x="104" y="61"/>
                    </a:cubicBezTo>
                    <a:cubicBezTo>
                      <a:pt x="103" y="60"/>
                      <a:pt x="103" y="60"/>
                      <a:pt x="103" y="59"/>
                    </a:cubicBezTo>
                    <a:cubicBezTo>
                      <a:pt x="103" y="58"/>
                      <a:pt x="104" y="58"/>
                      <a:pt x="105" y="59"/>
                    </a:cubicBezTo>
                    <a:close/>
                    <a:moveTo>
                      <a:pt x="109" y="69"/>
                    </a:moveTo>
                    <a:cubicBezTo>
                      <a:pt x="109" y="70"/>
                      <a:pt x="108" y="70"/>
                      <a:pt x="107" y="70"/>
                    </a:cubicBezTo>
                    <a:cubicBezTo>
                      <a:pt x="107" y="69"/>
                      <a:pt x="108" y="69"/>
                      <a:pt x="109" y="69"/>
                    </a:cubicBezTo>
                    <a:close/>
                    <a:moveTo>
                      <a:pt x="108" y="50"/>
                    </a:moveTo>
                    <a:cubicBezTo>
                      <a:pt x="108" y="50"/>
                      <a:pt x="108" y="50"/>
                      <a:pt x="108" y="50"/>
                    </a:cubicBezTo>
                    <a:cubicBezTo>
                      <a:pt x="107" y="51"/>
                      <a:pt x="107" y="51"/>
                      <a:pt x="107" y="52"/>
                    </a:cubicBezTo>
                    <a:cubicBezTo>
                      <a:pt x="106" y="51"/>
                      <a:pt x="106" y="51"/>
                      <a:pt x="106" y="50"/>
                    </a:cubicBezTo>
                    <a:cubicBezTo>
                      <a:pt x="106" y="50"/>
                      <a:pt x="107" y="50"/>
                      <a:pt x="107" y="50"/>
                    </a:cubicBezTo>
                    <a:cubicBezTo>
                      <a:pt x="107" y="50"/>
                      <a:pt x="106" y="51"/>
                      <a:pt x="106" y="50"/>
                    </a:cubicBezTo>
                    <a:cubicBezTo>
                      <a:pt x="106" y="49"/>
                      <a:pt x="107" y="49"/>
                      <a:pt x="108" y="49"/>
                    </a:cubicBezTo>
                    <a:cubicBezTo>
                      <a:pt x="109" y="48"/>
                      <a:pt x="109" y="48"/>
                      <a:pt x="110" y="47"/>
                    </a:cubicBezTo>
                    <a:cubicBezTo>
                      <a:pt x="109" y="47"/>
                      <a:pt x="110" y="47"/>
                      <a:pt x="110" y="47"/>
                    </a:cubicBezTo>
                    <a:cubicBezTo>
                      <a:pt x="109" y="46"/>
                      <a:pt x="110" y="45"/>
                      <a:pt x="110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6"/>
                      <a:pt x="111" y="47"/>
                      <a:pt x="111" y="49"/>
                    </a:cubicBezTo>
                    <a:cubicBezTo>
                      <a:pt x="110" y="50"/>
                      <a:pt x="109" y="50"/>
                      <a:pt x="108" y="50"/>
                    </a:cubicBezTo>
                    <a:close/>
                    <a:moveTo>
                      <a:pt x="109" y="39"/>
                    </a:moveTo>
                    <a:cubicBezTo>
                      <a:pt x="109" y="40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lose/>
                    <a:moveTo>
                      <a:pt x="93" y="66"/>
                    </a:moveTo>
                    <a:cubicBezTo>
                      <a:pt x="93" y="66"/>
                      <a:pt x="93" y="67"/>
                      <a:pt x="93" y="66"/>
                    </a:cubicBezTo>
                    <a:cubicBezTo>
                      <a:pt x="94" y="66"/>
                      <a:pt x="94" y="67"/>
                      <a:pt x="94" y="67"/>
                    </a:cubicBezTo>
                    <a:cubicBezTo>
                      <a:pt x="94" y="67"/>
                      <a:pt x="95" y="68"/>
                      <a:pt x="95" y="68"/>
                    </a:cubicBezTo>
                    <a:cubicBezTo>
                      <a:pt x="95" y="69"/>
                      <a:pt x="96" y="69"/>
                      <a:pt x="96" y="70"/>
                    </a:cubicBezTo>
                    <a:cubicBezTo>
                      <a:pt x="96" y="71"/>
                      <a:pt x="97" y="72"/>
                      <a:pt x="97" y="72"/>
                    </a:cubicBezTo>
                    <a:cubicBezTo>
                      <a:pt x="96" y="73"/>
                      <a:pt x="96" y="71"/>
                      <a:pt x="95" y="71"/>
                    </a:cubicBezTo>
                    <a:cubicBezTo>
                      <a:pt x="95" y="68"/>
                      <a:pt x="93" y="69"/>
                      <a:pt x="93" y="66"/>
                    </a:cubicBezTo>
                    <a:close/>
                    <a:moveTo>
                      <a:pt x="86" y="64"/>
                    </a:moveTo>
                    <a:cubicBezTo>
                      <a:pt x="87" y="64"/>
                      <a:pt x="87" y="65"/>
                      <a:pt x="87" y="65"/>
                    </a:cubicBezTo>
                    <a:cubicBezTo>
                      <a:pt x="87" y="65"/>
                      <a:pt x="87" y="66"/>
                      <a:pt x="86" y="66"/>
                    </a:cubicBezTo>
                    <a:cubicBezTo>
                      <a:pt x="86" y="65"/>
                      <a:pt x="87" y="65"/>
                      <a:pt x="86" y="64"/>
                    </a:cubicBezTo>
                    <a:close/>
                    <a:moveTo>
                      <a:pt x="73" y="81"/>
                    </a:move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2"/>
                      <a:pt x="73" y="82"/>
                      <a:pt x="73" y="83"/>
                    </a:cubicBezTo>
                    <a:cubicBezTo>
                      <a:pt x="72" y="83"/>
                      <a:pt x="72" y="84"/>
                      <a:pt x="72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0" y="84"/>
                      <a:pt x="70" y="83"/>
                      <a:pt x="70" y="83"/>
                    </a:cubicBezTo>
                    <a:cubicBezTo>
                      <a:pt x="70" y="82"/>
                      <a:pt x="70" y="82"/>
                      <a:pt x="71" y="81"/>
                    </a:cubicBezTo>
                    <a:cubicBezTo>
                      <a:pt x="71" y="81"/>
                      <a:pt x="70" y="81"/>
                      <a:pt x="70" y="80"/>
                    </a:cubicBezTo>
                    <a:cubicBezTo>
                      <a:pt x="71" y="79"/>
                      <a:pt x="71" y="79"/>
                      <a:pt x="72" y="78"/>
                    </a:cubicBezTo>
                    <a:cubicBezTo>
                      <a:pt x="72" y="77"/>
                      <a:pt x="72" y="77"/>
                      <a:pt x="73" y="76"/>
                    </a:cubicBezTo>
                    <a:cubicBezTo>
                      <a:pt x="73" y="76"/>
                      <a:pt x="73" y="78"/>
                      <a:pt x="73" y="78"/>
                    </a:cubicBezTo>
                    <a:cubicBezTo>
                      <a:pt x="73" y="79"/>
                      <a:pt x="73" y="80"/>
                      <a:pt x="73" y="81"/>
                    </a:cubicBezTo>
                    <a:close/>
                    <a:moveTo>
                      <a:pt x="32" y="100"/>
                    </a:moveTo>
                    <a:cubicBezTo>
                      <a:pt x="32" y="100"/>
                      <a:pt x="33" y="99"/>
                      <a:pt x="33" y="100"/>
                    </a:cubicBezTo>
                    <a:cubicBezTo>
                      <a:pt x="33" y="100"/>
                      <a:pt x="33" y="100"/>
                      <a:pt x="32" y="100"/>
                    </a:cubicBezTo>
                    <a:close/>
                    <a:moveTo>
                      <a:pt x="39" y="31"/>
                    </a:moveTo>
                    <a:cubicBezTo>
                      <a:pt x="39" y="32"/>
                      <a:pt x="39" y="32"/>
                      <a:pt x="38" y="32"/>
                    </a:cubicBezTo>
                    <a:cubicBezTo>
                      <a:pt x="38" y="33"/>
                      <a:pt x="38" y="32"/>
                      <a:pt x="38" y="32"/>
                    </a:cubicBezTo>
                    <a:cubicBezTo>
                      <a:pt x="37" y="32"/>
                      <a:pt x="37" y="32"/>
                      <a:pt x="36" y="32"/>
                    </a:cubicBezTo>
                    <a:cubicBezTo>
                      <a:pt x="35" y="30"/>
                      <a:pt x="36" y="28"/>
                      <a:pt x="35" y="27"/>
                    </a:cubicBezTo>
                    <a:cubicBezTo>
                      <a:pt x="35" y="26"/>
                      <a:pt x="36" y="26"/>
                      <a:pt x="35" y="26"/>
                    </a:cubicBezTo>
                    <a:cubicBezTo>
                      <a:pt x="36" y="25"/>
                      <a:pt x="36" y="25"/>
                      <a:pt x="37" y="25"/>
                    </a:cubicBezTo>
                    <a:cubicBezTo>
                      <a:pt x="36" y="24"/>
                      <a:pt x="35" y="24"/>
                      <a:pt x="35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2"/>
                      <a:pt x="36" y="23"/>
                      <a:pt x="35" y="23"/>
                    </a:cubicBezTo>
                    <a:cubicBezTo>
                      <a:pt x="35" y="22"/>
                      <a:pt x="35" y="22"/>
                      <a:pt x="35" y="21"/>
                    </a:cubicBezTo>
                    <a:cubicBezTo>
                      <a:pt x="35" y="21"/>
                      <a:pt x="34" y="20"/>
                      <a:pt x="35" y="19"/>
                    </a:cubicBezTo>
                    <a:cubicBezTo>
                      <a:pt x="34" y="20"/>
                      <a:pt x="33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1" y="19"/>
                      <a:pt x="30" y="19"/>
                      <a:pt x="30" y="18"/>
                    </a:cubicBezTo>
                    <a:cubicBezTo>
                      <a:pt x="31" y="17"/>
                      <a:pt x="32" y="18"/>
                      <a:pt x="32" y="18"/>
                    </a:cubicBezTo>
                    <a:cubicBezTo>
                      <a:pt x="32" y="17"/>
                      <a:pt x="32" y="17"/>
                      <a:pt x="31" y="17"/>
                    </a:cubicBezTo>
                    <a:cubicBezTo>
                      <a:pt x="31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29" y="17"/>
                    </a:cubicBezTo>
                    <a:cubicBezTo>
                      <a:pt x="30" y="16"/>
                      <a:pt x="30" y="16"/>
                      <a:pt x="31" y="16"/>
                    </a:cubicBezTo>
                    <a:cubicBezTo>
                      <a:pt x="31" y="16"/>
                      <a:pt x="32" y="16"/>
                      <a:pt x="33" y="15"/>
                    </a:cubicBezTo>
                    <a:cubicBezTo>
                      <a:pt x="33" y="15"/>
                      <a:pt x="32" y="15"/>
                      <a:pt x="32" y="14"/>
                    </a:cubicBezTo>
                    <a:cubicBezTo>
                      <a:pt x="34" y="14"/>
                      <a:pt x="35" y="13"/>
                      <a:pt x="36" y="13"/>
                    </a:cubicBezTo>
                    <a:cubicBezTo>
                      <a:pt x="38" y="13"/>
                      <a:pt x="38" y="13"/>
                      <a:pt x="40" y="13"/>
                    </a:cubicBezTo>
                    <a:cubicBezTo>
                      <a:pt x="40" y="13"/>
                      <a:pt x="39" y="12"/>
                      <a:pt x="39" y="11"/>
                    </a:cubicBezTo>
                    <a:cubicBezTo>
                      <a:pt x="40" y="11"/>
                      <a:pt x="41" y="11"/>
                      <a:pt x="42" y="11"/>
                    </a:cubicBezTo>
                    <a:cubicBezTo>
                      <a:pt x="42" y="10"/>
                      <a:pt x="44" y="11"/>
                      <a:pt x="45" y="10"/>
                    </a:cubicBezTo>
                    <a:cubicBezTo>
                      <a:pt x="45" y="11"/>
                      <a:pt x="46" y="11"/>
                      <a:pt x="46" y="11"/>
                    </a:cubicBezTo>
                    <a:cubicBezTo>
                      <a:pt x="46" y="10"/>
                      <a:pt x="47" y="11"/>
                      <a:pt x="47" y="11"/>
                    </a:cubicBezTo>
                    <a:cubicBezTo>
                      <a:pt x="48" y="11"/>
                      <a:pt x="49" y="11"/>
                      <a:pt x="50" y="12"/>
                    </a:cubicBezTo>
                    <a:cubicBezTo>
                      <a:pt x="49" y="12"/>
                      <a:pt x="48" y="12"/>
                      <a:pt x="48" y="13"/>
                    </a:cubicBezTo>
                    <a:cubicBezTo>
                      <a:pt x="48" y="13"/>
                      <a:pt x="49" y="12"/>
                      <a:pt x="50" y="13"/>
                    </a:cubicBezTo>
                    <a:cubicBezTo>
                      <a:pt x="50" y="12"/>
                      <a:pt x="50" y="13"/>
                      <a:pt x="51" y="13"/>
                    </a:cubicBezTo>
                    <a:cubicBezTo>
                      <a:pt x="51" y="14"/>
                      <a:pt x="52" y="13"/>
                      <a:pt x="52" y="14"/>
                    </a:cubicBezTo>
                    <a:cubicBezTo>
                      <a:pt x="52" y="15"/>
                      <a:pt x="51" y="14"/>
                      <a:pt x="50" y="14"/>
                    </a:cubicBezTo>
                    <a:cubicBezTo>
                      <a:pt x="50" y="14"/>
                      <a:pt x="50" y="15"/>
                      <a:pt x="49" y="15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17"/>
                      <a:pt x="48" y="17"/>
                    </a:cubicBezTo>
                    <a:cubicBezTo>
                      <a:pt x="49" y="17"/>
                      <a:pt x="50" y="17"/>
                      <a:pt x="50" y="18"/>
                    </a:cubicBezTo>
                    <a:cubicBezTo>
                      <a:pt x="49" y="18"/>
                      <a:pt x="48" y="18"/>
                      <a:pt x="48" y="18"/>
                    </a:cubicBezTo>
                    <a:cubicBezTo>
                      <a:pt x="48" y="19"/>
                      <a:pt x="49" y="21"/>
                      <a:pt x="47" y="21"/>
                    </a:cubicBezTo>
                    <a:cubicBezTo>
                      <a:pt x="47" y="22"/>
                      <a:pt x="48" y="22"/>
                      <a:pt x="48" y="23"/>
                    </a:cubicBezTo>
                    <a:cubicBezTo>
                      <a:pt x="47" y="23"/>
                      <a:pt x="47" y="22"/>
                      <a:pt x="47" y="22"/>
                    </a:cubicBezTo>
                    <a:cubicBezTo>
                      <a:pt x="46" y="23"/>
                      <a:pt x="48" y="23"/>
                      <a:pt x="47" y="24"/>
                    </a:cubicBezTo>
                    <a:cubicBezTo>
                      <a:pt x="46" y="24"/>
                      <a:pt x="46" y="2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4"/>
                      <a:pt x="46" y="24"/>
                    </a:cubicBezTo>
                    <a:cubicBezTo>
                      <a:pt x="47" y="24"/>
                      <a:pt x="45" y="25"/>
                      <a:pt x="45" y="25"/>
                    </a:cubicBezTo>
                    <a:cubicBezTo>
                      <a:pt x="44" y="25"/>
                      <a:pt x="44" y="26"/>
                      <a:pt x="43" y="27"/>
                    </a:cubicBezTo>
                    <a:cubicBezTo>
                      <a:pt x="43" y="27"/>
                      <a:pt x="42" y="27"/>
                      <a:pt x="42" y="27"/>
                    </a:cubicBezTo>
                    <a:cubicBezTo>
                      <a:pt x="41" y="27"/>
                      <a:pt x="41" y="28"/>
                      <a:pt x="41" y="27"/>
                    </a:cubicBezTo>
                    <a:cubicBezTo>
                      <a:pt x="40" y="27"/>
                      <a:pt x="40" y="28"/>
                      <a:pt x="40" y="28"/>
                    </a:cubicBezTo>
                    <a:cubicBezTo>
                      <a:pt x="40" y="30"/>
                      <a:pt x="39" y="30"/>
                      <a:pt x="39" y="31"/>
                    </a:cubicBezTo>
                    <a:close/>
                    <a:moveTo>
                      <a:pt x="59" y="15"/>
                    </a:moveTo>
                    <a:cubicBezTo>
                      <a:pt x="59" y="15"/>
                      <a:pt x="60" y="16"/>
                      <a:pt x="60" y="15"/>
                    </a:cubicBezTo>
                    <a:cubicBezTo>
                      <a:pt x="60" y="16"/>
                      <a:pt x="61" y="16"/>
                      <a:pt x="61" y="18"/>
                    </a:cubicBezTo>
                    <a:cubicBezTo>
                      <a:pt x="60" y="18"/>
                      <a:pt x="60" y="17"/>
                      <a:pt x="59" y="17"/>
                    </a:cubicBezTo>
                    <a:cubicBezTo>
                      <a:pt x="59" y="18"/>
                      <a:pt x="59" y="18"/>
                      <a:pt x="59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7" y="19"/>
                      <a:pt x="57" y="18"/>
                      <a:pt x="57" y="18"/>
                    </a:cubicBezTo>
                    <a:cubicBezTo>
                      <a:pt x="57" y="17"/>
                      <a:pt x="57" y="17"/>
                      <a:pt x="57" y="16"/>
                    </a:cubicBezTo>
                    <a:cubicBezTo>
                      <a:pt x="57" y="16"/>
                      <a:pt x="57" y="17"/>
                      <a:pt x="56" y="17"/>
                    </a:cubicBezTo>
                    <a:cubicBezTo>
                      <a:pt x="56" y="17"/>
                      <a:pt x="56" y="16"/>
                      <a:pt x="56" y="16"/>
                    </a:cubicBezTo>
                    <a:cubicBezTo>
                      <a:pt x="56" y="15"/>
                      <a:pt x="55" y="16"/>
                      <a:pt x="55" y="15"/>
                    </a:cubicBezTo>
                    <a:cubicBezTo>
                      <a:pt x="55" y="13"/>
                      <a:pt x="57" y="14"/>
                      <a:pt x="57" y="15"/>
                    </a:cubicBezTo>
                    <a:cubicBezTo>
                      <a:pt x="58" y="15"/>
                      <a:pt x="57" y="14"/>
                      <a:pt x="57" y="14"/>
                    </a:cubicBezTo>
                    <a:cubicBezTo>
                      <a:pt x="58" y="13"/>
                      <a:pt x="59" y="14"/>
                      <a:pt x="58" y="15"/>
                    </a:cubicBezTo>
                    <a:cubicBezTo>
                      <a:pt x="58" y="15"/>
                      <a:pt x="59" y="15"/>
                      <a:pt x="59" y="15"/>
                    </a:cubicBezTo>
                    <a:close/>
                    <a:moveTo>
                      <a:pt x="59" y="13"/>
                    </a:moveTo>
                    <a:cubicBezTo>
                      <a:pt x="60" y="13"/>
                      <a:pt x="62" y="13"/>
                      <a:pt x="64" y="14"/>
                    </a:cubicBezTo>
                    <a:cubicBezTo>
                      <a:pt x="64" y="15"/>
                      <a:pt x="63" y="14"/>
                      <a:pt x="63" y="15"/>
                    </a:cubicBezTo>
                    <a:cubicBezTo>
                      <a:pt x="61" y="15"/>
                      <a:pt x="60" y="15"/>
                      <a:pt x="59" y="14"/>
                    </a:cubicBezTo>
                    <a:cubicBezTo>
                      <a:pt x="59" y="14"/>
                      <a:pt x="59" y="14"/>
                      <a:pt x="59" y="13"/>
                    </a:cubicBezTo>
                    <a:close/>
                    <a:moveTo>
                      <a:pt x="50" y="37"/>
                    </a:moveTo>
                    <a:cubicBezTo>
                      <a:pt x="49" y="38"/>
                      <a:pt x="48" y="38"/>
                      <a:pt x="48" y="38"/>
                    </a:cubicBezTo>
                    <a:cubicBezTo>
                      <a:pt x="48" y="37"/>
                      <a:pt x="48" y="37"/>
                      <a:pt x="48" y="36"/>
                    </a:cubicBezTo>
                    <a:cubicBezTo>
                      <a:pt x="48" y="36"/>
                      <a:pt x="49" y="36"/>
                      <a:pt x="49" y="35"/>
                    </a:cubicBezTo>
                    <a:cubicBezTo>
                      <a:pt x="49" y="35"/>
                      <a:pt x="49" y="35"/>
                      <a:pt x="50" y="35"/>
                    </a:cubicBezTo>
                    <a:cubicBezTo>
                      <a:pt x="49" y="36"/>
                      <a:pt x="49" y="36"/>
                      <a:pt x="50" y="37"/>
                    </a:cubicBezTo>
                    <a:close/>
                    <a:moveTo>
                      <a:pt x="48" y="29"/>
                    </a:moveTo>
                    <a:cubicBezTo>
                      <a:pt x="48" y="29"/>
                      <a:pt x="48" y="28"/>
                      <a:pt x="47" y="28"/>
                    </a:cubicBezTo>
                    <a:cubicBezTo>
                      <a:pt x="47" y="28"/>
                      <a:pt x="47" y="28"/>
                      <a:pt x="47" y="27"/>
                    </a:cubicBezTo>
                    <a:cubicBezTo>
                      <a:pt x="47" y="27"/>
                      <a:pt x="47" y="28"/>
                      <a:pt x="47" y="27"/>
                    </a:cubicBezTo>
                    <a:cubicBezTo>
                      <a:pt x="47" y="27"/>
                      <a:pt x="47" y="27"/>
                      <a:pt x="47" y="26"/>
                    </a:cubicBezTo>
                    <a:cubicBezTo>
                      <a:pt x="48" y="26"/>
                      <a:pt x="48" y="27"/>
                      <a:pt x="48" y="27"/>
                    </a:cubicBezTo>
                    <a:cubicBezTo>
                      <a:pt x="49" y="26"/>
                      <a:pt x="49" y="27"/>
                      <a:pt x="50" y="27"/>
                    </a:cubicBezTo>
                    <a:cubicBezTo>
                      <a:pt x="50" y="27"/>
                      <a:pt x="51" y="28"/>
                      <a:pt x="51" y="29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49" y="29"/>
                      <a:pt x="48" y="29"/>
                      <a:pt x="48" y="29"/>
                    </a:cubicBezTo>
                    <a:close/>
                    <a:moveTo>
                      <a:pt x="72" y="19"/>
                    </a:moveTo>
                    <a:cubicBezTo>
                      <a:pt x="74" y="19"/>
                      <a:pt x="75" y="18"/>
                      <a:pt x="76" y="18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6" y="18"/>
                      <a:pt x="77" y="18"/>
                      <a:pt x="77" y="18"/>
                    </a:cubicBezTo>
                    <a:cubicBezTo>
                      <a:pt x="77" y="19"/>
                      <a:pt x="76" y="19"/>
                      <a:pt x="75" y="19"/>
                    </a:cubicBezTo>
                    <a:cubicBezTo>
                      <a:pt x="74" y="20"/>
                      <a:pt x="74" y="21"/>
                      <a:pt x="72" y="21"/>
                    </a:cubicBezTo>
                    <a:cubicBezTo>
                      <a:pt x="72" y="22"/>
                      <a:pt x="73" y="23"/>
                      <a:pt x="73" y="24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2" y="24"/>
                      <a:pt x="72" y="23"/>
                      <a:pt x="71" y="23"/>
                    </a:cubicBezTo>
                    <a:cubicBezTo>
                      <a:pt x="71" y="22"/>
                      <a:pt x="72" y="22"/>
                      <a:pt x="72" y="21"/>
                    </a:cubicBezTo>
                    <a:cubicBezTo>
                      <a:pt x="72" y="20"/>
                      <a:pt x="73" y="20"/>
                      <a:pt x="72" y="19"/>
                    </a:cubicBezTo>
                    <a:close/>
                    <a:moveTo>
                      <a:pt x="72" y="15"/>
                    </a:moveTo>
                    <a:cubicBezTo>
                      <a:pt x="72" y="14"/>
                      <a:pt x="74" y="13"/>
                      <a:pt x="74" y="14"/>
                    </a:cubicBezTo>
                    <a:cubicBezTo>
                      <a:pt x="73" y="14"/>
                      <a:pt x="73" y="15"/>
                      <a:pt x="72" y="15"/>
                    </a:cubicBezTo>
                    <a:close/>
                    <a:moveTo>
                      <a:pt x="84" y="14"/>
                    </a:moveTo>
                    <a:cubicBezTo>
                      <a:pt x="85" y="14"/>
                      <a:pt x="87" y="14"/>
                      <a:pt x="87" y="15"/>
                    </a:cubicBezTo>
                    <a:cubicBezTo>
                      <a:pt x="87" y="16"/>
                      <a:pt x="86" y="15"/>
                      <a:pt x="84" y="16"/>
                    </a:cubicBezTo>
                    <a:cubicBezTo>
                      <a:pt x="84" y="15"/>
                      <a:pt x="84" y="15"/>
                      <a:pt x="84" y="14"/>
                    </a:cubicBezTo>
                    <a:close/>
                    <a:moveTo>
                      <a:pt x="25" y="29"/>
                    </a:moveTo>
                    <a:cubicBezTo>
                      <a:pt x="25" y="31"/>
                      <a:pt x="23" y="28"/>
                      <a:pt x="23" y="30"/>
                    </a:cubicBezTo>
                    <a:cubicBezTo>
                      <a:pt x="23" y="30"/>
                      <a:pt x="22" y="30"/>
                      <a:pt x="22" y="29"/>
                    </a:cubicBezTo>
                    <a:cubicBezTo>
                      <a:pt x="23" y="29"/>
                      <a:pt x="23" y="28"/>
                      <a:pt x="23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5" y="29"/>
                      <a:pt x="24" y="29"/>
                      <a:pt x="25" y="29"/>
                    </a:cubicBezTo>
                    <a:close/>
                    <a:moveTo>
                      <a:pt x="28" y="59"/>
                    </a:moveTo>
                    <a:cubicBezTo>
                      <a:pt x="28" y="60"/>
                      <a:pt x="27" y="60"/>
                      <a:pt x="27" y="60"/>
                    </a:cubicBezTo>
                    <a:cubicBezTo>
                      <a:pt x="27" y="60"/>
                      <a:pt x="27" y="59"/>
                      <a:pt x="27" y="59"/>
                    </a:cubicBezTo>
                    <a:cubicBezTo>
                      <a:pt x="27" y="59"/>
                      <a:pt x="28" y="59"/>
                      <a:pt x="28" y="59"/>
                    </a:cubicBezTo>
                    <a:close/>
                    <a:moveTo>
                      <a:pt x="23" y="58"/>
                    </a:moveTo>
                    <a:cubicBezTo>
                      <a:pt x="22" y="58"/>
                      <a:pt x="22" y="57"/>
                      <a:pt x="21" y="57"/>
                    </a:cubicBezTo>
                    <a:cubicBezTo>
                      <a:pt x="20" y="57"/>
                      <a:pt x="20" y="58"/>
                      <a:pt x="20" y="58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1" y="57"/>
                      <a:pt x="22" y="57"/>
                      <a:pt x="23" y="57"/>
                    </a:cubicBezTo>
                    <a:cubicBezTo>
                      <a:pt x="23" y="57"/>
                      <a:pt x="23" y="57"/>
                      <a:pt x="24" y="57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5" y="58"/>
                      <a:pt x="26" y="58"/>
                      <a:pt x="26" y="59"/>
                    </a:cubicBezTo>
                    <a:cubicBezTo>
                      <a:pt x="26" y="60"/>
                      <a:pt x="25" y="59"/>
                      <a:pt x="25" y="60"/>
                    </a:cubicBezTo>
                    <a:cubicBezTo>
                      <a:pt x="25" y="60"/>
                      <a:pt x="25" y="59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4" y="58"/>
                      <a:pt x="23" y="59"/>
                      <a:pt x="23" y="58"/>
                    </a:cubicBezTo>
                    <a:close/>
                    <a:moveTo>
                      <a:pt x="23" y="60"/>
                    </a:moveTo>
                    <a:cubicBezTo>
                      <a:pt x="23" y="60"/>
                      <a:pt x="23" y="60"/>
                      <a:pt x="22" y="60"/>
                    </a:cubicBezTo>
                    <a:cubicBezTo>
                      <a:pt x="22" y="60"/>
                      <a:pt x="22" y="59"/>
                      <a:pt x="22" y="59"/>
                    </a:cubicBezTo>
                    <a:cubicBezTo>
                      <a:pt x="23" y="59"/>
                      <a:pt x="23" y="59"/>
                      <a:pt x="23" y="60"/>
                    </a:cubicBezTo>
                    <a:close/>
                    <a:moveTo>
                      <a:pt x="22" y="56"/>
                    </a:moveTo>
                    <a:cubicBezTo>
                      <a:pt x="22" y="56"/>
                      <a:pt x="22" y="56"/>
                      <a:pt x="22" y="55"/>
                    </a:cubicBezTo>
                    <a:cubicBezTo>
                      <a:pt x="23" y="55"/>
                      <a:pt x="23" y="56"/>
                      <a:pt x="23" y="56"/>
                    </a:cubicBezTo>
                    <a:cubicBezTo>
                      <a:pt x="23" y="56"/>
                      <a:pt x="22" y="56"/>
                      <a:pt x="22" y="56"/>
                    </a:cubicBezTo>
                    <a:close/>
                    <a:moveTo>
                      <a:pt x="23" y="55"/>
                    </a:move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3" y="56"/>
                      <a:pt x="23" y="56"/>
                      <a:pt x="23" y="55"/>
                    </a:cubicBezTo>
                    <a:close/>
                    <a:moveTo>
                      <a:pt x="24" y="57"/>
                    </a:moveTo>
                    <a:cubicBezTo>
                      <a:pt x="24" y="57"/>
                      <a:pt x="24" y="56"/>
                      <a:pt x="24" y="56"/>
                    </a:cubicBezTo>
                    <a:cubicBezTo>
                      <a:pt x="25" y="56"/>
                      <a:pt x="25" y="56"/>
                      <a:pt x="25" y="57"/>
                    </a:cubicBezTo>
                    <a:cubicBezTo>
                      <a:pt x="25" y="57"/>
                      <a:pt x="26" y="57"/>
                      <a:pt x="26" y="57"/>
                    </a:cubicBezTo>
                    <a:cubicBezTo>
                      <a:pt x="26" y="58"/>
                      <a:pt x="25" y="58"/>
                      <a:pt x="25" y="57"/>
                    </a:cubicBezTo>
                    <a:cubicBezTo>
                      <a:pt x="25" y="57"/>
                      <a:pt x="25" y="57"/>
                      <a:pt x="24" y="57"/>
                    </a:cubicBezTo>
                    <a:close/>
                    <a:moveTo>
                      <a:pt x="111" y="74"/>
                    </a:moveTo>
                    <a:cubicBezTo>
                      <a:pt x="111" y="74"/>
                      <a:pt x="111" y="73"/>
                      <a:pt x="111" y="73"/>
                    </a:cubicBezTo>
                    <a:cubicBezTo>
                      <a:pt x="110" y="72"/>
                      <a:pt x="109" y="72"/>
                      <a:pt x="108" y="71"/>
                    </a:cubicBezTo>
                    <a:cubicBezTo>
                      <a:pt x="108" y="71"/>
                      <a:pt x="108" y="71"/>
                      <a:pt x="108" y="71"/>
                    </a:cubicBezTo>
                    <a:cubicBezTo>
                      <a:pt x="107" y="70"/>
                      <a:pt x="108" y="71"/>
                      <a:pt x="108" y="70"/>
                    </a:cubicBezTo>
                    <a:cubicBezTo>
                      <a:pt x="109" y="70"/>
                      <a:pt x="108" y="71"/>
                      <a:pt x="109" y="70"/>
                    </a:cubicBezTo>
                    <a:cubicBezTo>
                      <a:pt x="109" y="71"/>
                      <a:pt x="110" y="70"/>
                      <a:pt x="110" y="70"/>
                    </a:cubicBezTo>
                    <a:cubicBezTo>
                      <a:pt x="110" y="70"/>
                      <a:pt x="111" y="70"/>
                      <a:pt x="111" y="70"/>
                    </a:cubicBezTo>
                    <a:cubicBezTo>
                      <a:pt x="111" y="70"/>
                      <a:pt x="112" y="70"/>
                      <a:pt x="112" y="70"/>
                    </a:cubicBezTo>
                    <a:cubicBezTo>
                      <a:pt x="112" y="72"/>
                      <a:pt x="111" y="73"/>
                      <a:pt x="111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Freeform 258"/>
              <p:cNvSpPr>
                <a:spLocks/>
              </p:cNvSpPr>
              <p:nvPr/>
            </p:nvSpPr>
            <p:spPr bwMode="auto">
              <a:xfrm>
                <a:off x="6143171" y="31584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Freeform 259"/>
              <p:cNvSpPr>
                <a:spLocks/>
              </p:cNvSpPr>
              <p:nvPr/>
            </p:nvSpPr>
            <p:spPr bwMode="auto">
              <a:xfrm>
                <a:off x="6335089" y="3227813"/>
                <a:ext cx="3253" cy="542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Freeform 260"/>
              <p:cNvSpPr>
                <a:spLocks/>
              </p:cNvSpPr>
              <p:nvPr/>
            </p:nvSpPr>
            <p:spPr bwMode="auto">
              <a:xfrm>
                <a:off x="6310151" y="3163840"/>
                <a:ext cx="2169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Freeform 261"/>
              <p:cNvSpPr>
                <a:spLocks/>
              </p:cNvSpPr>
              <p:nvPr/>
            </p:nvSpPr>
            <p:spPr bwMode="auto">
              <a:xfrm>
                <a:off x="6312320" y="31638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Freeform 262"/>
              <p:cNvSpPr>
                <a:spLocks/>
              </p:cNvSpPr>
              <p:nvPr/>
            </p:nvSpPr>
            <p:spPr bwMode="auto">
              <a:xfrm>
                <a:off x="6278707" y="3171431"/>
                <a:ext cx="3253" cy="325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Freeform 263"/>
              <p:cNvSpPr>
                <a:spLocks/>
              </p:cNvSpPr>
              <p:nvPr/>
            </p:nvSpPr>
            <p:spPr bwMode="auto">
              <a:xfrm>
                <a:off x="6099800" y="3248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Freeform 264"/>
              <p:cNvSpPr>
                <a:spLocks/>
              </p:cNvSpPr>
              <p:nvPr/>
            </p:nvSpPr>
            <p:spPr bwMode="auto">
              <a:xfrm>
                <a:off x="6220155" y="3222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Freeform 265"/>
              <p:cNvSpPr>
                <a:spLocks/>
              </p:cNvSpPr>
              <p:nvPr/>
            </p:nvSpPr>
            <p:spPr bwMode="auto">
              <a:xfrm>
                <a:off x="6220155" y="3179020"/>
                <a:ext cx="15180" cy="23854"/>
              </a:xfrm>
              <a:custGeom>
                <a:avLst/>
                <a:gdLst>
                  <a:gd name="T0" fmla="*/ 5 w 6"/>
                  <a:gd name="T1" fmla="*/ 0 h 9"/>
                  <a:gd name="T2" fmla="*/ 3 w 6"/>
                  <a:gd name="T3" fmla="*/ 4 h 9"/>
                  <a:gd name="T4" fmla="*/ 3 w 6"/>
                  <a:gd name="T5" fmla="*/ 6 h 9"/>
                  <a:gd name="T6" fmla="*/ 2 w 6"/>
                  <a:gd name="T7" fmla="*/ 8 h 9"/>
                  <a:gd name="T8" fmla="*/ 0 w 6"/>
                  <a:gd name="T9" fmla="*/ 6 h 9"/>
                  <a:gd name="T10" fmla="*/ 1 w 6"/>
                  <a:gd name="T11" fmla="*/ 8 h 9"/>
                  <a:gd name="T12" fmla="*/ 1 w 6"/>
                  <a:gd name="T13" fmla="*/ 9 h 9"/>
                  <a:gd name="T14" fmla="*/ 1 w 6"/>
                  <a:gd name="T15" fmla="*/ 9 h 9"/>
                  <a:gd name="T16" fmla="*/ 3 w 6"/>
                  <a:gd name="T17" fmla="*/ 9 h 9"/>
                  <a:gd name="T18" fmla="*/ 4 w 6"/>
                  <a:gd name="T19" fmla="*/ 9 h 9"/>
                  <a:gd name="T20" fmla="*/ 5 w 6"/>
                  <a:gd name="T21" fmla="*/ 6 h 9"/>
                  <a:gd name="T22" fmla="*/ 5 w 6"/>
                  <a:gd name="T23" fmla="*/ 7 h 9"/>
                  <a:gd name="T24" fmla="*/ 5 w 6"/>
                  <a:gd name="T25" fmla="*/ 5 h 9"/>
                  <a:gd name="T26" fmla="*/ 4 w 6"/>
                  <a:gd name="T27" fmla="*/ 4 h 9"/>
                  <a:gd name="T28" fmla="*/ 5 w 6"/>
                  <a:gd name="T29" fmla="*/ 1 h 9"/>
                  <a:gd name="T30" fmla="*/ 5 w 6"/>
                  <a:gd name="T3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9">
                    <a:moveTo>
                      <a:pt x="5" y="0"/>
                    </a:moveTo>
                    <a:cubicBezTo>
                      <a:pt x="5" y="2"/>
                      <a:pt x="3" y="2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7"/>
                      <a:pt x="3" y="8"/>
                      <a:pt x="2" y="8"/>
                    </a:cubicBezTo>
                    <a:cubicBezTo>
                      <a:pt x="1" y="9"/>
                      <a:pt x="1" y="6"/>
                      <a:pt x="0" y="6"/>
                    </a:cubicBezTo>
                    <a:cubicBezTo>
                      <a:pt x="0" y="7"/>
                      <a:pt x="1" y="8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1" y="9"/>
                      <a:pt x="2" y="9"/>
                      <a:pt x="1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5" y="8"/>
                      <a:pt x="4" y="7"/>
                      <a:pt x="5" y="6"/>
                    </a:cubicBezTo>
                    <a:cubicBezTo>
                      <a:pt x="6" y="5"/>
                      <a:pt x="5" y="7"/>
                      <a:pt x="5" y="7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Freeform 266"/>
              <p:cNvSpPr>
                <a:spLocks/>
              </p:cNvSpPr>
              <p:nvPr/>
            </p:nvSpPr>
            <p:spPr bwMode="auto">
              <a:xfrm>
                <a:off x="6158351" y="32050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Freeform 267"/>
              <p:cNvSpPr>
                <a:spLocks/>
              </p:cNvSpPr>
              <p:nvPr/>
            </p:nvSpPr>
            <p:spPr bwMode="auto">
              <a:xfrm>
                <a:off x="6325331" y="3259257"/>
                <a:ext cx="2169" cy="4337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2 h 2"/>
                  <a:gd name="T6" fmla="*/ 1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Freeform 268"/>
              <p:cNvSpPr>
                <a:spLocks/>
              </p:cNvSpPr>
              <p:nvPr/>
            </p:nvSpPr>
            <p:spPr bwMode="auto">
              <a:xfrm>
                <a:off x="6242926" y="3176852"/>
                <a:ext cx="7590" cy="7590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2 h 3"/>
                  <a:gd name="T4" fmla="*/ 2 w 3"/>
                  <a:gd name="T5" fmla="*/ 2 h 3"/>
                  <a:gd name="T6" fmla="*/ 3 w 3"/>
                  <a:gd name="T7" fmla="*/ 1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3"/>
                      <a:pt x="1" y="2"/>
                    </a:cubicBezTo>
                    <a:cubicBezTo>
                      <a:pt x="2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Freeform 269"/>
              <p:cNvSpPr>
                <a:spLocks/>
              </p:cNvSpPr>
              <p:nvPr/>
            </p:nvSpPr>
            <p:spPr bwMode="auto">
              <a:xfrm>
                <a:off x="6238588" y="3171431"/>
                <a:ext cx="2169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Freeform 270"/>
              <p:cNvSpPr>
                <a:spLocks/>
              </p:cNvSpPr>
              <p:nvPr/>
            </p:nvSpPr>
            <p:spPr bwMode="auto">
              <a:xfrm>
                <a:off x="6248347" y="3248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Freeform 271"/>
              <p:cNvSpPr>
                <a:spLocks/>
              </p:cNvSpPr>
              <p:nvPr/>
            </p:nvSpPr>
            <p:spPr bwMode="auto">
              <a:xfrm>
                <a:off x="6248347" y="31822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Freeform 272"/>
              <p:cNvSpPr>
                <a:spLocks/>
              </p:cNvSpPr>
              <p:nvPr/>
            </p:nvSpPr>
            <p:spPr bwMode="auto">
              <a:xfrm>
                <a:off x="6278707" y="3169262"/>
                <a:ext cx="3253" cy="2169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Freeform 273"/>
              <p:cNvSpPr>
                <a:spLocks/>
              </p:cNvSpPr>
              <p:nvPr/>
            </p:nvSpPr>
            <p:spPr bwMode="auto">
              <a:xfrm>
                <a:off x="6235335" y="3192032"/>
                <a:ext cx="325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274"/>
              <p:cNvSpPr>
                <a:spLocks/>
              </p:cNvSpPr>
              <p:nvPr/>
            </p:nvSpPr>
            <p:spPr bwMode="auto">
              <a:xfrm>
                <a:off x="6312320" y="3161672"/>
                <a:ext cx="325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Freeform 275"/>
              <p:cNvSpPr>
                <a:spLocks/>
              </p:cNvSpPr>
              <p:nvPr/>
            </p:nvSpPr>
            <p:spPr bwMode="auto">
              <a:xfrm>
                <a:off x="6191964" y="3141071"/>
                <a:ext cx="7590" cy="2169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Freeform 276"/>
              <p:cNvSpPr>
                <a:spLocks/>
              </p:cNvSpPr>
              <p:nvPr/>
            </p:nvSpPr>
            <p:spPr bwMode="auto">
              <a:xfrm>
                <a:off x="6194132" y="3163840"/>
                <a:ext cx="3253" cy="2169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Freeform 277"/>
              <p:cNvSpPr>
                <a:spLocks/>
              </p:cNvSpPr>
              <p:nvPr/>
            </p:nvSpPr>
            <p:spPr bwMode="auto">
              <a:xfrm>
                <a:off x="6097631" y="3246246"/>
                <a:ext cx="2169" cy="2169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Freeform 278"/>
              <p:cNvSpPr>
                <a:spLocks/>
              </p:cNvSpPr>
              <p:nvPr/>
            </p:nvSpPr>
            <p:spPr bwMode="auto">
              <a:xfrm>
                <a:off x="6097631" y="3242993"/>
                <a:ext cx="0" cy="325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279"/>
              <p:cNvSpPr>
                <a:spLocks/>
              </p:cNvSpPr>
              <p:nvPr/>
            </p:nvSpPr>
            <p:spPr bwMode="auto">
              <a:xfrm>
                <a:off x="5958843" y="3210465"/>
                <a:ext cx="66142" cy="107344"/>
              </a:xfrm>
              <a:custGeom>
                <a:avLst/>
                <a:gdLst>
                  <a:gd name="T0" fmla="*/ 0 w 61"/>
                  <a:gd name="T1" fmla="*/ 49 h 99"/>
                  <a:gd name="T2" fmla="*/ 61 w 61"/>
                  <a:gd name="T3" fmla="*/ 99 h 99"/>
                  <a:gd name="T4" fmla="*/ 61 w 61"/>
                  <a:gd name="T5" fmla="*/ 0 h 99"/>
                  <a:gd name="T6" fmla="*/ 0 w 61"/>
                  <a:gd name="T7" fmla="*/ 4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99">
                    <a:moveTo>
                      <a:pt x="0" y="49"/>
                    </a:moveTo>
                    <a:lnTo>
                      <a:pt x="61" y="99"/>
                    </a:lnTo>
                    <a:lnTo>
                      <a:pt x="61" y="0"/>
                    </a:ln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Freeform 280"/>
              <p:cNvSpPr>
                <a:spLocks/>
              </p:cNvSpPr>
              <p:nvPr/>
            </p:nvSpPr>
            <p:spPr bwMode="auto">
              <a:xfrm>
                <a:off x="6020647" y="3240825"/>
                <a:ext cx="40119" cy="43371"/>
              </a:xfrm>
              <a:custGeom>
                <a:avLst/>
                <a:gdLst>
                  <a:gd name="T0" fmla="*/ 37 w 37"/>
                  <a:gd name="T1" fmla="*/ 40 h 40"/>
                  <a:gd name="T2" fmla="*/ 0 w 37"/>
                  <a:gd name="T3" fmla="*/ 40 h 40"/>
                  <a:gd name="T4" fmla="*/ 0 w 37"/>
                  <a:gd name="T5" fmla="*/ 0 h 40"/>
                  <a:gd name="T6" fmla="*/ 37 w 37"/>
                  <a:gd name="T7" fmla="*/ 0 h 40"/>
                  <a:gd name="T8" fmla="*/ 37 w 37"/>
                  <a:gd name="T9" fmla="*/ 40 h 40"/>
                  <a:gd name="T10" fmla="*/ 37 w 37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0">
                    <a:moveTo>
                      <a:pt x="37" y="40"/>
                    </a:moveTo>
                    <a:lnTo>
                      <a:pt x="0" y="40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7" y="40"/>
                    </a:lnTo>
                    <a:lnTo>
                      <a:pt x="37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Freeform 281"/>
              <p:cNvSpPr>
                <a:spLocks/>
              </p:cNvSpPr>
              <p:nvPr/>
            </p:nvSpPr>
            <p:spPr bwMode="auto">
              <a:xfrm>
                <a:off x="6428338" y="3210465"/>
                <a:ext cx="66142" cy="107344"/>
              </a:xfrm>
              <a:custGeom>
                <a:avLst/>
                <a:gdLst>
                  <a:gd name="T0" fmla="*/ 61 w 61"/>
                  <a:gd name="T1" fmla="*/ 49 h 99"/>
                  <a:gd name="T2" fmla="*/ 0 w 61"/>
                  <a:gd name="T3" fmla="*/ 99 h 99"/>
                  <a:gd name="T4" fmla="*/ 0 w 61"/>
                  <a:gd name="T5" fmla="*/ 0 h 99"/>
                  <a:gd name="T6" fmla="*/ 61 w 61"/>
                  <a:gd name="T7" fmla="*/ 4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99">
                    <a:moveTo>
                      <a:pt x="61" y="49"/>
                    </a:moveTo>
                    <a:lnTo>
                      <a:pt x="0" y="99"/>
                    </a:lnTo>
                    <a:lnTo>
                      <a:pt x="0" y="0"/>
                    </a:lnTo>
                    <a:lnTo>
                      <a:pt x="61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Freeform 282"/>
              <p:cNvSpPr>
                <a:spLocks/>
              </p:cNvSpPr>
              <p:nvPr/>
            </p:nvSpPr>
            <p:spPr bwMode="auto">
              <a:xfrm>
                <a:off x="6394725" y="3240825"/>
                <a:ext cx="41203" cy="43371"/>
              </a:xfrm>
              <a:custGeom>
                <a:avLst/>
                <a:gdLst>
                  <a:gd name="T0" fmla="*/ 38 w 38"/>
                  <a:gd name="T1" fmla="*/ 40 h 40"/>
                  <a:gd name="T2" fmla="*/ 0 w 38"/>
                  <a:gd name="T3" fmla="*/ 40 h 40"/>
                  <a:gd name="T4" fmla="*/ 0 w 38"/>
                  <a:gd name="T5" fmla="*/ 0 h 40"/>
                  <a:gd name="T6" fmla="*/ 38 w 38"/>
                  <a:gd name="T7" fmla="*/ 0 h 40"/>
                  <a:gd name="T8" fmla="*/ 38 w 38"/>
                  <a:gd name="T9" fmla="*/ 40 h 40"/>
                  <a:gd name="T10" fmla="*/ 38 w 38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40">
                    <a:moveTo>
                      <a:pt x="38" y="40"/>
                    </a:moveTo>
                    <a:lnTo>
                      <a:pt x="0" y="40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40"/>
                    </a:lnTo>
                    <a:lnTo>
                      <a:pt x="38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Freeform 283"/>
              <p:cNvSpPr>
                <a:spLocks/>
              </p:cNvSpPr>
              <p:nvPr/>
            </p:nvSpPr>
            <p:spPr bwMode="auto">
              <a:xfrm>
                <a:off x="6173531" y="2994692"/>
                <a:ext cx="108428" cy="67226"/>
              </a:xfrm>
              <a:custGeom>
                <a:avLst/>
                <a:gdLst>
                  <a:gd name="T0" fmla="*/ 50 w 100"/>
                  <a:gd name="T1" fmla="*/ 0 h 62"/>
                  <a:gd name="T2" fmla="*/ 0 w 100"/>
                  <a:gd name="T3" fmla="*/ 62 h 62"/>
                  <a:gd name="T4" fmla="*/ 100 w 100"/>
                  <a:gd name="T5" fmla="*/ 62 h 62"/>
                  <a:gd name="T6" fmla="*/ 50 w 100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62">
                    <a:moveTo>
                      <a:pt x="50" y="0"/>
                    </a:moveTo>
                    <a:lnTo>
                      <a:pt x="0" y="62"/>
                    </a:lnTo>
                    <a:lnTo>
                      <a:pt x="100" y="62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Freeform 284"/>
              <p:cNvSpPr>
                <a:spLocks/>
              </p:cNvSpPr>
              <p:nvPr/>
            </p:nvSpPr>
            <p:spPr bwMode="auto">
              <a:xfrm>
                <a:off x="6204975" y="3056497"/>
                <a:ext cx="43371" cy="41203"/>
              </a:xfrm>
              <a:custGeom>
                <a:avLst/>
                <a:gdLst>
                  <a:gd name="T0" fmla="*/ 40 w 40"/>
                  <a:gd name="T1" fmla="*/ 38 h 38"/>
                  <a:gd name="T2" fmla="*/ 0 w 40"/>
                  <a:gd name="T3" fmla="*/ 38 h 38"/>
                  <a:gd name="T4" fmla="*/ 0 w 40"/>
                  <a:gd name="T5" fmla="*/ 0 h 38"/>
                  <a:gd name="T6" fmla="*/ 40 w 40"/>
                  <a:gd name="T7" fmla="*/ 0 h 38"/>
                  <a:gd name="T8" fmla="*/ 40 w 40"/>
                  <a:gd name="T9" fmla="*/ 38 h 38"/>
                  <a:gd name="T10" fmla="*/ 40 w 40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8">
                    <a:moveTo>
                      <a:pt x="40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38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Freeform 285"/>
              <p:cNvSpPr>
                <a:spLocks/>
              </p:cNvSpPr>
              <p:nvPr/>
            </p:nvSpPr>
            <p:spPr bwMode="auto">
              <a:xfrm>
                <a:off x="6173531" y="3464187"/>
                <a:ext cx="108428" cy="66142"/>
              </a:xfrm>
              <a:custGeom>
                <a:avLst/>
                <a:gdLst>
                  <a:gd name="T0" fmla="*/ 50 w 100"/>
                  <a:gd name="T1" fmla="*/ 61 h 61"/>
                  <a:gd name="T2" fmla="*/ 0 w 100"/>
                  <a:gd name="T3" fmla="*/ 0 h 61"/>
                  <a:gd name="T4" fmla="*/ 100 w 100"/>
                  <a:gd name="T5" fmla="*/ 0 h 61"/>
                  <a:gd name="T6" fmla="*/ 50 w 100"/>
                  <a:gd name="T7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61">
                    <a:moveTo>
                      <a:pt x="50" y="61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50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Freeform 286"/>
              <p:cNvSpPr>
                <a:spLocks/>
              </p:cNvSpPr>
              <p:nvPr/>
            </p:nvSpPr>
            <p:spPr bwMode="auto">
              <a:xfrm>
                <a:off x="6204975" y="3430575"/>
                <a:ext cx="43371" cy="41203"/>
              </a:xfrm>
              <a:custGeom>
                <a:avLst/>
                <a:gdLst>
                  <a:gd name="T0" fmla="*/ 40 w 40"/>
                  <a:gd name="T1" fmla="*/ 38 h 38"/>
                  <a:gd name="T2" fmla="*/ 0 w 40"/>
                  <a:gd name="T3" fmla="*/ 38 h 38"/>
                  <a:gd name="T4" fmla="*/ 0 w 40"/>
                  <a:gd name="T5" fmla="*/ 0 h 38"/>
                  <a:gd name="T6" fmla="*/ 40 w 40"/>
                  <a:gd name="T7" fmla="*/ 0 h 38"/>
                  <a:gd name="T8" fmla="*/ 40 w 40"/>
                  <a:gd name="T9" fmla="*/ 38 h 38"/>
                  <a:gd name="T10" fmla="*/ 40 w 40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8">
                    <a:moveTo>
                      <a:pt x="40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38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Freeform 287"/>
              <p:cNvSpPr>
                <a:spLocks/>
              </p:cNvSpPr>
              <p:nvPr/>
            </p:nvSpPr>
            <p:spPr bwMode="auto">
              <a:xfrm>
                <a:off x="6037996" y="3073845"/>
                <a:ext cx="84574" cy="84574"/>
              </a:xfrm>
              <a:custGeom>
                <a:avLst/>
                <a:gdLst>
                  <a:gd name="T0" fmla="*/ 0 w 78"/>
                  <a:gd name="T1" fmla="*/ 0 h 78"/>
                  <a:gd name="T2" fmla="*/ 7 w 78"/>
                  <a:gd name="T3" fmla="*/ 78 h 78"/>
                  <a:gd name="T4" fmla="*/ 78 w 78"/>
                  <a:gd name="T5" fmla="*/ 7 h 78"/>
                  <a:gd name="T6" fmla="*/ 0 w 78"/>
                  <a:gd name="T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78">
                    <a:moveTo>
                      <a:pt x="0" y="0"/>
                    </a:moveTo>
                    <a:lnTo>
                      <a:pt x="7" y="78"/>
                    </a:lnTo>
                    <a:lnTo>
                      <a:pt x="78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Freeform 288"/>
              <p:cNvSpPr>
                <a:spLocks/>
              </p:cNvSpPr>
              <p:nvPr/>
            </p:nvSpPr>
            <p:spPr bwMode="auto">
              <a:xfrm>
                <a:off x="6064018" y="3099868"/>
                <a:ext cx="61805" cy="61805"/>
              </a:xfrm>
              <a:custGeom>
                <a:avLst/>
                <a:gdLst>
                  <a:gd name="T0" fmla="*/ 28 w 57"/>
                  <a:gd name="T1" fmla="*/ 57 h 57"/>
                  <a:gd name="T2" fmla="*/ 0 w 57"/>
                  <a:gd name="T3" fmla="*/ 31 h 57"/>
                  <a:gd name="T4" fmla="*/ 31 w 57"/>
                  <a:gd name="T5" fmla="*/ 0 h 57"/>
                  <a:gd name="T6" fmla="*/ 57 w 57"/>
                  <a:gd name="T7" fmla="*/ 28 h 57"/>
                  <a:gd name="T8" fmla="*/ 28 w 57"/>
                  <a:gd name="T9" fmla="*/ 57 h 57"/>
                  <a:gd name="T10" fmla="*/ 28 w 57"/>
                  <a:gd name="T1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57">
                    <a:moveTo>
                      <a:pt x="28" y="57"/>
                    </a:moveTo>
                    <a:lnTo>
                      <a:pt x="0" y="31"/>
                    </a:lnTo>
                    <a:lnTo>
                      <a:pt x="31" y="0"/>
                    </a:lnTo>
                    <a:lnTo>
                      <a:pt x="57" y="28"/>
                    </a:lnTo>
                    <a:lnTo>
                      <a:pt x="28" y="57"/>
                    </a:lnTo>
                    <a:lnTo>
                      <a:pt x="28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Freeform 289"/>
              <p:cNvSpPr>
                <a:spLocks/>
              </p:cNvSpPr>
              <p:nvPr/>
            </p:nvSpPr>
            <p:spPr bwMode="auto">
              <a:xfrm>
                <a:off x="6330752" y="3366602"/>
                <a:ext cx="86743" cy="86743"/>
              </a:xfrm>
              <a:custGeom>
                <a:avLst/>
                <a:gdLst>
                  <a:gd name="T0" fmla="*/ 80 w 80"/>
                  <a:gd name="T1" fmla="*/ 80 h 80"/>
                  <a:gd name="T2" fmla="*/ 0 w 80"/>
                  <a:gd name="T3" fmla="*/ 71 h 80"/>
                  <a:gd name="T4" fmla="*/ 71 w 80"/>
                  <a:gd name="T5" fmla="*/ 0 h 80"/>
                  <a:gd name="T6" fmla="*/ 80 w 80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80">
                    <a:moveTo>
                      <a:pt x="80" y="80"/>
                    </a:moveTo>
                    <a:lnTo>
                      <a:pt x="0" y="71"/>
                    </a:lnTo>
                    <a:lnTo>
                      <a:pt x="71" y="0"/>
                    </a:lnTo>
                    <a:lnTo>
                      <a:pt x="80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Freeform 290"/>
              <p:cNvSpPr>
                <a:spLocks/>
              </p:cNvSpPr>
              <p:nvPr/>
            </p:nvSpPr>
            <p:spPr bwMode="auto">
              <a:xfrm>
                <a:off x="6327500" y="3364433"/>
                <a:ext cx="61805" cy="60720"/>
              </a:xfrm>
              <a:custGeom>
                <a:avLst/>
                <a:gdLst>
                  <a:gd name="T0" fmla="*/ 29 w 57"/>
                  <a:gd name="T1" fmla="*/ 56 h 56"/>
                  <a:gd name="T2" fmla="*/ 0 w 57"/>
                  <a:gd name="T3" fmla="*/ 30 h 56"/>
                  <a:gd name="T4" fmla="*/ 31 w 57"/>
                  <a:gd name="T5" fmla="*/ 0 h 56"/>
                  <a:gd name="T6" fmla="*/ 57 w 57"/>
                  <a:gd name="T7" fmla="*/ 28 h 56"/>
                  <a:gd name="T8" fmla="*/ 29 w 57"/>
                  <a:gd name="T9" fmla="*/ 56 h 56"/>
                  <a:gd name="T10" fmla="*/ 29 w 57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56">
                    <a:moveTo>
                      <a:pt x="29" y="56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57" y="28"/>
                    </a:lnTo>
                    <a:lnTo>
                      <a:pt x="29" y="56"/>
                    </a:lnTo>
                    <a:lnTo>
                      <a:pt x="29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Freeform 291"/>
              <p:cNvSpPr>
                <a:spLocks/>
              </p:cNvSpPr>
              <p:nvPr/>
            </p:nvSpPr>
            <p:spPr bwMode="auto">
              <a:xfrm>
                <a:off x="6330752" y="3073845"/>
                <a:ext cx="86743" cy="84574"/>
              </a:xfrm>
              <a:custGeom>
                <a:avLst/>
                <a:gdLst>
                  <a:gd name="T0" fmla="*/ 80 w 80"/>
                  <a:gd name="T1" fmla="*/ 0 h 78"/>
                  <a:gd name="T2" fmla="*/ 0 w 80"/>
                  <a:gd name="T3" fmla="*/ 7 h 78"/>
                  <a:gd name="T4" fmla="*/ 71 w 80"/>
                  <a:gd name="T5" fmla="*/ 78 h 78"/>
                  <a:gd name="T6" fmla="*/ 80 w 80"/>
                  <a:gd name="T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78">
                    <a:moveTo>
                      <a:pt x="80" y="0"/>
                    </a:moveTo>
                    <a:lnTo>
                      <a:pt x="0" y="7"/>
                    </a:lnTo>
                    <a:lnTo>
                      <a:pt x="71" y="78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Freeform 292"/>
              <p:cNvSpPr>
                <a:spLocks/>
              </p:cNvSpPr>
              <p:nvPr/>
            </p:nvSpPr>
            <p:spPr bwMode="auto">
              <a:xfrm>
                <a:off x="6327500" y="3099868"/>
                <a:ext cx="61805" cy="61805"/>
              </a:xfrm>
              <a:custGeom>
                <a:avLst/>
                <a:gdLst>
                  <a:gd name="T0" fmla="*/ 31 w 57"/>
                  <a:gd name="T1" fmla="*/ 57 h 57"/>
                  <a:gd name="T2" fmla="*/ 0 w 57"/>
                  <a:gd name="T3" fmla="*/ 28 h 57"/>
                  <a:gd name="T4" fmla="*/ 29 w 57"/>
                  <a:gd name="T5" fmla="*/ 0 h 57"/>
                  <a:gd name="T6" fmla="*/ 57 w 57"/>
                  <a:gd name="T7" fmla="*/ 31 h 57"/>
                  <a:gd name="T8" fmla="*/ 31 w 57"/>
                  <a:gd name="T9" fmla="*/ 57 h 57"/>
                  <a:gd name="T10" fmla="*/ 31 w 57"/>
                  <a:gd name="T1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57">
                    <a:moveTo>
                      <a:pt x="31" y="57"/>
                    </a:moveTo>
                    <a:lnTo>
                      <a:pt x="0" y="28"/>
                    </a:lnTo>
                    <a:lnTo>
                      <a:pt x="29" y="0"/>
                    </a:lnTo>
                    <a:lnTo>
                      <a:pt x="57" y="31"/>
                    </a:lnTo>
                    <a:lnTo>
                      <a:pt x="31" y="57"/>
                    </a:lnTo>
                    <a:lnTo>
                      <a:pt x="31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Freeform 293"/>
              <p:cNvSpPr>
                <a:spLocks/>
              </p:cNvSpPr>
              <p:nvPr/>
            </p:nvSpPr>
            <p:spPr bwMode="auto">
              <a:xfrm>
                <a:off x="6037996" y="3366602"/>
                <a:ext cx="84574" cy="86743"/>
              </a:xfrm>
              <a:custGeom>
                <a:avLst/>
                <a:gdLst>
                  <a:gd name="T0" fmla="*/ 0 w 78"/>
                  <a:gd name="T1" fmla="*/ 80 h 80"/>
                  <a:gd name="T2" fmla="*/ 7 w 78"/>
                  <a:gd name="T3" fmla="*/ 0 h 80"/>
                  <a:gd name="T4" fmla="*/ 78 w 78"/>
                  <a:gd name="T5" fmla="*/ 71 h 80"/>
                  <a:gd name="T6" fmla="*/ 0 w 78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80">
                    <a:moveTo>
                      <a:pt x="0" y="80"/>
                    </a:moveTo>
                    <a:lnTo>
                      <a:pt x="7" y="0"/>
                    </a:lnTo>
                    <a:lnTo>
                      <a:pt x="78" y="71"/>
                    </a:lnTo>
                    <a:lnTo>
                      <a:pt x="0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Freeform 294"/>
              <p:cNvSpPr>
                <a:spLocks/>
              </p:cNvSpPr>
              <p:nvPr/>
            </p:nvSpPr>
            <p:spPr bwMode="auto">
              <a:xfrm>
                <a:off x="6064018" y="3364433"/>
                <a:ext cx="61805" cy="60720"/>
              </a:xfrm>
              <a:custGeom>
                <a:avLst/>
                <a:gdLst>
                  <a:gd name="T0" fmla="*/ 31 w 57"/>
                  <a:gd name="T1" fmla="*/ 56 h 56"/>
                  <a:gd name="T2" fmla="*/ 0 w 57"/>
                  <a:gd name="T3" fmla="*/ 28 h 56"/>
                  <a:gd name="T4" fmla="*/ 28 w 57"/>
                  <a:gd name="T5" fmla="*/ 0 h 56"/>
                  <a:gd name="T6" fmla="*/ 57 w 57"/>
                  <a:gd name="T7" fmla="*/ 30 h 56"/>
                  <a:gd name="T8" fmla="*/ 31 w 57"/>
                  <a:gd name="T9" fmla="*/ 56 h 56"/>
                  <a:gd name="T10" fmla="*/ 31 w 57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56">
                    <a:moveTo>
                      <a:pt x="31" y="56"/>
                    </a:moveTo>
                    <a:lnTo>
                      <a:pt x="0" y="28"/>
                    </a:lnTo>
                    <a:lnTo>
                      <a:pt x="28" y="0"/>
                    </a:lnTo>
                    <a:lnTo>
                      <a:pt x="57" y="30"/>
                    </a:lnTo>
                    <a:lnTo>
                      <a:pt x="31" y="56"/>
                    </a:lnTo>
                    <a:lnTo>
                      <a:pt x="31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0" name="文本框 66"/>
            <p:cNvSpPr txBox="1"/>
            <p:nvPr/>
          </p:nvSpPr>
          <p:spPr bwMode="auto">
            <a:xfrm>
              <a:off x="5576879" y="4612597"/>
              <a:ext cx="1764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zh-CN" sz="2000" b="1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申请域名</a:t>
              </a:r>
              <a:endParaRPr lang="zh-CN" altLang="en-US" sz="20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266328" y="1617976"/>
            <a:ext cx="101600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zh-CN" altLang="zh-CN" sz="20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故宫网站是由一组介绍故宫的网页组成，网站第一个网页称为“主页”，是网上家的门面。和现实社会一样，网上安家，首先要做出网站，其次申请网上空间，最后将网站</a:t>
            </a:r>
            <a:r>
              <a:rPr lang="zh-CN" altLang="en-US" sz="20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传上</a:t>
            </a:r>
            <a:r>
              <a:rPr lang="zh-CN" altLang="zh-CN" sz="20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去。</a:t>
            </a:r>
            <a:endParaRPr lang="zh-CN" altLang="zh-CN" sz="2000" kern="1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00559" y="4134442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网上</a:t>
            </a:r>
            <a:br>
              <a:rPr lang="en-US" altLang="zh-CN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zh-CN" altLang="en-US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安家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160" y="981960"/>
            <a:ext cx="45862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网上安家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— 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制作网站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421" y="4135176"/>
            <a:ext cx="2722824" cy="272282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66328" y="1617976"/>
            <a:ext cx="1016008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25000"/>
              </a:lnSpc>
            </a:pPr>
            <a:r>
              <a:rPr lang="en-US" altLang="zh-CN" sz="2400" dirty="0"/>
              <a:t>   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故宫网站由多个网页组成，通过超连接可快速在网站的各页面间跳转、快速访问。用提供的图片素材，创建如图所示的网页文件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“thd.html”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，其显示效果如右图。</a:t>
            </a:r>
            <a:endParaRPr lang="zh-CN" altLang="zh-CN" sz="2000" kern="1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583835"/>
              </p:ext>
            </p:extLst>
          </p:nvPr>
        </p:nvGraphicFramePr>
        <p:xfrm>
          <a:off x="2956650" y="2764670"/>
          <a:ext cx="7220844" cy="2981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4341914" imgH="1789715" progId="Word.Picture.8">
                  <p:embed/>
                </p:oleObj>
              </mc:Choice>
              <mc:Fallback>
                <p:oleObj name="Picture" r:id="rId5" imgW="4341914" imgH="1789715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6650" y="2764670"/>
                        <a:ext cx="7220844" cy="29813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399601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160" y="981960"/>
            <a:ext cx="45862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网上安家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— 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申请域名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421" y="4135176"/>
            <a:ext cx="2722824" cy="272282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36991" y="1710602"/>
            <a:ext cx="1017127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zh-CN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域名是网上家的具体地址。由于</a:t>
            </a:r>
            <a:r>
              <a:rPr lang="en-US" altLang="zh-CN" sz="2000" kern="100" dirty="0">
                <a:latin typeface="Times New Roman" panose="02020603050405020304" pitchFamily="18" charset="0"/>
                <a:ea typeface="楷体" panose="02010609060101010101" pitchFamily="49" charset="-122"/>
              </a:rPr>
              <a:t>IP</a:t>
            </a:r>
            <a:r>
              <a:rPr lang="zh-CN" altLang="zh-CN" sz="20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地址不方便记忆，且不能显示地址名称，人们设计出了域名，用于标识互联网中计算机的位置。阅读材料，可知故宫网站域名是</a:t>
            </a:r>
            <a:r>
              <a:rPr lang="zh-CN" altLang="zh-CN" sz="2000" u="sng" kern="100" dirty="0">
                <a:ea typeface="Times New Roman" panose="02020603050405020304" pitchFamily="18" charset="0"/>
              </a:rPr>
              <a:t> </a:t>
            </a:r>
            <a:r>
              <a:rPr lang="en-US" altLang="zh-CN" sz="2000" u="sng" kern="100" dirty="0">
                <a:ea typeface="Times New Roman" panose="02020603050405020304" pitchFamily="18" charset="0"/>
              </a:rPr>
              <a:t>                                           </a:t>
            </a:r>
            <a:r>
              <a:rPr lang="zh-CN" altLang="zh-CN" sz="2000" kern="100" dirty="0">
                <a:latin typeface="Times New Roman" panose="02020603050405020304" pitchFamily="18" charset="0"/>
                <a:ea typeface="楷体_GB2312" panose="02010600030101010101" charset="-122"/>
                <a:cs typeface="Times New Roman" panose="02020603050405020304" pitchFamily="18" charset="0"/>
              </a:rPr>
              <a:t>。</a:t>
            </a:r>
            <a:endParaRPr lang="zh-CN" altLang="en-US" sz="20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5" y="3622439"/>
            <a:ext cx="3667570" cy="25928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6111" y="3822494"/>
            <a:ext cx="1533333" cy="173333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921845" y="3372595"/>
            <a:ext cx="14670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域名服务器</a:t>
            </a:r>
          </a:p>
        </p:txBody>
      </p:sp>
      <p:sp>
        <p:nvSpPr>
          <p:cNvPr id="15" name="矩形 14"/>
          <p:cNvSpPr/>
          <p:nvPr/>
        </p:nvSpPr>
        <p:spPr>
          <a:xfrm rot="288473">
            <a:off x="5076915" y="4357864"/>
            <a:ext cx="9028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输入网址</a:t>
            </a: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6087743" y="4419392"/>
            <a:ext cx="2734187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6087743" y="5065779"/>
            <a:ext cx="2734187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203598" y="3994388"/>
            <a:ext cx="24929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浏览器分析得到域名</a:t>
            </a:r>
          </a:p>
        </p:txBody>
      </p:sp>
      <p:sp>
        <p:nvSpPr>
          <p:cNvPr id="19" name="矩形 18"/>
          <p:cNvSpPr/>
          <p:nvPr/>
        </p:nvSpPr>
        <p:spPr>
          <a:xfrm>
            <a:off x="6273076" y="5164147"/>
            <a:ext cx="24929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域名解析得到</a:t>
            </a:r>
            <a:r>
              <a:rPr lang="en-US" altLang="zh-CN" sz="2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IP</a:t>
            </a:r>
            <a:r>
              <a:rPr lang="zh-CN" altLang="en-US" sz="2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地址</a:t>
            </a:r>
          </a:p>
        </p:txBody>
      </p:sp>
    </p:spTree>
    <p:extLst>
      <p:ext uri="{BB962C8B-B14F-4D97-AF65-F5344CB8AC3E}">
        <p14:creationId xmlns:p14="http://schemas.microsoft.com/office/powerpoint/2010/main" val="91625188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160" y="981960"/>
            <a:ext cx="45862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网上安家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— 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上传网站 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421" y="4135176"/>
            <a:ext cx="2722824" cy="272282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66328" y="1806368"/>
            <a:ext cx="101600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有了域名，需要找一个提供空间的网络服务器，存放网站，使用软件上传、发布网站。在互联网上发布网站需要经过一系过程，大致分为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三个步骤，如图所示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000" kern="1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73" y="3036711"/>
            <a:ext cx="6224040" cy="294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44911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WFlNzg2MWU0MzVkOTllNDBlYmIxYTQ5NzIyOTNlMW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2"/>
  <p:tag name="KSO_WM_UNIT_ID" val="custom20230290_4*l_h_i*1_3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3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2"/>
  <p:tag name="KSO_WM_UNIT_ID" val="custom20230290_4*l_h_i*1_4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4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4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90_4*a*1"/>
  <p:tag name="KSO_WM_TEMPLATE_CATEGORY" val="custom"/>
  <p:tag name="KSO_WM_TEMPLATE_INDEX" val="20230290"/>
  <p:tag name="KSO_WM_UNIT_LAYERLEVEL" val="1"/>
  <p:tag name="KSO_WM_TAG_VERSION" val="3.0"/>
  <p:tag name="KSO_WM_BEAUTIFY_FLAG" val="#wm#"/>
  <p:tag name="KSO_WM_DIAGRAM_GROUP_CODE" val="l1-1"/>
  <p:tag name="KSO_WM_UNIT_PRESET_TEXT" val="目录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UNIT_TYPE" val="i"/>
  <p:tag name="KSO_WM_UNIT_INDEX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290_4*l_h_i*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1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custom20230290_4*l_h_i*1_2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2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2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1362</Words>
  <Application>Microsoft Office PowerPoint</Application>
  <PresentationFormat>宽屏</PresentationFormat>
  <Paragraphs>119</Paragraphs>
  <Slides>24</Slides>
  <Notes>22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Calibri</vt:lpstr>
      <vt:lpstr>汉仪雅酷黑 85W</vt:lpstr>
      <vt:lpstr>华文琥珀</vt:lpstr>
      <vt:lpstr>微软雅黑</vt:lpstr>
      <vt:lpstr>楷体_GB2312</vt:lpstr>
      <vt:lpstr>方正小标宋简体</vt:lpstr>
      <vt:lpstr>黑体</vt:lpstr>
      <vt:lpstr>楷体</vt:lpstr>
      <vt:lpstr>仿宋</vt:lpstr>
      <vt:lpstr>方正姚体</vt:lpstr>
      <vt:lpstr>新宋体</vt:lpstr>
      <vt:lpstr>等线</vt:lpstr>
      <vt:lpstr>Office 主题</vt:lpstr>
      <vt:lpstr>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7上4单元项目2课件A</dc:title>
  <dc:creator>梁祥</dc:creator>
  <cp:keywords>安徽初中信息科技</cp:keywords>
  <cp:lastModifiedBy>梁祥</cp:lastModifiedBy>
  <cp:revision>220</cp:revision>
  <dcterms:created xsi:type="dcterms:W3CDTF">2021-03-10T08:28:00Z</dcterms:created>
  <dcterms:modified xsi:type="dcterms:W3CDTF">2024-08-06T23:29:15Z</dcterms:modified>
  <cp:category>互联网应用与创新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8F6A40DEAB994B90A50F73EA1B060CF3_13</vt:lpwstr>
  </property>
</Properties>
</file>