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417" r:id="rId2"/>
    <p:sldId id="407" r:id="rId3"/>
    <p:sldId id="401" r:id="rId4"/>
    <p:sldId id="402" r:id="rId5"/>
    <p:sldId id="333" r:id="rId6"/>
    <p:sldId id="412" r:id="rId7"/>
    <p:sldId id="433" r:id="rId8"/>
    <p:sldId id="435" r:id="rId9"/>
    <p:sldId id="436" r:id="rId10"/>
    <p:sldId id="438" r:id="rId11"/>
    <p:sldId id="439" r:id="rId12"/>
    <p:sldId id="437" r:id="rId13"/>
    <p:sldId id="414" r:id="rId14"/>
    <p:sldId id="443" r:id="rId15"/>
    <p:sldId id="444" r:id="rId16"/>
    <p:sldId id="445" r:id="rId17"/>
    <p:sldId id="446" r:id="rId18"/>
    <p:sldId id="447" r:id="rId19"/>
    <p:sldId id="415" r:id="rId20"/>
    <p:sldId id="448" r:id="rId21"/>
    <p:sldId id="450" r:id="rId22"/>
    <p:sldId id="451" r:id="rId23"/>
    <p:sldId id="416" r:id="rId24"/>
    <p:sldId id="452" r:id="rId25"/>
    <p:sldId id="257" r:id="rId26"/>
    <p:sldId id="453" r:id="rId27"/>
    <p:sldId id="406" r:id="rId28"/>
    <p:sldId id="41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28C88"/>
    <a:srgbClr val="FEDB7A"/>
    <a:srgbClr val="E3C05F"/>
    <a:srgbClr val="B2D2D0"/>
    <a:srgbClr val="62A39F"/>
    <a:srgbClr val="968C8C"/>
    <a:srgbClr val="D8B25C"/>
    <a:srgbClr val="E2DFCC"/>
    <a:srgbClr val="53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2A39F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13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275" y="303439"/>
            <a:ext cx="11220574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208281" y="6336307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05324" y="6336307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解读互联网连通示意图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互联网互连与互通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628085" y="6313832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292608" y="6313832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解读互联网连通示意图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互联网互连与互通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6618354" y="628625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5251" y="6290774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解读互联网连通示意图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互联网互连与互通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" action="ppaction://noaction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" action="ppaction://noaction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交流评价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" action="ppaction://noaction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sym typeface="+mn-ea"/>
                </a:rPr>
                <a:t>拓展升华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" action="ppaction://noaction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" action="ppaction://noaction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" action="ppaction://noaction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52047" y="96770"/>
            <a:ext cx="361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gradFill>
                  <a:gsLst>
                    <a:gs pos="83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bg1"/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解读互联网连通示意图</a:t>
            </a: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7991061" y="6395482"/>
            <a:ext cx="3761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83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bg1"/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第</a:t>
            </a:r>
            <a:r>
              <a:rPr lang="en-US" altLang="zh-CN" sz="2000" b="1" dirty="0">
                <a:gradFill>
                  <a:gsLst>
                    <a:gs pos="83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bg1"/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4</a:t>
            </a:r>
            <a:r>
              <a:rPr lang="zh-CN" altLang="en-US" sz="2000" b="1" dirty="0">
                <a:gradFill>
                  <a:gsLst>
                    <a:gs pos="83000">
                      <a:schemeClr val="accent1">
                        <a:lumMod val="5000"/>
                        <a:lumOff val="95000"/>
                      </a:schemeClr>
                    </a:gs>
                    <a:gs pos="46000">
                      <a:schemeClr val="bg1"/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单元  探密互联网工作过程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544" y="1662087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38" name="矩形 37"/>
          <p:cNvSpPr/>
          <p:nvPr/>
        </p:nvSpPr>
        <p:spPr>
          <a:xfrm>
            <a:off x="2884374" y="2188669"/>
            <a:ext cx="7879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解读互联网连通示意图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01250" y="4875815"/>
            <a:ext cx="4498287" cy="290195"/>
            <a:chOff x="6665" y="5678"/>
            <a:chExt cx="4090" cy="457"/>
          </a:xfrm>
        </p:grpSpPr>
        <p:sp>
          <p:nvSpPr>
            <p:cNvPr id="10" name="圆角矩形 26"/>
            <p:cNvSpPr/>
            <p:nvPr/>
          </p:nvSpPr>
          <p:spPr>
            <a:xfrm>
              <a:off x="6665" y="5678"/>
              <a:ext cx="1930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桐城市教研室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825" y="5678"/>
              <a:ext cx="1930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汪</a:t>
              </a:r>
              <a:r>
                <a:rPr lang="en-US" altLang="zh-CN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  </a:t>
              </a:r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琛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695843" y="3429000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互联网互连与互通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互联网基本原理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024" y="785057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2.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sym typeface="+mn-ea"/>
                </a:rPr>
                <a:t>了解计算机接入网络的方式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7560" y="3996055"/>
            <a:ext cx="2249170" cy="22491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6396" y="102048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115" y="2410460"/>
            <a:ext cx="6290310" cy="35706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70516" y="1751930"/>
            <a:ext cx="886398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思考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结合生活中（机房或家庭）情况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说一说计算机接入网</a:t>
            </a:r>
          </a:p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 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络的方式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2.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sym typeface="+mn-ea"/>
                </a:rPr>
                <a:t>了解计算机接入网络的方式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102048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409616" y="1828338"/>
            <a:ext cx="9058910" cy="1384353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ts val="3500"/>
              </a:lnSpc>
            </a:pP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总结</a:t>
            </a: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网络网络连接方式通常分为有线连接和无线连接等方式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</a:p>
          <a:p>
            <a:pPr marL="1165225" indent="-1165225">
              <a:lnSpc>
                <a:spcPts val="3500"/>
              </a:lnSpc>
            </a:pP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 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有线连接最常用的介质是网线和光纤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000" dirty="0">
                <a:ln w="5819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汉仪雅酷黑 55W" panose="020B0504020202020204" charset="-122"/>
                <a:sym typeface="汉仪铸字卡酷体简" panose="00020600040101010101" charset="-122"/>
              </a:rPr>
              <a:t>优点是能远</a:t>
            </a:r>
            <a:r>
              <a:rPr lang="zh-CN" altLang="en-US" sz="2000" dirty="0">
                <a:ln w="5819" cmpd="sng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  <a:cs typeface="汉仪雅酷黑 55W" panose="020B0504020202020204" charset="-122"/>
                <a:sym typeface="汉仪铸字卡酷体简" panose="00020600040101010101" charset="-122"/>
              </a:rPr>
              <a:t>距离连接和传输</a:t>
            </a:r>
            <a:r>
              <a:rPr lang="zh-CN" altLang="en-US" sz="2000" dirty="0">
                <a:ln w="5819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  <a:p>
            <a:pPr>
              <a:lnSpc>
                <a:spcPts val="3500"/>
              </a:lnSpc>
            </a:pPr>
            <a:r>
              <a:rPr lang="zh-CN" altLang="en-US" sz="2000" dirty="0">
                <a:ln w="5819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汉仪雅酷黑 55W" panose="020B0504020202020204" charset="-122"/>
                <a:sym typeface="汉仪铸字卡酷体简" panose="00020600040101010101" charset="-122"/>
              </a:rPr>
              <a:t> </a:t>
            </a:r>
            <a:r>
              <a:rPr lang="en-US" altLang="zh-CN" sz="2000" dirty="0">
                <a:ln w="5819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汉仪雅酷黑 55W" panose="020B0504020202020204" charset="-122"/>
                <a:sym typeface="汉仪铸字卡酷体简" panose="00020600040101010101" charset="-122"/>
              </a:rPr>
              <a:t>       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无线连接通常是利用无线电波来传输的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000" dirty="0">
                <a:ln w="5819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汉仪雅酷黑 55W" panose="020B0504020202020204" charset="-122"/>
                <a:sym typeface="汉仪铸字卡酷体简" panose="00020600040101010101" charset="-122"/>
              </a:rPr>
              <a:t>优点是方便快捷。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6" y="3546431"/>
            <a:ext cx="2093396" cy="163638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035" y="3546431"/>
            <a:ext cx="2462227" cy="163638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412" y="3546431"/>
            <a:ext cx="1851284" cy="170582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136923" y="5467451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网线连接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52381" y="5457828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光纤连接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21988" y="5457828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无线连接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15" y="2393742"/>
            <a:ext cx="3615319" cy="341289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3.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了解计算机互通的可能问题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方正姚体" panose="02010601030101010101" pitchFamily="2" charset="-122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102048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87768" y="1762770"/>
            <a:ext cx="886398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讨论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如果数量很多的计算机连接起来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是什么样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？</a:t>
            </a:r>
          </a:p>
        </p:txBody>
      </p:sp>
      <p:sp>
        <p:nvSpPr>
          <p:cNvPr id="9" name="矩形: 圆角 1"/>
          <p:cNvSpPr/>
          <p:nvPr/>
        </p:nvSpPr>
        <p:spPr>
          <a:xfrm>
            <a:off x="6618605" y="2701925"/>
            <a:ext cx="4007485" cy="2773045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2F2F2F"/>
                </a:solidFill>
                <a:latin typeface="Arial" panose="020B0604020202020204"/>
                <a:sym typeface="+mn-ea"/>
              </a:rPr>
              <a:t>当连接 8台计算机时，直连方式需要</a:t>
            </a:r>
            <a:r>
              <a:rPr lang="zh-CN" altLang="zh-CN" sz="2000" u="sng" dirty="0">
                <a:solidFill>
                  <a:srgbClr val="2F2F2F"/>
                </a:solidFill>
                <a:latin typeface="Arial" panose="020B0604020202020204"/>
                <a:sym typeface="+mn-ea"/>
              </a:rPr>
              <a:t>           </a:t>
            </a:r>
            <a:r>
              <a:rPr lang="zh-CN" altLang="zh-CN" sz="2000" dirty="0">
                <a:solidFill>
                  <a:srgbClr val="2F2F2F"/>
                </a:solidFill>
                <a:latin typeface="Arial" panose="020B0604020202020204"/>
                <a:sym typeface="+mn-ea"/>
              </a:rPr>
              <a:t>条线路，每台计算机需要</a:t>
            </a:r>
            <a:r>
              <a:rPr lang="zh-CN" altLang="zh-CN" sz="2000" u="sng" dirty="0">
                <a:solidFill>
                  <a:srgbClr val="2F2F2F"/>
                </a:solidFill>
                <a:latin typeface="Arial" panose="020B0604020202020204"/>
                <a:sym typeface="+mn-ea"/>
              </a:rPr>
              <a:t>           </a:t>
            </a:r>
            <a:r>
              <a:rPr lang="zh-CN" altLang="zh-CN" sz="2000" dirty="0">
                <a:solidFill>
                  <a:srgbClr val="2F2F2F"/>
                </a:solidFill>
                <a:latin typeface="Arial" panose="020B0604020202020204"/>
                <a:sym typeface="+mn-ea"/>
              </a:rPr>
              <a:t>个接口。</a:t>
            </a:r>
            <a:endParaRPr kumimoji="0" lang="zh-CN" altLang="zh-CN" sz="2000" b="0" i="0" u="none" strike="noStrike" cap="none" spc="0" normalizeH="0" baseline="0" dirty="0">
              <a:solidFill>
                <a:srgbClr val="2F2F2F"/>
              </a:solidFill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第二部分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6123305" cy="15684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>
                <a:sym typeface="+mn-ea"/>
              </a:rPr>
              <a:t>1．探究互联网的连接方式</a:t>
            </a:r>
            <a:endParaRPr lang="en-US" altLang="zh-CN" sz="3200" b="1" dirty="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>
                <a:sym typeface="+mn-ea"/>
              </a:rPr>
              <a:t>2．分析互联网上计算机互通方法</a:t>
            </a:r>
            <a:endParaRPr lang="en-US" altLang="zh-CN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0453" y="804208"/>
            <a:ext cx="65257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解读互联网连通示意图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互联网互连与互通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16" y="2300358"/>
            <a:ext cx="3533153" cy="32080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探究互联网的连接方式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项目实施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78940" y="1716078"/>
            <a:ext cx="886398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讨论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将大量的计算机连接起来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并简化连接方式和成本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  <p:sp>
        <p:nvSpPr>
          <p:cNvPr id="10" name="矩形: 圆角 1"/>
          <p:cNvSpPr/>
          <p:nvPr/>
        </p:nvSpPr>
        <p:spPr>
          <a:xfrm>
            <a:off x="6391886" y="2584199"/>
            <a:ext cx="3943985" cy="2485390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  <a:sym typeface="+mn-ea"/>
              </a:rPr>
              <a:t>用路由器等连接设备连接的方式，需要</a:t>
            </a:r>
            <a:r>
              <a:rPr lang="zh-CN" altLang="en-US" sz="2000" u="sng" dirty="0">
                <a:solidFill>
                  <a:sysClr val="windowText" lastClr="000000"/>
                </a:solidFill>
                <a:sym typeface="+mn-ea"/>
              </a:rPr>
              <a:t>        </a:t>
            </a:r>
            <a:r>
              <a:rPr lang="en-US" altLang="zh-CN" sz="2000" u="sng" dirty="0">
                <a:solidFill>
                  <a:sysClr val="windowText" lastClr="000000"/>
                </a:solidFill>
                <a:sym typeface="+mn-ea"/>
              </a:rPr>
              <a:t>  </a:t>
            </a:r>
            <a:r>
              <a:rPr lang="zh-CN" altLang="en-US" sz="2000" u="sng" dirty="0">
                <a:solidFill>
                  <a:sysClr val="windowText" lastClr="000000"/>
                </a:solidFill>
                <a:sym typeface="+mn-ea"/>
              </a:rPr>
              <a:t>  </a:t>
            </a:r>
            <a:r>
              <a:rPr lang="zh-CN" altLang="en-US" sz="2000" dirty="0">
                <a:solidFill>
                  <a:sysClr val="windowText" lastClr="000000"/>
                </a:solidFill>
                <a:sym typeface="+mn-ea"/>
              </a:rPr>
              <a:t>条线路，计算机需要</a:t>
            </a:r>
            <a:r>
              <a:rPr lang="en-US" altLang="zh-CN" sz="2000" u="sng" dirty="0">
                <a:solidFill>
                  <a:sysClr val="windowText" lastClr="000000"/>
                </a:solidFill>
                <a:sym typeface="+mn-ea"/>
              </a:rPr>
              <a:t>              </a:t>
            </a:r>
            <a:r>
              <a:rPr lang="zh-CN" altLang="en-US" sz="2000" dirty="0">
                <a:solidFill>
                  <a:sysClr val="windowText" lastClr="000000"/>
                </a:solidFill>
                <a:sym typeface="+mn-ea"/>
              </a:rPr>
              <a:t>个接口，而路由器需要</a:t>
            </a:r>
            <a:r>
              <a:rPr lang="en-US" altLang="zh-CN" sz="2000" u="sng" dirty="0">
                <a:solidFill>
                  <a:sysClr val="windowText" lastClr="000000"/>
                </a:solidFill>
                <a:sym typeface="+mn-ea"/>
              </a:rPr>
              <a:t>            </a:t>
            </a:r>
            <a:r>
              <a:rPr lang="zh-CN" altLang="en-US" sz="2000" dirty="0">
                <a:solidFill>
                  <a:sysClr val="windowText" lastClr="000000"/>
                </a:solidFill>
                <a:sym typeface="+mn-ea"/>
              </a:rPr>
              <a:t>个接口。</a:t>
            </a:r>
            <a:endParaRPr kumimoji="0" lang="zh-CN" altLang="zh-CN" sz="2000" b="0" i="0" u="none" strike="noStrike" cap="none" spc="0" normalizeH="0" baseline="0" dirty="0">
              <a:solidFill>
                <a:srgbClr val="2F2F2F"/>
              </a:solidFill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探究互联网的连接方式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项目实施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610131" y="1753887"/>
            <a:ext cx="88639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1165225" indent="-1165225"/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分析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导学：买火车票的过程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“合肥南”“合肥”是站站之间的中转站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0" b="100000" l="4049" r="967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4583" y="2851373"/>
            <a:ext cx="2609974" cy="209748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594333" y="2746598"/>
            <a:ext cx="472574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路由器是互联网中最常见的连接设备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它上面有很多接口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可以连接多个计算机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它构成了互联网的骨架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05" y="3152305"/>
            <a:ext cx="6322466" cy="278188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探究互联网的连接方式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项目实施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87768" y="1592173"/>
            <a:ext cx="8863987" cy="1685077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小网组大网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根据路由器可以互相连接或连接其他网络设备的特性，可以采用先组成小网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再通过连接设备连接成更大的网络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  <a:endParaRPr lang="en-US" altLang="zh-CN" sz="2400" dirty="0">
              <a:ln w="5819" cmpd="sng">
                <a:solidFill>
                  <a:srgbClr val="F77E7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D63721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汉仪雅酷黑 55W" panose="020B0504020202020204" charset="-122"/>
              <a:sym typeface="汉仪铸字卡酷体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阅读教材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了解更大范围的远距离连接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一般需要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ISP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来协助完成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探究互联网的连接方式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项目实施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79142" y="1664008"/>
            <a:ext cx="886398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探究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互联网的连接思路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21" y="2548898"/>
            <a:ext cx="3890938" cy="2978758"/>
          </a:xfrm>
          <a:prstGeom prst="rect">
            <a:avLst/>
          </a:prstGeom>
        </p:spPr>
      </p:pic>
      <p:sp>
        <p:nvSpPr>
          <p:cNvPr id="9" name="矩形: 圆角 1"/>
          <p:cNvSpPr/>
          <p:nvPr/>
        </p:nvSpPr>
        <p:spPr>
          <a:xfrm>
            <a:off x="6598920" y="2419985"/>
            <a:ext cx="4601845" cy="3235960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先利用连接设备</a:t>
            </a:r>
            <a:r>
              <a:rPr lang="zh-CN" altLang="en-US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（如路由器）</a:t>
            </a:r>
            <a:r>
              <a:rPr lang="zh-CN" altLang="en-US" sz="2400" dirty="0">
                <a:ln w="5819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，</a:t>
            </a: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通过连接方式</a:t>
            </a:r>
            <a:r>
              <a:rPr lang="zh-CN" altLang="en-US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（有线或无线）</a:t>
            </a:r>
            <a:r>
              <a:rPr lang="zh-CN" altLang="en-US" sz="2400" dirty="0">
                <a:ln w="5819" cmpd="sng">
                  <a:noFill/>
                  <a:prstDash val="solid"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，</a:t>
            </a: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先将电子设备</a:t>
            </a:r>
            <a:r>
              <a:rPr lang="zh-CN" altLang="en-US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（手机、电脑等）</a:t>
            </a: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连接成</a:t>
            </a:r>
            <a:r>
              <a:rPr lang="zh-CN" altLang="en-US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小型网络</a:t>
            </a:r>
            <a:r>
              <a:rPr lang="zh-CN" altLang="en-US" sz="2400" dirty="0">
                <a:ln w="5819" cmpd="sng">
                  <a:noFill/>
                  <a:prstDash val="solid"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，</a:t>
            </a: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再通过 </a:t>
            </a:r>
            <a:r>
              <a:rPr lang="en-US" altLang="zh-CN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ISP</a:t>
            </a:r>
            <a:r>
              <a:rPr lang="zh-CN" altLang="en-US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的大型连接设备</a:t>
            </a:r>
            <a:r>
              <a:rPr lang="zh-CN" altLang="en-US" sz="2400" dirty="0">
                <a:ln w="5819" cmpd="sng">
                  <a:noFill/>
                  <a:prstDash val="solid"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，</a:t>
            </a: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将全世界许多网络连成覆盖世界的大网，就形成了</a:t>
            </a:r>
            <a:r>
              <a:rPr lang="zh-CN" altLang="en-US" sz="19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zh-CN" altLang="en-US" sz="1900" dirty="0">
                <a:solidFill>
                  <a:srgbClr val="231F20"/>
                </a:solidFill>
                <a:latin typeface="方正书宋_GBK"/>
                <a:sym typeface="+mn-ea"/>
              </a:rPr>
              <a:t>。</a:t>
            </a:r>
            <a:endParaRPr kumimoji="0" lang="zh-CN" altLang="en-US" sz="1500" b="0" i="0" u="none" strike="noStrike" cap="none" spc="0" normalizeH="0" baseline="0" dirty="0">
              <a:solidFill>
                <a:srgbClr val="231F20"/>
              </a:solidFill>
              <a:latin typeface="方正书宋_GBK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2.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分析互联网上计算机互通方法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项目实施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81" y="1668452"/>
            <a:ext cx="3432880" cy="1959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180" y="1665277"/>
            <a:ext cx="3376984" cy="19637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69764" y="4051732"/>
            <a:ext cx="8403362" cy="1384353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1165225" indent="-1165225">
              <a:lnSpc>
                <a:spcPts val="3500"/>
              </a:lnSpc>
            </a:pP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分析</a:t>
            </a: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从上图看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IP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地址类似家庭地址，给每台设备编号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当计算机连接入互联网后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就会分配到一个 </a:t>
            </a: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IP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地址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其他计算机需要访问这个计算机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就可以通过 </a:t>
            </a:r>
            <a:r>
              <a:rPr lang="en-US" altLang="zh-CN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IP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地址准确找到它</a:t>
            </a:r>
            <a:r>
              <a:rPr lang="zh-CN" altLang="en-US" sz="20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第三部分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交流评价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695" y="2908935"/>
            <a:ext cx="3750310" cy="15684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/>
              <a:t>1</a:t>
            </a:r>
            <a:r>
              <a:rPr lang="zh-CN" altLang="en-US" sz="3200" dirty="0"/>
              <a:t>．</a:t>
            </a:r>
            <a:r>
              <a:rPr lang="en-US" altLang="zh-CN" sz="3200" dirty="0"/>
              <a:t>合作探究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/>
              <a:t>2</a:t>
            </a:r>
            <a:r>
              <a:rPr lang="zh-CN" altLang="en-US" sz="3200" dirty="0"/>
              <a:t>．</a:t>
            </a:r>
            <a:r>
              <a:rPr lang="en-US" altLang="zh-CN" sz="3200" dirty="0"/>
              <a:t>项目分享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0453" y="804208"/>
            <a:ext cx="65257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解读互联网连通示意图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互联网互连与互通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/>
          <p:cNvSpPr/>
          <p:nvPr/>
        </p:nvSpPr>
        <p:spPr>
          <a:xfrm>
            <a:off x="2490039" y="1224950"/>
            <a:ext cx="8241221" cy="1218012"/>
          </a:xfrm>
          <a:prstGeom prst="octagon">
            <a:avLst>
              <a:gd name="adj" fmla="val 15741"/>
            </a:avLst>
          </a:prstGeom>
          <a:solidFill>
            <a:srgbClr val="FEDB7A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26"/>
          <p:cNvSpPr/>
          <p:nvPr/>
        </p:nvSpPr>
        <p:spPr>
          <a:xfrm>
            <a:off x="621284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课前导学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43530" y="1401445"/>
            <a:ext cx="7672070" cy="803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通过互联网买张从本地出发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高铁不能直达的城市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并根据路线画出线路示意图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7" b="54590"/>
          <a:stretch>
            <a:fillRect/>
          </a:stretch>
        </p:blipFill>
        <p:spPr>
          <a:xfrm>
            <a:off x="2933700" y="3509010"/>
            <a:ext cx="3702050" cy="159512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962983" y="3643469"/>
            <a:ext cx="4010202" cy="1327726"/>
            <a:chOff x="7151451" y="2910660"/>
            <a:chExt cx="4010202" cy="1327726"/>
          </a:xfrm>
        </p:grpSpPr>
        <p:sp>
          <p:nvSpPr>
            <p:cNvPr id="6" name="文本框 5"/>
            <p:cNvSpPr txBox="1"/>
            <p:nvPr/>
          </p:nvSpPr>
          <p:spPr>
            <a:xfrm>
              <a:off x="7151451" y="3354177"/>
              <a:ext cx="950614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桐城东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65506" y="2910660"/>
              <a:ext cx="950614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合肥南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65506" y="3869054"/>
              <a:ext cx="950614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合  肥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11039" y="3354177"/>
              <a:ext cx="950614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亳州南</a:t>
              </a: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8102065" y="3200308"/>
              <a:ext cx="663441" cy="1538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endCxn id="20" idx="0"/>
            </p:cNvCxnSpPr>
            <p:nvPr/>
          </p:nvCxnSpPr>
          <p:spPr>
            <a:xfrm>
              <a:off x="9240813" y="3294059"/>
              <a:ext cx="0" cy="57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endCxn id="21" idx="1"/>
            </p:cNvCxnSpPr>
            <p:nvPr/>
          </p:nvCxnSpPr>
          <p:spPr>
            <a:xfrm flipV="1">
              <a:off x="9716120" y="3538843"/>
              <a:ext cx="494919" cy="3302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933875" y="2701813"/>
            <a:ext cx="26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如：桐城到亳州</a:t>
            </a:r>
          </a:p>
        </p:txBody>
      </p:sp>
      <p:pic>
        <p:nvPicPr>
          <p:cNvPr id="29" name="图片 28" descr="E:/设计图片素材/7598242_手绘中国风意境水墨山水风景画.jpg7598242_手绘中国风意境水墨山水风景画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888" r="888"/>
          <a:stretch>
            <a:fillRect/>
          </a:stretch>
        </p:blipFill>
        <p:spPr>
          <a:xfrm>
            <a:off x="381000" y="3509010"/>
            <a:ext cx="2225675" cy="2265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52" h="6365">
                <a:moveTo>
                  <a:pt x="3542" y="6312"/>
                </a:moveTo>
                <a:lnTo>
                  <a:pt x="3542" y="6312"/>
                </a:lnTo>
                <a:lnTo>
                  <a:pt x="3542" y="6312"/>
                </a:lnTo>
                <a:lnTo>
                  <a:pt x="3542" y="6312"/>
                </a:lnTo>
                <a:lnTo>
                  <a:pt x="3542" y="6312"/>
                </a:lnTo>
                <a:close/>
                <a:moveTo>
                  <a:pt x="3493" y="6307"/>
                </a:moveTo>
                <a:lnTo>
                  <a:pt x="3493" y="6307"/>
                </a:lnTo>
                <a:lnTo>
                  <a:pt x="3469" y="6308"/>
                </a:lnTo>
                <a:lnTo>
                  <a:pt x="3493" y="6307"/>
                </a:lnTo>
                <a:close/>
                <a:moveTo>
                  <a:pt x="3753" y="6303"/>
                </a:moveTo>
                <a:cubicBezTo>
                  <a:pt x="3721" y="6307"/>
                  <a:pt x="3670" y="6315"/>
                  <a:pt x="3658" y="6315"/>
                </a:cubicBezTo>
                <a:lnTo>
                  <a:pt x="3658" y="6316"/>
                </a:lnTo>
                <a:cubicBezTo>
                  <a:pt x="3670" y="6317"/>
                  <a:pt x="3722" y="6308"/>
                  <a:pt x="3753" y="6303"/>
                </a:cubicBezTo>
                <a:close/>
                <a:moveTo>
                  <a:pt x="3645" y="6296"/>
                </a:moveTo>
                <a:lnTo>
                  <a:pt x="3640" y="6298"/>
                </a:lnTo>
                <a:cubicBezTo>
                  <a:pt x="3629" y="6300"/>
                  <a:pt x="3614" y="6302"/>
                  <a:pt x="3597" y="6305"/>
                </a:cubicBezTo>
                <a:lnTo>
                  <a:pt x="3542" y="6312"/>
                </a:lnTo>
                <a:lnTo>
                  <a:pt x="3597" y="6304"/>
                </a:lnTo>
                <a:cubicBezTo>
                  <a:pt x="3615" y="6302"/>
                  <a:pt x="3630" y="6299"/>
                  <a:pt x="3640" y="6297"/>
                </a:cubicBezTo>
                <a:lnTo>
                  <a:pt x="3645" y="6296"/>
                </a:lnTo>
                <a:close/>
                <a:moveTo>
                  <a:pt x="3746" y="6279"/>
                </a:moveTo>
                <a:lnTo>
                  <a:pt x="3652" y="6293"/>
                </a:lnTo>
                <a:lnTo>
                  <a:pt x="3645" y="6296"/>
                </a:lnTo>
                <a:lnTo>
                  <a:pt x="3652" y="6293"/>
                </a:lnTo>
                <a:lnTo>
                  <a:pt x="3746" y="6279"/>
                </a:lnTo>
                <a:close/>
                <a:moveTo>
                  <a:pt x="3163" y="6277"/>
                </a:moveTo>
                <a:lnTo>
                  <a:pt x="3164" y="6277"/>
                </a:lnTo>
                <a:lnTo>
                  <a:pt x="3164" y="6277"/>
                </a:lnTo>
                <a:lnTo>
                  <a:pt x="3163" y="6277"/>
                </a:lnTo>
                <a:close/>
                <a:moveTo>
                  <a:pt x="3236" y="6276"/>
                </a:moveTo>
                <a:lnTo>
                  <a:pt x="3236" y="6276"/>
                </a:lnTo>
                <a:lnTo>
                  <a:pt x="3248" y="6276"/>
                </a:lnTo>
                <a:lnTo>
                  <a:pt x="3248" y="6276"/>
                </a:lnTo>
                <a:cubicBezTo>
                  <a:pt x="3244" y="6276"/>
                  <a:pt x="3240" y="6276"/>
                  <a:pt x="3236" y="6276"/>
                </a:cubicBezTo>
                <a:close/>
                <a:moveTo>
                  <a:pt x="3449" y="6274"/>
                </a:moveTo>
                <a:lnTo>
                  <a:pt x="3449" y="6274"/>
                </a:lnTo>
                <a:cubicBezTo>
                  <a:pt x="3451" y="6276"/>
                  <a:pt x="3448" y="6277"/>
                  <a:pt x="3442" y="6279"/>
                </a:cubicBezTo>
                <a:lnTo>
                  <a:pt x="3449" y="6274"/>
                </a:lnTo>
                <a:close/>
                <a:moveTo>
                  <a:pt x="3102" y="6274"/>
                </a:moveTo>
                <a:cubicBezTo>
                  <a:pt x="3116" y="6274"/>
                  <a:pt x="3131" y="6275"/>
                  <a:pt x="3147" y="6276"/>
                </a:cubicBezTo>
                <a:lnTo>
                  <a:pt x="3163" y="6277"/>
                </a:lnTo>
                <a:lnTo>
                  <a:pt x="3147" y="6277"/>
                </a:lnTo>
                <a:cubicBezTo>
                  <a:pt x="3131" y="6276"/>
                  <a:pt x="3116" y="6275"/>
                  <a:pt x="3102" y="6274"/>
                </a:cubicBezTo>
                <a:close/>
                <a:moveTo>
                  <a:pt x="3389" y="6273"/>
                </a:moveTo>
                <a:cubicBezTo>
                  <a:pt x="3357" y="6274"/>
                  <a:pt x="3310" y="6276"/>
                  <a:pt x="3248" y="6276"/>
                </a:cubicBezTo>
                <a:lnTo>
                  <a:pt x="3248" y="6276"/>
                </a:lnTo>
                <a:lnTo>
                  <a:pt x="3260" y="6276"/>
                </a:lnTo>
                <a:cubicBezTo>
                  <a:pt x="3316" y="6276"/>
                  <a:pt x="3359" y="6274"/>
                  <a:pt x="3389" y="6273"/>
                </a:cubicBezTo>
                <a:close/>
                <a:moveTo>
                  <a:pt x="3433" y="6273"/>
                </a:moveTo>
                <a:cubicBezTo>
                  <a:pt x="3442" y="6273"/>
                  <a:pt x="3448" y="6273"/>
                  <a:pt x="3449" y="6274"/>
                </a:cubicBezTo>
                <a:lnTo>
                  <a:pt x="3449" y="6274"/>
                </a:lnTo>
                <a:lnTo>
                  <a:pt x="3433" y="6273"/>
                </a:lnTo>
                <a:close/>
                <a:moveTo>
                  <a:pt x="2549" y="6240"/>
                </a:moveTo>
                <a:lnTo>
                  <a:pt x="2619" y="6256"/>
                </a:lnTo>
                <a:lnTo>
                  <a:pt x="2619" y="6256"/>
                </a:lnTo>
                <a:lnTo>
                  <a:pt x="2549" y="6240"/>
                </a:lnTo>
                <a:close/>
                <a:moveTo>
                  <a:pt x="3961" y="6232"/>
                </a:moveTo>
                <a:cubicBezTo>
                  <a:pt x="3925" y="6243"/>
                  <a:pt x="3890" y="6252"/>
                  <a:pt x="3839" y="6264"/>
                </a:cubicBezTo>
                <a:cubicBezTo>
                  <a:pt x="3890" y="6252"/>
                  <a:pt x="3925" y="6243"/>
                  <a:pt x="3961" y="6232"/>
                </a:cubicBezTo>
                <a:close/>
                <a:moveTo>
                  <a:pt x="2878" y="6225"/>
                </a:moveTo>
                <a:cubicBezTo>
                  <a:pt x="2877" y="6225"/>
                  <a:pt x="2875" y="6225"/>
                  <a:pt x="2874" y="6225"/>
                </a:cubicBezTo>
                <a:cubicBezTo>
                  <a:pt x="2864" y="6225"/>
                  <a:pt x="2862" y="6226"/>
                  <a:pt x="2875" y="6228"/>
                </a:cubicBezTo>
                <a:cubicBezTo>
                  <a:pt x="2898" y="6232"/>
                  <a:pt x="2943" y="6235"/>
                  <a:pt x="2975" y="6237"/>
                </a:cubicBezTo>
                <a:cubicBezTo>
                  <a:pt x="2990" y="6237"/>
                  <a:pt x="3004" y="6238"/>
                  <a:pt x="3018" y="6238"/>
                </a:cubicBezTo>
                <a:lnTo>
                  <a:pt x="3056" y="6238"/>
                </a:lnTo>
                <a:cubicBezTo>
                  <a:pt x="3080" y="6238"/>
                  <a:pt x="3101" y="6237"/>
                  <a:pt x="3120" y="6236"/>
                </a:cubicBezTo>
                <a:cubicBezTo>
                  <a:pt x="3139" y="6236"/>
                  <a:pt x="3156" y="6235"/>
                  <a:pt x="3170" y="6233"/>
                </a:cubicBezTo>
                <a:cubicBezTo>
                  <a:pt x="3185" y="6231"/>
                  <a:pt x="3198" y="6229"/>
                  <a:pt x="3209" y="6227"/>
                </a:cubicBezTo>
                <a:lnTo>
                  <a:pt x="3169" y="6226"/>
                </a:lnTo>
                <a:lnTo>
                  <a:pt x="3042" y="6228"/>
                </a:lnTo>
                <a:lnTo>
                  <a:pt x="3010" y="6228"/>
                </a:lnTo>
                <a:lnTo>
                  <a:pt x="2979" y="6227"/>
                </a:lnTo>
                <a:lnTo>
                  <a:pt x="2915" y="6226"/>
                </a:lnTo>
                <a:lnTo>
                  <a:pt x="2915" y="6225"/>
                </a:lnTo>
                <a:cubicBezTo>
                  <a:pt x="2903" y="6225"/>
                  <a:pt x="2888" y="6225"/>
                  <a:pt x="2878" y="6225"/>
                </a:cubicBezTo>
                <a:close/>
                <a:moveTo>
                  <a:pt x="4087" y="6193"/>
                </a:moveTo>
                <a:cubicBezTo>
                  <a:pt x="4033" y="6208"/>
                  <a:pt x="3996" y="6220"/>
                  <a:pt x="3961" y="6232"/>
                </a:cubicBezTo>
                <a:cubicBezTo>
                  <a:pt x="3996" y="6219"/>
                  <a:pt x="4033" y="6208"/>
                  <a:pt x="4087" y="6193"/>
                </a:cubicBezTo>
                <a:close/>
                <a:moveTo>
                  <a:pt x="3538" y="6182"/>
                </a:moveTo>
                <a:cubicBezTo>
                  <a:pt x="3532" y="6185"/>
                  <a:pt x="3522" y="6188"/>
                  <a:pt x="3522" y="6190"/>
                </a:cubicBezTo>
                <a:cubicBezTo>
                  <a:pt x="3522" y="6188"/>
                  <a:pt x="3532" y="6185"/>
                  <a:pt x="3538" y="6182"/>
                </a:cubicBezTo>
                <a:close/>
                <a:moveTo>
                  <a:pt x="3542" y="6179"/>
                </a:moveTo>
                <a:lnTo>
                  <a:pt x="3542" y="6179"/>
                </a:lnTo>
                <a:cubicBezTo>
                  <a:pt x="3543" y="6180"/>
                  <a:pt x="3541" y="6181"/>
                  <a:pt x="3538" y="6182"/>
                </a:cubicBezTo>
                <a:lnTo>
                  <a:pt x="3542" y="6179"/>
                </a:lnTo>
                <a:close/>
                <a:moveTo>
                  <a:pt x="3534" y="6178"/>
                </a:moveTo>
                <a:cubicBezTo>
                  <a:pt x="3540" y="6178"/>
                  <a:pt x="3542" y="6178"/>
                  <a:pt x="3542" y="6179"/>
                </a:cubicBezTo>
                <a:lnTo>
                  <a:pt x="3542" y="6179"/>
                </a:lnTo>
                <a:lnTo>
                  <a:pt x="3534" y="6178"/>
                </a:lnTo>
                <a:close/>
                <a:moveTo>
                  <a:pt x="4404" y="6111"/>
                </a:moveTo>
                <a:cubicBezTo>
                  <a:pt x="4388" y="6118"/>
                  <a:pt x="4370" y="6126"/>
                  <a:pt x="4351" y="6134"/>
                </a:cubicBezTo>
                <a:lnTo>
                  <a:pt x="4336" y="6141"/>
                </a:lnTo>
                <a:lnTo>
                  <a:pt x="4335" y="6141"/>
                </a:lnTo>
                <a:cubicBezTo>
                  <a:pt x="4320" y="6147"/>
                  <a:pt x="4302" y="6154"/>
                  <a:pt x="4283" y="6162"/>
                </a:cubicBezTo>
                <a:cubicBezTo>
                  <a:pt x="4277" y="6166"/>
                  <a:pt x="4273" y="6170"/>
                  <a:pt x="4271" y="6173"/>
                </a:cubicBezTo>
                <a:lnTo>
                  <a:pt x="4271" y="6173"/>
                </a:lnTo>
                <a:lnTo>
                  <a:pt x="4271" y="6173"/>
                </a:lnTo>
                <a:cubicBezTo>
                  <a:pt x="4269" y="6176"/>
                  <a:pt x="4270" y="6178"/>
                  <a:pt x="4276" y="6178"/>
                </a:cubicBezTo>
                <a:lnTo>
                  <a:pt x="4271" y="6173"/>
                </a:lnTo>
                <a:lnTo>
                  <a:pt x="4283" y="6162"/>
                </a:lnTo>
                <a:cubicBezTo>
                  <a:pt x="4302" y="6154"/>
                  <a:pt x="4320" y="6147"/>
                  <a:pt x="4335" y="6141"/>
                </a:cubicBezTo>
                <a:lnTo>
                  <a:pt x="4336" y="6141"/>
                </a:lnTo>
                <a:lnTo>
                  <a:pt x="4351" y="6134"/>
                </a:lnTo>
                <a:lnTo>
                  <a:pt x="4351" y="6135"/>
                </a:lnTo>
                <a:cubicBezTo>
                  <a:pt x="4371" y="6127"/>
                  <a:pt x="4388" y="6119"/>
                  <a:pt x="4404" y="6111"/>
                </a:cubicBezTo>
                <a:close/>
                <a:moveTo>
                  <a:pt x="3207" y="6108"/>
                </a:moveTo>
                <a:cubicBezTo>
                  <a:pt x="3242" y="6111"/>
                  <a:pt x="3246" y="6115"/>
                  <a:pt x="3247" y="6120"/>
                </a:cubicBezTo>
                <a:cubicBezTo>
                  <a:pt x="3246" y="6115"/>
                  <a:pt x="3242" y="6111"/>
                  <a:pt x="3207" y="6108"/>
                </a:cubicBezTo>
                <a:close/>
                <a:moveTo>
                  <a:pt x="4245" y="6107"/>
                </a:moveTo>
                <a:cubicBezTo>
                  <a:pt x="4244" y="6113"/>
                  <a:pt x="4200" y="6133"/>
                  <a:pt x="4140" y="6157"/>
                </a:cubicBezTo>
                <a:cubicBezTo>
                  <a:pt x="4125" y="6163"/>
                  <a:pt x="4109" y="6170"/>
                  <a:pt x="4093" y="6176"/>
                </a:cubicBezTo>
                <a:cubicBezTo>
                  <a:pt x="4109" y="6170"/>
                  <a:pt x="4125" y="6163"/>
                  <a:pt x="4140" y="6157"/>
                </a:cubicBezTo>
                <a:cubicBezTo>
                  <a:pt x="4200" y="6133"/>
                  <a:pt x="4243" y="6113"/>
                  <a:pt x="4245" y="6107"/>
                </a:cubicBezTo>
                <a:close/>
                <a:moveTo>
                  <a:pt x="3067" y="6085"/>
                </a:moveTo>
                <a:lnTo>
                  <a:pt x="3067" y="6086"/>
                </a:lnTo>
                <a:cubicBezTo>
                  <a:pt x="3067" y="6086"/>
                  <a:pt x="3067" y="6086"/>
                  <a:pt x="3067" y="6087"/>
                </a:cubicBezTo>
                <a:lnTo>
                  <a:pt x="3067" y="6085"/>
                </a:lnTo>
                <a:close/>
                <a:moveTo>
                  <a:pt x="3049" y="6074"/>
                </a:moveTo>
                <a:lnTo>
                  <a:pt x="3058" y="6079"/>
                </a:lnTo>
                <a:cubicBezTo>
                  <a:pt x="3062" y="6081"/>
                  <a:pt x="3065" y="6083"/>
                  <a:pt x="3067" y="6085"/>
                </a:cubicBezTo>
                <a:lnTo>
                  <a:pt x="3067" y="6085"/>
                </a:lnTo>
                <a:lnTo>
                  <a:pt x="3066" y="6084"/>
                </a:lnTo>
                <a:cubicBezTo>
                  <a:pt x="3063" y="6081"/>
                  <a:pt x="3056" y="6078"/>
                  <a:pt x="3050" y="6075"/>
                </a:cubicBezTo>
                <a:lnTo>
                  <a:pt x="3049" y="6074"/>
                </a:lnTo>
                <a:close/>
                <a:moveTo>
                  <a:pt x="3033" y="6064"/>
                </a:moveTo>
                <a:lnTo>
                  <a:pt x="3049" y="6074"/>
                </a:lnTo>
                <a:lnTo>
                  <a:pt x="3041" y="6071"/>
                </a:lnTo>
                <a:lnTo>
                  <a:pt x="3033" y="6064"/>
                </a:lnTo>
                <a:close/>
                <a:moveTo>
                  <a:pt x="3032" y="6064"/>
                </a:moveTo>
                <a:lnTo>
                  <a:pt x="3033" y="6064"/>
                </a:lnTo>
                <a:lnTo>
                  <a:pt x="3032" y="6064"/>
                </a:lnTo>
                <a:lnTo>
                  <a:pt x="3032" y="6064"/>
                </a:lnTo>
                <a:close/>
                <a:moveTo>
                  <a:pt x="3045" y="6056"/>
                </a:moveTo>
                <a:lnTo>
                  <a:pt x="3032" y="6064"/>
                </a:lnTo>
                <a:lnTo>
                  <a:pt x="3032" y="6063"/>
                </a:lnTo>
                <a:cubicBezTo>
                  <a:pt x="3032" y="6061"/>
                  <a:pt x="3035" y="6059"/>
                  <a:pt x="3045" y="6056"/>
                </a:cubicBezTo>
                <a:close/>
                <a:moveTo>
                  <a:pt x="4031" y="6051"/>
                </a:moveTo>
                <a:cubicBezTo>
                  <a:pt x="4030" y="6052"/>
                  <a:pt x="4026" y="6053"/>
                  <a:pt x="4020" y="6055"/>
                </a:cubicBezTo>
                <a:lnTo>
                  <a:pt x="4031" y="6051"/>
                </a:lnTo>
                <a:lnTo>
                  <a:pt x="4031" y="6051"/>
                </a:lnTo>
                <a:close/>
                <a:moveTo>
                  <a:pt x="4030" y="6051"/>
                </a:moveTo>
                <a:cubicBezTo>
                  <a:pt x="4031" y="6051"/>
                  <a:pt x="4032" y="6051"/>
                  <a:pt x="4031" y="6051"/>
                </a:cubicBezTo>
                <a:lnTo>
                  <a:pt x="4031" y="6051"/>
                </a:lnTo>
                <a:lnTo>
                  <a:pt x="4025" y="6052"/>
                </a:lnTo>
                <a:cubicBezTo>
                  <a:pt x="4027" y="6051"/>
                  <a:pt x="4029" y="6051"/>
                  <a:pt x="4030" y="6051"/>
                </a:cubicBezTo>
                <a:close/>
                <a:moveTo>
                  <a:pt x="3278" y="6047"/>
                </a:moveTo>
                <a:lnTo>
                  <a:pt x="3278" y="6047"/>
                </a:lnTo>
                <a:lnTo>
                  <a:pt x="3170" y="6056"/>
                </a:lnTo>
                <a:lnTo>
                  <a:pt x="3278" y="6047"/>
                </a:lnTo>
                <a:close/>
                <a:moveTo>
                  <a:pt x="2206" y="6026"/>
                </a:moveTo>
                <a:cubicBezTo>
                  <a:pt x="2211" y="6027"/>
                  <a:pt x="2220" y="6029"/>
                  <a:pt x="2234" y="6033"/>
                </a:cubicBezTo>
                <a:lnTo>
                  <a:pt x="2206" y="6026"/>
                </a:lnTo>
                <a:lnTo>
                  <a:pt x="2206" y="6026"/>
                </a:lnTo>
                <a:close/>
                <a:moveTo>
                  <a:pt x="2203" y="6026"/>
                </a:moveTo>
                <a:cubicBezTo>
                  <a:pt x="2204" y="6026"/>
                  <a:pt x="2205" y="6026"/>
                  <a:pt x="2206" y="6026"/>
                </a:cubicBezTo>
                <a:lnTo>
                  <a:pt x="2206" y="6026"/>
                </a:lnTo>
                <a:lnTo>
                  <a:pt x="2201" y="6028"/>
                </a:lnTo>
                <a:cubicBezTo>
                  <a:pt x="2200" y="6027"/>
                  <a:pt x="2200" y="6026"/>
                  <a:pt x="2203" y="6026"/>
                </a:cubicBezTo>
                <a:close/>
                <a:moveTo>
                  <a:pt x="2578" y="6021"/>
                </a:moveTo>
                <a:lnTo>
                  <a:pt x="2578" y="6021"/>
                </a:lnTo>
                <a:cubicBezTo>
                  <a:pt x="2581" y="6024"/>
                  <a:pt x="2580" y="6025"/>
                  <a:pt x="2574" y="6025"/>
                </a:cubicBezTo>
                <a:lnTo>
                  <a:pt x="2578" y="6021"/>
                </a:lnTo>
                <a:close/>
                <a:moveTo>
                  <a:pt x="2566" y="6014"/>
                </a:moveTo>
                <a:lnTo>
                  <a:pt x="2578" y="6021"/>
                </a:lnTo>
                <a:lnTo>
                  <a:pt x="2578" y="6021"/>
                </a:lnTo>
                <a:lnTo>
                  <a:pt x="2566" y="6014"/>
                </a:lnTo>
                <a:close/>
                <a:moveTo>
                  <a:pt x="2564" y="6013"/>
                </a:moveTo>
                <a:lnTo>
                  <a:pt x="2564" y="6013"/>
                </a:lnTo>
                <a:lnTo>
                  <a:pt x="2566" y="6014"/>
                </a:lnTo>
                <a:lnTo>
                  <a:pt x="2564" y="6013"/>
                </a:lnTo>
                <a:close/>
                <a:moveTo>
                  <a:pt x="2563" y="6013"/>
                </a:moveTo>
                <a:lnTo>
                  <a:pt x="2564" y="6013"/>
                </a:lnTo>
                <a:lnTo>
                  <a:pt x="2564" y="6013"/>
                </a:lnTo>
                <a:lnTo>
                  <a:pt x="2563" y="6013"/>
                </a:lnTo>
                <a:close/>
                <a:moveTo>
                  <a:pt x="2151" y="6003"/>
                </a:moveTo>
                <a:cubicBezTo>
                  <a:pt x="2154" y="6005"/>
                  <a:pt x="2179" y="6012"/>
                  <a:pt x="2234" y="6032"/>
                </a:cubicBezTo>
                <a:cubicBezTo>
                  <a:pt x="2179" y="6013"/>
                  <a:pt x="2154" y="6005"/>
                  <a:pt x="2151" y="6003"/>
                </a:cubicBezTo>
                <a:close/>
                <a:moveTo>
                  <a:pt x="2373" y="6001"/>
                </a:moveTo>
                <a:cubicBezTo>
                  <a:pt x="2398" y="6007"/>
                  <a:pt x="2425" y="6013"/>
                  <a:pt x="2456" y="6019"/>
                </a:cubicBezTo>
                <a:lnTo>
                  <a:pt x="2555" y="6041"/>
                </a:lnTo>
                <a:lnTo>
                  <a:pt x="2456" y="6019"/>
                </a:lnTo>
                <a:cubicBezTo>
                  <a:pt x="2425" y="6013"/>
                  <a:pt x="2398" y="6007"/>
                  <a:pt x="2373" y="6001"/>
                </a:cubicBezTo>
                <a:close/>
                <a:moveTo>
                  <a:pt x="2536" y="5998"/>
                </a:moveTo>
                <a:cubicBezTo>
                  <a:pt x="2536" y="5999"/>
                  <a:pt x="2539" y="6001"/>
                  <a:pt x="2545" y="6004"/>
                </a:cubicBezTo>
                <a:lnTo>
                  <a:pt x="2563" y="6013"/>
                </a:lnTo>
                <a:lnTo>
                  <a:pt x="2545" y="6004"/>
                </a:lnTo>
                <a:cubicBezTo>
                  <a:pt x="2539" y="6001"/>
                  <a:pt x="2536" y="5999"/>
                  <a:pt x="2536" y="5998"/>
                </a:cubicBezTo>
                <a:close/>
                <a:moveTo>
                  <a:pt x="2564" y="5972"/>
                </a:moveTo>
                <a:cubicBezTo>
                  <a:pt x="2576" y="5980"/>
                  <a:pt x="2562" y="5983"/>
                  <a:pt x="2571" y="5990"/>
                </a:cubicBezTo>
                <a:cubicBezTo>
                  <a:pt x="2562" y="5983"/>
                  <a:pt x="2576" y="5980"/>
                  <a:pt x="2564" y="5972"/>
                </a:cubicBezTo>
                <a:close/>
                <a:moveTo>
                  <a:pt x="4592" y="5954"/>
                </a:moveTo>
                <a:cubicBezTo>
                  <a:pt x="4570" y="5966"/>
                  <a:pt x="4555" y="5975"/>
                  <a:pt x="4558" y="5978"/>
                </a:cubicBezTo>
                <a:cubicBezTo>
                  <a:pt x="4555" y="5975"/>
                  <a:pt x="4570" y="5966"/>
                  <a:pt x="4592" y="5954"/>
                </a:cubicBezTo>
                <a:close/>
                <a:moveTo>
                  <a:pt x="2543" y="5945"/>
                </a:moveTo>
                <a:lnTo>
                  <a:pt x="2545" y="5947"/>
                </a:lnTo>
                <a:lnTo>
                  <a:pt x="2542" y="5962"/>
                </a:lnTo>
                <a:lnTo>
                  <a:pt x="2545" y="5947"/>
                </a:lnTo>
                <a:lnTo>
                  <a:pt x="2543" y="5945"/>
                </a:lnTo>
                <a:close/>
                <a:moveTo>
                  <a:pt x="2484" y="5926"/>
                </a:moveTo>
                <a:cubicBezTo>
                  <a:pt x="2482" y="5927"/>
                  <a:pt x="2498" y="5933"/>
                  <a:pt x="2542" y="5943"/>
                </a:cubicBezTo>
                <a:lnTo>
                  <a:pt x="2541" y="5943"/>
                </a:lnTo>
                <a:cubicBezTo>
                  <a:pt x="2498" y="5933"/>
                  <a:pt x="2482" y="5927"/>
                  <a:pt x="2484" y="5926"/>
                </a:cubicBezTo>
                <a:close/>
                <a:moveTo>
                  <a:pt x="4433" y="5906"/>
                </a:moveTo>
                <a:lnTo>
                  <a:pt x="4431" y="5907"/>
                </a:lnTo>
                <a:cubicBezTo>
                  <a:pt x="4424" y="5910"/>
                  <a:pt x="4417" y="5914"/>
                  <a:pt x="4412" y="5917"/>
                </a:cubicBezTo>
                <a:cubicBezTo>
                  <a:pt x="4377" y="5933"/>
                  <a:pt x="4349" y="5944"/>
                  <a:pt x="4322" y="5954"/>
                </a:cubicBezTo>
                <a:cubicBezTo>
                  <a:pt x="4349" y="5944"/>
                  <a:pt x="4377" y="5933"/>
                  <a:pt x="4412" y="5917"/>
                </a:cubicBezTo>
                <a:cubicBezTo>
                  <a:pt x="4417" y="5914"/>
                  <a:pt x="4423" y="5910"/>
                  <a:pt x="4431" y="5907"/>
                </a:cubicBezTo>
                <a:lnTo>
                  <a:pt x="4433" y="5906"/>
                </a:lnTo>
                <a:close/>
                <a:moveTo>
                  <a:pt x="4442" y="5901"/>
                </a:moveTo>
                <a:lnTo>
                  <a:pt x="4433" y="5906"/>
                </a:lnTo>
                <a:lnTo>
                  <a:pt x="4437" y="5904"/>
                </a:lnTo>
                <a:lnTo>
                  <a:pt x="4442" y="5901"/>
                </a:lnTo>
                <a:close/>
                <a:moveTo>
                  <a:pt x="4456" y="5895"/>
                </a:moveTo>
                <a:cubicBezTo>
                  <a:pt x="4452" y="5897"/>
                  <a:pt x="4447" y="5899"/>
                  <a:pt x="4443" y="5901"/>
                </a:cubicBezTo>
                <a:lnTo>
                  <a:pt x="4442" y="5901"/>
                </a:lnTo>
                <a:lnTo>
                  <a:pt x="4443" y="5901"/>
                </a:lnTo>
                <a:cubicBezTo>
                  <a:pt x="4447" y="5899"/>
                  <a:pt x="4452" y="5897"/>
                  <a:pt x="4456" y="5895"/>
                </a:cubicBezTo>
                <a:close/>
                <a:moveTo>
                  <a:pt x="4410" y="5894"/>
                </a:moveTo>
                <a:lnTo>
                  <a:pt x="4404" y="5896"/>
                </a:lnTo>
                <a:lnTo>
                  <a:pt x="4388" y="5903"/>
                </a:lnTo>
                <a:lnTo>
                  <a:pt x="4404" y="5896"/>
                </a:lnTo>
                <a:lnTo>
                  <a:pt x="4410" y="5894"/>
                </a:lnTo>
                <a:close/>
                <a:moveTo>
                  <a:pt x="4811" y="5887"/>
                </a:moveTo>
                <a:cubicBezTo>
                  <a:pt x="4785" y="5899"/>
                  <a:pt x="4768" y="5902"/>
                  <a:pt x="4768" y="5901"/>
                </a:cubicBezTo>
                <a:cubicBezTo>
                  <a:pt x="4771" y="5904"/>
                  <a:pt x="4785" y="5899"/>
                  <a:pt x="4811" y="5887"/>
                </a:cubicBezTo>
                <a:close/>
                <a:moveTo>
                  <a:pt x="4449" y="5885"/>
                </a:moveTo>
                <a:cubicBezTo>
                  <a:pt x="4440" y="5887"/>
                  <a:pt x="4429" y="5890"/>
                  <a:pt x="4417" y="5893"/>
                </a:cubicBezTo>
                <a:lnTo>
                  <a:pt x="4410" y="5894"/>
                </a:lnTo>
                <a:lnTo>
                  <a:pt x="4417" y="5893"/>
                </a:lnTo>
                <a:cubicBezTo>
                  <a:pt x="4429" y="5890"/>
                  <a:pt x="4440" y="5887"/>
                  <a:pt x="4449" y="5885"/>
                </a:cubicBezTo>
                <a:close/>
                <a:moveTo>
                  <a:pt x="2622" y="5876"/>
                </a:moveTo>
                <a:lnTo>
                  <a:pt x="2637" y="5878"/>
                </a:lnTo>
                <a:cubicBezTo>
                  <a:pt x="2633" y="5878"/>
                  <a:pt x="2630" y="5877"/>
                  <a:pt x="2626" y="5876"/>
                </a:cubicBezTo>
                <a:lnTo>
                  <a:pt x="2622" y="5876"/>
                </a:lnTo>
                <a:close/>
                <a:moveTo>
                  <a:pt x="2617" y="5875"/>
                </a:moveTo>
                <a:lnTo>
                  <a:pt x="2622" y="5876"/>
                </a:lnTo>
                <a:lnTo>
                  <a:pt x="2620" y="5875"/>
                </a:lnTo>
                <a:lnTo>
                  <a:pt x="2617" y="5875"/>
                </a:lnTo>
                <a:close/>
                <a:moveTo>
                  <a:pt x="2609" y="5873"/>
                </a:moveTo>
                <a:lnTo>
                  <a:pt x="2617" y="5875"/>
                </a:lnTo>
                <a:lnTo>
                  <a:pt x="2614" y="5874"/>
                </a:lnTo>
                <a:lnTo>
                  <a:pt x="2609" y="5873"/>
                </a:lnTo>
                <a:close/>
                <a:moveTo>
                  <a:pt x="2595" y="5870"/>
                </a:moveTo>
                <a:lnTo>
                  <a:pt x="2609" y="5873"/>
                </a:lnTo>
                <a:lnTo>
                  <a:pt x="2601" y="5872"/>
                </a:lnTo>
                <a:lnTo>
                  <a:pt x="2595" y="5870"/>
                </a:lnTo>
                <a:close/>
                <a:moveTo>
                  <a:pt x="2853" y="5870"/>
                </a:moveTo>
                <a:cubicBezTo>
                  <a:pt x="2862" y="5874"/>
                  <a:pt x="2861" y="5877"/>
                  <a:pt x="2873" y="5881"/>
                </a:cubicBezTo>
                <a:cubicBezTo>
                  <a:pt x="2860" y="5878"/>
                  <a:pt x="2862" y="5874"/>
                  <a:pt x="2853" y="5870"/>
                </a:cubicBezTo>
                <a:close/>
                <a:moveTo>
                  <a:pt x="2563" y="5864"/>
                </a:moveTo>
                <a:lnTo>
                  <a:pt x="2565" y="5864"/>
                </a:lnTo>
                <a:cubicBezTo>
                  <a:pt x="2571" y="5866"/>
                  <a:pt x="2577" y="5867"/>
                  <a:pt x="2583" y="5868"/>
                </a:cubicBezTo>
                <a:lnTo>
                  <a:pt x="2595" y="5870"/>
                </a:lnTo>
                <a:lnTo>
                  <a:pt x="2589" y="5869"/>
                </a:lnTo>
                <a:cubicBezTo>
                  <a:pt x="2581" y="5868"/>
                  <a:pt x="2573" y="5866"/>
                  <a:pt x="2565" y="5864"/>
                </a:cubicBezTo>
                <a:lnTo>
                  <a:pt x="2563" y="5864"/>
                </a:lnTo>
                <a:close/>
                <a:moveTo>
                  <a:pt x="4538" y="5858"/>
                </a:moveTo>
                <a:cubicBezTo>
                  <a:pt x="4526" y="5862"/>
                  <a:pt x="4491" y="5879"/>
                  <a:pt x="4475" y="5885"/>
                </a:cubicBezTo>
                <a:cubicBezTo>
                  <a:pt x="4491" y="5878"/>
                  <a:pt x="4526" y="5862"/>
                  <a:pt x="4538" y="5858"/>
                </a:cubicBezTo>
                <a:close/>
                <a:moveTo>
                  <a:pt x="4070" y="5855"/>
                </a:moveTo>
                <a:cubicBezTo>
                  <a:pt x="4079" y="5856"/>
                  <a:pt x="4077" y="5860"/>
                  <a:pt x="4088" y="5860"/>
                </a:cubicBezTo>
                <a:cubicBezTo>
                  <a:pt x="4077" y="5860"/>
                  <a:pt x="4079" y="5856"/>
                  <a:pt x="4070" y="5855"/>
                </a:cubicBezTo>
                <a:close/>
                <a:moveTo>
                  <a:pt x="2513" y="5855"/>
                </a:moveTo>
                <a:lnTo>
                  <a:pt x="2542" y="5860"/>
                </a:lnTo>
                <a:cubicBezTo>
                  <a:pt x="2546" y="5861"/>
                  <a:pt x="2549" y="5861"/>
                  <a:pt x="2553" y="5862"/>
                </a:cubicBezTo>
                <a:lnTo>
                  <a:pt x="2563" y="5864"/>
                </a:lnTo>
                <a:lnTo>
                  <a:pt x="2513" y="5855"/>
                </a:lnTo>
                <a:close/>
                <a:moveTo>
                  <a:pt x="2050" y="5855"/>
                </a:moveTo>
                <a:lnTo>
                  <a:pt x="2053" y="5856"/>
                </a:lnTo>
                <a:lnTo>
                  <a:pt x="2124" y="5886"/>
                </a:lnTo>
                <a:cubicBezTo>
                  <a:pt x="2186" y="5912"/>
                  <a:pt x="2217" y="5926"/>
                  <a:pt x="2226" y="5934"/>
                </a:cubicBezTo>
                <a:cubicBezTo>
                  <a:pt x="2217" y="5926"/>
                  <a:pt x="2186" y="5912"/>
                  <a:pt x="2124" y="5886"/>
                </a:cubicBezTo>
                <a:lnTo>
                  <a:pt x="2053" y="5856"/>
                </a:lnTo>
                <a:lnTo>
                  <a:pt x="2050" y="5855"/>
                </a:lnTo>
                <a:close/>
                <a:moveTo>
                  <a:pt x="2507" y="5854"/>
                </a:moveTo>
                <a:lnTo>
                  <a:pt x="2513" y="5855"/>
                </a:lnTo>
                <a:lnTo>
                  <a:pt x="2507" y="5854"/>
                </a:lnTo>
                <a:lnTo>
                  <a:pt x="2507" y="5854"/>
                </a:lnTo>
                <a:close/>
                <a:moveTo>
                  <a:pt x="2499" y="5854"/>
                </a:moveTo>
                <a:cubicBezTo>
                  <a:pt x="2501" y="5854"/>
                  <a:pt x="2504" y="5854"/>
                  <a:pt x="2507" y="5854"/>
                </a:cubicBezTo>
                <a:lnTo>
                  <a:pt x="2507" y="5854"/>
                </a:lnTo>
                <a:lnTo>
                  <a:pt x="2493" y="5855"/>
                </a:lnTo>
                <a:cubicBezTo>
                  <a:pt x="2493" y="5854"/>
                  <a:pt x="2495" y="5853"/>
                  <a:pt x="2499" y="5854"/>
                </a:cubicBezTo>
                <a:close/>
                <a:moveTo>
                  <a:pt x="2064" y="5841"/>
                </a:moveTo>
                <a:cubicBezTo>
                  <a:pt x="2063" y="5846"/>
                  <a:pt x="2079" y="5857"/>
                  <a:pt x="2067" y="5857"/>
                </a:cubicBezTo>
                <a:cubicBezTo>
                  <a:pt x="2078" y="5857"/>
                  <a:pt x="2063" y="5846"/>
                  <a:pt x="2064" y="5841"/>
                </a:cubicBezTo>
                <a:close/>
                <a:moveTo>
                  <a:pt x="2382" y="5831"/>
                </a:moveTo>
                <a:lnTo>
                  <a:pt x="2396" y="5840"/>
                </a:lnTo>
                <a:cubicBezTo>
                  <a:pt x="2391" y="5837"/>
                  <a:pt x="2387" y="5835"/>
                  <a:pt x="2384" y="5833"/>
                </a:cubicBezTo>
                <a:lnTo>
                  <a:pt x="2382" y="5831"/>
                </a:lnTo>
                <a:close/>
                <a:moveTo>
                  <a:pt x="2377" y="5828"/>
                </a:moveTo>
                <a:lnTo>
                  <a:pt x="2381" y="5831"/>
                </a:lnTo>
                <a:lnTo>
                  <a:pt x="2382" y="5831"/>
                </a:lnTo>
                <a:lnTo>
                  <a:pt x="2377" y="5828"/>
                </a:lnTo>
                <a:close/>
                <a:moveTo>
                  <a:pt x="2377" y="5828"/>
                </a:moveTo>
                <a:lnTo>
                  <a:pt x="2377" y="5828"/>
                </a:lnTo>
                <a:lnTo>
                  <a:pt x="2377" y="5828"/>
                </a:lnTo>
                <a:lnTo>
                  <a:pt x="2377" y="5828"/>
                </a:lnTo>
                <a:close/>
                <a:moveTo>
                  <a:pt x="2376" y="5828"/>
                </a:moveTo>
                <a:lnTo>
                  <a:pt x="2377" y="5828"/>
                </a:lnTo>
                <a:lnTo>
                  <a:pt x="2376" y="5828"/>
                </a:lnTo>
                <a:lnTo>
                  <a:pt x="2377" y="5828"/>
                </a:lnTo>
                <a:lnTo>
                  <a:pt x="2409" y="5833"/>
                </a:lnTo>
                <a:cubicBezTo>
                  <a:pt x="2428" y="5838"/>
                  <a:pt x="2457" y="5845"/>
                  <a:pt x="2493" y="5855"/>
                </a:cubicBezTo>
                <a:cubicBezTo>
                  <a:pt x="2457" y="5845"/>
                  <a:pt x="2428" y="5838"/>
                  <a:pt x="2409" y="5833"/>
                </a:cubicBezTo>
                <a:lnTo>
                  <a:pt x="2377" y="5828"/>
                </a:lnTo>
                <a:lnTo>
                  <a:pt x="2377" y="5828"/>
                </a:lnTo>
                <a:lnTo>
                  <a:pt x="2376" y="5828"/>
                </a:lnTo>
                <a:close/>
                <a:moveTo>
                  <a:pt x="4514" y="5828"/>
                </a:moveTo>
                <a:cubicBezTo>
                  <a:pt x="4515" y="5828"/>
                  <a:pt x="4515" y="5828"/>
                  <a:pt x="4515" y="5829"/>
                </a:cubicBezTo>
                <a:cubicBezTo>
                  <a:pt x="4515" y="5828"/>
                  <a:pt x="4515" y="5828"/>
                  <a:pt x="4515" y="5828"/>
                </a:cubicBezTo>
                <a:lnTo>
                  <a:pt x="4514" y="5828"/>
                </a:lnTo>
                <a:lnTo>
                  <a:pt x="4514" y="5828"/>
                </a:lnTo>
                <a:close/>
                <a:moveTo>
                  <a:pt x="4514" y="5828"/>
                </a:moveTo>
                <a:lnTo>
                  <a:pt x="4514" y="5828"/>
                </a:lnTo>
                <a:lnTo>
                  <a:pt x="4513" y="5828"/>
                </a:lnTo>
                <a:cubicBezTo>
                  <a:pt x="4509" y="5830"/>
                  <a:pt x="4493" y="5836"/>
                  <a:pt x="4460" y="5852"/>
                </a:cubicBezTo>
                <a:cubicBezTo>
                  <a:pt x="4496" y="5835"/>
                  <a:pt x="4511" y="5828"/>
                  <a:pt x="4514" y="5828"/>
                </a:cubicBezTo>
                <a:close/>
                <a:moveTo>
                  <a:pt x="4576" y="5824"/>
                </a:moveTo>
                <a:cubicBezTo>
                  <a:pt x="4570" y="5826"/>
                  <a:pt x="4566" y="5826"/>
                  <a:pt x="4566" y="5826"/>
                </a:cubicBezTo>
                <a:lnTo>
                  <a:pt x="4567" y="5825"/>
                </a:lnTo>
                <a:lnTo>
                  <a:pt x="4576" y="5824"/>
                </a:lnTo>
                <a:close/>
                <a:moveTo>
                  <a:pt x="3533" y="5820"/>
                </a:moveTo>
                <a:lnTo>
                  <a:pt x="3533" y="5820"/>
                </a:lnTo>
                <a:cubicBezTo>
                  <a:pt x="3533" y="5821"/>
                  <a:pt x="3532" y="5821"/>
                  <a:pt x="3531" y="5822"/>
                </a:cubicBezTo>
                <a:cubicBezTo>
                  <a:pt x="3532" y="5821"/>
                  <a:pt x="3532" y="5821"/>
                  <a:pt x="3533" y="5821"/>
                </a:cubicBezTo>
                <a:lnTo>
                  <a:pt x="3533" y="5820"/>
                </a:lnTo>
                <a:close/>
                <a:moveTo>
                  <a:pt x="3523" y="5818"/>
                </a:moveTo>
                <a:lnTo>
                  <a:pt x="3525" y="5818"/>
                </a:lnTo>
                <a:cubicBezTo>
                  <a:pt x="3530" y="5818"/>
                  <a:pt x="3533" y="5819"/>
                  <a:pt x="3533" y="5820"/>
                </a:cubicBezTo>
                <a:lnTo>
                  <a:pt x="3533" y="5820"/>
                </a:lnTo>
                <a:lnTo>
                  <a:pt x="3532" y="5819"/>
                </a:lnTo>
                <a:cubicBezTo>
                  <a:pt x="3531" y="5819"/>
                  <a:pt x="3529" y="5818"/>
                  <a:pt x="3525" y="5818"/>
                </a:cubicBezTo>
                <a:lnTo>
                  <a:pt x="3523" y="5818"/>
                </a:lnTo>
                <a:close/>
                <a:moveTo>
                  <a:pt x="3517" y="5818"/>
                </a:moveTo>
                <a:cubicBezTo>
                  <a:pt x="3519" y="5818"/>
                  <a:pt x="3520" y="5818"/>
                  <a:pt x="3522" y="5818"/>
                </a:cubicBezTo>
                <a:lnTo>
                  <a:pt x="3523" y="5818"/>
                </a:lnTo>
                <a:lnTo>
                  <a:pt x="3522" y="5818"/>
                </a:lnTo>
                <a:cubicBezTo>
                  <a:pt x="3520" y="5818"/>
                  <a:pt x="3519" y="5818"/>
                  <a:pt x="3517" y="5818"/>
                </a:cubicBezTo>
                <a:close/>
                <a:moveTo>
                  <a:pt x="3109" y="5812"/>
                </a:moveTo>
                <a:lnTo>
                  <a:pt x="3107" y="5813"/>
                </a:lnTo>
                <a:cubicBezTo>
                  <a:pt x="3106" y="5814"/>
                  <a:pt x="3106" y="5814"/>
                  <a:pt x="3106" y="5814"/>
                </a:cubicBezTo>
                <a:cubicBezTo>
                  <a:pt x="3106" y="5814"/>
                  <a:pt x="3107" y="5813"/>
                  <a:pt x="3108" y="5812"/>
                </a:cubicBezTo>
                <a:lnTo>
                  <a:pt x="3109" y="5812"/>
                </a:lnTo>
                <a:close/>
                <a:moveTo>
                  <a:pt x="4437" y="5812"/>
                </a:moveTo>
                <a:lnTo>
                  <a:pt x="4435" y="5814"/>
                </a:lnTo>
                <a:cubicBezTo>
                  <a:pt x="4423" y="5822"/>
                  <a:pt x="4411" y="5828"/>
                  <a:pt x="4399" y="5834"/>
                </a:cubicBezTo>
                <a:cubicBezTo>
                  <a:pt x="4411" y="5828"/>
                  <a:pt x="4423" y="5822"/>
                  <a:pt x="4435" y="5814"/>
                </a:cubicBezTo>
                <a:cubicBezTo>
                  <a:pt x="4436" y="5814"/>
                  <a:pt x="4437" y="5813"/>
                  <a:pt x="4437" y="5812"/>
                </a:cubicBezTo>
                <a:close/>
                <a:moveTo>
                  <a:pt x="4586" y="5811"/>
                </a:moveTo>
                <a:lnTo>
                  <a:pt x="4567" y="5825"/>
                </a:lnTo>
                <a:lnTo>
                  <a:pt x="4566" y="5825"/>
                </a:lnTo>
                <a:cubicBezTo>
                  <a:pt x="4572" y="5819"/>
                  <a:pt x="4579" y="5815"/>
                  <a:pt x="4586" y="5811"/>
                </a:cubicBezTo>
                <a:close/>
                <a:moveTo>
                  <a:pt x="3148" y="5809"/>
                </a:moveTo>
                <a:cubicBezTo>
                  <a:pt x="3128" y="5809"/>
                  <a:pt x="3117" y="5810"/>
                  <a:pt x="3111" y="5812"/>
                </a:cubicBezTo>
                <a:lnTo>
                  <a:pt x="3109" y="5812"/>
                </a:lnTo>
                <a:lnTo>
                  <a:pt x="3109" y="5812"/>
                </a:lnTo>
                <a:cubicBezTo>
                  <a:pt x="3113" y="5810"/>
                  <a:pt x="3124" y="5809"/>
                  <a:pt x="3148" y="5809"/>
                </a:cubicBezTo>
                <a:close/>
                <a:moveTo>
                  <a:pt x="4431" y="5804"/>
                </a:moveTo>
                <a:lnTo>
                  <a:pt x="4432" y="5804"/>
                </a:lnTo>
                <a:lnTo>
                  <a:pt x="4433" y="5808"/>
                </a:lnTo>
                <a:lnTo>
                  <a:pt x="4433" y="5808"/>
                </a:lnTo>
                <a:lnTo>
                  <a:pt x="4431" y="5804"/>
                </a:lnTo>
                <a:close/>
                <a:moveTo>
                  <a:pt x="4102" y="5803"/>
                </a:moveTo>
                <a:lnTo>
                  <a:pt x="4041" y="5826"/>
                </a:lnTo>
                <a:lnTo>
                  <a:pt x="3996" y="5842"/>
                </a:lnTo>
                <a:lnTo>
                  <a:pt x="4041" y="5826"/>
                </a:lnTo>
                <a:lnTo>
                  <a:pt x="4102" y="5803"/>
                </a:lnTo>
                <a:close/>
                <a:moveTo>
                  <a:pt x="3498" y="5781"/>
                </a:moveTo>
                <a:cubicBezTo>
                  <a:pt x="3451" y="5789"/>
                  <a:pt x="3458" y="5792"/>
                  <a:pt x="3458" y="5796"/>
                </a:cubicBezTo>
                <a:cubicBezTo>
                  <a:pt x="3457" y="5792"/>
                  <a:pt x="3451" y="5789"/>
                  <a:pt x="3498" y="5781"/>
                </a:cubicBezTo>
                <a:close/>
                <a:moveTo>
                  <a:pt x="2071" y="5756"/>
                </a:moveTo>
                <a:lnTo>
                  <a:pt x="2079" y="5756"/>
                </a:lnTo>
                <a:lnTo>
                  <a:pt x="2079" y="5756"/>
                </a:lnTo>
                <a:cubicBezTo>
                  <a:pt x="2080" y="5758"/>
                  <a:pt x="2079" y="5759"/>
                  <a:pt x="2071" y="5756"/>
                </a:cubicBezTo>
                <a:close/>
                <a:moveTo>
                  <a:pt x="2078" y="5753"/>
                </a:moveTo>
                <a:lnTo>
                  <a:pt x="2079" y="5755"/>
                </a:lnTo>
                <a:cubicBezTo>
                  <a:pt x="2079" y="5755"/>
                  <a:pt x="2079" y="5756"/>
                  <a:pt x="2079" y="5756"/>
                </a:cubicBezTo>
                <a:lnTo>
                  <a:pt x="2079" y="5756"/>
                </a:lnTo>
                <a:lnTo>
                  <a:pt x="2078" y="5753"/>
                </a:lnTo>
                <a:close/>
                <a:moveTo>
                  <a:pt x="2077" y="5751"/>
                </a:moveTo>
                <a:lnTo>
                  <a:pt x="2078" y="5753"/>
                </a:lnTo>
                <a:lnTo>
                  <a:pt x="2078" y="5753"/>
                </a:lnTo>
                <a:cubicBezTo>
                  <a:pt x="2077" y="5753"/>
                  <a:pt x="2077" y="5752"/>
                  <a:pt x="2077" y="5752"/>
                </a:cubicBezTo>
                <a:lnTo>
                  <a:pt x="2077" y="5751"/>
                </a:lnTo>
                <a:close/>
                <a:moveTo>
                  <a:pt x="3084" y="5746"/>
                </a:moveTo>
                <a:cubicBezTo>
                  <a:pt x="3075" y="5749"/>
                  <a:pt x="3085" y="5753"/>
                  <a:pt x="3081" y="5756"/>
                </a:cubicBezTo>
                <a:cubicBezTo>
                  <a:pt x="3085" y="5753"/>
                  <a:pt x="3075" y="5749"/>
                  <a:pt x="3084" y="5746"/>
                </a:cubicBezTo>
                <a:close/>
                <a:moveTo>
                  <a:pt x="2084" y="5746"/>
                </a:moveTo>
                <a:lnTo>
                  <a:pt x="2085" y="5746"/>
                </a:lnTo>
                <a:cubicBezTo>
                  <a:pt x="2087" y="5749"/>
                  <a:pt x="2084" y="5750"/>
                  <a:pt x="2081" y="5750"/>
                </a:cubicBezTo>
                <a:lnTo>
                  <a:pt x="2084" y="5746"/>
                </a:lnTo>
                <a:close/>
                <a:moveTo>
                  <a:pt x="4227" y="5745"/>
                </a:moveTo>
                <a:lnTo>
                  <a:pt x="4227" y="5745"/>
                </a:lnTo>
                <a:cubicBezTo>
                  <a:pt x="4227" y="5745"/>
                  <a:pt x="4227" y="5745"/>
                  <a:pt x="4227" y="5745"/>
                </a:cubicBezTo>
                <a:cubicBezTo>
                  <a:pt x="4227" y="5745"/>
                  <a:pt x="4227" y="5745"/>
                  <a:pt x="4227" y="5745"/>
                </a:cubicBezTo>
                <a:lnTo>
                  <a:pt x="4227" y="5745"/>
                </a:lnTo>
                <a:close/>
                <a:moveTo>
                  <a:pt x="4229" y="5744"/>
                </a:moveTo>
                <a:lnTo>
                  <a:pt x="4227" y="5745"/>
                </a:lnTo>
                <a:lnTo>
                  <a:pt x="4228" y="5744"/>
                </a:lnTo>
                <a:lnTo>
                  <a:pt x="4229" y="5744"/>
                </a:lnTo>
                <a:close/>
                <a:moveTo>
                  <a:pt x="1807" y="5738"/>
                </a:moveTo>
                <a:lnTo>
                  <a:pt x="1808" y="5738"/>
                </a:lnTo>
                <a:cubicBezTo>
                  <a:pt x="1829" y="5750"/>
                  <a:pt x="1849" y="5761"/>
                  <a:pt x="1870" y="5772"/>
                </a:cubicBezTo>
                <a:cubicBezTo>
                  <a:pt x="1849" y="5761"/>
                  <a:pt x="1829" y="5750"/>
                  <a:pt x="1808" y="5738"/>
                </a:cubicBezTo>
                <a:lnTo>
                  <a:pt x="1807" y="5738"/>
                </a:lnTo>
                <a:close/>
                <a:moveTo>
                  <a:pt x="3652" y="5735"/>
                </a:moveTo>
                <a:cubicBezTo>
                  <a:pt x="3658" y="5737"/>
                  <a:pt x="3649" y="5740"/>
                  <a:pt x="3627" y="5745"/>
                </a:cubicBezTo>
                <a:cubicBezTo>
                  <a:pt x="3649" y="5740"/>
                  <a:pt x="3658" y="5737"/>
                  <a:pt x="3652" y="5735"/>
                </a:cubicBezTo>
                <a:close/>
                <a:moveTo>
                  <a:pt x="1662" y="5730"/>
                </a:moveTo>
                <a:lnTo>
                  <a:pt x="1669" y="5734"/>
                </a:lnTo>
                <a:cubicBezTo>
                  <a:pt x="1673" y="5738"/>
                  <a:pt x="1677" y="5740"/>
                  <a:pt x="1681" y="5743"/>
                </a:cubicBezTo>
                <a:cubicBezTo>
                  <a:pt x="1677" y="5741"/>
                  <a:pt x="1673" y="5738"/>
                  <a:pt x="1669" y="5735"/>
                </a:cubicBezTo>
                <a:lnTo>
                  <a:pt x="1662" y="5730"/>
                </a:lnTo>
                <a:close/>
                <a:moveTo>
                  <a:pt x="2061" y="5730"/>
                </a:moveTo>
                <a:cubicBezTo>
                  <a:pt x="2076" y="5738"/>
                  <a:pt x="2083" y="5743"/>
                  <a:pt x="2085" y="5746"/>
                </a:cubicBezTo>
                <a:lnTo>
                  <a:pt x="2084" y="5746"/>
                </a:lnTo>
                <a:lnTo>
                  <a:pt x="2061" y="5730"/>
                </a:lnTo>
                <a:close/>
                <a:moveTo>
                  <a:pt x="4313" y="5727"/>
                </a:moveTo>
                <a:lnTo>
                  <a:pt x="4313" y="5727"/>
                </a:lnTo>
                <a:cubicBezTo>
                  <a:pt x="4310" y="5731"/>
                  <a:pt x="4304" y="5736"/>
                  <a:pt x="4295" y="5743"/>
                </a:cubicBezTo>
                <a:lnTo>
                  <a:pt x="4313" y="5727"/>
                </a:lnTo>
                <a:close/>
                <a:moveTo>
                  <a:pt x="3685" y="5723"/>
                </a:moveTo>
                <a:lnTo>
                  <a:pt x="3662" y="5728"/>
                </a:lnTo>
                <a:cubicBezTo>
                  <a:pt x="3661" y="5728"/>
                  <a:pt x="3660" y="5727"/>
                  <a:pt x="3658" y="5727"/>
                </a:cubicBezTo>
                <a:cubicBezTo>
                  <a:pt x="3660" y="5727"/>
                  <a:pt x="3661" y="5727"/>
                  <a:pt x="3662" y="5727"/>
                </a:cubicBezTo>
                <a:lnTo>
                  <a:pt x="3685" y="5723"/>
                </a:lnTo>
                <a:close/>
                <a:moveTo>
                  <a:pt x="5063" y="5718"/>
                </a:moveTo>
                <a:lnTo>
                  <a:pt x="5025" y="5747"/>
                </a:lnTo>
                <a:lnTo>
                  <a:pt x="5025" y="5747"/>
                </a:lnTo>
                <a:lnTo>
                  <a:pt x="5025" y="5748"/>
                </a:lnTo>
                <a:lnTo>
                  <a:pt x="5024" y="5751"/>
                </a:lnTo>
                <a:lnTo>
                  <a:pt x="4962" y="5809"/>
                </a:lnTo>
                <a:lnTo>
                  <a:pt x="4962" y="5810"/>
                </a:lnTo>
                <a:cubicBezTo>
                  <a:pt x="4985" y="5793"/>
                  <a:pt x="5005" y="5773"/>
                  <a:pt x="5023" y="5751"/>
                </a:cubicBezTo>
                <a:lnTo>
                  <a:pt x="5024" y="5751"/>
                </a:lnTo>
                <a:lnTo>
                  <a:pt x="5024" y="5750"/>
                </a:lnTo>
                <a:lnTo>
                  <a:pt x="5025" y="5747"/>
                </a:lnTo>
                <a:lnTo>
                  <a:pt x="5063" y="5718"/>
                </a:lnTo>
                <a:close/>
                <a:moveTo>
                  <a:pt x="3718" y="5718"/>
                </a:moveTo>
                <a:cubicBezTo>
                  <a:pt x="3720" y="5718"/>
                  <a:pt x="3721" y="5718"/>
                  <a:pt x="3722" y="5718"/>
                </a:cubicBezTo>
                <a:cubicBezTo>
                  <a:pt x="3718" y="5718"/>
                  <a:pt x="3711" y="5719"/>
                  <a:pt x="3701" y="5721"/>
                </a:cubicBezTo>
                <a:lnTo>
                  <a:pt x="3685" y="5723"/>
                </a:lnTo>
                <a:lnTo>
                  <a:pt x="3700" y="5720"/>
                </a:lnTo>
                <a:cubicBezTo>
                  <a:pt x="3708" y="5719"/>
                  <a:pt x="3714" y="5718"/>
                  <a:pt x="3718" y="5718"/>
                </a:cubicBezTo>
                <a:close/>
                <a:moveTo>
                  <a:pt x="4319" y="5717"/>
                </a:moveTo>
                <a:lnTo>
                  <a:pt x="4319" y="5718"/>
                </a:lnTo>
                <a:lnTo>
                  <a:pt x="4313" y="5727"/>
                </a:lnTo>
                <a:lnTo>
                  <a:pt x="4313" y="5727"/>
                </a:lnTo>
                <a:lnTo>
                  <a:pt x="4319" y="5718"/>
                </a:lnTo>
                <a:lnTo>
                  <a:pt x="4319" y="5717"/>
                </a:lnTo>
                <a:close/>
                <a:moveTo>
                  <a:pt x="1637" y="5712"/>
                </a:moveTo>
                <a:lnTo>
                  <a:pt x="1655" y="5724"/>
                </a:lnTo>
                <a:cubicBezTo>
                  <a:pt x="1657" y="5726"/>
                  <a:pt x="1660" y="5728"/>
                  <a:pt x="1662" y="5730"/>
                </a:cubicBezTo>
                <a:lnTo>
                  <a:pt x="1662" y="5730"/>
                </a:lnTo>
                <a:lnTo>
                  <a:pt x="1662" y="5730"/>
                </a:lnTo>
                <a:cubicBezTo>
                  <a:pt x="1660" y="5728"/>
                  <a:pt x="1657" y="5726"/>
                  <a:pt x="1655" y="5724"/>
                </a:cubicBezTo>
                <a:lnTo>
                  <a:pt x="1637" y="5712"/>
                </a:lnTo>
                <a:close/>
                <a:moveTo>
                  <a:pt x="4296" y="5708"/>
                </a:moveTo>
                <a:cubicBezTo>
                  <a:pt x="4296" y="5710"/>
                  <a:pt x="4242" y="5736"/>
                  <a:pt x="4229" y="5744"/>
                </a:cubicBezTo>
                <a:lnTo>
                  <a:pt x="4229" y="5744"/>
                </a:lnTo>
                <a:lnTo>
                  <a:pt x="4229" y="5744"/>
                </a:lnTo>
                <a:cubicBezTo>
                  <a:pt x="4242" y="5736"/>
                  <a:pt x="4296" y="5710"/>
                  <a:pt x="4296" y="5708"/>
                </a:cubicBezTo>
                <a:close/>
                <a:moveTo>
                  <a:pt x="2426" y="5704"/>
                </a:moveTo>
                <a:cubicBezTo>
                  <a:pt x="2488" y="5717"/>
                  <a:pt x="2570" y="5740"/>
                  <a:pt x="2647" y="5754"/>
                </a:cubicBezTo>
                <a:cubicBezTo>
                  <a:pt x="2570" y="5740"/>
                  <a:pt x="2488" y="5718"/>
                  <a:pt x="2426" y="5704"/>
                </a:cubicBezTo>
                <a:close/>
                <a:moveTo>
                  <a:pt x="1968" y="5699"/>
                </a:moveTo>
                <a:lnTo>
                  <a:pt x="1998" y="5714"/>
                </a:lnTo>
                <a:cubicBezTo>
                  <a:pt x="2024" y="5727"/>
                  <a:pt x="2050" y="5739"/>
                  <a:pt x="2076" y="5751"/>
                </a:cubicBezTo>
                <a:lnTo>
                  <a:pt x="2077" y="5751"/>
                </a:lnTo>
                <a:lnTo>
                  <a:pt x="2076" y="5751"/>
                </a:lnTo>
                <a:cubicBezTo>
                  <a:pt x="2050" y="5739"/>
                  <a:pt x="2024" y="5727"/>
                  <a:pt x="1998" y="5714"/>
                </a:cubicBezTo>
                <a:lnTo>
                  <a:pt x="1968" y="5699"/>
                </a:lnTo>
                <a:close/>
                <a:moveTo>
                  <a:pt x="3942" y="5694"/>
                </a:moveTo>
                <a:lnTo>
                  <a:pt x="3904" y="5710"/>
                </a:lnTo>
                <a:lnTo>
                  <a:pt x="3833" y="5730"/>
                </a:lnTo>
                <a:cubicBezTo>
                  <a:pt x="3809" y="5736"/>
                  <a:pt x="3784" y="5742"/>
                  <a:pt x="3760" y="5747"/>
                </a:cubicBezTo>
                <a:cubicBezTo>
                  <a:pt x="3737" y="5752"/>
                  <a:pt x="3718" y="5757"/>
                  <a:pt x="3703" y="5761"/>
                </a:cubicBezTo>
                <a:cubicBezTo>
                  <a:pt x="3691" y="5764"/>
                  <a:pt x="3679" y="5767"/>
                  <a:pt x="3668" y="5771"/>
                </a:cubicBezTo>
                <a:cubicBezTo>
                  <a:pt x="3648" y="5774"/>
                  <a:pt x="3627" y="5778"/>
                  <a:pt x="3608" y="5784"/>
                </a:cubicBezTo>
                <a:cubicBezTo>
                  <a:pt x="3573" y="5791"/>
                  <a:pt x="3539" y="5796"/>
                  <a:pt x="3504" y="5801"/>
                </a:cubicBezTo>
                <a:cubicBezTo>
                  <a:pt x="3469" y="5805"/>
                  <a:pt x="3434" y="5811"/>
                  <a:pt x="3400" y="5814"/>
                </a:cubicBezTo>
                <a:cubicBezTo>
                  <a:pt x="3344" y="5817"/>
                  <a:pt x="3300" y="5819"/>
                  <a:pt x="3298" y="5814"/>
                </a:cubicBezTo>
                <a:cubicBezTo>
                  <a:pt x="3320" y="5812"/>
                  <a:pt x="3330" y="5809"/>
                  <a:pt x="3329" y="5808"/>
                </a:cubicBezTo>
                <a:lnTo>
                  <a:pt x="3393" y="5803"/>
                </a:lnTo>
                <a:cubicBezTo>
                  <a:pt x="3415" y="5801"/>
                  <a:pt x="3436" y="5800"/>
                  <a:pt x="3458" y="5797"/>
                </a:cubicBezTo>
                <a:cubicBezTo>
                  <a:pt x="3490" y="5792"/>
                  <a:pt x="3521" y="5784"/>
                  <a:pt x="3552" y="5774"/>
                </a:cubicBezTo>
                <a:cubicBezTo>
                  <a:pt x="3597" y="5767"/>
                  <a:pt x="3641" y="5760"/>
                  <a:pt x="3685" y="5752"/>
                </a:cubicBezTo>
                <a:cubicBezTo>
                  <a:pt x="3729" y="5743"/>
                  <a:pt x="3772" y="5733"/>
                  <a:pt x="3816" y="5723"/>
                </a:cubicBezTo>
                <a:cubicBezTo>
                  <a:pt x="3842" y="5717"/>
                  <a:pt x="3868" y="5711"/>
                  <a:pt x="3893" y="5704"/>
                </a:cubicBezTo>
                <a:cubicBezTo>
                  <a:pt x="3910" y="5702"/>
                  <a:pt x="3926" y="5699"/>
                  <a:pt x="3942" y="5694"/>
                </a:cubicBezTo>
                <a:close/>
                <a:moveTo>
                  <a:pt x="3958" y="5686"/>
                </a:moveTo>
                <a:lnTo>
                  <a:pt x="3945" y="5689"/>
                </a:lnTo>
                <a:lnTo>
                  <a:pt x="3930" y="5693"/>
                </a:lnTo>
                <a:lnTo>
                  <a:pt x="3945" y="5689"/>
                </a:lnTo>
                <a:cubicBezTo>
                  <a:pt x="3949" y="5688"/>
                  <a:pt x="3954" y="5687"/>
                  <a:pt x="3958" y="5686"/>
                </a:cubicBezTo>
                <a:lnTo>
                  <a:pt x="3958" y="5686"/>
                </a:lnTo>
                <a:close/>
                <a:moveTo>
                  <a:pt x="3972" y="5684"/>
                </a:moveTo>
                <a:lnTo>
                  <a:pt x="3958" y="5686"/>
                </a:lnTo>
                <a:lnTo>
                  <a:pt x="3958" y="5686"/>
                </a:lnTo>
                <a:cubicBezTo>
                  <a:pt x="3963" y="5685"/>
                  <a:pt x="3967" y="5685"/>
                  <a:pt x="3972" y="5684"/>
                </a:cubicBezTo>
                <a:close/>
                <a:moveTo>
                  <a:pt x="4033" y="5682"/>
                </a:moveTo>
                <a:cubicBezTo>
                  <a:pt x="3994" y="5698"/>
                  <a:pt x="3970" y="5709"/>
                  <a:pt x="3971" y="5713"/>
                </a:cubicBezTo>
                <a:cubicBezTo>
                  <a:pt x="3970" y="5709"/>
                  <a:pt x="3993" y="5698"/>
                  <a:pt x="4033" y="5682"/>
                </a:cubicBezTo>
                <a:close/>
                <a:moveTo>
                  <a:pt x="4094" y="5674"/>
                </a:moveTo>
                <a:lnTo>
                  <a:pt x="4082" y="5678"/>
                </a:lnTo>
                <a:lnTo>
                  <a:pt x="4037" y="5693"/>
                </a:lnTo>
                <a:lnTo>
                  <a:pt x="4083" y="5678"/>
                </a:lnTo>
                <a:lnTo>
                  <a:pt x="4094" y="5674"/>
                </a:lnTo>
                <a:close/>
                <a:moveTo>
                  <a:pt x="1922" y="5674"/>
                </a:moveTo>
                <a:cubicBezTo>
                  <a:pt x="1935" y="5681"/>
                  <a:pt x="1947" y="5688"/>
                  <a:pt x="1960" y="5694"/>
                </a:cubicBezTo>
                <a:lnTo>
                  <a:pt x="1968" y="5699"/>
                </a:lnTo>
                <a:lnTo>
                  <a:pt x="1960" y="5695"/>
                </a:lnTo>
                <a:cubicBezTo>
                  <a:pt x="1947" y="5688"/>
                  <a:pt x="1935" y="5681"/>
                  <a:pt x="1922" y="5674"/>
                </a:cubicBezTo>
                <a:close/>
                <a:moveTo>
                  <a:pt x="1833" y="5657"/>
                </a:moveTo>
                <a:lnTo>
                  <a:pt x="1833" y="5658"/>
                </a:lnTo>
                <a:cubicBezTo>
                  <a:pt x="1832" y="5659"/>
                  <a:pt x="1830" y="5659"/>
                  <a:pt x="1828" y="5660"/>
                </a:cubicBezTo>
                <a:lnTo>
                  <a:pt x="1833" y="5657"/>
                </a:lnTo>
                <a:close/>
                <a:moveTo>
                  <a:pt x="1832" y="5657"/>
                </a:moveTo>
                <a:lnTo>
                  <a:pt x="1833" y="5657"/>
                </a:lnTo>
                <a:lnTo>
                  <a:pt x="1833" y="5657"/>
                </a:lnTo>
                <a:lnTo>
                  <a:pt x="1832" y="5657"/>
                </a:lnTo>
                <a:close/>
                <a:moveTo>
                  <a:pt x="1825" y="5648"/>
                </a:moveTo>
                <a:lnTo>
                  <a:pt x="1830" y="5652"/>
                </a:lnTo>
                <a:lnTo>
                  <a:pt x="1832" y="5657"/>
                </a:lnTo>
                <a:lnTo>
                  <a:pt x="1825" y="5648"/>
                </a:lnTo>
                <a:close/>
                <a:moveTo>
                  <a:pt x="1637" y="5638"/>
                </a:moveTo>
                <a:lnTo>
                  <a:pt x="1641" y="5641"/>
                </a:lnTo>
                <a:cubicBezTo>
                  <a:pt x="1650" y="5648"/>
                  <a:pt x="1660" y="5655"/>
                  <a:pt x="1667" y="5661"/>
                </a:cubicBezTo>
                <a:cubicBezTo>
                  <a:pt x="1660" y="5655"/>
                  <a:pt x="1650" y="5648"/>
                  <a:pt x="1641" y="5641"/>
                </a:cubicBezTo>
                <a:lnTo>
                  <a:pt x="1637" y="5638"/>
                </a:lnTo>
                <a:close/>
                <a:moveTo>
                  <a:pt x="1618" y="5623"/>
                </a:moveTo>
                <a:cubicBezTo>
                  <a:pt x="1676" y="5659"/>
                  <a:pt x="1727" y="5691"/>
                  <a:pt x="1778" y="5721"/>
                </a:cubicBezTo>
                <a:lnTo>
                  <a:pt x="1807" y="5738"/>
                </a:lnTo>
                <a:lnTo>
                  <a:pt x="1778" y="5721"/>
                </a:lnTo>
                <a:cubicBezTo>
                  <a:pt x="1727" y="5691"/>
                  <a:pt x="1675" y="5659"/>
                  <a:pt x="1618" y="5623"/>
                </a:cubicBezTo>
                <a:close/>
                <a:moveTo>
                  <a:pt x="1618" y="5623"/>
                </a:moveTo>
                <a:cubicBezTo>
                  <a:pt x="1622" y="5627"/>
                  <a:pt x="1628" y="5631"/>
                  <a:pt x="1634" y="5636"/>
                </a:cubicBezTo>
                <a:lnTo>
                  <a:pt x="1637" y="5638"/>
                </a:lnTo>
                <a:lnTo>
                  <a:pt x="1634" y="5636"/>
                </a:lnTo>
                <a:cubicBezTo>
                  <a:pt x="1627" y="5631"/>
                  <a:pt x="1622" y="5627"/>
                  <a:pt x="1618" y="5623"/>
                </a:cubicBezTo>
                <a:close/>
                <a:moveTo>
                  <a:pt x="1762" y="5608"/>
                </a:moveTo>
                <a:cubicBezTo>
                  <a:pt x="1795" y="5627"/>
                  <a:pt x="1813" y="5638"/>
                  <a:pt x="1823" y="5645"/>
                </a:cubicBezTo>
                <a:lnTo>
                  <a:pt x="1825" y="5648"/>
                </a:lnTo>
                <a:lnTo>
                  <a:pt x="1810" y="5637"/>
                </a:lnTo>
                <a:cubicBezTo>
                  <a:pt x="1799" y="5630"/>
                  <a:pt x="1784" y="5621"/>
                  <a:pt x="1762" y="5608"/>
                </a:cubicBezTo>
                <a:close/>
                <a:moveTo>
                  <a:pt x="1548" y="5590"/>
                </a:moveTo>
                <a:cubicBezTo>
                  <a:pt x="1548" y="5590"/>
                  <a:pt x="1548" y="5590"/>
                  <a:pt x="1548" y="5590"/>
                </a:cubicBezTo>
                <a:lnTo>
                  <a:pt x="1548" y="5590"/>
                </a:lnTo>
                <a:lnTo>
                  <a:pt x="1548" y="5590"/>
                </a:lnTo>
                <a:close/>
                <a:moveTo>
                  <a:pt x="1842" y="5588"/>
                </a:moveTo>
                <a:lnTo>
                  <a:pt x="1842" y="5588"/>
                </a:lnTo>
                <a:lnTo>
                  <a:pt x="1842" y="5589"/>
                </a:lnTo>
                <a:lnTo>
                  <a:pt x="1842" y="5588"/>
                </a:lnTo>
                <a:close/>
                <a:moveTo>
                  <a:pt x="1842" y="5587"/>
                </a:moveTo>
                <a:lnTo>
                  <a:pt x="1842" y="5588"/>
                </a:lnTo>
                <a:lnTo>
                  <a:pt x="1842" y="5588"/>
                </a:lnTo>
                <a:lnTo>
                  <a:pt x="1842" y="5587"/>
                </a:lnTo>
                <a:close/>
                <a:moveTo>
                  <a:pt x="1841" y="5587"/>
                </a:moveTo>
                <a:lnTo>
                  <a:pt x="1842" y="5587"/>
                </a:lnTo>
                <a:lnTo>
                  <a:pt x="1842" y="5587"/>
                </a:lnTo>
                <a:lnTo>
                  <a:pt x="1841" y="5587"/>
                </a:lnTo>
                <a:close/>
                <a:moveTo>
                  <a:pt x="1841" y="5586"/>
                </a:moveTo>
                <a:lnTo>
                  <a:pt x="1841" y="5586"/>
                </a:lnTo>
                <a:lnTo>
                  <a:pt x="1841" y="5587"/>
                </a:lnTo>
                <a:lnTo>
                  <a:pt x="1841" y="5586"/>
                </a:lnTo>
                <a:close/>
                <a:moveTo>
                  <a:pt x="1530" y="5582"/>
                </a:moveTo>
                <a:cubicBezTo>
                  <a:pt x="1536" y="5584"/>
                  <a:pt x="1543" y="5588"/>
                  <a:pt x="1547" y="5590"/>
                </a:cubicBezTo>
                <a:lnTo>
                  <a:pt x="1548" y="5590"/>
                </a:lnTo>
                <a:lnTo>
                  <a:pt x="1548" y="5590"/>
                </a:lnTo>
                <a:cubicBezTo>
                  <a:pt x="1546" y="5590"/>
                  <a:pt x="1536" y="5584"/>
                  <a:pt x="1530" y="5582"/>
                </a:cubicBezTo>
                <a:close/>
                <a:moveTo>
                  <a:pt x="1775" y="5578"/>
                </a:moveTo>
                <a:cubicBezTo>
                  <a:pt x="1789" y="5584"/>
                  <a:pt x="1803" y="5591"/>
                  <a:pt x="1816" y="5599"/>
                </a:cubicBezTo>
                <a:cubicBezTo>
                  <a:pt x="1839" y="5611"/>
                  <a:pt x="1861" y="5624"/>
                  <a:pt x="1881" y="5640"/>
                </a:cubicBezTo>
                <a:cubicBezTo>
                  <a:pt x="1862" y="5631"/>
                  <a:pt x="1842" y="5621"/>
                  <a:pt x="1823" y="5611"/>
                </a:cubicBezTo>
                <a:cubicBezTo>
                  <a:pt x="1795" y="5594"/>
                  <a:pt x="1768" y="5578"/>
                  <a:pt x="1775" y="5578"/>
                </a:cubicBezTo>
                <a:close/>
                <a:moveTo>
                  <a:pt x="2279" y="5578"/>
                </a:moveTo>
                <a:cubicBezTo>
                  <a:pt x="2368" y="5612"/>
                  <a:pt x="2387" y="5626"/>
                  <a:pt x="2399" y="5636"/>
                </a:cubicBezTo>
                <a:cubicBezTo>
                  <a:pt x="2386" y="5626"/>
                  <a:pt x="2367" y="5612"/>
                  <a:pt x="2279" y="5578"/>
                </a:cubicBezTo>
                <a:close/>
                <a:moveTo>
                  <a:pt x="1822" y="5570"/>
                </a:moveTo>
                <a:cubicBezTo>
                  <a:pt x="1833" y="5577"/>
                  <a:pt x="1838" y="5582"/>
                  <a:pt x="1841" y="5585"/>
                </a:cubicBezTo>
                <a:lnTo>
                  <a:pt x="1841" y="5586"/>
                </a:lnTo>
                <a:lnTo>
                  <a:pt x="1840" y="5584"/>
                </a:lnTo>
                <a:cubicBezTo>
                  <a:pt x="1837" y="5581"/>
                  <a:pt x="1831" y="5577"/>
                  <a:pt x="1822" y="5570"/>
                </a:cubicBezTo>
                <a:close/>
                <a:moveTo>
                  <a:pt x="1702" y="5564"/>
                </a:moveTo>
                <a:lnTo>
                  <a:pt x="1715" y="5581"/>
                </a:lnTo>
                <a:lnTo>
                  <a:pt x="1715" y="5581"/>
                </a:lnTo>
                <a:lnTo>
                  <a:pt x="1702" y="5564"/>
                </a:lnTo>
                <a:close/>
                <a:moveTo>
                  <a:pt x="1773" y="5558"/>
                </a:moveTo>
                <a:lnTo>
                  <a:pt x="1833" y="5591"/>
                </a:lnTo>
                <a:lnTo>
                  <a:pt x="1842" y="5589"/>
                </a:lnTo>
                <a:lnTo>
                  <a:pt x="1842" y="5589"/>
                </a:lnTo>
                <a:cubicBezTo>
                  <a:pt x="1865" y="5602"/>
                  <a:pt x="1890" y="5612"/>
                  <a:pt x="1913" y="5624"/>
                </a:cubicBezTo>
                <a:lnTo>
                  <a:pt x="1985" y="5658"/>
                </a:lnTo>
                <a:lnTo>
                  <a:pt x="2059" y="5690"/>
                </a:lnTo>
                <a:lnTo>
                  <a:pt x="2137" y="5724"/>
                </a:lnTo>
                <a:lnTo>
                  <a:pt x="2214" y="5759"/>
                </a:lnTo>
                <a:cubicBezTo>
                  <a:pt x="2241" y="5771"/>
                  <a:pt x="2273" y="5782"/>
                  <a:pt x="2309" y="5795"/>
                </a:cubicBezTo>
                <a:cubicBezTo>
                  <a:pt x="2355" y="5818"/>
                  <a:pt x="2316" y="5812"/>
                  <a:pt x="2300" y="5813"/>
                </a:cubicBezTo>
                <a:lnTo>
                  <a:pt x="2247" y="5796"/>
                </a:lnTo>
                <a:cubicBezTo>
                  <a:pt x="2229" y="5790"/>
                  <a:pt x="2212" y="5784"/>
                  <a:pt x="2195" y="5777"/>
                </a:cubicBezTo>
                <a:lnTo>
                  <a:pt x="2091" y="5737"/>
                </a:lnTo>
                <a:lnTo>
                  <a:pt x="2061" y="5730"/>
                </a:lnTo>
                <a:cubicBezTo>
                  <a:pt x="2018" y="5714"/>
                  <a:pt x="1976" y="5694"/>
                  <a:pt x="1938" y="5669"/>
                </a:cubicBezTo>
                <a:cubicBezTo>
                  <a:pt x="1952" y="5677"/>
                  <a:pt x="1967" y="5684"/>
                  <a:pt x="1983" y="5689"/>
                </a:cubicBezTo>
                <a:cubicBezTo>
                  <a:pt x="1990" y="5692"/>
                  <a:pt x="1991" y="5692"/>
                  <a:pt x="1988" y="5689"/>
                </a:cubicBezTo>
                <a:lnTo>
                  <a:pt x="1968" y="5679"/>
                </a:lnTo>
                <a:lnTo>
                  <a:pt x="1938" y="5661"/>
                </a:lnTo>
                <a:cubicBezTo>
                  <a:pt x="1908" y="5644"/>
                  <a:pt x="1870" y="5624"/>
                  <a:pt x="1838" y="5604"/>
                </a:cubicBezTo>
                <a:cubicBezTo>
                  <a:pt x="1815" y="5590"/>
                  <a:pt x="1794" y="5575"/>
                  <a:pt x="1773" y="5558"/>
                </a:cubicBezTo>
                <a:close/>
                <a:moveTo>
                  <a:pt x="4369" y="5527"/>
                </a:moveTo>
                <a:lnTo>
                  <a:pt x="4315" y="5554"/>
                </a:lnTo>
                <a:cubicBezTo>
                  <a:pt x="4243" y="5589"/>
                  <a:pt x="4166" y="5621"/>
                  <a:pt x="4090" y="5651"/>
                </a:cubicBezTo>
                <a:cubicBezTo>
                  <a:pt x="4166" y="5621"/>
                  <a:pt x="4243" y="5589"/>
                  <a:pt x="4315" y="5554"/>
                </a:cubicBezTo>
                <a:lnTo>
                  <a:pt x="4369" y="5527"/>
                </a:lnTo>
                <a:close/>
                <a:moveTo>
                  <a:pt x="4506" y="5524"/>
                </a:moveTo>
                <a:lnTo>
                  <a:pt x="4506" y="5524"/>
                </a:lnTo>
                <a:cubicBezTo>
                  <a:pt x="4506" y="5525"/>
                  <a:pt x="4507" y="5525"/>
                  <a:pt x="4509" y="5525"/>
                </a:cubicBezTo>
                <a:cubicBezTo>
                  <a:pt x="4507" y="5525"/>
                  <a:pt x="4506" y="5524"/>
                  <a:pt x="4506" y="5524"/>
                </a:cubicBezTo>
                <a:lnTo>
                  <a:pt x="4506" y="5524"/>
                </a:lnTo>
                <a:close/>
                <a:moveTo>
                  <a:pt x="5270" y="5513"/>
                </a:moveTo>
                <a:lnTo>
                  <a:pt x="5246" y="5534"/>
                </a:lnTo>
                <a:cubicBezTo>
                  <a:pt x="5247" y="5527"/>
                  <a:pt x="5237" y="5531"/>
                  <a:pt x="5213" y="5549"/>
                </a:cubicBezTo>
                <a:cubicBezTo>
                  <a:pt x="5200" y="5557"/>
                  <a:pt x="5185" y="5570"/>
                  <a:pt x="5165" y="5585"/>
                </a:cubicBezTo>
                <a:cubicBezTo>
                  <a:pt x="5146" y="5600"/>
                  <a:pt x="5121" y="5619"/>
                  <a:pt x="5093" y="5641"/>
                </a:cubicBezTo>
                <a:cubicBezTo>
                  <a:pt x="5077" y="5650"/>
                  <a:pt x="5057" y="5665"/>
                  <a:pt x="5033" y="5684"/>
                </a:cubicBezTo>
                <a:lnTo>
                  <a:pt x="5022" y="5690"/>
                </a:lnTo>
                <a:lnTo>
                  <a:pt x="4970" y="5718"/>
                </a:lnTo>
                <a:lnTo>
                  <a:pt x="4898" y="5755"/>
                </a:lnTo>
                <a:cubicBezTo>
                  <a:pt x="4848" y="5784"/>
                  <a:pt x="4817" y="5799"/>
                  <a:pt x="4779" y="5819"/>
                </a:cubicBezTo>
                <a:cubicBezTo>
                  <a:pt x="4759" y="5829"/>
                  <a:pt x="4738" y="5839"/>
                  <a:pt x="4711" y="5853"/>
                </a:cubicBezTo>
                <a:lnTo>
                  <a:pt x="4666" y="5878"/>
                </a:lnTo>
                <a:lnTo>
                  <a:pt x="4640" y="5893"/>
                </a:lnTo>
                <a:lnTo>
                  <a:pt x="4610" y="5908"/>
                </a:lnTo>
                <a:cubicBezTo>
                  <a:pt x="4502" y="5954"/>
                  <a:pt x="4341" y="6026"/>
                  <a:pt x="4169" y="6084"/>
                </a:cubicBezTo>
                <a:cubicBezTo>
                  <a:pt x="4153" y="6090"/>
                  <a:pt x="4136" y="6098"/>
                  <a:pt x="4117" y="6104"/>
                </a:cubicBezTo>
                <a:cubicBezTo>
                  <a:pt x="4099" y="6111"/>
                  <a:pt x="4078" y="6118"/>
                  <a:pt x="4057" y="6124"/>
                </a:cubicBezTo>
                <a:cubicBezTo>
                  <a:pt x="4015" y="6137"/>
                  <a:pt x="3969" y="6151"/>
                  <a:pt x="3923" y="6163"/>
                </a:cubicBezTo>
                <a:lnTo>
                  <a:pt x="3843" y="6181"/>
                </a:lnTo>
                <a:cubicBezTo>
                  <a:pt x="3816" y="6187"/>
                  <a:pt x="3788" y="6194"/>
                  <a:pt x="3761" y="6198"/>
                </a:cubicBezTo>
                <a:lnTo>
                  <a:pt x="3678" y="6212"/>
                </a:lnTo>
                <a:lnTo>
                  <a:pt x="3638" y="6219"/>
                </a:lnTo>
                <a:lnTo>
                  <a:pt x="3598" y="6223"/>
                </a:lnTo>
                <a:cubicBezTo>
                  <a:pt x="3539" y="6228"/>
                  <a:pt x="3509" y="6235"/>
                  <a:pt x="3510" y="6238"/>
                </a:cubicBezTo>
                <a:cubicBezTo>
                  <a:pt x="3510" y="6241"/>
                  <a:pt x="3524" y="6245"/>
                  <a:pt x="3532" y="6245"/>
                </a:cubicBezTo>
                <a:cubicBezTo>
                  <a:pt x="3537" y="6245"/>
                  <a:pt x="3540" y="6245"/>
                  <a:pt x="3542" y="6245"/>
                </a:cubicBezTo>
                <a:lnTo>
                  <a:pt x="3542" y="6245"/>
                </a:lnTo>
                <a:lnTo>
                  <a:pt x="3640" y="6236"/>
                </a:lnTo>
                <a:lnTo>
                  <a:pt x="3680" y="6234"/>
                </a:lnTo>
                <a:lnTo>
                  <a:pt x="3644" y="6240"/>
                </a:lnTo>
                <a:cubicBezTo>
                  <a:pt x="3633" y="6242"/>
                  <a:pt x="3621" y="6243"/>
                  <a:pt x="3609" y="6245"/>
                </a:cubicBezTo>
                <a:lnTo>
                  <a:pt x="3537" y="6253"/>
                </a:lnTo>
                <a:cubicBezTo>
                  <a:pt x="3486" y="6261"/>
                  <a:pt x="3436" y="6263"/>
                  <a:pt x="3388" y="6266"/>
                </a:cubicBezTo>
                <a:cubicBezTo>
                  <a:pt x="3364" y="6267"/>
                  <a:pt x="3341" y="6269"/>
                  <a:pt x="3317" y="6269"/>
                </a:cubicBezTo>
                <a:lnTo>
                  <a:pt x="3246" y="6269"/>
                </a:lnTo>
                <a:cubicBezTo>
                  <a:pt x="3222" y="6271"/>
                  <a:pt x="3197" y="6271"/>
                  <a:pt x="3173" y="6269"/>
                </a:cubicBezTo>
                <a:lnTo>
                  <a:pt x="3032" y="6266"/>
                </a:lnTo>
                <a:cubicBezTo>
                  <a:pt x="3007" y="6266"/>
                  <a:pt x="2982" y="6263"/>
                  <a:pt x="2957" y="6261"/>
                </a:cubicBezTo>
                <a:lnTo>
                  <a:pt x="2882" y="6255"/>
                </a:lnTo>
                <a:lnTo>
                  <a:pt x="2738" y="6235"/>
                </a:lnTo>
                <a:cubicBezTo>
                  <a:pt x="2726" y="6235"/>
                  <a:pt x="2713" y="6235"/>
                  <a:pt x="2699" y="6234"/>
                </a:cubicBezTo>
                <a:cubicBezTo>
                  <a:pt x="2685" y="6232"/>
                  <a:pt x="2670" y="6230"/>
                  <a:pt x="2652" y="6227"/>
                </a:cubicBezTo>
                <a:cubicBezTo>
                  <a:pt x="2618" y="6222"/>
                  <a:pt x="2577" y="6216"/>
                  <a:pt x="2530" y="6206"/>
                </a:cubicBezTo>
                <a:cubicBezTo>
                  <a:pt x="2477" y="6194"/>
                  <a:pt x="2427" y="6183"/>
                  <a:pt x="2387" y="6174"/>
                </a:cubicBezTo>
                <a:cubicBezTo>
                  <a:pt x="2356" y="6166"/>
                  <a:pt x="2325" y="6160"/>
                  <a:pt x="2294" y="6156"/>
                </a:cubicBezTo>
                <a:cubicBezTo>
                  <a:pt x="2309" y="6162"/>
                  <a:pt x="2328" y="6170"/>
                  <a:pt x="2349" y="6176"/>
                </a:cubicBezTo>
                <a:cubicBezTo>
                  <a:pt x="2371" y="6182"/>
                  <a:pt x="2395" y="6190"/>
                  <a:pt x="2420" y="6196"/>
                </a:cubicBezTo>
                <a:cubicBezTo>
                  <a:pt x="2470" y="6208"/>
                  <a:pt x="2522" y="6222"/>
                  <a:pt x="2558" y="6232"/>
                </a:cubicBezTo>
                <a:cubicBezTo>
                  <a:pt x="2607" y="6244"/>
                  <a:pt x="2650" y="6254"/>
                  <a:pt x="2548" y="6239"/>
                </a:cubicBezTo>
                <a:cubicBezTo>
                  <a:pt x="2544" y="6238"/>
                  <a:pt x="2540" y="6237"/>
                  <a:pt x="2535" y="6236"/>
                </a:cubicBezTo>
                <a:lnTo>
                  <a:pt x="2522" y="6233"/>
                </a:lnTo>
                <a:cubicBezTo>
                  <a:pt x="2488" y="6224"/>
                  <a:pt x="2453" y="6215"/>
                  <a:pt x="2416" y="6207"/>
                </a:cubicBezTo>
                <a:lnTo>
                  <a:pt x="2389" y="6200"/>
                </a:lnTo>
                <a:lnTo>
                  <a:pt x="2362" y="6193"/>
                </a:lnTo>
                <a:lnTo>
                  <a:pt x="2306" y="6178"/>
                </a:lnTo>
                <a:cubicBezTo>
                  <a:pt x="2280" y="6169"/>
                  <a:pt x="2253" y="6162"/>
                  <a:pt x="2227" y="6153"/>
                </a:cubicBezTo>
                <a:cubicBezTo>
                  <a:pt x="2000" y="6072"/>
                  <a:pt x="1781" y="5970"/>
                  <a:pt x="1573" y="5848"/>
                </a:cubicBezTo>
                <a:cubicBezTo>
                  <a:pt x="1527" y="5820"/>
                  <a:pt x="1519" y="5816"/>
                  <a:pt x="1541" y="5833"/>
                </a:cubicBezTo>
                <a:cubicBezTo>
                  <a:pt x="1673" y="5918"/>
                  <a:pt x="1811" y="5993"/>
                  <a:pt x="1954" y="6057"/>
                </a:cubicBezTo>
                <a:cubicBezTo>
                  <a:pt x="1979" y="6066"/>
                  <a:pt x="1981" y="6069"/>
                  <a:pt x="1979" y="6069"/>
                </a:cubicBezTo>
                <a:lnTo>
                  <a:pt x="2087" y="6114"/>
                </a:lnTo>
                <a:cubicBezTo>
                  <a:pt x="2096" y="6118"/>
                  <a:pt x="2106" y="6122"/>
                  <a:pt x="2115" y="6125"/>
                </a:cubicBezTo>
                <a:lnTo>
                  <a:pt x="2191" y="6152"/>
                </a:lnTo>
                <a:cubicBezTo>
                  <a:pt x="2215" y="6160"/>
                  <a:pt x="2238" y="6169"/>
                  <a:pt x="2262" y="6175"/>
                </a:cubicBezTo>
                <a:lnTo>
                  <a:pt x="2351" y="6201"/>
                </a:lnTo>
                <a:cubicBezTo>
                  <a:pt x="2365" y="6205"/>
                  <a:pt x="2380" y="6209"/>
                  <a:pt x="2395" y="6213"/>
                </a:cubicBezTo>
                <a:lnTo>
                  <a:pt x="2440" y="6223"/>
                </a:lnTo>
                <a:lnTo>
                  <a:pt x="2511" y="6239"/>
                </a:lnTo>
                <a:cubicBezTo>
                  <a:pt x="2541" y="6247"/>
                  <a:pt x="2565" y="6252"/>
                  <a:pt x="2574" y="6256"/>
                </a:cubicBezTo>
                <a:lnTo>
                  <a:pt x="2584" y="6257"/>
                </a:lnTo>
                <a:lnTo>
                  <a:pt x="2617" y="6262"/>
                </a:lnTo>
                <a:cubicBezTo>
                  <a:pt x="2648" y="6267"/>
                  <a:pt x="2679" y="6274"/>
                  <a:pt x="2710" y="6279"/>
                </a:cubicBezTo>
                <a:lnTo>
                  <a:pt x="2803" y="6292"/>
                </a:lnTo>
                <a:cubicBezTo>
                  <a:pt x="2842" y="6298"/>
                  <a:pt x="2882" y="6302"/>
                  <a:pt x="2922" y="6305"/>
                </a:cubicBezTo>
                <a:cubicBezTo>
                  <a:pt x="2963" y="6308"/>
                  <a:pt x="3003" y="6314"/>
                  <a:pt x="3043" y="6314"/>
                </a:cubicBezTo>
                <a:lnTo>
                  <a:pt x="3163" y="6319"/>
                </a:lnTo>
                <a:cubicBezTo>
                  <a:pt x="3203" y="6319"/>
                  <a:pt x="3243" y="6318"/>
                  <a:pt x="3283" y="6318"/>
                </a:cubicBezTo>
                <a:cubicBezTo>
                  <a:pt x="3277" y="6323"/>
                  <a:pt x="3261" y="6329"/>
                  <a:pt x="3219" y="6333"/>
                </a:cubicBezTo>
                <a:cubicBezTo>
                  <a:pt x="3147" y="6339"/>
                  <a:pt x="3074" y="6339"/>
                  <a:pt x="3001" y="6334"/>
                </a:cubicBezTo>
                <a:cubicBezTo>
                  <a:pt x="2967" y="6332"/>
                  <a:pt x="2932" y="6330"/>
                  <a:pt x="2896" y="6328"/>
                </a:cubicBezTo>
                <a:cubicBezTo>
                  <a:pt x="2852" y="6326"/>
                  <a:pt x="2813" y="6322"/>
                  <a:pt x="2808" y="6325"/>
                </a:cubicBezTo>
                <a:lnTo>
                  <a:pt x="2808" y="6325"/>
                </a:lnTo>
                <a:lnTo>
                  <a:pt x="3169" y="6346"/>
                </a:lnTo>
                <a:lnTo>
                  <a:pt x="3194" y="6346"/>
                </a:lnTo>
                <a:cubicBezTo>
                  <a:pt x="3749" y="6343"/>
                  <a:pt x="4293" y="6188"/>
                  <a:pt x="4768" y="5900"/>
                </a:cubicBezTo>
                <a:lnTo>
                  <a:pt x="4780" y="5892"/>
                </a:lnTo>
                <a:lnTo>
                  <a:pt x="5071" y="5690"/>
                </a:lnTo>
                <a:lnTo>
                  <a:pt x="5270" y="5513"/>
                </a:lnTo>
                <a:close/>
                <a:moveTo>
                  <a:pt x="4604" y="5501"/>
                </a:moveTo>
                <a:lnTo>
                  <a:pt x="4600" y="5504"/>
                </a:lnTo>
                <a:cubicBezTo>
                  <a:pt x="4596" y="5506"/>
                  <a:pt x="4592" y="5509"/>
                  <a:pt x="4588" y="5511"/>
                </a:cubicBezTo>
                <a:cubicBezTo>
                  <a:pt x="4592" y="5509"/>
                  <a:pt x="4596" y="5506"/>
                  <a:pt x="4600" y="5504"/>
                </a:cubicBezTo>
                <a:lnTo>
                  <a:pt x="4604" y="5501"/>
                </a:lnTo>
                <a:close/>
                <a:moveTo>
                  <a:pt x="1431" y="5498"/>
                </a:moveTo>
                <a:cubicBezTo>
                  <a:pt x="1432" y="5498"/>
                  <a:pt x="1435" y="5499"/>
                  <a:pt x="1439" y="5501"/>
                </a:cubicBezTo>
                <a:cubicBezTo>
                  <a:pt x="1482" y="5527"/>
                  <a:pt x="1524" y="5556"/>
                  <a:pt x="1562" y="5587"/>
                </a:cubicBezTo>
                <a:cubicBezTo>
                  <a:pt x="1551" y="5584"/>
                  <a:pt x="1541" y="5579"/>
                  <a:pt x="1531" y="5574"/>
                </a:cubicBezTo>
                <a:lnTo>
                  <a:pt x="1503" y="5554"/>
                </a:lnTo>
                <a:cubicBezTo>
                  <a:pt x="1482" y="5539"/>
                  <a:pt x="1459" y="5522"/>
                  <a:pt x="1445" y="5511"/>
                </a:cubicBezTo>
                <a:cubicBezTo>
                  <a:pt x="1437" y="5505"/>
                  <a:pt x="1433" y="5501"/>
                  <a:pt x="1431" y="5499"/>
                </a:cubicBezTo>
                <a:cubicBezTo>
                  <a:pt x="1431" y="5498"/>
                  <a:pt x="1431" y="5498"/>
                  <a:pt x="1431" y="5498"/>
                </a:cubicBezTo>
                <a:close/>
                <a:moveTo>
                  <a:pt x="4563" y="5485"/>
                </a:moveTo>
                <a:cubicBezTo>
                  <a:pt x="4521" y="5510"/>
                  <a:pt x="4508" y="5519"/>
                  <a:pt x="4506" y="5523"/>
                </a:cubicBezTo>
                <a:lnTo>
                  <a:pt x="4506" y="5524"/>
                </a:lnTo>
                <a:lnTo>
                  <a:pt x="4506" y="5524"/>
                </a:lnTo>
                <a:cubicBezTo>
                  <a:pt x="4506" y="5521"/>
                  <a:pt x="4517" y="5512"/>
                  <a:pt x="4563" y="5485"/>
                </a:cubicBezTo>
                <a:close/>
                <a:moveTo>
                  <a:pt x="4659" y="5464"/>
                </a:moveTo>
                <a:lnTo>
                  <a:pt x="4659" y="5464"/>
                </a:lnTo>
                <a:cubicBezTo>
                  <a:pt x="4644" y="5476"/>
                  <a:pt x="4628" y="5486"/>
                  <a:pt x="4612" y="5496"/>
                </a:cubicBezTo>
                <a:lnTo>
                  <a:pt x="4604" y="5501"/>
                </a:lnTo>
                <a:lnTo>
                  <a:pt x="4612" y="5495"/>
                </a:lnTo>
                <a:cubicBezTo>
                  <a:pt x="4623" y="5489"/>
                  <a:pt x="4634" y="5482"/>
                  <a:pt x="4644" y="5475"/>
                </a:cubicBezTo>
                <a:lnTo>
                  <a:pt x="4659" y="5464"/>
                </a:lnTo>
                <a:close/>
                <a:moveTo>
                  <a:pt x="4673" y="5452"/>
                </a:moveTo>
                <a:cubicBezTo>
                  <a:pt x="4669" y="5456"/>
                  <a:pt x="4664" y="5460"/>
                  <a:pt x="4659" y="5464"/>
                </a:cubicBezTo>
                <a:lnTo>
                  <a:pt x="4659" y="5464"/>
                </a:lnTo>
                <a:lnTo>
                  <a:pt x="4673" y="5452"/>
                </a:lnTo>
                <a:close/>
                <a:moveTo>
                  <a:pt x="4326" y="5447"/>
                </a:moveTo>
                <a:cubicBezTo>
                  <a:pt x="4327" y="5447"/>
                  <a:pt x="4329" y="5447"/>
                  <a:pt x="4329" y="5448"/>
                </a:cubicBezTo>
                <a:cubicBezTo>
                  <a:pt x="4303" y="5461"/>
                  <a:pt x="4275" y="5478"/>
                  <a:pt x="4248" y="5487"/>
                </a:cubicBezTo>
                <a:cubicBezTo>
                  <a:pt x="4221" y="5496"/>
                  <a:pt x="4158" y="5527"/>
                  <a:pt x="4144" y="5527"/>
                </a:cubicBezTo>
                <a:cubicBezTo>
                  <a:pt x="4188" y="5507"/>
                  <a:pt x="4231" y="5487"/>
                  <a:pt x="4264" y="5471"/>
                </a:cubicBezTo>
                <a:cubicBezTo>
                  <a:pt x="4294" y="5456"/>
                  <a:pt x="4316" y="5446"/>
                  <a:pt x="4326" y="5447"/>
                </a:cubicBezTo>
                <a:close/>
                <a:moveTo>
                  <a:pt x="4360" y="5356"/>
                </a:moveTo>
                <a:cubicBezTo>
                  <a:pt x="4356" y="5356"/>
                  <a:pt x="4352" y="5357"/>
                  <a:pt x="4348" y="5358"/>
                </a:cubicBezTo>
                <a:cubicBezTo>
                  <a:pt x="4337" y="5359"/>
                  <a:pt x="4324" y="5361"/>
                  <a:pt x="4314" y="5361"/>
                </a:cubicBezTo>
                <a:cubicBezTo>
                  <a:pt x="4292" y="5367"/>
                  <a:pt x="4271" y="5376"/>
                  <a:pt x="4252" y="5388"/>
                </a:cubicBezTo>
                <a:cubicBezTo>
                  <a:pt x="4232" y="5398"/>
                  <a:pt x="4220" y="5404"/>
                  <a:pt x="4214" y="5408"/>
                </a:cubicBezTo>
                <a:cubicBezTo>
                  <a:pt x="4209" y="5411"/>
                  <a:pt x="4211" y="5412"/>
                  <a:pt x="4216" y="5411"/>
                </a:cubicBezTo>
                <a:cubicBezTo>
                  <a:pt x="4255" y="5402"/>
                  <a:pt x="4191" y="5438"/>
                  <a:pt x="4175" y="5453"/>
                </a:cubicBezTo>
                <a:cubicBezTo>
                  <a:pt x="4168" y="5458"/>
                  <a:pt x="4160" y="5463"/>
                  <a:pt x="4152" y="5467"/>
                </a:cubicBezTo>
                <a:cubicBezTo>
                  <a:pt x="4179" y="5460"/>
                  <a:pt x="4206" y="5450"/>
                  <a:pt x="4230" y="5437"/>
                </a:cubicBezTo>
                <a:lnTo>
                  <a:pt x="4229" y="5436"/>
                </a:lnTo>
                <a:cubicBezTo>
                  <a:pt x="4276" y="5411"/>
                  <a:pt x="4385" y="5362"/>
                  <a:pt x="4373" y="5358"/>
                </a:cubicBezTo>
                <a:cubicBezTo>
                  <a:pt x="4369" y="5357"/>
                  <a:pt x="4365" y="5356"/>
                  <a:pt x="4360" y="5356"/>
                </a:cubicBezTo>
                <a:close/>
                <a:moveTo>
                  <a:pt x="1438" y="5344"/>
                </a:moveTo>
                <a:cubicBezTo>
                  <a:pt x="1459" y="5363"/>
                  <a:pt x="1499" y="5395"/>
                  <a:pt x="1504" y="5403"/>
                </a:cubicBezTo>
                <a:cubicBezTo>
                  <a:pt x="1532" y="5425"/>
                  <a:pt x="1554" y="5442"/>
                  <a:pt x="1574" y="5458"/>
                </a:cubicBezTo>
                <a:cubicBezTo>
                  <a:pt x="1554" y="5443"/>
                  <a:pt x="1532" y="5425"/>
                  <a:pt x="1504" y="5403"/>
                </a:cubicBezTo>
                <a:cubicBezTo>
                  <a:pt x="1499" y="5395"/>
                  <a:pt x="1458" y="5363"/>
                  <a:pt x="1438" y="5344"/>
                </a:cubicBezTo>
                <a:close/>
                <a:moveTo>
                  <a:pt x="4907" y="5344"/>
                </a:moveTo>
                <a:lnTo>
                  <a:pt x="4905" y="5357"/>
                </a:lnTo>
                <a:lnTo>
                  <a:pt x="4905" y="5357"/>
                </a:lnTo>
                <a:cubicBezTo>
                  <a:pt x="4903" y="5355"/>
                  <a:pt x="4902" y="5352"/>
                  <a:pt x="4907" y="5344"/>
                </a:cubicBezTo>
                <a:close/>
                <a:moveTo>
                  <a:pt x="4981" y="5300"/>
                </a:moveTo>
                <a:cubicBezTo>
                  <a:pt x="4963" y="5312"/>
                  <a:pt x="4933" y="5338"/>
                  <a:pt x="4905" y="5357"/>
                </a:cubicBezTo>
                <a:lnTo>
                  <a:pt x="4905" y="5357"/>
                </a:lnTo>
                <a:lnTo>
                  <a:pt x="4947" y="5326"/>
                </a:lnTo>
                <a:cubicBezTo>
                  <a:pt x="4960" y="5316"/>
                  <a:pt x="4972" y="5306"/>
                  <a:pt x="4981" y="5300"/>
                </a:cubicBezTo>
                <a:close/>
                <a:moveTo>
                  <a:pt x="5596" y="5250"/>
                </a:moveTo>
                <a:cubicBezTo>
                  <a:pt x="5541" y="5306"/>
                  <a:pt x="5473" y="5378"/>
                  <a:pt x="5387" y="5464"/>
                </a:cubicBezTo>
                <a:lnTo>
                  <a:pt x="5387" y="5464"/>
                </a:lnTo>
                <a:lnTo>
                  <a:pt x="5387" y="5464"/>
                </a:lnTo>
                <a:lnTo>
                  <a:pt x="5379" y="5465"/>
                </a:lnTo>
                <a:lnTo>
                  <a:pt x="5387" y="5464"/>
                </a:lnTo>
                <a:lnTo>
                  <a:pt x="5387" y="5464"/>
                </a:lnTo>
                <a:cubicBezTo>
                  <a:pt x="5473" y="5379"/>
                  <a:pt x="5541" y="5307"/>
                  <a:pt x="5596" y="5250"/>
                </a:cubicBezTo>
                <a:close/>
                <a:moveTo>
                  <a:pt x="1065" y="5222"/>
                </a:moveTo>
                <a:cubicBezTo>
                  <a:pt x="1139" y="5290"/>
                  <a:pt x="1210" y="5349"/>
                  <a:pt x="1327" y="5453"/>
                </a:cubicBezTo>
                <a:cubicBezTo>
                  <a:pt x="1343" y="5468"/>
                  <a:pt x="1360" y="5480"/>
                  <a:pt x="1379" y="5489"/>
                </a:cubicBezTo>
                <a:cubicBezTo>
                  <a:pt x="1398" y="5503"/>
                  <a:pt x="1415" y="5517"/>
                  <a:pt x="1435" y="5530"/>
                </a:cubicBezTo>
                <a:lnTo>
                  <a:pt x="1491" y="5569"/>
                </a:lnTo>
                <a:cubicBezTo>
                  <a:pt x="1507" y="5585"/>
                  <a:pt x="1524" y="5600"/>
                  <a:pt x="1542" y="5612"/>
                </a:cubicBezTo>
                <a:cubicBezTo>
                  <a:pt x="1568" y="5630"/>
                  <a:pt x="1600" y="5651"/>
                  <a:pt x="1632" y="5671"/>
                </a:cubicBezTo>
                <a:cubicBezTo>
                  <a:pt x="1645" y="5679"/>
                  <a:pt x="1658" y="5687"/>
                  <a:pt x="1672" y="5694"/>
                </a:cubicBezTo>
                <a:cubicBezTo>
                  <a:pt x="1677" y="5697"/>
                  <a:pt x="1683" y="5699"/>
                  <a:pt x="1689" y="5701"/>
                </a:cubicBezTo>
                <a:cubicBezTo>
                  <a:pt x="1695" y="5703"/>
                  <a:pt x="1693" y="5699"/>
                  <a:pt x="1700" y="5701"/>
                </a:cubicBezTo>
                <a:cubicBezTo>
                  <a:pt x="1714" y="5706"/>
                  <a:pt x="1727" y="5711"/>
                  <a:pt x="1740" y="5718"/>
                </a:cubicBezTo>
                <a:cubicBezTo>
                  <a:pt x="1758" y="5726"/>
                  <a:pt x="1783" y="5741"/>
                  <a:pt x="1818" y="5758"/>
                </a:cubicBezTo>
                <a:cubicBezTo>
                  <a:pt x="1857" y="5778"/>
                  <a:pt x="1887" y="5798"/>
                  <a:pt x="1908" y="5808"/>
                </a:cubicBezTo>
                <a:cubicBezTo>
                  <a:pt x="1929" y="5818"/>
                  <a:pt x="1940" y="5825"/>
                  <a:pt x="1938" y="5828"/>
                </a:cubicBezTo>
                <a:cubicBezTo>
                  <a:pt x="1936" y="5831"/>
                  <a:pt x="1930" y="5832"/>
                  <a:pt x="1988" y="5859"/>
                </a:cubicBezTo>
                <a:cubicBezTo>
                  <a:pt x="2010" y="5876"/>
                  <a:pt x="2035" y="5889"/>
                  <a:pt x="2061" y="5900"/>
                </a:cubicBezTo>
                <a:cubicBezTo>
                  <a:pt x="2079" y="5907"/>
                  <a:pt x="2100" y="5917"/>
                  <a:pt x="2126" y="5927"/>
                </a:cubicBezTo>
                <a:cubicBezTo>
                  <a:pt x="2139" y="5932"/>
                  <a:pt x="2152" y="5938"/>
                  <a:pt x="2167" y="5943"/>
                </a:cubicBezTo>
                <a:lnTo>
                  <a:pt x="2214" y="5959"/>
                </a:lnTo>
                <a:cubicBezTo>
                  <a:pt x="2291" y="5986"/>
                  <a:pt x="2379" y="6009"/>
                  <a:pt x="2451" y="6032"/>
                </a:cubicBezTo>
                <a:lnTo>
                  <a:pt x="2517" y="6049"/>
                </a:lnTo>
                <a:cubicBezTo>
                  <a:pt x="2540" y="6054"/>
                  <a:pt x="2563" y="6059"/>
                  <a:pt x="2586" y="6064"/>
                </a:cubicBezTo>
                <a:lnTo>
                  <a:pt x="2653" y="6084"/>
                </a:lnTo>
                <a:lnTo>
                  <a:pt x="2687" y="6092"/>
                </a:lnTo>
                <a:cubicBezTo>
                  <a:pt x="2721" y="6100"/>
                  <a:pt x="2744" y="6104"/>
                  <a:pt x="2759" y="6108"/>
                </a:cubicBezTo>
                <a:cubicBezTo>
                  <a:pt x="2769" y="6110"/>
                  <a:pt x="2779" y="6114"/>
                  <a:pt x="2788" y="6118"/>
                </a:cubicBezTo>
                <a:cubicBezTo>
                  <a:pt x="2789" y="6127"/>
                  <a:pt x="2848" y="6144"/>
                  <a:pt x="2961" y="6156"/>
                </a:cubicBezTo>
                <a:cubicBezTo>
                  <a:pt x="3001" y="6157"/>
                  <a:pt x="2996" y="6154"/>
                  <a:pt x="2998" y="6152"/>
                </a:cubicBezTo>
                <a:lnTo>
                  <a:pt x="2998" y="6147"/>
                </a:lnTo>
                <a:cubicBezTo>
                  <a:pt x="2937" y="6140"/>
                  <a:pt x="2835" y="6127"/>
                  <a:pt x="2871" y="6127"/>
                </a:cubicBezTo>
                <a:cubicBezTo>
                  <a:pt x="2963" y="6125"/>
                  <a:pt x="2872" y="6117"/>
                  <a:pt x="2792" y="6100"/>
                </a:cubicBezTo>
                <a:cubicBezTo>
                  <a:pt x="2762" y="6097"/>
                  <a:pt x="2737" y="6093"/>
                  <a:pt x="2718" y="6090"/>
                </a:cubicBezTo>
                <a:cubicBezTo>
                  <a:pt x="2705" y="6088"/>
                  <a:pt x="2693" y="6084"/>
                  <a:pt x="2682" y="6079"/>
                </a:cubicBezTo>
                <a:cubicBezTo>
                  <a:pt x="2682" y="6078"/>
                  <a:pt x="2682" y="6078"/>
                  <a:pt x="2685" y="6078"/>
                </a:cubicBezTo>
                <a:lnTo>
                  <a:pt x="2694" y="6073"/>
                </a:lnTo>
                <a:lnTo>
                  <a:pt x="2695" y="6073"/>
                </a:lnTo>
                <a:lnTo>
                  <a:pt x="2786" y="6083"/>
                </a:lnTo>
                <a:lnTo>
                  <a:pt x="2786" y="6083"/>
                </a:lnTo>
                <a:cubicBezTo>
                  <a:pt x="2817" y="6087"/>
                  <a:pt x="2847" y="6092"/>
                  <a:pt x="2877" y="6095"/>
                </a:cubicBezTo>
                <a:cubicBezTo>
                  <a:pt x="2907" y="6097"/>
                  <a:pt x="2937" y="6099"/>
                  <a:pt x="2964" y="6099"/>
                </a:cubicBezTo>
                <a:lnTo>
                  <a:pt x="2965" y="6099"/>
                </a:lnTo>
                <a:lnTo>
                  <a:pt x="2966" y="6093"/>
                </a:lnTo>
                <a:lnTo>
                  <a:pt x="2966" y="6093"/>
                </a:lnTo>
                <a:lnTo>
                  <a:pt x="2965" y="6099"/>
                </a:lnTo>
                <a:lnTo>
                  <a:pt x="3137" y="6109"/>
                </a:lnTo>
                <a:cubicBezTo>
                  <a:pt x="3195" y="6118"/>
                  <a:pt x="3109" y="6119"/>
                  <a:pt x="3034" y="6119"/>
                </a:cubicBezTo>
                <a:cubicBezTo>
                  <a:pt x="3105" y="6129"/>
                  <a:pt x="3177" y="6130"/>
                  <a:pt x="3248" y="6123"/>
                </a:cubicBezTo>
                <a:cubicBezTo>
                  <a:pt x="3275" y="6123"/>
                  <a:pt x="3305" y="6122"/>
                  <a:pt x="3335" y="6120"/>
                </a:cubicBezTo>
                <a:cubicBezTo>
                  <a:pt x="3365" y="6118"/>
                  <a:pt x="3393" y="6116"/>
                  <a:pt x="3416" y="6116"/>
                </a:cubicBezTo>
                <a:cubicBezTo>
                  <a:pt x="3469" y="6113"/>
                  <a:pt x="3526" y="6104"/>
                  <a:pt x="3564" y="6103"/>
                </a:cubicBezTo>
                <a:lnTo>
                  <a:pt x="3536" y="6135"/>
                </a:lnTo>
                <a:cubicBezTo>
                  <a:pt x="3648" y="6130"/>
                  <a:pt x="3637" y="6141"/>
                  <a:pt x="3632" y="6155"/>
                </a:cubicBezTo>
                <a:cubicBezTo>
                  <a:pt x="3602" y="6158"/>
                  <a:pt x="3573" y="6163"/>
                  <a:pt x="3544" y="6170"/>
                </a:cubicBezTo>
                <a:lnTo>
                  <a:pt x="3537" y="6171"/>
                </a:lnTo>
                <a:lnTo>
                  <a:pt x="3479" y="6179"/>
                </a:lnTo>
                <a:lnTo>
                  <a:pt x="3413" y="6184"/>
                </a:lnTo>
                <a:cubicBezTo>
                  <a:pt x="3370" y="6186"/>
                  <a:pt x="3326" y="6191"/>
                  <a:pt x="3282" y="6191"/>
                </a:cubicBezTo>
                <a:cubicBezTo>
                  <a:pt x="3248" y="6191"/>
                  <a:pt x="3212" y="6192"/>
                  <a:pt x="3177" y="6192"/>
                </a:cubicBezTo>
                <a:lnTo>
                  <a:pt x="3069" y="6190"/>
                </a:lnTo>
                <a:lnTo>
                  <a:pt x="3013" y="6189"/>
                </a:lnTo>
                <a:lnTo>
                  <a:pt x="2957" y="6184"/>
                </a:lnTo>
                <a:lnTo>
                  <a:pt x="2870" y="6175"/>
                </a:lnTo>
                <a:cubicBezTo>
                  <a:pt x="2842" y="6171"/>
                  <a:pt x="2813" y="6166"/>
                  <a:pt x="2784" y="6162"/>
                </a:cubicBezTo>
                <a:cubicBezTo>
                  <a:pt x="2610" y="6140"/>
                  <a:pt x="2438" y="6101"/>
                  <a:pt x="2271" y="6046"/>
                </a:cubicBezTo>
                <a:lnTo>
                  <a:pt x="2261" y="6042"/>
                </a:lnTo>
                <a:lnTo>
                  <a:pt x="2235" y="6033"/>
                </a:lnTo>
                <a:lnTo>
                  <a:pt x="2259" y="6041"/>
                </a:lnTo>
                <a:lnTo>
                  <a:pt x="2178" y="6009"/>
                </a:lnTo>
                <a:cubicBezTo>
                  <a:pt x="2165" y="6001"/>
                  <a:pt x="2152" y="5993"/>
                  <a:pt x="2138" y="5988"/>
                </a:cubicBezTo>
                <a:cubicBezTo>
                  <a:pt x="2118" y="5978"/>
                  <a:pt x="2094" y="5968"/>
                  <a:pt x="2066" y="5956"/>
                </a:cubicBezTo>
                <a:cubicBezTo>
                  <a:pt x="2010" y="5935"/>
                  <a:pt x="1943" y="5903"/>
                  <a:pt x="1879" y="5875"/>
                </a:cubicBezTo>
                <a:cubicBezTo>
                  <a:pt x="1842" y="5856"/>
                  <a:pt x="1813" y="5839"/>
                  <a:pt x="1784" y="5824"/>
                </a:cubicBezTo>
                <a:cubicBezTo>
                  <a:pt x="1755" y="5808"/>
                  <a:pt x="1730" y="5791"/>
                  <a:pt x="1700" y="5773"/>
                </a:cubicBezTo>
                <a:lnTo>
                  <a:pt x="1733" y="5783"/>
                </a:lnTo>
                <a:cubicBezTo>
                  <a:pt x="1749" y="5790"/>
                  <a:pt x="1765" y="5794"/>
                  <a:pt x="1782" y="5797"/>
                </a:cubicBezTo>
                <a:cubicBezTo>
                  <a:pt x="1790" y="5798"/>
                  <a:pt x="1790" y="5796"/>
                  <a:pt x="1782" y="5789"/>
                </a:cubicBezTo>
                <a:cubicBezTo>
                  <a:pt x="1776" y="5784"/>
                  <a:pt x="1770" y="5780"/>
                  <a:pt x="1764" y="5776"/>
                </a:cubicBezTo>
                <a:cubicBezTo>
                  <a:pt x="1755" y="5771"/>
                  <a:pt x="1745" y="5764"/>
                  <a:pt x="1733" y="5756"/>
                </a:cubicBezTo>
                <a:cubicBezTo>
                  <a:pt x="1708" y="5739"/>
                  <a:pt x="1674" y="5719"/>
                  <a:pt x="1631" y="5692"/>
                </a:cubicBezTo>
                <a:cubicBezTo>
                  <a:pt x="1606" y="5672"/>
                  <a:pt x="1580" y="5654"/>
                  <a:pt x="1553" y="5638"/>
                </a:cubicBezTo>
                <a:cubicBezTo>
                  <a:pt x="1523" y="5620"/>
                  <a:pt x="1526" y="5625"/>
                  <a:pt x="1528" y="5629"/>
                </a:cubicBezTo>
                <a:cubicBezTo>
                  <a:pt x="1533" y="5637"/>
                  <a:pt x="1545" y="5649"/>
                  <a:pt x="1553" y="5659"/>
                </a:cubicBezTo>
                <a:cubicBezTo>
                  <a:pt x="1541" y="5652"/>
                  <a:pt x="1528" y="5645"/>
                  <a:pt x="1516" y="5637"/>
                </a:cubicBezTo>
                <a:cubicBezTo>
                  <a:pt x="1504" y="5629"/>
                  <a:pt x="1492" y="5620"/>
                  <a:pt x="1481" y="5612"/>
                </a:cubicBezTo>
                <a:lnTo>
                  <a:pt x="1411" y="5560"/>
                </a:lnTo>
                <a:cubicBezTo>
                  <a:pt x="1388" y="5543"/>
                  <a:pt x="1366" y="5523"/>
                  <a:pt x="1343" y="5505"/>
                </a:cubicBezTo>
                <a:cubicBezTo>
                  <a:pt x="1332" y="5496"/>
                  <a:pt x="1320" y="5487"/>
                  <a:pt x="1309" y="5479"/>
                </a:cubicBezTo>
                <a:cubicBezTo>
                  <a:pt x="1297" y="5470"/>
                  <a:pt x="1286" y="5461"/>
                  <a:pt x="1274" y="5452"/>
                </a:cubicBezTo>
                <a:cubicBezTo>
                  <a:pt x="1233" y="5417"/>
                  <a:pt x="1198" y="5388"/>
                  <a:pt x="1177" y="5366"/>
                </a:cubicBezTo>
                <a:cubicBezTo>
                  <a:pt x="1155" y="5343"/>
                  <a:pt x="1148" y="5330"/>
                  <a:pt x="1153" y="5331"/>
                </a:cubicBezTo>
                <a:cubicBezTo>
                  <a:pt x="1158" y="5332"/>
                  <a:pt x="1152" y="5321"/>
                  <a:pt x="1112" y="5283"/>
                </a:cubicBezTo>
                <a:cubicBezTo>
                  <a:pt x="1099" y="5276"/>
                  <a:pt x="1087" y="5269"/>
                  <a:pt x="1075" y="5261"/>
                </a:cubicBezTo>
                <a:cubicBezTo>
                  <a:pt x="1087" y="5269"/>
                  <a:pt x="1099" y="5276"/>
                  <a:pt x="1112" y="5281"/>
                </a:cubicBezTo>
                <a:cubicBezTo>
                  <a:pt x="1095" y="5264"/>
                  <a:pt x="1080" y="5245"/>
                  <a:pt x="1064" y="5227"/>
                </a:cubicBezTo>
                <a:lnTo>
                  <a:pt x="1065" y="5222"/>
                </a:lnTo>
                <a:close/>
                <a:moveTo>
                  <a:pt x="5185" y="5221"/>
                </a:moveTo>
                <a:lnTo>
                  <a:pt x="5186" y="5221"/>
                </a:lnTo>
                <a:lnTo>
                  <a:pt x="5186" y="5221"/>
                </a:lnTo>
                <a:cubicBezTo>
                  <a:pt x="5186" y="5221"/>
                  <a:pt x="5185" y="5221"/>
                  <a:pt x="5185" y="5221"/>
                </a:cubicBezTo>
                <a:close/>
                <a:moveTo>
                  <a:pt x="5160" y="5217"/>
                </a:moveTo>
                <a:lnTo>
                  <a:pt x="5159" y="5223"/>
                </a:lnTo>
                <a:lnTo>
                  <a:pt x="5159" y="5223"/>
                </a:lnTo>
                <a:cubicBezTo>
                  <a:pt x="5156" y="5224"/>
                  <a:pt x="5156" y="5222"/>
                  <a:pt x="5160" y="5217"/>
                </a:cubicBezTo>
                <a:close/>
                <a:moveTo>
                  <a:pt x="5183" y="5211"/>
                </a:moveTo>
                <a:cubicBezTo>
                  <a:pt x="5185" y="5211"/>
                  <a:pt x="5184" y="5213"/>
                  <a:pt x="5179" y="5220"/>
                </a:cubicBezTo>
                <a:lnTo>
                  <a:pt x="5182" y="5212"/>
                </a:lnTo>
                <a:lnTo>
                  <a:pt x="5183" y="5211"/>
                </a:lnTo>
                <a:close/>
                <a:moveTo>
                  <a:pt x="5182" y="5211"/>
                </a:moveTo>
                <a:lnTo>
                  <a:pt x="5182" y="5212"/>
                </a:lnTo>
                <a:lnTo>
                  <a:pt x="5171" y="5217"/>
                </a:lnTo>
                <a:cubicBezTo>
                  <a:pt x="5167" y="5220"/>
                  <a:pt x="5162" y="5223"/>
                  <a:pt x="5159" y="5223"/>
                </a:cubicBezTo>
                <a:lnTo>
                  <a:pt x="5159" y="5223"/>
                </a:lnTo>
                <a:lnTo>
                  <a:pt x="5171" y="5216"/>
                </a:lnTo>
                <a:cubicBezTo>
                  <a:pt x="5176" y="5214"/>
                  <a:pt x="5180" y="5211"/>
                  <a:pt x="5182" y="5211"/>
                </a:cubicBezTo>
                <a:close/>
                <a:moveTo>
                  <a:pt x="1096" y="5180"/>
                </a:moveTo>
                <a:cubicBezTo>
                  <a:pt x="1097" y="5181"/>
                  <a:pt x="1098" y="5182"/>
                  <a:pt x="1101" y="5184"/>
                </a:cubicBezTo>
                <a:lnTo>
                  <a:pt x="1096" y="5186"/>
                </a:lnTo>
                <a:lnTo>
                  <a:pt x="1096" y="5186"/>
                </a:lnTo>
                <a:cubicBezTo>
                  <a:pt x="1094" y="5182"/>
                  <a:pt x="1094" y="5180"/>
                  <a:pt x="1096" y="5180"/>
                </a:cubicBezTo>
                <a:close/>
                <a:moveTo>
                  <a:pt x="1350" y="5179"/>
                </a:moveTo>
                <a:cubicBezTo>
                  <a:pt x="1351" y="5178"/>
                  <a:pt x="1363" y="5187"/>
                  <a:pt x="1369" y="5190"/>
                </a:cubicBezTo>
                <a:cubicBezTo>
                  <a:pt x="1363" y="5187"/>
                  <a:pt x="1350" y="5179"/>
                  <a:pt x="1350" y="5179"/>
                </a:cubicBezTo>
                <a:close/>
                <a:moveTo>
                  <a:pt x="5245" y="5175"/>
                </a:moveTo>
                <a:cubicBezTo>
                  <a:pt x="5216" y="5203"/>
                  <a:pt x="5193" y="5222"/>
                  <a:pt x="5186" y="5221"/>
                </a:cubicBezTo>
                <a:lnTo>
                  <a:pt x="5186" y="5221"/>
                </a:lnTo>
                <a:lnTo>
                  <a:pt x="5188" y="5221"/>
                </a:lnTo>
                <a:cubicBezTo>
                  <a:pt x="5196" y="5219"/>
                  <a:pt x="5217" y="5201"/>
                  <a:pt x="5245" y="5175"/>
                </a:cubicBezTo>
                <a:close/>
                <a:moveTo>
                  <a:pt x="1513" y="5171"/>
                </a:moveTo>
                <a:lnTo>
                  <a:pt x="1513" y="5171"/>
                </a:lnTo>
                <a:lnTo>
                  <a:pt x="1513" y="5172"/>
                </a:lnTo>
                <a:cubicBezTo>
                  <a:pt x="1513" y="5172"/>
                  <a:pt x="1513" y="5172"/>
                  <a:pt x="1513" y="5173"/>
                </a:cubicBezTo>
                <a:cubicBezTo>
                  <a:pt x="1513" y="5172"/>
                  <a:pt x="1513" y="5171"/>
                  <a:pt x="1513" y="5171"/>
                </a:cubicBezTo>
                <a:close/>
                <a:moveTo>
                  <a:pt x="1513" y="5171"/>
                </a:moveTo>
                <a:cubicBezTo>
                  <a:pt x="1516" y="5172"/>
                  <a:pt x="1543" y="5192"/>
                  <a:pt x="1568" y="5210"/>
                </a:cubicBezTo>
                <a:cubicBezTo>
                  <a:pt x="1545" y="5194"/>
                  <a:pt x="1520" y="5175"/>
                  <a:pt x="1514" y="5172"/>
                </a:cubicBezTo>
                <a:lnTo>
                  <a:pt x="1513" y="5171"/>
                </a:lnTo>
                <a:lnTo>
                  <a:pt x="1513" y="5171"/>
                </a:lnTo>
                <a:close/>
                <a:moveTo>
                  <a:pt x="5268" y="5132"/>
                </a:moveTo>
                <a:cubicBezTo>
                  <a:pt x="5240" y="5161"/>
                  <a:pt x="5212" y="5190"/>
                  <a:pt x="5184" y="5219"/>
                </a:cubicBezTo>
                <a:lnTo>
                  <a:pt x="5184" y="5219"/>
                </a:lnTo>
                <a:cubicBezTo>
                  <a:pt x="5212" y="5190"/>
                  <a:pt x="5240" y="5161"/>
                  <a:pt x="5268" y="5132"/>
                </a:cubicBezTo>
                <a:close/>
                <a:moveTo>
                  <a:pt x="848" y="4998"/>
                </a:moveTo>
                <a:lnTo>
                  <a:pt x="857" y="5010"/>
                </a:lnTo>
                <a:cubicBezTo>
                  <a:pt x="867" y="5023"/>
                  <a:pt x="877" y="5035"/>
                  <a:pt x="886" y="5047"/>
                </a:cubicBezTo>
                <a:cubicBezTo>
                  <a:pt x="877" y="5036"/>
                  <a:pt x="867" y="5023"/>
                  <a:pt x="857" y="5010"/>
                </a:cubicBezTo>
                <a:lnTo>
                  <a:pt x="848" y="4998"/>
                </a:lnTo>
                <a:close/>
                <a:moveTo>
                  <a:pt x="887" y="4981"/>
                </a:moveTo>
                <a:lnTo>
                  <a:pt x="891" y="4986"/>
                </a:lnTo>
                <a:cubicBezTo>
                  <a:pt x="893" y="4990"/>
                  <a:pt x="897" y="4995"/>
                  <a:pt x="901" y="5001"/>
                </a:cubicBezTo>
                <a:cubicBezTo>
                  <a:pt x="895" y="4992"/>
                  <a:pt x="890" y="4985"/>
                  <a:pt x="887" y="4981"/>
                </a:cubicBezTo>
                <a:lnTo>
                  <a:pt x="887" y="4981"/>
                </a:lnTo>
                <a:close/>
                <a:moveTo>
                  <a:pt x="880" y="4968"/>
                </a:moveTo>
                <a:cubicBezTo>
                  <a:pt x="881" y="4969"/>
                  <a:pt x="882" y="4971"/>
                  <a:pt x="884" y="4976"/>
                </a:cubicBezTo>
                <a:lnTo>
                  <a:pt x="887" y="4981"/>
                </a:lnTo>
                <a:lnTo>
                  <a:pt x="887" y="4980"/>
                </a:lnTo>
                <a:cubicBezTo>
                  <a:pt x="882" y="4972"/>
                  <a:pt x="880" y="4969"/>
                  <a:pt x="880" y="4968"/>
                </a:cubicBezTo>
                <a:close/>
                <a:moveTo>
                  <a:pt x="819" y="4959"/>
                </a:moveTo>
                <a:cubicBezTo>
                  <a:pt x="825" y="4968"/>
                  <a:pt x="835" y="4982"/>
                  <a:pt x="848" y="4998"/>
                </a:cubicBezTo>
                <a:lnTo>
                  <a:pt x="848" y="4998"/>
                </a:lnTo>
                <a:lnTo>
                  <a:pt x="848" y="4998"/>
                </a:lnTo>
                <a:cubicBezTo>
                  <a:pt x="835" y="4982"/>
                  <a:pt x="825" y="4968"/>
                  <a:pt x="819" y="4959"/>
                </a:cubicBezTo>
                <a:close/>
                <a:moveTo>
                  <a:pt x="5073" y="4920"/>
                </a:moveTo>
                <a:lnTo>
                  <a:pt x="5070" y="4923"/>
                </a:lnTo>
                <a:lnTo>
                  <a:pt x="5070" y="4923"/>
                </a:lnTo>
                <a:cubicBezTo>
                  <a:pt x="5071" y="4922"/>
                  <a:pt x="5072" y="4921"/>
                  <a:pt x="5073" y="4920"/>
                </a:cubicBezTo>
                <a:close/>
                <a:moveTo>
                  <a:pt x="5022" y="4836"/>
                </a:moveTo>
                <a:cubicBezTo>
                  <a:pt x="5019" y="4836"/>
                  <a:pt x="5003" y="4852"/>
                  <a:pt x="4972" y="4879"/>
                </a:cubicBezTo>
                <a:cubicBezTo>
                  <a:pt x="4952" y="4901"/>
                  <a:pt x="4934" y="4920"/>
                  <a:pt x="4918" y="4938"/>
                </a:cubicBezTo>
                <a:cubicBezTo>
                  <a:pt x="4902" y="4955"/>
                  <a:pt x="4887" y="4970"/>
                  <a:pt x="4876" y="4983"/>
                </a:cubicBezTo>
                <a:cubicBezTo>
                  <a:pt x="4860" y="4998"/>
                  <a:pt x="4847" y="5016"/>
                  <a:pt x="4837" y="5035"/>
                </a:cubicBezTo>
                <a:cubicBezTo>
                  <a:pt x="4860" y="5016"/>
                  <a:pt x="4881" y="4996"/>
                  <a:pt x="4902" y="4975"/>
                </a:cubicBezTo>
                <a:lnTo>
                  <a:pt x="4928" y="4947"/>
                </a:lnTo>
                <a:cubicBezTo>
                  <a:pt x="4936" y="4938"/>
                  <a:pt x="4944" y="4928"/>
                  <a:pt x="4954" y="4918"/>
                </a:cubicBezTo>
                <a:cubicBezTo>
                  <a:pt x="4976" y="4893"/>
                  <a:pt x="4993" y="4875"/>
                  <a:pt x="5005" y="4861"/>
                </a:cubicBezTo>
                <a:cubicBezTo>
                  <a:pt x="5012" y="4854"/>
                  <a:pt x="5017" y="4846"/>
                  <a:pt x="5022" y="4837"/>
                </a:cubicBezTo>
                <a:cubicBezTo>
                  <a:pt x="5022" y="4837"/>
                  <a:pt x="5022" y="4836"/>
                  <a:pt x="5022" y="4836"/>
                </a:cubicBezTo>
                <a:close/>
                <a:moveTo>
                  <a:pt x="5390" y="4832"/>
                </a:moveTo>
                <a:cubicBezTo>
                  <a:pt x="5389" y="4836"/>
                  <a:pt x="5389" y="4837"/>
                  <a:pt x="5390" y="4836"/>
                </a:cubicBezTo>
                <a:lnTo>
                  <a:pt x="5391" y="4836"/>
                </a:lnTo>
                <a:lnTo>
                  <a:pt x="5391" y="4836"/>
                </a:lnTo>
                <a:cubicBezTo>
                  <a:pt x="5389" y="4837"/>
                  <a:pt x="5388" y="4837"/>
                  <a:pt x="5390" y="4832"/>
                </a:cubicBezTo>
                <a:close/>
                <a:moveTo>
                  <a:pt x="5397" y="4832"/>
                </a:moveTo>
                <a:lnTo>
                  <a:pt x="5396" y="4832"/>
                </a:lnTo>
                <a:cubicBezTo>
                  <a:pt x="5395" y="4834"/>
                  <a:pt x="5393" y="4835"/>
                  <a:pt x="5392" y="4836"/>
                </a:cubicBezTo>
                <a:lnTo>
                  <a:pt x="5391" y="4836"/>
                </a:lnTo>
                <a:lnTo>
                  <a:pt x="5393" y="4835"/>
                </a:lnTo>
                <a:cubicBezTo>
                  <a:pt x="5394" y="4834"/>
                  <a:pt x="5395" y="4833"/>
                  <a:pt x="5396" y="4833"/>
                </a:cubicBezTo>
                <a:lnTo>
                  <a:pt x="5397" y="4832"/>
                </a:lnTo>
                <a:close/>
                <a:moveTo>
                  <a:pt x="5404" y="4830"/>
                </a:moveTo>
                <a:lnTo>
                  <a:pt x="5404" y="4830"/>
                </a:lnTo>
                <a:cubicBezTo>
                  <a:pt x="5404" y="4831"/>
                  <a:pt x="5404" y="4831"/>
                  <a:pt x="5403" y="4832"/>
                </a:cubicBezTo>
                <a:lnTo>
                  <a:pt x="5404" y="4830"/>
                </a:lnTo>
                <a:close/>
                <a:moveTo>
                  <a:pt x="5403" y="4828"/>
                </a:moveTo>
                <a:cubicBezTo>
                  <a:pt x="5404" y="4829"/>
                  <a:pt x="5404" y="4829"/>
                  <a:pt x="5404" y="4830"/>
                </a:cubicBezTo>
                <a:lnTo>
                  <a:pt x="5404" y="4830"/>
                </a:lnTo>
                <a:lnTo>
                  <a:pt x="5404" y="4829"/>
                </a:lnTo>
                <a:cubicBezTo>
                  <a:pt x="5404" y="4828"/>
                  <a:pt x="5402" y="4829"/>
                  <a:pt x="5400" y="4830"/>
                </a:cubicBezTo>
                <a:lnTo>
                  <a:pt x="5397" y="4832"/>
                </a:lnTo>
                <a:lnTo>
                  <a:pt x="5400" y="4830"/>
                </a:lnTo>
                <a:cubicBezTo>
                  <a:pt x="5401" y="4829"/>
                  <a:pt x="5403" y="4828"/>
                  <a:pt x="5403" y="4828"/>
                </a:cubicBezTo>
                <a:close/>
                <a:moveTo>
                  <a:pt x="5150" y="4801"/>
                </a:moveTo>
                <a:cubicBezTo>
                  <a:pt x="5142" y="4822"/>
                  <a:pt x="5113" y="4855"/>
                  <a:pt x="5080" y="4893"/>
                </a:cubicBezTo>
                <a:cubicBezTo>
                  <a:pt x="5113" y="4855"/>
                  <a:pt x="5142" y="4821"/>
                  <a:pt x="5150" y="4801"/>
                </a:cubicBezTo>
                <a:close/>
                <a:moveTo>
                  <a:pt x="5180" y="4781"/>
                </a:moveTo>
                <a:lnTo>
                  <a:pt x="5180" y="4782"/>
                </a:lnTo>
                <a:lnTo>
                  <a:pt x="5186" y="4788"/>
                </a:lnTo>
                <a:lnTo>
                  <a:pt x="5158" y="4824"/>
                </a:lnTo>
                <a:lnTo>
                  <a:pt x="5128" y="4858"/>
                </a:lnTo>
                <a:cubicBezTo>
                  <a:pt x="5126" y="4857"/>
                  <a:pt x="5126" y="4853"/>
                  <a:pt x="5133" y="4842"/>
                </a:cubicBezTo>
                <a:cubicBezTo>
                  <a:pt x="5137" y="4837"/>
                  <a:pt x="5143" y="4830"/>
                  <a:pt x="5150" y="4820"/>
                </a:cubicBezTo>
                <a:cubicBezTo>
                  <a:pt x="5158" y="4810"/>
                  <a:pt x="5168" y="4797"/>
                  <a:pt x="5180" y="4781"/>
                </a:cubicBezTo>
                <a:close/>
                <a:moveTo>
                  <a:pt x="5160" y="4770"/>
                </a:moveTo>
                <a:cubicBezTo>
                  <a:pt x="5161" y="4776"/>
                  <a:pt x="5180" y="4757"/>
                  <a:pt x="5150" y="4801"/>
                </a:cubicBezTo>
                <a:cubicBezTo>
                  <a:pt x="5137" y="4814"/>
                  <a:pt x="5125" y="4823"/>
                  <a:pt x="5125" y="4821"/>
                </a:cubicBezTo>
                <a:cubicBezTo>
                  <a:pt x="5135" y="4803"/>
                  <a:pt x="5146" y="4786"/>
                  <a:pt x="5160" y="4770"/>
                </a:cubicBezTo>
                <a:close/>
                <a:moveTo>
                  <a:pt x="5214" y="4767"/>
                </a:moveTo>
                <a:lnTo>
                  <a:pt x="5198" y="4786"/>
                </a:lnTo>
                <a:lnTo>
                  <a:pt x="5199" y="4785"/>
                </a:lnTo>
                <a:lnTo>
                  <a:pt x="5214" y="4767"/>
                </a:lnTo>
                <a:close/>
                <a:moveTo>
                  <a:pt x="999" y="4760"/>
                </a:moveTo>
                <a:lnTo>
                  <a:pt x="995" y="4761"/>
                </a:lnTo>
                <a:lnTo>
                  <a:pt x="995" y="4761"/>
                </a:lnTo>
                <a:lnTo>
                  <a:pt x="995" y="4761"/>
                </a:lnTo>
                <a:lnTo>
                  <a:pt x="995" y="4761"/>
                </a:lnTo>
                <a:lnTo>
                  <a:pt x="999" y="4760"/>
                </a:lnTo>
                <a:close/>
                <a:moveTo>
                  <a:pt x="5215" y="4758"/>
                </a:moveTo>
                <a:lnTo>
                  <a:pt x="5199" y="4785"/>
                </a:lnTo>
                <a:lnTo>
                  <a:pt x="5198" y="4786"/>
                </a:lnTo>
                <a:lnTo>
                  <a:pt x="5215" y="4758"/>
                </a:lnTo>
                <a:close/>
                <a:moveTo>
                  <a:pt x="850" y="4735"/>
                </a:moveTo>
                <a:cubicBezTo>
                  <a:pt x="875" y="4773"/>
                  <a:pt x="903" y="4810"/>
                  <a:pt x="929" y="4847"/>
                </a:cubicBezTo>
                <a:cubicBezTo>
                  <a:pt x="953" y="4876"/>
                  <a:pt x="856" y="4734"/>
                  <a:pt x="936" y="4841"/>
                </a:cubicBezTo>
                <a:cubicBezTo>
                  <a:pt x="945" y="4849"/>
                  <a:pt x="955" y="4855"/>
                  <a:pt x="965" y="4861"/>
                </a:cubicBezTo>
                <a:lnTo>
                  <a:pt x="1006" y="4909"/>
                </a:lnTo>
                <a:lnTo>
                  <a:pt x="1197" y="5121"/>
                </a:lnTo>
                <a:cubicBezTo>
                  <a:pt x="1207" y="5133"/>
                  <a:pt x="1218" y="5144"/>
                  <a:pt x="1229" y="5154"/>
                </a:cubicBezTo>
                <a:lnTo>
                  <a:pt x="1232" y="5156"/>
                </a:lnTo>
                <a:lnTo>
                  <a:pt x="1293" y="5217"/>
                </a:lnTo>
                <a:cubicBezTo>
                  <a:pt x="1312" y="5236"/>
                  <a:pt x="1330" y="5254"/>
                  <a:pt x="1348" y="5271"/>
                </a:cubicBezTo>
                <a:cubicBezTo>
                  <a:pt x="1365" y="5287"/>
                  <a:pt x="1382" y="5305"/>
                  <a:pt x="1401" y="5322"/>
                </a:cubicBezTo>
                <a:cubicBezTo>
                  <a:pt x="1419" y="5339"/>
                  <a:pt x="1439" y="5354"/>
                  <a:pt x="1463" y="5375"/>
                </a:cubicBezTo>
                <a:cubicBezTo>
                  <a:pt x="1488" y="5396"/>
                  <a:pt x="1503" y="5412"/>
                  <a:pt x="1526" y="5431"/>
                </a:cubicBezTo>
                <a:cubicBezTo>
                  <a:pt x="1537" y="5440"/>
                  <a:pt x="1551" y="5451"/>
                  <a:pt x="1568" y="5463"/>
                </a:cubicBezTo>
                <a:lnTo>
                  <a:pt x="1596" y="5483"/>
                </a:lnTo>
                <a:lnTo>
                  <a:pt x="1631" y="5505"/>
                </a:lnTo>
                <a:lnTo>
                  <a:pt x="1631" y="5505"/>
                </a:lnTo>
                <a:lnTo>
                  <a:pt x="1673" y="5536"/>
                </a:lnTo>
                <a:cubicBezTo>
                  <a:pt x="1638" y="5518"/>
                  <a:pt x="1678" y="5545"/>
                  <a:pt x="1677" y="5546"/>
                </a:cubicBezTo>
                <a:cubicBezTo>
                  <a:pt x="1595" y="5498"/>
                  <a:pt x="1591" y="5502"/>
                  <a:pt x="1632" y="5534"/>
                </a:cubicBezTo>
                <a:cubicBezTo>
                  <a:pt x="1643" y="5543"/>
                  <a:pt x="1649" y="5550"/>
                  <a:pt x="1663" y="5561"/>
                </a:cubicBezTo>
                <a:cubicBezTo>
                  <a:pt x="1689" y="5581"/>
                  <a:pt x="1717" y="5598"/>
                  <a:pt x="1747" y="5613"/>
                </a:cubicBezTo>
                <a:lnTo>
                  <a:pt x="1827" y="5660"/>
                </a:lnTo>
                <a:cubicBezTo>
                  <a:pt x="1847" y="5673"/>
                  <a:pt x="1867" y="5685"/>
                  <a:pt x="1889" y="5696"/>
                </a:cubicBezTo>
                <a:cubicBezTo>
                  <a:pt x="1908" y="5711"/>
                  <a:pt x="1930" y="5724"/>
                  <a:pt x="1953" y="5734"/>
                </a:cubicBezTo>
                <a:cubicBezTo>
                  <a:pt x="2032" y="5771"/>
                  <a:pt x="2041" y="5781"/>
                  <a:pt x="2027" y="5780"/>
                </a:cubicBezTo>
                <a:cubicBezTo>
                  <a:pt x="2010" y="5776"/>
                  <a:pt x="1993" y="5769"/>
                  <a:pt x="1977" y="5760"/>
                </a:cubicBezTo>
                <a:lnTo>
                  <a:pt x="1941" y="5744"/>
                </a:lnTo>
                <a:lnTo>
                  <a:pt x="1907" y="5726"/>
                </a:lnTo>
                <a:lnTo>
                  <a:pt x="1815" y="5680"/>
                </a:lnTo>
                <a:lnTo>
                  <a:pt x="1732" y="5634"/>
                </a:lnTo>
                <a:lnTo>
                  <a:pt x="1692" y="5613"/>
                </a:lnTo>
                <a:lnTo>
                  <a:pt x="1654" y="5591"/>
                </a:lnTo>
                <a:cubicBezTo>
                  <a:pt x="1630" y="5577"/>
                  <a:pt x="1606" y="5564"/>
                  <a:pt x="1584" y="5551"/>
                </a:cubicBezTo>
                <a:cubicBezTo>
                  <a:pt x="1580" y="5553"/>
                  <a:pt x="1602" y="5574"/>
                  <a:pt x="1604" y="5577"/>
                </a:cubicBezTo>
                <a:cubicBezTo>
                  <a:pt x="1605" y="5580"/>
                  <a:pt x="1602" y="5580"/>
                  <a:pt x="1589" y="5574"/>
                </a:cubicBezTo>
                <a:cubicBezTo>
                  <a:pt x="1583" y="5571"/>
                  <a:pt x="1574" y="5566"/>
                  <a:pt x="1563" y="5559"/>
                </a:cubicBezTo>
                <a:cubicBezTo>
                  <a:pt x="1551" y="5552"/>
                  <a:pt x="1537" y="5543"/>
                  <a:pt x="1519" y="5530"/>
                </a:cubicBezTo>
                <a:cubicBezTo>
                  <a:pt x="1506" y="5525"/>
                  <a:pt x="1494" y="5519"/>
                  <a:pt x="1482" y="5512"/>
                </a:cubicBezTo>
                <a:cubicBezTo>
                  <a:pt x="1467" y="5502"/>
                  <a:pt x="1448" y="5492"/>
                  <a:pt x="1429" y="5478"/>
                </a:cubicBezTo>
                <a:lnTo>
                  <a:pt x="1369" y="5436"/>
                </a:lnTo>
                <a:cubicBezTo>
                  <a:pt x="1349" y="5422"/>
                  <a:pt x="1329" y="5408"/>
                  <a:pt x="1312" y="5394"/>
                </a:cubicBezTo>
                <a:cubicBezTo>
                  <a:pt x="1256" y="5351"/>
                  <a:pt x="1229" y="5333"/>
                  <a:pt x="1231" y="5342"/>
                </a:cubicBezTo>
                <a:cubicBezTo>
                  <a:pt x="1202" y="5316"/>
                  <a:pt x="1178" y="5292"/>
                  <a:pt x="1157" y="5271"/>
                </a:cubicBezTo>
                <a:cubicBezTo>
                  <a:pt x="1136" y="5250"/>
                  <a:pt x="1118" y="5230"/>
                  <a:pt x="1100" y="5208"/>
                </a:cubicBezTo>
                <a:lnTo>
                  <a:pt x="1116" y="5217"/>
                </a:lnTo>
                <a:lnTo>
                  <a:pt x="1096" y="5186"/>
                </a:lnTo>
                <a:lnTo>
                  <a:pt x="1096" y="5186"/>
                </a:lnTo>
                <a:lnTo>
                  <a:pt x="1116" y="5217"/>
                </a:lnTo>
                <a:lnTo>
                  <a:pt x="1118" y="5219"/>
                </a:lnTo>
                <a:cubicBezTo>
                  <a:pt x="1135" y="5235"/>
                  <a:pt x="1156" y="5254"/>
                  <a:pt x="1177" y="5272"/>
                </a:cubicBezTo>
                <a:cubicBezTo>
                  <a:pt x="1199" y="5291"/>
                  <a:pt x="1221" y="5313"/>
                  <a:pt x="1243" y="5331"/>
                </a:cubicBezTo>
                <a:cubicBezTo>
                  <a:pt x="1275" y="5361"/>
                  <a:pt x="1310" y="5387"/>
                  <a:pt x="1347" y="5411"/>
                </a:cubicBezTo>
                <a:cubicBezTo>
                  <a:pt x="1371" y="5424"/>
                  <a:pt x="1393" y="5438"/>
                  <a:pt x="1414" y="5454"/>
                </a:cubicBezTo>
                <a:cubicBezTo>
                  <a:pt x="1428" y="5465"/>
                  <a:pt x="1443" y="5477"/>
                  <a:pt x="1461" y="5489"/>
                </a:cubicBezTo>
                <a:lnTo>
                  <a:pt x="1517" y="5529"/>
                </a:lnTo>
                <a:cubicBezTo>
                  <a:pt x="1489" y="5501"/>
                  <a:pt x="1492" y="5495"/>
                  <a:pt x="1530" y="5514"/>
                </a:cubicBezTo>
                <a:lnTo>
                  <a:pt x="1507" y="5491"/>
                </a:lnTo>
                <a:cubicBezTo>
                  <a:pt x="1490" y="5477"/>
                  <a:pt x="1480" y="5467"/>
                  <a:pt x="1466" y="5454"/>
                </a:cubicBezTo>
                <a:cubicBezTo>
                  <a:pt x="1447" y="5434"/>
                  <a:pt x="1426" y="5415"/>
                  <a:pt x="1404" y="5398"/>
                </a:cubicBezTo>
                <a:cubicBezTo>
                  <a:pt x="1333" y="5340"/>
                  <a:pt x="1267" y="5276"/>
                  <a:pt x="1207" y="5207"/>
                </a:cubicBezTo>
                <a:cubicBezTo>
                  <a:pt x="1197" y="5194"/>
                  <a:pt x="1186" y="5183"/>
                  <a:pt x="1176" y="5171"/>
                </a:cubicBezTo>
                <a:lnTo>
                  <a:pt x="1151" y="5137"/>
                </a:lnTo>
                <a:cubicBezTo>
                  <a:pt x="1135" y="5115"/>
                  <a:pt x="1120" y="5095"/>
                  <a:pt x="1106" y="5075"/>
                </a:cubicBezTo>
                <a:cubicBezTo>
                  <a:pt x="1083" y="5042"/>
                  <a:pt x="1057" y="5009"/>
                  <a:pt x="1030" y="4978"/>
                </a:cubicBezTo>
                <a:cubicBezTo>
                  <a:pt x="1005" y="4955"/>
                  <a:pt x="983" y="4930"/>
                  <a:pt x="963" y="4903"/>
                </a:cubicBezTo>
                <a:cubicBezTo>
                  <a:pt x="977" y="4927"/>
                  <a:pt x="992" y="4949"/>
                  <a:pt x="1008" y="4972"/>
                </a:cubicBezTo>
                <a:lnTo>
                  <a:pt x="1076" y="5059"/>
                </a:lnTo>
                <a:cubicBezTo>
                  <a:pt x="1126" y="5119"/>
                  <a:pt x="1139" y="5138"/>
                  <a:pt x="1126" y="5136"/>
                </a:cubicBezTo>
                <a:cubicBezTo>
                  <a:pt x="1085" y="5089"/>
                  <a:pt x="1037" y="5028"/>
                  <a:pt x="990" y="4970"/>
                </a:cubicBezTo>
                <a:lnTo>
                  <a:pt x="926" y="4882"/>
                </a:lnTo>
                <a:cubicBezTo>
                  <a:pt x="906" y="4854"/>
                  <a:pt x="890" y="4827"/>
                  <a:pt x="876" y="4805"/>
                </a:cubicBezTo>
                <a:cubicBezTo>
                  <a:pt x="852" y="4760"/>
                  <a:pt x="848" y="4745"/>
                  <a:pt x="850" y="4735"/>
                </a:cubicBezTo>
                <a:close/>
                <a:moveTo>
                  <a:pt x="5255" y="4723"/>
                </a:moveTo>
                <a:cubicBezTo>
                  <a:pt x="5256" y="4723"/>
                  <a:pt x="5256" y="4723"/>
                  <a:pt x="5256" y="4724"/>
                </a:cubicBezTo>
                <a:cubicBezTo>
                  <a:pt x="5253" y="4723"/>
                  <a:pt x="5249" y="4725"/>
                  <a:pt x="5227" y="4751"/>
                </a:cubicBezTo>
                <a:lnTo>
                  <a:pt x="5214" y="4767"/>
                </a:lnTo>
                <a:lnTo>
                  <a:pt x="5227" y="4751"/>
                </a:lnTo>
                <a:cubicBezTo>
                  <a:pt x="5246" y="4728"/>
                  <a:pt x="5252" y="4724"/>
                  <a:pt x="5255" y="4723"/>
                </a:cubicBezTo>
                <a:close/>
                <a:moveTo>
                  <a:pt x="939" y="4716"/>
                </a:moveTo>
                <a:cubicBezTo>
                  <a:pt x="939" y="4717"/>
                  <a:pt x="938" y="4718"/>
                  <a:pt x="938" y="4717"/>
                </a:cubicBezTo>
                <a:lnTo>
                  <a:pt x="938" y="4717"/>
                </a:lnTo>
                <a:lnTo>
                  <a:pt x="938" y="4717"/>
                </a:lnTo>
                <a:cubicBezTo>
                  <a:pt x="939" y="4717"/>
                  <a:pt x="939" y="4717"/>
                  <a:pt x="939" y="4716"/>
                </a:cubicBezTo>
                <a:close/>
                <a:moveTo>
                  <a:pt x="682" y="4714"/>
                </a:moveTo>
                <a:lnTo>
                  <a:pt x="685" y="4719"/>
                </a:lnTo>
                <a:lnTo>
                  <a:pt x="687" y="4725"/>
                </a:lnTo>
                <a:lnTo>
                  <a:pt x="685" y="4719"/>
                </a:lnTo>
                <a:lnTo>
                  <a:pt x="682" y="4714"/>
                </a:lnTo>
                <a:close/>
                <a:moveTo>
                  <a:pt x="488" y="4713"/>
                </a:moveTo>
                <a:lnTo>
                  <a:pt x="489" y="4714"/>
                </a:lnTo>
                <a:cubicBezTo>
                  <a:pt x="489" y="4714"/>
                  <a:pt x="489" y="4714"/>
                  <a:pt x="489" y="4714"/>
                </a:cubicBezTo>
                <a:cubicBezTo>
                  <a:pt x="489" y="4714"/>
                  <a:pt x="489" y="4714"/>
                  <a:pt x="488" y="4713"/>
                </a:cubicBezTo>
                <a:lnTo>
                  <a:pt x="488" y="4713"/>
                </a:lnTo>
                <a:close/>
                <a:moveTo>
                  <a:pt x="469" y="4692"/>
                </a:moveTo>
                <a:cubicBezTo>
                  <a:pt x="476" y="4699"/>
                  <a:pt x="482" y="4707"/>
                  <a:pt x="486" y="4711"/>
                </a:cubicBezTo>
                <a:lnTo>
                  <a:pt x="488" y="4713"/>
                </a:lnTo>
                <a:lnTo>
                  <a:pt x="487" y="4713"/>
                </a:lnTo>
                <a:cubicBezTo>
                  <a:pt x="484" y="4710"/>
                  <a:pt x="477" y="4701"/>
                  <a:pt x="469" y="4692"/>
                </a:cubicBezTo>
                <a:close/>
                <a:moveTo>
                  <a:pt x="896" y="4673"/>
                </a:moveTo>
                <a:cubicBezTo>
                  <a:pt x="907" y="4685"/>
                  <a:pt x="929" y="4711"/>
                  <a:pt x="936" y="4717"/>
                </a:cubicBezTo>
                <a:lnTo>
                  <a:pt x="938" y="4717"/>
                </a:lnTo>
                <a:lnTo>
                  <a:pt x="937" y="4717"/>
                </a:lnTo>
                <a:cubicBezTo>
                  <a:pt x="932" y="4716"/>
                  <a:pt x="908" y="4686"/>
                  <a:pt x="896" y="4673"/>
                </a:cubicBezTo>
                <a:close/>
                <a:moveTo>
                  <a:pt x="978" y="4641"/>
                </a:moveTo>
                <a:lnTo>
                  <a:pt x="984" y="4651"/>
                </a:lnTo>
                <a:lnTo>
                  <a:pt x="984" y="4652"/>
                </a:lnTo>
                <a:lnTo>
                  <a:pt x="978" y="4641"/>
                </a:lnTo>
                <a:close/>
                <a:moveTo>
                  <a:pt x="5173" y="4627"/>
                </a:moveTo>
                <a:cubicBezTo>
                  <a:pt x="5168" y="4630"/>
                  <a:pt x="5162" y="4636"/>
                  <a:pt x="5140" y="4666"/>
                </a:cubicBezTo>
                <a:cubicBezTo>
                  <a:pt x="5113" y="4701"/>
                  <a:pt x="5122" y="4695"/>
                  <a:pt x="5122" y="4699"/>
                </a:cubicBezTo>
                <a:cubicBezTo>
                  <a:pt x="5132" y="4686"/>
                  <a:pt x="5143" y="4673"/>
                  <a:pt x="5152" y="4661"/>
                </a:cubicBezTo>
                <a:lnTo>
                  <a:pt x="5152" y="4662"/>
                </a:lnTo>
                <a:cubicBezTo>
                  <a:pt x="5160" y="4651"/>
                  <a:pt x="5167" y="4639"/>
                  <a:pt x="5173" y="4627"/>
                </a:cubicBezTo>
                <a:close/>
                <a:moveTo>
                  <a:pt x="382" y="4614"/>
                </a:moveTo>
                <a:cubicBezTo>
                  <a:pt x="382" y="4614"/>
                  <a:pt x="382" y="4615"/>
                  <a:pt x="382" y="4617"/>
                </a:cubicBezTo>
                <a:cubicBezTo>
                  <a:pt x="382" y="4616"/>
                  <a:pt x="383" y="4612"/>
                  <a:pt x="390" y="4624"/>
                </a:cubicBezTo>
                <a:cubicBezTo>
                  <a:pt x="387" y="4618"/>
                  <a:pt x="384" y="4615"/>
                  <a:pt x="383" y="4614"/>
                </a:cubicBezTo>
                <a:cubicBezTo>
                  <a:pt x="383" y="4614"/>
                  <a:pt x="383" y="4614"/>
                  <a:pt x="382" y="4614"/>
                </a:cubicBezTo>
                <a:close/>
                <a:moveTo>
                  <a:pt x="801" y="4607"/>
                </a:moveTo>
                <a:lnTo>
                  <a:pt x="806" y="4617"/>
                </a:lnTo>
                <a:cubicBezTo>
                  <a:pt x="810" y="4623"/>
                  <a:pt x="813" y="4628"/>
                  <a:pt x="816" y="4633"/>
                </a:cubicBezTo>
                <a:cubicBezTo>
                  <a:pt x="813" y="4628"/>
                  <a:pt x="810" y="4623"/>
                  <a:pt x="806" y="4617"/>
                </a:cubicBezTo>
                <a:lnTo>
                  <a:pt x="801" y="4607"/>
                </a:lnTo>
                <a:close/>
                <a:moveTo>
                  <a:pt x="770" y="4587"/>
                </a:moveTo>
                <a:lnTo>
                  <a:pt x="793" y="4627"/>
                </a:lnTo>
                <a:cubicBezTo>
                  <a:pt x="800" y="4639"/>
                  <a:pt x="806" y="4648"/>
                  <a:pt x="810" y="4656"/>
                </a:cubicBezTo>
                <a:cubicBezTo>
                  <a:pt x="818" y="4670"/>
                  <a:pt x="821" y="4678"/>
                  <a:pt x="818" y="4679"/>
                </a:cubicBezTo>
                <a:cubicBezTo>
                  <a:pt x="805" y="4655"/>
                  <a:pt x="792" y="4637"/>
                  <a:pt x="784" y="4622"/>
                </a:cubicBezTo>
                <a:cubicBezTo>
                  <a:pt x="779" y="4611"/>
                  <a:pt x="774" y="4599"/>
                  <a:pt x="770" y="4587"/>
                </a:cubicBezTo>
                <a:close/>
                <a:moveTo>
                  <a:pt x="5888" y="4530"/>
                </a:moveTo>
                <a:cubicBezTo>
                  <a:pt x="5867" y="4572"/>
                  <a:pt x="5845" y="4614"/>
                  <a:pt x="5831" y="4637"/>
                </a:cubicBezTo>
                <a:cubicBezTo>
                  <a:pt x="5845" y="4614"/>
                  <a:pt x="5866" y="4572"/>
                  <a:pt x="5888" y="4530"/>
                </a:cubicBezTo>
                <a:close/>
                <a:moveTo>
                  <a:pt x="754" y="4523"/>
                </a:moveTo>
                <a:lnTo>
                  <a:pt x="781" y="4569"/>
                </a:lnTo>
                <a:cubicBezTo>
                  <a:pt x="786" y="4580"/>
                  <a:pt x="791" y="4591"/>
                  <a:pt x="797" y="4602"/>
                </a:cubicBezTo>
                <a:lnTo>
                  <a:pt x="801" y="4607"/>
                </a:lnTo>
                <a:lnTo>
                  <a:pt x="797" y="4601"/>
                </a:lnTo>
                <a:cubicBezTo>
                  <a:pt x="791" y="4591"/>
                  <a:pt x="786" y="4580"/>
                  <a:pt x="781" y="4569"/>
                </a:cubicBezTo>
                <a:lnTo>
                  <a:pt x="754" y="4523"/>
                </a:lnTo>
                <a:close/>
                <a:moveTo>
                  <a:pt x="5401" y="4422"/>
                </a:moveTo>
                <a:cubicBezTo>
                  <a:pt x="5388" y="4436"/>
                  <a:pt x="5377" y="4451"/>
                  <a:pt x="5367" y="4467"/>
                </a:cubicBezTo>
                <a:cubicBezTo>
                  <a:pt x="5360" y="4478"/>
                  <a:pt x="5352" y="4491"/>
                  <a:pt x="5343" y="4505"/>
                </a:cubicBezTo>
                <a:cubicBezTo>
                  <a:pt x="5333" y="4519"/>
                  <a:pt x="5323" y="4535"/>
                  <a:pt x="5312" y="4553"/>
                </a:cubicBezTo>
                <a:cubicBezTo>
                  <a:pt x="5300" y="4571"/>
                  <a:pt x="5290" y="4587"/>
                  <a:pt x="5281" y="4599"/>
                </a:cubicBezTo>
                <a:cubicBezTo>
                  <a:pt x="5276" y="4607"/>
                  <a:pt x="5270" y="4613"/>
                  <a:pt x="5262" y="4619"/>
                </a:cubicBezTo>
                <a:cubicBezTo>
                  <a:pt x="5204" y="4708"/>
                  <a:pt x="5240" y="4663"/>
                  <a:pt x="5279" y="4612"/>
                </a:cubicBezTo>
                <a:cubicBezTo>
                  <a:pt x="5299" y="4583"/>
                  <a:pt x="5320" y="4551"/>
                  <a:pt x="5341" y="4520"/>
                </a:cubicBezTo>
                <a:lnTo>
                  <a:pt x="5342" y="4520"/>
                </a:lnTo>
                <a:cubicBezTo>
                  <a:pt x="5363" y="4488"/>
                  <a:pt x="5381" y="4455"/>
                  <a:pt x="5401" y="4422"/>
                </a:cubicBezTo>
                <a:close/>
                <a:moveTo>
                  <a:pt x="490" y="4404"/>
                </a:moveTo>
                <a:cubicBezTo>
                  <a:pt x="511" y="4459"/>
                  <a:pt x="524" y="4490"/>
                  <a:pt x="531" y="4511"/>
                </a:cubicBezTo>
                <a:cubicBezTo>
                  <a:pt x="524" y="4491"/>
                  <a:pt x="511" y="4459"/>
                  <a:pt x="490" y="4404"/>
                </a:cubicBezTo>
                <a:close/>
                <a:moveTo>
                  <a:pt x="674" y="4388"/>
                </a:moveTo>
                <a:cubicBezTo>
                  <a:pt x="696" y="4430"/>
                  <a:pt x="719" y="4476"/>
                  <a:pt x="736" y="4510"/>
                </a:cubicBezTo>
                <a:cubicBezTo>
                  <a:pt x="754" y="4543"/>
                  <a:pt x="765" y="4566"/>
                  <a:pt x="758" y="4565"/>
                </a:cubicBezTo>
                <a:lnTo>
                  <a:pt x="726" y="4508"/>
                </a:lnTo>
                <a:lnTo>
                  <a:pt x="698" y="4449"/>
                </a:lnTo>
                <a:lnTo>
                  <a:pt x="674" y="4388"/>
                </a:lnTo>
                <a:close/>
                <a:moveTo>
                  <a:pt x="869" y="4302"/>
                </a:moveTo>
                <a:cubicBezTo>
                  <a:pt x="896" y="4359"/>
                  <a:pt x="911" y="4396"/>
                  <a:pt x="921" y="4421"/>
                </a:cubicBezTo>
                <a:cubicBezTo>
                  <a:pt x="911" y="4396"/>
                  <a:pt x="896" y="4359"/>
                  <a:pt x="869" y="4302"/>
                </a:cubicBezTo>
                <a:close/>
                <a:moveTo>
                  <a:pt x="769" y="4171"/>
                </a:moveTo>
                <a:lnTo>
                  <a:pt x="769" y="4172"/>
                </a:lnTo>
                <a:lnTo>
                  <a:pt x="773" y="4183"/>
                </a:lnTo>
                <a:lnTo>
                  <a:pt x="769" y="4171"/>
                </a:lnTo>
                <a:close/>
                <a:moveTo>
                  <a:pt x="782" y="4134"/>
                </a:moveTo>
                <a:cubicBezTo>
                  <a:pt x="789" y="4156"/>
                  <a:pt x="797" y="4177"/>
                  <a:pt x="806" y="4197"/>
                </a:cubicBezTo>
                <a:cubicBezTo>
                  <a:pt x="797" y="4177"/>
                  <a:pt x="789" y="4156"/>
                  <a:pt x="782" y="4135"/>
                </a:cubicBezTo>
                <a:lnTo>
                  <a:pt x="782" y="4134"/>
                </a:lnTo>
                <a:close/>
                <a:moveTo>
                  <a:pt x="5676" y="4042"/>
                </a:moveTo>
                <a:cubicBezTo>
                  <a:pt x="5670" y="4042"/>
                  <a:pt x="5661" y="4066"/>
                  <a:pt x="5649" y="4098"/>
                </a:cubicBezTo>
                <a:cubicBezTo>
                  <a:pt x="5661" y="4066"/>
                  <a:pt x="5670" y="4042"/>
                  <a:pt x="5676" y="4042"/>
                </a:cubicBezTo>
                <a:close/>
                <a:moveTo>
                  <a:pt x="5655" y="3958"/>
                </a:moveTo>
                <a:lnTo>
                  <a:pt x="5654" y="3962"/>
                </a:lnTo>
                <a:cubicBezTo>
                  <a:pt x="5635" y="4012"/>
                  <a:pt x="5621" y="4054"/>
                  <a:pt x="5608" y="4093"/>
                </a:cubicBezTo>
                <a:cubicBezTo>
                  <a:pt x="5621" y="4054"/>
                  <a:pt x="5635" y="4012"/>
                  <a:pt x="5654" y="3962"/>
                </a:cubicBezTo>
                <a:lnTo>
                  <a:pt x="5655" y="3958"/>
                </a:lnTo>
                <a:close/>
                <a:moveTo>
                  <a:pt x="5783" y="3941"/>
                </a:moveTo>
                <a:cubicBezTo>
                  <a:pt x="5779" y="3945"/>
                  <a:pt x="5779" y="3933"/>
                  <a:pt x="5766" y="3976"/>
                </a:cubicBezTo>
                <a:cubicBezTo>
                  <a:pt x="5778" y="3933"/>
                  <a:pt x="5778" y="3945"/>
                  <a:pt x="5783" y="3941"/>
                </a:cubicBezTo>
                <a:close/>
                <a:moveTo>
                  <a:pt x="468" y="3911"/>
                </a:moveTo>
                <a:cubicBezTo>
                  <a:pt x="482" y="3935"/>
                  <a:pt x="493" y="3961"/>
                  <a:pt x="500" y="3987"/>
                </a:cubicBezTo>
                <a:cubicBezTo>
                  <a:pt x="506" y="4008"/>
                  <a:pt x="515" y="4030"/>
                  <a:pt x="524" y="4054"/>
                </a:cubicBezTo>
                <a:cubicBezTo>
                  <a:pt x="532" y="4078"/>
                  <a:pt x="541" y="4103"/>
                  <a:pt x="550" y="4129"/>
                </a:cubicBezTo>
                <a:cubicBezTo>
                  <a:pt x="565" y="4167"/>
                  <a:pt x="582" y="4211"/>
                  <a:pt x="597" y="4244"/>
                </a:cubicBezTo>
                <a:cubicBezTo>
                  <a:pt x="607" y="4272"/>
                  <a:pt x="623" y="4298"/>
                  <a:pt x="633" y="4326"/>
                </a:cubicBezTo>
                <a:cubicBezTo>
                  <a:pt x="643" y="4355"/>
                  <a:pt x="648" y="4377"/>
                  <a:pt x="660" y="4408"/>
                </a:cubicBezTo>
                <a:cubicBezTo>
                  <a:pt x="666" y="4422"/>
                  <a:pt x="674" y="4440"/>
                  <a:pt x="684" y="4462"/>
                </a:cubicBezTo>
                <a:cubicBezTo>
                  <a:pt x="689" y="4473"/>
                  <a:pt x="695" y="4485"/>
                  <a:pt x="702" y="4498"/>
                </a:cubicBezTo>
                <a:cubicBezTo>
                  <a:pt x="709" y="4513"/>
                  <a:pt x="717" y="4528"/>
                  <a:pt x="725" y="4542"/>
                </a:cubicBezTo>
                <a:cubicBezTo>
                  <a:pt x="745" y="4581"/>
                  <a:pt x="759" y="4614"/>
                  <a:pt x="778" y="4650"/>
                </a:cubicBezTo>
                <a:cubicBezTo>
                  <a:pt x="788" y="4668"/>
                  <a:pt x="797" y="4686"/>
                  <a:pt x="810" y="4707"/>
                </a:cubicBezTo>
                <a:cubicBezTo>
                  <a:pt x="822" y="4728"/>
                  <a:pt x="835" y="4752"/>
                  <a:pt x="853" y="4778"/>
                </a:cubicBezTo>
                <a:cubicBezTo>
                  <a:pt x="842" y="4774"/>
                  <a:pt x="912" y="4876"/>
                  <a:pt x="900" y="4871"/>
                </a:cubicBezTo>
                <a:lnTo>
                  <a:pt x="878" y="4843"/>
                </a:lnTo>
                <a:cubicBezTo>
                  <a:pt x="761" y="4683"/>
                  <a:pt x="666" y="4508"/>
                  <a:pt x="597" y="4322"/>
                </a:cubicBezTo>
                <a:cubicBezTo>
                  <a:pt x="585" y="4285"/>
                  <a:pt x="568" y="4232"/>
                  <a:pt x="547" y="4172"/>
                </a:cubicBezTo>
                <a:cubicBezTo>
                  <a:pt x="544" y="4164"/>
                  <a:pt x="541" y="4157"/>
                  <a:pt x="539" y="4149"/>
                </a:cubicBezTo>
                <a:cubicBezTo>
                  <a:pt x="536" y="4141"/>
                  <a:pt x="534" y="4133"/>
                  <a:pt x="531" y="4125"/>
                </a:cubicBezTo>
                <a:cubicBezTo>
                  <a:pt x="526" y="4108"/>
                  <a:pt x="521" y="4091"/>
                  <a:pt x="516" y="4074"/>
                </a:cubicBezTo>
                <a:lnTo>
                  <a:pt x="499" y="4023"/>
                </a:lnTo>
                <a:cubicBezTo>
                  <a:pt x="494" y="4005"/>
                  <a:pt x="489" y="3987"/>
                  <a:pt x="484" y="3969"/>
                </a:cubicBezTo>
                <a:lnTo>
                  <a:pt x="468" y="3911"/>
                </a:lnTo>
                <a:close/>
                <a:moveTo>
                  <a:pt x="771" y="3905"/>
                </a:moveTo>
                <a:cubicBezTo>
                  <a:pt x="773" y="3907"/>
                  <a:pt x="775" y="3910"/>
                  <a:pt x="776" y="3912"/>
                </a:cubicBezTo>
                <a:lnTo>
                  <a:pt x="778" y="3914"/>
                </a:lnTo>
                <a:lnTo>
                  <a:pt x="776" y="3912"/>
                </a:lnTo>
                <a:cubicBezTo>
                  <a:pt x="775" y="3910"/>
                  <a:pt x="773" y="3907"/>
                  <a:pt x="771" y="3905"/>
                </a:cubicBezTo>
                <a:close/>
                <a:moveTo>
                  <a:pt x="577" y="3830"/>
                </a:moveTo>
                <a:lnTo>
                  <a:pt x="579" y="3842"/>
                </a:lnTo>
                <a:lnTo>
                  <a:pt x="579" y="3842"/>
                </a:lnTo>
                <a:lnTo>
                  <a:pt x="577" y="3830"/>
                </a:lnTo>
                <a:close/>
                <a:moveTo>
                  <a:pt x="698" y="3774"/>
                </a:moveTo>
                <a:cubicBezTo>
                  <a:pt x="699" y="3775"/>
                  <a:pt x="699" y="3776"/>
                  <a:pt x="699" y="3776"/>
                </a:cubicBezTo>
                <a:lnTo>
                  <a:pt x="700" y="3776"/>
                </a:lnTo>
                <a:lnTo>
                  <a:pt x="700" y="3776"/>
                </a:lnTo>
                <a:cubicBezTo>
                  <a:pt x="699" y="3776"/>
                  <a:pt x="699" y="3775"/>
                  <a:pt x="698" y="3774"/>
                </a:cubicBezTo>
                <a:close/>
                <a:moveTo>
                  <a:pt x="111" y="3730"/>
                </a:moveTo>
                <a:cubicBezTo>
                  <a:pt x="111" y="3731"/>
                  <a:pt x="111" y="3731"/>
                  <a:pt x="111" y="3731"/>
                </a:cubicBezTo>
                <a:cubicBezTo>
                  <a:pt x="116" y="3759"/>
                  <a:pt x="121" y="3789"/>
                  <a:pt x="126" y="3815"/>
                </a:cubicBezTo>
                <a:cubicBezTo>
                  <a:pt x="131" y="3836"/>
                  <a:pt x="135" y="3858"/>
                  <a:pt x="137" y="3879"/>
                </a:cubicBezTo>
                <a:cubicBezTo>
                  <a:pt x="138" y="3896"/>
                  <a:pt x="142" y="3919"/>
                  <a:pt x="146" y="3947"/>
                </a:cubicBezTo>
                <a:cubicBezTo>
                  <a:pt x="150" y="3975"/>
                  <a:pt x="158" y="4006"/>
                  <a:pt x="166" y="4041"/>
                </a:cubicBezTo>
                <a:cubicBezTo>
                  <a:pt x="180" y="4109"/>
                  <a:pt x="206" y="4185"/>
                  <a:pt x="226" y="4255"/>
                </a:cubicBezTo>
                <a:cubicBezTo>
                  <a:pt x="223" y="4251"/>
                  <a:pt x="220" y="4247"/>
                  <a:pt x="217" y="4243"/>
                </a:cubicBezTo>
                <a:lnTo>
                  <a:pt x="211" y="4234"/>
                </a:lnTo>
                <a:lnTo>
                  <a:pt x="208" y="4230"/>
                </a:lnTo>
                <a:cubicBezTo>
                  <a:pt x="203" y="4222"/>
                  <a:pt x="199" y="4213"/>
                  <a:pt x="195" y="4203"/>
                </a:cubicBezTo>
                <a:cubicBezTo>
                  <a:pt x="199" y="4213"/>
                  <a:pt x="203" y="4222"/>
                  <a:pt x="208" y="4230"/>
                </a:cubicBezTo>
                <a:lnTo>
                  <a:pt x="211" y="4234"/>
                </a:lnTo>
                <a:lnTo>
                  <a:pt x="217" y="4243"/>
                </a:lnTo>
                <a:cubicBezTo>
                  <a:pt x="220" y="4247"/>
                  <a:pt x="223" y="4251"/>
                  <a:pt x="226" y="4255"/>
                </a:cubicBezTo>
                <a:cubicBezTo>
                  <a:pt x="227" y="4259"/>
                  <a:pt x="228" y="4262"/>
                  <a:pt x="230" y="4265"/>
                </a:cubicBezTo>
                <a:lnTo>
                  <a:pt x="233" y="4274"/>
                </a:lnTo>
                <a:cubicBezTo>
                  <a:pt x="240" y="4272"/>
                  <a:pt x="235" y="4241"/>
                  <a:pt x="302" y="4410"/>
                </a:cubicBezTo>
                <a:lnTo>
                  <a:pt x="330" y="4463"/>
                </a:lnTo>
                <a:cubicBezTo>
                  <a:pt x="397" y="4621"/>
                  <a:pt x="478" y="4772"/>
                  <a:pt x="570" y="4916"/>
                </a:cubicBezTo>
                <a:cubicBezTo>
                  <a:pt x="554" y="4893"/>
                  <a:pt x="540" y="4868"/>
                  <a:pt x="518" y="4839"/>
                </a:cubicBezTo>
                <a:cubicBezTo>
                  <a:pt x="495" y="4810"/>
                  <a:pt x="476" y="4781"/>
                  <a:pt x="457" y="4750"/>
                </a:cubicBezTo>
                <a:cubicBezTo>
                  <a:pt x="438" y="4719"/>
                  <a:pt x="416" y="4688"/>
                  <a:pt x="396" y="4648"/>
                </a:cubicBezTo>
                <a:cubicBezTo>
                  <a:pt x="392" y="4640"/>
                  <a:pt x="387" y="4631"/>
                  <a:pt x="382" y="4621"/>
                </a:cubicBezTo>
                <a:cubicBezTo>
                  <a:pt x="359" y="4581"/>
                  <a:pt x="345" y="4565"/>
                  <a:pt x="359" y="4601"/>
                </a:cubicBezTo>
                <a:cubicBezTo>
                  <a:pt x="411" y="4707"/>
                  <a:pt x="429" y="4739"/>
                  <a:pt x="430" y="4748"/>
                </a:cubicBezTo>
                <a:cubicBezTo>
                  <a:pt x="431" y="4756"/>
                  <a:pt x="417" y="4741"/>
                  <a:pt x="417" y="4748"/>
                </a:cubicBezTo>
                <a:lnTo>
                  <a:pt x="404" y="4728"/>
                </a:lnTo>
                <a:cubicBezTo>
                  <a:pt x="397" y="4727"/>
                  <a:pt x="381" y="4714"/>
                  <a:pt x="360" y="4684"/>
                </a:cubicBezTo>
                <a:lnTo>
                  <a:pt x="365" y="4700"/>
                </a:lnTo>
                <a:lnTo>
                  <a:pt x="337" y="4664"/>
                </a:lnTo>
                <a:lnTo>
                  <a:pt x="322" y="4646"/>
                </a:lnTo>
                <a:lnTo>
                  <a:pt x="295" y="4608"/>
                </a:lnTo>
                <a:cubicBezTo>
                  <a:pt x="299" y="4626"/>
                  <a:pt x="285" y="4606"/>
                  <a:pt x="271" y="4584"/>
                </a:cubicBezTo>
                <a:cubicBezTo>
                  <a:pt x="258" y="4562"/>
                  <a:pt x="244" y="4539"/>
                  <a:pt x="245" y="4550"/>
                </a:cubicBezTo>
                <a:cubicBezTo>
                  <a:pt x="228" y="4517"/>
                  <a:pt x="213" y="4482"/>
                  <a:pt x="200" y="4447"/>
                </a:cubicBezTo>
                <a:cubicBezTo>
                  <a:pt x="197" y="4436"/>
                  <a:pt x="195" y="4425"/>
                  <a:pt x="194" y="4414"/>
                </a:cubicBezTo>
                <a:lnTo>
                  <a:pt x="164" y="4339"/>
                </a:lnTo>
                <a:lnTo>
                  <a:pt x="153" y="4302"/>
                </a:lnTo>
                <a:cubicBezTo>
                  <a:pt x="145" y="4279"/>
                  <a:pt x="137" y="4252"/>
                  <a:pt x="128" y="4220"/>
                </a:cubicBezTo>
                <a:cubicBezTo>
                  <a:pt x="119" y="4189"/>
                  <a:pt x="106" y="4156"/>
                  <a:pt x="96" y="4120"/>
                </a:cubicBezTo>
                <a:lnTo>
                  <a:pt x="98" y="4120"/>
                </a:lnTo>
                <a:cubicBezTo>
                  <a:pt x="104" y="4132"/>
                  <a:pt x="110" y="4143"/>
                  <a:pt x="116" y="4154"/>
                </a:cubicBezTo>
                <a:cubicBezTo>
                  <a:pt x="126" y="4175"/>
                  <a:pt x="147" y="4229"/>
                  <a:pt x="149" y="4224"/>
                </a:cubicBezTo>
                <a:cubicBezTo>
                  <a:pt x="165" y="4272"/>
                  <a:pt x="183" y="4319"/>
                  <a:pt x="204" y="4364"/>
                </a:cubicBezTo>
                <a:cubicBezTo>
                  <a:pt x="214" y="4388"/>
                  <a:pt x="226" y="4410"/>
                  <a:pt x="240" y="4431"/>
                </a:cubicBezTo>
                <a:lnTo>
                  <a:pt x="249" y="4429"/>
                </a:lnTo>
                <a:lnTo>
                  <a:pt x="293" y="4522"/>
                </a:lnTo>
                <a:lnTo>
                  <a:pt x="313" y="4560"/>
                </a:lnTo>
                <a:lnTo>
                  <a:pt x="336" y="4598"/>
                </a:lnTo>
                <a:lnTo>
                  <a:pt x="350" y="4624"/>
                </a:lnTo>
                <a:cubicBezTo>
                  <a:pt x="347" y="4613"/>
                  <a:pt x="370" y="4647"/>
                  <a:pt x="322" y="4559"/>
                </a:cubicBezTo>
                <a:lnTo>
                  <a:pt x="292" y="4494"/>
                </a:lnTo>
                <a:cubicBezTo>
                  <a:pt x="279" y="4470"/>
                  <a:pt x="269" y="4444"/>
                  <a:pt x="262" y="4417"/>
                </a:cubicBezTo>
                <a:lnTo>
                  <a:pt x="251" y="4383"/>
                </a:lnTo>
                <a:cubicBezTo>
                  <a:pt x="235" y="4341"/>
                  <a:pt x="217" y="4299"/>
                  <a:pt x="197" y="4258"/>
                </a:cubicBezTo>
                <a:cubicBezTo>
                  <a:pt x="190" y="4236"/>
                  <a:pt x="181" y="4206"/>
                  <a:pt x="170" y="4176"/>
                </a:cubicBezTo>
                <a:cubicBezTo>
                  <a:pt x="163" y="4153"/>
                  <a:pt x="155" y="4130"/>
                  <a:pt x="150" y="4106"/>
                </a:cubicBezTo>
                <a:lnTo>
                  <a:pt x="130" y="4035"/>
                </a:lnTo>
                <a:cubicBezTo>
                  <a:pt x="130" y="4033"/>
                  <a:pt x="130" y="4032"/>
                  <a:pt x="130" y="4030"/>
                </a:cubicBezTo>
                <a:cubicBezTo>
                  <a:pt x="109" y="3953"/>
                  <a:pt x="112" y="3944"/>
                  <a:pt x="121" y="3970"/>
                </a:cubicBezTo>
                <a:cubicBezTo>
                  <a:pt x="141" y="4020"/>
                  <a:pt x="146" y="4017"/>
                  <a:pt x="140" y="3985"/>
                </a:cubicBezTo>
                <a:cubicBezTo>
                  <a:pt x="134" y="3953"/>
                  <a:pt x="124" y="3889"/>
                  <a:pt x="109" y="3816"/>
                </a:cubicBezTo>
                <a:cubicBezTo>
                  <a:pt x="106" y="3797"/>
                  <a:pt x="106" y="3786"/>
                  <a:pt x="105" y="3771"/>
                </a:cubicBezTo>
                <a:cubicBezTo>
                  <a:pt x="127" y="3863"/>
                  <a:pt x="105" y="3726"/>
                  <a:pt x="111" y="3730"/>
                </a:cubicBezTo>
                <a:close/>
                <a:moveTo>
                  <a:pt x="696" y="3720"/>
                </a:moveTo>
                <a:cubicBezTo>
                  <a:pt x="695" y="3727"/>
                  <a:pt x="704" y="3779"/>
                  <a:pt x="700" y="3776"/>
                </a:cubicBezTo>
                <a:lnTo>
                  <a:pt x="700" y="3776"/>
                </a:lnTo>
                <a:lnTo>
                  <a:pt x="700" y="3777"/>
                </a:lnTo>
                <a:cubicBezTo>
                  <a:pt x="703" y="3776"/>
                  <a:pt x="694" y="3727"/>
                  <a:pt x="696" y="3720"/>
                </a:cubicBezTo>
                <a:close/>
                <a:moveTo>
                  <a:pt x="666" y="3714"/>
                </a:moveTo>
                <a:cubicBezTo>
                  <a:pt x="668" y="3714"/>
                  <a:pt x="672" y="3730"/>
                  <a:pt x="681" y="3761"/>
                </a:cubicBezTo>
                <a:cubicBezTo>
                  <a:pt x="686" y="3781"/>
                  <a:pt x="691" y="3797"/>
                  <a:pt x="696" y="3810"/>
                </a:cubicBezTo>
                <a:cubicBezTo>
                  <a:pt x="708" y="3842"/>
                  <a:pt x="708" y="3816"/>
                  <a:pt x="726" y="3875"/>
                </a:cubicBezTo>
                <a:cubicBezTo>
                  <a:pt x="733" y="3891"/>
                  <a:pt x="736" y="3909"/>
                  <a:pt x="736" y="3926"/>
                </a:cubicBezTo>
                <a:cubicBezTo>
                  <a:pt x="736" y="3931"/>
                  <a:pt x="737" y="3937"/>
                  <a:pt x="738" y="3942"/>
                </a:cubicBezTo>
                <a:cubicBezTo>
                  <a:pt x="741" y="3956"/>
                  <a:pt x="745" y="3969"/>
                  <a:pt x="750" y="3983"/>
                </a:cubicBezTo>
                <a:lnTo>
                  <a:pt x="767" y="4047"/>
                </a:lnTo>
                <a:lnTo>
                  <a:pt x="762" y="4047"/>
                </a:lnTo>
                <a:cubicBezTo>
                  <a:pt x="758" y="4046"/>
                  <a:pt x="740" y="3994"/>
                  <a:pt x="730" y="3970"/>
                </a:cubicBezTo>
                <a:lnTo>
                  <a:pt x="724" y="3961"/>
                </a:lnTo>
                <a:lnTo>
                  <a:pt x="744" y="4022"/>
                </a:lnTo>
                <a:cubicBezTo>
                  <a:pt x="751" y="4043"/>
                  <a:pt x="757" y="4061"/>
                  <a:pt x="759" y="4072"/>
                </a:cubicBezTo>
                <a:cubicBezTo>
                  <a:pt x="757" y="4061"/>
                  <a:pt x="751" y="4043"/>
                  <a:pt x="744" y="4022"/>
                </a:cubicBezTo>
                <a:lnTo>
                  <a:pt x="724" y="3961"/>
                </a:lnTo>
                <a:lnTo>
                  <a:pt x="723" y="3960"/>
                </a:lnTo>
                <a:cubicBezTo>
                  <a:pt x="719" y="3949"/>
                  <a:pt x="715" y="3938"/>
                  <a:pt x="712" y="3927"/>
                </a:cubicBezTo>
                <a:cubicBezTo>
                  <a:pt x="707" y="3909"/>
                  <a:pt x="700" y="3891"/>
                  <a:pt x="692" y="3874"/>
                </a:cubicBezTo>
                <a:cubicBezTo>
                  <a:pt x="687" y="3855"/>
                  <a:pt x="681" y="3836"/>
                  <a:pt x="677" y="3816"/>
                </a:cubicBezTo>
                <a:cubicBezTo>
                  <a:pt x="677" y="3796"/>
                  <a:pt x="675" y="3776"/>
                  <a:pt x="672" y="3756"/>
                </a:cubicBezTo>
                <a:cubicBezTo>
                  <a:pt x="667" y="3728"/>
                  <a:pt x="665" y="3713"/>
                  <a:pt x="666" y="3714"/>
                </a:cubicBezTo>
                <a:close/>
                <a:moveTo>
                  <a:pt x="5792" y="3676"/>
                </a:moveTo>
                <a:cubicBezTo>
                  <a:pt x="5786" y="3696"/>
                  <a:pt x="5780" y="3726"/>
                  <a:pt x="5769" y="3771"/>
                </a:cubicBezTo>
                <a:cubicBezTo>
                  <a:pt x="5780" y="3726"/>
                  <a:pt x="5786" y="3695"/>
                  <a:pt x="5792" y="3676"/>
                </a:cubicBezTo>
                <a:close/>
                <a:moveTo>
                  <a:pt x="5749" y="3673"/>
                </a:moveTo>
                <a:cubicBezTo>
                  <a:pt x="5743" y="3689"/>
                  <a:pt x="5738" y="3705"/>
                  <a:pt x="5736" y="3722"/>
                </a:cubicBezTo>
                <a:cubicBezTo>
                  <a:pt x="5731" y="3744"/>
                  <a:pt x="5726" y="3770"/>
                  <a:pt x="5721" y="3794"/>
                </a:cubicBezTo>
                <a:cubicBezTo>
                  <a:pt x="5729" y="3778"/>
                  <a:pt x="5734" y="3762"/>
                  <a:pt x="5737" y="3745"/>
                </a:cubicBezTo>
                <a:cubicBezTo>
                  <a:pt x="5740" y="3734"/>
                  <a:pt x="5742" y="3722"/>
                  <a:pt x="5744" y="3710"/>
                </a:cubicBezTo>
                <a:lnTo>
                  <a:pt x="5745" y="3710"/>
                </a:lnTo>
                <a:cubicBezTo>
                  <a:pt x="5746" y="3698"/>
                  <a:pt x="5748" y="3686"/>
                  <a:pt x="5749" y="3673"/>
                </a:cubicBezTo>
                <a:close/>
                <a:moveTo>
                  <a:pt x="502" y="3663"/>
                </a:moveTo>
                <a:cubicBezTo>
                  <a:pt x="506" y="3686"/>
                  <a:pt x="510" y="3706"/>
                  <a:pt x="515" y="3724"/>
                </a:cubicBezTo>
                <a:cubicBezTo>
                  <a:pt x="520" y="3743"/>
                  <a:pt x="526" y="3761"/>
                  <a:pt x="531" y="3779"/>
                </a:cubicBezTo>
                <a:cubicBezTo>
                  <a:pt x="542" y="3816"/>
                  <a:pt x="551" y="3856"/>
                  <a:pt x="567" y="3912"/>
                </a:cubicBezTo>
                <a:cubicBezTo>
                  <a:pt x="564" y="3911"/>
                  <a:pt x="563" y="3918"/>
                  <a:pt x="558" y="3907"/>
                </a:cubicBezTo>
                <a:cubicBezTo>
                  <a:pt x="553" y="3896"/>
                  <a:pt x="550" y="3897"/>
                  <a:pt x="546" y="3892"/>
                </a:cubicBezTo>
                <a:cubicBezTo>
                  <a:pt x="537" y="3876"/>
                  <a:pt x="531" y="3858"/>
                  <a:pt x="528" y="3840"/>
                </a:cubicBezTo>
                <a:cubicBezTo>
                  <a:pt x="518" y="3798"/>
                  <a:pt x="509" y="3758"/>
                  <a:pt x="505" y="3727"/>
                </a:cubicBezTo>
                <a:cubicBezTo>
                  <a:pt x="501" y="3706"/>
                  <a:pt x="500" y="3684"/>
                  <a:pt x="502" y="3663"/>
                </a:cubicBezTo>
                <a:close/>
                <a:moveTo>
                  <a:pt x="5805" y="3654"/>
                </a:moveTo>
                <a:lnTo>
                  <a:pt x="5804" y="3655"/>
                </a:lnTo>
                <a:lnTo>
                  <a:pt x="5804" y="3654"/>
                </a:lnTo>
                <a:lnTo>
                  <a:pt x="5805" y="3654"/>
                </a:lnTo>
                <a:close/>
                <a:moveTo>
                  <a:pt x="5810" y="3650"/>
                </a:moveTo>
                <a:lnTo>
                  <a:pt x="5808" y="3653"/>
                </a:lnTo>
                <a:lnTo>
                  <a:pt x="5805" y="3654"/>
                </a:lnTo>
                <a:lnTo>
                  <a:pt x="5810" y="3650"/>
                </a:lnTo>
                <a:close/>
                <a:moveTo>
                  <a:pt x="802" y="3645"/>
                </a:moveTo>
                <a:cubicBezTo>
                  <a:pt x="799" y="3647"/>
                  <a:pt x="801" y="3681"/>
                  <a:pt x="802" y="3699"/>
                </a:cubicBezTo>
                <a:cubicBezTo>
                  <a:pt x="805" y="3728"/>
                  <a:pt x="810" y="3756"/>
                  <a:pt x="818" y="3784"/>
                </a:cubicBezTo>
                <a:cubicBezTo>
                  <a:pt x="835" y="3832"/>
                  <a:pt x="852" y="3876"/>
                  <a:pt x="845" y="3830"/>
                </a:cubicBezTo>
                <a:cubicBezTo>
                  <a:pt x="845" y="3829"/>
                  <a:pt x="845" y="3828"/>
                  <a:pt x="845" y="3826"/>
                </a:cubicBezTo>
                <a:lnTo>
                  <a:pt x="841" y="3803"/>
                </a:lnTo>
                <a:cubicBezTo>
                  <a:pt x="834" y="3781"/>
                  <a:pt x="833" y="3759"/>
                  <a:pt x="828" y="3736"/>
                </a:cubicBezTo>
                <a:cubicBezTo>
                  <a:pt x="824" y="3712"/>
                  <a:pt x="818" y="3688"/>
                  <a:pt x="811" y="3664"/>
                </a:cubicBezTo>
                <a:cubicBezTo>
                  <a:pt x="807" y="3652"/>
                  <a:pt x="805" y="3646"/>
                  <a:pt x="803" y="3645"/>
                </a:cubicBezTo>
                <a:cubicBezTo>
                  <a:pt x="803" y="3645"/>
                  <a:pt x="803" y="3645"/>
                  <a:pt x="802" y="3645"/>
                </a:cubicBezTo>
                <a:close/>
                <a:moveTo>
                  <a:pt x="5803" y="3640"/>
                </a:moveTo>
                <a:lnTo>
                  <a:pt x="5804" y="3654"/>
                </a:lnTo>
                <a:lnTo>
                  <a:pt x="5804" y="3654"/>
                </a:lnTo>
                <a:lnTo>
                  <a:pt x="5803" y="3640"/>
                </a:lnTo>
                <a:close/>
                <a:moveTo>
                  <a:pt x="194" y="3629"/>
                </a:moveTo>
                <a:lnTo>
                  <a:pt x="194" y="3630"/>
                </a:lnTo>
                <a:lnTo>
                  <a:pt x="194" y="3631"/>
                </a:lnTo>
                <a:lnTo>
                  <a:pt x="194" y="3629"/>
                </a:lnTo>
                <a:close/>
                <a:moveTo>
                  <a:pt x="672" y="3627"/>
                </a:moveTo>
                <a:lnTo>
                  <a:pt x="674" y="3633"/>
                </a:lnTo>
                <a:lnTo>
                  <a:pt x="674" y="3633"/>
                </a:lnTo>
                <a:lnTo>
                  <a:pt x="672" y="3627"/>
                </a:lnTo>
                <a:close/>
                <a:moveTo>
                  <a:pt x="5822" y="3627"/>
                </a:moveTo>
                <a:cubicBezTo>
                  <a:pt x="5818" y="3634"/>
                  <a:pt x="5815" y="3643"/>
                  <a:pt x="5812" y="3649"/>
                </a:cubicBezTo>
                <a:lnTo>
                  <a:pt x="5810" y="3650"/>
                </a:lnTo>
                <a:lnTo>
                  <a:pt x="5822" y="3627"/>
                </a:lnTo>
                <a:close/>
                <a:moveTo>
                  <a:pt x="197" y="3606"/>
                </a:moveTo>
                <a:cubicBezTo>
                  <a:pt x="197" y="3622"/>
                  <a:pt x="197" y="3631"/>
                  <a:pt x="195" y="3631"/>
                </a:cubicBezTo>
                <a:lnTo>
                  <a:pt x="194" y="3630"/>
                </a:lnTo>
                <a:lnTo>
                  <a:pt x="197" y="3606"/>
                </a:lnTo>
                <a:close/>
                <a:moveTo>
                  <a:pt x="184" y="3597"/>
                </a:moveTo>
                <a:lnTo>
                  <a:pt x="194" y="3629"/>
                </a:lnTo>
                <a:lnTo>
                  <a:pt x="190" y="3622"/>
                </a:lnTo>
                <a:cubicBezTo>
                  <a:pt x="189" y="3617"/>
                  <a:pt x="186" y="3608"/>
                  <a:pt x="184" y="3597"/>
                </a:cubicBezTo>
                <a:close/>
                <a:moveTo>
                  <a:pt x="263" y="3584"/>
                </a:moveTo>
                <a:lnTo>
                  <a:pt x="263" y="3585"/>
                </a:lnTo>
                <a:cubicBezTo>
                  <a:pt x="264" y="3597"/>
                  <a:pt x="265" y="3609"/>
                  <a:pt x="268" y="3623"/>
                </a:cubicBezTo>
                <a:cubicBezTo>
                  <a:pt x="265" y="3609"/>
                  <a:pt x="264" y="3597"/>
                  <a:pt x="263" y="3585"/>
                </a:cubicBezTo>
                <a:lnTo>
                  <a:pt x="263" y="3584"/>
                </a:lnTo>
                <a:close/>
                <a:moveTo>
                  <a:pt x="5841" y="3580"/>
                </a:moveTo>
                <a:lnTo>
                  <a:pt x="5831" y="3618"/>
                </a:lnTo>
                <a:cubicBezTo>
                  <a:pt x="5824" y="3667"/>
                  <a:pt x="5820" y="3709"/>
                  <a:pt x="5815" y="3741"/>
                </a:cubicBezTo>
                <a:cubicBezTo>
                  <a:pt x="5820" y="3709"/>
                  <a:pt x="5824" y="3667"/>
                  <a:pt x="5831" y="3618"/>
                </a:cubicBezTo>
                <a:cubicBezTo>
                  <a:pt x="5836" y="3600"/>
                  <a:pt x="5839" y="3589"/>
                  <a:pt x="5841" y="3580"/>
                </a:cubicBezTo>
                <a:close/>
                <a:moveTo>
                  <a:pt x="105" y="3576"/>
                </a:moveTo>
                <a:cubicBezTo>
                  <a:pt x="110" y="3614"/>
                  <a:pt x="118" y="3654"/>
                  <a:pt x="125" y="3694"/>
                </a:cubicBezTo>
                <a:cubicBezTo>
                  <a:pt x="132" y="3733"/>
                  <a:pt x="138" y="3769"/>
                  <a:pt x="146" y="3803"/>
                </a:cubicBezTo>
                <a:cubicBezTo>
                  <a:pt x="154" y="3837"/>
                  <a:pt x="163" y="3867"/>
                  <a:pt x="171" y="3897"/>
                </a:cubicBezTo>
                <a:cubicBezTo>
                  <a:pt x="186" y="3958"/>
                  <a:pt x="206" y="4012"/>
                  <a:pt x="226" y="4074"/>
                </a:cubicBezTo>
                <a:cubicBezTo>
                  <a:pt x="232" y="4099"/>
                  <a:pt x="239" y="4123"/>
                  <a:pt x="248" y="4147"/>
                </a:cubicBezTo>
                <a:cubicBezTo>
                  <a:pt x="256" y="4167"/>
                  <a:pt x="263" y="4186"/>
                  <a:pt x="270" y="4203"/>
                </a:cubicBezTo>
                <a:cubicBezTo>
                  <a:pt x="283" y="4239"/>
                  <a:pt x="299" y="4271"/>
                  <a:pt x="316" y="4316"/>
                </a:cubicBezTo>
                <a:lnTo>
                  <a:pt x="339" y="4380"/>
                </a:lnTo>
                <a:lnTo>
                  <a:pt x="339" y="4381"/>
                </a:lnTo>
                <a:lnTo>
                  <a:pt x="339" y="4385"/>
                </a:lnTo>
                <a:cubicBezTo>
                  <a:pt x="296" y="4296"/>
                  <a:pt x="358" y="4480"/>
                  <a:pt x="284" y="4311"/>
                </a:cubicBezTo>
                <a:cubicBezTo>
                  <a:pt x="309" y="4378"/>
                  <a:pt x="338" y="4443"/>
                  <a:pt x="370" y="4506"/>
                </a:cubicBezTo>
                <a:cubicBezTo>
                  <a:pt x="377" y="4521"/>
                  <a:pt x="385" y="4535"/>
                  <a:pt x="393" y="4551"/>
                </a:cubicBezTo>
                <a:lnTo>
                  <a:pt x="418" y="4597"/>
                </a:lnTo>
                <a:cubicBezTo>
                  <a:pt x="435" y="4628"/>
                  <a:pt x="451" y="4661"/>
                  <a:pt x="470" y="4691"/>
                </a:cubicBezTo>
                <a:lnTo>
                  <a:pt x="461" y="4690"/>
                </a:lnTo>
                <a:cubicBezTo>
                  <a:pt x="451" y="4677"/>
                  <a:pt x="441" y="4664"/>
                  <a:pt x="431" y="4650"/>
                </a:cubicBezTo>
                <a:lnTo>
                  <a:pt x="365" y="4531"/>
                </a:lnTo>
                <a:lnTo>
                  <a:pt x="331" y="4463"/>
                </a:lnTo>
                <a:cubicBezTo>
                  <a:pt x="211" y="4180"/>
                  <a:pt x="135" y="3881"/>
                  <a:pt x="105" y="3576"/>
                </a:cubicBezTo>
                <a:close/>
                <a:moveTo>
                  <a:pt x="261" y="3570"/>
                </a:moveTo>
                <a:lnTo>
                  <a:pt x="263" y="3584"/>
                </a:lnTo>
                <a:lnTo>
                  <a:pt x="262" y="3577"/>
                </a:lnTo>
                <a:lnTo>
                  <a:pt x="261" y="3570"/>
                </a:lnTo>
                <a:close/>
                <a:moveTo>
                  <a:pt x="195" y="3533"/>
                </a:moveTo>
                <a:lnTo>
                  <a:pt x="195" y="3533"/>
                </a:lnTo>
                <a:cubicBezTo>
                  <a:pt x="197" y="3550"/>
                  <a:pt x="199" y="3566"/>
                  <a:pt x="201" y="3581"/>
                </a:cubicBezTo>
                <a:cubicBezTo>
                  <a:pt x="199" y="3566"/>
                  <a:pt x="197" y="3550"/>
                  <a:pt x="195" y="3533"/>
                </a:cubicBezTo>
                <a:lnTo>
                  <a:pt x="195" y="3533"/>
                </a:lnTo>
                <a:close/>
                <a:moveTo>
                  <a:pt x="193" y="3511"/>
                </a:moveTo>
                <a:cubicBezTo>
                  <a:pt x="194" y="3517"/>
                  <a:pt x="195" y="3523"/>
                  <a:pt x="195" y="3528"/>
                </a:cubicBezTo>
                <a:lnTo>
                  <a:pt x="195" y="3533"/>
                </a:lnTo>
                <a:lnTo>
                  <a:pt x="193" y="3511"/>
                </a:lnTo>
                <a:close/>
                <a:moveTo>
                  <a:pt x="257" y="3490"/>
                </a:moveTo>
                <a:lnTo>
                  <a:pt x="261" y="3554"/>
                </a:lnTo>
                <a:cubicBezTo>
                  <a:pt x="261" y="3559"/>
                  <a:pt x="261" y="3564"/>
                  <a:pt x="261" y="3569"/>
                </a:cubicBezTo>
                <a:lnTo>
                  <a:pt x="261" y="3570"/>
                </a:lnTo>
                <a:lnTo>
                  <a:pt x="261" y="3569"/>
                </a:lnTo>
                <a:cubicBezTo>
                  <a:pt x="261" y="3564"/>
                  <a:pt x="261" y="3559"/>
                  <a:pt x="261" y="3554"/>
                </a:cubicBezTo>
                <a:lnTo>
                  <a:pt x="257" y="3490"/>
                </a:lnTo>
                <a:close/>
                <a:moveTo>
                  <a:pt x="257" y="3490"/>
                </a:moveTo>
                <a:lnTo>
                  <a:pt x="257" y="3489"/>
                </a:lnTo>
                <a:lnTo>
                  <a:pt x="257" y="3490"/>
                </a:lnTo>
                <a:close/>
                <a:moveTo>
                  <a:pt x="35" y="3482"/>
                </a:moveTo>
                <a:cubicBezTo>
                  <a:pt x="49" y="3563"/>
                  <a:pt x="58" y="3645"/>
                  <a:pt x="62" y="3727"/>
                </a:cubicBezTo>
                <a:cubicBezTo>
                  <a:pt x="61" y="3747"/>
                  <a:pt x="62" y="3766"/>
                  <a:pt x="63" y="3786"/>
                </a:cubicBezTo>
                <a:cubicBezTo>
                  <a:pt x="64" y="3799"/>
                  <a:pt x="64" y="3813"/>
                  <a:pt x="67" y="3830"/>
                </a:cubicBezTo>
                <a:cubicBezTo>
                  <a:pt x="70" y="3847"/>
                  <a:pt x="73" y="3867"/>
                  <a:pt x="77" y="3890"/>
                </a:cubicBezTo>
                <a:cubicBezTo>
                  <a:pt x="76" y="3895"/>
                  <a:pt x="72" y="3888"/>
                  <a:pt x="67" y="3870"/>
                </a:cubicBezTo>
                <a:cubicBezTo>
                  <a:pt x="58" y="3842"/>
                  <a:pt x="52" y="3812"/>
                  <a:pt x="47" y="3783"/>
                </a:cubicBezTo>
                <a:lnTo>
                  <a:pt x="41" y="3708"/>
                </a:lnTo>
                <a:lnTo>
                  <a:pt x="38" y="3670"/>
                </a:lnTo>
                <a:cubicBezTo>
                  <a:pt x="37" y="3657"/>
                  <a:pt x="37" y="3645"/>
                  <a:pt x="37" y="3632"/>
                </a:cubicBezTo>
                <a:lnTo>
                  <a:pt x="35" y="3557"/>
                </a:lnTo>
                <a:cubicBezTo>
                  <a:pt x="35" y="3532"/>
                  <a:pt x="34" y="3507"/>
                  <a:pt x="35" y="3482"/>
                </a:cubicBezTo>
                <a:close/>
                <a:moveTo>
                  <a:pt x="5801" y="3397"/>
                </a:moveTo>
                <a:cubicBezTo>
                  <a:pt x="5798" y="3397"/>
                  <a:pt x="5795" y="3405"/>
                  <a:pt x="5790" y="3458"/>
                </a:cubicBezTo>
                <a:lnTo>
                  <a:pt x="5791" y="3458"/>
                </a:lnTo>
                <a:cubicBezTo>
                  <a:pt x="5794" y="3459"/>
                  <a:pt x="5798" y="3439"/>
                  <a:pt x="5802" y="3398"/>
                </a:cubicBezTo>
                <a:cubicBezTo>
                  <a:pt x="5802" y="3397"/>
                  <a:pt x="5801" y="3397"/>
                  <a:pt x="5801" y="3397"/>
                </a:cubicBezTo>
                <a:close/>
                <a:moveTo>
                  <a:pt x="656" y="3376"/>
                </a:moveTo>
                <a:cubicBezTo>
                  <a:pt x="654" y="3380"/>
                  <a:pt x="652" y="3381"/>
                  <a:pt x="651" y="3379"/>
                </a:cubicBezTo>
                <a:lnTo>
                  <a:pt x="651" y="3378"/>
                </a:lnTo>
                <a:lnTo>
                  <a:pt x="656" y="3376"/>
                </a:lnTo>
                <a:close/>
                <a:moveTo>
                  <a:pt x="645" y="3361"/>
                </a:moveTo>
                <a:lnTo>
                  <a:pt x="651" y="3378"/>
                </a:lnTo>
                <a:lnTo>
                  <a:pt x="650" y="3379"/>
                </a:lnTo>
                <a:cubicBezTo>
                  <a:pt x="649" y="3376"/>
                  <a:pt x="647" y="3370"/>
                  <a:pt x="645" y="3361"/>
                </a:cubicBezTo>
                <a:close/>
                <a:moveTo>
                  <a:pt x="464" y="3348"/>
                </a:moveTo>
                <a:lnTo>
                  <a:pt x="469" y="3411"/>
                </a:lnTo>
                <a:lnTo>
                  <a:pt x="464" y="3348"/>
                </a:lnTo>
                <a:lnTo>
                  <a:pt x="464" y="3348"/>
                </a:lnTo>
                <a:close/>
                <a:moveTo>
                  <a:pt x="285" y="3343"/>
                </a:moveTo>
                <a:lnTo>
                  <a:pt x="286" y="3361"/>
                </a:lnTo>
                <a:cubicBezTo>
                  <a:pt x="290" y="3399"/>
                  <a:pt x="292" y="3436"/>
                  <a:pt x="296" y="3474"/>
                </a:cubicBezTo>
                <a:cubicBezTo>
                  <a:pt x="292" y="3436"/>
                  <a:pt x="290" y="3399"/>
                  <a:pt x="286" y="3362"/>
                </a:cubicBezTo>
                <a:lnTo>
                  <a:pt x="285" y="3343"/>
                </a:lnTo>
                <a:close/>
                <a:moveTo>
                  <a:pt x="503" y="3283"/>
                </a:moveTo>
                <a:cubicBezTo>
                  <a:pt x="503" y="3307"/>
                  <a:pt x="502" y="3308"/>
                  <a:pt x="499" y="3293"/>
                </a:cubicBezTo>
                <a:cubicBezTo>
                  <a:pt x="502" y="3307"/>
                  <a:pt x="503" y="3306"/>
                  <a:pt x="503" y="3283"/>
                </a:cubicBezTo>
                <a:close/>
                <a:moveTo>
                  <a:pt x="282" y="3275"/>
                </a:moveTo>
                <a:cubicBezTo>
                  <a:pt x="283" y="3296"/>
                  <a:pt x="283" y="3318"/>
                  <a:pt x="285" y="3340"/>
                </a:cubicBezTo>
                <a:lnTo>
                  <a:pt x="285" y="3343"/>
                </a:lnTo>
                <a:lnTo>
                  <a:pt x="285" y="3340"/>
                </a:lnTo>
                <a:cubicBezTo>
                  <a:pt x="283" y="3318"/>
                  <a:pt x="283" y="3297"/>
                  <a:pt x="282" y="3275"/>
                </a:cubicBezTo>
                <a:close/>
                <a:moveTo>
                  <a:pt x="622" y="3269"/>
                </a:moveTo>
                <a:cubicBezTo>
                  <a:pt x="625" y="3286"/>
                  <a:pt x="628" y="3303"/>
                  <a:pt x="630" y="3320"/>
                </a:cubicBezTo>
                <a:cubicBezTo>
                  <a:pt x="633" y="3344"/>
                  <a:pt x="636" y="3375"/>
                  <a:pt x="639" y="3420"/>
                </a:cubicBezTo>
                <a:lnTo>
                  <a:pt x="629" y="3429"/>
                </a:lnTo>
                <a:lnTo>
                  <a:pt x="622" y="3432"/>
                </a:lnTo>
                <a:cubicBezTo>
                  <a:pt x="619" y="3434"/>
                  <a:pt x="615" y="3426"/>
                  <a:pt x="611" y="3403"/>
                </a:cubicBezTo>
                <a:cubicBezTo>
                  <a:pt x="609" y="3392"/>
                  <a:pt x="607" y="3376"/>
                  <a:pt x="605" y="3356"/>
                </a:cubicBezTo>
                <a:cubicBezTo>
                  <a:pt x="604" y="3346"/>
                  <a:pt x="602" y="3334"/>
                  <a:pt x="602" y="3322"/>
                </a:cubicBezTo>
                <a:cubicBezTo>
                  <a:pt x="602" y="3309"/>
                  <a:pt x="602" y="3295"/>
                  <a:pt x="602" y="3280"/>
                </a:cubicBezTo>
                <a:cubicBezTo>
                  <a:pt x="603" y="3277"/>
                  <a:pt x="604" y="3275"/>
                  <a:pt x="604" y="3273"/>
                </a:cubicBezTo>
                <a:lnTo>
                  <a:pt x="604" y="3273"/>
                </a:lnTo>
                <a:lnTo>
                  <a:pt x="622" y="3269"/>
                </a:lnTo>
                <a:close/>
                <a:moveTo>
                  <a:pt x="358" y="3251"/>
                </a:moveTo>
                <a:lnTo>
                  <a:pt x="362" y="3297"/>
                </a:lnTo>
                <a:cubicBezTo>
                  <a:pt x="365" y="3328"/>
                  <a:pt x="368" y="3315"/>
                  <a:pt x="371" y="3301"/>
                </a:cubicBezTo>
                <a:cubicBezTo>
                  <a:pt x="368" y="3315"/>
                  <a:pt x="365" y="3328"/>
                  <a:pt x="362" y="3297"/>
                </a:cubicBezTo>
                <a:lnTo>
                  <a:pt x="358" y="3251"/>
                </a:lnTo>
                <a:close/>
                <a:moveTo>
                  <a:pt x="370" y="3183"/>
                </a:moveTo>
                <a:cubicBezTo>
                  <a:pt x="373" y="3203"/>
                  <a:pt x="375" y="3236"/>
                  <a:pt x="375" y="3270"/>
                </a:cubicBezTo>
                <a:cubicBezTo>
                  <a:pt x="374" y="3236"/>
                  <a:pt x="373" y="3203"/>
                  <a:pt x="370" y="3183"/>
                </a:cubicBezTo>
                <a:close/>
                <a:moveTo>
                  <a:pt x="502" y="3182"/>
                </a:moveTo>
                <a:lnTo>
                  <a:pt x="502" y="3183"/>
                </a:lnTo>
                <a:lnTo>
                  <a:pt x="503" y="3244"/>
                </a:lnTo>
                <a:cubicBezTo>
                  <a:pt x="503" y="3261"/>
                  <a:pt x="503" y="3273"/>
                  <a:pt x="503" y="3282"/>
                </a:cubicBezTo>
                <a:cubicBezTo>
                  <a:pt x="503" y="3273"/>
                  <a:pt x="503" y="3261"/>
                  <a:pt x="503" y="3244"/>
                </a:cubicBezTo>
                <a:lnTo>
                  <a:pt x="502" y="3183"/>
                </a:lnTo>
                <a:lnTo>
                  <a:pt x="502" y="3182"/>
                </a:lnTo>
                <a:close/>
                <a:moveTo>
                  <a:pt x="666" y="3163"/>
                </a:moveTo>
                <a:cubicBezTo>
                  <a:pt x="670" y="3183"/>
                  <a:pt x="677" y="3166"/>
                  <a:pt x="681" y="3264"/>
                </a:cubicBezTo>
                <a:cubicBezTo>
                  <a:pt x="676" y="3166"/>
                  <a:pt x="670" y="3184"/>
                  <a:pt x="666" y="3163"/>
                </a:cubicBezTo>
                <a:close/>
                <a:moveTo>
                  <a:pt x="238" y="3151"/>
                </a:moveTo>
                <a:cubicBezTo>
                  <a:pt x="241" y="3150"/>
                  <a:pt x="242" y="3168"/>
                  <a:pt x="245" y="3186"/>
                </a:cubicBezTo>
                <a:cubicBezTo>
                  <a:pt x="249" y="3206"/>
                  <a:pt x="252" y="3226"/>
                  <a:pt x="255" y="3225"/>
                </a:cubicBezTo>
                <a:cubicBezTo>
                  <a:pt x="257" y="3247"/>
                  <a:pt x="260" y="3288"/>
                  <a:pt x="260" y="3287"/>
                </a:cubicBezTo>
                <a:cubicBezTo>
                  <a:pt x="272" y="3273"/>
                  <a:pt x="282" y="3429"/>
                  <a:pt x="303" y="3539"/>
                </a:cubicBezTo>
                <a:cubicBezTo>
                  <a:pt x="308" y="3571"/>
                  <a:pt x="312" y="3610"/>
                  <a:pt x="318" y="3630"/>
                </a:cubicBezTo>
                <a:cubicBezTo>
                  <a:pt x="325" y="3672"/>
                  <a:pt x="330" y="3715"/>
                  <a:pt x="332" y="3758"/>
                </a:cubicBezTo>
                <a:cubicBezTo>
                  <a:pt x="333" y="3783"/>
                  <a:pt x="333" y="3800"/>
                  <a:pt x="337" y="3831"/>
                </a:cubicBezTo>
                <a:cubicBezTo>
                  <a:pt x="332" y="3817"/>
                  <a:pt x="328" y="3791"/>
                  <a:pt x="324" y="3793"/>
                </a:cubicBezTo>
                <a:cubicBezTo>
                  <a:pt x="321" y="3794"/>
                  <a:pt x="316" y="3786"/>
                  <a:pt x="310" y="3770"/>
                </a:cubicBezTo>
                <a:cubicBezTo>
                  <a:pt x="305" y="3754"/>
                  <a:pt x="299" y="3729"/>
                  <a:pt x="292" y="3699"/>
                </a:cubicBezTo>
                <a:cubicBezTo>
                  <a:pt x="285" y="3670"/>
                  <a:pt x="279" y="3636"/>
                  <a:pt x="273" y="3600"/>
                </a:cubicBez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7" y="3489"/>
                </a:lnTo>
                <a:lnTo>
                  <a:pt x="256" y="3487"/>
                </a:lnTo>
                <a:lnTo>
                  <a:pt x="239" y="3351"/>
                </a:lnTo>
                <a:lnTo>
                  <a:pt x="239" y="3351"/>
                </a:lnTo>
                <a:lnTo>
                  <a:pt x="235" y="3253"/>
                </a:lnTo>
                <a:cubicBezTo>
                  <a:pt x="235" y="3225"/>
                  <a:pt x="234" y="3196"/>
                  <a:pt x="235" y="3167"/>
                </a:cubicBezTo>
                <a:lnTo>
                  <a:pt x="235" y="3155"/>
                </a:lnTo>
                <a:lnTo>
                  <a:pt x="235" y="3156"/>
                </a:lnTo>
                <a:cubicBezTo>
                  <a:pt x="235" y="3156"/>
                  <a:pt x="235" y="3155"/>
                  <a:pt x="235" y="3155"/>
                </a:cubicBezTo>
                <a:lnTo>
                  <a:pt x="235" y="3155"/>
                </a:lnTo>
                <a:lnTo>
                  <a:pt x="235" y="3155"/>
                </a:lnTo>
                <a:cubicBezTo>
                  <a:pt x="235" y="3155"/>
                  <a:pt x="235" y="3153"/>
                  <a:pt x="237" y="3151"/>
                </a:cubicBezTo>
                <a:cubicBezTo>
                  <a:pt x="237" y="3151"/>
                  <a:pt x="238" y="3151"/>
                  <a:pt x="238" y="3151"/>
                </a:cubicBezTo>
                <a:close/>
                <a:moveTo>
                  <a:pt x="513" y="3139"/>
                </a:moveTo>
                <a:cubicBezTo>
                  <a:pt x="510" y="3168"/>
                  <a:pt x="507" y="3183"/>
                  <a:pt x="504" y="3183"/>
                </a:cubicBezTo>
                <a:cubicBezTo>
                  <a:pt x="507" y="3183"/>
                  <a:pt x="510" y="3168"/>
                  <a:pt x="513" y="3139"/>
                </a:cubicBezTo>
                <a:close/>
                <a:moveTo>
                  <a:pt x="5976" y="3125"/>
                </a:moveTo>
                <a:cubicBezTo>
                  <a:pt x="5976" y="3144"/>
                  <a:pt x="5977" y="3164"/>
                  <a:pt x="5980" y="3183"/>
                </a:cubicBezTo>
                <a:lnTo>
                  <a:pt x="5980" y="3184"/>
                </a:lnTo>
                <a:cubicBezTo>
                  <a:pt x="5983" y="3190"/>
                  <a:pt x="5983" y="3160"/>
                  <a:pt x="5982" y="3126"/>
                </a:cubicBezTo>
                <a:lnTo>
                  <a:pt x="5976" y="3125"/>
                </a:lnTo>
                <a:close/>
                <a:moveTo>
                  <a:pt x="315" y="3112"/>
                </a:moveTo>
                <a:cubicBezTo>
                  <a:pt x="313" y="3120"/>
                  <a:pt x="311" y="3136"/>
                  <a:pt x="310" y="3139"/>
                </a:cubicBezTo>
                <a:lnTo>
                  <a:pt x="309" y="3138"/>
                </a:lnTo>
                <a:lnTo>
                  <a:pt x="312" y="3127"/>
                </a:lnTo>
                <a:cubicBezTo>
                  <a:pt x="313" y="3122"/>
                  <a:pt x="314" y="3116"/>
                  <a:pt x="315" y="3112"/>
                </a:cubicBezTo>
                <a:close/>
                <a:moveTo>
                  <a:pt x="306" y="3089"/>
                </a:moveTo>
                <a:cubicBezTo>
                  <a:pt x="306" y="3111"/>
                  <a:pt x="307" y="3124"/>
                  <a:pt x="307" y="3132"/>
                </a:cubicBezTo>
                <a:lnTo>
                  <a:pt x="309" y="3138"/>
                </a:lnTo>
                <a:lnTo>
                  <a:pt x="309" y="3139"/>
                </a:lnTo>
                <a:cubicBezTo>
                  <a:pt x="308" y="3142"/>
                  <a:pt x="306" y="3132"/>
                  <a:pt x="306" y="3089"/>
                </a:cubicBezTo>
                <a:close/>
                <a:moveTo>
                  <a:pt x="629" y="3074"/>
                </a:moveTo>
                <a:cubicBezTo>
                  <a:pt x="629" y="3112"/>
                  <a:pt x="628" y="3149"/>
                  <a:pt x="629" y="3174"/>
                </a:cubicBezTo>
                <a:cubicBezTo>
                  <a:pt x="628" y="3149"/>
                  <a:pt x="629" y="3112"/>
                  <a:pt x="629" y="3074"/>
                </a:cubicBezTo>
                <a:close/>
                <a:moveTo>
                  <a:pt x="387" y="3071"/>
                </a:moveTo>
                <a:cubicBezTo>
                  <a:pt x="382" y="3128"/>
                  <a:pt x="378" y="3188"/>
                  <a:pt x="374" y="3122"/>
                </a:cubicBezTo>
                <a:cubicBezTo>
                  <a:pt x="378" y="3188"/>
                  <a:pt x="382" y="3128"/>
                  <a:pt x="387" y="3071"/>
                </a:cubicBezTo>
                <a:close/>
                <a:moveTo>
                  <a:pt x="361" y="3052"/>
                </a:moveTo>
                <a:lnTo>
                  <a:pt x="375" y="3052"/>
                </a:lnTo>
                <a:lnTo>
                  <a:pt x="374" y="3122"/>
                </a:lnTo>
                <a:lnTo>
                  <a:pt x="370" y="3183"/>
                </a:lnTo>
                <a:lnTo>
                  <a:pt x="357" y="3217"/>
                </a:lnTo>
                <a:lnTo>
                  <a:pt x="357" y="3251"/>
                </a:lnTo>
                <a:lnTo>
                  <a:pt x="357" y="3217"/>
                </a:lnTo>
                <a:cubicBezTo>
                  <a:pt x="356" y="3189"/>
                  <a:pt x="357" y="3162"/>
                  <a:pt x="358" y="3135"/>
                </a:cubicBezTo>
                <a:lnTo>
                  <a:pt x="361" y="3052"/>
                </a:lnTo>
                <a:close/>
                <a:moveTo>
                  <a:pt x="157" y="3010"/>
                </a:moveTo>
                <a:lnTo>
                  <a:pt x="157" y="3012"/>
                </a:lnTo>
                <a:cubicBezTo>
                  <a:pt x="158" y="3016"/>
                  <a:pt x="158" y="3025"/>
                  <a:pt x="158" y="3041"/>
                </a:cubicBezTo>
                <a:cubicBezTo>
                  <a:pt x="158" y="3025"/>
                  <a:pt x="158" y="3016"/>
                  <a:pt x="157" y="3012"/>
                </a:cubicBezTo>
                <a:lnTo>
                  <a:pt x="157" y="3010"/>
                </a:lnTo>
                <a:close/>
                <a:moveTo>
                  <a:pt x="157" y="3010"/>
                </a:moveTo>
                <a:lnTo>
                  <a:pt x="157" y="3010"/>
                </a:lnTo>
                <a:lnTo>
                  <a:pt x="157" y="3010"/>
                </a:lnTo>
                <a:lnTo>
                  <a:pt x="157" y="3010"/>
                </a:lnTo>
                <a:close/>
                <a:moveTo>
                  <a:pt x="156" y="3008"/>
                </a:moveTo>
                <a:lnTo>
                  <a:pt x="156" y="3009"/>
                </a:lnTo>
                <a:lnTo>
                  <a:pt x="157" y="3010"/>
                </a:lnTo>
                <a:lnTo>
                  <a:pt x="156" y="3009"/>
                </a:lnTo>
                <a:lnTo>
                  <a:pt x="156" y="3008"/>
                </a:lnTo>
                <a:close/>
                <a:moveTo>
                  <a:pt x="154" y="3006"/>
                </a:moveTo>
                <a:cubicBezTo>
                  <a:pt x="155" y="3006"/>
                  <a:pt x="155" y="3006"/>
                  <a:pt x="156" y="3007"/>
                </a:cubicBezTo>
                <a:lnTo>
                  <a:pt x="156" y="3008"/>
                </a:lnTo>
                <a:lnTo>
                  <a:pt x="156" y="3007"/>
                </a:lnTo>
                <a:cubicBezTo>
                  <a:pt x="155" y="3007"/>
                  <a:pt x="155" y="3006"/>
                  <a:pt x="154" y="3006"/>
                </a:cubicBezTo>
                <a:close/>
                <a:moveTo>
                  <a:pt x="170" y="2999"/>
                </a:moveTo>
                <a:cubicBezTo>
                  <a:pt x="165" y="3032"/>
                  <a:pt x="162" y="3056"/>
                  <a:pt x="158" y="3041"/>
                </a:cubicBezTo>
                <a:cubicBezTo>
                  <a:pt x="162" y="3056"/>
                  <a:pt x="165" y="3032"/>
                  <a:pt x="170" y="2999"/>
                </a:cubicBezTo>
                <a:close/>
                <a:moveTo>
                  <a:pt x="5985" y="2968"/>
                </a:moveTo>
                <a:cubicBezTo>
                  <a:pt x="5984" y="2968"/>
                  <a:pt x="5983" y="2974"/>
                  <a:pt x="5983" y="2984"/>
                </a:cubicBezTo>
                <a:cubicBezTo>
                  <a:pt x="5983" y="2999"/>
                  <a:pt x="5985" y="3020"/>
                  <a:pt x="5985" y="3044"/>
                </a:cubicBezTo>
                <a:cubicBezTo>
                  <a:pt x="5985" y="3069"/>
                  <a:pt x="5985" y="3097"/>
                  <a:pt x="5985" y="3125"/>
                </a:cubicBezTo>
                <a:cubicBezTo>
                  <a:pt x="5989" y="3137"/>
                  <a:pt x="5989" y="3031"/>
                  <a:pt x="5997" y="3099"/>
                </a:cubicBezTo>
                <a:lnTo>
                  <a:pt x="5997" y="3100"/>
                </a:lnTo>
                <a:cubicBezTo>
                  <a:pt x="6001" y="3135"/>
                  <a:pt x="5999" y="3056"/>
                  <a:pt x="5997" y="3024"/>
                </a:cubicBezTo>
                <a:cubicBezTo>
                  <a:pt x="5992" y="2992"/>
                  <a:pt x="5989" y="2975"/>
                  <a:pt x="5986" y="2970"/>
                </a:cubicBezTo>
                <a:cubicBezTo>
                  <a:pt x="5986" y="2968"/>
                  <a:pt x="5985" y="2968"/>
                  <a:pt x="5985" y="2968"/>
                </a:cubicBezTo>
                <a:close/>
                <a:moveTo>
                  <a:pt x="618" y="2941"/>
                </a:moveTo>
                <a:cubicBezTo>
                  <a:pt x="620" y="2942"/>
                  <a:pt x="621" y="2950"/>
                  <a:pt x="621" y="2963"/>
                </a:cubicBezTo>
                <a:cubicBezTo>
                  <a:pt x="621" y="2946"/>
                  <a:pt x="620" y="2937"/>
                  <a:pt x="616" y="2943"/>
                </a:cubicBezTo>
                <a:cubicBezTo>
                  <a:pt x="617" y="2941"/>
                  <a:pt x="618" y="2941"/>
                  <a:pt x="618" y="2941"/>
                </a:cubicBezTo>
                <a:close/>
                <a:moveTo>
                  <a:pt x="111" y="2906"/>
                </a:moveTo>
                <a:lnTo>
                  <a:pt x="98" y="3142"/>
                </a:lnTo>
                <a:lnTo>
                  <a:pt x="97" y="3116"/>
                </a:lnTo>
                <a:cubicBezTo>
                  <a:pt x="98" y="3085"/>
                  <a:pt x="100" y="3057"/>
                  <a:pt x="101" y="3031"/>
                </a:cubicBezTo>
                <a:cubicBezTo>
                  <a:pt x="103" y="3005"/>
                  <a:pt x="105" y="2979"/>
                  <a:pt x="107" y="2956"/>
                </a:cubicBezTo>
                <a:cubicBezTo>
                  <a:pt x="109" y="2939"/>
                  <a:pt x="110" y="2922"/>
                  <a:pt x="111" y="2906"/>
                </a:cubicBezTo>
                <a:close/>
                <a:moveTo>
                  <a:pt x="320" y="2889"/>
                </a:moveTo>
                <a:lnTo>
                  <a:pt x="319" y="2893"/>
                </a:lnTo>
                <a:cubicBezTo>
                  <a:pt x="318" y="2896"/>
                  <a:pt x="317" y="2899"/>
                  <a:pt x="315" y="2904"/>
                </a:cubicBezTo>
                <a:cubicBezTo>
                  <a:pt x="317" y="2898"/>
                  <a:pt x="318" y="2893"/>
                  <a:pt x="320" y="2889"/>
                </a:cubicBezTo>
                <a:lnTo>
                  <a:pt x="320" y="2889"/>
                </a:lnTo>
                <a:close/>
                <a:moveTo>
                  <a:pt x="326" y="2879"/>
                </a:moveTo>
                <a:cubicBezTo>
                  <a:pt x="325" y="2879"/>
                  <a:pt x="323" y="2881"/>
                  <a:pt x="321" y="2885"/>
                </a:cubicBezTo>
                <a:lnTo>
                  <a:pt x="320" y="2889"/>
                </a:lnTo>
                <a:lnTo>
                  <a:pt x="320" y="2888"/>
                </a:lnTo>
                <a:cubicBezTo>
                  <a:pt x="322" y="2882"/>
                  <a:pt x="325" y="2878"/>
                  <a:pt x="326" y="2879"/>
                </a:cubicBezTo>
                <a:close/>
                <a:moveTo>
                  <a:pt x="48" y="2852"/>
                </a:moveTo>
                <a:cubicBezTo>
                  <a:pt x="43" y="2890"/>
                  <a:pt x="40" y="2928"/>
                  <a:pt x="40" y="2967"/>
                </a:cubicBezTo>
                <a:lnTo>
                  <a:pt x="40" y="2967"/>
                </a:lnTo>
                <a:cubicBezTo>
                  <a:pt x="41" y="2928"/>
                  <a:pt x="43" y="2890"/>
                  <a:pt x="48" y="2852"/>
                </a:cubicBezTo>
                <a:close/>
                <a:moveTo>
                  <a:pt x="779" y="2669"/>
                </a:moveTo>
                <a:cubicBezTo>
                  <a:pt x="765" y="2710"/>
                  <a:pt x="766" y="2688"/>
                  <a:pt x="761" y="2689"/>
                </a:cubicBezTo>
                <a:cubicBezTo>
                  <a:pt x="749" y="2758"/>
                  <a:pt x="733" y="2842"/>
                  <a:pt x="749" y="2807"/>
                </a:cubicBezTo>
                <a:lnTo>
                  <a:pt x="770" y="2727"/>
                </a:lnTo>
                <a:cubicBezTo>
                  <a:pt x="773" y="2708"/>
                  <a:pt x="776" y="2688"/>
                  <a:pt x="779" y="2669"/>
                </a:cubicBezTo>
                <a:close/>
                <a:moveTo>
                  <a:pt x="438" y="2663"/>
                </a:moveTo>
                <a:lnTo>
                  <a:pt x="423" y="2760"/>
                </a:lnTo>
                <a:lnTo>
                  <a:pt x="409" y="2858"/>
                </a:lnTo>
                <a:lnTo>
                  <a:pt x="423" y="2760"/>
                </a:lnTo>
                <a:lnTo>
                  <a:pt x="438" y="2663"/>
                </a:lnTo>
                <a:close/>
                <a:moveTo>
                  <a:pt x="5924" y="2604"/>
                </a:moveTo>
                <a:cubicBezTo>
                  <a:pt x="5925" y="2614"/>
                  <a:pt x="5923" y="2616"/>
                  <a:pt x="5920" y="2612"/>
                </a:cubicBezTo>
                <a:lnTo>
                  <a:pt x="5920" y="2611"/>
                </a:lnTo>
                <a:lnTo>
                  <a:pt x="5924" y="2604"/>
                </a:lnTo>
                <a:close/>
                <a:moveTo>
                  <a:pt x="610" y="2591"/>
                </a:moveTo>
                <a:lnTo>
                  <a:pt x="609" y="2595"/>
                </a:lnTo>
                <a:lnTo>
                  <a:pt x="615" y="2635"/>
                </a:lnTo>
                <a:cubicBezTo>
                  <a:pt x="609" y="2657"/>
                  <a:pt x="606" y="2680"/>
                  <a:pt x="605" y="2702"/>
                </a:cubicBezTo>
                <a:cubicBezTo>
                  <a:pt x="604" y="2729"/>
                  <a:pt x="600" y="2755"/>
                  <a:pt x="594" y="2780"/>
                </a:cubicBezTo>
                <a:cubicBezTo>
                  <a:pt x="586" y="2793"/>
                  <a:pt x="580" y="2807"/>
                  <a:pt x="573" y="2820"/>
                </a:cubicBezTo>
                <a:lnTo>
                  <a:pt x="569" y="2849"/>
                </a:lnTo>
                <a:lnTo>
                  <a:pt x="565" y="2849"/>
                </a:lnTo>
                <a:lnTo>
                  <a:pt x="564" y="2849"/>
                </a:lnTo>
                <a:lnTo>
                  <a:pt x="568" y="2819"/>
                </a:lnTo>
                <a:cubicBezTo>
                  <a:pt x="562" y="2793"/>
                  <a:pt x="580" y="2719"/>
                  <a:pt x="590" y="2661"/>
                </a:cubicBezTo>
                <a:lnTo>
                  <a:pt x="610" y="2593"/>
                </a:lnTo>
                <a:lnTo>
                  <a:pt x="610" y="2591"/>
                </a:lnTo>
                <a:close/>
                <a:moveTo>
                  <a:pt x="5907" y="2581"/>
                </a:moveTo>
                <a:lnTo>
                  <a:pt x="5920" y="2611"/>
                </a:lnTo>
                <a:lnTo>
                  <a:pt x="5919" y="2611"/>
                </a:lnTo>
                <a:cubicBezTo>
                  <a:pt x="5916" y="2607"/>
                  <a:pt x="5912" y="2596"/>
                  <a:pt x="5907" y="2581"/>
                </a:cubicBezTo>
                <a:close/>
                <a:moveTo>
                  <a:pt x="696" y="2579"/>
                </a:moveTo>
                <a:cubicBezTo>
                  <a:pt x="686" y="2611"/>
                  <a:pt x="677" y="2643"/>
                  <a:pt x="671" y="2676"/>
                </a:cubicBezTo>
                <a:lnTo>
                  <a:pt x="670" y="2676"/>
                </a:lnTo>
                <a:cubicBezTo>
                  <a:pt x="677" y="2643"/>
                  <a:pt x="686" y="2611"/>
                  <a:pt x="696" y="2579"/>
                </a:cubicBezTo>
                <a:close/>
                <a:moveTo>
                  <a:pt x="516" y="2573"/>
                </a:moveTo>
                <a:lnTo>
                  <a:pt x="518" y="2581"/>
                </a:lnTo>
                <a:cubicBezTo>
                  <a:pt x="516" y="2581"/>
                  <a:pt x="516" y="2578"/>
                  <a:pt x="516" y="2573"/>
                </a:cubicBezTo>
                <a:lnTo>
                  <a:pt x="516" y="2573"/>
                </a:lnTo>
                <a:close/>
                <a:moveTo>
                  <a:pt x="516" y="2573"/>
                </a:moveTo>
                <a:lnTo>
                  <a:pt x="516" y="2573"/>
                </a:lnTo>
                <a:lnTo>
                  <a:pt x="516" y="2573"/>
                </a:lnTo>
                <a:lnTo>
                  <a:pt x="516" y="2573"/>
                </a:lnTo>
                <a:close/>
                <a:moveTo>
                  <a:pt x="520" y="2546"/>
                </a:moveTo>
                <a:lnTo>
                  <a:pt x="516" y="2573"/>
                </a:lnTo>
                <a:lnTo>
                  <a:pt x="519" y="2553"/>
                </a:lnTo>
                <a:lnTo>
                  <a:pt x="520" y="2546"/>
                </a:lnTo>
                <a:close/>
                <a:moveTo>
                  <a:pt x="858" y="2541"/>
                </a:moveTo>
                <a:cubicBezTo>
                  <a:pt x="857" y="2541"/>
                  <a:pt x="857" y="2541"/>
                  <a:pt x="857" y="2542"/>
                </a:cubicBezTo>
                <a:cubicBezTo>
                  <a:pt x="852" y="2547"/>
                  <a:pt x="840" y="2578"/>
                  <a:pt x="834" y="2594"/>
                </a:cubicBezTo>
                <a:lnTo>
                  <a:pt x="820" y="2652"/>
                </a:lnTo>
                <a:cubicBezTo>
                  <a:pt x="827" y="2645"/>
                  <a:pt x="829" y="2662"/>
                  <a:pt x="847" y="2591"/>
                </a:cubicBezTo>
                <a:cubicBezTo>
                  <a:pt x="852" y="2576"/>
                  <a:pt x="856" y="2561"/>
                  <a:pt x="858" y="2546"/>
                </a:cubicBezTo>
                <a:lnTo>
                  <a:pt x="859" y="2546"/>
                </a:lnTo>
                <a:cubicBezTo>
                  <a:pt x="859" y="2542"/>
                  <a:pt x="859" y="2540"/>
                  <a:pt x="858" y="2541"/>
                </a:cubicBezTo>
                <a:close/>
                <a:moveTo>
                  <a:pt x="533" y="2489"/>
                </a:moveTo>
                <a:lnTo>
                  <a:pt x="520" y="2546"/>
                </a:lnTo>
                <a:lnTo>
                  <a:pt x="521" y="2539"/>
                </a:lnTo>
                <a:cubicBezTo>
                  <a:pt x="524" y="2525"/>
                  <a:pt x="528" y="2507"/>
                  <a:pt x="533" y="2489"/>
                </a:cubicBezTo>
                <a:close/>
                <a:moveTo>
                  <a:pt x="595" y="2420"/>
                </a:moveTo>
                <a:cubicBezTo>
                  <a:pt x="595" y="2420"/>
                  <a:pt x="594" y="2421"/>
                  <a:pt x="594" y="2422"/>
                </a:cubicBezTo>
                <a:cubicBezTo>
                  <a:pt x="588" y="2437"/>
                  <a:pt x="583" y="2455"/>
                  <a:pt x="576" y="2477"/>
                </a:cubicBezTo>
                <a:cubicBezTo>
                  <a:pt x="573" y="2488"/>
                  <a:pt x="569" y="2500"/>
                  <a:pt x="566" y="2514"/>
                </a:cubicBezTo>
                <a:cubicBezTo>
                  <a:pt x="564" y="2527"/>
                  <a:pt x="561" y="2542"/>
                  <a:pt x="558" y="2560"/>
                </a:cubicBezTo>
                <a:cubicBezTo>
                  <a:pt x="571" y="2506"/>
                  <a:pt x="584" y="2479"/>
                  <a:pt x="596" y="2428"/>
                </a:cubicBezTo>
                <a:lnTo>
                  <a:pt x="594" y="2428"/>
                </a:lnTo>
                <a:cubicBezTo>
                  <a:pt x="595" y="2423"/>
                  <a:pt x="595" y="2419"/>
                  <a:pt x="595" y="2420"/>
                </a:cubicBezTo>
                <a:close/>
                <a:moveTo>
                  <a:pt x="342" y="2402"/>
                </a:moveTo>
                <a:lnTo>
                  <a:pt x="342" y="2403"/>
                </a:lnTo>
                <a:cubicBezTo>
                  <a:pt x="342" y="2403"/>
                  <a:pt x="343" y="2404"/>
                  <a:pt x="343" y="2404"/>
                </a:cubicBezTo>
                <a:cubicBezTo>
                  <a:pt x="342" y="2404"/>
                  <a:pt x="342" y="2403"/>
                  <a:pt x="342" y="2402"/>
                </a:cubicBezTo>
                <a:lnTo>
                  <a:pt x="342" y="2402"/>
                </a:lnTo>
                <a:close/>
                <a:moveTo>
                  <a:pt x="5987" y="2385"/>
                </a:moveTo>
                <a:cubicBezTo>
                  <a:pt x="5987" y="2391"/>
                  <a:pt x="5997" y="2436"/>
                  <a:pt x="5996" y="2442"/>
                </a:cubicBezTo>
                <a:cubicBezTo>
                  <a:pt x="5997" y="2435"/>
                  <a:pt x="5987" y="2391"/>
                  <a:pt x="5987" y="2385"/>
                </a:cubicBezTo>
                <a:close/>
                <a:moveTo>
                  <a:pt x="365" y="2295"/>
                </a:moveTo>
                <a:cubicBezTo>
                  <a:pt x="350" y="2353"/>
                  <a:pt x="343" y="2388"/>
                  <a:pt x="342" y="2400"/>
                </a:cubicBezTo>
                <a:lnTo>
                  <a:pt x="342" y="2402"/>
                </a:lnTo>
                <a:lnTo>
                  <a:pt x="342" y="2402"/>
                </a:lnTo>
                <a:cubicBezTo>
                  <a:pt x="342" y="2393"/>
                  <a:pt x="348" y="2358"/>
                  <a:pt x="365" y="2295"/>
                </a:cubicBezTo>
                <a:close/>
                <a:moveTo>
                  <a:pt x="739" y="2286"/>
                </a:moveTo>
                <a:cubicBezTo>
                  <a:pt x="734" y="2316"/>
                  <a:pt x="726" y="2346"/>
                  <a:pt x="716" y="2374"/>
                </a:cubicBezTo>
                <a:cubicBezTo>
                  <a:pt x="703" y="2412"/>
                  <a:pt x="691" y="2455"/>
                  <a:pt x="681" y="2493"/>
                </a:cubicBezTo>
                <a:lnTo>
                  <a:pt x="668" y="2506"/>
                </a:lnTo>
                <a:cubicBezTo>
                  <a:pt x="665" y="2503"/>
                  <a:pt x="661" y="2510"/>
                  <a:pt x="657" y="2525"/>
                </a:cubicBezTo>
                <a:cubicBezTo>
                  <a:pt x="652" y="2541"/>
                  <a:pt x="649" y="2563"/>
                  <a:pt x="645" y="2585"/>
                </a:cubicBezTo>
                <a:cubicBezTo>
                  <a:pt x="625" y="2667"/>
                  <a:pt x="614" y="2736"/>
                  <a:pt x="619" y="2659"/>
                </a:cubicBezTo>
                <a:cubicBezTo>
                  <a:pt x="623" y="2630"/>
                  <a:pt x="618" y="2635"/>
                  <a:pt x="615" y="2632"/>
                </a:cubicBezTo>
                <a:cubicBezTo>
                  <a:pt x="619" y="2612"/>
                  <a:pt x="623" y="2592"/>
                  <a:pt x="628" y="2570"/>
                </a:cubicBezTo>
                <a:cubicBezTo>
                  <a:pt x="632" y="2548"/>
                  <a:pt x="638" y="2526"/>
                  <a:pt x="645" y="2504"/>
                </a:cubicBezTo>
                <a:lnTo>
                  <a:pt x="645" y="2504"/>
                </a:lnTo>
                <a:lnTo>
                  <a:pt x="649" y="2505"/>
                </a:lnTo>
                <a:cubicBezTo>
                  <a:pt x="655" y="2498"/>
                  <a:pt x="665" y="2470"/>
                  <a:pt x="677" y="2435"/>
                </a:cubicBezTo>
                <a:cubicBezTo>
                  <a:pt x="686" y="2411"/>
                  <a:pt x="696" y="2385"/>
                  <a:pt x="706" y="2360"/>
                </a:cubicBezTo>
                <a:cubicBezTo>
                  <a:pt x="716" y="2334"/>
                  <a:pt x="725" y="2310"/>
                  <a:pt x="734" y="2290"/>
                </a:cubicBezTo>
                <a:lnTo>
                  <a:pt x="739" y="2286"/>
                </a:lnTo>
                <a:close/>
                <a:moveTo>
                  <a:pt x="656" y="2277"/>
                </a:moveTo>
                <a:cubicBezTo>
                  <a:pt x="659" y="2276"/>
                  <a:pt x="643" y="2324"/>
                  <a:pt x="630" y="2364"/>
                </a:cubicBezTo>
                <a:lnTo>
                  <a:pt x="620" y="2393"/>
                </a:lnTo>
                <a:cubicBezTo>
                  <a:pt x="618" y="2402"/>
                  <a:pt x="616" y="2411"/>
                  <a:pt x="614" y="2418"/>
                </a:cubicBezTo>
                <a:cubicBezTo>
                  <a:pt x="610" y="2432"/>
                  <a:pt x="609" y="2442"/>
                  <a:pt x="610" y="2443"/>
                </a:cubicBezTo>
                <a:lnTo>
                  <a:pt x="623" y="2406"/>
                </a:lnTo>
                <a:cubicBezTo>
                  <a:pt x="646" y="2372"/>
                  <a:pt x="662" y="2366"/>
                  <a:pt x="700" y="2285"/>
                </a:cubicBezTo>
                <a:lnTo>
                  <a:pt x="700" y="2305"/>
                </a:lnTo>
                <a:cubicBezTo>
                  <a:pt x="692" y="2333"/>
                  <a:pt x="684" y="2360"/>
                  <a:pt x="676" y="2388"/>
                </a:cubicBezTo>
                <a:cubicBezTo>
                  <a:pt x="670" y="2401"/>
                  <a:pt x="669" y="2418"/>
                  <a:pt x="665" y="2433"/>
                </a:cubicBezTo>
                <a:cubicBezTo>
                  <a:pt x="661" y="2447"/>
                  <a:pt x="657" y="2463"/>
                  <a:pt x="652" y="2480"/>
                </a:cubicBezTo>
                <a:lnTo>
                  <a:pt x="650" y="2481"/>
                </a:lnTo>
                <a:lnTo>
                  <a:pt x="641" y="2482"/>
                </a:lnTo>
                <a:cubicBezTo>
                  <a:pt x="634" y="2507"/>
                  <a:pt x="626" y="2533"/>
                  <a:pt x="620" y="2559"/>
                </a:cubicBezTo>
                <a:lnTo>
                  <a:pt x="616" y="2548"/>
                </a:lnTo>
                <a:lnTo>
                  <a:pt x="599" y="2605"/>
                </a:lnTo>
                <a:cubicBezTo>
                  <a:pt x="582" y="2665"/>
                  <a:pt x="580" y="2651"/>
                  <a:pt x="574" y="2662"/>
                </a:cubicBezTo>
                <a:lnTo>
                  <a:pt x="563" y="2719"/>
                </a:lnTo>
                <a:lnTo>
                  <a:pt x="545" y="2783"/>
                </a:lnTo>
                <a:cubicBezTo>
                  <a:pt x="543" y="2771"/>
                  <a:pt x="536" y="2801"/>
                  <a:pt x="529" y="2836"/>
                </a:cubicBezTo>
                <a:lnTo>
                  <a:pt x="526" y="2848"/>
                </a:lnTo>
                <a:lnTo>
                  <a:pt x="509" y="2908"/>
                </a:lnTo>
                <a:cubicBezTo>
                  <a:pt x="503" y="2941"/>
                  <a:pt x="498" y="2981"/>
                  <a:pt x="492" y="3018"/>
                </a:cubicBezTo>
                <a:lnTo>
                  <a:pt x="487" y="3030"/>
                </a:lnTo>
                <a:lnTo>
                  <a:pt x="479" y="2930"/>
                </a:lnTo>
                <a:cubicBezTo>
                  <a:pt x="480" y="2902"/>
                  <a:pt x="481" y="2887"/>
                  <a:pt x="480" y="2882"/>
                </a:cubicBezTo>
                <a:cubicBezTo>
                  <a:pt x="479" y="2876"/>
                  <a:pt x="477" y="2883"/>
                  <a:pt x="473" y="2902"/>
                </a:cubicBezTo>
                <a:cubicBezTo>
                  <a:pt x="469" y="2899"/>
                  <a:pt x="467" y="2891"/>
                  <a:pt x="475" y="2825"/>
                </a:cubicBezTo>
                <a:cubicBezTo>
                  <a:pt x="477" y="2807"/>
                  <a:pt x="480" y="2788"/>
                  <a:pt x="482" y="2770"/>
                </a:cubicBezTo>
                <a:lnTo>
                  <a:pt x="512" y="2706"/>
                </a:lnTo>
                <a:cubicBezTo>
                  <a:pt x="514" y="2705"/>
                  <a:pt x="515" y="2721"/>
                  <a:pt x="522" y="2681"/>
                </a:cubicBezTo>
                <a:cubicBezTo>
                  <a:pt x="530" y="2637"/>
                  <a:pt x="523" y="2653"/>
                  <a:pt x="523" y="2645"/>
                </a:cubicBezTo>
                <a:lnTo>
                  <a:pt x="543" y="2551"/>
                </a:lnTo>
                <a:cubicBezTo>
                  <a:pt x="547" y="2536"/>
                  <a:pt x="550" y="2520"/>
                  <a:pt x="554" y="2505"/>
                </a:cubicBezTo>
                <a:cubicBezTo>
                  <a:pt x="558" y="2490"/>
                  <a:pt x="563" y="2474"/>
                  <a:pt x="568" y="2459"/>
                </a:cubicBezTo>
                <a:cubicBezTo>
                  <a:pt x="576" y="2434"/>
                  <a:pt x="586" y="2400"/>
                  <a:pt x="596" y="2374"/>
                </a:cubicBezTo>
                <a:cubicBezTo>
                  <a:pt x="607" y="2348"/>
                  <a:pt x="615" y="2330"/>
                  <a:pt x="617" y="2336"/>
                </a:cubicBezTo>
                <a:cubicBezTo>
                  <a:pt x="620" y="2342"/>
                  <a:pt x="620" y="2359"/>
                  <a:pt x="640" y="2309"/>
                </a:cubicBezTo>
                <a:cubicBezTo>
                  <a:pt x="648" y="2290"/>
                  <a:pt x="653" y="2280"/>
                  <a:pt x="655" y="2277"/>
                </a:cubicBezTo>
                <a:cubicBezTo>
                  <a:pt x="655" y="2277"/>
                  <a:pt x="655" y="2277"/>
                  <a:pt x="656" y="2277"/>
                </a:cubicBezTo>
                <a:close/>
                <a:moveTo>
                  <a:pt x="195" y="2275"/>
                </a:moveTo>
                <a:lnTo>
                  <a:pt x="196" y="2275"/>
                </a:lnTo>
                <a:lnTo>
                  <a:pt x="196" y="2275"/>
                </a:lnTo>
                <a:lnTo>
                  <a:pt x="195" y="2275"/>
                </a:lnTo>
                <a:close/>
                <a:moveTo>
                  <a:pt x="5847" y="2274"/>
                </a:moveTo>
                <a:cubicBezTo>
                  <a:pt x="5849" y="2288"/>
                  <a:pt x="5845" y="2288"/>
                  <a:pt x="5847" y="2303"/>
                </a:cubicBezTo>
                <a:cubicBezTo>
                  <a:pt x="5845" y="2288"/>
                  <a:pt x="5848" y="2288"/>
                  <a:pt x="5847" y="2274"/>
                </a:cubicBezTo>
                <a:close/>
                <a:moveTo>
                  <a:pt x="563" y="2254"/>
                </a:moveTo>
                <a:cubicBezTo>
                  <a:pt x="567" y="2253"/>
                  <a:pt x="561" y="2276"/>
                  <a:pt x="552" y="2308"/>
                </a:cubicBezTo>
                <a:lnTo>
                  <a:pt x="534" y="2362"/>
                </a:lnTo>
                <a:cubicBezTo>
                  <a:pt x="529" y="2381"/>
                  <a:pt x="524" y="2399"/>
                  <a:pt x="520" y="2415"/>
                </a:cubicBezTo>
                <a:cubicBezTo>
                  <a:pt x="510" y="2451"/>
                  <a:pt x="500" y="2484"/>
                  <a:pt x="497" y="2507"/>
                </a:cubicBezTo>
                <a:cubicBezTo>
                  <a:pt x="493" y="2530"/>
                  <a:pt x="492" y="2543"/>
                  <a:pt x="497" y="2539"/>
                </a:cubicBezTo>
                <a:cubicBezTo>
                  <a:pt x="464" y="2668"/>
                  <a:pt x="475" y="2601"/>
                  <a:pt x="486" y="2538"/>
                </a:cubicBezTo>
                <a:cubicBezTo>
                  <a:pt x="494" y="2488"/>
                  <a:pt x="509" y="2439"/>
                  <a:pt x="512" y="2410"/>
                </a:cubicBezTo>
                <a:cubicBezTo>
                  <a:pt x="525" y="2357"/>
                  <a:pt x="542" y="2305"/>
                  <a:pt x="562" y="2254"/>
                </a:cubicBezTo>
                <a:cubicBezTo>
                  <a:pt x="562" y="2254"/>
                  <a:pt x="563" y="2254"/>
                  <a:pt x="563" y="2254"/>
                </a:cubicBezTo>
                <a:close/>
                <a:moveTo>
                  <a:pt x="613" y="2196"/>
                </a:moveTo>
                <a:cubicBezTo>
                  <a:pt x="607" y="2214"/>
                  <a:pt x="599" y="2232"/>
                  <a:pt x="593" y="2250"/>
                </a:cubicBezTo>
                <a:lnTo>
                  <a:pt x="576" y="2304"/>
                </a:lnTo>
                <a:lnTo>
                  <a:pt x="593" y="2250"/>
                </a:lnTo>
                <a:cubicBezTo>
                  <a:pt x="599" y="2232"/>
                  <a:pt x="607" y="2214"/>
                  <a:pt x="613" y="2196"/>
                </a:cubicBezTo>
                <a:close/>
                <a:moveTo>
                  <a:pt x="422" y="2163"/>
                </a:moveTo>
                <a:cubicBezTo>
                  <a:pt x="426" y="2164"/>
                  <a:pt x="424" y="2165"/>
                  <a:pt x="424" y="2169"/>
                </a:cubicBezTo>
                <a:cubicBezTo>
                  <a:pt x="424" y="2166"/>
                  <a:pt x="423" y="2163"/>
                  <a:pt x="422" y="2163"/>
                </a:cubicBezTo>
                <a:cubicBezTo>
                  <a:pt x="419" y="2162"/>
                  <a:pt x="410" y="2172"/>
                  <a:pt x="398" y="2196"/>
                </a:cubicBezTo>
                <a:cubicBezTo>
                  <a:pt x="410" y="2172"/>
                  <a:pt x="418" y="2161"/>
                  <a:pt x="422" y="2163"/>
                </a:cubicBezTo>
                <a:close/>
                <a:moveTo>
                  <a:pt x="615" y="2130"/>
                </a:moveTo>
                <a:lnTo>
                  <a:pt x="615" y="2130"/>
                </a:lnTo>
                <a:lnTo>
                  <a:pt x="606" y="2145"/>
                </a:lnTo>
                <a:lnTo>
                  <a:pt x="615" y="2130"/>
                </a:lnTo>
                <a:close/>
                <a:moveTo>
                  <a:pt x="557" y="2106"/>
                </a:moveTo>
                <a:cubicBezTo>
                  <a:pt x="557" y="2106"/>
                  <a:pt x="557" y="2106"/>
                  <a:pt x="558" y="2106"/>
                </a:cubicBezTo>
                <a:cubicBezTo>
                  <a:pt x="551" y="2139"/>
                  <a:pt x="534" y="2192"/>
                  <a:pt x="517" y="2252"/>
                </a:cubicBezTo>
                <a:lnTo>
                  <a:pt x="472" y="2436"/>
                </a:lnTo>
                <a:lnTo>
                  <a:pt x="472" y="2438"/>
                </a:lnTo>
                <a:cubicBezTo>
                  <a:pt x="458" y="2486"/>
                  <a:pt x="450" y="2533"/>
                  <a:pt x="442" y="2572"/>
                </a:cubicBezTo>
                <a:cubicBezTo>
                  <a:pt x="439" y="2591"/>
                  <a:pt x="436" y="2609"/>
                  <a:pt x="434" y="2624"/>
                </a:cubicBezTo>
                <a:cubicBezTo>
                  <a:pt x="431" y="2640"/>
                  <a:pt x="431" y="2653"/>
                  <a:pt x="431" y="2663"/>
                </a:cubicBezTo>
                <a:lnTo>
                  <a:pt x="415" y="2759"/>
                </a:lnTo>
                <a:cubicBezTo>
                  <a:pt x="414" y="2777"/>
                  <a:pt x="411" y="2794"/>
                  <a:pt x="404" y="2811"/>
                </a:cubicBezTo>
                <a:cubicBezTo>
                  <a:pt x="397" y="2804"/>
                  <a:pt x="379" y="2905"/>
                  <a:pt x="372" y="2951"/>
                </a:cubicBezTo>
                <a:cubicBezTo>
                  <a:pt x="368" y="2973"/>
                  <a:pt x="362" y="2993"/>
                  <a:pt x="354" y="3014"/>
                </a:cubicBezTo>
                <a:cubicBezTo>
                  <a:pt x="345" y="3047"/>
                  <a:pt x="340" y="3081"/>
                  <a:pt x="339" y="3116"/>
                </a:cubicBezTo>
                <a:cubicBezTo>
                  <a:pt x="341" y="3122"/>
                  <a:pt x="345" y="3114"/>
                  <a:pt x="345" y="3134"/>
                </a:cubicBezTo>
                <a:cubicBezTo>
                  <a:pt x="341" y="3166"/>
                  <a:pt x="342" y="3197"/>
                  <a:pt x="348" y="3229"/>
                </a:cubicBezTo>
                <a:cubicBezTo>
                  <a:pt x="352" y="3236"/>
                  <a:pt x="355" y="3244"/>
                  <a:pt x="354" y="3253"/>
                </a:cubicBezTo>
                <a:lnTo>
                  <a:pt x="354" y="3254"/>
                </a:lnTo>
                <a:lnTo>
                  <a:pt x="354" y="3302"/>
                </a:lnTo>
                <a:cubicBezTo>
                  <a:pt x="354" y="3319"/>
                  <a:pt x="354" y="3335"/>
                  <a:pt x="356" y="3351"/>
                </a:cubicBezTo>
                <a:cubicBezTo>
                  <a:pt x="355" y="3351"/>
                  <a:pt x="354" y="3351"/>
                  <a:pt x="354" y="3352"/>
                </a:cubicBezTo>
                <a:lnTo>
                  <a:pt x="353" y="3355"/>
                </a:lnTo>
                <a:lnTo>
                  <a:pt x="352" y="3369"/>
                </a:lnTo>
                <a:cubicBezTo>
                  <a:pt x="349" y="3378"/>
                  <a:pt x="345" y="3364"/>
                  <a:pt x="342" y="3341"/>
                </a:cubicBezTo>
                <a:cubicBezTo>
                  <a:pt x="337" y="3311"/>
                  <a:pt x="334" y="3268"/>
                  <a:pt x="330" y="3251"/>
                </a:cubicBezTo>
                <a:cubicBezTo>
                  <a:pt x="334" y="3207"/>
                  <a:pt x="336" y="3162"/>
                  <a:pt x="336" y="3118"/>
                </a:cubicBezTo>
                <a:cubicBezTo>
                  <a:pt x="332" y="3107"/>
                  <a:pt x="331" y="3094"/>
                  <a:pt x="332" y="3082"/>
                </a:cubicBezTo>
                <a:cubicBezTo>
                  <a:pt x="332" y="3072"/>
                  <a:pt x="332" y="3060"/>
                  <a:pt x="332" y="3046"/>
                </a:cubicBezTo>
                <a:cubicBezTo>
                  <a:pt x="332" y="3032"/>
                  <a:pt x="334" y="3016"/>
                  <a:pt x="335" y="2999"/>
                </a:cubicBezTo>
                <a:cubicBezTo>
                  <a:pt x="339" y="2953"/>
                  <a:pt x="340" y="2923"/>
                  <a:pt x="339" y="2905"/>
                </a:cubicBezTo>
                <a:cubicBezTo>
                  <a:pt x="339" y="2887"/>
                  <a:pt x="338" y="2881"/>
                  <a:pt x="335" y="2882"/>
                </a:cubicBezTo>
                <a:lnTo>
                  <a:pt x="351" y="2748"/>
                </a:lnTo>
                <a:lnTo>
                  <a:pt x="375" y="2616"/>
                </a:lnTo>
                <a:cubicBezTo>
                  <a:pt x="407" y="2512"/>
                  <a:pt x="450" y="2361"/>
                  <a:pt x="510" y="2205"/>
                </a:cubicBezTo>
                <a:cubicBezTo>
                  <a:pt x="536" y="2142"/>
                  <a:pt x="551" y="2108"/>
                  <a:pt x="557" y="2106"/>
                </a:cubicBezTo>
                <a:close/>
                <a:moveTo>
                  <a:pt x="5655" y="2077"/>
                </a:moveTo>
                <a:lnTo>
                  <a:pt x="5654" y="2077"/>
                </a:lnTo>
                <a:lnTo>
                  <a:pt x="5651" y="2079"/>
                </a:lnTo>
                <a:cubicBezTo>
                  <a:pt x="5651" y="2084"/>
                  <a:pt x="5652" y="2092"/>
                  <a:pt x="5655" y="2103"/>
                </a:cubicBezTo>
                <a:lnTo>
                  <a:pt x="5661" y="2117"/>
                </a:lnTo>
                <a:lnTo>
                  <a:pt x="5655" y="2103"/>
                </a:lnTo>
                <a:cubicBezTo>
                  <a:pt x="5652" y="2092"/>
                  <a:pt x="5650" y="2084"/>
                  <a:pt x="5650" y="2079"/>
                </a:cubicBezTo>
                <a:lnTo>
                  <a:pt x="5654" y="2077"/>
                </a:lnTo>
                <a:lnTo>
                  <a:pt x="5655" y="2077"/>
                </a:lnTo>
                <a:close/>
                <a:moveTo>
                  <a:pt x="5764" y="2049"/>
                </a:moveTo>
                <a:lnTo>
                  <a:pt x="5763" y="2050"/>
                </a:lnTo>
                <a:cubicBezTo>
                  <a:pt x="5762" y="2055"/>
                  <a:pt x="5768" y="2078"/>
                  <a:pt x="5770" y="2090"/>
                </a:cubicBezTo>
                <a:cubicBezTo>
                  <a:pt x="5767" y="2077"/>
                  <a:pt x="5759" y="2052"/>
                  <a:pt x="5764" y="2049"/>
                </a:cubicBezTo>
                <a:lnTo>
                  <a:pt x="5764" y="2049"/>
                </a:lnTo>
                <a:close/>
                <a:moveTo>
                  <a:pt x="5765" y="2049"/>
                </a:moveTo>
                <a:cubicBezTo>
                  <a:pt x="5765" y="2049"/>
                  <a:pt x="5766" y="2050"/>
                  <a:pt x="5766" y="2050"/>
                </a:cubicBezTo>
                <a:cubicBezTo>
                  <a:pt x="5766" y="2050"/>
                  <a:pt x="5765" y="2049"/>
                  <a:pt x="5765" y="2049"/>
                </a:cubicBezTo>
                <a:lnTo>
                  <a:pt x="5764" y="2049"/>
                </a:lnTo>
                <a:lnTo>
                  <a:pt x="5764" y="2049"/>
                </a:lnTo>
                <a:cubicBezTo>
                  <a:pt x="5764" y="2049"/>
                  <a:pt x="5765" y="2049"/>
                  <a:pt x="5765" y="2049"/>
                </a:cubicBezTo>
                <a:close/>
                <a:moveTo>
                  <a:pt x="320" y="2049"/>
                </a:moveTo>
                <a:cubicBezTo>
                  <a:pt x="320" y="2050"/>
                  <a:pt x="320" y="2051"/>
                  <a:pt x="321" y="2052"/>
                </a:cubicBezTo>
                <a:cubicBezTo>
                  <a:pt x="321" y="2051"/>
                  <a:pt x="321" y="2051"/>
                  <a:pt x="321" y="2050"/>
                </a:cubicBezTo>
                <a:lnTo>
                  <a:pt x="320" y="2049"/>
                </a:lnTo>
                <a:close/>
                <a:moveTo>
                  <a:pt x="5605" y="2034"/>
                </a:moveTo>
                <a:lnTo>
                  <a:pt x="5619" y="2069"/>
                </a:lnTo>
                <a:cubicBezTo>
                  <a:pt x="5628" y="2093"/>
                  <a:pt x="5637" y="2116"/>
                  <a:pt x="5645" y="2136"/>
                </a:cubicBezTo>
                <a:cubicBezTo>
                  <a:pt x="5637" y="2116"/>
                  <a:pt x="5628" y="2093"/>
                  <a:pt x="5619" y="2070"/>
                </a:cubicBezTo>
                <a:lnTo>
                  <a:pt x="5605" y="2034"/>
                </a:lnTo>
                <a:close/>
                <a:moveTo>
                  <a:pt x="350" y="2015"/>
                </a:moveTo>
                <a:cubicBezTo>
                  <a:pt x="341" y="2036"/>
                  <a:pt x="339" y="2043"/>
                  <a:pt x="337" y="2042"/>
                </a:cubicBezTo>
                <a:lnTo>
                  <a:pt x="338" y="2042"/>
                </a:lnTo>
                <a:cubicBezTo>
                  <a:pt x="339" y="2043"/>
                  <a:pt x="342" y="2036"/>
                  <a:pt x="350" y="2015"/>
                </a:cubicBezTo>
                <a:close/>
                <a:moveTo>
                  <a:pt x="5590" y="2001"/>
                </a:moveTo>
                <a:cubicBezTo>
                  <a:pt x="5595" y="2011"/>
                  <a:pt x="5600" y="2023"/>
                  <a:pt x="5605" y="2034"/>
                </a:cubicBezTo>
                <a:lnTo>
                  <a:pt x="5605" y="2034"/>
                </a:lnTo>
                <a:lnTo>
                  <a:pt x="5605" y="2034"/>
                </a:lnTo>
                <a:cubicBezTo>
                  <a:pt x="5600" y="2023"/>
                  <a:pt x="5595" y="2011"/>
                  <a:pt x="5590" y="2001"/>
                </a:cubicBezTo>
                <a:close/>
                <a:moveTo>
                  <a:pt x="5819" y="1993"/>
                </a:moveTo>
                <a:lnTo>
                  <a:pt x="5841" y="2018"/>
                </a:lnTo>
                <a:lnTo>
                  <a:pt x="5841" y="2019"/>
                </a:lnTo>
                <a:lnTo>
                  <a:pt x="5819" y="1993"/>
                </a:lnTo>
                <a:close/>
                <a:moveTo>
                  <a:pt x="724" y="1896"/>
                </a:moveTo>
                <a:lnTo>
                  <a:pt x="717" y="1931"/>
                </a:lnTo>
                <a:cubicBezTo>
                  <a:pt x="712" y="1954"/>
                  <a:pt x="703" y="1976"/>
                  <a:pt x="693" y="1997"/>
                </a:cubicBezTo>
                <a:cubicBezTo>
                  <a:pt x="680" y="2031"/>
                  <a:pt x="663" y="2072"/>
                  <a:pt x="646" y="2112"/>
                </a:cubicBezTo>
                <a:cubicBezTo>
                  <a:pt x="634" y="2140"/>
                  <a:pt x="624" y="2168"/>
                  <a:pt x="612" y="2196"/>
                </a:cubicBezTo>
                <a:lnTo>
                  <a:pt x="592" y="2231"/>
                </a:lnTo>
                <a:cubicBezTo>
                  <a:pt x="602" y="2186"/>
                  <a:pt x="618" y="2143"/>
                  <a:pt x="640" y="2102"/>
                </a:cubicBezTo>
                <a:cubicBezTo>
                  <a:pt x="655" y="2073"/>
                  <a:pt x="669" y="2043"/>
                  <a:pt x="680" y="2012"/>
                </a:cubicBezTo>
                <a:cubicBezTo>
                  <a:pt x="689" y="1982"/>
                  <a:pt x="667" y="2031"/>
                  <a:pt x="652" y="2062"/>
                </a:cubicBezTo>
                <a:cubicBezTo>
                  <a:pt x="630" y="2108"/>
                  <a:pt x="620" y="2129"/>
                  <a:pt x="616" y="2130"/>
                </a:cubicBezTo>
                <a:lnTo>
                  <a:pt x="615" y="2130"/>
                </a:lnTo>
                <a:lnTo>
                  <a:pt x="616" y="2129"/>
                </a:lnTo>
                <a:lnTo>
                  <a:pt x="616" y="2129"/>
                </a:lnTo>
                <a:lnTo>
                  <a:pt x="616" y="2129"/>
                </a:lnTo>
                <a:lnTo>
                  <a:pt x="615" y="2130"/>
                </a:lnTo>
                <a:lnTo>
                  <a:pt x="615" y="2129"/>
                </a:lnTo>
                <a:cubicBezTo>
                  <a:pt x="615" y="2129"/>
                  <a:pt x="615" y="2129"/>
                  <a:pt x="615" y="2129"/>
                </a:cubicBezTo>
                <a:cubicBezTo>
                  <a:pt x="623" y="2110"/>
                  <a:pt x="633" y="2091"/>
                  <a:pt x="641" y="2071"/>
                </a:cubicBezTo>
                <a:cubicBezTo>
                  <a:pt x="650" y="2051"/>
                  <a:pt x="659" y="2031"/>
                  <a:pt x="667" y="2011"/>
                </a:cubicBezTo>
                <a:cubicBezTo>
                  <a:pt x="674" y="1991"/>
                  <a:pt x="683" y="1971"/>
                  <a:pt x="694" y="1952"/>
                </a:cubicBezTo>
                <a:cubicBezTo>
                  <a:pt x="704" y="1933"/>
                  <a:pt x="714" y="1914"/>
                  <a:pt x="724" y="1896"/>
                </a:cubicBezTo>
                <a:close/>
                <a:moveTo>
                  <a:pt x="359" y="1872"/>
                </a:moveTo>
                <a:cubicBezTo>
                  <a:pt x="349" y="1890"/>
                  <a:pt x="342" y="1904"/>
                  <a:pt x="335" y="1916"/>
                </a:cubicBezTo>
                <a:lnTo>
                  <a:pt x="323" y="1939"/>
                </a:lnTo>
                <a:lnTo>
                  <a:pt x="319" y="1947"/>
                </a:lnTo>
                <a:lnTo>
                  <a:pt x="303" y="1972"/>
                </a:lnTo>
                <a:lnTo>
                  <a:pt x="319" y="1947"/>
                </a:lnTo>
                <a:lnTo>
                  <a:pt x="323" y="1939"/>
                </a:lnTo>
                <a:lnTo>
                  <a:pt x="336" y="1916"/>
                </a:lnTo>
                <a:cubicBezTo>
                  <a:pt x="343" y="1904"/>
                  <a:pt x="350" y="1889"/>
                  <a:pt x="359" y="1872"/>
                </a:cubicBezTo>
                <a:close/>
                <a:moveTo>
                  <a:pt x="987" y="1866"/>
                </a:moveTo>
                <a:lnTo>
                  <a:pt x="930" y="1970"/>
                </a:lnTo>
                <a:cubicBezTo>
                  <a:pt x="918" y="2000"/>
                  <a:pt x="904" y="2030"/>
                  <a:pt x="888" y="2058"/>
                </a:cubicBezTo>
                <a:cubicBezTo>
                  <a:pt x="904" y="2030"/>
                  <a:pt x="918" y="2000"/>
                  <a:pt x="930" y="1970"/>
                </a:cubicBezTo>
                <a:lnTo>
                  <a:pt x="987" y="1866"/>
                </a:lnTo>
                <a:close/>
                <a:moveTo>
                  <a:pt x="923" y="1828"/>
                </a:moveTo>
                <a:lnTo>
                  <a:pt x="910" y="1856"/>
                </a:lnTo>
                <a:lnTo>
                  <a:pt x="891" y="1890"/>
                </a:lnTo>
                <a:lnTo>
                  <a:pt x="910" y="1856"/>
                </a:lnTo>
                <a:lnTo>
                  <a:pt x="923" y="1828"/>
                </a:lnTo>
                <a:close/>
                <a:moveTo>
                  <a:pt x="923" y="1827"/>
                </a:moveTo>
                <a:cubicBezTo>
                  <a:pt x="921" y="1826"/>
                  <a:pt x="898" y="1862"/>
                  <a:pt x="892" y="1867"/>
                </a:cubicBezTo>
                <a:cubicBezTo>
                  <a:pt x="898" y="1862"/>
                  <a:pt x="921" y="1826"/>
                  <a:pt x="923" y="1827"/>
                </a:cubicBezTo>
                <a:close/>
                <a:moveTo>
                  <a:pt x="663" y="1823"/>
                </a:moveTo>
                <a:cubicBezTo>
                  <a:pt x="649" y="1845"/>
                  <a:pt x="627" y="1890"/>
                  <a:pt x="605" y="1933"/>
                </a:cubicBezTo>
                <a:cubicBezTo>
                  <a:pt x="627" y="1889"/>
                  <a:pt x="649" y="1845"/>
                  <a:pt x="663" y="1823"/>
                </a:cubicBezTo>
                <a:close/>
                <a:moveTo>
                  <a:pt x="5501" y="1816"/>
                </a:moveTo>
                <a:lnTo>
                  <a:pt x="5503" y="1824"/>
                </a:lnTo>
                <a:cubicBezTo>
                  <a:pt x="5508" y="1832"/>
                  <a:pt x="5512" y="1840"/>
                  <a:pt x="5516" y="1848"/>
                </a:cubicBezTo>
                <a:cubicBezTo>
                  <a:pt x="5528" y="1868"/>
                  <a:pt x="5540" y="1887"/>
                  <a:pt x="5548" y="1904"/>
                </a:cubicBezTo>
                <a:cubicBezTo>
                  <a:pt x="5554" y="1915"/>
                  <a:pt x="5558" y="1926"/>
                  <a:pt x="5561" y="1938"/>
                </a:cubicBezTo>
                <a:cubicBezTo>
                  <a:pt x="5552" y="1924"/>
                  <a:pt x="5542" y="1906"/>
                  <a:pt x="5531" y="1888"/>
                </a:cubicBezTo>
                <a:cubicBezTo>
                  <a:pt x="5519" y="1869"/>
                  <a:pt x="5507" y="1848"/>
                  <a:pt x="5493" y="1826"/>
                </a:cubicBezTo>
                <a:cubicBezTo>
                  <a:pt x="5480" y="1814"/>
                  <a:pt x="5525" y="1898"/>
                  <a:pt x="5517" y="1894"/>
                </a:cubicBezTo>
                <a:cubicBezTo>
                  <a:pt x="5510" y="1889"/>
                  <a:pt x="5510" y="1895"/>
                  <a:pt x="5490" y="1861"/>
                </a:cubicBezTo>
                <a:lnTo>
                  <a:pt x="5486" y="1867"/>
                </a:lnTo>
                <a:cubicBezTo>
                  <a:pt x="5496" y="1885"/>
                  <a:pt x="5507" y="1902"/>
                  <a:pt x="5516" y="1921"/>
                </a:cubicBezTo>
                <a:lnTo>
                  <a:pt x="5544" y="1976"/>
                </a:lnTo>
                <a:cubicBezTo>
                  <a:pt x="5556" y="1998"/>
                  <a:pt x="5565" y="2014"/>
                  <a:pt x="5571" y="2026"/>
                </a:cubicBezTo>
                <a:cubicBezTo>
                  <a:pt x="5576" y="2035"/>
                  <a:pt x="5580" y="2043"/>
                  <a:pt x="5583" y="2052"/>
                </a:cubicBezTo>
                <a:cubicBezTo>
                  <a:pt x="5586" y="2063"/>
                  <a:pt x="5583" y="2062"/>
                  <a:pt x="5576" y="2060"/>
                </a:cubicBezTo>
                <a:lnTo>
                  <a:pt x="5576" y="2070"/>
                </a:lnTo>
                <a:cubicBezTo>
                  <a:pt x="5583" y="2091"/>
                  <a:pt x="5592" y="2114"/>
                  <a:pt x="5603" y="2138"/>
                </a:cubicBezTo>
                <a:cubicBezTo>
                  <a:pt x="5614" y="2161"/>
                  <a:pt x="5623" y="2187"/>
                  <a:pt x="5634" y="2213"/>
                </a:cubicBezTo>
                <a:lnTo>
                  <a:pt x="5644" y="2240"/>
                </a:lnTo>
                <a:lnTo>
                  <a:pt x="5634" y="2245"/>
                </a:lnTo>
                <a:lnTo>
                  <a:pt x="5611" y="2186"/>
                </a:lnTo>
                <a:lnTo>
                  <a:pt x="5600" y="2157"/>
                </a:lnTo>
                <a:lnTo>
                  <a:pt x="5587" y="2128"/>
                </a:lnTo>
                <a:cubicBezTo>
                  <a:pt x="5580" y="2121"/>
                  <a:pt x="5561" y="2083"/>
                  <a:pt x="5547" y="2057"/>
                </a:cubicBezTo>
                <a:cubicBezTo>
                  <a:pt x="5542" y="2048"/>
                  <a:pt x="5537" y="2040"/>
                  <a:pt x="5530" y="2032"/>
                </a:cubicBezTo>
                <a:cubicBezTo>
                  <a:pt x="5528" y="2029"/>
                  <a:pt x="5529" y="2034"/>
                  <a:pt x="5536" y="2052"/>
                </a:cubicBezTo>
                <a:cubicBezTo>
                  <a:pt x="5558" y="2111"/>
                  <a:pt x="5591" y="2156"/>
                  <a:pt x="5616" y="2219"/>
                </a:cubicBezTo>
                <a:cubicBezTo>
                  <a:pt x="5678" y="2392"/>
                  <a:pt x="5707" y="2439"/>
                  <a:pt x="5745" y="2585"/>
                </a:cubicBezTo>
                <a:cubicBezTo>
                  <a:pt x="5760" y="2637"/>
                  <a:pt x="5779" y="2740"/>
                  <a:pt x="5783" y="2731"/>
                </a:cubicBezTo>
                <a:lnTo>
                  <a:pt x="5783" y="2731"/>
                </a:lnTo>
                <a:cubicBezTo>
                  <a:pt x="5783" y="2709"/>
                  <a:pt x="5780" y="2687"/>
                  <a:pt x="5775" y="2665"/>
                </a:cubicBezTo>
                <a:cubicBezTo>
                  <a:pt x="5770" y="2631"/>
                  <a:pt x="5760" y="2592"/>
                  <a:pt x="5754" y="2562"/>
                </a:cubicBezTo>
                <a:lnTo>
                  <a:pt x="5752" y="2535"/>
                </a:lnTo>
                <a:cubicBezTo>
                  <a:pt x="5760" y="2557"/>
                  <a:pt x="5761" y="2555"/>
                  <a:pt x="5759" y="2541"/>
                </a:cubicBezTo>
                <a:cubicBezTo>
                  <a:pt x="5758" y="2534"/>
                  <a:pt x="5756" y="2524"/>
                  <a:pt x="5753" y="2513"/>
                </a:cubicBezTo>
                <a:cubicBezTo>
                  <a:pt x="5750" y="2501"/>
                  <a:pt x="5747" y="2489"/>
                  <a:pt x="5744" y="2476"/>
                </a:cubicBezTo>
                <a:cubicBezTo>
                  <a:pt x="5742" y="2449"/>
                  <a:pt x="5764" y="2504"/>
                  <a:pt x="5740" y="2407"/>
                </a:cubicBezTo>
                <a:lnTo>
                  <a:pt x="5741" y="2403"/>
                </a:lnTo>
                <a:lnTo>
                  <a:pt x="5717" y="2327"/>
                </a:lnTo>
                <a:cubicBezTo>
                  <a:pt x="5710" y="2304"/>
                  <a:pt x="5703" y="2282"/>
                  <a:pt x="5698" y="2263"/>
                </a:cubicBezTo>
                <a:cubicBezTo>
                  <a:pt x="5703" y="2282"/>
                  <a:pt x="5710" y="2303"/>
                  <a:pt x="5717" y="2327"/>
                </a:cubicBezTo>
                <a:lnTo>
                  <a:pt x="5741" y="2403"/>
                </a:lnTo>
                <a:lnTo>
                  <a:pt x="5742" y="2401"/>
                </a:lnTo>
                <a:cubicBezTo>
                  <a:pt x="5740" y="2381"/>
                  <a:pt x="5737" y="2361"/>
                  <a:pt x="5732" y="2341"/>
                </a:cubicBezTo>
                <a:cubicBezTo>
                  <a:pt x="5728" y="2327"/>
                  <a:pt x="5723" y="2311"/>
                  <a:pt x="5717" y="2291"/>
                </a:cubicBezTo>
                <a:lnTo>
                  <a:pt x="5707" y="2258"/>
                </a:lnTo>
                <a:cubicBezTo>
                  <a:pt x="5703" y="2246"/>
                  <a:pt x="5698" y="2233"/>
                  <a:pt x="5693" y="2219"/>
                </a:cubicBezTo>
                <a:lnTo>
                  <a:pt x="5696" y="2201"/>
                </a:lnTo>
                <a:cubicBezTo>
                  <a:pt x="5731" y="2267"/>
                  <a:pt x="5734" y="2260"/>
                  <a:pt x="5684" y="2125"/>
                </a:cubicBezTo>
                <a:lnTo>
                  <a:pt x="5632" y="2005"/>
                </a:lnTo>
                <a:lnTo>
                  <a:pt x="5588" y="1920"/>
                </a:lnTo>
                <a:lnTo>
                  <a:pt x="5574" y="1889"/>
                </a:lnTo>
                <a:cubicBezTo>
                  <a:pt x="5571" y="1883"/>
                  <a:pt x="5567" y="1877"/>
                  <a:pt x="5563" y="1871"/>
                </a:cubicBezTo>
                <a:cubicBezTo>
                  <a:pt x="5539" y="1846"/>
                  <a:pt x="5586" y="1950"/>
                  <a:pt x="5501" y="1816"/>
                </a:cubicBezTo>
                <a:close/>
                <a:moveTo>
                  <a:pt x="886" y="1812"/>
                </a:moveTo>
                <a:cubicBezTo>
                  <a:pt x="849" y="1890"/>
                  <a:pt x="801" y="1981"/>
                  <a:pt x="751" y="2096"/>
                </a:cubicBezTo>
                <a:cubicBezTo>
                  <a:pt x="801" y="1981"/>
                  <a:pt x="849" y="1890"/>
                  <a:pt x="886" y="1812"/>
                </a:cubicBezTo>
                <a:close/>
                <a:moveTo>
                  <a:pt x="375" y="1797"/>
                </a:moveTo>
                <a:cubicBezTo>
                  <a:pt x="372" y="1797"/>
                  <a:pt x="363" y="1810"/>
                  <a:pt x="352" y="1827"/>
                </a:cubicBezTo>
                <a:cubicBezTo>
                  <a:pt x="335" y="1864"/>
                  <a:pt x="322" y="1889"/>
                  <a:pt x="310" y="1914"/>
                </a:cubicBezTo>
                <a:cubicBezTo>
                  <a:pt x="298" y="1938"/>
                  <a:pt x="286" y="1959"/>
                  <a:pt x="274" y="1990"/>
                </a:cubicBezTo>
                <a:cubicBezTo>
                  <a:pt x="274" y="1997"/>
                  <a:pt x="278" y="1995"/>
                  <a:pt x="257" y="2052"/>
                </a:cubicBezTo>
                <a:cubicBezTo>
                  <a:pt x="246" y="2076"/>
                  <a:pt x="238" y="2102"/>
                  <a:pt x="233" y="2128"/>
                </a:cubicBezTo>
                <a:lnTo>
                  <a:pt x="234" y="2139"/>
                </a:lnTo>
                <a:lnTo>
                  <a:pt x="234" y="2139"/>
                </a:lnTo>
                <a:cubicBezTo>
                  <a:pt x="227" y="2165"/>
                  <a:pt x="219" y="2190"/>
                  <a:pt x="212" y="2215"/>
                </a:cubicBezTo>
                <a:cubicBezTo>
                  <a:pt x="206" y="2235"/>
                  <a:pt x="200" y="2255"/>
                  <a:pt x="195" y="2275"/>
                </a:cubicBezTo>
                <a:lnTo>
                  <a:pt x="179" y="2333"/>
                </a:lnTo>
                <a:lnTo>
                  <a:pt x="174" y="2349"/>
                </a:lnTo>
                <a:cubicBezTo>
                  <a:pt x="162" y="2372"/>
                  <a:pt x="169" y="2336"/>
                  <a:pt x="176" y="2293"/>
                </a:cubicBezTo>
                <a:cubicBezTo>
                  <a:pt x="183" y="2250"/>
                  <a:pt x="197" y="2202"/>
                  <a:pt x="192" y="2198"/>
                </a:cubicBezTo>
                <a:cubicBezTo>
                  <a:pt x="181" y="2228"/>
                  <a:pt x="172" y="2258"/>
                  <a:pt x="164" y="2289"/>
                </a:cubicBezTo>
                <a:cubicBezTo>
                  <a:pt x="156" y="2317"/>
                  <a:pt x="149" y="2347"/>
                  <a:pt x="141" y="2378"/>
                </a:cubicBezTo>
                <a:cubicBezTo>
                  <a:pt x="137" y="2386"/>
                  <a:pt x="134" y="2397"/>
                  <a:pt x="132" y="2406"/>
                </a:cubicBezTo>
                <a:cubicBezTo>
                  <a:pt x="127" y="2423"/>
                  <a:pt x="123" y="2439"/>
                  <a:pt x="118" y="2454"/>
                </a:cubicBezTo>
                <a:cubicBezTo>
                  <a:pt x="112" y="2477"/>
                  <a:pt x="105" y="2498"/>
                  <a:pt x="100" y="2515"/>
                </a:cubicBezTo>
                <a:cubicBezTo>
                  <a:pt x="96" y="2528"/>
                  <a:pt x="92" y="2540"/>
                  <a:pt x="87" y="2552"/>
                </a:cubicBezTo>
                <a:lnTo>
                  <a:pt x="85" y="2556"/>
                </a:lnTo>
                <a:lnTo>
                  <a:pt x="80" y="2556"/>
                </a:lnTo>
                <a:lnTo>
                  <a:pt x="87" y="2518"/>
                </a:lnTo>
                <a:lnTo>
                  <a:pt x="93" y="2482"/>
                </a:lnTo>
                <a:cubicBezTo>
                  <a:pt x="98" y="2456"/>
                  <a:pt x="103" y="2431"/>
                  <a:pt x="107" y="2413"/>
                </a:cubicBezTo>
                <a:lnTo>
                  <a:pt x="106" y="2413"/>
                </a:lnTo>
                <a:cubicBezTo>
                  <a:pt x="103" y="2431"/>
                  <a:pt x="98" y="2456"/>
                  <a:pt x="93" y="2482"/>
                </a:cubicBezTo>
                <a:lnTo>
                  <a:pt x="87" y="2518"/>
                </a:lnTo>
                <a:lnTo>
                  <a:pt x="79" y="2557"/>
                </a:lnTo>
                <a:cubicBezTo>
                  <a:pt x="81" y="2560"/>
                  <a:pt x="82" y="2560"/>
                  <a:pt x="85" y="2557"/>
                </a:cubicBezTo>
                <a:lnTo>
                  <a:pt x="85" y="2556"/>
                </a:lnTo>
                <a:lnTo>
                  <a:pt x="85" y="2556"/>
                </a:lnTo>
                <a:lnTo>
                  <a:pt x="87" y="2552"/>
                </a:lnTo>
                <a:cubicBezTo>
                  <a:pt x="92" y="2540"/>
                  <a:pt x="97" y="2527"/>
                  <a:pt x="100" y="2514"/>
                </a:cubicBezTo>
                <a:cubicBezTo>
                  <a:pt x="106" y="2497"/>
                  <a:pt x="112" y="2477"/>
                  <a:pt x="119" y="2453"/>
                </a:cubicBezTo>
                <a:cubicBezTo>
                  <a:pt x="123" y="2438"/>
                  <a:pt x="127" y="2422"/>
                  <a:pt x="132" y="2406"/>
                </a:cubicBezTo>
                <a:cubicBezTo>
                  <a:pt x="135" y="2397"/>
                  <a:pt x="138" y="2387"/>
                  <a:pt x="141" y="2377"/>
                </a:cubicBezTo>
                <a:cubicBezTo>
                  <a:pt x="143" y="2391"/>
                  <a:pt x="145" y="2405"/>
                  <a:pt x="149" y="2419"/>
                </a:cubicBezTo>
                <a:lnTo>
                  <a:pt x="153" y="2419"/>
                </a:lnTo>
                <a:cubicBezTo>
                  <a:pt x="160" y="2396"/>
                  <a:pt x="168" y="2372"/>
                  <a:pt x="175" y="2349"/>
                </a:cubicBezTo>
                <a:lnTo>
                  <a:pt x="179" y="2333"/>
                </a:lnTo>
                <a:lnTo>
                  <a:pt x="196" y="2276"/>
                </a:lnTo>
                <a:lnTo>
                  <a:pt x="196" y="2275"/>
                </a:lnTo>
                <a:lnTo>
                  <a:pt x="202" y="2278"/>
                </a:lnTo>
                <a:cubicBezTo>
                  <a:pt x="205" y="2294"/>
                  <a:pt x="198" y="2343"/>
                  <a:pt x="206" y="2342"/>
                </a:cubicBezTo>
                <a:cubicBezTo>
                  <a:pt x="198" y="2343"/>
                  <a:pt x="205" y="2294"/>
                  <a:pt x="202" y="2278"/>
                </a:cubicBezTo>
                <a:lnTo>
                  <a:pt x="196" y="2275"/>
                </a:lnTo>
                <a:lnTo>
                  <a:pt x="212" y="2216"/>
                </a:lnTo>
                <a:cubicBezTo>
                  <a:pt x="220" y="2191"/>
                  <a:pt x="228" y="2166"/>
                  <a:pt x="235" y="2141"/>
                </a:cubicBezTo>
                <a:lnTo>
                  <a:pt x="234" y="2139"/>
                </a:lnTo>
                <a:lnTo>
                  <a:pt x="260" y="2070"/>
                </a:lnTo>
                <a:lnTo>
                  <a:pt x="289" y="2003"/>
                </a:lnTo>
                <a:cubicBezTo>
                  <a:pt x="301" y="1968"/>
                  <a:pt x="316" y="1934"/>
                  <a:pt x="331" y="1900"/>
                </a:cubicBezTo>
                <a:cubicBezTo>
                  <a:pt x="345" y="1866"/>
                  <a:pt x="359" y="1831"/>
                  <a:pt x="376" y="1798"/>
                </a:cubicBezTo>
                <a:cubicBezTo>
                  <a:pt x="376" y="1797"/>
                  <a:pt x="376" y="1797"/>
                  <a:pt x="375" y="1797"/>
                </a:cubicBezTo>
                <a:close/>
                <a:moveTo>
                  <a:pt x="5612" y="1782"/>
                </a:moveTo>
                <a:cubicBezTo>
                  <a:pt x="5617" y="1793"/>
                  <a:pt x="5624" y="1806"/>
                  <a:pt x="5633" y="1823"/>
                </a:cubicBezTo>
                <a:cubicBezTo>
                  <a:pt x="5639" y="1832"/>
                  <a:pt x="5644" y="1842"/>
                  <a:pt x="5649" y="1852"/>
                </a:cubicBezTo>
                <a:cubicBezTo>
                  <a:pt x="5644" y="1842"/>
                  <a:pt x="5639" y="1833"/>
                  <a:pt x="5633" y="1823"/>
                </a:cubicBezTo>
                <a:cubicBezTo>
                  <a:pt x="5624" y="1806"/>
                  <a:pt x="5617" y="1793"/>
                  <a:pt x="5612" y="1782"/>
                </a:cubicBezTo>
                <a:close/>
                <a:moveTo>
                  <a:pt x="340" y="1780"/>
                </a:moveTo>
                <a:cubicBezTo>
                  <a:pt x="336" y="1795"/>
                  <a:pt x="330" y="1810"/>
                  <a:pt x="323" y="1823"/>
                </a:cubicBezTo>
                <a:lnTo>
                  <a:pt x="324" y="1823"/>
                </a:lnTo>
                <a:cubicBezTo>
                  <a:pt x="331" y="1810"/>
                  <a:pt x="336" y="1795"/>
                  <a:pt x="340" y="1780"/>
                </a:cubicBezTo>
                <a:close/>
                <a:moveTo>
                  <a:pt x="838" y="1776"/>
                </a:moveTo>
                <a:lnTo>
                  <a:pt x="774" y="1886"/>
                </a:lnTo>
                <a:lnTo>
                  <a:pt x="774" y="1886"/>
                </a:lnTo>
                <a:lnTo>
                  <a:pt x="838" y="1776"/>
                </a:lnTo>
                <a:close/>
                <a:moveTo>
                  <a:pt x="549" y="1689"/>
                </a:moveTo>
                <a:cubicBezTo>
                  <a:pt x="539" y="1701"/>
                  <a:pt x="536" y="1701"/>
                  <a:pt x="538" y="1692"/>
                </a:cubicBezTo>
                <a:lnTo>
                  <a:pt x="538" y="1691"/>
                </a:lnTo>
                <a:lnTo>
                  <a:pt x="539" y="1698"/>
                </a:lnTo>
                <a:cubicBezTo>
                  <a:pt x="541" y="1698"/>
                  <a:pt x="544" y="1695"/>
                  <a:pt x="549" y="1689"/>
                </a:cubicBezTo>
                <a:close/>
                <a:moveTo>
                  <a:pt x="631" y="1653"/>
                </a:moveTo>
                <a:cubicBezTo>
                  <a:pt x="623" y="1666"/>
                  <a:pt x="611" y="1687"/>
                  <a:pt x="606" y="1693"/>
                </a:cubicBezTo>
                <a:cubicBezTo>
                  <a:pt x="610" y="1687"/>
                  <a:pt x="623" y="1666"/>
                  <a:pt x="631" y="1653"/>
                </a:cubicBezTo>
                <a:close/>
                <a:moveTo>
                  <a:pt x="555" y="1644"/>
                </a:moveTo>
                <a:lnTo>
                  <a:pt x="538" y="1691"/>
                </a:lnTo>
                <a:lnTo>
                  <a:pt x="538" y="1691"/>
                </a:lnTo>
                <a:cubicBezTo>
                  <a:pt x="539" y="1682"/>
                  <a:pt x="546" y="1665"/>
                  <a:pt x="555" y="1644"/>
                </a:cubicBezTo>
                <a:close/>
                <a:moveTo>
                  <a:pt x="5586" y="1622"/>
                </a:moveTo>
                <a:lnTo>
                  <a:pt x="5620" y="1675"/>
                </a:lnTo>
                <a:cubicBezTo>
                  <a:pt x="5635" y="1697"/>
                  <a:pt x="5648" y="1721"/>
                  <a:pt x="5658" y="1745"/>
                </a:cubicBezTo>
                <a:cubicBezTo>
                  <a:pt x="5648" y="1721"/>
                  <a:pt x="5635" y="1697"/>
                  <a:pt x="5620" y="1675"/>
                </a:cubicBezTo>
                <a:lnTo>
                  <a:pt x="5586" y="1622"/>
                </a:lnTo>
                <a:close/>
                <a:moveTo>
                  <a:pt x="1062" y="1620"/>
                </a:moveTo>
                <a:cubicBezTo>
                  <a:pt x="1042" y="1649"/>
                  <a:pt x="1023" y="1676"/>
                  <a:pt x="1015" y="1689"/>
                </a:cubicBezTo>
                <a:cubicBezTo>
                  <a:pt x="1023" y="1675"/>
                  <a:pt x="1042" y="1649"/>
                  <a:pt x="1062" y="1620"/>
                </a:cubicBezTo>
                <a:close/>
                <a:moveTo>
                  <a:pt x="344" y="1493"/>
                </a:moveTo>
                <a:cubicBezTo>
                  <a:pt x="335" y="1510"/>
                  <a:pt x="317" y="1544"/>
                  <a:pt x="295" y="1582"/>
                </a:cubicBezTo>
                <a:cubicBezTo>
                  <a:pt x="295" y="1587"/>
                  <a:pt x="298" y="1584"/>
                  <a:pt x="306" y="1573"/>
                </a:cubicBezTo>
                <a:lnTo>
                  <a:pt x="306" y="1573"/>
                </a:lnTo>
                <a:lnTo>
                  <a:pt x="306" y="1573"/>
                </a:lnTo>
                <a:cubicBezTo>
                  <a:pt x="313" y="1563"/>
                  <a:pt x="324" y="1545"/>
                  <a:pt x="338" y="1522"/>
                </a:cubicBezTo>
                <a:lnTo>
                  <a:pt x="306" y="1573"/>
                </a:lnTo>
                <a:lnTo>
                  <a:pt x="295" y="1582"/>
                </a:lnTo>
                <a:cubicBezTo>
                  <a:pt x="317" y="1544"/>
                  <a:pt x="336" y="1510"/>
                  <a:pt x="344" y="1493"/>
                </a:cubicBezTo>
                <a:close/>
                <a:moveTo>
                  <a:pt x="719" y="1480"/>
                </a:moveTo>
                <a:cubicBezTo>
                  <a:pt x="715" y="1485"/>
                  <a:pt x="712" y="1489"/>
                  <a:pt x="709" y="1492"/>
                </a:cubicBezTo>
                <a:lnTo>
                  <a:pt x="710" y="1491"/>
                </a:lnTo>
                <a:lnTo>
                  <a:pt x="719" y="1480"/>
                </a:lnTo>
                <a:close/>
                <a:moveTo>
                  <a:pt x="385" y="1438"/>
                </a:moveTo>
                <a:cubicBezTo>
                  <a:pt x="375" y="1453"/>
                  <a:pt x="366" y="1469"/>
                  <a:pt x="358" y="1485"/>
                </a:cubicBezTo>
                <a:lnTo>
                  <a:pt x="358" y="1485"/>
                </a:lnTo>
                <a:cubicBezTo>
                  <a:pt x="366" y="1469"/>
                  <a:pt x="375" y="1453"/>
                  <a:pt x="385" y="1438"/>
                </a:cubicBezTo>
                <a:close/>
                <a:moveTo>
                  <a:pt x="740" y="1425"/>
                </a:moveTo>
                <a:lnTo>
                  <a:pt x="710" y="1491"/>
                </a:lnTo>
                <a:lnTo>
                  <a:pt x="709" y="1491"/>
                </a:lnTo>
                <a:lnTo>
                  <a:pt x="740" y="1425"/>
                </a:lnTo>
                <a:close/>
                <a:moveTo>
                  <a:pt x="767" y="1414"/>
                </a:moveTo>
                <a:cubicBezTo>
                  <a:pt x="752" y="1435"/>
                  <a:pt x="731" y="1463"/>
                  <a:pt x="718" y="1481"/>
                </a:cubicBezTo>
                <a:cubicBezTo>
                  <a:pt x="731" y="1463"/>
                  <a:pt x="752" y="1434"/>
                  <a:pt x="767" y="1414"/>
                </a:cubicBezTo>
                <a:close/>
                <a:moveTo>
                  <a:pt x="779" y="1408"/>
                </a:moveTo>
                <a:lnTo>
                  <a:pt x="780" y="1408"/>
                </a:lnTo>
                <a:lnTo>
                  <a:pt x="783" y="1410"/>
                </a:lnTo>
                <a:lnTo>
                  <a:pt x="783" y="1410"/>
                </a:lnTo>
                <a:lnTo>
                  <a:pt x="780" y="1408"/>
                </a:lnTo>
                <a:lnTo>
                  <a:pt x="779" y="1408"/>
                </a:lnTo>
                <a:close/>
                <a:moveTo>
                  <a:pt x="787" y="1406"/>
                </a:moveTo>
                <a:lnTo>
                  <a:pt x="783" y="1410"/>
                </a:lnTo>
                <a:lnTo>
                  <a:pt x="783" y="1410"/>
                </a:lnTo>
                <a:lnTo>
                  <a:pt x="787" y="1406"/>
                </a:lnTo>
                <a:close/>
                <a:moveTo>
                  <a:pt x="798" y="1395"/>
                </a:moveTo>
                <a:lnTo>
                  <a:pt x="787" y="1406"/>
                </a:lnTo>
                <a:lnTo>
                  <a:pt x="788" y="1404"/>
                </a:lnTo>
                <a:cubicBezTo>
                  <a:pt x="792" y="1400"/>
                  <a:pt x="795" y="1398"/>
                  <a:pt x="797" y="1395"/>
                </a:cubicBezTo>
                <a:lnTo>
                  <a:pt x="798" y="1395"/>
                </a:lnTo>
                <a:close/>
                <a:moveTo>
                  <a:pt x="807" y="1388"/>
                </a:moveTo>
                <a:cubicBezTo>
                  <a:pt x="809" y="1388"/>
                  <a:pt x="807" y="1393"/>
                  <a:pt x="809" y="1394"/>
                </a:cubicBezTo>
                <a:cubicBezTo>
                  <a:pt x="807" y="1393"/>
                  <a:pt x="811" y="1382"/>
                  <a:pt x="800" y="1392"/>
                </a:cubicBezTo>
                <a:lnTo>
                  <a:pt x="798" y="1395"/>
                </a:lnTo>
                <a:lnTo>
                  <a:pt x="800" y="1392"/>
                </a:lnTo>
                <a:cubicBezTo>
                  <a:pt x="804" y="1389"/>
                  <a:pt x="806" y="1388"/>
                  <a:pt x="807" y="1388"/>
                </a:cubicBezTo>
                <a:close/>
                <a:moveTo>
                  <a:pt x="5728" y="1385"/>
                </a:moveTo>
                <a:cubicBezTo>
                  <a:pt x="5727" y="1385"/>
                  <a:pt x="5727" y="1386"/>
                  <a:pt x="5727" y="1388"/>
                </a:cubicBezTo>
                <a:cubicBezTo>
                  <a:pt x="5727" y="1382"/>
                  <a:pt x="5734" y="1388"/>
                  <a:pt x="5744" y="1400"/>
                </a:cubicBezTo>
                <a:cubicBezTo>
                  <a:pt x="5739" y="1393"/>
                  <a:pt x="5735" y="1389"/>
                  <a:pt x="5732" y="1387"/>
                </a:cubicBezTo>
                <a:cubicBezTo>
                  <a:pt x="5730" y="1386"/>
                  <a:pt x="5729" y="1385"/>
                  <a:pt x="5728" y="1385"/>
                </a:cubicBezTo>
                <a:close/>
                <a:moveTo>
                  <a:pt x="5697" y="1366"/>
                </a:moveTo>
                <a:lnTo>
                  <a:pt x="5761" y="1458"/>
                </a:lnTo>
                <a:lnTo>
                  <a:pt x="5752" y="1458"/>
                </a:lnTo>
                <a:cubicBezTo>
                  <a:pt x="5750" y="1458"/>
                  <a:pt x="5750" y="1459"/>
                  <a:pt x="5750" y="1462"/>
                </a:cubicBezTo>
                <a:lnTo>
                  <a:pt x="5750" y="1462"/>
                </a:lnTo>
                <a:lnTo>
                  <a:pt x="5750" y="1462"/>
                </a:lnTo>
                <a:cubicBezTo>
                  <a:pt x="5751" y="1466"/>
                  <a:pt x="5753" y="1471"/>
                  <a:pt x="5758" y="1481"/>
                </a:cubicBezTo>
                <a:lnTo>
                  <a:pt x="5750" y="1462"/>
                </a:lnTo>
                <a:lnTo>
                  <a:pt x="5752" y="1458"/>
                </a:lnTo>
                <a:cubicBezTo>
                  <a:pt x="5755" y="1458"/>
                  <a:pt x="5761" y="1462"/>
                  <a:pt x="5762" y="1458"/>
                </a:cubicBezTo>
                <a:lnTo>
                  <a:pt x="5761" y="1458"/>
                </a:lnTo>
                <a:lnTo>
                  <a:pt x="5762" y="1458"/>
                </a:lnTo>
                <a:cubicBezTo>
                  <a:pt x="5742" y="1426"/>
                  <a:pt x="5718" y="1396"/>
                  <a:pt x="5697" y="1366"/>
                </a:cubicBezTo>
                <a:close/>
                <a:moveTo>
                  <a:pt x="1275" y="1350"/>
                </a:moveTo>
                <a:lnTo>
                  <a:pt x="1275" y="1350"/>
                </a:lnTo>
                <a:lnTo>
                  <a:pt x="1249" y="1371"/>
                </a:lnTo>
                <a:lnTo>
                  <a:pt x="1275" y="1350"/>
                </a:lnTo>
                <a:close/>
                <a:moveTo>
                  <a:pt x="5376" y="1340"/>
                </a:moveTo>
                <a:lnTo>
                  <a:pt x="5383" y="1348"/>
                </a:lnTo>
                <a:cubicBezTo>
                  <a:pt x="5406" y="1375"/>
                  <a:pt x="5428" y="1402"/>
                  <a:pt x="5449" y="1430"/>
                </a:cubicBezTo>
                <a:cubicBezTo>
                  <a:pt x="5428" y="1402"/>
                  <a:pt x="5406" y="1375"/>
                  <a:pt x="5383" y="1348"/>
                </a:cubicBezTo>
                <a:lnTo>
                  <a:pt x="5376" y="1340"/>
                </a:lnTo>
                <a:close/>
                <a:moveTo>
                  <a:pt x="5421" y="1330"/>
                </a:moveTo>
                <a:lnTo>
                  <a:pt x="5450" y="1366"/>
                </a:lnTo>
                <a:cubicBezTo>
                  <a:pt x="5451" y="1366"/>
                  <a:pt x="5452" y="1366"/>
                  <a:pt x="5454" y="1367"/>
                </a:cubicBezTo>
                <a:cubicBezTo>
                  <a:pt x="5452" y="1366"/>
                  <a:pt x="5450" y="1366"/>
                  <a:pt x="5450" y="1366"/>
                </a:cubicBezTo>
                <a:lnTo>
                  <a:pt x="5421" y="1330"/>
                </a:lnTo>
                <a:close/>
                <a:moveTo>
                  <a:pt x="5613" y="1290"/>
                </a:moveTo>
                <a:cubicBezTo>
                  <a:pt x="5618" y="1297"/>
                  <a:pt x="5624" y="1307"/>
                  <a:pt x="5631" y="1318"/>
                </a:cubicBezTo>
                <a:cubicBezTo>
                  <a:pt x="5626" y="1307"/>
                  <a:pt x="5619" y="1297"/>
                  <a:pt x="5614" y="1290"/>
                </a:cubicBezTo>
                <a:lnTo>
                  <a:pt x="5613" y="1290"/>
                </a:lnTo>
                <a:close/>
                <a:moveTo>
                  <a:pt x="5359" y="1282"/>
                </a:moveTo>
                <a:lnTo>
                  <a:pt x="5360" y="1284"/>
                </a:lnTo>
                <a:cubicBezTo>
                  <a:pt x="5361" y="1286"/>
                  <a:pt x="5361" y="1287"/>
                  <a:pt x="5362" y="1288"/>
                </a:cubicBezTo>
                <a:lnTo>
                  <a:pt x="5359" y="1282"/>
                </a:lnTo>
                <a:close/>
                <a:moveTo>
                  <a:pt x="5654" y="1273"/>
                </a:moveTo>
                <a:cubicBezTo>
                  <a:pt x="5654" y="1273"/>
                  <a:pt x="5654" y="1273"/>
                  <a:pt x="5654" y="1274"/>
                </a:cubicBezTo>
                <a:lnTo>
                  <a:pt x="5654" y="1273"/>
                </a:lnTo>
                <a:lnTo>
                  <a:pt x="5655" y="1274"/>
                </a:lnTo>
                <a:cubicBezTo>
                  <a:pt x="5662" y="1277"/>
                  <a:pt x="5686" y="1300"/>
                  <a:pt x="5722" y="1346"/>
                </a:cubicBezTo>
                <a:cubicBezTo>
                  <a:pt x="5684" y="1297"/>
                  <a:pt x="5659" y="1274"/>
                  <a:pt x="5654" y="1273"/>
                </a:cubicBezTo>
                <a:lnTo>
                  <a:pt x="5654" y="1273"/>
                </a:lnTo>
                <a:lnTo>
                  <a:pt x="5654" y="1273"/>
                </a:lnTo>
                <a:close/>
                <a:moveTo>
                  <a:pt x="5353" y="1272"/>
                </a:moveTo>
                <a:lnTo>
                  <a:pt x="5383" y="1297"/>
                </a:lnTo>
                <a:lnTo>
                  <a:pt x="5353" y="1272"/>
                </a:lnTo>
                <a:lnTo>
                  <a:pt x="5353" y="1272"/>
                </a:lnTo>
                <a:close/>
                <a:moveTo>
                  <a:pt x="5353" y="1272"/>
                </a:moveTo>
                <a:lnTo>
                  <a:pt x="5353" y="1272"/>
                </a:lnTo>
                <a:lnTo>
                  <a:pt x="5359" y="1282"/>
                </a:lnTo>
                <a:lnTo>
                  <a:pt x="5358" y="1281"/>
                </a:lnTo>
                <a:cubicBezTo>
                  <a:pt x="5356" y="1278"/>
                  <a:pt x="5355" y="1275"/>
                  <a:pt x="5353" y="1272"/>
                </a:cubicBezTo>
                <a:close/>
                <a:moveTo>
                  <a:pt x="1008" y="1247"/>
                </a:moveTo>
                <a:lnTo>
                  <a:pt x="1008" y="1247"/>
                </a:lnTo>
                <a:cubicBezTo>
                  <a:pt x="1010" y="1249"/>
                  <a:pt x="996" y="1270"/>
                  <a:pt x="994" y="1276"/>
                </a:cubicBezTo>
                <a:cubicBezTo>
                  <a:pt x="996" y="1270"/>
                  <a:pt x="1008" y="1252"/>
                  <a:pt x="1008" y="1248"/>
                </a:cubicBezTo>
                <a:lnTo>
                  <a:pt x="1008" y="1247"/>
                </a:lnTo>
                <a:close/>
                <a:moveTo>
                  <a:pt x="1007" y="1247"/>
                </a:moveTo>
                <a:cubicBezTo>
                  <a:pt x="1008" y="1247"/>
                  <a:pt x="1008" y="1247"/>
                  <a:pt x="1008" y="1247"/>
                </a:cubicBezTo>
                <a:lnTo>
                  <a:pt x="1008" y="1247"/>
                </a:lnTo>
                <a:lnTo>
                  <a:pt x="1007" y="1247"/>
                </a:lnTo>
                <a:cubicBezTo>
                  <a:pt x="1007" y="1247"/>
                  <a:pt x="1006" y="1248"/>
                  <a:pt x="1004" y="1249"/>
                </a:cubicBezTo>
                <a:cubicBezTo>
                  <a:pt x="1005" y="1248"/>
                  <a:pt x="1007" y="1247"/>
                  <a:pt x="1007" y="1247"/>
                </a:cubicBezTo>
                <a:close/>
                <a:moveTo>
                  <a:pt x="481" y="1235"/>
                </a:moveTo>
                <a:cubicBezTo>
                  <a:pt x="474" y="1246"/>
                  <a:pt x="468" y="1258"/>
                  <a:pt x="463" y="1270"/>
                </a:cubicBezTo>
                <a:cubicBezTo>
                  <a:pt x="468" y="1258"/>
                  <a:pt x="474" y="1247"/>
                  <a:pt x="481" y="1236"/>
                </a:cubicBezTo>
                <a:lnTo>
                  <a:pt x="481" y="1235"/>
                </a:lnTo>
                <a:close/>
                <a:moveTo>
                  <a:pt x="1004" y="1188"/>
                </a:moveTo>
                <a:lnTo>
                  <a:pt x="1004" y="1189"/>
                </a:lnTo>
                <a:lnTo>
                  <a:pt x="954" y="1238"/>
                </a:lnTo>
                <a:cubicBezTo>
                  <a:pt x="970" y="1220"/>
                  <a:pt x="986" y="1203"/>
                  <a:pt x="1004" y="1188"/>
                </a:cubicBezTo>
                <a:close/>
                <a:moveTo>
                  <a:pt x="930" y="1187"/>
                </a:moveTo>
                <a:cubicBezTo>
                  <a:pt x="931" y="1187"/>
                  <a:pt x="931" y="1188"/>
                  <a:pt x="930" y="1191"/>
                </a:cubicBezTo>
                <a:cubicBezTo>
                  <a:pt x="908" y="1223"/>
                  <a:pt x="883" y="1254"/>
                  <a:pt x="856" y="1283"/>
                </a:cubicBezTo>
                <a:cubicBezTo>
                  <a:pt x="832" y="1313"/>
                  <a:pt x="813" y="1335"/>
                  <a:pt x="794" y="1356"/>
                </a:cubicBezTo>
                <a:lnTo>
                  <a:pt x="767" y="1389"/>
                </a:lnTo>
                <a:cubicBezTo>
                  <a:pt x="758" y="1399"/>
                  <a:pt x="749" y="1411"/>
                  <a:pt x="739" y="1426"/>
                </a:cubicBezTo>
                <a:cubicBezTo>
                  <a:pt x="744" y="1413"/>
                  <a:pt x="624" y="1570"/>
                  <a:pt x="750" y="1391"/>
                </a:cubicBezTo>
                <a:cubicBezTo>
                  <a:pt x="770" y="1366"/>
                  <a:pt x="788" y="1347"/>
                  <a:pt x="808" y="1324"/>
                </a:cubicBezTo>
                <a:cubicBezTo>
                  <a:pt x="827" y="1302"/>
                  <a:pt x="847" y="1276"/>
                  <a:pt x="876" y="1244"/>
                </a:cubicBezTo>
                <a:cubicBezTo>
                  <a:pt x="900" y="1217"/>
                  <a:pt x="923" y="1192"/>
                  <a:pt x="929" y="1188"/>
                </a:cubicBezTo>
                <a:cubicBezTo>
                  <a:pt x="930" y="1187"/>
                  <a:pt x="930" y="1187"/>
                  <a:pt x="930" y="1187"/>
                </a:cubicBezTo>
                <a:close/>
                <a:moveTo>
                  <a:pt x="980" y="1184"/>
                </a:moveTo>
                <a:lnTo>
                  <a:pt x="977" y="1187"/>
                </a:lnTo>
                <a:cubicBezTo>
                  <a:pt x="969" y="1196"/>
                  <a:pt x="961" y="1205"/>
                  <a:pt x="954" y="1214"/>
                </a:cubicBezTo>
                <a:cubicBezTo>
                  <a:pt x="961" y="1205"/>
                  <a:pt x="969" y="1196"/>
                  <a:pt x="977" y="1187"/>
                </a:cubicBezTo>
                <a:lnTo>
                  <a:pt x="980" y="1184"/>
                </a:lnTo>
                <a:close/>
                <a:moveTo>
                  <a:pt x="5218" y="1183"/>
                </a:moveTo>
                <a:cubicBezTo>
                  <a:pt x="5233" y="1196"/>
                  <a:pt x="5249" y="1212"/>
                  <a:pt x="5261" y="1221"/>
                </a:cubicBezTo>
                <a:cubicBezTo>
                  <a:pt x="5295" y="1253"/>
                  <a:pt x="5328" y="1287"/>
                  <a:pt x="5360" y="1322"/>
                </a:cubicBezTo>
                <a:lnTo>
                  <a:pt x="5376" y="1340"/>
                </a:lnTo>
                <a:lnTo>
                  <a:pt x="5359" y="1322"/>
                </a:lnTo>
                <a:cubicBezTo>
                  <a:pt x="5328" y="1287"/>
                  <a:pt x="5295" y="1253"/>
                  <a:pt x="5261" y="1221"/>
                </a:cubicBezTo>
                <a:cubicBezTo>
                  <a:pt x="5249" y="1212"/>
                  <a:pt x="5233" y="1196"/>
                  <a:pt x="5218" y="1183"/>
                </a:cubicBezTo>
                <a:close/>
                <a:moveTo>
                  <a:pt x="4830" y="1159"/>
                </a:moveTo>
                <a:lnTo>
                  <a:pt x="4828" y="1160"/>
                </a:lnTo>
                <a:lnTo>
                  <a:pt x="4824" y="1166"/>
                </a:lnTo>
                <a:cubicBezTo>
                  <a:pt x="4856" y="1193"/>
                  <a:pt x="4887" y="1220"/>
                  <a:pt x="4918" y="1246"/>
                </a:cubicBezTo>
                <a:cubicBezTo>
                  <a:pt x="4920" y="1245"/>
                  <a:pt x="4919" y="1240"/>
                  <a:pt x="4945" y="1263"/>
                </a:cubicBezTo>
                <a:cubicBezTo>
                  <a:pt x="4946" y="1262"/>
                  <a:pt x="4947" y="1260"/>
                  <a:pt x="4943" y="1254"/>
                </a:cubicBezTo>
                <a:cubicBezTo>
                  <a:pt x="4931" y="1240"/>
                  <a:pt x="4918" y="1227"/>
                  <a:pt x="4904" y="1216"/>
                </a:cubicBezTo>
                <a:cubicBezTo>
                  <a:pt x="4879" y="1197"/>
                  <a:pt x="4855" y="1178"/>
                  <a:pt x="4830" y="1159"/>
                </a:cubicBezTo>
                <a:close/>
                <a:moveTo>
                  <a:pt x="654" y="1151"/>
                </a:moveTo>
                <a:cubicBezTo>
                  <a:pt x="643" y="1166"/>
                  <a:pt x="635" y="1177"/>
                  <a:pt x="630" y="1185"/>
                </a:cubicBezTo>
                <a:lnTo>
                  <a:pt x="629" y="1185"/>
                </a:lnTo>
                <a:lnTo>
                  <a:pt x="629" y="1185"/>
                </a:lnTo>
                <a:lnTo>
                  <a:pt x="623" y="1198"/>
                </a:lnTo>
                <a:lnTo>
                  <a:pt x="622" y="1198"/>
                </a:lnTo>
                <a:lnTo>
                  <a:pt x="568" y="1268"/>
                </a:lnTo>
                <a:lnTo>
                  <a:pt x="623" y="1199"/>
                </a:lnTo>
                <a:lnTo>
                  <a:pt x="623" y="1198"/>
                </a:lnTo>
                <a:lnTo>
                  <a:pt x="623" y="1198"/>
                </a:lnTo>
                <a:lnTo>
                  <a:pt x="629" y="1185"/>
                </a:lnTo>
                <a:lnTo>
                  <a:pt x="654" y="1151"/>
                </a:lnTo>
                <a:close/>
                <a:moveTo>
                  <a:pt x="567" y="1109"/>
                </a:moveTo>
                <a:cubicBezTo>
                  <a:pt x="562" y="1118"/>
                  <a:pt x="558" y="1125"/>
                  <a:pt x="554" y="1133"/>
                </a:cubicBezTo>
                <a:lnTo>
                  <a:pt x="553" y="1134"/>
                </a:lnTo>
                <a:lnTo>
                  <a:pt x="551" y="1137"/>
                </a:lnTo>
                <a:cubicBezTo>
                  <a:pt x="550" y="1139"/>
                  <a:pt x="549" y="1140"/>
                  <a:pt x="548" y="1142"/>
                </a:cubicBezTo>
                <a:lnTo>
                  <a:pt x="548" y="1142"/>
                </a:lnTo>
                <a:lnTo>
                  <a:pt x="514" y="1186"/>
                </a:lnTo>
                <a:cubicBezTo>
                  <a:pt x="524" y="1174"/>
                  <a:pt x="536" y="1159"/>
                  <a:pt x="548" y="1142"/>
                </a:cubicBezTo>
                <a:lnTo>
                  <a:pt x="548" y="1142"/>
                </a:lnTo>
                <a:lnTo>
                  <a:pt x="549" y="1142"/>
                </a:lnTo>
                <a:cubicBezTo>
                  <a:pt x="550" y="1140"/>
                  <a:pt x="550" y="1139"/>
                  <a:pt x="551" y="1137"/>
                </a:cubicBezTo>
                <a:lnTo>
                  <a:pt x="553" y="1134"/>
                </a:lnTo>
                <a:lnTo>
                  <a:pt x="554" y="1133"/>
                </a:lnTo>
                <a:cubicBezTo>
                  <a:pt x="558" y="1125"/>
                  <a:pt x="562" y="1118"/>
                  <a:pt x="567" y="1109"/>
                </a:cubicBezTo>
                <a:close/>
                <a:moveTo>
                  <a:pt x="617" y="1108"/>
                </a:moveTo>
                <a:lnTo>
                  <a:pt x="617" y="1110"/>
                </a:lnTo>
                <a:lnTo>
                  <a:pt x="617" y="1110"/>
                </a:lnTo>
                <a:lnTo>
                  <a:pt x="616" y="1112"/>
                </a:lnTo>
                <a:cubicBezTo>
                  <a:pt x="614" y="1123"/>
                  <a:pt x="600" y="1146"/>
                  <a:pt x="537" y="1231"/>
                </a:cubicBezTo>
                <a:cubicBezTo>
                  <a:pt x="536" y="1235"/>
                  <a:pt x="542" y="1231"/>
                  <a:pt x="538" y="1239"/>
                </a:cubicBezTo>
                <a:cubicBezTo>
                  <a:pt x="542" y="1231"/>
                  <a:pt x="537" y="1235"/>
                  <a:pt x="537" y="1231"/>
                </a:cubicBezTo>
                <a:cubicBezTo>
                  <a:pt x="600" y="1146"/>
                  <a:pt x="614" y="1122"/>
                  <a:pt x="616" y="1112"/>
                </a:cubicBezTo>
                <a:lnTo>
                  <a:pt x="617" y="1110"/>
                </a:lnTo>
                <a:lnTo>
                  <a:pt x="617" y="1110"/>
                </a:lnTo>
                <a:lnTo>
                  <a:pt x="617" y="1110"/>
                </a:lnTo>
                <a:lnTo>
                  <a:pt x="617" y="1110"/>
                </a:lnTo>
                <a:cubicBezTo>
                  <a:pt x="617" y="1109"/>
                  <a:pt x="617" y="1109"/>
                  <a:pt x="617" y="1108"/>
                </a:cubicBezTo>
                <a:close/>
                <a:moveTo>
                  <a:pt x="1052" y="1102"/>
                </a:moveTo>
                <a:lnTo>
                  <a:pt x="1044" y="1111"/>
                </a:lnTo>
                <a:cubicBezTo>
                  <a:pt x="1025" y="1134"/>
                  <a:pt x="1005" y="1156"/>
                  <a:pt x="985" y="1179"/>
                </a:cubicBezTo>
                <a:lnTo>
                  <a:pt x="980" y="1184"/>
                </a:lnTo>
                <a:lnTo>
                  <a:pt x="985" y="1179"/>
                </a:lnTo>
                <a:cubicBezTo>
                  <a:pt x="1005" y="1156"/>
                  <a:pt x="1024" y="1134"/>
                  <a:pt x="1044" y="1111"/>
                </a:cubicBezTo>
                <a:lnTo>
                  <a:pt x="1052" y="1102"/>
                </a:lnTo>
                <a:close/>
                <a:moveTo>
                  <a:pt x="1589" y="1096"/>
                </a:moveTo>
                <a:lnTo>
                  <a:pt x="1559" y="1119"/>
                </a:lnTo>
                <a:cubicBezTo>
                  <a:pt x="1528" y="1144"/>
                  <a:pt x="1520" y="1152"/>
                  <a:pt x="1519" y="1156"/>
                </a:cubicBezTo>
                <a:cubicBezTo>
                  <a:pt x="1520" y="1152"/>
                  <a:pt x="1528" y="1144"/>
                  <a:pt x="1559" y="1119"/>
                </a:cubicBezTo>
                <a:lnTo>
                  <a:pt x="1589" y="1096"/>
                </a:lnTo>
                <a:close/>
                <a:moveTo>
                  <a:pt x="627" y="1085"/>
                </a:moveTo>
                <a:cubicBezTo>
                  <a:pt x="623" y="1090"/>
                  <a:pt x="620" y="1094"/>
                  <a:pt x="617" y="1099"/>
                </a:cubicBezTo>
                <a:lnTo>
                  <a:pt x="617" y="1100"/>
                </a:lnTo>
                <a:cubicBezTo>
                  <a:pt x="621" y="1094"/>
                  <a:pt x="624" y="1090"/>
                  <a:pt x="628" y="1085"/>
                </a:cubicBezTo>
                <a:lnTo>
                  <a:pt x="627" y="1085"/>
                </a:lnTo>
                <a:close/>
                <a:moveTo>
                  <a:pt x="4752" y="1063"/>
                </a:moveTo>
                <a:lnTo>
                  <a:pt x="4765" y="1077"/>
                </a:lnTo>
                <a:cubicBezTo>
                  <a:pt x="4761" y="1073"/>
                  <a:pt x="4757" y="1068"/>
                  <a:pt x="4752" y="1063"/>
                </a:cubicBezTo>
                <a:lnTo>
                  <a:pt x="4752" y="1063"/>
                </a:lnTo>
                <a:close/>
                <a:moveTo>
                  <a:pt x="1106" y="1045"/>
                </a:moveTo>
                <a:cubicBezTo>
                  <a:pt x="1095" y="1056"/>
                  <a:pt x="1084" y="1067"/>
                  <a:pt x="1074" y="1078"/>
                </a:cubicBezTo>
                <a:lnTo>
                  <a:pt x="1052" y="1102"/>
                </a:lnTo>
                <a:lnTo>
                  <a:pt x="1074" y="1077"/>
                </a:lnTo>
                <a:cubicBezTo>
                  <a:pt x="1084" y="1066"/>
                  <a:pt x="1095" y="1055"/>
                  <a:pt x="1106" y="1045"/>
                </a:cubicBezTo>
                <a:close/>
                <a:moveTo>
                  <a:pt x="1386" y="1043"/>
                </a:moveTo>
                <a:lnTo>
                  <a:pt x="1386" y="1043"/>
                </a:lnTo>
                <a:cubicBezTo>
                  <a:pt x="1387" y="1044"/>
                  <a:pt x="1386" y="1047"/>
                  <a:pt x="1377" y="1057"/>
                </a:cubicBezTo>
                <a:cubicBezTo>
                  <a:pt x="1385" y="1049"/>
                  <a:pt x="1386" y="1045"/>
                  <a:pt x="1386" y="1043"/>
                </a:cubicBezTo>
                <a:lnTo>
                  <a:pt x="1386" y="1043"/>
                </a:lnTo>
                <a:close/>
                <a:moveTo>
                  <a:pt x="1385" y="1041"/>
                </a:moveTo>
                <a:cubicBezTo>
                  <a:pt x="1385" y="1042"/>
                  <a:pt x="1385" y="1042"/>
                  <a:pt x="1386" y="1043"/>
                </a:cubicBezTo>
                <a:lnTo>
                  <a:pt x="1386" y="1043"/>
                </a:lnTo>
                <a:lnTo>
                  <a:pt x="1385" y="1041"/>
                </a:lnTo>
                <a:close/>
                <a:moveTo>
                  <a:pt x="631" y="1025"/>
                </a:moveTo>
                <a:cubicBezTo>
                  <a:pt x="621" y="1037"/>
                  <a:pt x="613" y="1047"/>
                  <a:pt x="605" y="1055"/>
                </a:cubicBezTo>
                <a:lnTo>
                  <a:pt x="601" y="1061"/>
                </a:lnTo>
                <a:lnTo>
                  <a:pt x="605" y="1055"/>
                </a:lnTo>
                <a:cubicBezTo>
                  <a:pt x="613" y="1047"/>
                  <a:pt x="621" y="1036"/>
                  <a:pt x="631" y="1025"/>
                </a:cubicBezTo>
                <a:close/>
                <a:moveTo>
                  <a:pt x="1470" y="1012"/>
                </a:moveTo>
                <a:lnTo>
                  <a:pt x="1448" y="1028"/>
                </a:lnTo>
                <a:lnTo>
                  <a:pt x="1415" y="1051"/>
                </a:lnTo>
                <a:lnTo>
                  <a:pt x="1408" y="1057"/>
                </a:lnTo>
                <a:lnTo>
                  <a:pt x="1415" y="1051"/>
                </a:lnTo>
                <a:lnTo>
                  <a:pt x="1448" y="1028"/>
                </a:lnTo>
                <a:lnTo>
                  <a:pt x="1470" y="1012"/>
                </a:lnTo>
                <a:close/>
                <a:moveTo>
                  <a:pt x="4410" y="997"/>
                </a:moveTo>
                <a:cubicBezTo>
                  <a:pt x="4403" y="996"/>
                  <a:pt x="4436" y="1017"/>
                  <a:pt x="4452" y="1028"/>
                </a:cubicBezTo>
                <a:cubicBezTo>
                  <a:pt x="4473" y="1043"/>
                  <a:pt x="4498" y="1062"/>
                  <a:pt x="4527" y="1080"/>
                </a:cubicBezTo>
                <a:lnTo>
                  <a:pt x="4571" y="1109"/>
                </a:lnTo>
                <a:lnTo>
                  <a:pt x="4617" y="1141"/>
                </a:lnTo>
                <a:lnTo>
                  <a:pt x="4614" y="1131"/>
                </a:lnTo>
                <a:cubicBezTo>
                  <a:pt x="4599" y="1120"/>
                  <a:pt x="4587" y="1109"/>
                  <a:pt x="4576" y="1102"/>
                </a:cubicBezTo>
                <a:cubicBezTo>
                  <a:pt x="4565" y="1095"/>
                  <a:pt x="4556" y="1088"/>
                  <a:pt x="4550" y="1082"/>
                </a:cubicBezTo>
                <a:lnTo>
                  <a:pt x="4502" y="1048"/>
                </a:lnTo>
                <a:lnTo>
                  <a:pt x="4478" y="1033"/>
                </a:lnTo>
                <a:lnTo>
                  <a:pt x="4452" y="1018"/>
                </a:lnTo>
                <a:cubicBezTo>
                  <a:pt x="4439" y="1010"/>
                  <a:pt x="4426" y="1003"/>
                  <a:pt x="4412" y="998"/>
                </a:cubicBezTo>
                <a:cubicBezTo>
                  <a:pt x="4411" y="997"/>
                  <a:pt x="4410" y="997"/>
                  <a:pt x="4410" y="997"/>
                </a:cubicBezTo>
                <a:close/>
                <a:moveTo>
                  <a:pt x="1542" y="984"/>
                </a:moveTo>
                <a:cubicBezTo>
                  <a:pt x="1499" y="1032"/>
                  <a:pt x="1418" y="1096"/>
                  <a:pt x="1310" y="1195"/>
                </a:cubicBezTo>
                <a:cubicBezTo>
                  <a:pt x="1417" y="1096"/>
                  <a:pt x="1499" y="1032"/>
                  <a:pt x="1542" y="984"/>
                </a:cubicBezTo>
                <a:close/>
                <a:moveTo>
                  <a:pt x="1514" y="981"/>
                </a:moveTo>
                <a:lnTo>
                  <a:pt x="1514" y="982"/>
                </a:lnTo>
                <a:lnTo>
                  <a:pt x="1470" y="1012"/>
                </a:lnTo>
                <a:lnTo>
                  <a:pt x="1514" y="981"/>
                </a:lnTo>
                <a:lnTo>
                  <a:pt x="1514" y="981"/>
                </a:lnTo>
                <a:close/>
                <a:moveTo>
                  <a:pt x="1221" y="967"/>
                </a:moveTo>
                <a:lnTo>
                  <a:pt x="1219" y="967"/>
                </a:lnTo>
                <a:cubicBezTo>
                  <a:pt x="1212" y="971"/>
                  <a:pt x="1194" y="984"/>
                  <a:pt x="1174" y="1001"/>
                </a:cubicBezTo>
                <a:cubicBezTo>
                  <a:pt x="1196" y="982"/>
                  <a:pt x="1214" y="969"/>
                  <a:pt x="1221" y="967"/>
                </a:cubicBezTo>
                <a:lnTo>
                  <a:pt x="1221" y="967"/>
                </a:lnTo>
                <a:close/>
                <a:moveTo>
                  <a:pt x="1222" y="967"/>
                </a:moveTo>
                <a:cubicBezTo>
                  <a:pt x="1223" y="967"/>
                  <a:pt x="1223" y="967"/>
                  <a:pt x="1223" y="967"/>
                </a:cubicBezTo>
                <a:cubicBezTo>
                  <a:pt x="1223" y="967"/>
                  <a:pt x="1223" y="967"/>
                  <a:pt x="1222" y="967"/>
                </a:cubicBezTo>
                <a:lnTo>
                  <a:pt x="1221" y="967"/>
                </a:lnTo>
                <a:lnTo>
                  <a:pt x="1221" y="967"/>
                </a:lnTo>
                <a:cubicBezTo>
                  <a:pt x="1221" y="967"/>
                  <a:pt x="1222" y="967"/>
                  <a:pt x="1222" y="967"/>
                </a:cubicBezTo>
                <a:close/>
                <a:moveTo>
                  <a:pt x="1237" y="928"/>
                </a:moveTo>
                <a:lnTo>
                  <a:pt x="1172" y="980"/>
                </a:lnTo>
                <a:lnTo>
                  <a:pt x="1144" y="1004"/>
                </a:lnTo>
                <a:lnTo>
                  <a:pt x="1172" y="979"/>
                </a:lnTo>
                <a:lnTo>
                  <a:pt x="1237" y="928"/>
                </a:lnTo>
                <a:close/>
                <a:moveTo>
                  <a:pt x="1289" y="925"/>
                </a:moveTo>
                <a:cubicBezTo>
                  <a:pt x="1290" y="925"/>
                  <a:pt x="1290" y="926"/>
                  <a:pt x="1289" y="927"/>
                </a:cubicBezTo>
                <a:cubicBezTo>
                  <a:pt x="1285" y="933"/>
                  <a:pt x="1266" y="952"/>
                  <a:pt x="1233" y="984"/>
                </a:cubicBezTo>
                <a:cubicBezTo>
                  <a:pt x="1200" y="1014"/>
                  <a:pt x="1169" y="1046"/>
                  <a:pt x="1137" y="1077"/>
                </a:cubicBezTo>
                <a:cubicBezTo>
                  <a:pt x="1121" y="1093"/>
                  <a:pt x="1104" y="1109"/>
                  <a:pt x="1088" y="1125"/>
                </a:cubicBezTo>
                <a:cubicBezTo>
                  <a:pt x="1073" y="1142"/>
                  <a:pt x="1056" y="1159"/>
                  <a:pt x="1040" y="1177"/>
                </a:cubicBezTo>
                <a:lnTo>
                  <a:pt x="1014" y="1202"/>
                </a:lnTo>
                <a:lnTo>
                  <a:pt x="1004" y="1189"/>
                </a:lnTo>
                <a:lnTo>
                  <a:pt x="1004" y="1188"/>
                </a:lnTo>
                <a:lnTo>
                  <a:pt x="1084" y="1104"/>
                </a:lnTo>
                <a:lnTo>
                  <a:pt x="1168" y="1024"/>
                </a:lnTo>
                <a:lnTo>
                  <a:pt x="1188" y="1004"/>
                </a:lnTo>
                <a:lnTo>
                  <a:pt x="1210" y="985"/>
                </a:lnTo>
                <a:lnTo>
                  <a:pt x="1254" y="948"/>
                </a:lnTo>
                <a:cubicBezTo>
                  <a:pt x="1275" y="933"/>
                  <a:pt x="1286" y="926"/>
                  <a:pt x="1289" y="925"/>
                </a:cubicBezTo>
                <a:close/>
                <a:moveTo>
                  <a:pt x="1005" y="889"/>
                </a:moveTo>
                <a:lnTo>
                  <a:pt x="1004" y="889"/>
                </a:lnTo>
                <a:cubicBezTo>
                  <a:pt x="987" y="906"/>
                  <a:pt x="968" y="921"/>
                  <a:pt x="948" y="935"/>
                </a:cubicBezTo>
                <a:cubicBezTo>
                  <a:pt x="968" y="921"/>
                  <a:pt x="987" y="906"/>
                  <a:pt x="1005" y="889"/>
                </a:cubicBezTo>
                <a:close/>
                <a:moveTo>
                  <a:pt x="4920" y="888"/>
                </a:moveTo>
                <a:lnTo>
                  <a:pt x="4965" y="923"/>
                </a:lnTo>
                <a:lnTo>
                  <a:pt x="5002" y="953"/>
                </a:lnTo>
                <a:lnTo>
                  <a:pt x="4965" y="924"/>
                </a:lnTo>
                <a:lnTo>
                  <a:pt x="4920" y="888"/>
                </a:lnTo>
                <a:close/>
                <a:moveTo>
                  <a:pt x="804" y="847"/>
                </a:moveTo>
                <a:cubicBezTo>
                  <a:pt x="778" y="876"/>
                  <a:pt x="751" y="904"/>
                  <a:pt x="725" y="932"/>
                </a:cubicBezTo>
                <a:lnTo>
                  <a:pt x="709" y="950"/>
                </a:lnTo>
                <a:lnTo>
                  <a:pt x="699" y="961"/>
                </a:lnTo>
                <a:lnTo>
                  <a:pt x="694" y="968"/>
                </a:lnTo>
                <a:lnTo>
                  <a:pt x="699" y="961"/>
                </a:lnTo>
                <a:lnTo>
                  <a:pt x="709" y="950"/>
                </a:lnTo>
                <a:lnTo>
                  <a:pt x="725" y="933"/>
                </a:lnTo>
                <a:cubicBezTo>
                  <a:pt x="751" y="904"/>
                  <a:pt x="777" y="876"/>
                  <a:pt x="804" y="847"/>
                </a:cubicBezTo>
                <a:close/>
                <a:moveTo>
                  <a:pt x="1397" y="841"/>
                </a:moveTo>
                <a:lnTo>
                  <a:pt x="1374" y="858"/>
                </a:lnTo>
                <a:cubicBezTo>
                  <a:pt x="1366" y="863"/>
                  <a:pt x="1362" y="864"/>
                  <a:pt x="1360" y="864"/>
                </a:cubicBezTo>
                <a:cubicBezTo>
                  <a:pt x="1362" y="864"/>
                  <a:pt x="1366" y="863"/>
                  <a:pt x="1374" y="857"/>
                </a:cubicBezTo>
                <a:lnTo>
                  <a:pt x="1397" y="841"/>
                </a:lnTo>
                <a:close/>
                <a:moveTo>
                  <a:pt x="1496" y="815"/>
                </a:moveTo>
                <a:cubicBezTo>
                  <a:pt x="1497" y="815"/>
                  <a:pt x="1497" y="816"/>
                  <a:pt x="1497" y="816"/>
                </a:cubicBezTo>
                <a:cubicBezTo>
                  <a:pt x="1497" y="817"/>
                  <a:pt x="1493" y="821"/>
                  <a:pt x="1485" y="828"/>
                </a:cubicBezTo>
                <a:cubicBezTo>
                  <a:pt x="1469" y="843"/>
                  <a:pt x="1473" y="844"/>
                  <a:pt x="1509" y="821"/>
                </a:cubicBezTo>
                <a:lnTo>
                  <a:pt x="1513" y="835"/>
                </a:lnTo>
                <a:cubicBezTo>
                  <a:pt x="1481" y="858"/>
                  <a:pt x="1448" y="881"/>
                  <a:pt x="1417" y="908"/>
                </a:cubicBezTo>
                <a:lnTo>
                  <a:pt x="1369" y="944"/>
                </a:lnTo>
                <a:cubicBezTo>
                  <a:pt x="1353" y="958"/>
                  <a:pt x="1337" y="970"/>
                  <a:pt x="1321" y="984"/>
                </a:cubicBezTo>
                <a:cubicBezTo>
                  <a:pt x="1305" y="993"/>
                  <a:pt x="1250" y="1038"/>
                  <a:pt x="1226" y="1054"/>
                </a:cubicBezTo>
                <a:cubicBezTo>
                  <a:pt x="1193" y="1079"/>
                  <a:pt x="1178" y="1087"/>
                  <a:pt x="1190" y="1073"/>
                </a:cubicBezTo>
                <a:cubicBezTo>
                  <a:pt x="1201" y="1060"/>
                  <a:pt x="1213" y="1048"/>
                  <a:pt x="1226" y="1036"/>
                </a:cubicBezTo>
                <a:cubicBezTo>
                  <a:pt x="1246" y="1018"/>
                  <a:pt x="1273" y="995"/>
                  <a:pt x="1308" y="965"/>
                </a:cubicBezTo>
                <a:cubicBezTo>
                  <a:pt x="1289" y="975"/>
                  <a:pt x="1271" y="988"/>
                  <a:pt x="1255" y="1003"/>
                </a:cubicBezTo>
                <a:lnTo>
                  <a:pt x="1218" y="1033"/>
                </a:lnTo>
                <a:cubicBezTo>
                  <a:pt x="1210" y="1040"/>
                  <a:pt x="1202" y="1047"/>
                  <a:pt x="1194" y="1053"/>
                </a:cubicBezTo>
                <a:cubicBezTo>
                  <a:pt x="1212" y="1033"/>
                  <a:pt x="1232" y="1016"/>
                  <a:pt x="1252" y="998"/>
                </a:cubicBezTo>
                <a:cubicBezTo>
                  <a:pt x="1272" y="980"/>
                  <a:pt x="1292" y="962"/>
                  <a:pt x="1312" y="945"/>
                </a:cubicBezTo>
                <a:cubicBezTo>
                  <a:pt x="1354" y="911"/>
                  <a:pt x="1396" y="879"/>
                  <a:pt x="1440" y="848"/>
                </a:cubicBezTo>
                <a:cubicBezTo>
                  <a:pt x="1466" y="832"/>
                  <a:pt x="1493" y="814"/>
                  <a:pt x="1496" y="815"/>
                </a:cubicBezTo>
                <a:close/>
                <a:moveTo>
                  <a:pt x="4394" y="815"/>
                </a:moveTo>
                <a:lnTo>
                  <a:pt x="4397" y="817"/>
                </a:lnTo>
                <a:cubicBezTo>
                  <a:pt x="4407" y="821"/>
                  <a:pt x="4420" y="828"/>
                  <a:pt x="4434" y="834"/>
                </a:cubicBezTo>
                <a:lnTo>
                  <a:pt x="4394" y="815"/>
                </a:lnTo>
                <a:close/>
                <a:moveTo>
                  <a:pt x="1089" y="813"/>
                </a:moveTo>
                <a:cubicBezTo>
                  <a:pt x="1049" y="843"/>
                  <a:pt x="1023" y="864"/>
                  <a:pt x="1010" y="873"/>
                </a:cubicBezTo>
                <a:cubicBezTo>
                  <a:pt x="1023" y="865"/>
                  <a:pt x="1049" y="844"/>
                  <a:pt x="1089" y="813"/>
                </a:cubicBezTo>
                <a:close/>
                <a:moveTo>
                  <a:pt x="1093" y="811"/>
                </a:moveTo>
                <a:cubicBezTo>
                  <a:pt x="1083" y="824"/>
                  <a:pt x="1071" y="835"/>
                  <a:pt x="1058" y="845"/>
                </a:cubicBezTo>
                <a:lnTo>
                  <a:pt x="1058" y="845"/>
                </a:lnTo>
                <a:cubicBezTo>
                  <a:pt x="1071" y="835"/>
                  <a:pt x="1083" y="823"/>
                  <a:pt x="1093" y="811"/>
                </a:cubicBezTo>
                <a:close/>
                <a:moveTo>
                  <a:pt x="4378" y="810"/>
                </a:moveTo>
                <a:lnTo>
                  <a:pt x="4388" y="813"/>
                </a:lnTo>
                <a:lnTo>
                  <a:pt x="4394" y="815"/>
                </a:lnTo>
                <a:lnTo>
                  <a:pt x="4378" y="810"/>
                </a:lnTo>
                <a:close/>
                <a:moveTo>
                  <a:pt x="4378" y="809"/>
                </a:moveTo>
                <a:lnTo>
                  <a:pt x="4378" y="810"/>
                </a:lnTo>
                <a:lnTo>
                  <a:pt x="4378" y="809"/>
                </a:lnTo>
                <a:lnTo>
                  <a:pt x="4378" y="809"/>
                </a:lnTo>
                <a:close/>
                <a:moveTo>
                  <a:pt x="4378" y="809"/>
                </a:moveTo>
                <a:lnTo>
                  <a:pt x="4378" y="809"/>
                </a:lnTo>
                <a:lnTo>
                  <a:pt x="4384" y="815"/>
                </a:lnTo>
                <a:cubicBezTo>
                  <a:pt x="4379" y="811"/>
                  <a:pt x="4377" y="810"/>
                  <a:pt x="4378" y="809"/>
                </a:cubicBezTo>
                <a:close/>
                <a:moveTo>
                  <a:pt x="4331" y="803"/>
                </a:moveTo>
                <a:lnTo>
                  <a:pt x="4333" y="804"/>
                </a:lnTo>
                <a:cubicBezTo>
                  <a:pt x="4334" y="804"/>
                  <a:pt x="4336" y="805"/>
                  <a:pt x="4337" y="806"/>
                </a:cubicBezTo>
                <a:cubicBezTo>
                  <a:pt x="4336" y="805"/>
                  <a:pt x="4334" y="804"/>
                  <a:pt x="4333" y="804"/>
                </a:cubicBezTo>
                <a:lnTo>
                  <a:pt x="4331" y="803"/>
                </a:lnTo>
                <a:close/>
                <a:moveTo>
                  <a:pt x="4323" y="801"/>
                </a:moveTo>
                <a:cubicBezTo>
                  <a:pt x="4324" y="801"/>
                  <a:pt x="4327" y="802"/>
                  <a:pt x="4330" y="803"/>
                </a:cubicBezTo>
                <a:lnTo>
                  <a:pt x="4331" y="803"/>
                </a:lnTo>
                <a:lnTo>
                  <a:pt x="4330" y="803"/>
                </a:lnTo>
                <a:cubicBezTo>
                  <a:pt x="4318" y="798"/>
                  <a:pt x="4323" y="804"/>
                  <a:pt x="4317" y="804"/>
                </a:cubicBezTo>
                <a:cubicBezTo>
                  <a:pt x="4320" y="804"/>
                  <a:pt x="4320" y="802"/>
                  <a:pt x="4321" y="801"/>
                </a:cubicBezTo>
                <a:cubicBezTo>
                  <a:pt x="4322" y="801"/>
                  <a:pt x="4322" y="801"/>
                  <a:pt x="4323" y="801"/>
                </a:cubicBezTo>
                <a:close/>
                <a:moveTo>
                  <a:pt x="1446" y="801"/>
                </a:moveTo>
                <a:lnTo>
                  <a:pt x="1417" y="827"/>
                </a:lnTo>
                <a:lnTo>
                  <a:pt x="1397" y="841"/>
                </a:lnTo>
                <a:lnTo>
                  <a:pt x="1418" y="827"/>
                </a:lnTo>
                <a:lnTo>
                  <a:pt x="1446" y="801"/>
                </a:lnTo>
                <a:close/>
                <a:moveTo>
                  <a:pt x="4272" y="797"/>
                </a:moveTo>
                <a:cubicBezTo>
                  <a:pt x="4274" y="799"/>
                  <a:pt x="4274" y="800"/>
                  <a:pt x="4269" y="798"/>
                </a:cubicBezTo>
                <a:lnTo>
                  <a:pt x="4269" y="798"/>
                </a:lnTo>
                <a:lnTo>
                  <a:pt x="4272" y="797"/>
                </a:lnTo>
                <a:close/>
                <a:moveTo>
                  <a:pt x="4252" y="791"/>
                </a:moveTo>
                <a:lnTo>
                  <a:pt x="4269" y="798"/>
                </a:lnTo>
                <a:lnTo>
                  <a:pt x="4269" y="798"/>
                </a:lnTo>
                <a:lnTo>
                  <a:pt x="4252" y="791"/>
                </a:lnTo>
                <a:close/>
                <a:moveTo>
                  <a:pt x="1925" y="785"/>
                </a:moveTo>
                <a:lnTo>
                  <a:pt x="1911" y="792"/>
                </a:lnTo>
                <a:cubicBezTo>
                  <a:pt x="1901" y="797"/>
                  <a:pt x="1891" y="802"/>
                  <a:pt x="1881" y="806"/>
                </a:cubicBezTo>
                <a:cubicBezTo>
                  <a:pt x="1891" y="801"/>
                  <a:pt x="1901" y="797"/>
                  <a:pt x="1911" y="792"/>
                </a:cubicBezTo>
                <a:lnTo>
                  <a:pt x="1925" y="785"/>
                </a:lnTo>
                <a:close/>
                <a:moveTo>
                  <a:pt x="4265" y="784"/>
                </a:moveTo>
                <a:cubicBezTo>
                  <a:pt x="4272" y="786"/>
                  <a:pt x="4287" y="791"/>
                  <a:pt x="4316" y="804"/>
                </a:cubicBezTo>
                <a:cubicBezTo>
                  <a:pt x="4301" y="797"/>
                  <a:pt x="4290" y="793"/>
                  <a:pt x="4282" y="790"/>
                </a:cubicBezTo>
                <a:lnTo>
                  <a:pt x="4265" y="784"/>
                </a:lnTo>
                <a:lnTo>
                  <a:pt x="4265" y="784"/>
                </a:lnTo>
                <a:close/>
                <a:moveTo>
                  <a:pt x="4261" y="783"/>
                </a:moveTo>
                <a:cubicBezTo>
                  <a:pt x="4262" y="783"/>
                  <a:pt x="4263" y="783"/>
                  <a:pt x="4265" y="784"/>
                </a:cubicBezTo>
                <a:lnTo>
                  <a:pt x="4265" y="784"/>
                </a:lnTo>
                <a:lnTo>
                  <a:pt x="4262" y="787"/>
                </a:lnTo>
                <a:cubicBezTo>
                  <a:pt x="4260" y="785"/>
                  <a:pt x="4258" y="783"/>
                  <a:pt x="4261" y="783"/>
                </a:cubicBezTo>
                <a:close/>
                <a:moveTo>
                  <a:pt x="1955" y="771"/>
                </a:moveTo>
                <a:lnTo>
                  <a:pt x="1944" y="777"/>
                </a:lnTo>
                <a:cubicBezTo>
                  <a:pt x="1938" y="779"/>
                  <a:pt x="1933" y="782"/>
                  <a:pt x="1927" y="785"/>
                </a:cubicBezTo>
                <a:lnTo>
                  <a:pt x="1925" y="785"/>
                </a:lnTo>
                <a:lnTo>
                  <a:pt x="1927" y="785"/>
                </a:lnTo>
                <a:cubicBezTo>
                  <a:pt x="1932" y="782"/>
                  <a:pt x="1938" y="779"/>
                  <a:pt x="1943" y="777"/>
                </a:cubicBezTo>
                <a:lnTo>
                  <a:pt x="1955" y="771"/>
                </a:lnTo>
                <a:close/>
                <a:moveTo>
                  <a:pt x="4198" y="767"/>
                </a:moveTo>
                <a:lnTo>
                  <a:pt x="4201" y="769"/>
                </a:lnTo>
                <a:lnTo>
                  <a:pt x="4233" y="783"/>
                </a:lnTo>
                <a:lnTo>
                  <a:pt x="4252" y="791"/>
                </a:lnTo>
                <a:lnTo>
                  <a:pt x="4233" y="784"/>
                </a:lnTo>
                <a:lnTo>
                  <a:pt x="4201" y="769"/>
                </a:lnTo>
                <a:lnTo>
                  <a:pt x="4198" y="767"/>
                </a:lnTo>
                <a:close/>
                <a:moveTo>
                  <a:pt x="4751" y="755"/>
                </a:moveTo>
                <a:lnTo>
                  <a:pt x="4752" y="755"/>
                </a:lnTo>
                <a:lnTo>
                  <a:pt x="4758" y="762"/>
                </a:lnTo>
                <a:cubicBezTo>
                  <a:pt x="4763" y="766"/>
                  <a:pt x="4768" y="771"/>
                  <a:pt x="4774" y="775"/>
                </a:cubicBezTo>
                <a:cubicBezTo>
                  <a:pt x="4768" y="771"/>
                  <a:pt x="4763" y="767"/>
                  <a:pt x="4758" y="763"/>
                </a:cubicBezTo>
                <a:lnTo>
                  <a:pt x="4751" y="755"/>
                </a:lnTo>
                <a:lnTo>
                  <a:pt x="4751" y="755"/>
                </a:lnTo>
                <a:close/>
                <a:moveTo>
                  <a:pt x="1499" y="755"/>
                </a:moveTo>
                <a:cubicBezTo>
                  <a:pt x="1472" y="775"/>
                  <a:pt x="1443" y="796"/>
                  <a:pt x="1433" y="805"/>
                </a:cubicBezTo>
                <a:cubicBezTo>
                  <a:pt x="1443" y="795"/>
                  <a:pt x="1472" y="775"/>
                  <a:pt x="1499" y="755"/>
                </a:cubicBezTo>
                <a:close/>
                <a:moveTo>
                  <a:pt x="4172" y="754"/>
                </a:moveTo>
                <a:cubicBezTo>
                  <a:pt x="4180" y="758"/>
                  <a:pt x="4187" y="761"/>
                  <a:pt x="4194" y="765"/>
                </a:cubicBezTo>
                <a:lnTo>
                  <a:pt x="4198" y="767"/>
                </a:lnTo>
                <a:lnTo>
                  <a:pt x="4194" y="765"/>
                </a:lnTo>
                <a:cubicBezTo>
                  <a:pt x="4187" y="761"/>
                  <a:pt x="4179" y="758"/>
                  <a:pt x="4172" y="754"/>
                </a:cubicBezTo>
                <a:close/>
                <a:moveTo>
                  <a:pt x="1993" y="751"/>
                </a:moveTo>
                <a:lnTo>
                  <a:pt x="1979" y="759"/>
                </a:lnTo>
                <a:lnTo>
                  <a:pt x="1955" y="771"/>
                </a:lnTo>
                <a:lnTo>
                  <a:pt x="1979" y="759"/>
                </a:lnTo>
                <a:lnTo>
                  <a:pt x="1993" y="751"/>
                </a:lnTo>
                <a:close/>
                <a:moveTo>
                  <a:pt x="1022" y="750"/>
                </a:moveTo>
                <a:cubicBezTo>
                  <a:pt x="993" y="780"/>
                  <a:pt x="971" y="806"/>
                  <a:pt x="987" y="801"/>
                </a:cubicBezTo>
                <a:cubicBezTo>
                  <a:pt x="971" y="806"/>
                  <a:pt x="993" y="780"/>
                  <a:pt x="1022" y="750"/>
                </a:cubicBezTo>
                <a:close/>
                <a:moveTo>
                  <a:pt x="2019" y="740"/>
                </a:moveTo>
                <a:lnTo>
                  <a:pt x="1999" y="749"/>
                </a:lnTo>
                <a:lnTo>
                  <a:pt x="1999" y="749"/>
                </a:lnTo>
                <a:lnTo>
                  <a:pt x="2019" y="740"/>
                </a:lnTo>
                <a:close/>
                <a:moveTo>
                  <a:pt x="1943" y="732"/>
                </a:moveTo>
                <a:lnTo>
                  <a:pt x="1951" y="738"/>
                </a:lnTo>
                <a:lnTo>
                  <a:pt x="1951" y="738"/>
                </a:lnTo>
                <a:lnTo>
                  <a:pt x="1942" y="733"/>
                </a:lnTo>
                <a:lnTo>
                  <a:pt x="1943" y="732"/>
                </a:lnTo>
                <a:close/>
                <a:moveTo>
                  <a:pt x="4707" y="721"/>
                </a:moveTo>
                <a:lnTo>
                  <a:pt x="4764" y="760"/>
                </a:lnTo>
                <a:lnTo>
                  <a:pt x="4765" y="761"/>
                </a:lnTo>
                <a:lnTo>
                  <a:pt x="4765" y="761"/>
                </a:lnTo>
                <a:lnTo>
                  <a:pt x="4764" y="760"/>
                </a:lnTo>
                <a:lnTo>
                  <a:pt x="4707" y="721"/>
                </a:lnTo>
                <a:close/>
                <a:moveTo>
                  <a:pt x="3463" y="717"/>
                </a:moveTo>
                <a:lnTo>
                  <a:pt x="3463" y="717"/>
                </a:lnTo>
                <a:lnTo>
                  <a:pt x="3464" y="724"/>
                </a:lnTo>
                <a:lnTo>
                  <a:pt x="3463" y="717"/>
                </a:lnTo>
                <a:close/>
                <a:moveTo>
                  <a:pt x="3380" y="711"/>
                </a:moveTo>
                <a:cubicBezTo>
                  <a:pt x="3380" y="713"/>
                  <a:pt x="3387" y="715"/>
                  <a:pt x="3412" y="718"/>
                </a:cubicBezTo>
                <a:cubicBezTo>
                  <a:pt x="3387" y="715"/>
                  <a:pt x="3380" y="713"/>
                  <a:pt x="3380" y="711"/>
                </a:cubicBezTo>
                <a:close/>
                <a:moveTo>
                  <a:pt x="2387" y="706"/>
                </a:moveTo>
                <a:cubicBezTo>
                  <a:pt x="2387" y="709"/>
                  <a:pt x="2341" y="727"/>
                  <a:pt x="2334" y="733"/>
                </a:cubicBezTo>
                <a:cubicBezTo>
                  <a:pt x="2341" y="727"/>
                  <a:pt x="2387" y="709"/>
                  <a:pt x="2387" y="706"/>
                </a:cubicBezTo>
                <a:close/>
                <a:moveTo>
                  <a:pt x="2948" y="687"/>
                </a:moveTo>
                <a:cubicBezTo>
                  <a:pt x="2937" y="687"/>
                  <a:pt x="2926" y="687"/>
                  <a:pt x="2913" y="688"/>
                </a:cubicBezTo>
                <a:cubicBezTo>
                  <a:pt x="2881" y="691"/>
                  <a:pt x="2844" y="696"/>
                  <a:pt x="2804" y="702"/>
                </a:cubicBezTo>
                <a:cubicBezTo>
                  <a:pt x="2728" y="717"/>
                  <a:pt x="2814" y="709"/>
                  <a:pt x="2792" y="717"/>
                </a:cubicBezTo>
                <a:lnTo>
                  <a:pt x="2878" y="706"/>
                </a:lnTo>
                <a:cubicBezTo>
                  <a:pt x="2898" y="701"/>
                  <a:pt x="2918" y="699"/>
                  <a:pt x="2938" y="698"/>
                </a:cubicBezTo>
                <a:lnTo>
                  <a:pt x="2937" y="697"/>
                </a:lnTo>
                <a:cubicBezTo>
                  <a:pt x="2958" y="696"/>
                  <a:pt x="2978" y="693"/>
                  <a:pt x="2999" y="688"/>
                </a:cubicBezTo>
                <a:cubicBezTo>
                  <a:pt x="2983" y="688"/>
                  <a:pt x="2966" y="687"/>
                  <a:pt x="2948" y="687"/>
                </a:cubicBezTo>
                <a:close/>
                <a:moveTo>
                  <a:pt x="1578" y="681"/>
                </a:moveTo>
                <a:cubicBezTo>
                  <a:pt x="1530" y="702"/>
                  <a:pt x="1465" y="753"/>
                  <a:pt x="1409" y="795"/>
                </a:cubicBezTo>
                <a:cubicBezTo>
                  <a:pt x="1465" y="753"/>
                  <a:pt x="1529" y="702"/>
                  <a:pt x="1578" y="681"/>
                </a:cubicBezTo>
                <a:close/>
                <a:moveTo>
                  <a:pt x="1267" y="679"/>
                </a:moveTo>
                <a:cubicBezTo>
                  <a:pt x="1252" y="692"/>
                  <a:pt x="1235" y="704"/>
                  <a:pt x="1218" y="714"/>
                </a:cubicBezTo>
                <a:cubicBezTo>
                  <a:pt x="1231" y="707"/>
                  <a:pt x="1243" y="698"/>
                  <a:pt x="1255" y="689"/>
                </a:cubicBezTo>
                <a:lnTo>
                  <a:pt x="1267" y="679"/>
                </a:lnTo>
                <a:lnTo>
                  <a:pt x="1267" y="680"/>
                </a:lnTo>
                <a:lnTo>
                  <a:pt x="1267" y="680"/>
                </a:lnTo>
                <a:lnTo>
                  <a:pt x="1266" y="680"/>
                </a:lnTo>
                <a:cubicBezTo>
                  <a:pt x="1266" y="684"/>
                  <a:pt x="1279" y="678"/>
                  <a:pt x="1268" y="689"/>
                </a:cubicBezTo>
                <a:lnTo>
                  <a:pt x="1269" y="689"/>
                </a:lnTo>
                <a:cubicBezTo>
                  <a:pt x="1278" y="678"/>
                  <a:pt x="1267" y="683"/>
                  <a:pt x="1267" y="681"/>
                </a:cubicBezTo>
                <a:lnTo>
                  <a:pt x="1267" y="680"/>
                </a:lnTo>
                <a:lnTo>
                  <a:pt x="1267" y="679"/>
                </a:lnTo>
                <a:lnTo>
                  <a:pt x="1267" y="679"/>
                </a:lnTo>
                <a:lnTo>
                  <a:pt x="1267" y="679"/>
                </a:lnTo>
                <a:close/>
                <a:moveTo>
                  <a:pt x="2144" y="670"/>
                </a:moveTo>
                <a:lnTo>
                  <a:pt x="2144" y="670"/>
                </a:lnTo>
                <a:lnTo>
                  <a:pt x="2144" y="680"/>
                </a:lnTo>
                <a:lnTo>
                  <a:pt x="2118" y="690"/>
                </a:lnTo>
                <a:lnTo>
                  <a:pt x="2092" y="702"/>
                </a:lnTo>
                <a:cubicBezTo>
                  <a:pt x="2078" y="709"/>
                  <a:pt x="2064" y="716"/>
                  <a:pt x="2051" y="724"/>
                </a:cubicBezTo>
                <a:lnTo>
                  <a:pt x="2018" y="739"/>
                </a:lnTo>
                <a:lnTo>
                  <a:pt x="2001" y="743"/>
                </a:lnTo>
                <a:cubicBezTo>
                  <a:pt x="1998" y="740"/>
                  <a:pt x="1991" y="741"/>
                  <a:pt x="1943" y="764"/>
                </a:cubicBezTo>
                <a:lnTo>
                  <a:pt x="1935" y="766"/>
                </a:lnTo>
                <a:cubicBezTo>
                  <a:pt x="1968" y="745"/>
                  <a:pt x="1952" y="748"/>
                  <a:pt x="1948" y="744"/>
                </a:cubicBezTo>
                <a:lnTo>
                  <a:pt x="1951" y="738"/>
                </a:lnTo>
                <a:lnTo>
                  <a:pt x="1951" y="738"/>
                </a:lnTo>
                <a:cubicBezTo>
                  <a:pt x="1965" y="731"/>
                  <a:pt x="1976" y="727"/>
                  <a:pt x="1985" y="723"/>
                </a:cubicBezTo>
                <a:lnTo>
                  <a:pt x="2014" y="714"/>
                </a:lnTo>
                <a:cubicBezTo>
                  <a:pt x="2046" y="703"/>
                  <a:pt x="2077" y="690"/>
                  <a:pt x="2107" y="675"/>
                </a:cubicBezTo>
                <a:cubicBezTo>
                  <a:pt x="2061" y="700"/>
                  <a:pt x="2119" y="676"/>
                  <a:pt x="2144" y="670"/>
                </a:cubicBezTo>
                <a:close/>
                <a:moveTo>
                  <a:pt x="2241" y="669"/>
                </a:moveTo>
                <a:lnTo>
                  <a:pt x="2241" y="669"/>
                </a:lnTo>
                <a:cubicBezTo>
                  <a:pt x="2240" y="671"/>
                  <a:pt x="2236" y="674"/>
                  <a:pt x="2221" y="680"/>
                </a:cubicBezTo>
                <a:cubicBezTo>
                  <a:pt x="2228" y="677"/>
                  <a:pt x="2233" y="674"/>
                  <a:pt x="2236" y="673"/>
                </a:cubicBezTo>
                <a:lnTo>
                  <a:pt x="2241" y="669"/>
                </a:lnTo>
                <a:close/>
                <a:moveTo>
                  <a:pt x="2240" y="666"/>
                </a:moveTo>
                <a:lnTo>
                  <a:pt x="2241" y="667"/>
                </a:lnTo>
                <a:cubicBezTo>
                  <a:pt x="2241" y="668"/>
                  <a:pt x="2242" y="668"/>
                  <a:pt x="2241" y="669"/>
                </a:cubicBezTo>
                <a:lnTo>
                  <a:pt x="2241" y="669"/>
                </a:lnTo>
                <a:lnTo>
                  <a:pt x="2240" y="666"/>
                </a:lnTo>
                <a:close/>
                <a:moveTo>
                  <a:pt x="2239" y="665"/>
                </a:moveTo>
                <a:lnTo>
                  <a:pt x="2240" y="666"/>
                </a:lnTo>
                <a:lnTo>
                  <a:pt x="2240" y="666"/>
                </a:lnTo>
                <a:cubicBezTo>
                  <a:pt x="2240" y="666"/>
                  <a:pt x="2239" y="665"/>
                  <a:pt x="2239" y="665"/>
                </a:cubicBezTo>
                <a:close/>
                <a:moveTo>
                  <a:pt x="1703" y="660"/>
                </a:moveTo>
                <a:lnTo>
                  <a:pt x="1691" y="667"/>
                </a:lnTo>
                <a:lnTo>
                  <a:pt x="1691" y="667"/>
                </a:lnTo>
                <a:lnTo>
                  <a:pt x="1703" y="660"/>
                </a:lnTo>
                <a:close/>
                <a:moveTo>
                  <a:pt x="3941" y="657"/>
                </a:moveTo>
                <a:lnTo>
                  <a:pt x="3969" y="664"/>
                </a:lnTo>
                <a:cubicBezTo>
                  <a:pt x="3984" y="668"/>
                  <a:pt x="3996" y="671"/>
                  <a:pt x="4006" y="673"/>
                </a:cubicBezTo>
                <a:cubicBezTo>
                  <a:pt x="3996" y="671"/>
                  <a:pt x="3984" y="668"/>
                  <a:pt x="3969" y="664"/>
                </a:cubicBezTo>
                <a:lnTo>
                  <a:pt x="3941" y="657"/>
                </a:lnTo>
                <a:close/>
                <a:moveTo>
                  <a:pt x="1250" y="650"/>
                </a:moveTo>
                <a:lnTo>
                  <a:pt x="1249" y="650"/>
                </a:lnTo>
                <a:cubicBezTo>
                  <a:pt x="1227" y="667"/>
                  <a:pt x="1205" y="685"/>
                  <a:pt x="1190" y="699"/>
                </a:cubicBezTo>
                <a:cubicBezTo>
                  <a:pt x="1188" y="703"/>
                  <a:pt x="1216" y="687"/>
                  <a:pt x="1216" y="688"/>
                </a:cubicBezTo>
                <a:cubicBezTo>
                  <a:pt x="1216" y="685"/>
                  <a:pt x="1190" y="703"/>
                  <a:pt x="1190" y="699"/>
                </a:cubicBezTo>
                <a:cubicBezTo>
                  <a:pt x="1206" y="685"/>
                  <a:pt x="1227" y="667"/>
                  <a:pt x="1250" y="650"/>
                </a:cubicBezTo>
                <a:close/>
                <a:moveTo>
                  <a:pt x="3905" y="648"/>
                </a:moveTo>
                <a:lnTo>
                  <a:pt x="3913" y="649"/>
                </a:lnTo>
                <a:lnTo>
                  <a:pt x="3941" y="657"/>
                </a:lnTo>
                <a:lnTo>
                  <a:pt x="3913" y="649"/>
                </a:lnTo>
                <a:lnTo>
                  <a:pt x="3905" y="648"/>
                </a:lnTo>
                <a:close/>
                <a:moveTo>
                  <a:pt x="4185" y="644"/>
                </a:moveTo>
                <a:lnTo>
                  <a:pt x="4212" y="653"/>
                </a:lnTo>
                <a:cubicBezTo>
                  <a:pt x="4229" y="657"/>
                  <a:pt x="4243" y="662"/>
                  <a:pt x="4266" y="671"/>
                </a:cubicBezTo>
                <a:cubicBezTo>
                  <a:pt x="4243" y="662"/>
                  <a:pt x="4229" y="657"/>
                  <a:pt x="4212" y="653"/>
                </a:cubicBezTo>
                <a:lnTo>
                  <a:pt x="4185" y="644"/>
                </a:lnTo>
                <a:close/>
                <a:moveTo>
                  <a:pt x="1743" y="637"/>
                </a:moveTo>
                <a:cubicBezTo>
                  <a:pt x="1734" y="642"/>
                  <a:pt x="1726" y="647"/>
                  <a:pt x="1717" y="652"/>
                </a:cubicBezTo>
                <a:lnTo>
                  <a:pt x="1703" y="660"/>
                </a:lnTo>
                <a:lnTo>
                  <a:pt x="1717" y="652"/>
                </a:lnTo>
                <a:cubicBezTo>
                  <a:pt x="1726" y="647"/>
                  <a:pt x="1734" y="642"/>
                  <a:pt x="1743" y="637"/>
                </a:cubicBezTo>
                <a:close/>
                <a:moveTo>
                  <a:pt x="1655" y="635"/>
                </a:moveTo>
                <a:cubicBezTo>
                  <a:pt x="1638" y="644"/>
                  <a:pt x="1622" y="653"/>
                  <a:pt x="1606" y="663"/>
                </a:cubicBezTo>
                <a:lnTo>
                  <a:pt x="1578" y="681"/>
                </a:lnTo>
                <a:lnTo>
                  <a:pt x="1606" y="663"/>
                </a:lnTo>
                <a:cubicBezTo>
                  <a:pt x="1622" y="653"/>
                  <a:pt x="1638" y="644"/>
                  <a:pt x="1655" y="635"/>
                </a:cubicBezTo>
                <a:close/>
                <a:moveTo>
                  <a:pt x="2296" y="634"/>
                </a:moveTo>
                <a:cubicBezTo>
                  <a:pt x="2275" y="643"/>
                  <a:pt x="2268" y="648"/>
                  <a:pt x="2266" y="651"/>
                </a:cubicBezTo>
                <a:cubicBezTo>
                  <a:pt x="2268" y="647"/>
                  <a:pt x="2275" y="643"/>
                  <a:pt x="2296" y="634"/>
                </a:cubicBezTo>
                <a:close/>
                <a:moveTo>
                  <a:pt x="4140" y="633"/>
                </a:moveTo>
                <a:lnTo>
                  <a:pt x="4150" y="634"/>
                </a:lnTo>
                <a:lnTo>
                  <a:pt x="4150" y="634"/>
                </a:lnTo>
                <a:cubicBezTo>
                  <a:pt x="4150" y="635"/>
                  <a:pt x="4147" y="635"/>
                  <a:pt x="4140" y="633"/>
                </a:cubicBezTo>
                <a:close/>
                <a:moveTo>
                  <a:pt x="4150" y="631"/>
                </a:moveTo>
                <a:lnTo>
                  <a:pt x="4185" y="644"/>
                </a:lnTo>
                <a:cubicBezTo>
                  <a:pt x="4177" y="641"/>
                  <a:pt x="4168" y="638"/>
                  <a:pt x="4158" y="634"/>
                </a:cubicBezTo>
                <a:lnTo>
                  <a:pt x="4150" y="631"/>
                </a:lnTo>
                <a:close/>
                <a:moveTo>
                  <a:pt x="4579" y="631"/>
                </a:moveTo>
                <a:cubicBezTo>
                  <a:pt x="4615" y="651"/>
                  <a:pt x="4653" y="673"/>
                  <a:pt x="4680" y="691"/>
                </a:cubicBezTo>
                <a:cubicBezTo>
                  <a:pt x="4653" y="673"/>
                  <a:pt x="4616" y="651"/>
                  <a:pt x="4579" y="631"/>
                </a:cubicBezTo>
                <a:close/>
                <a:moveTo>
                  <a:pt x="4147" y="630"/>
                </a:moveTo>
                <a:lnTo>
                  <a:pt x="4150" y="631"/>
                </a:lnTo>
                <a:lnTo>
                  <a:pt x="4147" y="630"/>
                </a:lnTo>
                <a:lnTo>
                  <a:pt x="4147" y="630"/>
                </a:lnTo>
                <a:close/>
                <a:moveTo>
                  <a:pt x="4147" y="630"/>
                </a:moveTo>
                <a:lnTo>
                  <a:pt x="4147" y="630"/>
                </a:lnTo>
                <a:lnTo>
                  <a:pt x="4150" y="634"/>
                </a:lnTo>
                <a:lnTo>
                  <a:pt x="4150" y="634"/>
                </a:lnTo>
                <a:lnTo>
                  <a:pt x="4147" y="630"/>
                </a:lnTo>
                <a:close/>
                <a:moveTo>
                  <a:pt x="2024" y="628"/>
                </a:moveTo>
                <a:lnTo>
                  <a:pt x="2033" y="661"/>
                </a:lnTo>
                <a:cubicBezTo>
                  <a:pt x="2003" y="677"/>
                  <a:pt x="2011" y="675"/>
                  <a:pt x="2033" y="667"/>
                </a:cubicBezTo>
                <a:cubicBezTo>
                  <a:pt x="2080" y="651"/>
                  <a:pt x="2092" y="650"/>
                  <a:pt x="2076" y="661"/>
                </a:cubicBezTo>
                <a:cubicBezTo>
                  <a:pt x="2061" y="671"/>
                  <a:pt x="2045" y="680"/>
                  <a:pt x="2029" y="687"/>
                </a:cubicBezTo>
                <a:lnTo>
                  <a:pt x="1943" y="732"/>
                </a:lnTo>
                <a:lnTo>
                  <a:pt x="1942" y="732"/>
                </a:lnTo>
                <a:lnTo>
                  <a:pt x="1922" y="742"/>
                </a:lnTo>
                <a:lnTo>
                  <a:pt x="1867" y="773"/>
                </a:lnTo>
                <a:lnTo>
                  <a:pt x="1813" y="807"/>
                </a:lnTo>
                <a:lnTo>
                  <a:pt x="1816" y="812"/>
                </a:lnTo>
                <a:lnTo>
                  <a:pt x="1784" y="837"/>
                </a:lnTo>
                <a:cubicBezTo>
                  <a:pt x="1774" y="844"/>
                  <a:pt x="1762" y="850"/>
                  <a:pt x="1752" y="857"/>
                </a:cubicBezTo>
                <a:lnTo>
                  <a:pt x="1721" y="877"/>
                </a:lnTo>
                <a:cubicBezTo>
                  <a:pt x="1707" y="887"/>
                  <a:pt x="1692" y="895"/>
                  <a:pt x="1676" y="901"/>
                </a:cubicBezTo>
                <a:lnTo>
                  <a:pt x="1669" y="895"/>
                </a:lnTo>
                <a:lnTo>
                  <a:pt x="1637" y="915"/>
                </a:lnTo>
                <a:lnTo>
                  <a:pt x="1606" y="937"/>
                </a:lnTo>
                <a:lnTo>
                  <a:pt x="1543" y="981"/>
                </a:lnTo>
                <a:cubicBezTo>
                  <a:pt x="1509" y="1001"/>
                  <a:pt x="1526" y="983"/>
                  <a:pt x="1524" y="979"/>
                </a:cubicBezTo>
                <a:lnTo>
                  <a:pt x="1514" y="981"/>
                </a:lnTo>
                <a:lnTo>
                  <a:pt x="1544" y="937"/>
                </a:lnTo>
                <a:cubicBezTo>
                  <a:pt x="1580" y="907"/>
                  <a:pt x="1580" y="903"/>
                  <a:pt x="1529" y="934"/>
                </a:cubicBezTo>
                <a:cubicBezTo>
                  <a:pt x="1503" y="951"/>
                  <a:pt x="1489" y="960"/>
                  <a:pt x="1475" y="968"/>
                </a:cubicBezTo>
                <a:cubicBezTo>
                  <a:pt x="1462" y="976"/>
                  <a:pt x="1450" y="982"/>
                  <a:pt x="1432" y="994"/>
                </a:cubicBezTo>
                <a:cubicBezTo>
                  <a:pt x="1402" y="1011"/>
                  <a:pt x="1399" y="1008"/>
                  <a:pt x="1495" y="934"/>
                </a:cubicBezTo>
                <a:lnTo>
                  <a:pt x="1580" y="873"/>
                </a:lnTo>
                <a:lnTo>
                  <a:pt x="1600" y="858"/>
                </a:lnTo>
                <a:lnTo>
                  <a:pt x="1621" y="844"/>
                </a:lnTo>
                <a:lnTo>
                  <a:pt x="1662" y="818"/>
                </a:lnTo>
                <a:lnTo>
                  <a:pt x="1665" y="816"/>
                </a:lnTo>
                <a:lnTo>
                  <a:pt x="1706" y="789"/>
                </a:lnTo>
                <a:cubicBezTo>
                  <a:pt x="1720" y="780"/>
                  <a:pt x="1735" y="773"/>
                  <a:pt x="1749" y="764"/>
                </a:cubicBezTo>
                <a:lnTo>
                  <a:pt x="1832" y="717"/>
                </a:lnTo>
                <a:cubicBezTo>
                  <a:pt x="1864" y="702"/>
                  <a:pt x="1901" y="681"/>
                  <a:pt x="1936" y="664"/>
                </a:cubicBezTo>
                <a:cubicBezTo>
                  <a:pt x="1964" y="649"/>
                  <a:pt x="1993" y="637"/>
                  <a:pt x="2024" y="628"/>
                </a:cubicBezTo>
                <a:close/>
                <a:moveTo>
                  <a:pt x="1322" y="627"/>
                </a:moveTo>
                <a:cubicBezTo>
                  <a:pt x="1307" y="639"/>
                  <a:pt x="1291" y="649"/>
                  <a:pt x="1276" y="661"/>
                </a:cubicBezTo>
                <a:lnTo>
                  <a:pt x="1276" y="661"/>
                </a:lnTo>
                <a:cubicBezTo>
                  <a:pt x="1291" y="649"/>
                  <a:pt x="1307" y="639"/>
                  <a:pt x="1322" y="627"/>
                </a:cubicBezTo>
                <a:close/>
                <a:moveTo>
                  <a:pt x="3157" y="621"/>
                </a:moveTo>
                <a:lnTo>
                  <a:pt x="3082" y="622"/>
                </a:lnTo>
                <a:cubicBezTo>
                  <a:pt x="3032" y="621"/>
                  <a:pt x="2983" y="626"/>
                  <a:pt x="2932" y="630"/>
                </a:cubicBezTo>
                <a:lnTo>
                  <a:pt x="3006" y="629"/>
                </a:lnTo>
                <a:cubicBezTo>
                  <a:pt x="3031" y="627"/>
                  <a:pt x="3060" y="627"/>
                  <a:pt x="3094" y="627"/>
                </a:cubicBezTo>
                <a:cubicBezTo>
                  <a:pt x="3167" y="626"/>
                  <a:pt x="3177" y="630"/>
                  <a:pt x="3173" y="634"/>
                </a:cubicBezTo>
                <a:cubicBezTo>
                  <a:pt x="3131" y="634"/>
                  <a:pt x="3089" y="637"/>
                  <a:pt x="3047" y="641"/>
                </a:cubicBezTo>
                <a:cubicBezTo>
                  <a:pt x="3021" y="643"/>
                  <a:pt x="2996" y="646"/>
                  <a:pt x="2971" y="649"/>
                </a:cubicBezTo>
                <a:cubicBezTo>
                  <a:pt x="2946" y="652"/>
                  <a:pt x="2921" y="654"/>
                  <a:pt x="2896" y="658"/>
                </a:cubicBezTo>
                <a:lnTo>
                  <a:pt x="2896" y="663"/>
                </a:lnTo>
                <a:cubicBezTo>
                  <a:pt x="2899" y="665"/>
                  <a:pt x="2895" y="667"/>
                  <a:pt x="2923" y="667"/>
                </a:cubicBezTo>
                <a:cubicBezTo>
                  <a:pt x="2946" y="670"/>
                  <a:pt x="2969" y="670"/>
                  <a:pt x="2991" y="669"/>
                </a:cubicBezTo>
                <a:lnTo>
                  <a:pt x="3043" y="669"/>
                </a:lnTo>
                <a:lnTo>
                  <a:pt x="3100" y="670"/>
                </a:lnTo>
                <a:lnTo>
                  <a:pt x="3162" y="670"/>
                </a:lnTo>
                <a:cubicBezTo>
                  <a:pt x="3183" y="671"/>
                  <a:pt x="3206" y="673"/>
                  <a:pt x="3230" y="674"/>
                </a:cubicBezTo>
                <a:cubicBezTo>
                  <a:pt x="3295" y="675"/>
                  <a:pt x="3364" y="687"/>
                  <a:pt x="3294" y="689"/>
                </a:cubicBezTo>
                <a:lnTo>
                  <a:pt x="3286" y="700"/>
                </a:lnTo>
                <a:lnTo>
                  <a:pt x="3293" y="700"/>
                </a:lnTo>
                <a:lnTo>
                  <a:pt x="3293" y="701"/>
                </a:lnTo>
                <a:lnTo>
                  <a:pt x="3298" y="706"/>
                </a:lnTo>
                <a:cubicBezTo>
                  <a:pt x="3295" y="708"/>
                  <a:pt x="3290" y="709"/>
                  <a:pt x="3287" y="711"/>
                </a:cubicBezTo>
                <a:cubicBezTo>
                  <a:pt x="3282" y="715"/>
                  <a:pt x="3289" y="718"/>
                  <a:pt x="3348" y="726"/>
                </a:cubicBezTo>
                <a:cubicBezTo>
                  <a:pt x="3402" y="727"/>
                  <a:pt x="3404" y="723"/>
                  <a:pt x="3412" y="719"/>
                </a:cubicBezTo>
                <a:cubicBezTo>
                  <a:pt x="3429" y="720"/>
                  <a:pt x="3446" y="723"/>
                  <a:pt x="3464" y="725"/>
                </a:cubicBezTo>
                <a:lnTo>
                  <a:pt x="3494" y="729"/>
                </a:lnTo>
                <a:cubicBezTo>
                  <a:pt x="3514" y="731"/>
                  <a:pt x="3532" y="733"/>
                  <a:pt x="3552" y="736"/>
                </a:cubicBezTo>
                <a:lnTo>
                  <a:pt x="3582" y="744"/>
                </a:lnTo>
                <a:cubicBezTo>
                  <a:pt x="3584" y="745"/>
                  <a:pt x="3584" y="746"/>
                  <a:pt x="3584" y="746"/>
                </a:cubicBezTo>
                <a:cubicBezTo>
                  <a:pt x="3650" y="759"/>
                  <a:pt x="3629" y="758"/>
                  <a:pt x="3608" y="758"/>
                </a:cubicBezTo>
                <a:lnTo>
                  <a:pt x="3603" y="764"/>
                </a:lnTo>
                <a:cubicBezTo>
                  <a:pt x="3618" y="768"/>
                  <a:pt x="3603" y="770"/>
                  <a:pt x="3603" y="771"/>
                </a:cubicBezTo>
                <a:cubicBezTo>
                  <a:pt x="3603" y="772"/>
                  <a:pt x="3607" y="774"/>
                  <a:pt x="3619" y="776"/>
                </a:cubicBezTo>
                <a:cubicBezTo>
                  <a:pt x="3625" y="778"/>
                  <a:pt x="3634" y="779"/>
                  <a:pt x="3645" y="781"/>
                </a:cubicBezTo>
                <a:lnTo>
                  <a:pt x="3665" y="784"/>
                </a:lnTo>
                <a:lnTo>
                  <a:pt x="3689" y="789"/>
                </a:lnTo>
                <a:cubicBezTo>
                  <a:pt x="3710" y="791"/>
                  <a:pt x="3736" y="795"/>
                  <a:pt x="3765" y="800"/>
                </a:cubicBezTo>
                <a:cubicBezTo>
                  <a:pt x="3781" y="802"/>
                  <a:pt x="3796" y="805"/>
                  <a:pt x="3812" y="810"/>
                </a:cubicBezTo>
                <a:lnTo>
                  <a:pt x="3860" y="822"/>
                </a:lnTo>
                <a:cubicBezTo>
                  <a:pt x="3825" y="804"/>
                  <a:pt x="3789" y="785"/>
                  <a:pt x="3753" y="770"/>
                </a:cubicBezTo>
                <a:cubicBezTo>
                  <a:pt x="3723" y="763"/>
                  <a:pt x="3687" y="755"/>
                  <a:pt x="3656" y="750"/>
                </a:cubicBezTo>
                <a:cubicBezTo>
                  <a:pt x="3631" y="746"/>
                  <a:pt x="3608" y="740"/>
                  <a:pt x="3585" y="732"/>
                </a:cubicBezTo>
                <a:lnTo>
                  <a:pt x="3656" y="738"/>
                </a:lnTo>
                <a:cubicBezTo>
                  <a:pt x="3710" y="745"/>
                  <a:pt x="3725" y="745"/>
                  <a:pt x="3758" y="748"/>
                </a:cubicBezTo>
                <a:lnTo>
                  <a:pt x="3730" y="732"/>
                </a:lnTo>
                <a:cubicBezTo>
                  <a:pt x="3688" y="713"/>
                  <a:pt x="3621" y="694"/>
                  <a:pt x="3621" y="685"/>
                </a:cubicBezTo>
                <a:cubicBezTo>
                  <a:pt x="3703" y="694"/>
                  <a:pt x="3690" y="685"/>
                  <a:pt x="3719" y="685"/>
                </a:cubicBezTo>
                <a:cubicBezTo>
                  <a:pt x="3676" y="671"/>
                  <a:pt x="3631" y="660"/>
                  <a:pt x="3586" y="652"/>
                </a:cubicBezTo>
                <a:cubicBezTo>
                  <a:pt x="3561" y="646"/>
                  <a:pt x="3534" y="643"/>
                  <a:pt x="3506" y="639"/>
                </a:cubicBezTo>
                <a:cubicBezTo>
                  <a:pt x="3478" y="636"/>
                  <a:pt x="3450" y="631"/>
                  <a:pt x="3423" y="629"/>
                </a:cubicBezTo>
                <a:cubicBezTo>
                  <a:pt x="3381" y="633"/>
                  <a:pt x="3294" y="619"/>
                  <a:pt x="3234" y="622"/>
                </a:cubicBezTo>
                <a:cubicBezTo>
                  <a:pt x="3208" y="622"/>
                  <a:pt x="3183" y="621"/>
                  <a:pt x="3157" y="621"/>
                </a:cubicBezTo>
                <a:close/>
                <a:moveTo>
                  <a:pt x="4050" y="616"/>
                </a:moveTo>
                <a:lnTo>
                  <a:pt x="4051" y="617"/>
                </a:lnTo>
                <a:lnTo>
                  <a:pt x="4066" y="626"/>
                </a:lnTo>
                <a:cubicBezTo>
                  <a:pt x="4073" y="630"/>
                  <a:pt x="4080" y="634"/>
                  <a:pt x="4083" y="636"/>
                </a:cubicBezTo>
                <a:cubicBezTo>
                  <a:pt x="4080" y="634"/>
                  <a:pt x="4073" y="630"/>
                  <a:pt x="4066" y="626"/>
                </a:cubicBezTo>
                <a:lnTo>
                  <a:pt x="4051" y="617"/>
                </a:lnTo>
                <a:lnTo>
                  <a:pt x="4050" y="616"/>
                </a:lnTo>
                <a:close/>
                <a:moveTo>
                  <a:pt x="1588" y="608"/>
                </a:moveTo>
                <a:cubicBezTo>
                  <a:pt x="1467" y="682"/>
                  <a:pt x="1350" y="767"/>
                  <a:pt x="1261" y="830"/>
                </a:cubicBezTo>
                <a:lnTo>
                  <a:pt x="1262" y="830"/>
                </a:lnTo>
                <a:cubicBezTo>
                  <a:pt x="1351" y="767"/>
                  <a:pt x="1468" y="682"/>
                  <a:pt x="1588" y="608"/>
                </a:cubicBezTo>
                <a:close/>
                <a:moveTo>
                  <a:pt x="4614" y="592"/>
                </a:moveTo>
                <a:lnTo>
                  <a:pt x="4646" y="604"/>
                </a:lnTo>
                <a:lnTo>
                  <a:pt x="4647" y="604"/>
                </a:lnTo>
                <a:cubicBezTo>
                  <a:pt x="4635" y="603"/>
                  <a:pt x="4624" y="599"/>
                  <a:pt x="4614" y="592"/>
                </a:cubicBezTo>
                <a:close/>
                <a:moveTo>
                  <a:pt x="2385" y="572"/>
                </a:moveTo>
                <a:cubicBezTo>
                  <a:pt x="2380" y="577"/>
                  <a:pt x="2388" y="577"/>
                  <a:pt x="2397" y="577"/>
                </a:cubicBezTo>
                <a:cubicBezTo>
                  <a:pt x="2388" y="577"/>
                  <a:pt x="2379" y="577"/>
                  <a:pt x="2385" y="572"/>
                </a:cubicBezTo>
                <a:close/>
                <a:moveTo>
                  <a:pt x="1831" y="570"/>
                </a:moveTo>
                <a:cubicBezTo>
                  <a:pt x="1830" y="570"/>
                  <a:pt x="1829" y="571"/>
                  <a:pt x="1828" y="571"/>
                </a:cubicBezTo>
                <a:lnTo>
                  <a:pt x="1828" y="571"/>
                </a:lnTo>
                <a:lnTo>
                  <a:pt x="1829" y="570"/>
                </a:lnTo>
                <a:cubicBezTo>
                  <a:pt x="1830" y="570"/>
                  <a:pt x="1830" y="570"/>
                  <a:pt x="1831" y="570"/>
                </a:cubicBezTo>
                <a:close/>
                <a:moveTo>
                  <a:pt x="3708" y="558"/>
                </a:moveTo>
                <a:cubicBezTo>
                  <a:pt x="3709" y="560"/>
                  <a:pt x="3723" y="568"/>
                  <a:pt x="3729" y="572"/>
                </a:cubicBezTo>
                <a:cubicBezTo>
                  <a:pt x="3723" y="568"/>
                  <a:pt x="3707" y="561"/>
                  <a:pt x="3708" y="558"/>
                </a:cubicBezTo>
                <a:close/>
                <a:moveTo>
                  <a:pt x="1908" y="558"/>
                </a:moveTo>
                <a:lnTo>
                  <a:pt x="1908" y="558"/>
                </a:lnTo>
                <a:cubicBezTo>
                  <a:pt x="1907" y="560"/>
                  <a:pt x="1901" y="566"/>
                  <a:pt x="1882" y="577"/>
                </a:cubicBezTo>
                <a:cubicBezTo>
                  <a:pt x="1891" y="571"/>
                  <a:pt x="1898" y="567"/>
                  <a:pt x="1902" y="564"/>
                </a:cubicBezTo>
                <a:lnTo>
                  <a:pt x="1908" y="558"/>
                </a:lnTo>
                <a:close/>
                <a:moveTo>
                  <a:pt x="3590" y="557"/>
                </a:moveTo>
                <a:cubicBezTo>
                  <a:pt x="3603" y="557"/>
                  <a:pt x="3658" y="568"/>
                  <a:pt x="3695" y="575"/>
                </a:cubicBezTo>
                <a:cubicBezTo>
                  <a:pt x="3727" y="582"/>
                  <a:pt x="3759" y="591"/>
                  <a:pt x="3791" y="598"/>
                </a:cubicBezTo>
                <a:cubicBezTo>
                  <a:pt x="3791" y="602"/>
                  <a:pt x="3811" y="612"/>
                  <a:pt x="3733" y="593"/>
                </a:cubicBezTo>
                <a:cubicBezTo>
                  <a:pt x="3705" y="586"/>
                  <a:pt x="3674" y="581"/>
                  <a:pt x="3649" y="576"/>
                </a:cubicBezTo>
                <a:cubicBezTo>
                  <a:pt x="3630" y="572"/>
                  <a:pt x="3612" y="568"/>
                  <a:pt x="3594" y="562"/>
                </a:cubicBezTo>
                <a:cubicBezTo>
                  <a:pt x="3587" y="559"/>
                  <a:pt x="3586" y="557"/>
                  <a:pt x="3590" y="557"/>
                </a:cubicBezTo>
                <a:close/>
                <a:moveTo>
                  <a:pt x="1904" y="553"/>
                </a:moveTo>
                <a:cubicBezTo>
                  <a:pt x="1905" y="555"/>
                  <a:pt x="1909" y="555"/>
                  <a:pt x="1908" y="558"/>
                </a:cubicBezTo>
                <a:lnTo>
                  <a:pt x="1908" y="558"/>
                </a:lnTo>
                <a:lnTo>
                  <a:pt x="1904" y="553"/>
                </a:lnTo>
                <a:close/>
                <a:moveTo>
                  <a:pt x="4008" y="552"/>
                </a:moveTo>
                <a:cubicBezTo>
                  <a:pt x="4024" y="553"/>
                  <a:pt x="4060" y="561"/>
                  <a:pt x="4074" y="562"/>
                </a:cubicBezTo>
                <a:cubicBezTo>
                  <a:pt x="4060" y="562"/>
                  <a:pt x="4024" y="553"/>
                  <a:pt x="4008" y="552"/>
                </a:cubicBezTo>
                <a:close/>
                <a:moveTo>
                  <a:pt x="3203" y="551"/>
                </a:moveTo>
                <a:cubicBezTo>
                  <a:pt x="3148" y="551"/>
                  <a:pt x="3092" y="553"/>
                  <a:pt x="3038" y="556"/>
                </a:cubicBezTo>
                <a:cubicBezTo>
                  <a:pt x="3082" y="559"/>
                  <a:pt x="3126" y="560"/>
                  <a:pt x="3170" y="559"/>
                </a:cubicBezTo>
                <a:lnTo>
                  <a:pt x="3248" y="561"/>
                </a:lnTo>
                <a:cubicBezTo>
                  <a:pt x="3275" y="562"/>
                  <a:pt x="3302" y="561"/>
                  <a:pt x="3328" y="564"/>
                </a:cubicBezTo>
                <a:lnTo>
                  <a:pt x="3422" y="567"/>
                </a:lnTo>
                <a:lnTo>
                  <a:pt x="3364" y="562"/>
                </a:lnTo>
                <a:lnTo>
                  <a:pt x="3363" y="561"/>
                </a:lnTo>
                <a:cubicBezTo>
                  <a:pt x="3312" y="553"/>
                  <a:pt x="3258" y="551"/>
                  <a:pt x="3203" y="551"/>
                </a:cubicBezTo>
                <a:close/>
                <a:moveTo>
                  <a:pt x="1697" y="543"/>
                </a:moveTo>
                <a:lnTo>
                  <a:pt x="1660" y="559"/>
                </a:lnTo>
                <a:lnTo>
                  <a:pt x="1659" y="559"/>
                </a:lnTo>
                <a:lnTo>
                  <a:pt x="1659" y="559"/>
                </a:lnTo>
                <a:cubicBezTo>
                  <a:pt x="1672" y="555"/>
                  <a:pt x="1685" y="550"/>
                  <a:pt x="1697" y="543"/>
                </a:cubicBezTo>
                <a:close/>
                <a:moveTo>
                  <a:pt x="1873" y="538"/>
                </a:moveTo>
                <a:cubicBezTo>
                  <a:pt x="1877" y="539"/>
                  <a:pt x="1824" y="569"/>
                  <a:pt x="1828" y="571"/>
                </a:cubicBezTo>
                <a:lnTo>
                  <a:pt x="1828" y="571"/>
                </a:lnTo>
                <a:lnTo>
                  <a:pt x="1828" y="571"/>
                </a:lnTo>
                <a:cubicBezTo>
                  <a:pt x="1821" y="571"/>
                  <a:pt x="1873" y="541"/>
                  <a:pt x="1873" y="538"/>
                </a:cubicBezTo>
                <a:lnTo>
                  <a:pt x="1873" y="538"/>
                </a:lnTo>
                <a:lnTo>
                  <a:pt x="1873" y="538"/>
                </a:lnTo>
                <a:close/>
                <a:moveTo>
                  <a:pt x="1873" y="538"/>
                </a:moveTo>
                <a:lnTo>
                  <a:pt x="1873" y="538"/>
                </a:lnTo>
                <a:lnTo>
                  <a:pt x="1872" y="538"/>
                </a:lnTo>
                <a:cubicBezTo>
                  <a:pt x="1872" y="538"/>
                  <a:pt x="1871" y="538"/>
                  <a:pt x="1871" y="538"/>
                </a:cubicBezTo>
                <a:cubicBezTo>
                  <a:pt x="1872" y="538"/>
                  <a:pt x="1873" y="538"/>
                  <a:pt x="1873" y="538"/>
                </a:cubicBezTo>
                <a:close/>
                <a:moveTo>
                  <a:pt x="2022" y="536"/>
                </a:moveTo>
                <a:lnTo>
                  <a:pt x="2013" y="541"/>
                </a:lnTo>
                <a:cubicBezTo>
                  <a:pt x="1993" y="552"/>
                  <a:pt x="1969" y="564"/>
                  <a:pt x="1952" y="574"/>
                </a:cubicBezTo>
                <a:cubicBezTo>
                  <a:pt x="1969" y="564"/>
                  <a:pt x="1993" y="552"/>
                  <a:pt x="2013" y="541"/>
                </a:cubicBezTo>
                <a:lnTo>
                  <a:pt x="2022" y="536"/>
                </a:lnTo>
                <a:close/>
                <a:moveTo>
                  <a:pt x="4525" y="536"/>
                </a:moveTo>
                <a:cubicBezTo>
                  <a:pt x="4541" y="547"/>
                  <a:pt x="4579" y="565"/>
                  <a:pt x="4647" y="604"/>
                </a:cubicBezTo>
                <a:lnTo>
                  <a:pt x="4646" y="604"/>
                </a:lnTo>
                <a:lnTo>
                  <a:pt x="4566" y="560"/>
                </a:lnTo>
                <a:cubicBezTo>
                  <a:pt x="4546" y="549"/>
                  <a:pt x="4533" y="541"/>
                  <a:pt x="4525" y="536"/>
                </a:cubicBezTo>
                <a:close/>
                <a:moveTo>
                  <a:pt x="2123" y="530"/>
                </a:moveTo>
                <a:cubicBezTo>
                  <a:pt x="2128" y="531"/>
                  <a:pt x="2120" y="536"/>
                  <a:pt x="2104" y="544"/>
                </a:cubicBezTo>
                <a:cubicBezTo>
                  <a:pt x="2094" y="549"/>
                  <a:pt x="2082" y="554"/>
                  <a:pt x="2069" y="560"/>
                </a:cubicBezTo>
                <a:cubicBezTo>
                  <a:pt x="2055" y="566"/>
                  <a:pt x="2041" y="574"/>
                  <a:pt x="2028" y="580"/>
                </a:cubicBezTo>
                <a:lnTo>
                  <a:pt x="1939" y="623"/>
                </a:lnTo>
                <a:lnTo>
                  <a:pt x="1853" y="669"/>
                </a:lnTo>
                <a:cubicBezTo>
                  <a:pt x="1839" y="677"/>
                  <a:pt x="1825" y="684"/>
                  <a:pt x="1811" y="693"/>
                </a:cubicBezTo>
                <a:lnTo>
                  <a:pt x="1770" y="718"/>
                </a:lnTo>
                <a:cubicBezTo>
                  <a:pt x="1742" y="735"/>
                  <a:pt x="1714" y="751"/>
                  <a:pt x="1688" y="769"/>
                </a:cubicBezTo>
                <a:cubicBezTo>
                  <a:pt x="1577" y="841"/>
                  <a:pt x="1471" y="920"/>
                  <a:pt x="1370" y="1005"/>
                </a:cubicBezTo>
                <a:cubicBezTo>
                  <a:pt x="1431" y="961"/>
                  <a:pt x="1486" y="916"/>
                  <a:pt x="1544" y="876"/>
                </a:cubicBezTo>
                <a:lnTo>
                  <a:pt x="1568" y="859"/>
                </a:lnTo>
                <a:lnTo>
                  <a:pt x="1576" y="862"/>
                </a:lnTo>
                <a:cubicBezTo>
                  <a:pt x="1532" y="895"/>
                  <a:pt x="1488" y="925"/>
                  <a:pt x="1446" y="960"/>
                </a:cubicBezTo>
                <a:cubicBezTo>
                  <a:pt x="1386" y="1006"/>
                  <a:pt x="1270" y="1109"/>
                  <a:pt x="1286" y="1102"/>
                </a:cubicBezTo>
                <a:cubicBezTo>
                  <a:pt x="1302" y="1095"/>
                  <a:pt x="1292" y="1108"/>
                  <a:pt x="1272" y="1130"/>
                </a:cubicBezTo>
                <a:cubicBezTo>
                  <a:pt x="1253" y="1152"/>
                  <a:pt x="1224" y="1182"/>
                  <a:pt x="1202" y="1207"/>
                </a:cubicBezTo>
                <a:cubicBezTo>
                  <a:pt x="1182" y="1230"/>
                  <a:pt x="1167" y="1249"/>
                  <a:pt x="1176" y="1245"/>
                </a:cubicBezTo>
                <a:cubicBezTo>
                  <a:pt x="1190" y="1239"/>
                  <a:pt x="1179" y="1255"/>
                  <a:pt x="1154" y="1285"/>
                </a:cubicBezTo>
                <a:cubicBezTo>
                  <a:pt x="1142" y="1300"/>
                  <a:pt x="1125" y="1318"/>
                  <a:pt x="1108" y="1340"/>
                </a:cubicBezTo>
                <a:lnTo>
                  <a:pt x="1049" y="1410"/>
                </a:lnTo>
                <a:cubicBezTo>
                  <a:pt x="1034" y="1428"/>
                  <a:pt x="1020" y="1448"/>
                  <a:pt x="1005" y="1466"/>
                </a:cubicBezTo>
                <a:lnTo>
                  <a:pt x="961" y="1523"/>
                </a:lnTo>
                <a:cubicBezTo>
                  <a:pt x="933" y="1562"/>
                  <a:pt x="906" y="1601"/>
                  <a:pt x="878" y="1641"/>
                </a:cubicBezTo>
                <a:cubicBezTo>
                  <a:pt x="862" y="1658"/>
                  <a:pt x="848" y="1677"/>
                  <a:pt x="837" y="1698"/>
                </a:cubicBezTo>
                <a:cubicBezTo>
                  <a:pt x="816" y="1725"/>
                  <a:pt x="797" y="1755"/>
                  <a:pt x="781" y="1785"/>
                </a:cubicBezTo>
                <a:cubicBezTo>
                  <a:pt x="765" y="1809"/>
                  <a:pt x="759" y="1814"/>
                  <a:pt x="756" y="1814"/>
                </a:cubicBezTo>
                <a:lnTo>
                  <a:pt x="726" y="1864"/>
                </a:lnTo>
                <a:lnTo>
                  <a:pt x="669" y="1983"/>
                </a:lnTo>
                <a:cubicBezTo>
                  <a:pt x="650" y="2022"/>
                  <a:pt x="630" y="2064"/>
                  <a:pt x="615" y="2105"/>
                </a:cubicBezTo>
                <a:cubicBezTo>
                  <a:pt x="600" y="2145"/>
                  <a:pt x="585" y="2186"/>
                  <a:pt x="573" y="2210"/>
                </a:cubicBezTo>
                <a:cubicBezTo>
                  <a:pt x="561" y="2235"/>
                  <a:pt x="553" y="2261"/>
                  <a:pt x="544" y="2286"/>
                </a:cubicBezTo>
                <a:cubicBezTo>
                  <a:pt x="535" y="2311"/>
                  <a:pt x="524" y="2335"/>
                  <a:pt x="518" y="2360"/>
                </a:cubicBezTo>
                <a:cubicBezTo>
                  <a:pt x="512" y="2385"/>
                  <a:pt x="505" y="2410"/>
                  <a:pt x="498" y="2435"/>
                </a:cubicBezTo>
                <a:cubicBezTo>
                  <a:pt x="491" y="2461"/>
                  <a:pt x="483" y="2486"/>
                  <a:pt x="478" y="2513"/>
                </a:cubicBezTo>
                <a:cubicBezTo>
                  <a:pt x="476" y="2518"/>
                  <a:pt x="475" y="2523"/>
                  <a:pt x="473" y="2528"/>
                </a:cubicBezTo>
                <a:lnTo>
                  <a:pt x="469" y="2534"/>
                </a:lnTo>
                <a:cubicBezTo>
                  <a:pt x="468" y="2522"/>
                  <a:pt x="469" y="2511"/>
                  <a:pt x="472" y="2500"/>
                </a:cubicBezTo>
                <a:cubicBezTo>
                  <a:pt x="475" y="2482"/>
                  <a:pt x="482" y="2459"/>
                  <a:pt x="488" y="2436"/>
                </a:cubicBezTo>
                <a:cubicBezTo>
                  <a:pt x="509" y="2351"/>
                  <a:pt x="523" y="2301"/>
                  <a:pt x="529" y="2267"/>
                </a:cubicBezTo>
                <a:cubicBezTo>
                  <a:pt x="540" y="2228"/>
                  <a:pt x="554" y="2191"/>
                  <a:pt x="568" y="2154"/>
                </a:cubicBezTo>
                <a:cubicBezTo>
                  <a:pt x="563" y="2153"/>
                  <a:pt x="564" y="2138"/>
                  <a:pt x="581" y="2086"/>
                </a:cubicBezTo>
                <a:cubicBezTo>
                  <a:pt x="610" y="2020"/>
                  <a:pt x="635" y="1968"/>
                  <a:pt x="667" y="1910"/>
                </a:cubicBezTo>
                <a:lnTo>
                  <a:pt x="696" y="1870"/>
                </a:lnTo>
                <a:cubicBezTo>
                  <a:pt x="703" y="1855"/>
                  <a:pt x="711" y="1840"/>
                  <a:pt x="719" y="1827"/>
                </a:cubicBezTo>
                <a:cubicBezTo>
                  <a:pt x="728" y="1814"/>
                  <a:pt x="734" y="1804"/>
                  <a:pt x="739" y="1797"/>
                </a:cubicBezTo>
                <a:lnTo>
                  <a:pt x="770" y="1737"/>
                </a:lnTo>
                <a:cubicBezTo>
                  <a:pt x="781" y="1717"/>
                  <a:pt x="793" y="1698"/>
                  <a:pt x="806" y="1677"/>
                </a:cubicBezTo>
                <a:cubicBezTo>
                  <a:pt x="819" y="1657"/>
                  <a:pt x="832" y="1636"/>
                  <a:pt x="846" y="1614"/>
                </a:cubicBezTo>
                <a:lnTo>
                  <a:pt x="893" y="1550"/>
                </a:lnTo>
                <a:lnTo>
                  <a:pt x="883" y="1551"/>
                </a:lnTo>
                <a:cubicBezTo>
                  <a:pt x="874" y="1560"/>
                  <a:pt x="861" y="1575"/>
                  <a:pt x="846" y="1595"/>
                </a:cubicBezTo>
                <a:cubicBezTo>
                  <a:pt x="861" y="1575"/>
                  <a:pt x="874" y="1560"/>
                  <a:pt x="883" y="1551"/>
                </a:cubicBezTo>
                <a:lnTo>
                  <a:pt x="893" y="1550"/>
                </a:lnTo>
                <a:lnTo>
                  <a:pt x="894" y="1549"/>
                </a:lnTo>
                <a:cubicBezTo>
                  <a:pt x="909" y="1533"/>
                  <a:pt x="922" y="1515"/>
                  <a:pt x="934" y="1496"/>
                </a:cubicBezTo>
                <a:cubicBezTo>
                  <a:pt x="945" y="1479"/>
                  <a:pt x="957" y="1462"/>
                  <a:pt x="971" y="1443"/>
                </a:cubicBezTo>
                <a:cubicBezTo>
                  <a:pt x="985" y="1424"/>
                  <a:pt x="1000" y="1403"/>
                  <a:pt x="1020" y="1381"/>
                </a:cubicBezTo>
                <a:lnTo>
                  <a:pt x="1022" y="1372"/>
                </a:lnTo>
                <a:cubicBezTo>
                  <a:pt x="1012" y="1377"/>
                  <a:pt x="1018" y="1361"/>
                  <a:pt x="981" y="1399"/>
                </a:cubicBezTo>
                <a:lnTo>
                  <a:pt x="942" y="1448"/>
                </a:lnTo>
                <a:cubicBezTo>
                  <a:pt x="942" y="1447"/>
                  <a:pt x="940" y="1449"/>
                  <a:pt x="935" y="1454"/>
                </a:cubicBezTo>
                <a:lnTo>
                  <a:pt x="936" y="1438"/>
                </a:lnTo>
                <a:lnTo>
                  <a:pt x="974" y="1387"/>
                </a:lnTo>
                <a:lnTo>
                  <a:pt x="964" y="1396"/>
                </a:lnTo>
                <a:cubicBezTo>
                  <a:pt x="973" y="1380"/>
                  <a:pt x="983" y="1365"/>
                  <a:pt x="993" y="1350"/>
                </a:cubicBezTo>
                <a:lnTo>
                  <a:pt x="1009" y="1329"/>
                </a:lnTo>
                <a:cubicBezTo>
                  <a:pt x="1030" y="1304"/>
                  <a:pt x="1050" y="1278"/>
                  <a:pt x="1072" y="1253"/>
                </a:cubicBezTo>
                <a:lnTo>
                  <a:pt x="1153" y="1167"/>
                </a:lnTo>
                <a:lnTo>
                  <a:pt x="1238" y="1084"/>
                </a:lnTo>
                <a:lnTo>
                  <a:pt x="1314" y="1017"/>
                </a:lnTo>
                <a:lnTo>
                  <a:pt x="1315" y="1016"/>
                </a:lnTo>
                <a:cubicBezTo>
                  <a:pt x="1348" y="987"/>
                  <a:pt x="1384" y="960"/>
                  <a:pt x="1419" y="934"/>
                </a:cubicBezTo>
                <a:cubicBezTo>
                  <a:pt x="1463" y="900"/>
                  <a:pt x="1511" y="872"/>
                  <a:pt x="1557" y="841"/>
                </a:cubicBezTo>
                <a:cubicBezTo>
                  <a:pt x="1580" y="825"/>
                  <a:pt x="1604" y="811"/>
                  <a:pt x="1627" y="795"/>
                </a:cubicBezTo>
                <a:cubicBezTo>
                  <a:pt x="1651" y="778"/>
                  <a:pt x="1674" y="761"/>
                  <a:pt x="1697" y="743"/>
                </a:cubicBezTo>
                <a:lnTo>
                  <a:pt x="1698" y="737"/>
                </a:lnTo>
                <a:cubicBezTo>
                  <a:pt x="1718" y="727"/>
                  <a:pt x="1736" y="715"/>
                  <a:pt x="1753" y="701"/>
                </a:cubicBezTo>
                <a:lnTo>
                  <a:pt x="1751" y="701"/>
                </a:lnTo>
                <a:cubicBezTo>
                  <a:pt x="1770" y="689"/>
                  <a:pt x="1790" y="678"/>
                  <a:pt x="1810" y="667"/>
                </a:cubicBezTo>
                <a:lnTo>
                  <a:pt x="1870" y="637"/>
                </a:lnTo>
                <a:lnTo>
                  <a:pt x="1930" y="607"/>
                </a:lnTo>
                <a:lnTo>
                  <a:pt x="1990" y="581"/>
                </a:lnTo>
                <a:lnTo>
                  <a:pt x="1991" y="581"/>
                </a:lnTo>
                <a:lnTo>
                  <a:pt x="1998" y="572"/>
                </a:lnTo>
                <a:lnTo>
                  <a:pt x="1998" y="571"/>
                </a:lnTo>
                <a:lnTo>
                  <a:pt x="1991" y="581"/>
                </a:lnTo>
                <a:lnTo>
                  <a:pt x="2052" y="555"/>
                </a:lnTo>
                <a:cubicBezTo>
                  <a:pt x="2073" y="547"/>
                  <a:pt x="2094" y="539"/>
                  <a:pt x="2116" y="531"/>
                </a:cubicBezTo>
                <a:cubicBezTo>
                  <a:pt x="2119" y="530"/>
                  <a:pt x="2121" y="530"/>
                  <a:pt x="2123" y="530"/>
                </a:cubicBezTo>
                <a:close/>
                <a:moveTo>
                  <a:pt x="1856" y="530"/>
                </a:moveTo>
                <a:lnTo>
                  <a:pt x="1748" y="585"/>
                </a:lnTo>
                <a:lnTo>
                  <a:pt x="1678" y="623"/>
                </a:lnTo>
                <a:lnTo>
                  <a:pt x="1747" y="585"/>
                </a:lnTo>
                <a:lnTo>
                  <a:pt x="1856" y="530"/>
                </a:lnTo>
                <a:close/>
                <a:moveTo>
                  <a:pt x="3728" y="529"/>
                </a:moveTo>
                <a:cubicBezTo>
                  <a:pt x="3745" y="534"/>
                  <a:pt x="3762" y="540"/>
                  <a:pt x="3777" y="545"/>
                </a:cubicBezTo>
                <a:lnTo>
                  <a:pt x="3784" y="547"/>
                </a:lnTo>
                <a:lnTo>
                  <a:pt x="3776" y="545"/>
                </a:lnTo>
                <a:cubicBezTo>
                  <a:pt x="3762" y="540"/>
                  <a:pt x="3745" y="534"/>
                  <a:pt x="3728" y="529"/>
                </a:cubicBezTo>
                <a:close/>
                <a:moveTo>
                  <a:pt x="2056" y="516"/>
                </a:moveTo>
                <a:lnTo>
                  <a:pt x="2056" y="516"/>
                </a:lnTo>
                <a:cubicBezTo>
                  <a:pt x="2056" y="517"/>
                  <a:pt x="2042" y="525"/>
                  <a:pt x="2022" y="536"/>
                </a:cubicBezTo>
                <a:lnTo>
                  <a:pt x="2022" y="536"/>
                </a:lnTo>
                <a:lnTo>
                  <a:pt x="2022" y="536"/>
                </a:lnTo>
                <a:cubicBezTo>
                  <a:pt x="2040" y="526"/>
                  <a:pt x="2054" y="518"/>
                  <a:pt x="2056" y="516"/>
                </a:cubicBezTo>
                <a:lnTo>
                  <a:pt x="2056" y="516"/>
                </a:lnTo>
                <a:close/>
                <a:moveTo>
                  <a:pt x="2055" y="515"/>
                </a:moveTo>
                <a:cubicBezTo>
                  <a:pt x="2055" y="515"/>
                  <a:pt x="2056" y="515"/>
                  <a:pt x="2056" y="515"/>
                </a:cubicBezTo>
                <a:lnTo>
                  <a:pt x="2056" y="516"/>
                </a:lnTo>
                <a:lnTo>
                  <a:pt x="2055" y="515"/>
                </a:lnTo>
                <a:cubicBezTo>
                  <a:pt x="2055" y="515"/>
                  <a:pt x="2055" y="515"/>
                  <a:pt x="2054" y="515"/>
                </a:cubicBezTo>
                <a:cubicBezTo>
                  <a:pt x="2055" y="515"/>
                  <a:pt x="2055" y="515"/>
                  <a:pt x="2055" y="515"/>
                </a:cubicBezTo>
                <a:close/>
                <a:moveTo>
                  <a:pt x="2123" y="514"/>
                </a:moveTo>
                <a:cubicBezTo>
                  <a:pt x="2106" y="525"/>
                  <a:pt x="2049" y="547"/>
                  <a:pt x="1999" y="571"/>
                </a:cubicBezTo>
                <a:cubicBezTo>
                  <a:pt x="2048" y="547"/>
                  <a:pt x="2105" y="525"/>
                  <a:pt x="2123" y="514"/>
                </a:cubicBezTo>
                <a:close/>
                <a:moveTo>
                  <a:pt x="4404" y="490"/>
                </a:moveTo>
                <a:lnTo>
                  <a:pt x="4416" y="496"/>
                </a:lnTo>
                <a:cubicBezTo>
                  <a:pt x="4430" y="504"/>
                  <a:pt x="4444" y="511"/>
                  <a:pt x="4458" y="520"/>
                </a:cubicBezTo>
                <a:cubicBezTo>
                  <a:pt x="4444" y="511"/>
                  <a:pt x="4430" y="504"/>
                  <a:pt x="4415" y="496"/>
                </a:cubicBezTo>
                <a:lnTo>
                  <a:pt x="4404" y="490"/>
                </a:lnTo>
                <a:close/>
                <a:moveTo>
                  <a:pt x="4405" y="485"/>
                </a:moveTo>
                <a:lnTo>
                  <a:pt x="4401" y="488"/>
                </a:lnTo>
                <a:lnTo>
                  <a:pt x="4404" y="490"/>
                </a:lnTo>
                <a:lnTo>
                  <a:pt x="4401" y="488"/>
                </a:lnTo>
                <a:lnTo>
                  <a:pt x="4405" y="485"/>
                </a:lnTo>
                <a:close/>
                <a:moveTo>
                  <a:pt x="4406" y="468"/>
                </a:moveTo>
                <a:cubicBezTo>
                  <a:pt x="4427" y="478"/>
                  <a:pt x="4448" y="487"/>
                  <a:pt x="4468" y="497"/>
                </a:cubicBezTo>
                <a:lnTo>
                  <a:pt x="4530" y="528"/>
                </a:lnTo>
                <a:lnTo>
                  <a:pt x="4468" y="497"/>
                </a:lnTo>
                <a:cubicBezTo>
                  <a:pt x="4448" y="487"/>
                  <a:pt x="4426" y="478"/>
                  <a:pt x="4406" y="468"/>
                </a:cubicBezTo>
                <a:close/>
                <a:moveTo>
                  <a:pt x="2343" y="463"/>
                </a:moveTo>
                <a:cubicBezTo>
                  <a:pt x="2345" y="465"/>
                  <a:pt x="2343" y="469"/>
                  <a:pt x="2355" y="469"/>
                </a:cubicBezTo>
                <a:cubicBezTo>
                  <a:pt x="2343" y="469"/>
                  <a:pt x="2345" y="465"/>
                  <a:pt x="2343" y="463"/>
                </a:cubicBezTo>
                <a:close/>
                <a:moveTo>
                  <a:pt x="3301" y="459"/>
                </a:moveTo>
                <a:cubicBezTo>
                  <a:pt x="3308" y="462"/>
                  <a:pt x="3316" y="467"/>
                  <a:pt x="3366" y="466"/>
                </a:cubicBezTo>
                <a:cubicBezTo>
                  <a:pt x="3344" y="463"/>
                  <a:pt x="3323" y="460"/>
                  <a:pt x="3301" y="459"/>
                </a:cubicBezTo>
                <a:close/>
                <a:moveTo>
                  <a:pt x="2672" y="446"/>
                </a:moveTo>
                <a:cubicBezTo>
                  <a:pt x="2645" y="450"/>
                  <a:pt x="2619" y="454"/>
                  <a:pt x="2591" y="459"/>
                </a:cubicBezTo>
                <a:lnTo>
                  <a:pt x="2591" y="459"/>
                </a:lnTo>
                <a:cubicBezTo>
                  <a:pt x="2619" y="454"/>
                  <a:pt x="2645" y="450"/>
                  <a:pt x="2672" y="446"/>
                </a:cubicBezTo>
                <a:close/>
                <a:moveTo>
                  <a:pt x="4370" y="427"/>
                </a:moveTo>
                <a:cubicBezTo>
                  <a:pt x="4403" y="436"/>
                  <a:pt x="4432" y="443"/>
                  <a:pt x="4460" y="449"/>
                </a:cubicBezTo>
                <a:cubicBezTo>
                  <a:pt x="4486" y="459"/>
                  <a:pt x="4504" y="468"/>
                  <a:pt x="4520" y="474"/>
                </a:cubicBezTo>
                <a:lnTo>
                  <a:pt x="4566" y="492"/>
                </a:lnTo>
                <a:cubicBezTo>
                  <a:pt x="4581" y="498"/>
                  <a:pt x="4597" y="503"/>
                  <a:pt x="4617" y="513"/>
                </a:cubicBezTo>
                <a:cubicBezTo>
                  <a:pt x="4637" y="523"/>
                  <a:pt x="4661" y="536"/>
                  <a:pt x="4693" y="553"/>
                </a:cubicBezTo>
                <a:lnTo>
                  <a:pt x="4746" y="582"/>
                </a:lnTo>
                <a:cubicBezTo>
                  <a:pt x="4762" y="592"/>
                  <a:pt x="4778" y="602"/>
                  <a:pt x="4793" y="612"/>
                </a:cubicBezTo>
                <a:cubicBezTo>
                  <a:pt x="4820" y="628"/>
                  <a:pt x="4845" y="646"/>
                  <a:pt x="4869" y="666"/>
                </a:cubicBezTo>
                <a:cubicBezTo>
                  <a:pt x="4892" y="685"/>
                  <a:pt x="4916" y="703"/>
                  <a:pt x="4941" y="720"/>
                </a:cubicBezTo>
                <a:lnTo>
                  <a:pt x="4981" y="748"/>
                </a:lnTo>
                <a:cubicBezTo>
                  <a:pt x="4993" y="757"/>
                  <a:pt x="5003" y="765"/>
                  <a:pt x="5011" y="772"/>
                </a:cubicBezTo>
                <a:cubicBezTo>
                  <a:pt x="5030" y="786"/>
                  <a:pt x="5041" y="797"/>
                  <a:pt x="5050" y="805"/>
                </a:cubicBezTo>
                <a:cubicBezTo>
                  <a:pt x="5067" y="822"/>
                  <a:pt x="5070" y="828"/>
                  <a:pt x="5071" y="833"/>
                </a:cubicBezTo>
                <a:cubicBezTo>
                  <a:pt x="5076" y="842"/>
                  <a:pt x="5083" y="850"/>
                  <a:pt x="5091" y="857"/>
                </a:cubicBezTo>
                <a:cubicBezTo>
                  <a:pt x="4959" y="752"/>
                  <a:pt x="4818" y="657"/>
                  <a:pt x="4670" y="574"/>
                </a:cubicBezTo>
                <a:lnTo>
                  <a:pt x="4671" y="574"/>
                </a:lnTo>
                <a:cubicBezTo>
                  <a:pt x="4573" y="520"/>
                  <a:pt x="4473" y="470"/>
                  <a:pt x="4370" y="427"/>
                </a:cubicBezTo>
                <a:close/>
                <a:moveTo>
                  <a:pt x="3434" y="410"/>
                </a:moveTo>
                <a:cubicBezTo>
                  <a:pt x="3457" y="411"/>
                  <a:pt x="3477" y="414"/>
                  <a:pt x="3497" y="415"/>
                </a:cubicBezTo>
                <a:lnTo>
                  <a:pt x="3554" y="420"/>
                </a:lnTo>
                <a:cubicBezTo>
                  <a:pt x="3591" y="422"/>
                  <a:pt x="3626" y="427"/>
                  <a:pt x="3664" y="432"/>
                </a:cubicBezTo>
                <a:cubicBezTo>
                  <a:pt x="3691" y="437"/>
                  <a:pt x="3716" y="442"/>
                  <a:pt x="3736" y="447"/>
                </a:cubicBezTo>
                <a:cubicBezTo>
                  <a:pt x="3756" y="453"/>
                  <a:pt x="3773" y="458"/>
                  <a:pt x="3788" y="462"/>
                </a:cubicBezTo>
                <a:cubicBezTo>
                  <a:pt x="3819" y="472"/>
                  <a:pt x="3842" y="480"/>
                  <a:pt x="3866" y="488"/>
                </a:cubicBezTo>
                <a:cubicBezTo>
                  <a:pt x="3876" y="491"/>
                  <a:pt x="3885" y="494"/>
                  <a:pt x="3893" y="497"/>
                </a:cubicBezTo>
                <a:cubicBezTo>
                  <a:pt x="3982" y="524"/>
                  <a:pt x="3968" y="525"/>
                  <a:pt x="3942" y="522"/>
                </a:cubicBezTo>
                <a:cubicBezTo>
                  <a:pt x="3928" y="521"/>
                  <a:pt x="3913" y="519"/>
                  <a:pt x="3895" y="516"/>
                </a:cubicBezTo>
                <a:cubicBezTo>
                  <a:pt x="3877" y="513"/>
                  <a:pt x="3857" y="509"/>
                  <a:pt x="3832" y="505"/>
                </a:cubicBezTo>
                <a:cubicBezTo>
                  <a:pt x="3783" y="497"/>
                  <a:pt x="3747" y="490"/>
                  <a:pt x="3723" y="489"/>
                </a:cubicBezTo>
                <a:cubicBezTo>
                  <a:pt x="3698" y="488"/>
                  <a:pt x="3686" y="490"/>
                  <a:pt x="3689" y="495"/>
                </a:cubicBezTo>
                <a:cubicBezTo>
                  <a:pt x="3611" y="482"/>
                  <a:pt x="3585" y="481"/>
                  <a:pt x="3585" y="486"/>
                </a:cubicBezTo>
                <a:cubicBezTo>
                  <a:pt x="3510" y="477"/>
                  <a:pt x="3518" y="483"/>
                  <a:pt x="3499" y="485"/>
                </a:cubicBezTo>
                <a:cubicBezTo>
                  <a:pt x="3492" y="485"/>
                  <a:pt x="3489" y="487"/>
                  <a:pt x="3481" y="487"/>
                </a:cubicBezTo>
                <a:cubicBezTo>
                  <a:pt x="3477" y="487"/>
                  <a:pt x="3472" y="487"/>
                  <a:pt x="3464" y="487"/>
                </a:cubicBezTo>
                <a:cubicBezTo>
                  <a:pt x="3455" y="486"/>
                  <a:pt x="3444" y="484"/>
                  <a:pt x="3429" y="484"/>
                </a:cubicBezTo>
                <a:lnTo>
                  <a:pt x="3370" y="480"/>
                </a:lnTo>
                <a:lnTo>
                  <a:pt x="3370" y="480"/>
                </a:lnTo>
                <a:lnTo>
                  <a:pt x="3315" y="475"/>
                </a:lnTo>
                <a:cubicBezTo>
                  <a:pt x="3305" y="475"/>
                  <a:pt x="3301" y="476"/>
                  <a:pt x="3301" y="476"/>
                </a:cubicBezTo>
                <a:cubicBezTo>
                  <a:pt x="3300" y="478"/>
                  <a:pt x="3310" y="480"/>
                  <a:pt x="3302" y="481"/>
                </a:cubicBezTo>
                <a:cubicBezTo>
                  <a:pt x="3324" y="481"/>
                  <a:pt x="3346" y="481"/>
                  <a:pt x="3368" y="481"/>
                </a:cubicBezTo>
                <a:cubicBezTo>
                  <a:pt x="3361" y="485"/>
                  <a:pt x="3382" y="490"/>
                  <a:pt x="3302" y="486"/>
                </a:cubicBezTo>
                <a:cubicBezTo>
                  <a:pt x="3238" y="487"/>
                  <a:pt x="3173" y="486"/>
                  <a:pt x="3109" y="491"/>
                </a:cubicBezTo>
                <a:cubicBezTo>
                  <a:pt x="3078" y="491"/>
                  <a:pt x="3046" y="493"/>
                  <a:pt x="3015" y="497"/>
                </a:cubicBezTo>
                <a:cubicBezTo>
                  <a:pt x="2940" y="504"/>
                  <a:pt x="2901" y="497"/>
                  <a:pt x="2823" y="510"/>
                </a:cubicBezTo>
                <a:lnTo>
                  <a:pt x="2769" y="513"/>
                </a:lnTo>
                <a:cubicBezTo>
                  <a:pt x="2749" y="515"/>
                  <a:pt x="2729" y="518"/>
                  <a:pt x="2709" y="521"/>
                </a:cubicBezTo>
                <a:cubicBezTo>
                  <a:pt x="2662" y="527"/>
                  <a:pt x="2616" y="536"/>
                  <a:pt x="2571" y="547"/>
                </a:cubicBezTo>
                <a:lnTo>
                  <a:pt x="2545" y="565"/>
                </a:lnTo>
                <a:lnTo>
                  <a:pt x="2546" y="570"/>
                </a:lnTo>
                <a:lnTo>
                  <a:pt x="2544" y="577"/>
                </a:lnTo>
                <a:lnTo>
                  <a:pt x="2505" y="587"/>
                </a:lnTo>
                <a:cubicBezTo>
                  <a:pt x="2492" y="590"/>
                  <a:pt x="2480" y="594"/>
                  <a:pt x="2467" y="598"/>
                </a:cubicBezTo>
                <a:lnTo>
                  <a:pt x="2391" y="621"/>
                </a:lnTo>
                <a:cubicBezTo>
                  <a:pt x="2369" y="623"/>
                  <a:pt x="2347" y="629"/>
                  <a:pt x="2325" y="633"/>
                </a:cubicBezTo>
                <a:lnTo>
                  <a:pt x="2323" y="625"/>
                </a:lnTo>
                <a:cubicBezTo>
                  <a:pt x="2365" y="606"/>
                  <a:pt x="2409" y="590"/>
                  <a:pt x="2425" y="580"/>
                </a:cubicBezTo>
                <a:lnTo>
                  <a:pt x="2481" y="564"/>
                </a:lnTo>
                <a:cubicBezTo>
                  <a:pt x="2500" y="559"/>
                  <a:pt x="2519" y="555"/>
                  <a:pt x="2538" y="550"/>
                </a:cubicBezTo>
                <a:cubicBezTo>
                  <a:pt x="2528" y="549"/>
                  <a:pt x="2539" y="544"/>
                  <a:pt x="2562" y="536"/>
                </a:cubicBezTo>
                <a:cubicBezTo>
                  <a:pt x="2594" y="526"/>
                  <a:pt x="2627" y="517"/>
                  <a:pt x="2660" y="511"/>
                </a:cubicBezTo>
                <a:cubicBezTo>
                  <a:pt x="2693" y="504"/>
                  <a:pt x="2722" y="498"/>
                  <a:pt x="2745" y="492"/>
                </a:cubicBezTo>
                <a:cubicBezTo>
                  <a:pt x="2760" y="490"/>
                  <a:pt x="2775" y="486"/>
                  <a:pt x="2789" y="480"/>
                </a:cubicBezTo>
                <a:cubicBezTo>
                  <a:pt x="2773" y="482"/>
                  <a:pt x="2757" y="483"/>
                  <a:pt x="2742" y="487"/>
                </a:cubicBezTo>
                <a:cubicBezTo>
                  <a:pt x="2711" y="491"/>
                  <a:pt x="2675" y="500"/>
                  <a:pt x="2643" y="507"/>
                </a:cubicBezTo>
                <a:lnTo>
                  <a:pt x="2599" y="516"/>
                </a:lnTo>
                <a:cubicBezTo>
                  <a:pt x="2588" y="518"/>
                  <a:pt x="2578" y="519"/>
                  <a:pt x="2567" y="518"/>
                </a:cubicBezTo>
                <a:cubicBezTo>
                  <a:pt x="2557" y="516"/>
                  <a:pt x="2561" y="511"/>
                  <a:pt x="2586" y="503"/>
                </a:cubicBezTo>
                <a:cubicBezTo>
                  <a:pt x="2630" y="490"/>
                  <a:pt x="2676" y="480"/>
                  <a:pt x="2722" y="473"/>
                </a:cubicBezTo>
                <a:cubicBezTo>
                  <a:pt x="2733" y="471"/>
                  <a:pt x="2743" y="469"/>
                  <a:pt x="2754" y="468"/>
                </a:cubicBezTo>
                <a:lnTo>
                  <a:pt x="2785" y="466"/>
                </a:lnTo>
                <a:lnTo>
                  <a:pt x="2786" y="466"/>
                </a:lnTo>
                <a:lnTo>
                  <a:pt x="2789" y="468"/>
                </a:lnTo>
                <a:lnTo>
                  <a:pt x="2791" y="472"/>
                </a:lnTo>
                <a:lnTo>
                  <a:pt x="2815" y="476"/>
                </a:lnTo>
                <a:lnTo>
                  <a:pt x="2850" y="471"/>
                </a:lnTo>
                <a:lnTo>
                  <a:pt x="2851" y="465"/>
                </a:lnTo>
                <a:cubicBezTo>
                  <a:pt x="2893" y="458"/>
                  <a:pt x="2935" y="456"/>
                  <a:pt x="2977" y="453"/>
                </a:cubicBezTo>
                <a:lnTo>
                  <a:pt x="2947" y="462"/>
                </a:lnTo>
                <a:cubicBezTo>
                  <a:pt x="2972" y="461"/>
                  <a:pt x="2998" y="460"/>
                  <a:pt x="3025" y="458"/>
                </a:cubicBezTo>
                <a:lnTo>
                  <a:pt x="3108" y="456"/>
                </a:lnTo>
                <a:cubicBezTo>
                  <a:pt x="3163" y="454"/>
                  <a:pt x="3217" y="455"/>
                  <a:pt x="3271" y="459"/>
                </a:cubicBezTo>
                <a:lnTo>
                  <a:pt x="3237" y="450"/>
                </a:lnTo>
                <a:cubicBezTo>
                  <a:pt x="3249" y="451"/>
                  <a:pt x="3261" y="449"/>
                  <a:pt x="3272" y="446"/>
                </a:cubicBezTo>
                <a:lnTo>
                  <a:pt x="3238" y="431"/>
                </a:lnTo>
                <a:cubicBezTo>
                  <a:pt x="3269" y="433"/>
                  <a:pt x="3293" y="433"/>
                  <a:pt x="3311" y="433"/>
                </a:cubicBezTo>
                <a:cubicBezTo>
                  <a:pt x="3329" y="433"/>
                  <a:pt x="3342" y="433"/>
                  <a:pt x="3351" y="433"/>
                </a:cubicBezTo>
                <a:cubicBezTo>
                  <a:pt x="3369" y="432"/>
                  <a:pt x="3372" y="429"/>
                  <a:pt x="3369" y="426"/>
                </a:cubicBezTo>
                <a:lnTo>
                  <a:pt x="3438" y="428"/>
                </a:lnTo>
                <a:cubicBezTo>
                  <a:pt x="3480" y="433"/>
                  <a:pt x="3506" y="436"/>
                  <a:pt x="3529" y="437"/>
                </a:cubicBezTo>
                <a:cubicBezTo>
                  <a:pt x="3551" y="438"/>
                  <a:pt x="3570" y="438"/>
                  <a:pt x="3597" y="441"/>
                </a:cubicBezTo>
                <a:cubicBezTo>
                  <a:pt x="3606" y="435"/>
                  <a:pt x="3542" y="427"/>
                  <a:pt x="3473" y="419"/>
                </a:cubicBezTo>
                <a:cubicBezTo>
                  <a:pt x="3460" y="415"/>
                  <a:pt x="3447" y="413"/>
                  <a:pt x="3434" y="410"/>
                </a:cubicBezTo>
                <a:close/>
                <a:moveTo>
                  <a:pt x="3245" y="407"/>
                </a:moveTo>
                <a:lnTo>
                  <a:pt x="3245" y="407"/>
                </a:lnTo>
                <a:cubicBezTo>
                  <a:pt x="3235" y="408"/>
                  <a:pt x="3225" y="408"/>
                  <a:pt x="3215" y="407"/>
                </a:cubicBezTo>
                <a:cubicBezTo>
                  <a:pt x="3220" y="408"/>
                  <a:pt x="3225" y="408"/>
                  <a:pt x="3230" y="408"/>
                </a:cubicBezTo>
                <a:lnTo>
                  <a:pt x="3245" y="407"/>
                </a:lnTo>
                <a:close/>
                <a:moveTo>
                  <a:pt x="3274" y="402"/>
                </a:moveTo>
                <a:lnTo>
                  <a:pt x="3274" y="402"/>
                </a:lnTo>
                <a:cubicBezTo>
                  <a:pt x="3264" y="405"/>
                  <a:pt x="3255" y="406"/>
                  <a:pt x="3245" y="407"/>
                </a:cubicBezTo>
                <a:lnTo>
                  <a:pt x="3245" y="407"/>
                </a:lnTo>
                <a:lnTo>
                  <a:pt x="3259" y="405"/>
                </a:lnTo>
                <a:cubicBezTo>
                  <a:pt x="3264" y="405"/>
                  <a:pt x="3269" y="404"/>
                  <a:pt x="3274" y="402"/>
                </a:cubicBezTo>
                <a:close/>
                <a:moveTo>
                  <a:pt x="3641" y="400"/>
                </a:moveTo>
                <a:lnTo>
                  <a:pt x="3622" y="400"/>
                </a:lnTo>
                <a:lnTo>
                  <a:pt x="3622" y="400"/>
                </a:lnTo>
                <a:lnTo>
                  <a:pt x="3641" y="400"/>
                </a:lnTo>
                <a:close/>
                <a:moveTo>
                  <a:pt x="1584" y="395"/>
                </a:moveTo>
                <a:cubicBezTo>
                  <a:pt x="1590" y="394"/>
                  <a:pt x="1566" y="410"/>
                  <a:pt x="1533" y="430"/>
                </a:cubicBezTo>
                <a:cubicBezTo>
                  <a:pt x="1515" y="441"/>
                  <a:pt x="1493" y="455"/>
                  <a:pt x="1473" y="469"/>
                </a:cubicBezTo>
                <a:lnTo>
                  <a:pt x="1417" y="507"/>
                </a:lnTo>
                <a:lnTo>
                  <a:pt x="1377" y="534"/>
                </a:lnTo>
                <a:lnTo>
                  <a:pt x="1340" y="563"/>
                </a:lnTo>
                <a:lnTo>
                  <a:pt x="1324" y="564"/>
                </a:lnTo>
                <a:lnTo>
                  <a:pt x="1353" y="536"/>
                </a:lnTo>
                <a:cubicBezTo>
                  <a:pt x="1372" y="522"/>
                  <a:pt x="1395" y="508"/>
                  <a:pt x="1417" y="493"/>
                </a:cubicBezTo>
                <a:lnTo>
                  <a:pt x="1485" y="449"/>
                </a:lnTo>
                <a:cubicBezTo>
                  <a:pt x="1515" y="429"/>
                  <a:pt x="1547" y="412"/>
                  <a:pt x="1580" y="396"/>
                </a:cubicBezTo>
                <a:cubicBezTo>
                  <a:pt x="1582" y="396"/>
                  <a:pt x="1584" y="395"/>
                  <a:pt x="1584" y="395"/>
                </a:cubicBezTo>
                <a:close/>
                <a:moveTo>
                  <a:pt x="3571" y="394"/>
                </a:moveTo>
                <a:lnTo>
                  <a:pt x="3622" y="400"/>
                </a:lnTo>
                <a:lnTo>
                  <a:pt x="3622" y="400"/>
                </a:lnTo>
                <a:cubicBezTo>
                  <a:pt x="3609" y="399"/>
                  <a:pt x="3592" y="397"/>
                  <a:pt x="3571" y="394"/>
                </a:cubicBezTo>
                <a:close/>
                <a:moveTo>
                  <a:pt x="4209" y="388"/>
                </a:moveTo>
                <a:lnTo>
                  <a:pt x="4220" y="393"/>
                </a:lnTo>
                <a:lnTo>
                  <a:pt x="4272" y="413"/>
                </a:lnTo>
                <a:lnTo>
                  <a:pt x="4220" y="393"/>
                </a:lnTo>
                <a:lnTo>
                  <a:pt x="4209" y="388"/>
                </a:lnTo>
                <a:close/>
                <a:moveTo>
                  <a:pt x="3321" y="386"/>
                </a:moveTo>
                <a:cubicBezTo>
                  <a:pt x="3362" y="392"/>
                  <a:pt x="3401" y="398"/>
                  <a:pt x="3401" y="403"/>
                </a:cubicBezTo>
                <a:cubicBezTo>
                  <a:pt x="3401" y="399"/>
                  <a:pt x="3363" y="392"/>
                  <a:pt x="3321" y="386"/>
                </a:cubicBezTo>
                <a:close/>
                <a:moveTo>
                  <a:pt x="2642" y="383"/>
                </a:moveTo>
                <a:cubicBezTo>
                  <a:pt x="2460" y="408"/>
                  <a:pt x="2283" y="458"/>
                  <a:pt x="2115" y="531"/>
                </a:cubicBezTo>
                <a:cubicBezTo>
                  <a:pt x="2283" y="458"/>
                  <a:pt x="2460" y="408"/>
                  <a:pt x="2642" y="383"/>
                </a:cubicBezTo>
                <a:close/>
                <a:moveTo>
                  <a:pt x="3339" y="376"/>
                </a:moveTo>
                <a:lnTo>
                  <a:pt x="3337" y="377"/>
                </a:lnTo>
                <a:cubicBezTo>
                  <a:pt x="3326" y="380"/>
                  <a:pt x="3315" y="382"/>
                  <a:pt x="3304" y="385"/>
                </a:cubicBezTo>
                <a:cubicBezTo>
                  <a:pt x="3315" y="382"/>
                  <a:pt x="3326" y="380"/>
                  <a:pt x="3337" y="377"/>
                </a:cubicBezTo>
                <a:lnTo>
                  <a:pt x="3339" y="376"/>
                </a:lnTo>
                <a:close/>
                <a:moveTo>
                  <a:pt x="4166" y="373"/>
                </a:moveTo>
                <a:lnTo>
                  <a:pt x="4167" y="374"/>
                </a:lnTo>
                <a:lnTo>
                  <a:pt x="4174" y="376"/>
                </a:lnTo>
                <a:lnTo>
                  <a:pt x="4166" y="373"/>
                </a:lnTo>
                <a:close/>
                <a:moveTo>
                  <a:pt x="2290" y="366"/>
                </a:moveTo>
                <a:cubicBezTo>
                  <a:pt x="2280" y="372"/>
                  <a:pt x="2270" y="377"/>
                  <a:pt x="2259" y="381"/>
                </a:cubicBezTo>
                <a:lnTo>
                  <a:pt x="2192" y="408"/>
                </a:lnTo>
                <a:lnTo>
                  <a:pt x="2259" y="381"/>
                </a:lnTo>
                <a:cubicBezTo>
                  <a:pt x="2270" y="377"/>
                  <a:pt x="2280" y="372"/>
                  <a:pt x="2290" y="366"/>
                </a:cubicBezTo>
                <a:close/>
                <a:moveTo>
                  <a:pt x="4062" y="344"/>
                </a:moveTo>
                <a:lnTo>
                  <a:pt x="4076" y="344"/>
                </a:lnTo>
                <a:cubicBezTo>
                  <a:pt x="4080" y="348"/>
                  <a:pt x="4073" y="347"/>
                  <a:pt x="4062" y="344"/>
                </a:cubicBezTo>
                <a:close/>
                <a:moveTo>
                  <a:pt x="1823" y="335"/>
                </a:moveTo>
                <a:cubicBezTo>
                  <a:pt x="1774" y="359"/>
                  <a:pt x="1724" y="385"/>
                  <a:pt x="1674" y="411"/>
                </a:cubicBezTo>
                <a:cubicBezTo>
                  <a:pt x="1674" y="409"/>
                  <a:pt x="1671" y="409"/>
                  <a:pt x="1666" y="410"/>
                </a:cubicBezTo>
                <a:lnTo>
                  <a:pt x="1666" y="410"/>
                </a:lnTo>
                <a:lnTo>
                  <a:pt x="1666" y="410"/>
                </a:lnTo>
                <a:cubicBezTo>
                  <a:pt x="1660" y="412"/>
                  <a:pt x="1652" y="416"/>
                  <a:pt x="1638" y="422"/>
                </a:cubicBezTo>
                <a:lnTo>
                  <a:pt x="1666" y="410"/>
                </a:lnTo>
                <a:lnTo>
                  <a:pt x="1674" y="411"/>
                </a:lnTo>
                <a:lnTo>
                  <a:pt x="1674" y="411"/>
                </a:lnTo>
                <a:cubicBezTo>
                  <a:pt x="1724" y="385"/>
                  <a:pt x="1775" y="359"/>
                  <a:pt x="1823" y="335"/>
                </a:cubicBezTo>
                <a:close/>
                <a:moveTo>
                  <a:pt x="3939" y="317"/>
                </a:moveTo>
                <a:cubicBezTo>
                  <a:pt x="3929" y="317"/>
                  <a:pt x="3936" y="322"/>
                  <a:pt x="3935" y="325"/>
                </a:cubicBezTo>
                <a:cubicBezTo>
                  <a:pt x="3938" y="327"/>
                  <a:pt x="3936" y="328"/>
                  <a:pt x="3942" y="332"/>
                </a:cubicBezTo>
                <a:cubicBezTo>
                  <a:pt x="3936" y="328"/>
                  <a:pt x="3938" y="327"/>
                  <a:pt x="3935" y="325"/>
                </a:cubicBezTo>
                <a:cubicBezTo>
                  <a:pt x="3936" y="322"/>
                  <a:pt x="3929" y="317"/>
                  <a:pt x="3939" y="317"/>
                </a:cubicBezTo>
                <a:close/>
                <a:moveTo>
                  <a:pt x="3563" y="296"/>
                </a:moveTo>
                <a:cubicBezTo>
                  <a:pt x="3579" y="301"/>
                  <a:pt x="3628" y="307"/>
                  <a:pt x="3683" y="318"/>
                </a:cubicBezTo>
                <a:cubicBezTo>
                  <a:pt x="3628" y="307"/>
                  <a:pt x="3578" y="301"/>
                  <a:pt x="3563" y="296"/>
                </a:cubicBezTo>
                <a:close/>
                <a:moveTo>
                  <a:pt x="3683" y="261"/>
                </a:moveTo>
                <a:lnTo>
                  <a:pt x="3697" y="264"/>
                </a:lnTo>
                <a:lnTo>
                  <a:pt x="3696" y="264"/>
                </a:lnTo>
                <a:lnTo>
                  <a:pt x="3683" y="261"/>
                </a:lnTo>
                <a:close/>
                <a:moveTo>
                  <a:pt x="3305" y="259"/>
                </a:moveTo>
                <a:lnTo>
                  <a:pt x="3311" y="275"/>
                </a:lnTo>
                <a:lnTo>
                  <a:pt x="3205" y="279"/>
                </a:lnTo>
                <a:cubicBezTo>
                  <a:pt x="3023" y="289"/>
                  <a:pt x="3020" y="307"/>
                  <a:pt x="2952" y="324"/>
                </a:cubicBezTo>
                <a:cubicBezTo>
                  <a:pt x="2935" y="330"/>
                  <a:pt x="2992" y="326"/>
                  <a:pt x="3026" y="324"/>
                </a:cubicBezTo>
                <a:cubicBezTo>
                  <a:pt x="3075" y="323"/>
                  <a:pt x="3124" y="321"/>
                  <a:pt x="3173" y="319"/>
                </a:cubicBezTo>
                <a:cubicBezTo>
                  <a:pt x="3197" y="323"/>
                  <a:pt x="3236" y="323"/>
                  <a:pt x="3273" y="324"/>
                </a:cubicBezTo>
                <a:cubicBezTo>
                  <a:pt x="3294" y="316"/>
                  <a:pt x="3407" y="330"/>
                  <a:pt x="3449" y="329"/>
                </a:cubicBezTo>
                <a:cubicBezTo>
                  <a:pt x="3426" y="323"/>
                  <a:pt x="3402" y="320"/>
                  <a:pt x="3378" y="318"/>
                </a:cubicBezTo>
                <a:lnTo>
                  <a:pt x="3326" y="313"/>
                </a:lnTo>
                <a:cubicBezTo>
                  <a:pt x="3309" y="312"/>
                  <a:pt x="3291" y="312"/>
                  <a:pt x="3276" y="311"/>
                </a:cubicBezTo>
                <a:cubicBezTo>
                  <a:pt x="3206" y="304"/>
                  <a:pt x="3186" y="299"/>
                  <a:pt x="3289" y="297"/>
                </a:cubicBezTo>
                <a:lnTo>
                  <a:pt x="3321" y="297"/>
                </a:lnTo>
                <a:lnTo>
                  <a:pt x="3350" y="297"/>
                </a:lnTo>
                <a:cubicBezTo>
                  <a:pt x="3360" y="298"/>
                  <a:pt x="3371" y="297"/>
                  <a:pt x="3381" y="295"/>
                </a:cubicBezTo>
                <a:cubicBezTo>
                  <a:pt x="3415" y="298"/>
                  <a:pt x="3449" y="299"/>
                  <a:pt x="3483" y="303"/>
                </a:cubicBezTo>
                <a:lnTo>
                  <a:pt x="3549" y="311"/>
                </a:lnTo>
                <a:cubicBezTo>
                  <a:pt x="3571" y="313"/>
                  <a:pt x="3593" y="314"/>
                  <a:pt x="3616" y="315"/>
                </a:cubicBezTo>
                <a:cubicBezTo>
                  <a:pt x="3663" y="323"/>
                  <a:pt x="3685" y="326"/>
                  <a:pt x="3683" y="322"/>
                </a:cubicBezTo>
                <a:lnTo>
                  <a:pt x="3683" y="318"/>
                </a:lnTo>
                <a:cubicBezTo>
                  <a:pt x="3753" y="328"/>
                  <a:pt x="3820" y="350"/>
                  <a:pt x="3889" y="362"/>
                </a:cubicBezTo>
                <a:lnTo>
                  <a:pt x="3889" y="357"/>
                </a:lnTo>
                <a:lnTo>
                  <a:pt x="3856" y="344"/>
                </a:lnTo>
                <a:cubicBezTo>
                  <a:pt x="3806" y="333"/>
                  <a:pt x="3758" y="322"/>
                  <a:pt x="3708" y="314"/>
                </a:cubicBezTo>
                <a:cubicBezTo>
                  <a:pt x="3659" y="306"/>
                  <a:pt x="3610" y="297"/>
                  <a:pt x="3558" y="291"/>
                </a:cubicBezTo>
                <a:lnTo>
                  <a:pt x="3553" y="284"/>
                </a:lnTo>
                <a:cubicBezTo>
                  <a:pt x="3549" y="280"/>
                  <a:pt x="3533" y="277"/>
                  <a:pt x="3488" y="271"/>
                </a:cubicBezTo>
                <a:lnTo>
                  <a:pt x="3482" y="272"/>
                </a:lnTo>
                <a:lnTo>
                  <a:pt x="3394" y="264"/>
                </a:lnTo>
                <a:cubicBezTo>
                  <a:pt x="3364" y="260"/>
                  <a:pt x="3334" y="258"/>
                  <a:pt x="3305" y="259"/>
                </a:cubicBezTo>
                <a:close/>
                <a:moveTo>
                  <a:pt x="2682" y="240"/>
                </a:moveTo>
                <a:cubicBezTo>
                  <a:pt x="2662" y="243"/>
                  <a:pt x="2639" y="248"/>
                  <a:pt x="2630" y="248"/>
                </a:cubicBezTo>
                <a:cubicBezTo>
                  <a:pt x="2639" y="247"/>
                  <a:pt x="2662" y="243"/>
                  <a:pt x="2682" y="240"/>
                </a:cubicBezTo>
                <a:close/>
                <a:moveTo>
                  <a:pt x="2917" y="231"/>
                </a:moveTo>
                <a:lnTo>
                  <a:pt x="2917" y="231"/>
                </a:lnTo>
                <a:cubicBezTo>
                  <a:pt x="2919" y="232"/>
                  <a:pt x="2915" y="234"/>
                  <a:pt x="2902" y="236"/>
                </a:cubicBezTo>
                <a:lnTo>
                  <a:pt x="2902" y="236"/>
                </a:lnTo>
                <a:lnTo>
                  <a:pt x="2917" y="231"/>
                </a:lnTo>
                <a:close/>
                <a:moveTo>
                  <a:pt x="2847" y="229"/>
                </a:moveTo>
                <a:lnTo>
                  <a:pt x="2835" y="230"/>
                </a:lnTo>
                <a:cubicBezTo>
                  <a:pt x="2825" y="230"/>
                  <a:pt x="2816" y="231"/>
                  <a:pt x="2807" y="231"/>
                </a:cubicBezTo>
                <a:lnTo>
                  <a:pt x="2807" y="231"/>
                </a:lnTo>
                <a:lnTo>
                  <a:pt x="2847" y="229"/>
                </a:lnTo>
                <a:close/>
                <a:moveTo>
                  <a:pt x="2865" y="229"/>
                </a:moveTo>
                <a:lnTo>
                  <a:pt x="2847" y="229"/>
                </a:lnTo>
                <a:lnTo>
                  <a:pt x="2850" y="229"/>
                </a:lnTo>
                <a:cubicBezTo>
                  <a:pt x="2855" y="229"/>
                  <a:pt x="2860" y="229"/>
                  <a:pt x="2865" y="229"/>
                </a:cubicBezTo>
                <a:close/>
                <a:moveTo>
                  <a:pt x="2780" y="229"/>
                </a:moveTo>
                <a:cubicBezTo>
                  <a:pt x="2780" y="230"/>
                  <a:pt x="2782" y="230"/>
                  <a:pt x="2787" y="231"/>
                </a:cubicBezTo>
                <a:lnTo>
                  <a:pt x="2807" y="231"/>
                </a:lnTo>
                <a:lnTo>
                  <a:pt x="2807" y="231"/>
                </a:lnTo>
                <a:cubicBezTo>
                  <a:pt x="2790" y="231"/>
                  <a:pt x="2779" y="231"/>
                  <a:pt x="2780" y="229"/>
                </a:cubicBezTo>
                <a:close/>
                <a:moveTo>
                  <a:pt x="2898" y="228"/>
                </a:moveTo>
                <a:cubicBezTo>
                  <a:pt x="2908" y="228"/>
                  <a:pt x="2916" y="229"/>
                  <a:pt x="2917" y="231"/>
                </a:cubicBezTo>
                <a:lnTo>
                  <a:pt x="2917" y="231"/>
                </a:lnTo>
                <a:lnTo>
                  <a:pt x="2898" y="228"/>
                </a:lnTo>
                <a:close/>
                <a:moveTo>
                  <a:pt x="3135" y="227"/>
                </a:moveTo>
                <a:cubicBezTo>
                  <a:pt x="3150" y="233"/>
                  <a:pt x="3237" y="237"/>
                  <a:pt x="3324" y="240"/>
                </a:cubicBezTo>
                <a:cubicBezTo>
                  <a:pt x="3370" y="243"/>
                  <a:pt x="3421" y="247"/>
                  <a:pt x="3464" y="249"/>
                </a:cubicBezTo>
                <a:cubicBezTo>
                  <a:pt x="3494" y="253"/>
                  <a:pt x="3524" y="254"/>
                  <a:pt x="3554" y="253"/>
                </a:cubicBezTo>
                <a:cubicBezTo>
                  <a:pt x="3612" y="257"/>
                  <a:pt x="3670" y="267"/>
                  <a:pt x="3728" y="276"/>
                </a:cubicBezTo>
                <a:lnTo>
                  <a:pt x="3762" y="282"/>
                </a:lnTo>
                <a:lnTo>
                  <a:pt x="3866" y="308"/>
                </a:lnTo>
                <a:cubicBezTo>
                  <a:pt x="3883" y="312"/>
                  <a:pt x="3900" y="316"/>
                  <a:pt x="3916" y="320"/>
                </a:cubicBezTo>
                <a:cubicBezTo>
                  <a:pt x="3900" y="316"/>
                  <a:pt x="3883" y="312"/>
                  <a:pt x="3866" y="308"/>
                </a:cubicBezTo>
                <a:cubicBezTo>
                  <a:pt x="3868" y="312"/>
                  <a:pt x="3877" y="317"/>
                  <a:pt x="3811" y="303"/>
                </a:cubicBezTo>
                <a:cubicBezTo>
                  <a:pt x="3797" y="302"/>
                  <a:pt x="3782" y="300"/>
                  <a:pt x="3764" y="298"/>
                </a:cubicBezTo>
                <a:cubicBezTo>
                  <a:pt x="3745" y="296"/>
                  <a:pt x="3722" y="294"/>
                  <a:pt x="3692" y="290"/>
                </a:cubicBezTo>
                <a:cubicBezTo>
                  <a:pt x="3699" y="294"/>
                  <a:pt x="3649" y="288"/>
                  <a:pt x="3689" y="297"/>
                </a:cubicBezTo>
                <a:lnTo>
                  <a:pt x="3758" y="307"/>
                </a:lnTo>
                <a:lnTo>
                  <a:pt x="3826" y="320"/>
                </a:lnTo>
                <a:cubicBezTo>
                  <a:pt x="3865" y="328"/>
                  <a:pt x="3904" y="338"/>
                  <a:pt x="3942" y="350"/>
                </a:cubicBezTo>
                <a:cubicBezTo>
                  <a:pt x="3981" y="363"/>
                  <a:pt x="4019" y="373"/>
                  <a:pt x="4059" y="383"/>
                </a:cubicBezTo>
                <a:cubicBezTo>
                  <a:pt x="4115" y="402"/>
                  <a:pt x="4155" y="414"/>
                  <a:pt x="4189" y="425"/>
                </a:cubicBezTo>
                <a:cubicBezTo>
                  <a:pt x="4222" y="435"/>
                  <a:pt x="4246" y="442"/>
                  <a:pt x="4269" y="447"/>
                </a:cubicBezTo>
                <a:cubicBezTo>
                  <a:pt x="4315" y="465"/>
                  <a:pt x="4347" y="478"/>
                  <a:pt x="4375" y="489"/>
                </a:cubicBezTo>
                <a:cubicBezTo>
                  <a:pt x="4403" y="499"/>
                  <a:pt x="4428" y="508"/>
                  <a:pt x="4457" y="519"/>
                </a:cubicBezTo>
                <a:cubicBezTo>
                  <a:pt x="4488" y="535"/>
                  <a:pt x="4518" y="552"/>
                  <a:pt x="4547" y="571"/>
                </a:cubicBezTo>
                <a:cubicBezTo>
                  <a:pt x="4557" y="578"/>
                  <a:pt x="4567" y="585"/>
                  <a:pt x="4577" y="591"/>
                </a:cubicBezTo>
                <a:cubicBezTo>
                  <a:pt x="4587" y="597"/>
                  <a:pt x="4597" y="603"/>
                  <a:pt x="4608" y="609"/>
                </a:cubicBezTo>
                <a:cubicBezTo>
                  <a:pt x="4628" y="620"/>
                  <a:pt x="4650" y="630"/>
                  <a:pt x="4671" y="640"/>
                </a:cubicBezTo>
                <a:lnTo>
                  <a:pt x="4699" y="656"/>
                </a:lnTo>
                <a:lnTo>
                  <a:pt x="4721" y="670"/>
                </a:lnTo>
                <a:cubicBezTo>
                  <a:pt x="4734" y="679"/>
                  <a:pt x="4743" y="685"/>
                  <a:pt x="4749" y="690"/>
                </a:cubicBezTo>
                <a:cubicBezTo>
                  <a:pt x="4761" y="699"/>
                  <a:pt x="4760" y="700"/>
                  <a:pt x="4743" y="693"/>
                </a:cubicBezTo>
                <a:lnTo>
                  <a:pt x="4695" y="672"/>
                </a:lnTo>
                <a:lnTo>
                  <a:pt x="4645" y="652"/>
                </a:lnTo>
                <a:lnTo>
                  <a:pt x="4548" y="613"/>
                </a:lnTo>
                <a:lnTo>
                  <a:pt x="4543" y="612"/>
                </a:lnTo>
                <a:cubicBezTo>
                  <a:pt x="4478" y="580"/>
                  <a:pt x="4492" y="594"/>
                  <a:pt x="4457" y="580"/>
                </a:cubicBezTo>
                <a:cubicBezTo>
                  <a:pt x="4445" y="574"/>
                  <a:pt x="4434" y="569"/>
                  <a:pt x="4425" y="565"/>
                </a:cubicBezTo>
                <a:cubicBezTo>
                  <a:pt x="4417" y="562"/>
                  <a:pt x="4409" y="559"/>
                  <a:pt x="4402" y="556"/>
                </a:cubicBezTo>
                <a:lnTo>
                  <a:pt x="4308" y="516"/>
                </a:lnTo>
                <a:cubicBezTo>
                  <a:pt x="4260" y="495"/>
                  <a:pt x="4220" y="481"/>
                  <a:pt x="4185" y="469"/>
                </a:cubicBezTo>
                <a:cubicBezTo>
                  <a:pt x="4167" y="462"/>
                  <a:pt x="4150" y="457"/>
                  <a:pt x="4133" y="453"/>
                </a:cubicBezTo>
                <a:lnTo>
                  <a:pt x="4082" y="438"/>
                </a:lnTo>
                <a:cubicBezTo>
                  <a:pt x="4061" y="432"/>
                  <a:pt x="4041" y="423"/>
                  <a:pt x="4022" y="412"/>
                </a:cubicBezTo>
                <a:cubicBezTo>
                  <a:pt x="4000" y="400"/>
                  <a:pt x="3977" y="392"/>
                  <a:pt x="3952" y="387"/>
                </a:cubicBezTo>
                <a:cubicBezTo>
                  <a:pt x="3940" y="389"/>
                  <a:pt x="3874" y="377"/>
                  <a:pt x="3948" y="404"/>
                </a:cubicBezTo>
                <a:lnTo>
                  <a:pt x="3946" y="411"/>
                </a:lnTo>
                <a:cubicBezTo>
                  <a:pt x="3974" y="421"/>
                  <a:pt x="4002" y="428"/>
                  <a:pt x="4030" y="438"/>
                </a:cubicBezTo>
                <a:cubicBezTo>
                  <a:pt x="4058" y="447"/>
                  <a:pt x="4086" y="455"/>
                  <a:pt x="4114" y="463"/>
                </a:cubicBezTo>
                <a:lnTo>
                  <a:pt x="4115" y="464"/>
                </a:lnTo>
                <a:lnTo>
                  <a:pt x="4211" y="493"/>
                </a:lnTo>
                <a:cubicBezTo>
                  <a:pt x="4243" y="502"/>
                  <a:pt x="4274" y="512"/>
                  <a:pt x="4305" y="525"/>
                </a:cubicBezTo>
                <a:lnTo>
                  <a:pt x="4306" y="525"/>
                </a:lnTo>
                <a:lnTo>
                  <a:pt x="4327" y="537"/>
                </a:lnTo>
                <a:cubicBezTo>
                  <a:pt x="4340" y="545"/>
                  <a:pt x="4331" y="543"/>
                  <a:pt x="4332" y="547"/>
                </a:cubicBezTo>
                <a:cubicBezTo>
                  <a:pt x="4285" y="531"/>
                  <a:pt x="4260" y="526"/>
                  <a:pt x="4263" y="529"/>
                </a:cubicBezTo>
                <a:cubicBezTo>
                  <a:pt x="4271" y="534"/>
                  <a:pt x="4280" y="538"/>
                  <a:pt x="4289" y="541"/>
                </a:cubicBezTo>
                <a:lnTo>
                  <a:pt x="4356" y="573"/>
                </a:lnTo>
                <a:cubicBezTo>
                  <a:pt x="4389" y="582"/>
                  <a:pt x="4422" y="592"/>
                  <a:pt x="4455" y="604"/>
                </a:cubicBezTo>
                <a:lnTo>
                  <a:pt x="4516" y="633"/>
                </a:lnTo>
                <a:cubicBezTo>
                  <a:pt x="4527" y="637"/>
                  <a:pt x="4538" y="641"/>
                  <a:pt x="4549" y="645"/>
                </a:cubicBezTo>
                <a:lnTo>
                  <a:pt x="4582" y="659"/>
                </a:lnTo>
                <a:lnTo>
                  <a:pt x="4640" y="692"/>
                </a:lnTo>
                <a:lnTo>
                  <a:pt x="4668" y="708"/>
                </a:lnTo>
                <a:lnTo>
                  <a:pt x="4698" y="728"/>
                </a:lnTo>
                <a:lnTo>
                  <a:pt x="4697" y="730"/>
                </a:lnTo>
                <a:lnTo>
                  <a:pt x="4728" y="755"/>
                </a:lnTo>
                <a:lnTo>
                  <a:pt x="4749" y="769"/>
                </a:lnTo>
                <a:lnTo>
                  <a:pt x="4781" y="787"/>
                </a:lnTo>
                <a:lnTo>
                  <a:pt x="4778" y="787"/>
                </a:lnTo>
                <a:cubicBezTo>
                  <a:pt x="4754" y="777"/>
                  <a:pt x="4769" y="790"/>
                  <a:pt x="4783" y="806"/>
                </a:cubicBezTo>
                <a:cubicBezTo>
                  <a:pt x="4797" y="821"/>
                  <a:pt x="4813" y="838"/>
                  <a:pt x="4797" y="831"/>
                </a:cubicBezTo>
                <a:cubicBezTo>
                  <a:pt x="4773" y="818"/>
                  <a:pt x="4732" y="796"/>
                  <a:pt x="4733" y="800"/>
                </a:cubicBezTo>
                <a:cubicBezTo>
                  <a:pt x="4734" y="804"/>
                  <a:pt x="4720" y="797"/>
                  <a:pt x="4698" y="784"/>
                </a:cubicBezTo>
                <a:cubicBezTo>
                  <a:pt x="4676" y="771"/>
                  <a:pt x="4648" y="752"/>
                  <a:pt x="4620" y="737"/>
                </a:cubicBezTo>
                <a:cubicBezTo>
                  <a:pt x="4614" y="736"/>
                  <a:pt x="4610" y="736"/>
                  <a:pt x="4616" y="741"/>
                </a:cubicBezTo>
                <a:cubicBezTo>
                  <a:pt x="4621" y="747"/>
                  <a:pt x="4636" y="758"/>
                  <a:pt x="4666" y="778"/>
                </a:cubicBezTo>
                <a:cubicBezTo>
                  <a:pt x="4682" y="793"/>
                  <a:pt x="4699" y="808"/>
                  <a:pt x="4717" y="821"/>
                </a:cubicBezTo>
                <a:cubicBezTo>
                  <a:pt x="4741" y="839"/>
                  <a:pt x="4774" y="865"/>
                  <a:pt x="4825" y="901"/>
                </a:cubicBezTo>
                <a:cubicBezTo>
                  <a:pt x="4835" y="909"/>
                  <a:pt x="4844" y="916"/>
                  <a:pt x="4855" y="925"/>
                </a:cubicBezTo>
                <a:cubicBezTo>
                  <a:pt x="4866" y="933"/>
                  <a:pt x="4874" y="940"/>
                  <a:pt x="4889" y="950"/>
                </a:cubicBezTo>
                <a:cubicBezTo>
                  <a:pt x="4904" y="960"/>
                  <a:pt x="4891" y="949"/>
                  <a:pt x="4877" y="936"/>
                </a:cubicBezTo>
                <a:lnTo>
                  <a:pt x="4882" y="935"/>
                </a:lnTo>
                <a:cubicBezTo>
                  <a:pt x="4904" y="951"/>
                  <a:pt x="4911" y="954"/>
                  <a:pt x="4912" y="953"/>
                </a:cubicBezTo>
                <a:lnTo>
                  <a:pt x="4965" y="994"/>
                </a:lnTo>
                <a:cubicBezTo>
                  <a:pt x="4980" y="1008"/>
                  <a:pt x="4995" y="1022"/>
                  <a:pt x="5009" y="1036"/>
                </a:cubicBezTo>
                <a:cubicBezTo>
                  <a:pt x="5010" y="1037"/>
                  <a:pt x="5011" y="1039"/>
                  <a:pt x="5012" y="1040"/>
                </a:cubicBezTo>
                <a:cubicBezTo>
                  <a:pt x="5005" y="1043"/>
                  <a:pt x="5010" y="1053"/>
                  <a:pt x="5075" y="1113"/>
                </a:cubicBezTo>
                <a:cubicBezTo>
                  <a:pt x="5176" y="1205"/>
                  <a:pt x="5272" y="1316"/>
                  <a:pt x="5356" y="1406"/>
                </a:cubicBezTo>
                <a:cubicBezTo>
                  <a:pt x="5378" y="1433"/>
                  <a:pt x="5396" y="1458"/>
                  <a:pt x="5414" y="1482"/>
                </a:cubicBezTo>
                <a:cubicBezTo>
                  <a:pt x="5423" y="1494"/>
                  <a:pt x="5432" y="1506"/>
                  <a:pt x="5440" y="1518"/>
                </a:cubicBezTo>
                <a:lnTo>
                  <a:pt x="5464" y="1556"/>
                </a:lnTo>
                <a:cubicBezTo>
                  <a:pt x="5500" y="1607"/>
                  <a:pt x="5530" y="1660"/>
                  <a:pt x="5562" y="1713"/>
                </a:cubicBezTo>
                <a:cubicBezTo>
                  <a:pt x="5578" y="1738"/>
                  <a:pt x="5591" y="1766"/>
                  <a:pt x="5605" y="1793"/>
                </a:cubicBezTo>
                <a:cubicBezTo>
                  <a:pt x="5619" y="1820"/>
                  <a:pt x="5635" y="1847"/>
                  <a:pt x="5648" y="1875"/>
                </a:cubicBezTo>
                <a:lnTo>
                  <a:pt x="5688" y="1961"/>
                </a:lnTo>
                <a:cubicBezTo>
                  <a:pt x="5701" y="1990"/>
                  <a:pt x="5713" y="2020"/>
                  <a:pt x="5726" y="2050"/>
                </a:cubicBezTo>
                <a:lnTo>
                  <a:pt x="5749" y="2097"/>
                </a:lnTo>
                <a:cubicBezTo>
                  <a:pt x="5755" y="2112"/>
                  <a:pt x="5760" y="2128"/>
                  <a:pt x="5767" y="2144"/>
                </a:cubicBezTo>
                <a:cubicBezTo>
                  <a:pt x="5773" y="2161"/>
                  <a:pt x="5779" y="2177"/>
                  <a:pt x="5786" y="2194"/>
                </a:cubicBezTo>
                <a:cubicBezTo>
                  <a:pt x="5792" y="2210"/>
                  <a:pt x="5799" y="2227"/>
                  <a:pt x="5805" y="2244"/>
                </a:cubicBezTo>
                <a:cubicBezTo>
                  <a:pt x="5804" y="2245"/>
                  <a:pt x="5804" y="2247"/>
                  <a:pt x="5804" y="2248"/>
                </a:cubicBezTo>
                <a:cubicBezTo>
                  <a:pt x="5807" y="2267"/>
                  <a:pt x="5811" y="2287"/>
                  <a:pt x="5818" y="2305"/>
                </a:cubicBezTo>
                <a:cubicBezTo>
                  <a:pt x="5825" y="2327"/>
                  <a:pt x="5836" y="2352"/>
                  <a:pt x="5845" y="2379"/>
                </a:cubicBezTo>
                <a:lnTo>
                  <a:pt x="5862" y="2439"/>
                </a:lnTo>
                <a:cubicBezTo>
                  <a:pt x="5868" y="2461"/>
                  <a:pt x="5875" y="2483"/>
                  <a:pt x="5880" y="2505"/>
                </a:cubicBezTo>
                <a:cubicBezTo>
                  <a:pt x="5884" y="2531"/>
                  <a:pt x="5889" y="2559"/>
                  <a:pt x="5894" y="2587"/>
                </a:cubicBezTo>
                <a:cubicBezTo>
                  <a:pt x="5897" y="2602"/>
                  <a:pt x="5900" y="2617"/>
                  <a:pt x="5902" y="2632"/>
                </a:cubicBezTo>
                <a:lnTo>
                  <a:pt x="5909" y="2678"/>
                </a:lnTo>
                <a:cubicBezTo>
                  <a:pt x="5913" y="2709"/>
                  <a:pt x="5919" y="2741"/>
                  <a:pt x="5922" y="2772"/>
                </a:cubicBezTo>
                <a:cubicBezTo>
                  <a:pt x="5925" y="2803"/>
                  <a:pt x="5928" y="2834"/>
                  <a:pt x="5931" y="2864"/>
                </a:cubicBezTo>
                <a:cubicBezTo>
                  <a:pt x="5935" y="2875"/>
                  <a:pt x="5937" y="2887"/>
                  <a:pt x="5939" y="2899"/>
                </a:cubicBezTo>
                <a:cubicBezTo>
                  <a:pt x="5941" y="2914"/>
                  <a:pt x="5943" y="2931"/>
                  <a:pt x="5944" y="2949"/>
                </a:cubicBezTo>
                <a:cubicBezTo>
                  <a:pt x="5946" y="2986"/>
                  <a:pt x="5950" y="3026"/>
                  <a:pt x="5951" y="3059"/>
                </a:cubicBezTo>
                <a:cubicBezTo>
                  <a:pt x="5960" y="3061"/>
                  <a:pt x="5968" y="3046"/>
                  <a:pt x="5977" y="3093"/>
                </a:cubicBezTo>
                <a:cubicBezTo>
                  <a:pt x="5976" y="3074"/>
                  <a:pt x="5976" y="3058"/>
                  <a:pt x="5975" y="3042"/>
                </a:cubicBezTo>
                <a:cubicBezTo>
                  <a:pt x="5974" y="3027"/>
                  <a:pt x="5972" y="3013"/>
                  <a:pt x="5970" y="3000"/>
                </a:cubicBezTo>
                <a:cubicBezTo>
                  <a:pt x="5967" y="2973"/>
                  <a:pt x="5964" y="2951"/>
                  <a:pt x="5960" y="2928"/>
                </a:cubicBezTo>
                <a:cubicBezTo>
                  <a:pt x="5965" y="2926"/>
                  <a:pt x="5971" y="2909"/>
                  <a:pt x="5971" y="2883"/>
                </a:cubicBezTo>
                <a:cubicBezTo>
                  <a:pt x="5971" y="2858"/>
                  <a:pt x="5971" y="2824"/>
                  <a:pt x="5971" y="2789"/>
                </a:cubicBezTo>
                <a:cubicBezTo>
                  <a:pt x="5975" y="2788"/>
                  <a:pt x="5984" y="2868"/>
                  <a:pt x="5991" y="2894"/>
                </a:cubicBezTo>
                <a:cubicBezTo>
                  <a:pt x="5976" y="2717"/>
                  <a:pt x="5945" y="2541"/>
                  <a:pt x="5900" y="2369"/>
                </a:cubicBezTo>
                <a:lnTo>
                  <a:pt x="5896" y="2339"/>
                </a:lnTo>
                <a:cubicBezTo>
                  <a:pt x="5900" y="2319"/>
                  <a:pt x="5907" y="2307"/>
                  <a:pt x="5927" y="2342"/>
                </a:cubicBezTo>
                <a:lnTo>
                  <a:pt x="5940" y="2360"/>
                </a:lnTo>
                <a:cubicBezTo>
                  <a:pt x="5950" y="2400"/>
                  <a:pt x="5965" y="2438"/>
                  <a:pt x="5983" y="2475"/>
                </a:cubicBezTo>
                <a:lnTo>
                  <a:pt x="5998" y="2508"/>
                </a:lnTo>
                <a:lnTo>
                  <a:pt x="6001" y="2515"/>
                </a:lnTo>
                <a:lnTo>
                  <a:pt x="6002" y="2516"/>
                </a:lnTo>
                <a:cubicBezTo>
                  <a:pt x="6012" y="2564"/>
                  <a:pt x="6020" y="2579"/>
                  <a:pt x="6028" y="2612"/>
                </a:cubicBezTo>
                <a:cubicBezTo>
                  <a:pt x="6031" y="2610"/>
                  <a:pt x="6034" y="2605"/>
                  <a:pt x="6047" y="2680"/>
                </a:cubicBezTo>
                <a:lnTo>
                  <a:pt x="6047" y="2682"/>
                </a:lnTo>
                <a:cubicBezTo>
                  <a:pt x="6048" y="2656"/>
                  <a:pt x="6041" y="2585"/>
                  <a:pt x="6059" y="2645"/>
                </a:cubicBezTo>
                <a:lnTo>
                  <a:pt x="6055" y="2609"/>
                </a:lnTo>
                <a:cubicBezTo>
                  <a:pt x="6053" y="2596"/>
                  <a:pt x="6050" y="2584"/>
                  <a:pt x="6047" y="2571"/>
                </a:cubicBezTo>
                <a:lnTo>
                  <a:pt x="6043" y="2542"/>
                </a:lnTo>
                <a:lnTo>
                  <a:pt x="6028" y="2474"/>
                </a:lnTo>
                <a:cubicBezTo>
                  <a:pt x="6016" y="2425"/>
                  <a:pt x="6001" y="2371"/>
                  <a:pt x="5986" y="2323"/>
                </a:cubicBezTo>
                <a:cubicBezTo>
                  <a:pt x="5971" y="2274"/>
                  <a:pt x="5958" y="2231"/>
                  <a:pt x="5952" y="2201"/>
                </a:cubicBezTo>
                <a:lnTo>
                  <a:pt x="5967" y="2201"/>
                </a:lnTo>
                <a:cubicBezTo>
                  <a:pt x="5963" y="2168"/>
                  <a:pt x="5955" y="2136"/>
                  <a:pt x="5943" y="2105"/>
                </a:cubicBezTo>
                <a:cubicBezTo>
                  <a:pt x="5937" y="2086"/>
                  <a:pt x="5930" y="2063"/>
                  <a:pt x="5914" y="2033"/>
                </a:cubicBezTo>
                <a:cubicBezTo>
                  <a:pt x="5899" y="2003"/>
                  <a:pt x="5879" y="1965"/>
                  <a:pt x="5854" y="1913"/>
                </a:cubicBezTo>
                <a:cubicBezTo>
                  <a:pt x="5843" y="1892"/>
                  <a:pt x="5829" y="1865"/>
                  <a:pt x="5816" y="1841"/>
                </a:cubicBezTo>
                <a:lnTo>
                  <a:pt x="5798" y="1811"/>
                </a:lnTo>
                <a:cubicBezTo>
                  <a:pt x="5788" y="1792"/>
                  <a:pt x="5779" y="1774"/>
                  <a:pt x="5768" y="1756"/>
                </a:cubicBezTo>
                <a:lnTo>
                  <a:pt x="5711" y="1668"/>
                </a:lnTo>
                <a:cubicBezTo>
                  <a:pt x="5691" y="1639"/>
                  <a:pt x="5671" y="1611"/>
                  <a:pt x="5651" y="1583"/>
                </a:cubicBezTo>
                <a:cubicBezTo>
                  <a:pt x="5637" y="1569"/>
                  <a:pt x="5626" y="1554"/>
                  <a:pt x="5616" y="1537"/>
                </a:cubicBezTo>
                <a:cubicBezTo>
                  <a:pt x="5605" y="1521"/>
                  <a:pt x="5592" y="1505"/>
                  <a:pt x="5578" y="1492"/>
                </a:cubicBezTo>
                <a:cubicBezTo>
                  <a:pt x="5604" y="1539"/>
                  <a:pt x="5566" y="1499"/>
                  <a:pt x="5584" y="1535"/>
                </a:cubicBezTo>
                <a:lnTo>
                  <a:pt x="5578" y="1534"/>
                </a:lnTo>
                <a:lnTo>
                  <a:pt x="5562" y="1512"/>
                </a:lnTo>
                <a:lnTo>
                  <a:pt x="5519" y="1454"/>
                </a:lnTo>
                <a:cubicBezTo>
                  <a:pt x="5499" y="1427"/>
                  <a:pt x="5477" y="1400"/>
                  <a:pt x="5455" y="1372"/>
                </a:cubicBezTo>
                <a:cubicBezTo>
                  <a:pt x="5500" y="1418"/>
                  <a:pt x="5483" y="1386"/>
                  <a:pt x="5473" y="1362"/>
                </a:cubicBezTo>
                <a:cubicBezTo>
                  <a:pt x="5458" y="1344"/>
                  <a:pt x="5444" y="1325"/>
                  <a:pt x="5429" y="1307"/>
                </a:cubicBezTo>
                <a:lnTo>
                  <a:pt x="5383" y="1254"/>
                </a:lnTo>
                <a:cubicBezTo>
                  <a:pt x="5374" y="1241"/>
                  <a:pt x="5363" y="1225"/>
                  <a:pt x="5349" y="1210"/>
                </a:cubicBezTo>
                <a:cubicBezTo>
                  <a:pt x="5335" y="1194"/>
                  <a:pt x="5319" y="1177"/>
                  <a:pt x="5303" y="1159"/>
                </a:cubicBezTo>
                <a:lnTo>
                  <a:pt x="5252" y="1107"/>
                </a:lnTo>
                <a:cubicBezTo>
                  <a:pt x="5234" y="1090"/>
                  <a:pt x="5217" y="1074"/>
                  <a:pt x="5201" y="1058"/>
                </a:cubicBezTo>
                <a:lnTo>
                  <a:pt x="5219" y="1018"/>
                </a:lnTo>
                <a:lnTo>
                  <a:pt x="5223" y="1016"/>
                </a:lnTo>
                <a:cubicBezTo>
                  <a:pt x="5227" y="1014"/>
                  <a:pt x="5236" y="1018"/>
                  <a:pt x="5233" y="1010"/>
                </a:cubicBezTo>
                <a:cubicBezTo>
                  <a:pt x="5228" y="1001"/>
                  <a:pt x="5221" y="993"/>
                  <a:pt x="5214" y="986"/>
                </a:cubicBezTo>
                <a:cubicBezTo>
                  <a:pt x="5209" y="980"/>
                  <a:pt x="5202" y="972"/>
                  <a:pt x="5193" y="963"/>
                </a:cubicBezTo>
                <a:lnTo>
                  <a:pt x="5160" y="932"/>
                </a:lnTo>
                <a:cubicBezTo>
                  <a:pt x="5139" y="907"/>
                  <a:pt x="5116" y="884"/>
                  <a:pt x="5092" y="861"/>
                </a:cubicBezTo>
                <a:cubicBezTo>
                  <a:pt x="5304" y="1031"/>
                  <a:pt x="5493" y="1227"/>
                  <a:pt x="5653" y="1445"/>
                </a:cubicBezTo>
                <a:lnTo>
                  <a:pt x="5652" y="1445"/>
                </a:lnTo>
                <a:cubicBezTo>
                  <a:pt x="5666" y="1464"/>
                  <a:pt x="5680" y="1482"/>
                  <a:pt x="5692" y="1502"/>
                </a:cubicBezTo>
                <a:lnTo>
                  <a:pt x="5702" y="1513"/>
                </a:lnTo>
                <a:lnTo>
                  <a:pt x="5653" y="1444"/>
                </a:lnTo>
                <a:lnTo>
                  <a:pt x="5669" y="1434"/>
                </a:lnTo>
                <a:cubicBezTo>
                  <a:pt x="5683" y="1445"/>
                  <a:pt x="5679" y="1432"/>
                  <a:pt x="5667" y="1410"/>
                </a:cubicBezTo>
                <a:cubicBezTo>
                  <a:pt x="5661" y="1398"/>
                  <a:pt x="5653" y="1384"/>
                  <a:pt x="5645" y="1370"/>
                </a:cubicBezTo>
                <a:cubicBezTo>
                  <a:pt x="5641" y="1362"/>
                  <a:pt x="5637" y="1355"/>
                  <a:pt x="5632" y="1347"/>
                </a:cubicBezTo>
                <a:lnTo>
                  <a:pt x="5619" y="1326"/>
                </a:lnTo>
                <a:cubicBezTo>
                  <a:pt x="5595" y="1290"/>
                  <a:pt x="5576" y="1259"/>
                  <a:pt x="5548" y="1226"/>
                </a:cubicBezTo>
                <a:cubicBezTo>
                  <a:pt x="5521" y="1194"/>
                  <a:pt x="5489" y="1158"/>
                  <a:pt x="5444" y="1112"/>
                </a:cubicBezTo>
                <a:cubicBezTo>
                  <a:pt x="5423" y="1092"/>
                  <a:pt x="5394" y="1063"/>
                  <a:pt x="5364" y="1030"/>
                </a:cubicBezTo>
                <a:cubicBezTo>
                  <a:pt x="5349" y="1013"/>
                  <a:pt x="5332" y="997"/>
                  <a:pt x="5315" y="981"/>
                </a:cubicBezTo>
                <a:lnTo>
                  <a:pt x="5266" y="930"/>
                </a:lnTo>
                <a:lnTo>
                  <a:pt x="5242" y="906"/>
                </a:lnTo>
                <a:lnTo>
                  <a:pt x="5219" y="884"/>
                </a:lnTo>
                <a:cubicBezTo>
                  <a:pt x="5204" y="869"/>
                  <a:pt x="5191" y="855"/>
                  <a:pt x="5179" y="844"/>
                </a:cubicBezTo>
                <a:cubicBezTo>
                  <a:pt x="5164" y="830"/>
                  <a:pt x="5151" y="815"/>
                  <a:pt x="5139" y="798"/>
                </a:cubicBezTo>
                <a:cubicBezTo>
                  <a:pt x="5129" y="770"/>
                  <a:pt x="5130" y="746"/>
                  <a:pt x="5246" y="828"/>
                </a:cubicBezTo>
                <a:cubicBezTo>
                  <a:pt x="5259" y="851"/>
                  <a:pt x="5271" y="873"/>
                  <a:pt x="5283" y="898"/>
                </a:cubicBezTo>
                <a:cubicBezTo>
                  <a:pt x="5287" y="906"/>
                  <a:pt x="5291" y="915"/>
                  <a:pt x="5333" y="957"/>
                </a:cubicBezTo>
                <a:cubicBezTo>
                  <a:pt x="5361" y="985"/>
                  <a:pt x="5373" y="994"/>
                  <a:pt x="5381" y="1001"/>
                </a:cubicBezTo>
                <a:cubicBezTo>
                  <a:pt x="5392" y="1009"/>
                  <a:pt x="5403" y="1018"/>
                  <a:pt x="5413" y="1028"/>
                </a:cubicBezTo>
                <a:lnTo>
                  <a:pt x="5430" y="1011"/>
                </a:lnTo>
                <a:cubicBezTo>
                  <a:pt x="5392" y="965"/>
                  <a:pt x="5415" y="984"/>
                  <a:pt x="5415" y="978"/>
                </a:cubicBezTo>
                <a:cubicBezTo>
                  <a:pt x="5435" y="1000"/>
                  <a:pt x="5451" y="1016"/>
                  <a:pt x="5462" y="1029"/>
                </a:cubicBezTo>
                <a:lnTo>
                  <a:pt x="5474" y="1042"/>
                </a:lnTo>
                <a:lnTo>
                  <a:pt x="5484" y="1054"/>
                </a:lnTo>
                <a:lnTo>
                  <a:pt x="5488" y="1060"/>
                </a:lnTo>
                <a:lnTo>
                  <a:pt x="5478" y="1053"/>
                </a:lnTo>
                <a:cubicBezTo>
                  <a:pt x="5483" y="1057"/>
                  <a:pt x="5486" y="1060"/>
                  <a:pt x="5488" y="1060"/>
                </a:cubicBezTo>
                <a:lnTo>
                  <a:pt x="5488" y="1060"/>
                </a:lnTo>
                <a:lnTo>
                  <a:pt x="5488" y="1060"/>
                </a:lnTo>
                <a:cubicBezTo>
                  <a:pt x="5489" y="1061"/>
                  <a:pt x="5488" y="1059"/>
                  <a:pt x="5484" y="1054"/>
                </a:cubicBezTo>
                <a:lnTo>
                  <a:pt x="5474" y="1042"/>
                </a:lnTo>
                <a:lnTo>
                  <a:pt x="5462" y="1029"/>
                </a:lnTo>
                <a:cubicBezTo>
                  <a:pt x="5451" y="1016"/>
                  <a:pt x="5435" y="1000"/>
                  <a:pt x="5415" y="978"/>
                </a:cubicBezTo>
                <a:lnTo>
                  <a:pt x="5418" y="971"/>
                </a:lnTo>
                <a:cubicBezTo>
                  <a:pt x="5401" y="953"/>
                  <a:pt x="5383" y="937"/>
                  <a:pt x="5366" y="920"/>
                </a:cubicBezTo>
                <a:lnTo>
                  <a:pt x="5313" y="870"/>
                </a:lnTo>
                <a:cubicBezTo>
                  <a:pt x="5324" y="878"/>
                  <a:pt x="5342" y="893"/>
                  <a:pt x="5361" y="910"/>
                </a:cubicBezTo>
                <a:cubicBezTo>
                  <a:pt x="5381" y="928"/>
                  <a:pt x="5403" y="948"/>
                  <a:pt x="5423" y="968"/>
                </a:cubicBezTo>
                <a:cubicBezTo>
                  <a:pt x="5456" y="999"/>
                  <a:pt x="5486" y="1027"/>
                  <a:pt x="5520" y="1061"/>
                </a:cubicBezTo>
                <a:cubicBezTo>
                  <a:pt x="5551" y="1095"/>
                  <a:pt x="5599" y="1149"/>
                  <a:pt x="5596" y="1152"/>
                </a:cubicBezTo>
                <a:cubicBezTo>
                  <a:pt x="5593" y="1155"/>
                  <a:pt x="5598" y="1166"/>
                  <a:pt x="5609" y="1181"/>
                </a:cubicBezTo>
                <a:cubicBezTo>
                  <a:pt x="5619" y="1195"/>
                  <a:pt x="5635" y="1216"/>
                  <a:pt x="5653" y="1241"/>
                </a:cubicBezTo>
                <a:cubicBezTo>
                  <a:pt x="5672" y="1266"/>
                  <a:pt x="5695" y="1292"/>
                  <a:pt x="5715" y="1321"/>
                </a:cubicBezTo>
                <a:lnTo>
                  <a:pt x="5776" y="1405"/>
                </a:lnTo>
                <a:cubicBezTo>
                  <a:pt x="5790" y="1424"/>
                  <a:pt x="5803" y="1446"/>
                  <a:pt x="5816" y="1466"/>
                </a:cubicBezTo>
                <a:cubicBezTo>
                  <a:pt x="5843" y="1504"/>
                  <a:pt x="5875" y="1551"/>
                  <a:pt x="5894" y="1579"/>
                </a:cubicBezTo>
                <a:cubicBezTo>
                  <a:pt x="5909" y="1603"/>
                  <a:pt x="5923" y="1625"/>
                  <a:pt x="5936" y="1646"/>
                </a:cubicBezTo>
                <a:cubicBezTo>
                  <a:pt x="5942" y="1657"/>
                  <a:pt x="5948" y="1667"/>
                  <a:pt x="5954" y="1677"/>
                </a:cubicBezTo>
                <a:lnTo>
                  <a:pt x="5968" y="1706"/>
                </a:lnTo>
                <a:cubicBezTo>
                  <a:pt x="5987" y="1745"/>
                  <a:pt x="6002" y="1780"/>
                  <a:pt x="6016" y="1812"/>
                </a:cubicBezTo>
                <a:cubicBezTo>
                  <a:pt x="6046" y="1887"/>
                  <a:pt x="6034" y="1873"/>
                  <a:pt x="6000" y="1810"/>
                </a:cubicBezTo>
                <a:lnTo>
                  <a:pt x="5954" y="1733"/>
                </a:lnTo>
                <a:lnTo>
                  <a:pt x="5929" y="1689"/>
                </a:lnTo>
                <a:lnTo>
                  <a:pt x="5899" y="1637"/>
                </a:lnTo>
                <a:lnTo>
                  <a:pt x="5879" y="1603"/>
                </a:lnTo>
                <a:lnTo>
                  <a:pt x="5878" y="1601"/>
                </a:lnTo>
                <a:lnTo>
                  <a:pt x="5878" y="1603"/>
                </a:lnTo>
                <a:lnTo>
                  <a:pt x="5854" y="1578"/>
                </a:lnTo>
                <a:lnTo>
                  <a:pt x="5894" y="1656"/>
                </a:lnTo>
                <a:lnTo>
                  <a:pt x="5914" y="1696"/>
                </a:lnTo>
                <a:lnTo>
                  <a:pt x="5932" y="1737"/>
                </a:lnTo>
                <a:cubicBezTo>
                  <a:pt x="5966" y="1796"/>
                  <a:pt x="5991" y="1861"/>
                  <a:pt x="6008" y="1927"/>
                </a:cubicBezTo>
                <a:cubicBezTo>
                  <a:pt x="6019" y="1964"/>
                  <a:pt x="5988" y="1894"/>
                  <a:pt x="5967" y="1844"/>
                </a:cubicBezTo>
                <a:cubicBezTo>
                  <a:pt x="5952" y="1811"/>
                  <a:pt x="5935" y="1778"/>
                  <a:pt x="5916" y="1747"/>
                </a:cubicBezTo>
                <a:cubicBezTo>
                  <a:pt x="5910" y="1738"/>
                  <a:pt x="5911" y="1745"/>
                  <a:pt x="5913" y="1753"/>
                </a:cubicBezTo>
                <a:cubicBezTo>
                  <a:pt x="5926" y="1785"/>
                  <a:pt x="5942" y="1816"/>
                  <a:pt x="5959" y="1845"/>
                </a:cubicBezTo>
                <a:cubicBezTo>
                  <a:pt x="5990" y="1908"/>
                  <a:pt x="6018" y="1973"/>
                  <a:pt x="6041" y="2040"/>
                </a:cubicBezTo>
                <a:cubicBezTo>
                  <a:pt x="6051" y="2068"/>
                  <a:pt x="6061" y="2094"/>
                  <a:pt x="6069" y="2120"/>
                </a:cubicBezTo>
                <a:cubicBezTo>
                  <a:pt x="6076" y="2146"/>
                  <a:pt x="6083" y="2171"/>
                  <a:pt x="6090" y="2197"/>
                </a:cubicBezTo>
                <a:cubicBezTo>
                  <a:pt x="6079" y="2175"/>
                  <a:pt x="6066" y="2136"/>
                  <a:pt x="6045" y="2086"/>
                </a:cubicBezTo>
                <a:lnTo>
                  <a:pt x="6021" y="2022"/>
                </a:lnTo>
                <a:cubicBezTo>
                  <a:pt x="6013" y="2001"/>
                  <a:pt x="6005" y="1979"/>
                  <a:pt x="5995" y="1959"/>
                </a:cubicBezTo>
                <a:cubicBezTo>
                  <a:pt x="5973" y="1909"/>
                  <a:pt x="5963" y="1888"/>
                  <a:pt x="5963" y="1897"/>
                </a:cubicBezTo>
                <a:cubicBezTo>
                  <a:pt x="5952" y="1880"/>
                  <a:pt x="5942" y="1862"/>
                  <a:pt x="5935" y="1843"/>
                </a:cubicBezTo>
                <a:cubicBezTo>
                  <a:pt x="5910" y="1793"/>
                  <a:pt x="5912" y="1790"/>
                  <a:pt x="5914" y="1788"/>
                </a:cubicBezTo>
                <a:lnTo>
                  <a:pt x="5899" y="1756"/>
                </a:lnTo>
                <a:lnTo>
                  <a:pt x="5879" y="1719"/>
                </a:lnTo>
                <a:cubicBezTo>
                  <a:pt x="5872" y="1708"/>
                  <a:pt x="5866" y="1698"/>
                  <a:pt x="5860" y="1688"/>
                </a:cubicBezTo>
                <a:cubicBezTo>
                  <a:pt x="5847" y="1668"/>
                  <a:pt x="5837" y="1651"/>
                  <a:pt x="5827" y="1636"/>
                </a:cubicBezTo>
                <a:cubicBezTo>
                  <a:pt x="5813" y="1613"/>
                  <a:pt x="5797" y="1591"/>
                  <a:pt x="5780" y="1570"/>
                </a:cubicBezTo>
                <a:cubicBezTo>
                  <a:pt x="5765" y="1551"/>
                  <a:pt x="5747" y="1534"/>
                  <a:pt x="5727" y="1519"/>
                </a:cubicBezTo>
                <a:cubicBezTo>
                  <a:pt x="5724" y="1518"/>
                  <a:pt x="5722" y="1521"/>
                  <a:pt x="5719" y="1522"/>
                </a:cubicBezTo>
                <a:lnTo>
                  <a:pt x="5703" y="1513"/>
                </a:lnTo>
                <a:lnTo>
                  <a:pt x="5703" y="1514"/>
                </a:lnTo>
                <a:cubicBezTo>
                  <a:pt x="6552" y="2739"/>
                  <a:pt x="6403" y="4396"/>
                  <a:pt x="5348" y="5449"/>
                </a:cubicBezTo>
                <a:lnTo>
                  <a:pt x="5343" y="5451"/>
                </a:lnTo>
                <a:lnTo>
                  <a:pt x="5342" y="5454"/>
                </a:lnTo>
                <a:cubicBezTo>
                  <a:pt x="5339" y="5458"/>
                  <a:pt x="5337" y="5462"/>
                  <a:pt x="5338" y="5463"/>
                </a:cubicBezTo>
                <a:lnTo>
                  <a:pt x="5358" y="5450"/>
                </a:lnTo>
                <a:cubicBezTo>
                  <a:pt x="5332" y="5474"/>
                  <a:pt x="5307" y="5499"/>
                  <a:pt x="5280" y="5523"/>
                </a:cubicBezTo>
                <a:cubicBezTo>
                  <a:pt x="5279" y="5527"/>
                  <a:pt x="5273" y="5535"/>
                  <a:pt x="5260" y="5547"/>
                </a:cubicBezTo>
                <a:lnTo>
                  <a:pt x="5205" y="5597"/>
                </a:lnTo>
                <a:lnTo>
                  <a:pt x="5209" y="5592"/>
                </a:lnTo>
                <a:lnTo>
                  <a:pt x="5212" y="5586"/>
                </a:lnTo>
                <a:cubicBezTo>
                  <a:pt x="5219" y="5579"/>
                  <a:pt x="5231" y="5567"/>
                  <a:pt x="5247" y="5552"/>
                </a:cubicBezTo>
                <a:cubicBezTo>
                  <a:pt x="5231" y="5567"/>
                  <a:pt x="5219" y="5579"/>
                  <a:pt x="5212" y="5586"/>
                </a:cubicBezTo>
                <a:lnTo>
                  <a:pt x="5209" y="5592"/>
                </a:lnTo>
                <a:lnTo>
                  <a:pt x="5205" y="5597"/>
                </a:lnTo>
                <a:lnTo>
                  <a:pt x="5205" y="5597"/>
                </a:lnTo>
                <a:lnTo>
                  <a:pt x="5205" y="5598"/>
                </a:lnTo>
                <a:lnTo>
                  <a:pt x="5196" y="5609"/>
                </a:lnTo>
                <a:lnTo>
                  <a:pt x="5205" y="5607"/>
                </a:lnTo>
                <a:lnTo>
                  <a:pt x="5280" y="5539"/>
                </a:lnTo>
                <a:cubicBezTo>
                  <a:pt x="5306" y="5517"/>
                  <a:pt x="5329" y="5493"/>
                  <a:pt x="5354" y="5469"/>
                </a:cubicBezTo>
                <a:cubicBezTo>
                  <a:pt x="5403" y="5424"/>
                  <a:pt x="5449" y="5373"/>
                  <a:pt x="5497" y="5324"/>
                </a:cubicBezTo>
                <a:cubicBezTo>
                  <a:pt x="5492" y="5323"/>
                  <a:pt x="5503" y="5309"/>
                  <a:pt x="5518" y="5286"/>
                </a:cubicBezTo>
                <a:lnTo>
                  <a:pt x="5609" y="5182"/>
                </a:lnTo>
                <a:cubicBezTo>
                  <a:pt x="5637" y="5148"/>
                  <a:pt x="5664" y="5117"/>
                  <a:pt x="5689" y="5087"/>
                </a:cubicBezTo>
                <a:cubicBezTo>
                  <a:pt x="5694" y="5085"/>
                  <a:pt x="5698" y="5081"/>
                  <a:pt x="5702" y="5077"/>
                </a:cubicBezTo>
                <a:cubicBezTo>
                  <a:pt x="5708" y="5070"/>
                  <a:pt x="5718" y="5055"/>
                  <a:pt x="5734" y="5029"/>
                </a:cubicBezTo>
                <a:cubicBezTo>
                  <a:pt x="5781" y="4963"/>
                  <a:pt x="5761" y="5004"/>
                  <a:pt x="5799" y="4949"/>
                </a:cubicBezTo>
                <a:cubicBezTo>
                  <a:pt x="5803" y="4952"/>
                  <a:pt x="5813" y="4943"/>
                  <a:pt x="5864" y="4866"/>
                </a:cubicBezTo>
                <a:cubicBezTo>
                  <a:pt x="5880" y="4840"/>
                  <a:pt x="5897" y="4815"/>
                  <a:pt x="5916" y="4791"/>
                </a:cubicBezTo>
                <a:lnTo>
                  <a:pt x="5919" y="4796"/>
                </a:lnTo>
                <a:cubicBezTo>
                  <a:pt x="5910" y="4817"/>
                  <a:pt x="5903" y="4839"/>
                  <a:pt x="5899" y="4862"/>
                </a:cubicBezTo>
                <a:cubicBezTo>
                  <a:pt x="5898" y="4875"/>
                  <a:pt x="5902" y="4880"/>
                  <a:pt x="5907" y="4882"/>
                </a:cubicBezTo>
                <a:cubicBezTo>
                  <a:pt x="5874" y="4933"/>
                  <a:pt x="5842" y="4985"/>
                  <a:pt x="5805" y="5033"/>
                </a:cubicBezTo>
                <a:lnTo>
                  <a:pt x="5776" y="5063"/>
                </a:lnTo>
                <a:cubicBezTo>
                  <a:pt x="5757" y="5089"/>
                  <a:pt x="5738" y="5115"/>
                  <a:pt x="5722" y="5136"/>
                </a:cubicBezTo>
                <a:cubicBezTo>
                  <a:pt x="5706" y="5158"/>
                  <a:pt x="5691" y="5177"/>
                  <a:pt x="5682" y="5191"/>
                </a:cubicBezTo>
                <a:cubicBezTo>
                  <a:pt x="5662" y="5218"/>
                  <a:pt x="5660" y="5225"/>
                  <a:pt x="5691" y="5195"/>
                </a:cubicBezTo>
                <a:cubicBezTo>
                  <a:pt x="5694" y="5196"/>
                  <a:pt x="5689" y="5208"/>
                  <a:pt x="5675" y="5230"/>
                </a:cubicBezTo>
                <a:cubicBezTo>
                  <a:pt x="5656" y="5259"/>
                  <a:pt x="5634" y="5288"/>
                  <a:pt x="5612" y="5315"/>
                </a:cubicBezTo>
                <a:cubicBezTo>
                  <a:pt x="5598" y="5333"/>
                  <a:pt x="5583" y="5352"/>
                  <a:pt x="5565" y="5372"/>
                </a:cubicBezTo>
                <a:lnTo>
                  <a:pt x="5509" y="5433"/>
                </a:lnTo>
                <a:cubicBezTo>
                  <a:pt x="5470" y="5476"/>
                  <a:pt x="5424" y="5519"/>
                  <a:pt x="5376" y="5563"/>
                </a:cubicBezTo>
                <a:cubicBezTo>
                  <a:pt x="5353" y="5586"/>
                  <a:pt x="5326" y="5610"/>
                  <a:pt x="5301" y="5632"/>
                </a:cubicBezTo>
                <a:cubicBezTo>
                  <a:pt x="5280" y="5650"/>
                  <a:pt x="5258" y="5668"/>
                  <a:pt x="5235" y="5685"/>
                </a:cubicBezTo>
                <a:cubicBezTo>
                  <a:pt x="5219" y="5695"/>
                  <a:pt x="5220" y="5693"/>
                  <a:pt x="5229" y="5683"/>
                </a:cubicBezTo>
                <a:cubicBezTo>
                  <a:pt x="5238" y="5672"/>
                  <a:pt x="5256" y="5656"/>
                  <a:pt x="5276" y="5636"/>
                </a:cubicBezTo>
                <a:cubicBezTo>
                  <a:pt x="5326" y="5587"/>
                  <a:pt x="5295" y="5610"/>
                  <a:pt x="5240" y="5654"/>
                </a:cubicBezTo>
                <a:lnTo>
                  <a:pt x="5232" y="5640"/>
                </a:lnTo>
                <a:cubicBezTo>
                  <a:pt x="5209" y="5660"/>
                  <a:pt x="5185" y="5679"/>
                  <a:pt x="5160" y="5696"/>
                </a:cubicBezTo>
                <a:cubicBezTo>
                  <a:pt x="5143" y="5707"/>
                  <a:pt x="5135" y="5712"/>
                  <a:pt x="5147" y="5699"/>
                </a:cubicBezTo>
                <a:cubicBezTo>
                  <a:pt x="5159" y="5685"/>
                  <a:pt x="5148" y="5690"/>
                  <a:pt x="5128" y="5703"/>
                </a:cubicBezTo>
                <a:cubicBezTo>
                  <a:pt x="5131" y="5701"/>
                  <a:pt x="5133" y="5698"/>
                  <a:pt x="5134" y="5696"/>
                </a:cubicBezTo>
                <a:cubicBezTo>
                  <a:pt x="5111" y="5709"/>
                  <a:pt x="5089" y="5723"/>
                  <a:pt x="5068" y="5739"/>
                </a:cubicBezTo>
                <a:cubicBezTo>
                  <a:pt x="5020" y="5773"/>
                  <a:pt x="4978" y="5806"/>
                  <a:pt x="4934" y="5837"/>
                </a:cubicBezTo>
                <a:lnTo>
                  <a:pt x="4866" y="5882"/>
                </a:lnTo>
                <a:cubicBezTo>
                  <a:pt x="4843" y="5898"/>
                  <a:pt x="4818" y="5914"/>
                  <a:pt x="4791" y="5929"/>
                </a:cubicBezTo>
                <a:cubicBezTo>
                  <a:pt x="4763" y="5949"/>
                  <a:pt x="4734" y="5968"/>
                  <a:pt x="4705" y="5985"/>
                </a:cubicBezTo>
                <a:cubicBezTo>
                  <a:pt x="4667" y="6006"/>
                  <a:pt x="4624" y="6027"/>
                  <a:pt x="4594" y="6045"/>
                </a:cubicBezTo>
                <a:cubicBezTo>
                  <a:pt x="4578" y="6053"/>
                  <a:pt x="4567" y="6059"/>
                  <a:pt x="4557" y="6065"/>
                </a:cubicBezTo>
                <a:lnTo>
                  <a:pt x="4531" y="6079"/>
                </a:lnTo>
                <a:cubicBezTo>
                  <a:pt x="4509" y="6092"/>
                  <a:pt x="4485" y="6104"/>
                  <a:pt x="4461" y="6114"/>
                </a:cubicBezTo>
                <a:lnTo>
                  <a:pt x="4456" y="6112"/>
                </a:lnTo>
                <a:cubicBezTo>
                  <a:pt x="4496" y="6091"/>
                  <a:pt x="4478" y="6094"/>
                  <a:pt x="4496" y="6081"/>
                </a:cubicBezTo>
                <a:cubicBezTo>
                  <a:pt x="4478" y="6094"/>
                  <a:pt x="4495" y="6091"/>
                  <a:pt x="4456" y="6112"/>
                </a:cubicBezTo>
                <a:lnTo>
                  <a:pt x="4414" y="6130"/>
                </a:lnTo>
                <a:lnTo>
                  <a:pt x="4371" y="6145"/>
                </a:lnTo>
                <a:lnTo>
                  <a:pt x="4286" y="6176"/>
                </a:lnTo>
                <a:lnTo>
                  <a:pt x="4287" y="6176"/>
                </a:lnTo>
                <a:cubicBezTo>
                  <a:pt x="4282" y="6178"/>
                  <a:pt x="4273" y="6183"/>
                  <a:pt x="4270" y="6183"/>
                </a:cubicBezTo>
                <a:cubicBezTo>
                  <a:pt x="4117" y="6228"/>
                  <a:pt x="3961" y="6265"/>
                  <a:pt x="3804" y="6295"/>
                </a:cubicBezTo>
                <a:lnTo>
                  <a:pt x="3765" y="6301"/>
                </a:lnTo>
                <a:lnTo>
                  <a:pt x="3693" y="6314"/>
                </a:lnTo>
                <a:cubicBezTo>
                  <a:pt x="3669" y="6319"/>
                  <a:pt x="3646" y="6323"/>
                  <a:pt x="3621" y="6326"/>
                </a:cubicBezTo>
                <a:cubicBezTo>
                  <a:pt x="3581" y="6335"/>
                  <a:pt x="3541" y="6341"/>
                  <a:pt x="3500" y="6344"/>
                </a:cubicBezTo>
                <a:cubicBezTo>
                  <a:pt x="3455" y="6347"/>
                  <a:pt x="3408" y="6349"/>
                  <a:pt x="3369" y="6354"/>
                </a:cubicBezTo>
                <a:cubicBezTo>
                  <a:pt x="3358" y="6356"/>
                  <a:pt x="3344" y="6359"/>
                  <a:pt x="3329" y="6360"/>
                </a:cubicBezTo>
                <a:cubicBezTo>
                  <a:pt x="3314" y="6362"/>
                  <a:pt x="3298" y="6364"/>
                  <a:pt x="3280" y="6364"/>
                </a:cubicBezTo>
                <a:cubicBezTo>
                  <a:pt x="3244" y="6365"/>
                  <a:pt x="3202" y="6366"/>
                  <a:pt x="3153" y="6364"/>
                </a:cubicBezTo>
                <a:lnTo>
                  <a:pt x="3018" y="6355"/>
                </a:lnTo>
                <a:cubicBezTo>
                  <a:pt x="2974" y="6351"/>
                  <a:pt x="2934" y="6344"/>
                  <a:pt x="2907" y="6339"/>
                </a:cubicBezTo>
                <a:lnTo>
                  <a:pt x="2809" y="6325"/>
                </a:lnTo>
                <a:lnTo>
                  <a:pt x="2810" y="6328"/>
                </a:lnTo>
                <a:cubicBezTo>
                  <a:pt x="1889" y="6219"/>
                  <a:pt x="1066" y="5701"/>
                  <a:pt x="569" y="4918"/>
                </a:cubicBezTo>
                <a:lnTo>
                  <a:pt x="572" y="4921"/>
                </a:lnTo>
                <a:cubicBezTo>
                  <a:pt x="588" y="4944"/>
                  <a:pt x="604" y="4963"/>
                  <a:pt x="616" y="4978"/>
                </a:cubicBezTo>
                <a:cubicBezTo>
                  <a:pt x="641" y="5007"/>
                  <a:pt x="654" y="5021"/>
                  <a:pt x="652" y="5007"/>
                </a:cubicBezTo>
                <a:cubicBezTo>
                  <a:pt x="650" y="4994"/>
                  <a:pt x="692" y="5050"/>
                  <a:pt x="710" y="5066"/>
                </a:cubicBezTo>
                <a:lnTo>
                  <a:pt x="754" y="5121"/>
                </a:lnTo>
                <a:cubicBezTo>
                  <a:pt x="768" y="5139"/>
                  <a:pt x="782" y="5158"/>
                  <a:pt x="798" y="5175"/>
                </a:cubicBezTo>
                <a:lnTo>
                  <a:pt x="869" y="5256"/>
                </a:lnTo>
                <a:cubicBezTo>
                  <a:pt x="886" y="5271"/>
                  <a:pt x="904" y="5284"/>
                  <a:pt x="921" y="5298"/>
                </a:cubicBezTo>
                <a:cubicBezTo>
                  <a:pt x="938" y="5309"/>
                  <a:pt x="952" y="5322"/>
                  <a:pt x="966" y="5337"/>
                </a:cubicBezTo>
                <a:cubicBezTo>
                  <a:pt x="976" y="5347"/>
                  <a:pt x="987" y="5359"/>
                  <a:pt x="1001" y="5372"/>
                </a:cubicBezTo>
                <a:lnTo>
                  <a:pt x="1044" y="5415"/>
                </a:lnTo>
                <a:cubicBezTo>
                  <a:pt x="1097" y="5468"/>
                  <a:pt x="1161" y="5523"/>
                  <a:pt x="1165" y="5516"/>
                </a:cubicBezTo>
                <a:lnTo>
                  <a:pt x="1123" y="5476"/>
                </a:lnTo>
                <a:cubicBezTo>
                  <a:pt x="1122" y="5471"/>
                  <a:pt x="1123" y="5467"/>
                  <a:pt x="1111" y="5453"/>
                </a:cubicBezTo>
                <a:cubicBezTo>
                  <a:pt x="1085" y="5422"/>
                  <a:pt x="1057" y="5392"/>
                  <a:pt x="1027" y="5364"/>
                </a:cubicBezTo>
                <a:cubicBezTo>
                  <a:pt x="1015" y="5351"/>
                  <a:pt x="1004" y="5339"/>
                  <a:pt x="993" y="5326"/>
                </a:cubicBezTo>
                <a:lnTo>
                  <a:pt x="960" y="5288"/>
                </a:lnTo>
                <a:cubicBezTo>
                  <a:pt x="938" y="5264"/>
                  <a:pt x="915" y="5241"/>
                  <a:pt x="895" y="5217"/>
                </a:cubicBezTo>
                <a:cubicBezTo>
                  <a:pt x="853" y="5170"/>
                  <a:pt x="811" y="5127"/>
                  <a:pt x="773" y="5083"/>
                </a:cubicBezTo>
                <a:cubicBezTo>
                  <a:pt x="711" y="5009"/>
                  <a:pt x="688" y="4988"/>
                  <a:pt x="623" y="4897"/>
                </a:cubicBezTo>
                <a:lnTo>
                  <a:pt x="576" y="4806"/>
                </a:lnTo>
                <a:cubicBezTo>
                  <a:pt x="578" y="4804"/>
                  <a:pt x="583" y="4805"/>
                  <a:pt x="581" y="4797"/>
                </a:cubicBezTo>
                <a:cubicBezTo>
                  <a:pt x="572" y="4775"/>
                  <a:pt x="561" y="4753"/>
                  <a:pt x="549" y="4732"/>
                </a:cubicBezTo>
                <a:cubicBezTo>
                  <a:pt x="527" y="4689"/>
                  <a:pt x="505" y="4655"/>
                  <a:pt x="487" y="4623"/>
                </a:cubicBezTo>
                <a:lnTo>
                  <a:pt x="434" y="4532"/>
                </a:lnTo>
                <a:cubicBezTo>
                  <a:pt x="422" y="4511"/>
                  <a:pt x="411" y="4489"/>
                  <a:pt x="400" y="4467"/>
                </a:cubicBezTo>
                <a:cubicBezTo>
                  <a:pt x="389" y="4445"/>
                  <a:pt x="377" y="4423"/>
                  <a:pt x="366" y="4400"/>
                </a:cubicBezTo>
                <a:lnTo>
                  <a:pt x="359" y="4384"/>
                </a:lnTo>
                <a:cubicBezTo>
                  <a:pt x="353" y="4372"/>
                  <a:pt x="348" y="4359"/>
                  <a:pt x="343" y="4347"/>
                </a:cubicBezTo>
                <a:lnTo>
                  <a:pt x="316" y="4280"/>
                </a:lnTo>
                <a:lnTo>
                  <a:pt x="301" y="4247"/>
                </a:lnTo>
                <a:cubicBezTo>
                  <a:pt x="281" y="4191"/>
                  <a:pt x="262" y="4137"/>
                  <a:pt x="245" y="4087"/>
                </a:cubicBezTo>
                <a:lnTo>
                  <a:pt x="200" y="3941"/>
                </a:lnTo>
                <a:cubicBezTo>
                  <a:pt x="188" y="3895"/>
                  <a:pt x="174" y="3851"/>
                  <a:pt x="164" y="3810"/>
                </a:cubicBezTo>
                <a:cubicBezTo>
                  <a:pt x="154" y="3769"/>
                  <a:pt x="144" y="3732"/>
                  <a:pt x="135" y="3691"/>
                </a:cubicBezTo>
                <a:cubicBezTo>
                  <a:pt x="127" y="3650"/>
                  <a:pt x="122" y="3608"/>
                  <a:pt x="115" y="3566"/>
                </a:cubicBezTo>
                <a:lnTo>
                  <a:pt x="106" y="3504"/>
                </a:lnTo>
                <a:cubicBezTo>
                  <a:pt x="104" y="3483"/>
                  <a:pt x="102" y="3462"/>
                  <a:pt x="100" y="3441"/>
                </a:cubicBezTo>
                <a:cubicBezTo>
                  <a:pt x="98" y="3435"/>
                  <a:pt x="96" y="3429"/>
                  <a:pt x="94" y="3423"/>
                </a:cubicBezTo>
                <a:cubicBezTo>
                  <a:pt x="92" y="3371"/>
                  <a:pt x="91" y="3318"/>
                  <a:pt x="91" y="3265"/>
                </a:cubicBezTo>
                <a:lnTo>
                  <a:pt x="98" y="3142"/>
                </a:lnTo>
                <a:lnTo>
                  <a:pt x="99" y="3187"/>
                </a:lnTo>
                <a:cubicBezTo>
                  <a:pt x="102" y="3292"/>
                  <a:pt x="108" y="3343"/>
                  <a:pt x="114" y="3333"/>
                </a:cubicBezTo>
                <a:lnTo>
                  <a:pt x="129" y="3429"/>
                </a:lnTo>
                <a:lnTo>
                  <a:pt x="126" y="3367"/>
                </a:lnTo>
                <a:lnTo>
                  <a:pt x="126" y="3367"/>
                </a:lnTo>
                <a:lnTo>
                  <a:pt x="129" y="3429"/>
                </a:lnTo>
                <a:lnTo>
                  <a:pt x="131" y="3440"/>
                </a:lnTo>
                <a:cubicBezTo>
                  <a:pt x="132" y="3461"/>
                  <a:pt x="133" y="3481"/>
                  <a:pt x="136" y="3499"/>
                </a:cubicBezTo>
                <a:cubicBezTo>
                  <a:pt x="138" y="3516"/>
                  <a:pt x="141" y="3533"/>
                  <a:pt x="143" y="3547"/>
                </a:cubicBezTo>
                <a:cubicBezTo>
                  <a:pt x="146" y="3568"/>
                  <a:pt x="150" y="3588"/>
                  <a:pt x="157" y="3608"/>
                </a:cubicBezTo>
                <a:cubicBezTo>
                  <a:pt x="166" y="3636"/>
                  <a:pt x="181" y="3696"/>
                  <a:pt x="201" y="3781"/>
                </a:cubicBezTo>
                <a:cubicBezTo>
                  <a:pt x="204" y="3784"/>
                  <a:pt x="205" y="3781"/>
                  <a:pt x="207" y="3783"/>
                </a:cubicBezTo>
                <a:cubicBezTo>
                  <a:pt x="212" y="3793"/>
                  <a:pt x="215" y="3803"/>
                  <a:pt x="217" y="3813"/>
                </a:cubicBezTo>
                <a:cubicBezTo>
                  <a:pt x="218" y="3805"/>
                  <a:pt x="219" y="3797"/>
                  <a:pt x="221" y="3789"/>
                </a:cubicBezTo>
                <a:cubicBezTo>
                  <a:pt x="229" y="3778"/>
                  <a:pt x="233" y="3771"/>
                  <a:pt x="247" y="3811"/>
                </a:cubicBezTo>
                <a:cubicBezTo>
                  <a:pt x="254" y="3831"/>
                  <a:pt x="262" y="3864"/>
                  <a:pt x="274" y="3914"/>
                </a:cubicBezTo>
                <a:cubicBezTo>
                  <a:pt x="279" y="3939"/>
                  <a:pt x="288" y="3969"/>
                  <a:pt x="297" y="4003"/>
                </a:cubicBezTo>
                <a:cubicBezTo>
                  <a:pt x="306" y="4038"/>
                  <a:pt x="316" y="4077"/>
                  <a:pt x="331" y="4122"/>
                </a:cubicBezTo>
                <a:cubicBezTo>
                  <a:pt x="354" y="4199"/>
                  <a:pt x="384" y="4273"/>
                  <a:pt x="420" y="4345"/>
                </a:cubicBezTo>
                <a:cubicBezTo>
                  <a:pt x="399" y="4289"/>
                  <a:pt x="383" y="4247"/>
                  <a:pt x="373" y="4216"/>
                </a:cubicBezTo>
                <a:cubicBezTo>
                  <a:pt x="362" y="4185"/>
                  <a:pt x="357" y="4166"/>
                  <a:pt x="355" y="4156"/>
                </a:cubicBezTo>
                <a:cubicBezTo>
                  <a:pt x="351" y="4136"/>
                  <a:pt x="361" y="4153"/>
                  <a:pt x="379" y="4186"/>
                </a:cubicBezTo>
                <a:cubicBezTo>
                  <a:pt x="388" y="4207"/>
                  <a:pt x="402" y="4237"/>
                  <a:pt x="416" y="4270"/>
                </a:cubicBezTo>
                <a:cubicBezTo>
                  <a:pt x="430" y="4303"/>
                  <a:pt x="444" y="4340"/>
                  <a:pt x="460" y="4372"/>
                </a:cubicBezTo>
                <a:cubicBezTo>
                  <a:pt x="483" y="4425"/>
                  <a:pt x="504" y="4475"/>
                  <a:pt x="516" y="4485"/>
                </a:cubicBezTo>
                <a:lnTo>
                  <a:pt x="538" y="4530"/>
                </a:lnTo>
                <a:lnTo>
                  <a:pt x="535" y="4526"/>
                </a:lnTo>
                <a:cubicBezTo>
                  <a:pt x="536" y="4536"/>
                  <a:pt x="538" y="4546"/>
                  <a:pt x="542" y="4555"/>
                </a:cubicBezTo>
                <a:cubicBezTo>
                  <a:pt x="548" y="4574"/>
                  <a:pt x="532" y="4554"/>
                  <a:pt x="563" y="4614"/>
                </a:cubicBezTo>
                <a:cubicBezTo>
                  <a:pt x="583" y="4652"/>
                  <a:pt x="607" y="4688"/>
                  <a:pt x="634" y="4721"/>
                </a:cubicBezTo>
                <a:lnTo>
                  <a:pt x="634" y="4721"/>
                </a:lnTo>
                <a:lnTo>
                  <a:pt x="754" y="4890"/>
                </a:lnTo>
                <a:cubicBezTo>
                  <a:pt x="795" y="4946"/>
                  <a:pt x="842" y="5003"/>
                  <a:pt x="900" y="5078"/>
                </a:cubicBezTo>
                <a:cubicBezTo>
                  <a:pt x="904" y="5086"/>
                  <a:pt x="897" y="5084"/>
                  <a:pt x="884" y="5072"/>
                </a:cubicBezTo>
                <a:cubicBezTo>
                  <a:pt x="870" y="5061"/>
                  <a:pt x="853" y="5041"/>
                  <a:pt x="830" y="5016"/>
                </a:cubicBezTo>
                <a:cubicBezTo>
                  <a:pt x="774" y="4954"/>
                  <a:pt x="799" y="4991"/>
                  <a:pt x="863" y="5072"/>
                </a:cubicBezTo>
                <a:cubicBezTo>
                  <a:pt x="879" y="5097"/>
                  <a:pt x="897" y="5121"/>
                  <a:pt x="914" y="5146"/>
                </a:cubicBezTo>
                <a:cubicBezTo>
                  <a:pt x="914" y="5150"/>
                  <a:pt x="915" y="5155"/>
                  <a:pt x="941" y="5187"/>
                </a:cubicBezTo>
                <a:cubicBezTo>
                  <a:pt x="945" y="5207"/>
                  <a:pt x="1055" y="5321"/>
                  <a:pt x="1108" y="5374"/>
                </a:cubicBezTo>
                <a:lnTo>
                  <a:pt x="1143" y="5410"/>
                </a:lnTo>
                <a:cubicBezTo>
                  <a:pt x="1155" y="5421"/>
                  <a:pt x="1167" y="5433"/>
                  <a:pt x="1179" y="5444"/>
                </a:cubicBezTo>
                <a:cubicBezTo>
                  <a:pt x="1204" y="5467"/>
                  <a:pt x="1228" y="5490"/>
                  <a:pt x="1254" y="5513"/>
                </a:cubicBezTo>
                <a:cubicBezTo>
                  <a:pt x="1313" y="5564"/>
                  <a:pt x="1374" y="5611"/>
                  <a:pt x="1439" y="5653"/>
                </a:cubicBezTo>
                <a:cubicBezTo>
                  <a:pt x="1458" y="5666"/>
                  <a:pt x="1475" y="5679"/>
                  <a:pt x="1494" y="5690"/>
                </a:cubicBezTo>
                <a:lnTo>
                  <a:pt x="1547" y="5723"/>
                </a:lnTo>
                <a:cubicBezTo>
                  <a:pt x="1582" y="5744"/>
                  <a:pt x="1614" y="5762"/>
                  <a:pt x="1647" y="5780"/>
                </a:cubicBezTo>
                <a:cubicBezTo>
                  <a:pt x="1680" y="5798"/>
                  <a:pt x="1713" y="5817"/>
                  <a:pt x="1747" y="5834"/>
                </a:cubicBezTo>
                <a:lnTo>
                  <a:pt x="1850" y="5883"/>
                </a:lnTo>
                <a:cubicBezTo>
                  <a:pt x="1890" y="5902"/>
                  <a:pt x="1940" y="5921"/>
                  <a:pt x="1962" y="5935"/>
                </a:cubicBezTo>
                <a:cubicBezTo>
                  <a:pt x="1978" y="5945"/>
                  <a:pt x="1994" y="5954"/>
                  <a:pt x="2011" y="5962"/>
                </a:cubicBezTo>
                <a:cubicBezTo>
                  <a:pt x="2030" y="5971"/>
                  <a:pt x="2052" y="5981"/>
                  <a:pt x="2075" y="5990"/>
                </a:cubicBezTo>
                <a:cubicBezTo>
                  <a:pt x="2099" y="5998"/>
                  <a:pt x="2123" y="6010"/>
                  <a:pt x="2149" y="6018"/>
                </a:cubicBezTo>
                <a:lnTo>
                  <a:pt x="2228" y="6045"/>
                </a:lnTo>
                <a:lnTo>
                  <a:pt x="2272" y="6061"/>
                </a:lnTo>
                <a:cubicBezTo>
                  <a:pt x="2287" y="6066"/>
                  <a:pt x="2303" y="6071"/>
                  <a:pt x="2319" y="6076"/>
                </a:cubicBezTo>
                <a:lnTo>
                  <a:pt x="2419" y="6105"/>
                </a:lnTo>
                <a:lnTo>
                  <a:pt x="2519" y="6129"/>
                </a:lnTo>
                <a:cubicBezTo>
                  <a:pt x="2536" y="6133"/>
                  <a:pt x="2552" y="6137"/>
                  <a:pt x="2568" y="6141"/>
                </a:cubicBezTo>
                <a:lnTo>
                  <a:pt x="2614" y="6150"/>
                </a:lnTo>
                <a:cubicBezTo>
                  <a:pt x="2647" y="6157"/>
                  <a:pt x="2680" y="6164"/>
                  <a:pt x="2714" y="6171"/>
                </a:cubicBezTo>
                <a:cubicBezTo>
                  <a:pt x="2748" y="6175"/>
                  <a:pt x="2783" y="6180"/>
                  <a:pt x="2818" y="6185"/>
                </a:cubicBezTo>
                <a:cubicBezTo>
                  <a:pt x="2835" y="6187"/>
                  <a:pt x="2853" y="6190"/>
                  <a:pt x="2870" y="6191"/>
                </a:cubicBezTo>
                <a:lnTo>
                  <a:pt x="2923" y="6195"/>
                </a:lnTo>
                <a:lnTo>
                  <a:pt x="3031" y="6201"/>
                </a:lnTo>
                <a:lnTo>
                  <a:pt x="3031" y="6201"/>
                </a:lnTo>
                <a:lnTo>
                  <a:pt x="3156" y="6207"/>
                </a:lnTo>
                <a:cubicBezTo>
                  <a:pt x="3166" y="6210"/>
                  <a:pt x="3176" y="6212"/>
                  <a:pt x="3186" y="6214"/>
                </a:cubicBezTo>
                <a:cubicBezTo>
                  <a:pt x="3236" y="6215"/>
                  <a:pt x="3287" y="6214"/>
                  <a:pt x="3338" y="6211"/>
                </a:cubicBezTo>
                <a:lnTo>
                  <a:pt x="3491" y="6198"/>
                </a:lnTo>
                <a:lnTo>
                  <a:pt x="3528" y="6191"/>
                </a:lnTo>
                <a:lnTo>
                  <a:pt x="3530" y="6191"/>
                </a:lnTo>
                <a:cubicBezTo>
                  <a:pt x="3581" y="6184"/>
                  <a:pt x="3634" y="6179"/>
                  <a:pt x="3684" y="6169"/>
                </a:cubicBezTo>
                <a:cubicBezTo>
                  <a:pt x="3730" y="6162"/>
                  <a:pt x="3775" y="6151"/>
                  <a:pt x="3819" y="6138"/>
                </a:cubicBezTo>
                <a:cubicBezTo>
                  <a:pt x="3887" y="6123"/>
                  <a:pt x="3943" y="6105"/>
                  <a:pt x="3930" y="6105"/>
                </a:cubicBezTo>
                <a:cubicBezTo>
                  <a:pt x="3906" y="6108"/>
                  <a:pt x="3882" y="6112"/>
                  <a:pt x="3859" y="6117"/>
                </a:cubicBezTo>
                <a:lnTo>
                  <a:pt x="3804" y="6129"/>
                </a:lnTo>
                <a:lnTo>
                  <a:pt x="3776" y="6136"/>
                </a:lnTo>
                <a:lnTo>
                  <a:pt x="3748" y="6140"/>
                </a:lnTo>
                <a:lnTo>
                  <a:pt x="3728" y="6140"/>
                </a:lnTo>
                <a:cubicBezTo>
                  <a:pt x="3772" y="6120"/>
                  <a:pt x="3788" y="6115"/>
                  <a:pt x="3921" y="6091"/>
                </a:cubicBezTo>
                <a:lnTo>
                  <a:pt x="3997" y="6073"/>
                </a:lnTo>
                <a:cubicBezTo>
                  <a:pt x="4023" y="6068"/>
                  <a:pt x="4050" y="6062"/>
                  <a:pt x="4074" y="6057"/>
                </a:cubicBezTo>
                <a:cubicBezTo>
                  <a:pt x="4109" y="6048"/>
                  <a:pt x="4047" y="6077"/>
                  <a:pt x="4164" y="6037"/>
                </a:cubicBezTo>
                <a:cubicBezTo>
                  <a:pt x="4180" y="6031"/>
                  <a:pt x="4198" y="6025"/>
                  <a:pt x="4215" y="6019"/>
                </a:cubicBezTo>
                <a:lnTo>
                  <a:pt x="4268" y="5997"/>
                </a:lnTo>
                <a:cubicBezTo>
                  <a:pt x="4298" y="5986"/>
                  <a:pt x="4326" y="5973"/>
                  <a:pt x="4354" y="5958"/>
                </a:cubicBezTo>
                <a:lnTo>
                  <a:pt x="4419" y="5927"/>
                </a:lnTo>
                <a:cubicBezTo>
                  <a:pt x="4462" y="5907"/>
                  <a:pt x="4504" y="5884"/>
                  <a:pt x="4544" y="5858"/>
                </a:cubicBezTo>
                <a:lnTo>
                  <a:pt x="4551" y="5858"/>
                </a:lnTo>
                <a:lnTo>
                  <a:pt x="4571" y="5854"/>
                </a:lnTo>
                <a:cubicBezTo>
                  <a:pt x="4570" y="5856"/>
                  <a:pt x="4569" y="5859"/>
                  <a:pt x="4577" y="5856"/>
                </a:cubicBezTo>
                <a:cubicBezTo>
                  <a:pt x="4598" y="5848"/>
                  <a:pt x="4618" y="5838"/>
                  <a:pt x="4637" y="5826"/>
                </a:cubicBezTo>
                <a:cubicBezTo>
                  <a:pt x="4673" y="5804"/>
                  <a:pt x="4706" y="5788"/>
                  <a:pt x="4737" y="5769"/>
                </a:cubicBezTo>
                <a:cubicBezTo>
                  <a:pt x="4768" y="5750"/>
                  <a:pt x="4798" y="5732"/>
                  <a:pt x="4829" y="5712"/>
                </a:cubicBezTo>
                <a:lnTo>
                  <a:pt x="4859" y="5693"/>
                </a:lnTo>
                <a:lnTo>
                  <a:pt x="4888" y="5673"/>
                </a:lnTo>
                <a:cubicBezTo>
                  <a:pt x="4920" y="5649"/>
                  <a:pt x="4950" y="5628"/>
                  <a:pt x="4977" y="5612"/>
                </a:cubicBezTo>
                <a:cubicBezTo>
                  <a:pt x="4986" y="5604"/>
                  <a:pt x="4996" y="5596"/>
                  <a:pt x="5006" y="5588"/>
                </a:cubicBezTo>
                <a:cubicBezTo>
                  <a:pt x="5045" y="5560"/>
                  <a:pt x="5068" y="5546"/>
                  <a:pt x="5095" y="5528"/>
                </a:cubicBezTo>
                <a:cubicBezTo>
                  <a:pt x="5133" y="5501"/>
                  <a:pt x="5170" y="5471"/>
                  <a:pt x="5204" y="5440"/>
                </a:cubicBezTo>
                <a:cubicBezTo>
                  <a:pt x="5231" y="5418"/>
                  <a:pt x="5257" y="5395"/>
                  <a:pt x="5281" y="5371"/>
                </a:cubicBezTo>
                <a:lnTo>
                  <a:pt x="5314" y="5342"/>
                </a:lnTo>
                <a:cubicBezTo>
                  <a:pt x="5344" y="5315"/>
                  <a:pt x="5372" y="5289"/>
                  <a:pt x="5414" y="5247"/>
                </a:cubicBezTo>
                <a:cubicBezTo>
                  <a:pt x="5417" y="5245"/>
                  <a:pt x="5418" y="5247"/>
                  <a:pt x="5422" y="5245"/>
                </a:cubicBezTo>
                <a:cubicBezTo>
                  <a:pt x="5434" y="5237"/>
                  <a:pt x="5444" y="5228"/>
                  <a:pt x="5453" y="5217"/>
                </a:cubicBezTo>
                <a:cubicBezTo>
                  <a:pt x="5449" y="5235"/>
                  <a:pt x="5525" y="5159"/>
                  <a:pt x="5525" y="5171"/>
                </a:cubicBezTo>
                <a:lnTo>
                  <a:pt x="5551" y="5142"/>
                </a:lnTo>
                <a:lnTo>
                  <a:pt x="5575" y="5115"/>
                </a:lnTo>
                <a:cubicBezTo>
                  <a:pt x="5591" y="5096"/>
                  <a:pt x="5608" y="5077"/>
                  <a:pt x="5628" y="5050"/>
                </a:cubicBezTo>
                <a:cubicBezTo>
                  <a:pt x="5639" y="5038"/>
                  <a:pt x="5651" y="5024"/>
                  <a:pt x="5662" y="5010"/>
                </a:cubicBezTo>
                <a:lnTo>
                  <a:pt x="5696" y="4965"/>
                </a:lnTo>
                <a:lnTo>
                  <a:pt x="5733" y="4918"/>
                </a:lnTo>
                <a:cubicBezTo>
                  <a:pt x="5745" y="4902"/>
                  <a:pt x="5756" y="4885"/>
                  <a:pt x="5768" y="4868"/>
                </a:cubicBezTo>
                <a:cubicBezTo>
                  <a:pt x="5816" y="4800"/>
                  <a:pt x="5860" y="4727"/>
                  <a:pt x="5901" y="4660"/>
                </a:cubicBezTo>
                <a:cubicBezTo>
                  <a:pt x="5924" y="4619"/>
                  <a:pt x="5951" y="4577"/>
                  <a:pt x="5973" y="4529"/>
                </a:cubicBezTo>
                <a:cubicBezTo>
                  <a:pt x="5995" y="4481"/>
                  <a:pt x="6020" y="4431"/>
                  <a:pt x="6042" y="4376"/>
                </a:cubicBezTo>
                <a:cubicBezTo>
                  <a:pt x="6050" y="4354"/>
                  <a:pt x="6054" y="4332"/>
                  <a:pt x="6054" y="4309"/>
                </a:cubicBezTo>
                <a:cubicBezTo>
                  <a:pt x="6035" y="4337"/>
                  <a:pt x="6032" y="4332"/>
                  <a:pt x="6034" y="4307"/>
                </a:cubicBezTo>
                <a:cubicBezTo>
                  <a:pt x="6036" y="4283"/>
                  <a:pt x="6047" y="4243"/>
                  <a:pt x="6054" y="4203"/>
                </a:cubicBezTo>
                <a:cubicBezTo>
                  <a:pt x="6064" y="4151"/>
                  <a:pt x="6067" y="4128"/>
                  <a:pt x="6057" y="4145"/>
                </a:cubicBezTo>
                <a:cubicBezTo>
                  <a:pt x="6046" y="4162"/>
                  <a:pt x="6026" y="4221"/>
                  <a:pt x="5978" y="4325"/>
                </a:cubicBezTo>
                <a:lnTo>
                  <a:pt x="5978" y="4326"/>
                </a:lnTo>
                <a:cubicBezTo>
                  <a:pt x="5971" y="4338"/>
                  <a:pt x="5961" y="4363"/>
                  <a:pt x="5944" y="4398"/>
                </a:cubicBezTo>
                <a:lnTo>
                  <a:pt x="5908" y="4461"/>
                </a:lnTo>
                <a:lnTo>
                  <a:pt x="5902" y="4456"/>
                </a:lnTo>
                <a:lnTo>
                  <a:pt x="5918" y="4412"/>
                </a:lnTo>
                <a:lnTo>
                  <a:pt x="5938" y="4364"/>
                </a:lnTo>
                <a:cubicBezTo>
                  <a:pt x="5944" y="4348"/>
                  <a:pt x="5949" y="4332"/>
                  <a:pt x="5955" y="4316"/>
                </a:cubicBezTo>
                <a:cubicBezTo>
                  <a:pt x="5964" y="4295"/>
                  <a:pt x="5971" y="4273"/>
                  <a:pt x="5975" y="4251"/>
                </a:cubicBezTo>
                <a:cubicBezTo>
                  <a:pt x="5984" y="4229"/>
                  <a:pt x="5990" y="4206"/>
                  <a:pt x="5995" y="4183"/>
                </a:cubicBezTo>
                <a:cubicBezTo>
                  <a:pt x="5999" y="4160"/>
                  <a:pt x="6005" y="4138"/>
                  <a:pt x="6013" y="4116"/>
                </a:cubicBezTo>
                <a:cubicBezTo>
                  <a:pt x="6012" y="4107"/>
                  <a:pt x="6007" y="4115"/>
                  <a:pt x="5998" y="4137"/>
                </a:cubicBezTo>
                <a:cubicBezTo>
                  <a:pt x="5993" y="4148"/>
                  <a:pt x="5988" y="4163"/>
                  <a:pt x="5981" y="4180"/>
                </a:cubicBezTo>
                <a:lnTo>
                  <a:pt x="5971" y="4209"/>
                </a:lnTo>
                <a:cubicBezTo>
                  <a:pt x="5967" y="4219"/>
                  <a:pt x="5963" y="4230"/>
                  <a:pt x="5958" y="4241"/>
                </a:cubicBezTo>
                <a:lnTo>
                  <a:pt x="5948" y="4259"/>
                </a:lnTo>
                <a:lnTo>
                  <a:pt x="5932" y="4285"/>
                </a:lnTo>
                <a:cubicBezTo>
                  <a:pt x="5920" y="4307"/>
                  <a:pt x="5908" y="4336"/>
                  <a:pt x="5889" y="4370"/>
                </a:cubicBezTo>
                <a:lnTo>
                  <a:pt x="5845" y="4458"/>
                </a:lnTo>
                <a:cubicBezTo>
                  <a:pt x="5830" y="4487"/>
                  <a:pt x="5813" y="4515"/>
                  <a:pt x="5797" y="4546"/>
                </a:cubicBezTo>
                <a:lnTo>
                  <a:pt x="5772" y="4592"/>
                </a:lnTo>
                <a:cubicBezTo>
                  <a:pt x="5763" y="4608"/>
                  <a:pt x="5754" y="4623"/>
                  <a:pt x="5745" y="4640"/>
                </a:cubicBezTo>
                <a:lnTo>
                  <a:pt x="5716" y="4691"/>
                </a:lnTo>
                <a:cubicBezTo>
                  <a:pt x="5711" y="4700"/>
                  <a:pt x="5707" y="4709"/>
                  <a:pt x="5702" y="4718"/>
                </a:cubicBezTo>
                <a:lnTo>
                  <a:pt x="5686" y="4746"/>
                </a:lnTo>
                <a:lnTo>
                  <a:pt x="5650" y="4804"/>
                </a:lnTo>
                <a:cubicBezTo>
                  <a:pt x="5645" y="4815"/>
                  <a:pt x="5638" y="4825"/>
                  <a:pt x="5630" y="4834"/>
                </a:cubicBezTo>
                <a:cubicBezTo>
                  <a:pt x="5625" y="4842"/>
                  <a:pt x="5618" y="4850"/>
                  <a:pt x="5613" y="4858"/>
                </a:cubicBezTo>
                <a:cubicBezTo>
                  <a:pt x="5585" y="4897"/>
                  <a:pt x="5559" y="4936"/>
                  <a:pt x="5530" y="4973"/>
                </a:cubicBezTo>
                <a:cubicBezTo>
                  <a:pt x="5523" y="4975"/>
                  <a:pt x="5532" y="4962"/>
                  <a:pt x="5547" y="4940"/>
                </a:cubicBezTo>
                <a:cubicBezTo>
                  <a:pt x="5561" y="4919"/>
                  <a:pt x="5583" y="4888"/>
                  <a:pt x="5603" y="4859"/>
                </a:cubicBezTo>
                <a:cubicBezTo>
                  <a:pt x="5610" y="4847"/>
                  <a:pt x="5617" y="4835"/>
                  <a:pt x="5623" y="4822"/>
                </a:cubicBezTo>
                <a:cubicBezTo>
                  <a:pt x="5617" y="4823"/>
                  <a:pt x="5623" y="4810"/>
                  <a:pt x="5573" y="4877"/>
                </a:cubicBezTo>
                <a:lnTo>
                  <a:pt x="5576" y="4874"/>
                </a:lnTo>
                <a:lnTo>
                  <a:pt x="5545" y="4919"/>
                </a:lnTo>
                <a:cubicBezTo>
                  <a:pt x="5535" y="4934"/>
                  <a:pt x="5524" y="4949"/>
                  <a:pt x="5513" y="4963"/>
                </a:cubicBezTo>
                <a:lnTo>
                  <a:pt x="5475" y="5012"/>
                </a:lnTo>
                <a:cubicBezTo>
                  <a:pt x="5461" y="5029"/>
                  <a:pt x="5448" y="5047"/>
                  <a:pt x="5433" y="5064"/>
                </a:cubicBezTo>
                <a:cubicBezTo>
                  <a:pt x="5432" y="5066"/>
                  <a:pt x="5430" y="5067"/>
                  <a:pt x="5430" y="5069"/>
                </a:cubicBezTo>
                <a:cubicBezTo>
                  <a:pt x="5405" y="5098"/>
                  <a:pt x="5377" y="5131"/>
                  <a:pt x="5350" y="5163"/>
                </a:cubicBezTo>
                <a:cubicBezTo>
                  <a:pt x="5326" y="5191"/>
                  <a:pt x="5299" y="5217"/>
                  <a:pt x="5271" y="5241"/>
                </a:cubicBezTo>
                <a:lnTo>
                  <a:pt x="5265" y="5245"/>
                </a:lnTo>
                <a:lnTo>
                  <a:pt x="5231" y="5268"/>
                </a:lnTo>
                <a:cubicBezTo>
                  <a:pt x="5234" y="5264"/>
                  <a:pt x="5234" y="5262"/>
                  <a:pt x="5234" y="5262"/>
                </a:cubicBezTo>
                <a:cubicBezTo>
                  <a:pt x="5260" y="5237"/>
                  <a:pt x="5284" y="5212"/>
                  <a:pt x="5308" y="5187"/>
                </a:cubicBezTo>
                <a:cubicBezTo>
                  <a:pt x="5319" y="5174"/>
                  <a:pt x="5332" y="5162"/>
                  <a:pt x="5343" y="5149"/>
                </a:cubicBezTo>
                <a:lnTo>
                  <a:pt x="5376" y="5109"/>
                </a:lnTo>
                <a:lnTo>
                  <a:pt x="5409" y="5070"/>
                </a:lnTo>
                <a:cubicBezTo>
                  <a:pt x="5420" y="5057"/>
                  <a:pt x="5431" y="5043"/>
                  <a:pt x="5441" y="5030"/>
                </a:cubicBezTo>
                <a:lnTo>
                  <a:pt x="5504" y="4948"/>
                </a:lnTo>
                <a:cubicBezTo>
                  <a:pt x="5524" y="4922"/>
                  <a:pt x="5542" y="4895"/>
                  <a:pt x="5560" y="4868"/>
                </a:cubicBezTo>
                <a:cubicBezTo>
                  <a:pt x="5579" y="4841"/>
                  <a:pt x="5596" y="4813"/>
                  <a:pt x="5614" y="4786"/>
                </a:cubicBezTo>
                <a:cubicBezTo>
                  <a:pt x="5632" y="4760"/>
                  <a:pt x="5648" y="4735"/>
                  <a:pt x="5663" y="4711"/>
                </a:cubicBezTo>
                <a:cubicBezTo>
                  <a:pt x="5678" y="4687"/>
                  <a:pt x="5690" y="4664"/>
                  <a:pt x="5702" y="4641"/>
                </a:cubicBezTo>
                <a:lnTo>
                  <a:pt x="5737" y="4575"/>
                </a:lnTo>
                <a:cubicBezTo>
                  <a:pt x="5748" y="4552"/>
                  <a:pt x="5759" y="4530"/>
                  <a:pt x="5770" y="4506"/>
                </a:cubicBezTo>
                <a:lnTo>
                  <a:pt x="5782" y="4476"/>
                </a:lnTo>
                <a:cubicBezTo>
                  <a:pt x="5767" y="4495"/>
                  <a:pt x="5770" y="4478"/>
                  <a:pt x="5727" y="4558"/>
                </a:cubicBezTo>
                <a:cubicBezTo>
                  <a:pt x="5700" y="4600"/>
                  <a:pt x="5671" y="4644"/>
                  <a:pt x="5640" y="4691"/>
                </a:cubicBezTo>
                <a:lnTo>
                  <a:pt x="5587" y="4766"/>
                </a:lnTo>
                <a:cubicBezTo>
                  <a:pt x="5577" y="4779"/>
                  <a:pt x="5569" y="4793"/>
                  <a:pt x="5559" y="4806"/>
                </a:cubicBezTo>
                <a:lnTo>
                  <a:pt x="5529" y="4846"/>
                </a:lnTo>
                <a:cubicBezTo>
                  <a:pt x="5514" y="4860"/>
                  <a:pt x="5500" y="4875"/>
                  <a:pt x="5489" y="4892"/>
                </a:cubicBezTo>
                <a:cubicBezTo>
                  <a:pt x="5471" y="4917"/>
                  <a:pt x="5448" y="4942"/>
                  <a:pt x="5433" y="4959"/>
                </a:cubicBezTo>
                <a:lnTo>
                  <a:pt x="5431" y="4955"/>
                </a:lnTo>
                <a:cubicBezTo>
                  <a:pt x="5408" y="4984"/>
                  <a:pt x="5393" y="5003"/>
                  <a:pt x="5379" y="5017"/>
                </a:cubicBezTo>
                <a:cubicBezTo>
                  <a:pt x="5365" y="5031"/>
                  <a:pt x="5354" y="5041"/>
                  <a:pt x="5342" y="5052"/>
                </a:cubicBezTo>
                <a:cubicBezTo>
                  <a:pt x="5341" y="5048"/>
                  <a:pt x="5351" y="5033"/>
                  <a:pt x="5369" y="5008"/>
                </a:cubicBezTo>
                <a:cubicBezTo>
                  <a:pt x="5387" y="4983"/>
                  <a:pt x="5413" y="4948"/>
                  <a:pt x="5446" y="4906"/>
                </a:cubicBezTo>
                <a:cubicBezTo>
                  <a:pt x="5560" y="4753"/>
                  <a:pt x="5659" y="4589"/>
                  <a:pt x="5740" y="4416"/>
                </a:cubicBezTo>
                <a:cubicBezTo>
                  <a:pt x="5752" y="4388"/>
                  <a:pt x="5764" y="4360"/>
                  <a:pt x="5775" y="4334"/>
                </a:cubicBezTo>
                <a:cubicBezTo>
                  <a:pt x="5780" y="4321"/>
                  <a:pt x="5786" y="4308"/>
                  <a:pt x="5791" y="4296"/>
                </a:cubicBezTo>
                <a:cubicBezTo>
                  <a:pt x="5795" y="4284"/>
                  <a:pt x="5799" y="4272"/>
                  <a:pt x="5803" y="4260"/>
                </a:cubicBezTo>
                <a:cubicBezTo>
                  <a:pt x="5817" y="4224"/>
                  <a:pt x="5832" y="4189"/>
                  <a:pt x="5843" y="4155"/>
                </a:cubicBezTo>
                <a:cubicBezTo>
                  <a:pt x="5854" y="4120"/>
                  <a:pt x="5865" y="4086"/>
                  <a:pt x="5876" y="4051"/>
                </a:cubicBezTo>
                <a:cubicBezTo>
                  <a:pt x="5880" y="4034"/>
                  <a:pt x="5883" y="4018"/>
                  <a:pt x="5886" y="4001"/>
                </a:cubicBezTo>
                <a:cubicBezTo>
                  <a:pt x="5887" y="3991"/>
                  <a:pt x="5887" y="3988"/>
                  <a:pt x="5885" y="3994"/>
                </a:cubicBezTo>
                <a:cubicBezTo>
                  <a:pt x="5882" y="3999"/>
                  <a:pt x="5878" y="4013"/>
                  <a:pt x="5871" y="4036"/>
                </a:cubicBezTo>
                <a:lnTo>
                  <a:pt x="5837" y="4132"/>
                </a:lnTo>
                <a:lnTo>
                  <a:pt x="5834" y="4143"/>
                </a:lnTo>
                <a:lnTo>
                  <a:pt x="5830" y="4154"/>
                </a:lnTo>
                <a:cubicBezTo>
                  <a:pt x="5820" y="4190"/>
                  <a:pt x="5808" y="4224"/>
                  <a:pt x="5793" y="4258"/>
                </a:cubicBezTo>
                <a:cubicBezTo>
                  <a:pt x="5782" y="4291"/>
                  <a:pt x="5767" y="4320"/>
                  <a:pt x="5754" y="4351"/>
                </a:cubicBezTo>
                <a:lnTo>
                  <a:pt x="5754" y="4349"/>
                </a:lnTo>
                <a:cubicBezTo>
                  <a:pt x="5742" y="4374"/>
                  <a:pt x="5732" y="4400"/>
                  <a:pt x="5719" y="4426"/>
                </a:cubicBezTo>
                <a:lnTo>
                  <a:pt x="5681" y="4501"/>
                </a:lnTo>
                <a:cubicBezTo>
                  <a:pt x="5676" y="4515"/>
                  <a:pt x="5670" y="4528"/>
                  <a:pt x="5664" y="4541"/>
                </a:cubicBezTo>
                <a:cubicBezTo>
                  <a:pt x="5657" y="4554"/>
                  <a:pt x="5650" y="4566"/>
                  <a:pt x="5643" y="4578"/>
                </a:cubicBezTo>
                <a:cubicBezTo>
                  <a:pt x="5628" y="4601"/>
                  <a:pt x="5612" y="4624"/>
                  <a:pt x="5598" y="4648"/>
                </a:cubicBezTo>
                <a:lnTo>
                  <a:pt x="5595" y="4651"/>
                </a:lnTo>
                <a:lnTo>
                  <a:pt x="5580" y="4665"/>
                </a:lnTo>
                <a:cubicBezTo>
                  <a:pt x="5571" y="4676"/>
                  <a:pt x="5561" y="4689"/>
                  <a:pt x="5554" y="4696"/>
                </a:cubicBezTo>
                <a:lnTo>
                  <a:pt x="5538" y="4720"/>
                </a:lnTo>
                <a:lnTo>
                  <a:pt x="5508" y="4763"/>
                </a:lnTo>
                <a:lnTo>
                  <a:pt x="5475" y="4805"/>
                </a:lnTo>
                <a:cubicBezTo>
                  <a:pt x="5476" y="4816"/>
                  <a:pt x="5421" y="4908"/>
                  <a:pt x="5528" y="4763"/>
                </a:cubicBezTo>
                <a:lnTo>
                  <a:pt x="5531" y="4765"/>
                </a:lnTo>
                <a:cubicBezTo>
                  <a:pt x="5513" y="4793"/>
                  <a:pt x="5495" y="4818"/>
                  <a:pt x="5479" y="4840"/>
                </a:cubicBezTo>
                <a:cubicBezTo>
                  <a:pt x="5462" y="4862"/>
                  <a:pt x="5448" y="4883"/>
                  <a:pt x="5433" y="4900"/>
                </a:cubicBezTo>
                <a:cubicBezTo>
                  <a:pt x="5410" y="4929"/>
                  <a:pt x="5385" y="4955"/>
                  <a:pt x="5358" y="4980"/>
                </a:cubicBezTo>
                <a:cubicBezTo>
                  <a:pt x="5343" y="4993"/>
                  <a:pt x="5308" y="5029"/>
                  <a:pt x="5278" y="5061"/>
                </a:cubicBezTo>
                <a:cubicBezTo>
                  <a:pt x="5270" y="5069"/>
                  <a:pt x="5263" y="5076"/>
                  <a:pt x="5256" y="5083"/>
                </a:cubicBezTo>
                <a:cubicBezTo>
                  <a:pt x="5248" y="5090"/>
                  <a:pt x="5241" y="5095"/>
                  <a:pt x="5235" y="5100"/>
                </a:cubicBezTo>
                <a:cubicBezTo>
                  <a:pt x="5224" y="5109"/>
                  <a:pt x="5217" y="5114"/>
                  <a:pt x="5217" y="5111"/>
                </a:cubicBezTo>
                <a:lnTo>
                  <a:pt x="5195" y="5134"/>
                </a:lnTo>
                <a:lnTo>
                  <a:pt x="5169" y="5157"/>
                </a:lnTo>
                <a:cubicBezTo>
                  <a:pt x="5135" y="5182"/>
                  <a:pt x="5237" y="5067"/>
                  <a:pt x="5179" y="5117"/>
                </a:cubicBezTo>
                <a:lnTo>
                  <a:pt x="5176" y="5111"/>
                </a:lnTo>
                <a:cubicBezTo>
                  <a:pt x="5194" y="5091"/>
                  <a:pt x="5213" y="5071"/>
                  <a:pt x="5231" y="5051"/>
                </a:cubicBezTo>
                <a:lnTo>
                  <a:pt x="5283" y="4989"/>
                </a:lnTo>
                <a:cubicBezTo>
                  <a:pt x="5294" y="4975"/>
                  <a:pt x="5306" y="4962"/>
                  <a:pt x="5317" y="4948"/>
                </a:cubicBezTo>
                <a:lnTo>
                  <a:pt x="5348" y="4908"/>
                </a:lnTo>
                <a:cubicBezTo>
                  <a:pt x="5369" y="4882"/>
                  <a:pt x="5389" y="4856"/>
                  <a:pt x="5403" y="4832"/>
                </a:cubicBezTo>
                <a:cubicBezTo>
                  <a:pt x="5434" y="4787"/>
                  <a:pt x="5468" y="4743"/>
                  <a:pt x="5496" y="4696"/>
                </a:cubicBezTo>
                <a:lnTo>
                  <a:pt x="5539" y="4626"/>
                </a:lnTo>
                <a:cubicBezTo>
                  <a:pt x="5552" y="4603"/>
                  <a:pt x="5565" y="4580"/>
                  <a:pt x="5577" y="4557"/>
                </a:cubicBezTo>
                <a:lnTo>
                  <a:pt x="5572" y="4560"/>
                </a:lnTo>
                <a:cubicBezTo>
                  <a:pt x="5579" y="4547"/>
                  <a:pt x="5586" y="4533"/>
                  <a:pt x="5592" y="4519"/>
                </a:cubicBezTo>
                <a:cubicBezTo>
                  <a:pt x="5596" y="4507"/>
                  <a:pt x="5602" y="4495"/>
                  <a:pt x="5616" y="4467"/>
                </a:cubicBezTo>
                <a:cubicBezTo>
                  <a:pt x="5630" y="4442"/>
                  <a:pt x="5643" y="4417"/>
                  <a:pt x="5655" y="4393"/>
                </a:cubicBezTo>
                <a:cubicBezTo>
                  <a:pt x="5667" y="4368"/>
                  <a:pt x="5678" y="4343"/>
                  <a:pt x="5688" y="4318"/>
                </a:cubicBezTo>
                <a:cubicBezTo>
                  <a:pt x="5698" y="4293"/>
                  <a:pt x="5710" y="4268"/>
                  <a:pt x="5720" y="4243"/>
                </a:cubicBezTo>
                <a:cubicBezTo>
                  <a:pt x="5730" y="4217"/>
                  <a:pt x="5740" y="4192"/>
                  <a:pt x="5750" y="4166"/>
                </a:cubicBezTo>
                <a:cubicBezTo>
                  <a:pt x="5762" y="4136"/>
                  <a:pt x="5772" y="4105"/>
                  <a:pt x="5782" y="4075"/>
                </a:cubicBezTo>
                <a:cubicBezTo>
                  <a:pt x="5790" y="4050"/>
                  <a:pt x="5799" y="4025"/>
                  <a:pt x="5806" y="4000"/>
                </a:cubicBezTo>
                <a:lnTo>
                  <a:pt x="5825" y="3920"/>
                </a:lnTo>
                <a:cubicBezTo>
                  <a:pt x="5828" y="3906"/>
                  <a:pt x="5832" y="3891"/>
                  <a:pt x="5835" y="3875"/>
                </a:cubicBezTo>
                <a:cubicBezTo>
                  <a:pt x="5839" y="3860"/>
                  <a:pt x="5842" y="3843"/>
                  <a:pt x="5844" y="3829"/>
                </a:cubicBezTo>
                <a:cubicBezTo>
                  <a:pt x="5849" y="3801"/>
                  <a:pt x="5852" y="3779"/>
                  <a:pt x="5848" y="3781"/>
                </a:cubicBezTo>
                <a:lnTo>
                  <a:pt x="5847" y="3787"/>
                </a:lnTo>
                <a:cubicBezTo>
                  <a:pt x="5836" y="3838"/>
                  <a:pt x="5823" y="3887"/>
                  <a:pt x="5821" y="3875"/>
                </a:cubicBezTo>
                <a:cubicBezTo>
                  <a:pt x="5825" y="3842"/>
                  <a:pt x="5831" y="3810"/>
                  <a:pt x="5841" y="3779"/>
                </a:cubicBezTo>
                <a:cubicBezTo>
                  <a:pt x="5852" y="3737"/>
                  <a:pt x="5858" y="3700"/>
                  <a:pt x="5863" y="3667"/>
                </a:cubicBezTo>
                <a:cubicBezTo>
                  <a:pt x="5868" y="3634"/>
                  <a:pt x="5873" y="3607"/>
                  <a:pt x="5874" y="3585"/>
                </a:cubicBezTo>
                <a:cubicBezTo>
                  <a:pt x="5877" y="3541"/>
                  <a:pt x="5875" y="3521"/>
                  <a:pt x="5867" y="3529"/>
                </a:cubicBezTo>
                <a:lnTo>
                  <a:pt x="5867" y="3500"/>
                </a:lnTo>
                <a:cubicBezTo>
                  <a:pt x="5871" y="3442"/>
                  <a:pt x="5866" y="3458"/>
                  <a:pt x="5856" y="3532"/>
                </a:cubicBezTo>
                <a:cubicBezTo>
                  <a:pt x="5850" y="3563"/>
                  <a:pt x="5848" y="3560"/>
                  <a:pt x="5846" y="3557"/>
                </a:cubicBezTo>
                <a:cubicBezTo>
                  <a:pt x="5848" y="3530"/>
                  <a:pt x="5850" y="3502"/>
                  <a:pt x="5852" y="3474"/>
                </a:cubicBezTo>
                <a:cubicBezTo>
                  <a:pt x="5854" y="3447"/>
                  <a:pt x="5854" y="3419"/>
                  <a:pt x="5854" y="3391"/>
                </a:cubicBezTo>
                <a:cubicBezTo>
                  <a:pt x="5854" y="3364"/>
                  <a:pt x="5855" y="3337"/>
                  <a:pt x="5854" y="3310"/>
                </a:cubicBezTo>
                <a:cubicBezTo>
                  <a:pt x="5852" y="3282"/>
                  <a:pt x="5851" y="3256"/>
                  <a:pt x="5850" y="3229"/>
                </a:cubicBezTo>
                <a:cubicBezTo>
                  <a:pt x="5849" y="3196"/>
                  <a:pt x="5844" y="3149"/>
                  <a:pt x="5841" y="3209"/>
                </a:cubicBezTo>
                <a:cubicBezTo>
                  <a:pt x="5834" y="3419"/>
                  <a:pt x="5834" y="3292"/>
                  <a:pt x="5831" y="3234"/>
                </a:cubicBezTo>
                <a:cubicBezTo>
                  <a:pt x="5829" y="3205"/>
                  <a:pt x="5825" y="3188"/>
                  <a:pt x="5823" y="3218"/>
                </a:cubicBezTo>
                <a:cubicBezTo>
                  <a:pt x="5820" y="3260"/>
                  <a:pt x="5816" y="3282"/>
                  <a:pt x="5813" y="3304"/>
                </a:cubicBezTo>
                <a:cubicBezTo>
                  <a:pt x="5809" y="3327"/>
                  <a:pt x="5804" y="3349"/>
                  <a:pt x="5799" y="3394"/>
                </a:cubicBezTo>
                <a:cubicBezTo>
                  <a:pt x="5821" y="3315"/>
                  <a:pt x="5827" y="3452"/>
                  <a:pt x="5803" y="3639"/>
                </a:cubicBezTo>
                <a:lnTo>
                  <a:pt x="5803" y="3640"/>
                </a:lnTo>
                <a:lnTo>
                  <a:pt x="5803" y="3639"/>
                </a:lnTo>
                <a:cubicBezTo>
                  <a:pt x="5800" y="3648"/>
                  <a:pt x="5798" y="3657"/>
                  <a:pt x="5795" y="3666"/>
                </a:cubicBezTo>
                <a:lnTo>
                  <a:pt x="5791" y="3664"/>
                </a:lnTo>
                <a:cubicBezTo>
                  <a:pt x="5794" y="3636"/>
                  <a:pt x="5798" y="3611"/>
                  <a:pt x="5799" y="3589"/>
                </a:cubicBezTo>
                <a:cubicBezTo>
                  <a:pt x="5801" y="3567"/>
                  <a:pt x="5802" y="3549"/>
                  <a:pt x="5802" y="3535"/>
                </a:cubicBezTo>
                <a:cubicBezTo>
                  <a:pt x="5803" y="3519"/>
                  <a:pt x="5803" y="3504"/>
                  <a:pt x="5800" y="3489"/>
                </a:cubicBezTo>
                <a:cubicBezTo>
                  <a:pt x="5798" y="3487"/>
                  <a:pt x="5795" y="3499"/>
                  <a:pt x="5790" y="3524"/>
                </a:cubicBezTo>
                <a:cubicBezTo>
                  <a:pt x="5788" y="3537"/>
                  <a:pt x="5784" y="3553"/>
                  <a:pt x="5781" y="3573"/>
                </a:cubicBezTo>
                <a:cubicBezTo>
                  <a:pt x="5778" y="3592"/>
                  <a:pt x="5773" y="3614"/>
                  <a:pt x="5768" y="3640"/>
                </a:cubicBezTo>
                <a:cubicBezTo>
                  <a:pt x="5763" y="3657"/>
                  <a:pt x="5758" y="3677"/>
                  <a:pt x="5755" y="3699"/>
                </a:cubicBezTo>
                <a:cubicBezTo>
                  <a:pt x="5752" y="3720"/>
                  <a:pt x="5745" y="3743"/>
                  <a:pt x="5741" y="3764"/>
                </a:cubicBezTo>
                <a:cubicBezTo>
                  <a:pt x="5734" y="3792"/>
                  <a:pt x="5728" y="3820"/>
                  <a:pt x="5720" y="3847"/>
                </a:cubicBezTo>
                <a:cubicBezTo>
                  <a:pt x="5717" y="3858"/>
                  <a:pt x="5713" y="3868"/>
                  <a:pt x="5709" y="3880"/>
                </a:cubicBezTo>
                <a:cubicBezTo>
                  <a:pt x="5702" y="3892"/>
                  <a:pt x="5709" y="3856"/>
                  <a:pt x="5706" y="3851"/>
                </a:cubicBezTo>
                <a:cubicBezTo>
                  <a:pt x="5697" y="3884"/>
                  <a:pt x="5685" y="3917"/>
                  <a:pt x="5671" y="3948"/>
                </a:cubicBezTo>
                <a:lnTo>
                  <a:pt x="5662" y="3940"/>
                </a:lnTo>
                <a:lnTo>
                  <a:pt x="5655" y="3958"/>
                </a:lnTo>
                <a:lnTo>
                  <a:pt x="5662" y="3940"/>
                </a:lnTo>
                <a:lnTo>
                  <a:pt x="5666" y="3918"/>
                </a:lnTo>
                <a:lnTo>
                  <a:pt x="5669" y="3900"/>
                </a:lnTo>
                <a:lnTo>
                  <a:pt x="5676" y="3865"/>
                </a:lnTo>
                <a:cubicBezTo>
                  <a:pt x="5679" y="3856"/>
                  <a:pt x="5682" y="3846"/>
                  <a:pt x="5685" y="3835"/>
                </a:cubicBezTo>
                <a:cubicBezTo>
                  <a:pt x="5688" y="3823"/>
                  <a:pt x="5690" y="3813"/>
                  <a:pt x="5692" y="3803"/>
                </a:cubicBezTo>
                <a:cubicBezTo>
                  <a:pt x="5696" y="3790"/>
                  <a:pt x="5698" y="3777"/>
                  <a:pt x="5698" y="3764"/>
                </a:cubicBezTo>
                <a:cubicBezTo>
                  <a:pt x="5693" y="3752"/>
                  <a:pt x="5684" y="3756"/>
                  <a:pt x="5676" y="3756"/>
                </a:cubicBezTo>
                <a:cubicBezTo>
                  <a:pt x="5671" y="3768"/>
                  <a:pt x="5668" y="3780"/>
                  <a:pt x="5665" y="3793"/>
                </a:cubicBezTo>
                <a:cubicBezTo>
                  <a:pt x="5663" y="3800"/>
                  <a:pt x="5661" y="3808"/>
                  <a:pt x="5658" y="3820"/>
                </a:cubicBezTo>
                <a:cubicBezTo>
                  <a:pt x="5656" y="3832"/>
                  <a:pt x="5652" y="3845"/>
                  <a:pt x="5648" y="3860"/>
                </a:cubicBezTo>
                <a:cubicBezTo>
                  <a:pt x="5640" y="3890"/>
                  <a:pt x="5633" y="3925"/>
                  <a:pt x="5623" y="3959"/>
                </a:cubicBezTo>
                <a:cubicBezTo>
                  <a:pt x="5613" y="3993"/>
                  <a:pt x="5604" y="4026"/>
                  <a:pt x="5597" y="4052"/>
                </a:cubicBezTo>
                <a:cubicBezTo>
                  <a:pt x="5593" y="4065"/>
                  <a:pt x="5590" y="4076"/>
                  <a:pt x="5587" y="4085"/>
                </a:cubicBezTo>
                <a:cubicBezTo>
                  <a:pt x="5584" y="4093"/>
                  <a:pt x="5582" y="4099"/>
                  <a:pt x="5582" y="4102"/>
                </a:cubicBezTo>
                <a:lnTo>
                  <a:pt x="5551" y="4183"/>
                </a:lnTo>
                <a:cubicBezTo>
                  <a:pt x="5534" y="4218"/>
                  <a:pt x="5518" y="4251"/>
                  <a:pt x="5502" y="4282"/>
                </a:cubicBezTo>
                <a:cubicBezTo>
                  <a:pt x="5495" y="4297"/>
                  <a:pt x="5486" y="4312"/>
                  <a:pt x="5478" y="4325"/>
                </a:cubicBezTo>
                <a:cubicBezTo>
                  <a:pt x="5470" y="4338"/>
                  <a:pt x="5463" y="4351"/>
                  <a:pt x="5456" y="4363"/>
                </a:cubicBezTo>
                <a:cubicBezTo>
                  <a:pt x="5428" y="4411"/>
                  <a:pt x="5403" y="4442"/>
                  <a:pt x="5391" y="4448"/>
                </a:cubicBezTo>
                <a:cubicBezTo>
                  <a:pt x="5383" y="4467"/>
                  <a:pt x="5375" y="4488"/>
                  <a:pt x="5363" y="4509"/>
                </a:cubicBezTo>
                <a:cubicBezTo>
                  <a:pt x="5352" y="4531"/>
                  <a:pt x="5338" y="4553"/>
                  <a:pt x="5323" y="4577"/>
                </a:cubicBezTo>
                <a:cubicBezTo>
                  <a:pt x="5316" y="4589"/>
                  <a:pt x="5308" y="4602"/>
                  <a:pt x="5300" y="4614"/>
                </a:cubicBezTo>
                <a:cubicBezTo>
                  <a:pt x="5292" y="4627"/>
                  <a:pt x="5282" y="4639"/>
                  <a:pt x="5273" y="4652"/>
                </a:cubicBezTo>
                <a:cubicBezTo>
                  <a:pt x="5253" y="4677"/>
                  <a:pt x="5235" y="4704"/>
                  <a:pt x="5213" y="4730"/>
                </a:cubicBezTo>
                <a:cubicBezTo>
                  <a:pt x="5245" y="4683"/>
                  <a:pt x="5256" y="4660"/>
                  <a:pt x="5249" y="4662"/>
                </a:cubicBezTo>
                <a:cubicBezTo>
                  <a:pt x="5240" y="4667"/>
                  <a:pt x="5233" y="4675"/>
                  <a:pt x="5226" y="4683"/>
                </a:cubicBezTo>
                <a:lnTo>
                  <a:pt x="5204" y="4707"/>
                </a:lnTo>
                <a:cubicBezTo>
                  <a:pt x="5195" y="4717"/>
                  <a:pt x="5185" y="4728"/>
                  <a:pt x="5174" y="4739"/>
                </a:cubicBezTo>
                <a:cubicBezTo>
                  <a:pt x="5172" y="4738"/>
                  <a:pt x="5173" y="4733"/>
                  <a:pt x="5169" y="4735"/>
                </a:cubicBezTo>
                <a:cubicBezTo>
                  <a:pt x="5151" y="4743"/>
                  <a:pt x="5182" y="4703"/>
                  <a:pt x="5249" y="4608"/>
                </a:cubicBezTo>
                <a:lnTo>
                  <a:pt x="5249" y="4607"/>
                </a:lnTo>
                <a:cubicBezTo>
                  <a:pt x="5246" y="4608"/>
                  <a:pt x="5246" y="4602"/>
                  <a:pt x="5228" y="4627"/>
                </a:cubicBezTo>
                <a:cubicBezTo>
                  <a:pt x="5149" y="4736"/>
                  <a:pt x="5079" y="4809"/>
                  <a:pt x="5042" y="4834"/>
                </a:cubicBezTo>
                <a:cubicBezTo>
                  <a:pt x="5023" y="4848"/>
                  <a:pt x="4966" y="4914"/>
                  <a:pt x="4926" y="4956"/>
                </a:cubicBezTo>
                <a:cubicBezTo>
                  <a:pt x="4886" y="5009"/>
                  <a:pt x="4984" y="4935"/>
                  <a:pt x="4884" y="5043"/>
                </a:cubicBezTo>
                <a:cubicBezTo>
                  <a:pt x="4873" y="5054"/>
                  <a:pt x="4860" y="5065"/>
                  <a:pt x="4848" y="5076"/>
                </a:cubicBezTo>
                <a:cubicBezTo>
                  <a:pt x="4837" y="5086"/>
                  <a:pt x="4826" y="5096"/>
                  <a:pt x="4819" y="5104"/>
                </a:cubicBezTo>
                <a:cubicBezTo>
                  <a:pt x="4772" y="5145"/>
                  <a:pt x="4772" y="5149"/>
                  <a:pt x="4777" y="5149"/>
                </a:cubicBezTo>
                <a:lnTo>
                  <a:pt x="4787" y="5155"/>
                </a:lnTo>
                <a:lnTo>
                  <a:pt x="4797" y="5155"/>
                </a:lnTo>
                <a:cubicBezTo>
                  <a:pt x="4769" y="5181"/>
                  <a:pt x="4740" y="5205"/>
                  <a:pt x="4709" y="5226"/>
                </a:cubicBezTo>
                <a:cubicBezTo>
                  <a:pt x="4681" y="5247"/>
                  <a:pt x="4652" y="5263"/>
                  <a:pt x="4621" y="5285"/>
                </a:cubicBezTo>
                <a:cubicBezTo>
                  <a:pt x="4611" y="5291"/>
                  <a:pt x="4601" y="5296"/>
                  <a:pt x="4591" y="5302"/>
                </a:cubicBezTo>
                <a:lnTo>
                  <a:pt x="4560" y="5317"/>
                </a:lnTo>
                <a:cubicBezTo>
                  <a:pt x="4561" y="5313"/>
                  <a:pt x="4556" y="5313"/>
                  <a:pt x="4565" y="5304"/>
                </a:cubicBezTo>
                <a:cubicBezTo>
                  <a:pt x="4588" y="5284"/>
                  <a:pt x="4577" y="5286"/>
                  <a:pt x="4553" y="5297"/>
                </a:cubicBezTo>
                <a:cubicBezTo>
                  <a:pt x="4540" y="5303"/>
                  <a:pt x="4525" y="5311"/>
                  <a:pt x="4508" y="5320"/>
                </a:cubicBezTo>
                <a:cubicBezTo>
                  <a:pt x="4491" y="5328"/>
                  <a:pt x="4474" y="5339"/>
                  <a:pt x="4456" y="5346"/>
                </a:cubicBezTo>
                <a:cubicBezTo>
                  <a:pt x="4426" y="5359"/>
                  <a:pt x="4397" y="5376"/>
                  <a:pt x="4371" y="5397"/>
                </a:cubicBezTo>
                <a:cubicBezTo>
                  <a:pt x="4347" y="5416"/>
                  <a:pt x="4319" y="5432"/>
                  <a:pt x="4290" y="5443"/>
                </a:cubicBezTo>
                <a:cubicBezTo>
                  <a:pt x="4248" y="5463"/>
                  <a:pt x="4260" y="5452"/>
                  <a:pt x="4288" y="5435"/>
                </a:cubicBezTo>
                <a:cubicBezTo>
                  <a:pt x="4309" y="5422"/>
                  <a:pt x="4359" y="5394"/>
                  <a:pt x="4319" y="5411"/>
                </a:cubicBezTo>
                <a:cubicBezTo>
                  <a:pt x="4285" y="5425"/>
                  <a:pt x="4260" y="5442"/>
                  <a:pt x="4231" y="5457"/>
                </a:cubicBezTo>
                <a:cubicBezTo>
                  <a:pt x="4202" y="5472"/>
                  <a:pt x="4178" y="5484"/>
                  <a:pt x="4158" y="5494"/>
                </a:cubicBezTo>
                <a:cubicBezTo>
                  <a:pt x="4142" y="5503"/>
                  <a:pt x="4125" y="5510"/>
                  <a:pt x="4107" y="5516"/>
                </a:cubicBezTo>
                <a:cubicBezTo>
                  <a:pt x="4085" y="5525"/>
                  <a:pt x="4062" y="5530"/>
                  <a:pt x="4039" y="5532"/>
                </a:cubicBezTo>
                <a:cubicBezTo>
                  <a:pt x="4002" y="5537"/>
                  <a:pt x="3966" y="5548"/>
                  <a:pt x="3932" y="5562"/>
                </a:cubicBezTo>
                <a:cubicBezTo>
                  <a:pt x="3902" y="5574"/>
                  <a:pt x="3883" y="5580"/>
                  <a:pt x="3875" y="5584"/>
                </a:cubicBezTo>
                <a:cubicBezTo>
                  <a:pt x="3868" y="5587"/>
                  <a:pt x="3871" y="5589"/>
                  <a:pt x="3885" y="5587"/>
                </a:cubicBezTo>
                <a:cubicBezTo>
                  <a:pt x="3896" y="5586"/>
                  <a:pt x="3905" y="5586"/>
                  <a:pt x="3916" y="5584"/>
                </a:cubicBezTo>
                <a:cubicBezTo>
                  <a:pt x="3927" y="5582"/>
                  <a:pt x="3940" y="5579"/>
                  <a:pt x="3957" y="5574"/>
                </a:cubicBezTo>
                <a:cubicBezTo>
                  <a:pt x="3982" y="5567"/>
                  <a:pt x="4007" y="5561"/>
                  <a:pt x="4032" y="5557"/>
                </a:cubicBezTo>
                <a:cubicBezTo>
                  <a:pt x="4047" y="5555"/>
                  <a:pt x="4053" y="5554"/>
                  <a:pt x="4054" y="5558"/>
                </a:cubicBezTo>
                <a:lnTo>
                  <a:pt x="4063" y="5560"/>
                </a:lnTo>
                <a:lnTo>
                  <a:pt x="4068" y="5561"/>
                </a:lnTo>
                <a:cubicBezTo>
                  <a:pt x="4073" y="5562"/>
                  <a:pt x="4073" y="5565"/>
                  <a:pt x="4056" y="5574"/>
                </a:cubicBezTo>
                <a:cubicBezTo>
                  <a:pt x="4037" y="5581"/>
                  <a:pt x="4017" y="5587"/>
                  <a:pt x="3997" y="5594"/>
                </a:cubicBezTo>
                <a:cubicBezTo>
                  <a:pt x="4004" y="5586"/>
                  <a:pt x="3972" y="5592"/>
                  <a:pt x="3937" y="5600"/>
                </a:cubicBezTo>
                <a:cubicBezTo>
                  <a:pt x="3908" y="5607"/>
                  <a:pt x="3879" y="5611"/>
                  <a:pt x="3850" y="5611"/>
                </a:cubicBezTo>
                <a:cubicBezTo>
                  <a:pt x="3834" y="5614"/>
                  <a:pt x="3818" y="5617"/>
                  <a:pt x="3802" y="5623"/>
                </a:cubicBezTo>
                <a:cubicBezTo>
                  <a:pt x="3785" y="5627"/>
                  <a:pt x="3767" y="5632"/>
                  <a:pt x="3751" y="5638"/>
                </a:cubicBezTo>
                <a:cubicBezTo>
                  <a:pt x="3734" y="5647"/>
                  <a:pt x="3676" y="5666"/>
                  <a:pt x="3741" y="5658"/>
                </a:cubicBezTo>
                <a:cubicBezTo>
                  <a:pt x="3741" y="5662"/>
                  <a:pt x="3745" y="5666"/>
                  <a:pt x="3809" y="5653"/>
                </a:cubicBezTo>
                <a:lnTo>
                  <a:pt x="3829" y="5660"/>
                </a:lnTo>
                <a:cubicBezTo>
                  <a:pt x="3814" y="5665"/>
                  <a:pt x="3802" y="5668"/>
                  <a:pt x="3793" y="5671"/>
                </a:cubicBezTo>
                <a:cubicBezTo>
                  <a:pt x="3788" y="5672"/>
                  <a:pt x="3783" y="5674"/>
                  <a:pt x="3778" y="5676"/>
                </a:cubicBezTo>
                <a:cubicBezTo>
                  <a:pt x="3773" y="5679"/>
                  <a:pt x="3777" y="5679"/>
                  <a:pt x="3785" y="5679"/>
                </a:cubicBezTo>
                <a:cubicBezTo>
                  <a:pt x="3800" y="5678"/>
                  <a:pt x="3825" y="5675"/>
                  <a:pt x="3803" y="5683"/>
                </a:cubicBezTo>
                <a:cubicBezTo>
                  <a:pt x="3774" y="5690"/>
                  <a:pt x="3746" y="5696"/>
                  <a:pt x="3721" y="5703"/>
                </a:cubicBezTo>
                <a:lnTo>
                  <a:pt x="3686" y="5713"/>
                </a:lnTo>
                <a:cubicBezTo>
                  <a:pt x="3675" y="5715"/>
                  <a:pt x="3664" y="5718"/>
                  <a:pt x="3655" y="5721"/>
                </a:cubicBezTo>
                <a:cubicBezTo>
                  <a:pt x="3617" y="5727"/>
                  <a:pt x="3585" y="5733"/>
                  <a:pt x="3555" y="5736"/>
                </a:cubicBezTo>
                <a:cubicBezTo>
                  <a:pt x="3525" y="5738"/>
                  <a:pt x="3497" y="5740"/>
                  <a:pt x="3471" y="5742"/>
                </a:cubicBezTo>
                <a:lnTo>
                  <a:pt x="3431" y="5745"/>
                </a:lnTo>
                <a:lnTo>
                  <a:pt x="3390" y="5745"/>
                </a:lnTo>
                <a:cubicBezTo>
                  <a:pt x="3363" y="5745"/>
                  <a:pt x="3336" y="5749"/>
                  <a:pt x="3300" y="5748"/>
                </a:cubicBezTo>
                <a:cubicBezTo>
                  <a:pt x="3264" y="5748"/>
                  <a:pt x="3245" y="5745"/>
                  <a:pt x="3220" y="5743"/>
                </a:cubicBezTo>
                <a:cubicBezTo>
                  <a:pt x="3207" y="5742"/>
                  <a:pt x="3194" y="5741"/>
                  <a:pt x="3176" y="5741"/>
                </a:cubicBezTo>
                <a:cubicBezTo>
                  <a:pt x="3158" y="5741"/>
                  <a:pt x="3137" y="5739"/>
                  <a:pt x="3108" y="5739"/>
                </a:cubicBezTo>
                <a:lnTo>
                  <a:pt x="3048" y="5737"/>
                </a:lnTo>
                <a:cubicBezTo>
                  <a:pt x="3028" y="5736"/>
                  <a:pt x="3008" y="5734"/>
                  <a:pt x="2988" y="5732"/>
                </a:cubicBezTo>
                <a:cubicBezTo>
                  <a:pt x="2947" y="5729"/>
                  <a:pt x="2906" y="5727"/>
                  <a:pt x="2866" y="5721"/>
                </a:cubicBezTo>
                <a:cubicBezTo>
                  <a:pt x="2841" y="5715"/>
                  <a:pt x="2808" y="5710"/>
                  <a:pt x="2774" y="5705"/>
                </a:cubicBezTo>
                <a:lnTo>
                  <a:pt x="2666" y="5685"/>
                </a:lnTo>
                <a:cubicBezTo>
                  <a:pt x="2660" y="5679"/>
                  <a:pt x="2632" y="5669"/>
                  <a:pt x="2689" y="5675"/>
                </a:cubicBezTo>
                <a:lnTo>
                  <a:pt x="2689" y="5667"/>
                </a:lnTo>
                <a:cubicBezTo>
                  <a:pt x="2661" y="5662"/>
                  <a:pt x="2633" y="5655"/>
                  <a:pt x="2606" y="5648"/>
                </a:cubicBezTo>
                <a:lnTo>
                  <a:pt x="2549" y="5635"/>
                </a:lnTo>
                <a:cubicBezTo>
                  <a:pt x="2519" y="5628"/>
                  <a:pt x="2490" y="5619"/>
                  <a:pt x="2461" y="5611"/>
                </a:cubicBezTo>
                <a:lnTo>
                  <a:pt x="2418" y="5600"/>
                </a:lnTo>
                <a:cubicBezTo>
                  <a:pt x="2404" y="5596"/>
                  <a:pt x="2390" y="5591"/>
                  <a:pt x="2375" y="5587"/>
                </a:cubicBezTo>
                <a:cubicBezTo>
                  <a:pt x="2329" y="5576"/>
                  <a:pt x="2303" y="5573"/>
                  <a:pt x="2307" y="5580"/>
                </a:cubicBezTo>
                <a:cubicBezTo>
                  <a:pt x="2298" y="5580"/>
                  <a:pt x="2288" y="5579"/>
                  <a:pt x="2279" y="5578"/>
                </a:cubicBezTo>
                <a:lnTo>
                  <a:pt x="2254" y="5568"/>
                </a:lnTo>
                <a:cubicBezTo>
                  <a:pt x="2255" y="5572"/>
                  <a:pt x="2233" y="5565"/>
                  <a:pt x="2199" y="5552"/>
                </a:cubicBezTo>
                <a:lnTo>
                  <a:pt x="2168" y="5542"/>
                </a:lnTo>
                <a:lnTo>
                  <a:pt x="2138" y="5531"/>
                </a:lnTo>
                <a:cubicBezTo>
                  <a:pt x="2135" y="5547"/>
                  <a:pt x="2132" y="5554"/>
                  <a:pt x="2350" y="5631"/>
                </a:cubicBezTo>
                <a:cubicBezTo>
                  <a:pt x="2371" y="5638"/>
                  <a:pt x="2391" y="5647"/>
                  <a:pt x="2411" y="5654"/>
                </a:cubicBezTo>
                <a:cubicBezTo>
                  <a:pt x="2399" y="5653"/>
                  <a:pt x="2388" y="5652"/>
                  <a:pt x="2376" y="5651"/>
                </a:cubicBezTo>
                <a:cubicBezTo>
                  <a:pt x="2385" y="5655"/>
                  <a:pt x="2395" y="5660"/>
                  <a:pt x="2404" y="5663"/>
                </a:cubicBezTo>
                <a:lnTo>
                  <a:pt x="2418" y="5671"/>
                </a:lnTo>
                <a:cubicBezTo>
                  <a:pt x="2385" y="5665"/>
                  <a:pt x="2353" y="5656"/>
                  <a:pt x="2322" y="5644"/>
                </a:cubicBezTo>
                <a:cubicBezTo>
                  <a:pt x="2312" y="5643"/>
                  <a:pt x="2289" y="5637"/>
                  <a:pt x="2269" y="5631"/>
                </a:cubicBezTo>
                <a:cubicBezTo>
                  <a:pt x="2256" y="5625"/>
                  <a:pt x="2243" y="5622"/>
                  <a:pt x="2230" y="5621"/>
                </a:cubicBezTo>
                <a:lnTo>
                  <a:pt x="2264" y="5636"/>
                </a:lnTo>
                <a:cubicBezTo>
                  <a:pt x="2291" y="5645"/>
                  <a:pt x="2319" y="5654"/>
                  <a:pt x="2346" y="5663"/>
                </a:cubicBezTo>
                <a:cubicBezTo>
                  <a:pt x="2362" y="5672"/>
                  <a:pt x="2353" y="5673"/>
                  <a:pt x="2344" y="5674"/>
                </a:cubicBezTo>
                <a:cubicBezTo>
                  <a:pt x="2347" y="5675"/>
                  <a:pt x="2350" y="5677"/>
                  <a:pt x="2353" y="5679"/>
                </a:cubicBezTo>
                <a:cubicBezTo>
                  <a:pt x="2340" y="5678"/>
                  <a:pt x="2353" y="5686"/>
                  <a:pt x="2300" y="5669"/>
                </a:cubicBezTo>
                <a:cubicBezTo>
                  <a:pt x="2286" y="5665"/>
                  <a:pt x="2271" y="5662"/>
                  <a:pt x="2257" y="5659"/>
                </a:cubicBezTo>
                <a:cubicBezTo>
                  <a:pt x="2231" y="5652"/>
                  <a:pt x="2220" y="5651"/>
                  <a:pt x="2232" y="5659"/>
                </a:cubicBezTo>
                <a:cubicBezTo>
                  <a:pt x="2244" y="5665"/>
                  <a:pt x="2256" y="5671"/>
                  <a:pt x="2269" y="5676"/>
                </a:cubicBezTo>
                <a:cubicBezTo>
                  <a:pt x="2287" y="5683"/>
                  <a:pt x="2313" y="5692"/>
                  <a:pt x="2347" y="5704"/>
                </a:cubicBezTo>
                <a:cubicBezTo>
                  <a:pt x="2364" y="5709"/>
                  <a:pt x="2380" y="5716"/>
                  <a:pt x="2397" y="5721"/>
                </a:cubicBezTo>
                <a:cubicBezTo>
                  <a:pt x="2428" y="5730"/>
                  <a:pt x="2459" y="5740"/>
                  <a:pt x="2489" y="5752"/>
                </a:cubicBezTo>
                <a:lnTo>
                  <a:pt x="2482" y="5760"/>
                </a:lnTo>
                <a:cubicBezTo>
                  <a:pt x="2501" y="5766"/>
                  <a:pt x="2521" y="5771"/>
                  <a:pt x="2541" y="5776"/>
                </a:cubicBezTo>
                <a:cubicBezTo>
                  <a:pt x="2561" y="5781"/>
                  <a:pt x="2582" y="5786"/>
                  <a:pt x="2604" y="5790"/>
                </a:cubicBezTo>
                <a:cubicBezTo>
                  <a:pt x="2624" y="5796"/>
                  <a:pt x="2644" y="5801"/>
                  <a:pt x="2664" y="5804"/>
                </a:cubicBezTo>
                <a:lnTo>
                  <a:pt x="2723" y="5815"/>
                </a:lnTo>
                <a:cubicBezTo>
                  <a:pt x="2760" y="5821"/>
                  <a:pt x="2797" y="5825"/>
                  <a:pt x="2835" y="5828"/>
                </a:cubicBezTo>
                <a:cubicBezTo>
                  <a:pt x="2853" y="5829"/>
                  <a:pt x="2871" y="5830"/>
                  <a:pt x="2888" y="5832"/>
                </a:cubicBezTo>
                <a:cubicBezTo>
                  <a:pt x="2906" y="5834"/>
                  <a:pt x="2925" y="5834"/>
                  <a:pt x="2943" y="5835"/>
                </a:cubicBezTo>
                <a:lnTo>
                  <a:pt x="3001" y="5840"/>
                </a:lnTo>
                <a:lnTo>
                  <a:pt x="3033" y="5842"/>
                </a:lnTo>
                <a:lnTo>
                  <a:pt x="3065" y="5843"/>
                </a:lnTo>
                <a:cubicBezTo>
                  <a:pt x="3217" y="5854"/>
                  <a:pt x="3371" y="5848"/>
                  <a:pt x="3522" y="5827"/>
                </a:cubicBezTo>
                <a:lnTo>
                  <a:pt x="3575" y="5821"/>
                </a:lnTo>
                <a:lnTo>
                  <a:pt x="3627" y="5812"/>
                </a:lnTo>
                <a:lnTo>
                  <a:pt x="3679" y="5803"/>
                </a:lnTo>
                <a:lnTo>
                  <a:pt x="3706" y="5799"/>
                </a:lnTo>
                <a:lnTo>
                  <a:pt x="3731" y="5793"/>
                </a:lnTo>
                <a:cubicBezTo>
                  <a:pt x="3735" y="5795"/>
                  <a:pt x="3737" y="5796"/>
                  <a:pt x="3731" y="5798"/>
                </a:cubicBezTo>
                <a:cubicBezTo>
                  <a:pt x="3715" y="5804"/>
                  <a:pt x="3699" y="5808"/>
                  <a:pt x="3682" y="5811"/>
                </a:cubicBezTo>
                <a:cubicBezTo>
                  <a:pt x="3641" y="5818"/>
                  <a:pt x="3600" y="5827"/>
                  <a:pt x="3636" y="5824"/>
                </a:cubicBezTo>
                <a:cubicBezTo>
                  <a:pt x="3675" y="5819"/>
                  <a:pt x="3701" y="5819"/>
                  <a:pt x="3720" y="5819"/>
                </a:cubicBezTo>
                <a:cubicBezTo>
                  <a:pt x="3734" y="5818"/>
                  <a:pt x="3747" y="5819"/>
                  <a:pt x="3760" y="5821"/>
                </a:cubicBezTo>
                <a:cubicBezTo>
                  <a:pt x="3791" y="5817"/>
                  <a:pt x="3821" y="5811"/>
                  <a:pt x="3851" y="5803"/>
                </a:cubicBezTo>
                <a:lnTo>
                  <a:pt x="3894" y="5797"/>
                </a:lnTo>
                <a:cubicBezTo>
                  <a:pt x="3876" y="5805"/>
                  <a:pt x="3859" y="5813"/>
                  <a:pt x="3841" y="5820"/>
                </a:cubicBezTo>
                <a:cubicBezTo>
                  <a:pt x="3898" y="5815"/>
                  <a:pt x="3958" y="5807"/>
                  <a:pt x="3948" y="5822"/>
                </a:cubicBezTo>
                <a:cubicBezTo>
                  <a:pt x="3964" y="5819"/>
                  <a:pt x="3981" y="5816"/>
                  <a:pt x="3997" y="5811"/>
                </a:cubicBezTo>
                <a:cubicBezTo>
                  <a:pt x="4001" y="5811"/>
                  <a:pt x="4005" y="5810"/>
                  <a:pt x="4009" y="5809"/>
                </a:cubicBezTo>
                <a:cubicBezTo>
                  <a:pt x="4012" y="5809"/>
                  <a:pt x="4019" y="5808"/>
                  <a:pt x="4025" y="5807"/>
                </a:cubicBezTo>
                <a:lnTo>
                  <a:pt x="4030" y="5806"/>
                </a:lnTo>
                <a:lnTo>
                  <a:pt x="4040" y="5805"/>
                </a:lnTo>
                <a:cubicBezTo>
                  <a:pt x="4044" y="5806"/>
                  <a:pt x="4033" y="5812"/>
                  <a:pt x="3977" y="5832"/>
                </a:cubicBezTo>
                <a:lnTo>
                  <a:pt x="3899" y="5852"/>
                </a:lnTo>
                <a:lnTo>
                  <a:pt x="3860" y="5861"/>
                </a:lnTo>
                <a:lnTo>
                  <a:pt x="3820" y="5869"/>
                </a:lnTo>
                <a:cubicBezTo>
                  <a:pt x="3790" y="5874"/>
                  <a:pt x="3759" y="5882"/>
                  <a:pt x="3725" y="5886"/>
                </a:cubicBezTo>
                <a:cubicBezTo>
                  <a:pt x="3692" y="5891"/>
                  <a:pt x="3657" y="5896"/>
                  <a:pt x="3622" y="5903"/>
                </a:cubicBezTo>
                <a:cubicBezTo>
                  <a:pt x="3587" y="5909"/>
                  <a:pt x="3550" y="5912"/>
                  <a:pt x="3514" y="5917"/>
                </a:cubicBezTo>
                <a:lnTo>
                  <a:pt x="3459" y="5924"/>
                </a:lnTo>
                <a:cubicBezTo>
                  <a:pt x="3440" y="5926"/>
                  <a:pt x="3422" y="5926"/>
                  <a:pt x="3403" y="5928"/>
                </a:cubicBezTo>
                <a:cubicBezTo>
                  <a:pt x="3401" y="5932"/>
                  <a:pt x="3400" y="5935"/>
                  <a:pt x="3401" y="5939"/>
                </a:cubicBezTo>
                <a:cubicBezTo>
                  <a:pt x="3403" y="5943"/>
                  <a:pt x="3382" y="5948"/>
                  <a:pt x="3308" y="5952"/>
                </a:cubicBezTo>
                <a:lnTo>
                  <a:pt x="3303" y="5958"/>
                </a:lnTo>
                <a:lnTo>
                  <a:pt x="3308" y="5952"/>
                </a:lnTo>
                <a:cubicBezTo>
                  <a:pt x="3305" y="5951"/>
                  <a:pt x="3301" y="5949"/>
                  <a:pt x="3274" y="5949"/>
                </a:cubicBezTo>
                <a:cubicBezTo>
                  <a:pt x="3246" y="5945"/>
                  <a:pt x="3292" y="5940"/>
                  <a:pt x="3316" y="5935"/>
                </a:cubicBezTo>
                <a:cubicBezTo>
                  <a:pt x="3311" y="5935"/>
                  <a:pt x="3311" y="5934"/>
                  <a:pt x="3316" y="5933"/>
                </a:cubicBezTo>
                <a:cubicBezTo>
                  <a:pt x="3302" y="5933"/>
                  <a:pt x="3287" y="5933"/>
                  <a:pt x="3272" y="5933"/>
                </a:cubicBezTo>
                <a:cubicBezTo>
                  <a:pt x="3247" y="5930"/>
                  <a:pt x="3166" y="5930"/>
                  <a:pt x="3231" y="5923"/>
                </a:cubicBezTo>
                <a:cubicBezTo>
                  <a:pt x="3225" y="5917"/>
                  <a:pt x="3222" y="5913"/>
                  <a:pt x="3324" y="5906"/>
                </a:cubicBezTo>
                <a:cubicBezTo>
                  <a:pt x="3359" y="5903"/>
                  <a:pt x="3398" y="5899"/>
                  <a:pt x="3384" y="5896"/>
                </a:cubicBezTo>
                <a:cubicBezTo>
                  <a:pt x="3371" y="5895"/>
                  <a:pt x="3358" y="5895"/>
                  <a:pt x="3345" y="5896"/>
                </a:cubicBezTo>
                <a:cubicBezTo>
                  <a:pt x="3328" y="5897"/>
                  <a:pt x="3306" y="5899"/>
                  <a:pt x="3283" y="5899"/>
                </a:cubicBezTo>
                <a:lnTo>
                  <a:pt x="3165" y="5902"/>
                </a:lnTo>
                <a:lnTo>
                  <a:pt x="3046" y="5899"/>
                </a:lnTo>
                <a:cubicBezTo>
                  <a:pt x="3035" y="5899"/>
                  <a:pt x="3023" y="5899"/>
                  <a:pt x="3012" y="5899"/>
                </a:cubicBezTo>
                <a:lnTo>
                  <a:pt x="2978" y="5894"/>
                </a:lnTo>
                <a:lnTo>
                  <a:pt x="2981" y="5891"/>
                </a:lnTo>
                <a:cubicBezTo>
                  <a:pt x="2966" y="5886"/>
                  <a:pt x="3016" y="5884"/>
                  <a:pt x="2917" y="5875"/>
                </a:cubicBezTo>
                <a:cubicBezTo>
                  <a:pt x="2895" y="5874"/>
                  <a:pt x="2873" y="5871"/>
                  <a:pt x="2851" y="5868"/>
                </a:cubicBezTo>
                <a:lnTo>
                  <a:pt x="2771" y="5860"/>
                </a:lnTo>
                <a:cubicBezTo>
                  <a:pt x="2744" y="5857"/>
                  <a:pt x="2717" y="5852"/>
                  <a:pt x="2691" y="5847"/>
                </a:cubicBezTo>
                <a:cubicBezTo>
                  <a:pt x="2665" y="5842"/>
                  <a:pt x="2637" y="5838"/>
                  <a:pt x="2610" y="5832"/>
                </a:cubicBezTo>
                <a:lnTo>
                  <a:pt x="2530" y="5814"/>
                </a:lnTo>
                <a:cubicBezTo>
                  <a:pt x="2495" y="5806"/>
                  <a:pt x="2462" y="5795"/>
                  <a:pt x="2429" y="5785"/>
                </a:cubicBezTo>
                <a:cubicBezTo>
                  <a:pt x="2395" y="5774"/>
                  <a:pt x="2361" y="5765"/>
                  <a:pt x="2325" y="5752"/>
                </a:cubicBezTo>
                <a:lnTo>
                  <a:pt x="2265" y="5723"/>
                </a:lnTo>
                <a:cubicBezTo>
                  <a:pt x="2244" y="5715"/>
                  <a:pt x="2220" y="5705"/>
                  <a:pt x="2206" y="5698"/>
                </a:cubicBezTo>
                <a:cubicBezTo>
                  <a:pt x="2170" y="5679"/>
                  <a:pt x="2120" y="5657"/>
                  <a:pt x="2078" y="5642"/>
                </a:cubicBezTo>
                <a:cubicBezTo>
                  <a:pt x="2036" y="5627"/>
                  <a:pt x="2088" y="5655"/>
                  <a:pt x="2131" y="5675"/>
                </a:cubicBezTo>
                <a:cubicBezTo>
                  <a:pt x="2213" y="5710"/>
                  <a:pt x="2203" y="5713"/>
                  <a:pt x="2198" y="5716"/>
                </a:cubicBezTo>
                <a:cubicBezTo>
                  <a:pt x="2174" y="5709"/>
                  <a:pt x="2148" y="5701"/>
                  <a:pt x="2123" y="5693"/>
                </a:cubicBezTo>
                <a:cubicBezTo>
                  <a:pt x="2098" y="5685"/>
                  <a:pt x="2071" y="5673"/>
                  <a:pt x="2043" y="5661"/>
                </a:cubicBezTo>
                <a:cubicBezTo>
                  <a:pt x="2012" y="5649"/>
                  <a:pt x="1982" y="5635"/>
                  <a:pt x="1953" y="5620"/>
                </a:cubicBezTo>
                <a:lnTo>
                  <a:pt x="1905" y="5594"/>
                </a:lnTo>
                <a:cubicBezTo>
                  <a:pt x="1888" y="5585"/>
                  <a:pt x="1871" y="5576"/>
                  <a:pt x="1853" y="5565"/>
                </a:cubicBezTo>
                <a:cubicBezTo>
                  <a:pt x="1821" y="5544"/>
                  <a:pt x="1792" y="5530"/>
                  <a:pt x="1764" y="5516"/>
                </a:cubicBezTo>
                <a:cubicBezTo>
                  <a:pt x="1703" y="5477"/>
                  <a:pt x="1671" y="5453"/>
                  <a:pt x="1695" y="5462"/>
                </a:cubicBezTo>
                <a:cubicBezTo>
                  <a:pt x="1706" y="5467"/>
                  <a:pt x="1730" y="5479"/>
                  <a:pt x="1701" y="5456"/>
                </a:cubicBezTo>
                <a:cubicBezTo>
                  <a:pt x="1689" y="5446"/>
                  <a:pt x="1672" y="5435"/>
                  <a:pt x="1653" y="5421"/>
                </a:cubicBezTo>
                <a:cubicBezTo>
                  <a:pt x="1635" y="5407"/>
                  <a:pt x="1614" y="5392"/>
                  <a:pt x="1590" y="5375"/>
                </a:cubicBezTo>
                <a:cubicBezTo>
                  <a:pt x="1575" y="5362"/>
                  <a:pt x="1558" y="5349"/>
                  <a:pt x="1543" y="5335"/>
                </a:cubicBezTo>
                <a:lnTo>
                  <a:pt x="1526" y="5313"/>
                </a:lnTo>
                <a:lnTo>
                  <a:pt x="1530" y="5301"/>
                </a:lnTo>
                <a:lnTo>
                  <a:pt x="1531" y="5300"/>
                </a:lnTo>
                <a:cubicBezTo>
                  <a:pt x="1548" y="5311"/>
                  <a:pt x="1564" y="5323"/>
                  <a:pt x="1582" y="5334"/>
                </a:cubicBezTo>
                <a:cubicBezTo>
                  <a:pt x="1617" y="5357"/>
                  <a:pt x="1648" y="5380"/>
                  <a:pt x="1684" y="5402"/>
                </a:cubicBezTo>
                <a:cubicBezTo>
                  <a:pt x="1720" y="5425"/>
                  <a:pt x="1752" y="5446"/>
                  <a:pt x="1788" y="5465"/>
                </a:cubicBezTo>
                <a:cubicBezTo>
                  <a:pt x="1823" y="5483"/>
                  <a:pt x="1858" y="5503"/>
                  <a:pt x="1898" y="5527"/>
                </a:cubicBezTo>
                <a:cubicBezTo>
                  <a:pt x="1884" y="5513"/>
                  <a:pt x="1868" y="5500"/>
                  <a:pt x="1851" y="5491"/>
                </a:cubicBezTo>
                <a:cubicBezTo>
                  <a:pt x="1825" y="5475"/>
                  <a:pt x="1790" y="5456"/>
                  <a:pt x="1752" y="5431"/>
                </a:cubicBezTo>
                <a:lnTo>
                  <a:pt x="1682" y="5386"/>
                </a:lnTo>
                <a:lnTo>
                  <a:pt x="1614" y="5338"/>
                </a:lnTo>
                <a:cubicBezTo>
                  <a:pt x="1600" y="5328"/>
                  <a:pt x="1586" y="5318"/>
                  <a:pt x="1572" y="5308"/>
                </a:cubicBezTo>
                <a:cubicBezTo>
                  <a:pt x="1551" y="5295"/>
                  <a:pt x="1531" y="5280"/>
                  <a:pt x="1511" y="5265"/>
                </a:cubicBezTo>
                <a:cubicBezTo>
                  <a:pt x="1499" y="5256"/>
                  <a:pt x="1486" y="5246"/>
                  <a:pt x="1473" y="5236"/>
                </a:cubicBezTo>
                <a:lnTo>
                  <a:pt x="1437" y="5206"/>
                </a:lnTo>
                <a:cubicBezTo>
                  <a:pt x="1436" y="5206"/>
                  <a:pt x="1436" y="5207"/>
                  <a:pt x="1435" y="5207"/>
                </a:cubicBezTo>
                <a:cubicBezTo>
                  <a:pt x="1414" y="5191"/>
                  <a:pt x="1392" y="5174"/>
                  <a:pt x="1369" y="5154"/>
                </a:cubicBezTo>
                <a:cubicBezTo>
                  <a:pt x="1348" y="5133"/>
                  <a:pt x="1325" y="5111"/>
                  <a:pt x="1302" y="5088"/>
                </a:cubicBezTo>
                <a:cubicBezTo>
                  <a:pt x="1294" y="5077"/>
                  <a:pt x="1286" y="5066"/>
                  <a:pt x="1279" y="5054"/>
                </a:cubicBezTo>
                <a:lnTo>
                  <a:pt x="1278" y="5045"/>
                </a:lnTo>
                <a:cubicBezTo>
                  <a:pt x="1287" y="5055"/>
                  <a:pt x="1297" y="5064"/>
                  <a:pt x="1307" y="5073"/>
                </a:cubicBezTo>
                <a:lnTo>
                  <a:pt x="1323" y="5081"/>
                </a:lnTo>
                <a:lnTo>
                  <a:pt x="1358" y="5107"/>
                </a:lnTo>
                <a:lnTo>
                  <a:pt x="1358" y="5107"/>
                </a:lnTo>
                <a:lnTo>
                  <a:pt x="1378" y="5127"/>
                </a:lnTo>
                <a:cubicBezTo>
                  <a:pt x="1410" y="5145"/>
                  <a:pt x="1441" y="5165"/>
                  <a:pt x="1470" y="5186"/>
                </a:cubicBezTo>
                <a:cubicBezTo>
                  <a:pt x="1522" y="5223"/>
                  <a:pt x="1644" y="5311"/>
                  <a:pt x="1636" y="5291"/>
                </a:cubicBezTo>
                <a:cubicBezTo>
                  <a:pt x="1635" y="5287"/>
                  <a:pt x="1691" y="5327"/>
                  <a:pt x="1722" y="5348"/>
                </a:cubicBezTo>
                <a:cubicBezTo>
                  <a:pt x="1754" y="5368"/>
                  <a:pt x="1786" y="5388"/>
                  <a:pt x="1814" y="5405"/>
                </a:cubicBezTo>
                <a:cubicBezTo>
                  <a:pt x="1838" y="5418"/>
                  <a:pt x="1862" y="5431"/>
                  <a:pt x="1888" y="5441"/>
                </a:cubicBezTo>
                <a:cubicBezTo>
                  <a:pt x="1899" y="5440"/>
                  <a:pt x="1910" y="5440"/>
                  <a:pt x="1921" y="5441"/>
                </a:cubicBezTo>
                <a:cubicBezTo>
                  <a:pt x="1940" y="5445"/>
                  <a:pt x="1944" y="5442"/>
                  <a:pt x="1873" y="5397"/>
                </a:cubicBezTo>
                <a:cubicBezTo>
                  <a:pt x="1845" y="5380"/>
                  <a:pt x="1815" y="5359"/>
                  <a:pt x="1782" y="5337"/>
                </a:cubicBezTo>
                <a:cubicBezTo>
                  <a:pt x="1766" y="5326"/>
                  <a:pt x="1749" y="5316"/>
                  <a:pt x="1732" y="5305"/>
                </a:cubicBezTo>
                <a:lnTo>
                  <a:pt x="1682" y="5270"/>
                </a:lnTo>
                <a:cubicBezTo>
                  <a:pt x="1635" y="5240"/>
                  <a:pt x="1590" y="5207"/>
                  <a:pt x="1547" y="5172"/>
                </a:cubicBezTo>
                <a:cubicBezTo>
                  <a:pt x="1539" y="5167"/>
                  <a:pt x="1531" y="5161"/>
                  <a:pt x="1523" y="5155"/>
                </a:cubicBezTo>
                <a:lnTo>
                  <a:pt x="1413" y="5061"/>
                </a:lnTo>
                <a:cubicBezTo>
                  <a:pt x="1384" y="5029"/>
                  <a:pt x="1355" y="5001"/>
                  <a:pt x="1326" y="4971"/>
                </a:cubicBezTo>
                <a:cubicBezTo>
                  <a:pt x="1298" y="4941"/>
                  <a:pt x="1268" y="4914"/>
                  <a:pt x="1238" y="4881"/>
                </a:cubicBezTo>
                <a:cubicBezTo>
                  <a:pt x="1216" y="4857"/>
                  <a:pt x="1195" y="4838"/>
                  <a:pt x="1174" y="4815"/>
                </a:cubicBezTo>
                <a:cubicBezTo>
                  <a:pt x="1163" y="4803"/>
                  <a:pt x="1153" y="4790"/>
                  <a:pt x="1141" y="4776"/>
                </a:cubicBezTo>
                <a:lnTo>
                  <a:pt x="1102" y="4727"/>
                </a:lnTo>
                <a:lnTo>
                  <a:pt x="1115" y="4751"/>
                </a:lnTo>
                <a:lnTo>
                  <a:pt x="1152" y="4801"/>
                </a:lnTo>
                <a:lnTo>
                  <a:pt x="1115" y="4751"/>
                </a:lnTo>
                <a:lnTo>
                  <a:pt x="1102" y="4727"/>
                </a:lnTo>
                <a:lnTo>
                  <a:pt x="1101" y="4726"/>
                </a:lnTo>
                <a:cubicBezTo>
                  <a:pt x="1066" y="4665"/>
                  <a:pt x="1028" y="4605"/>
                  <a:pt x="985" y="4549"/>
                </a:cubicBezTo>
                <a:lnTo>
                  <a:pt x="970" y="4521"/>
                </a:lnTo>
                <a:cubicBezTo>
                  <a:pt x="966" y="4512"/>
                  <a:pt x="962" y="4505"/>
                  <a:pt x="959" y="4498"/>
                </a:cubicBezTo>
                <a:cubicBezTo>
                  <a:pt x="955" y="4488"/>
                  <a:pt x="951" y="4478"/>
                  <a:pt x="948" y="4468"/>
                </a:cubicBezTo>
                <a:cubicBezTo>
                  <a:pt x="944" y="4455"/>
                  <a:pt x="950" y="4457"/>
                  <a:pt x="964" y="4473"/>
                </a:cubicBezTo>
                <a:cubicBezTo>
                  <a:pt x="973" y="4483"/>
                  <a:pt x="980" y="4494"/>
                  <a:pt x="987" y="4506"/>
                </a:cubicBezTo>
                <a:cubicBezTo>
                  <a:pt x="997" y="4519"/>
                  <a:pt x="1006" y="4533"/>
                  <a:pt x="1017" y="4550"/>
                </a:cubicBezTo>
                <a:lnTo>
                  <a:pt x="1047" y="4600"/>
                </a:lnTo>
                <a:cubicBezTo>
                  <a:pt x="1058" y="4617"/>
                  <a:pt x="1070" y="4633"/>
                  <a:pt x="1081" y="4649"/>
                </a:cubicBezTo>
                <a:cubicBezTo>
                  <a:pt x="1096" y="4674"/>
                  <a:pt x="1113" y="4697"/>
                  <a:pt x="1133" y="4719"/>
                </a:cubicBezTo>
                <a:cubicBezTo>
                  <a:pt x="1139" y="4723"/>
                  <a:pt x="1136" y="4718"/>
                  <a:pt x="1129" y="4707"/>
                </a:cubicBezTo>
                <a:cubicBezTo>
                  <a:pt x="1122" y="4696"/>
                  <a:pt x="1113" y="4681"/>
                  <a:pt x="1099" y="4661"/>
                </a:cubicBezTo>
                <a:cubicBezTo>
                  <a:pt x="1085" y="4641"/>
                  <a:pt x="1070" y="4622"/>
                  <a:pt x="1057" y="4601"/>
                </a:cubicBezTo>
                <a:cubicBezTo>
                  <a:pt x="1044" y="4580"/>
                  <a:pt x="1031" y="4560"/>
                  <a:pt x="1018" y="4540"/>
                </a:cubicBezTo>
                <a:cubicBezTo>
                  <a:pt x="991" y="4501"/>
                  <a:pt x="969" y="4460"/>
                  <a:pt x="944" y="4424"/>
                </a:cubicBezTo>
                <a:cubicBezTo>
                  <a:pt x="928" y="4400"/>
                  <a:pt x="914" y="4375"/>
                  <a:pt x="901" y="4349"/>
                </a:cubicBezTo>
                <a:cubicBezTo>
                  <a:pt x="886" y="4322"/>
                  <a:pt x="870" y="4292"/>
                  <a:pt x="857" y="4262"/>
                </a:cubicBezTo>
                <a:lnTo>
                  <a:pt x="866" y="4258"/>
                </a:lnTo>
                <a:lnTo>
                  <a:pt x="882" y="4284"/>
                </a:lnTo>
                <a:cubicBezTo>
                  <a:pt x="905" y="4328"/>
                  <a:pt x="925" y="4362"/>
                  <a:pt x="927" y="4358"/>
                </a:cubicBezTo>
                <a:cubicBezTo>
                  <a:pt x="928" y="4353"/>
                  <a:pt x="923" y="4334"/>
                  <a:pt x="894" y="4278"/>
                </a:cubicBezTo>
                <a:lnTo>
                  <a:pt x="885" y="4248"/>
                </a:lnTo>
                <a:cubicBezTo>
                  <a:pt x="862" y="4191"/>
                  <a:pt x="874" y="4206"/>
                  <a:pt x="851" y="4146"/>
                </a:cubicBezTo>
                <a:cubicBezTo>
                  <a:pt x="845" y="4127"/>
                  <a:pt x="840" y="4110"/>
                  <a:pt x="835" y="4091"/>
                </a:cubicBezTo>
                <a:lnTo>
                  <a:pt x="825" y="4062"/>
                </a:lnTo>
                <a:cubicBezTo>
                  <a:pt x="823" y="4056"/>
                  <a:pt x="822" y="4051"/>
                  <a:pt x="820" y="4045"/>
                </a:cubicBezTo>
                <a:lnTo>
                  <a:pt x="814" y="4025"/>
                </a:lnTo>
                <a:cubicBezTo>
                  <a:pt x="803" y="3990"/>
                  <a:pt x="792" y="3955"/>
                  <a:pt x="782" y="3920"/>
                </a:cubicBezTo>
                <a:lnTo>
                  <a:pt x="778" y="3914"/>
                </a:lnTo>
                <a:lnTo>
                  <a:pt x="782" y="3919"/>
                </a:lnTo>
                <a:lnTo>
                  <a:pt x="787" y="3917"/>
                </a:lnTo>
                <a:lnTo>
                  <a:pt x="801" y="3908"/>
                </a:lnTo>
                <a:lnTo>
                  <a:pt x="804" y="3900"/>
                </a:lnTo>
                <a:cubicBezTo>
                  <a:pt x="802" y="3894"/>
                  <a:pt x="800" y="3883"/>
                  <a:pt x="800" y="3880"/>
                </a:cubicBezTo>
                <a:cubicBezTo>
                  <a:pt x="796" y="3839"/>
                  <a:pt x="763" y="3688"/>
                  <a:pt x="756" y="3646"/>
                </a:cubicBezTo>
                <a:cubicBezTo>
                  <a:pt x="736" y="3554"/>
                  <a:pt x="745" y="3650"/>
                  <a:pt x="745" y="3683"/>
                </a:cubicBezTo>
                <a:cubicBezTo>
                  <a:pt x="745" y="3695"/>
                  <a:pt x="745" y="3701"/>
                  <a:pt x="742" y="3700"/>
                </a:cubicBezTo>
                <a:cubicBezTo>
                  <a:pt x="735" y="3691"/>
                  <a:pt x="731" y="3681"/>
                  <a:pt x="730" y="3670"/>
                </a:cubicBezTo>
                <a:cubicBezTo>
                  <a:pt x="724" y="3649"/>
                  <a:pt x="720" y="3627"/>
                  <a:pt x="717" y="3606"/>
                </a:cubicBezTo>
                <a:cubicBezTo>
                  <a:pt x="714" y="3583"/>
                  <a:pt x="710" y="3560"/>
                  <a:pt x="708" y="3538"/>
                </a:cubicBezTo>
                <a:cubicBezTo>
                  <a:pt x="710" y="3520"/>
                  <a:pt x="710" y="3502"/>
                  <a:pt x="710" y="3480"/>
                </a:cubicBezTo>
                <a:cubicBezTo>
                  <a:pt x="710" y="3469"/>
                  <a:pt x="710" y="3457"/>
                  <a:pt x="710" y="3444"/>
                </a:cubicBezTo>
                <a:cubicBezTo>
                  <a:pt x="710" y="3432"/>
                  <a:pt x="710" y="3418"/>
                  <a:pt x="710" y="3403"/>
                </a:cubicBezTo>
                <a:cubicBezTo>
                  <a:pt x="712" y="3396"/>
                  <a:pt x="716" y="3399"/>
                  <a:pt x="716" y="3369"/>
                </a:cubicBezTo>
                <a:cubicBezTo>
                  <a:pt x="717" y="3349"/>
                  <a:pt x="717" y="3329"/>
                  <a:pt x="716" y="3310"/>
                </a:cubicBezTo>
                <a:cubicBezTo>
                  <a:pt x="718" y="3284"/>
                  <a:pt x="719" y="3258"/>
                  <a:pt x="720" y="3229"/>
                </a:cubicBezTo>
                <a:cubicBezTo>
                  <a:pt x="721" y="3215"/>
                  <a:pt x="721" y="3200"/>
                  <a:pt x="722" y="3183"/>
                </a:cubicBezTo>
                <a:cubicBezTo>
                  <a:pt x="723" y="3167"/>
                  <a:pt x="723" y="3152"/>
                  <a:pt x="725" y="3132"/>
                </a:cubicBezTo>
                <a:cubicBezTo>
                  <a:pt x="727" y="3113"/>
                  <a:pt x="730" y="3094"/>
                  <a:pt x="732" y="3071"/>
                </a:cubicBezTo>
                <a:cubicBezTo>
                  <a:pt x="734" y="3048"/>
                  <a:pt x="739" y="3023"/>
                  <a:pt x="741" y="2991"/>
                </a:cubicBezTo>
                <a:lnTo>
                  <a:pt x="744" y="2985"/>
                </a:lnTo>
                <a:lnTo>
                  <a:pt x="747" y="2938"/>
                </a:lnTo>
                <a:lnTo>
                  <a:pt x="753" y="2891"/>
                </a:lnTo>
                <a:lnTo>
                  <a:pt x="748" y="2899"/>
                </a:lnTo>
                <a:cubicBezTo>
                  <a:pt x="745" y="2915"/>
                  <a:pt x="743" y="2922"/>
                  <a:pt x="743" y="2917"/>
                </a:cubicBezTo>
                <a:lnTo>
                  <a:pt x="737" y="2926"/>
                </a:lnTo>
                <a:cubicBezTo>
                  <a:pt x="734" y="2937"/>
                  <a:pt x="734" y="2947"/>
                  <a:pt x="732" y="2958"/>
                </a:cubicBezTo>
                <a:lnTo>
                  <a:pt x="727" y="2938"/>
                </a:lnTo>
                <a:lnTo>
                  <a:pt x="727" y="2938"/>
                </a:lnTo>
                <a:cubicBezTo>
                  <a:pt x="722" y="2982"/>
                  <a:pt x="715" y="3027"/>
                  <a:pt x="712" y="3059"/>
                </a:cubicBezTo>
                <a:cubicBezTo>
                  <a:pt x="709" y="3091"/>
                  <a:pt x="705" y="3110"/>
                  <a:pt x="700" y="3099"/>
                </a:cubicBezTo>
                <a:cubicBezTo>
                  <a:pt x="697" y="3096"/>
                  <a:pt x="695" y="3121"/>
                  <a:pt x="694" y="3161"/>
                </a:cubicBezTo>
                <a:cubicBezTo>
                  <a:pt x="694" y="3181"/>
                  <a:pt x="694" y="3201"/>
                  <a:pt x="694" y="3216"/>
                </a:cubicBezTo>
                <a:cubicBezTo>
                  <a:pt x="694" y="3230"/>
                  <a:pt x="693" y="3239"/>
                  <a:pt x="691" y="3238"/>
                </a:cubicBezTo>
                <a:cubicBezTo>
                  <a:pt x="690" y="3218"/>
                  <a:pt x="690" y="3198"/>
                  <a:pt x="690" y="3179"/>
                </a:cubicBezTo>
                <a:cubicBezTo>
                  <a:pt x="692" y="3118"/>
                  <a:pt x="692" y="3074"/>
                  <a:pt x="692" y="3049"/>
                </a:cubicBezTo>
                <a:cubicBezTo>
                  <a:pt x="692" y="3024"/>
                  <a:pt x="689" y="3018"/>
                  <a:pt x="683" y="3034"/>
                </a:cubicBezTo>
                <a:cubicBezTo>
                  <a:pt x="678" y="3044"/>
                  <a:pt x="671" y="3066"/>
                  <a:pt x="676" y="2977"/>
                </a:cubicBezTo>
                <a:lnTo>
                  <a:pt x="665" y="2977"/>
                </a:lnTo>
                <a:cubicBezTo>
                  <a:pt x="662" y="3005"/>
                  <a:pt x="662" y="3034"/>
                  <a:pt x="663" y="3062"/>
                </a:cubicBezTo>
                <a:cubicBezTo>
                  <a:pt x="664" y="3092"/>
                  <a:pt x="664" y="3122"/>
                  <a:pt x="663" y="3152"/>
                </a:cubicBezTo>
                <a:cubicBezTo>
                  <a:pt x="659" y="3160"/>
                  <a:pt x="657" y="3170"/>
                  <a:pt x="656" y="3179"/>
                </a:cubicBezTo>
                <a:cubicBezTo>
                  <a:pt x="656" y="3201"/>
                  <a:pt x="658" y="3223"/>
                  <a:pt x="661" y="3244"/>
                </a:cubicBezTo>
                <a:cubicBezTo>
                  <a:pt x="662" y="3276"/>
                  <a:pt x="662" y="3302"/>
                  <a:pt x="662" y="3325"/>
                </a:cubicBezTo>
                <a:cubicBezTo>
                  <a:pt x="663" y="3347"/>
                  <a:pt x="664" y="3369"/>
                  <a:pt x="664" y="3391"/>
                </a:cubicBezTo>
                <a:lnTo>
                  <a:pt x="660" y="3391"/>
                </a:lnTo>
                <a:lnTo>
                  <a:pt x="657" y="3364"/>
                </a:lnTo>
                <a:cubicBezTo>
                  <a:pt x="653" y="3302"/>
                  <a:pt x="652" y="3267"/>
                  <a:pt x="649" y="3242"/>
                </a:cubicBezTo>
                <a:cubicBezTo>
                  <a:pt x="646" y="3217"/>
                  <a:pt x="642" y="3202"/>
                  <a:pt x="639" y="3184"/>
                </a:cubicBezTo>
                <a:cubicBezTo>
                  <a:pt x="640" y="3156"/>
                  <a:pt x="641" y="3128"/>
                  <a:pt x="641" y="3100"/>
                </a:cubicBezTo>
                <a:cubicBezTo>
                  <a:pt x="647" y="3070"/>
                  <a:pt x="650" y="3039"/>
                  <a:pt x="650" y="3009"/>
                </a:cubicBezTo>
                <a:cubicBezTo>
                  <a:pt x="646" y="3004"/>
                  <a:pt x="643" y="2988"/>
                  <a:pt x="648" y="2920"/>
                </a:cubicBezTo>
                <a:cubicBezTo>
                  <a:pt x="654" y="2877"/>
                  <a:pt x="656" y="2837"/>
                  <a:pt x="663" y="2797"/>
                </a:cubicBezTo>
                <a:cubicBezTo>
                  <a:pt x="670" y="2757"/>
                  <a:pt x="676" y="2717"/>
                  <a:pt x="683" y="2677"/>
                </a:cubicBezTo>
                <a:lnTo>
                  <a:pt x="703" y="2592"/>
                </a:lnTo>
                <a:lnTo>
                  <a:pt x="711" y="2586"/>
                </a:lnTo>
                <a:cubicBezTo>
                  <a:pt x="719" y="2577"/>
                  <a:pt x="725" y="2567"/>
                  <a:pt x="728" y="2556"/>
                </a:cubicBezTo>
                <a:cubicBezTo>
                  <a:pt x="743" y="2519"/>
                  <a:pt x="755" y="2481"/>
                  <a:pt x="765" y="2443"/>
                </a:cubicBezTo>
                <a:cubicBezTo>
                  <a:pt x="781" y="2397"/>
                  <a:pt x="794" y="2370"/>
                  <a:pt x="798" y="2371"/>
                </a:cubicBezTo>
                <a:cubicBezTo>
                  <a:pt x="789" y="2409"/>
                  <a:pt x="784" y="2434"/>
                  <a:pt x="761" y="2511"/>
                </a:cubicBezTo>
                <a:cubicBezTo>
                  <a:pt x="766" y="2512"/>
                  <a:pt x="774" y="2496"/>
                  <a:pt x="786" y="2467"/>
                </a:cubicBezTo>
                <a:lnTo>
                  <a:pt x="795" y="2443"/>
                </a:lnTo>
                <a:cubicBezTo>
                  <a:pt x="798" y="2435"/>
                  <a:pt x="802" y="2425"/>
                  <a:pt x="806" y="2415"/>
                </a:cubicBezTo>
                <a:cubicBezTo>
                  <a:pt x="814" y="2395"/>
                  <a:pt x="823" y="2373"/>
                  <a:pt x="832" y="2348"/>
                </a:cubicBezTo>
                <a:cubicBezTo>
                  <a:pt x="836" y="2334"/>
                  <a:pt x="842" y="2320"/>
                  <a:pt x="847" y="2306"/>
                </a:cubicBezTo>
                <a:lnTo>
                  <a:pt x="863" y="2265"/>
                </a:lnTo>
                <a:cubicBezTo>
                  <a:pt x="880" y="2220"/>
                  <a:pt x="900" y="2176"/>
                  <a:pt x="920" y="2132"/>
                </a:cubicBezTo>
                <a:cubicBezTo>
                  <a:pt x="976" y="2045"/>
                  <a:pt x="1050" y="1911"/>
                  <a:pt x="1156" y="1764"/>
                </a:cubicBezTo>
                <a:lnTo>
                  <a:pt x="1196" y="1716"/>
                </a:lnTo>
                <a:cubicBezTo>
                  <a:pt x="1171" y="1760"/>
                  <a:pt x="1172" y="1770"/>
                  <a:pt x="1201" y="1734"/>
                </a:cubicBezTo>
                <a:cubicBezTo>
                  <a:pt x="1254" y="1668"/>
                  <a:pt x="1222" y="1695"/>
                  <a:pt x="1247" y="1660"/>
                </a:cubicBezTo>
                <a:lnTo>
                  <a:pt x="1253" y="1651"/>
                </a:lnTo>
                <a:lnTo>
                  <a:pt x="1269" y="1631"/>
                </a:lnTo>
                <a:cubicBezTo>
                  <a:pt x="1293" y="1600"/>
                  <a:pt x="1319" y="1571"/>
                  <a:pt x="1345" y="1542"/>
                </a:cubicBezTo>
                <a:cubicBezTo>
                  <a:pt x="1371" y="1513"/>
                  <a:pt x="1398" y="1486"/>
                  <a:pt x="1425" y="1458"/>
                </a:cubicBezTo>
                <a:cubicBezTo>
                  <a:pt x="1453" y="1433"/>
                  <a:pt x="1484" y="1405"/>
                  <a:pt x="1518" y="1377"/>
                </a:cubicBezTo>
                <a:cubicBezTo>
                  <a:pt x="1552" y="1350"/>
                  <a:pt x="1588" y="1321"/>
                  <a:pt x="1623" y="1293"/>
                </a:cubicBezTo>
                <a:cubicBezTo>
                  <a:pt x="1644" y="1279"/>
                  <a:pt x="1663" y="1264"/>
                  <a:pt x="1681" y="1247"/>
                </a:cubicBezTo>
                <a:cubicBezTo>
                  <a:pt x="1690" y="1237"/>
                  <a:pt x="1666" y="1254"/>
                  <a:pt x="1657" y="1260"/>
                </a:cubicBezTo>
                <a:cubicBezTo>
                  <a:pt x="1620" y="1279"/>
                  <a:pt x="1537" y="1356"/>
                  <a:pt x="1507" y="1375"/>
                </a:cubicBezTo>
                <a:cubicBezTo>
                  <a:pt x="1479" y="1403"/>
                  <a:pt x="1451" y="1428"/>
                  <a:pt x="1424" y="1455"/>
                </a:cubicBezTo>
                <a:lnTo>
                  <a:pt x="1398" y="1477"/>
                </a:lnTo>
                <a:lnTo>
                  <a:pt x="1352" y="1522"/>
                </a:lnTo>
                <a:cubicBezTo>
                  <a:pt x="1337" y="1538"/>
                  <a:pt x="1323" y="1554"/>
                  <a:pt x="1308" y="1570"/>
                </a:cubicBezTo>
                <a:lnTo>
                  <a:pt x="1264" y="1618"/>
                </a:lnTo>
                <a:lnTo>
                  <a:pt x="1223" y="1668"/>
                </a:lnTo>
                <a:cubicBezTo>
                  <a:pt x="1209" y="1687"/>
                  <a:pt x="1197" y="1700"/>
                  <a:pt x="1189" y="1710"/>
                </a:cubicBezTo>
                <a:cubicBezTo>
                  <a:pt x="1184" y="1717"/>
                  <a:pt x="1178" y="1724"/>
                  <a:pt x="1172" y="1730"/>
                </a:cubicBezTo>
                <a:cubicBezTo>
                  <a:pt x="1165" y="1738"/>
                  <a:pt x="1163" y="1736"/>
                  <a:pt x="1158" y="1739"/>
                </a:cubicBezTo>
                <a:cubicBezTo>
                  <a:pt x="1165" y="1727"/>
                  <a:pt x="1172" y="1715"/>
                  <a:pt x="1180" y="1703"/>
                </a:cubicBezTo>
                <a:cubicBezTo>
                  <a:pt x="1189" y="1691"/>
                  <a:pt x="1198" y="1679"/>
                  <a:pt x="1207" y="1667"/>
                </a:cubicBezTo>
                <a:lnTo>
                  <a:pt x="1235" y="1629"/>
                </a:lnTo>
                <a:cubicBezTo>
                  <a:pt x="1245" y="1616"/>
                  <a:pt x="1254" y="1602"/>
                  <a:pt x="1265" y="1590"/>
                </a:cubicBezTo>
                <a:cubicBezTo>
                  <a:pt x="1286" y="1568"/>
                  <a:pt x="1304" y="1544"/>
                  <a:pt x="1321" y="1519"/>
                </a:cubicBezTo>
                <a:cubicBezTo>
                  <a:pt x="1347" y="1490"/>
                  <a:pt x="1375" y="1461"/>
                  <a:pt x="1396" y="1437"/>
                </a:cubicBezTo>
                <a:lnTo>
                  <a:pt x="1422" y="1407"/>
                </a:lnTo>
                <a:cubicBezTo>
                  <a:pt x="1427" y="1403"/>
                  <a:pt x="1430" y="1397"/>
                  <a:pt x="1433" y="1390"/>
                </a:cubicBezTo>
                <a:cubicBezTo>
                  <a:pt x="1466" y="1358"/>
                  <a:pt x="1481" y="1336"/>
                  <a:pt x="1504" y="1313"/>
                </a:cubicBezTo>
                <a:cubicBezTo>
                  <a:pt x="1516" y="1302"/>
                  <a:pt x="1528" y="1289"/>
                  <a:pt x="1544" y="1275"/>
                </a:cubicBezTo>
                <a:cubicBezTo>
                  <a:pt x="1551" y="1267"/>
                  <a:pt x="1561" y="1259"/>
                  <a:pt x="1571" y="1250"/>
                </a:cubicBezTo>
                <a:cubicBezTo>
                  <a:pt x="1582" y="1241"/>
                  <a:pt x="1594" y="1233"/>
                  <a:pt x="1608" y="1222"/>
                </a:cubicBezTo>
                <a:lnTo>
                  <a:pt x="1654" y="1186"/>
                </a:lnTo>
                <a:cubicBezTo>
                  <a:pt x="1652" y="1182"/>
                  <a:pt x="1641" y="1187"/>
                  <a:pt x="1621" y="1201"/>
                </a:cubicBezTo>
                <a:cubicBezTo>
                  <a:pt x="1589" y="1222"/>
                  <a:pt x="1559" y="1246"/>
                  <a:pt x="1530" y="1272"/>
                </a:cubicBezTo>
                <a:lnTo>
                  <a:pt x="1485" y="1308"/>
                </a:lnTo>
                <a:cubicBezTo>
                  <a:pt x="1453" y="1333"/>
                  <a:pt x="1424" y="1360"/>
                  <a:pt x="1393" y="1385"/>
                </a:cubicBezTo>
                <a:lnTo>
                  <a:pt x="1379" y="1392"/>
                </a:lnTo>
                <a:lnTo>
                  <a:pt x="1384" y="1381"/>
                </a:lnTo>
                <a:cubicBezTo>
                  <a:pt x="1413" y="1354"/>
                  <a:pt x="1441" y="1326"/>
                  <a:pt x="1466" y="1296"/>
                </a:cubicBezTo>
                <a:cubicBezTo>
                  <a:pt x="1470" y="1290"/>
                  <a:pt x="1462" y="1294"/>
                  <a:pt x="1452" y="1303"/>
                </a:cubicBezTo>
                <a:lnTo>
                  <a:pt x="1415" y="1334"/>
                </a:lnTo>
                <a:cubicBezTo>
                  <a:pt x="1393" y="1352"/>
                  <a:pt x="1367" y="1372"/>
                  <a:pt x="1349" y="1387"/>
                </a:cubicBezTo>
                <a:cubicBezTo>
                  <a:pt x="1332" y="1401"/>
                  <a:pt x="1320" y="1410"/>
                  <a:pt x="1322" y="1401"/>
                </a:cubicBezTo>
                <a:lnTo>
                  <a:pt x="1354" y="1369"/>
                </a:lnTo>
                <a:lnTo>
                  <a:pt x="1388" y="1340"/>
                </a:lnTo>
                <a:cubicBezTo>
                  <a:pt x="1410" y="1319"/>
                  <a:pt x="1431" y="1298"/>
                  <a:pt x="1454" y="1278"/>
                </a:cubicBezTo>
                <a:lnTo>
                  <a:pt x="1512" y="1228"/>
                </a:lnTo>
                <a:cubicBezTo>
                  <a:pt x="1515" y="1239"/>
                  <a:pt x="1616" y="1161"/>
                  <a:pt x="1683" y="1124"/>
                </a:cubicBezTo>
                <a:lnTo>
                  <a:pt x="1728" y="1079"/>
                </a:lnTo>
                <a:cubicBezTo>
                  <a:pt x="1768" y="1051"/>
                  <a:pt x="1775" y="1045"/>
                  <a:pt x="1776" y="1041"/>
                </a:cubicBezTo>
                <a:cubicBezTo>
                  <a:pt x="1799" y="1025"/>
                  <a:pt x="1819" y="1012"/>
                  <a:pt x="1840" y="999"/>
                </a:cubicBezTo>
                <a:cubicBezTo>
                  <a:pt x="1861" y="987"/>
                  <a:pt x="1881" y="977"/>
                  <a:pt x="1901" y="967"/>
                </a:cubicBezTo>
                <a:cubicBezTo>
                  <a:pt x="1910" y="968"/>
                  <a:pt x="1934" y="955"/>
                  <a:pt x="1964" y="939"/>
                </a:cubicBezTo>
                <a:cubicBezTo>
                  <a:pt x="1995" y="923"/>
                  <a:pt x="2032" y="903"/>
                  <a:pt x="2065" y="886"/>
                </a:cubicBezTo>
                <a:lnTo>
                  <a:pt x="2119" y="867"/>
                </a:lnTo>
                <a:lnTo>
                  <a:pt x="2121" y="871"/>
                </a:lnTo>
                <a:cubicBezTo>
                  <a:pt x="2087" y="890"/>
                  <a:pt x="2119" y="876"/>
                  <a:pt x="2152" y="862"/>
                </a:cubicBezTo>
                <a:cubicBezTo>
                  <a:pt x="2169" y="854"/>
                  <a:pt x="2186" y="846"/>
                  <a:pt x="2203" y="840"/>
                </a:cubicBezTo>
                <a:lnTo>
                  <a:pt x="2297" y="808"/>
                </a:lnTo>
                <a:lnTo>
                  <a:pt x="2391" y="781"/>
                </a:lnTo>
                <a:cubicBezTo>
                  <a:pt x="2422" y="771"/>
                  <a:pt x="2455" y="765"/>
                  <a:pt x="2487" y="757"/>
                </a:cubicBezTo>
                <a:lnTo>
                  <a:pt x="2534" y="746"/>
                </a:lnTo>
                <a:cubicBezTo>
                  <a:pt x="2550" y="742"/>
                  <a:pt x="2566" y="740"/>
                  <a:pt x="2582" y="737"/>
                </a:cubicBezTo>
                <a:lnTo>
                  <a:pt x="2640" y="723"/>
                </a:lnTo>
                <a:cubicBezTo>
                  <a:pt x="2641" y="721"/>
                  <a:pt x="2657" y="714"/>
                  <a:pt x="2693" y="708"/>
                </a:cubicBezTo>
                <a:lnTo>
                  <a:pt x="2692" y="704"/>
                </a:lnTo>
                <a:cubicBezTo>
                  <a:pt x="2647" y="710"/>
                  <a:pt x="2641" y="711"/>
                  <a:pt x="2656" y="704"/>
                </a:cubicBezTo>
                <a:cubicBezTo>
                  <a:pt x="2664" y="700"/>
                  <a:pt x="2668" y="698"/>
                  <a:pt x="2665" y="697"/>
                </a:cubicBezTo>
                <a:cubicBezTo>
                  <a:pt x="2655" y="697"/>
                  <a:pt x="2645" y="698"/>
                  <a:pt x="2635" y="700"/>
                </a:cubicBezTo>
                <a:lnTo>
                  <a:pt x="2641" y="694"/>
                </a:lnTo>
                <a:cubicBezTo>
                  <a:pt x="2583" y="702"/>
                  <a:pt x="2577" y="696"/>
                  <a:pt x="2566" y="692"/>
                </a:cubicBezTo>
                <a:cubicBezTo>
                  <a:pt x="2555" y="688"/>
                  <a:pt x="2555" y="681"/>
                  <a:pt x="2546" y="677"/>
                </a:cubicBezTo>
                <a:cubicBezTo>
                  <a:pt x="2539" y="674"/>
                  <a:pt x="2531" y="672"/>
                  <a:pt x="2523" y="672"/>
                </a:cubicBezTo>
                <a:cubicBezTo>
                  <a:pt x="2506" y="673"/>
                  <a:pt x="2489" y="674"/>
                  <a:pt x="2472" y="677"/>
                </a:cubicBezTo>
                <a:lnTo>
                  <a:pt x="2482" y="666"/>
                </a:lnTo>
                <a:cubicBezTo>
                  <a:pt x="2505" y="656"/>
                  <a:pt x="2503" y="652"/>
                  <a:pt x="2506" y="647"/>
                </a:cubicBezTo>
                <a:cubicBezTo>
                  <a:pt x="2508" y="642"/>
                  <a:pt x="2514" y="636"/>
                  <a:pt x="2551" y="624"/>
                </a:cubicBezTo>
                <a:cubicBezTo>
                  <a:pt x="2503" y="631"/>
                  <a:pt x="2507" y="626"/>
                  <a:pt x="2531" y="615"/>
                </a:cubicBezTo>
                <a:lnTo>
                  <a:pt x="2598" y="598"/>
                </a:lnTo>
                <a:cubicBezTo>
                  <a:pt x="2617" y="593"/>
                  <a:pt x="2636" y="589"/>
                  <a:pt x="2656" y="587"/>
                </a:cubicBezTo>
                <a:cubicBezTo>
                  <a:pt x="2681" y="582"/>
                  <a:pt x="2707" y="580"/>
                  <a:pt x="2734" y="580"/>
                </a:cubicBezTo>
                <a:lnTo>
                  <a:pt x="2739" y="585"/>
                </a:lnTo>
                <a:cubicBezTo>
                  <a:pt x="2770" y="578"/>
                  <a:pt x="2801" y="575"/>
                  <a:pt x="2832" y="571"/>
                </a:cubicBezTo>
                <a:lnTo>
                  <a:pt x="2864" y="565"/>
                </a:lnTo>
                <a:cubicBezTo>
                  <a:pt x="2878" y="563"/>
                  <a:pt x="2893" y="560"/>
                  <a:pt x="2908" y="559"/>
                </a:cubicBezTo>
                <a:lnTo>
                  <a:pt x="2952" y="556"/>
                </a:lnTo>
                <a:lnTo>
                  <a:pt x="3008" y="550"/>
                </a:lnTo>
                <a:cubicBezTo>
                  <a:pt x="3025" y="548"/>
                  <a:pt x="3040" y="546"/>
                  <a:pt x="3054" y="546"/>
                </a:cubicBezTo>
                <a:cubicBezTo>
                  <a:pt x="3081" y="543"/>
                  <a:pt x="3102" y="541"/>
                  <a:pt x="3119" y="538"/>
                </a:cubicBezTo>
                <a:cubicBezTo>
                  <a:pt x="3141" y="535"/>
                  <a:pt x="3163" y="530"/>
                  <a:pt x="3184" y="523"/>
                </a:cubicBezTo>
                <a:cubicBezTo>
                  <a:pt x="3219" y="517"/>
                  <a:pt x="3255" y="515"/>
                  <a:pt x="3291" y="517"/>
                </a:cubicBezTo>
                <a:cubicBezTo>
                  <a:pt x="3336" y="519"/>
                  <a:pt x="3389" y="525"/>
                  <a:pt x="3397" y="520"/>
                </a:cubicBezTo>
                <a:cubicBezTo>
                  <a:pt x="3410" y="519"/>
                  <a:pt x="3424" y="519"/>
                  <a:pt x="3439" y="519"/>
                </a:cubicBezTo>
                <a:cubicBezTo>
                  <a:pt x="3455" y="519"/>
                  <a:pt x="3471" y="521"/>
                  <a:pt x="3489" y="522"/>
                </a:cubicBezTo>
                <a:lnTo>
                  <a:pt x="3548" y="527"/>
                </a:lnTo>
                <a:lnTo>
                  <a:pt x="3581" y="530"/>
                </a:lnTo>
                <a:lnTo>
                  <a:pt x="3617" y="536"/>
                </a:lnTo>
                <a:cubicBezTo>
                  <a:pt x="3672" y="546"/>
                  <a:pt x="3678" y="550"/>
                  <a:pt x="3680" y="554"/>
                </a:cubicBezTo>
                <a:lnTo>
                  <a:pt x="3614" y="547"/>
                </a:lnTo>
                <a:cubicBezTo>
                  <a:pt x="3595" y="545"/>
                  <a:pt x="3576" y="543"/>
                  <a:pt x="3556" y="543"/>
                </a:cubicBezTo>
                <a:cubicBezTo>
                  <a:pt x="3495" y="543"/>
                  <a:pt x="3404" y="538"/>
                  <a:pt x="3456" y="555"/>
                </a:cubicBezTo>
                <a:cubicBezTo>
                  <a:pt x="3503" y="560"/>
                  <a:pt x="3551" y="562"/>
                  <a:pt x="3583" y="569"/>
                </a:cubicBezTo>
                <a:cubicBezTo>
                  <a:pt x="3616" y="575"/>
                  <a:pt x="3634" y="581"/>
                  <a:pt x="3624" y="585"/>
                </a:cubicBezTo>
                <a:cubicBezTo>
                  <a:pt x="3618" y="588"/>
                  <a:pt x="3635" y="592"/>
                  <a:pt x="3658" y="596"/>
                </a:cubicBezTo>
                <a:lnTo>
                  <a:pt x="3695" y="602"/>
                </a:lnTo>
                <a:cubicBezTo>
                  <a:pt x="3709" y="605"/>
                  <a:pt x="3720" y="608"/>
                  <a:pt x="3729" y="610"/>
                </a:cubicBezTo>
                <a:lnTo>
                  <a:pt x="3748" y="621"/>
                </a:lnTo>
                <a:cubicBezTo>
                  <a:pt x="3780" y="633"/>
                  <a:pt x="3707" y="618"/>
                  <a:pt x="3730" y="627"/>
                </a:cubicBezTo>
                <a:lnTo>
                  <a:pt x="3802" y="649"/>
                </a:lnTo>
                <a:cubicBezTo>
                  <a:pt x="3810" y="654"/>
                  <a:pt x="3819" y="659"/>
                  <a:pt x="3827" y="666"/>
                </a:cubicBezTo>
                <a:lnTo>
                  <a:pt x="3832" y="672"/>
                </a:lnTo>
                <a:cubicBezTo>
                  <a:pt x="3810" y="669"/>
                  <a:pt x="3771" y="663"/>
                  <a:pt x="3737" y="657"/>
                </a:cubicBezTo>
                <a:cubicBezTo>
                  <a:pt x="3719" y="654"/>
                  <a:pt x="3703" y="651"/>
                  <a:pt x="3690" y="650"/>
                </a:cubicBezTo>
                <a:cubicBezTo>
                  <a:pt x="3681" y="649"/>
                  <a:pt x="3672" y="649"/>
                  <a:pt x="3663" y="650"/>
                </a:cubicBezTo>
                <a:lnTo>
                  <a:pt x="3664" y="654"/>
                </a:lnTo>
                <a:cubicBezTo>
                  <a:pt x="3688" y="657"/>
                  <a:pt x="3712" y="663"/>
                  <a:pt x="3736" y="668"/>
                </a:cubicBezTo>
                <a:lnTo>
                  <a:pt x="3805" y="683"/>
                </a:lnTo>
                <a:cubicBezTo>
                  <a:pt x="3825" y="687"/>
                  <a:pt x="3842" y="692"/>
                  <a:pt x="3857" y="696"/>
                </a:cubicBezTo>
                <a:cubicBezTo>
                  <a:pt x="3886" y="704"/>
                  <a:pt x="3906" y="708"/>
                  <a:pt x="3918" y="711"/>
                </a:cubicBezTo>
                <a:cubicBezTo>
                  <a:pt x="3944" y="716"/>
                  <a:pt x="3943" y="711"/>
                  <a:pt x="3941" y="703"/>
                </a:cubicBezTo>
                <a:cubicBezTo>
                  <a:pt x="3947" y="704"/>
                  <a:pt x="3954" y="705"/>
                  <a:pt x="3961" y="707"/>
                </a:cubicBezTo>
                <a:cubicBezTo>
                  <a:pt x="4073" y="741"/>
                  <a:pt x="4182" y="785"/>
                  <a:pt x="4286" y="838"/>
                </a:cubicBezTo>
                <a:cubicBezTo>
                  <a:pt x="4305" y="851"/>
                  <a:pt x="4325" y="863"/>
                  <a:pt x="4346" y="874"/>
                </a:cubicBezTo>
                <a:lnTo>
                  <a:pt x="4398" y="910"/>
                </a:lnTo>
                <a:cubicBezTo>
                  <a:pt x="4446" y="938"/>
                  <a:pt x="4480" y="956"/>
                  <a:pt x="4502" y="967"/>
                </a:cubicBezTo>
                <a:cubicBezTo>
                  <a:pt x="4525" y="978"/>
                  <a:pt x="4535" y="982"/>
                  <a:pt x="4536" y="978"/>
                </a:cubicBezTo>
                <a:cubicBezTo>
                  <a:pt x="4538" y="974"/>
                  <a:pt x="4542" y="971"/>
                  <a:pt x="4545" y="968"/>
                </a:cubicBezTo>
                <a:lnTo>
                  <a:pt x="4548" y="968"/>
                </a:lnTo>
                <a:lnTo>
                  <a:pt x="4596" y="998"/>
                </a:lnTo>
                <a:cubicBezTo>
                  <a:pt x="4615" y="1010"/>
                  <a:pt x="4630" y="1020"/>
                  <a:pt x="4644" y="1029"/>
                </a:cubicBezTo>
                <a:cubicBezTo>
                  <a:pt x="4657" y="1037"/>
                  <a:pt x="4668" y="1043"/>
                  <a:pt x="4676" y="1047"/>
                </a:cubicBezTo>
                <a:lnTo>
                  <a:pt x="4678" y="1043"/>
                </a:lnTo>
                <a:cubicBezTo>
                  <a:pt x="4661" y="1031"/>
                  <a:pt x="4644" y="1017"/>
                  <a:pt x="4625" y="1006"/>
                </a:cubicBezTo>
                <a:cubicBezTo>
                  <a:pt x="4607" y="995"/>
                  <a:pt x="4590" y="984"/>
                  <a:pt x="4573" y="975"/>
                </a:cubicBezTo>
                <a:lnTo>
                  <a:pt x="4553" y="962"/>
                </a:lnTo>
                <a:cubicBezTo>
                  <a:pt x="4552" y="960"/>
                  <a:pt x="4550" y="958"/>
                  <a:pt x="4548" y="956"/>
                </a:cubicBezTo>
                <a:cubicBezTo>
                  <a:pt x="4537" y="942"/>
                  <a:pt x="4582" y="966"/>
                  <a:pt x="4635" y="996"/>
                </a:cubicBezTo>
                <a:cubicBezTo>
                  <a:pt x="4659" y="1014"/>
                  <a:pt x="4684" y="1029"/>
                  <a:pt x="4710" y="1043"/>
                </a:cubicBezTo>
                <a:cubicBezTo>
                  <a:pt x="4727" y="1054"/>
                  <a:pt x="4744" y="1064"/>
                  <a:pt x="4761" y="1076"/>
                </a:cubicBezTo>
                <a:lnTo>
                  <a:pt x="4767" y="1082"/>
                </a:lnTo>
                <a:lnTo>
                  <a:pt x="4838" y="1136"/>
                </a:lnTo>
                <a:cubicBezTo>
                  <a:pt x="4862" y="1155"/>
                  <a:pt x="4884" y="1175"/>
                  <a:pt x="4907" y="1193"/>
                </a:cubicBezTo>
                <a:cubicBezTo>
                  <a:pt x="4919" y="1204"/>
                  <a:pt x="4935" y="1216"/>
                  <a:pt x="4945" y="1224"/>
                </a:cubicBezTo>
                <a:cubicBezTo>
                  <a:pt x="4955" y="1232"/>
                  <a:pt x="4962" y="1237"/>
                  <a:pt x="4959" y="1232"/>
                </a:cubicBezTo>
                <a:cubicBezTo>
                  <a:pt x="4952" y="1219"/>
                  <a:pt x="4914" y="1189"/>
                  <a:pt x="4885" y="1164"/>
                </a:cubicBezTo>
                <a:cubicBezTo>
                  <a:pt x="4848" y="1133"/>
                  <a:pt x="4814" y="1112"/>
                  <a:pt x="4771" y="1077"/>
                </a:cubicBezTo>
                <a:cubicBezTo>
                  <a:pt x="4763" y="1071"/>
                  <a:pt x="4755" y="1065"/>
                  <a:pt x="4747" y="1058"/>
                </a:cubicBezTo>
                <a:cubicBezTo>
                  <a:pt x="4709" y="1030"/>
                  <a:pt x="4694" y="1017"/>
                  <a:pt x="4696" y="1014"/>
                </a:cubicBezTo>
                <a:lnTo>
                  <a:pt x="4736" y="1041"/>
                </a:lnTo>
                <a:lnTo>
                  <a:pt x="4756" y="1054"/>
                </a:lnTo>
                <a:lnTo>
                  <a:pt x="4776" y="1069"/>
                </a:lnTo>
                <a:lnTo>
                  <a:pt x="4805" y="1089"/>
                </a:lnTo>
                <a:cubicBezTo>
                  <a:pt x="4814" y="1093"/>
                  <a:pt x="4822" y="1099"/>
                  <a:pt x="4829" y="1106"/>
                </a:cubicBezTo>
                <a:lnTo>
                  <a:pt x="4829" y="1104"/>
                </a:lnTo>
                <a:lnTo>
                  <a:pt x="4860" y="1127"/>
                </a:lnTo>
                <a:lnTo>
                  <a:pt x="4885" y="1147"/>
                </a:lnTo>
                <a:cubicBezTo>
                  <a:pt x="4900" y="1159"/>
                  <a:pt x="4913" y="1168"/>
                  <a:pt x="4924" y="1175"/>
                </a:cubicBezTo>
                <a:cubicBezTo>
                  <a:pt x="4946" y="1191"/>
                  <a:pt x="4964" y="1201"/>
                  <a:pt x="4986" y="1219"/>
                </a:cubicBezTo>
                <a:cubicBezTo>
                  <a:pt x="4982" y="1208"/>
                  <a:pt x="5009" y="1228"/>
                  <a:pt x="5061" y="1274"/>
                </a:cubicBezTo>
                <a:cubicBezTo>
                  <a:pt x="5079" y="1290"/>
                  <a:pt x="5096" y="1307"/>
                  <a:pt x="5114" y="1323"/>
                </a:cubicBezTo>
                <a:cubicBezTo>
                  <a:pt x="5074" y="1272"/>
                  <a:pt x="5058" y="1249"/>
                  <a:pt x="5031" y="1215"/>
                </a:cubicBezTo>
                <a:lnTo>
                  <a:pt x="4999" y="1181"/>
                </a:lnTo>
                <a:lnTo>
                  <a:pt x="5032" y="1203"/>
                </a:lnTo>
                <a:cubicBezTo>
                  <a:pt x="5038" y="1208"/>
                  <a:pt x="5044" y="1212"/>
                  <a:pt x="5050" y="1217"/>
                </a:cubicBezTo>
                <a:cubicBezTo>
                  <a:pt x="5024" y="1189"/>
                  <a:pt x="4996" y="1162"/>
                  <a:pt x="4966" y="1137"/>
                </a:cubicBezTo>
                <a:lnTo>
                  <a:pt x="4946" y="1114"/>
                </a:lnTo>
                <a:cubicBezTo>
                  <a:pt x="4955" y="1121"/>
                  <a:pt x="4967" y="1130"/>
                  <a:pt x="4980" y="1141"/>
                </a:cubicBezTo>
                <a:cubicBezTo>
                  <a:pt x="4993" y="1152"/>
                  <a:pt x="5007" y="1163"/>
                  <a:pt x="5018" y="1175"/>
                </a:cubicBezTo>
                <a:cubicBezTo>
                  <a:pt x="5032" y="1190"/>
                  <a:pt x="5048" y="1203"/>
                  <a:pt x="5066" y="1213"/>
                </a:cubicBezTo>
                <a:cubicBezTo>
                  <a:pt x="5071" y="1209"/>
                  <a:pt x="4998" y="1143"/>
                  <a:pt x="4963" y="1112"/>
                </a:cubicBezTo>
                <a:lnTo>
                  <a:pt x="4954" y="1082"/>
                </a:lnTo>
                <a:cubicBezTo>
                  <a:pt x="4919" y="1050"/>
                  <a:pt x="4872" y="1017"/>
                  <a:pt x="4845" y="993"/>
                </a:cubicBezTo>
                <a:cubicBezTo>
                  <a:pt x="4822" y="972"/>
                  <a:pt x="4792" y="950"/>
                  <a:pt x="4760" y="928"/>
                </a:cubicBezTo>
                <a:lnTo>
                  <a:pt x="4713" y="893"/>
                </a:lnTo>
                <a:lnTo>
                  <a:pt x="4664" y="861"/>
                </a:lnTo>
                <a:cubicBezTo>
                  <a:pt x="4601" y="818"/>
                  <a:pt x="4545" y="785"/>
                  <a:pt x="4533" y="768"/>
                </a:cubicBezTo>
                <a:cubicBezTo>
                  <a:pt x="4517" y="759"/>
                  <a:pt x="4501" y="749"/>
                  <a:pt x="4484" y="740"/>
                </a:cubicBezTo>
                <a:cubicBezTo>
                  <a:pt x="4501" y="749"/>
                  <a:pt x="4517" y="759"/>
                  <a:pt x="4533" y="768"/>
                </a:cubicBezTo>
                <a:cubicBezTo>
                  <a:pt x="4543" y="771"/>
                  <a:pt x="4536" y="766"/>
                  <a:pt x="4523" y="757"/>
                </a:cubicBezTo>
                <a:cubicBezTo>
                  <a:pt x="4509" y="748"/>
                  <a:pt x="4489" y="735"/>
                  <a:pt x="4470" y="725"/>
                </a:cubicBezTo>
                <a:cubicBezTo>
                  <a:pt x="4454" y="715"/>
                  <a:pt x="4446" y="708"/>
                  <a:pt x="4431" y="698"/>
                </a:cubicBezTo>
                <a:cubicBezTo>
                  <a:pt x="4424" y="693"/>
                  <a:pt x="4415" y="688"/>
                  <a:pt x="4404" y="682"/>
                </a:cubicBezTo>
                <a:cubicBezTo>
                  <a:pt x="4389" y="673"/>
                  <a:pt x="4374" y="665"/>
                  <a:pt x="4358" y="658"/>
                </a:cubicBezTo>
                <a:cubicBezTo>
                  <a:pt x="4362" y="654"/>
                  <a:pt x="4339" y="641"/>
                  <a:pt x="4303" y="622"/>
                </a:cubicBezTo>
                <a:cubicBezTo>
                  <a:pt x="4285" y="613"/>
                  <a:pt x="4264" y="602"/>
                  <a:pt x="4241" y="592"/>
                </a:cubicBezTo>
                <a:lnTo>
                  <a:pt x="4168" y="562"/>
                </a:lnTo>
                <a:cubicBezTo>
                  <a:pt x="4154" y="557"/>
                  <a:pt x="4140" y="551"/>
                  <a:pt x="4126" y="546"/>
                </a:cubicBezTo>
                <a:lnTo>
                  <a:pt x="4085" y="531"/>
                </a:lnTo>
                <a:lnTo>
                  <a:pt x="4005" y="502"/>
                </a:lnTo>
                <a:lnTo>
                  <a:pt x="3927" y="478"/>
                </a:lnTo>
                <a:cubicBezTo>
                  <a:pt x="3902" y="470"/>
                  <a:pt x="3878" y="461"/>
                  <a:pt x="3854" y="454"/>
                </a:cubicBezTo>
                <a:lnTo>
                  <a:pt x="3792" y="437"/>
                </a:lnTo>
                <a:cubicBezTo>
                  <a:pt x="3794" y="435"/>
                  <a:pt x="3805" y="434"/>
                  <a:pt x="3730" y="417"/>
                </a:cubicBezTo>
                <a:lnTo>
                  <a:pt x="3641" y="400"/>
                </a:lnTo>
                <a:lnTo>
                  <a:pt x="3638" y="399"/>
                </a:lnTo>
                <a:cubicBezTo>
                  <a:pt x="3616" y="391"/>
                  <a:pt x="3592" y="387"/>
                  <a:pt x="3568" y="385"/>
                </a:cubicBezTo>
                <a:lnTo>
                  <a:pt x="3540" y="381"/>
                </a:lnTo>
                <a:cubicBezTo>
                  <a:pt x="3528" y="375"/>
                  <a:pt x="3463" y="361"/>
                  <a:pt x="3568" y="371"/>
                </a:cubicBezTo>
                <a:cubicBezTo>
                  <a:pt x="3565" y="366"/>
                  <a:pt x="3589" y="363"/>
                  <a:pt x="3472" y="348"/>
                </a:cubicBezTo>
                <a:cubicBezTo>
                  <a:pt x="3442" y="345"/>
                  <a:pt x="3405" y="344"/>
                  <a:pt x="3369" y="342"/>
                </a:cubicBezTo>
                <a:lnTo>
                  <a:pt x="3318" y="340"/>
                </a:lnTo>
                <a:cubicBezTo>
                  <a:pt x="3302" y="339"/>
                  <a:pt x="3288" y="341"/>
                  <a:pt x="3277" y="341"/>
                </a:cubicBezTo>
                <a:cubicBezTo>
                  <a:pt x="3246" y="344"/>
                  <a:pt x="3209" y="342"/>
                  <a:pt x="3168" y="344"/>
                </a:cubicBezTo>
                <a:cubicBezTo>
                  <a:pt x="3127" y="346"/>
                  <a:pt x="3082" y="346"/>
                  <a:pt x="3035" y="346"/>
                </a:cubicBezTo>
                <a:cubicBezTo>
                  <a:pt x="3029" y="342"/>
                  <a:pt x="3044" y="338"/>
                  <a:pt x="3101" y="335"/>
                </a:cubicBezTo>
                <a:cubicBezTo>
                  <a:pt x="3132" y="333"/>
                  <a:pt x="3181" y="330"/>
                  <a:pt x="3138" y="328"/>
                </a:cubicBezTo>
                <a:cubicBezTo>
                  <a:pt x="3104" y="327"/>
                  <a:pt x="3070" y="329"/>
                  <a:pt x="3037" y="332"/>
                </a:cubicBezTo>
                <a:cubicBezTo>
                  <a:pt x="3014" y="333"/>
                  <a:pt x="2990" y="338"/>
                  <a:pt x="2967" y="341"/>
                </a:cubicBezTo>
                <a:lnTo>
                  <a:pt x="2909" y="345"/>
                </a:lnTo>
                <a:cubicBezTo>
                  <a:pt x="2889" y="346"/>
                  <a:pt x="2870" y="348"/>
                  <a:pt x="2850" y="350"/>
                </a:cubicBezTo>
                <a:lnTo>
                  <a:pt x="2733" y="365"/>
                </a:lnTo>
                <a:lnTo>
                  <a:pt x="2697" y="356"/>
                </a:lnTo>
                <a:cubicBezTo>
                  <a:pt x="2659" y="363"/>
                  <a:pt x="2620" y="368"/>
                  <a:pt x="2581" y="376"/>
                </a:cubicBezTo>
                <a:cubicBezTo>
                  <a:pt x="2543" y="384"/>
                  <a:pt x="2504" y="393"/>
                  <a:pt x="2464" y="402"/>
                </a:cubicBezTo>
                <a:cubicBezTo>
                  <a:pt x="2422" y="422"/>
                  <a:pt x="2377" y="436"/>
                  <a:pt x="2331" y="446"/>
                </a:cubicBezTo>
                <a:cubicBezTo>
                  <a:pt x="2282" y="458"/>
                  <a:pt x="2163" y="499"/>
                  <a:pt x="2235" y="466"/>
                </a:cubicBezTo>
                <a:cubicBezTo>
                  <a:pt x="2263" y="458"/>
                  <a:pt x="2290" y="448"/>
                  <a:pt x="2317" y="440"/>
                </a:cubicBezTo>
                <a:cubicBezTo>
                  <a:pt x="2344" y="433"/>
                  <a:pt x="2371" y="424"/>
                  <a:pt x="2398" y="415"/>
                </a:cubicBezTo>
                <a:cubicBezTo>
                  <a:pt x="2396" y="413"/>
                  <a:pt x="2401" y="409"/>
                  <a:pt x="2365" y="418"/>
                </a:cubicBezTo>
                <a:cubicBezTo>
                  <a:pt x="2348" y="416"/>
                  <a:pt x="2331" y="418"/>
                  <a:pt x="2315" y="423"/>
                </a:cubicBezTo>
                <a:cubicBezTo>
                  <a:pt x="2288" y="428"/>
                  <a:pt x="2255" y="438"/>
                  <a:pt x="2226" y="445"/>
                </a:cubicBezTo>
                <a:cubicBezTo>
                  <a:pt x="2170" y="464"/>
                  <a:pt x="2136" y="476"/>
                  <a:pt x="2108" y="485"/>
                </a:cubicBezTo>
                <a:cubicBezTo>
                  <a:pt x="2081" y="494"/>
                  <a:pt x="2060" y="499"/>
                  <a:pt x="2033" y="508"/>
                </a:cubicBezTo>
                <a:lnTo>
                  <a:pt x="2031" y="501"/>
                </a:lnTo>
                <a:cubicBezTo>
                  <a:pt x="2096" y="475"/>
                  <a:pt x="2111" y="467"/>
                  <a:pt x="2121" y="459"/>
                </a:cubicBezTo>
                <a:cubicBezTo>
                  <a:pt x="2126" y="455"/>
                  <a:pt x="2132" y="451"/>
                  <a:pt x="2138" y="447"/>
                </a:cubicBezTo>
                <a:cubicBezTo>
                  <a:pt x="2153" y="439"/>
                  <a:pt x="2169" y="433"/>
                  <a:pt x="2185" y="427"/>
                </a:cubicBezTo>
                <a:cubicBezTo>
                  <a:pt x="2254" y="400"/>
                  <a:pt x="2282" y="381"/>
                  <a:pt x="2354" y="357"/>
                </a:cubicBezTo>
                <a:cubicBezTo>
                  <a:pt x="2500" y="304"/>
                  <a:pt x="2651" y="270"/>
                  <a:pt x="2806" y="254"/>
                </a:cubicBezTo>
                <a:cubicBezTo>
                  <a:pt x="2925" y="240"/>
                  <a:pt x="3029" y="232"/>
                  <a:pt x="3135" y="227"/>
                </a:cubicBezTo>
                <a:close/>
                <a:moveTo>
                  <a:pt x="3641" y="193"/>
                </a:moveTo>
                <a:cubicBezTo>
                  <a:pt x="3641" y="196"/>
                  <a:pt x="3631" y="197"/>
                  <a:pt x="3641" y="201"/>
                </a:cubicBezTo>
                <a:cubicBezTo>
                  <a:pt x="3631" y="197"/>
                  <a:pt x="3641" y="196"/>
                  <a:pt x="3641" y="193"/>
                </a:cubicBezTo>
                <a:close/>
                <a:moveTo>
                  <a:pt x="3179" y="192"/>
                </a:moveTo>
                <a:cubicBezTo>
                  <a:pt x="3191" y="191"/>
                  <a:pt x="3203" y="192"/>
                  <a:pt x="3214" y="193"/>
                </a:cubicBezTo>
                <a:cubicBezTo>
                  <a:pt x="3233" y="198"/>
                  <a:pt x="3158" y="195"/>
                  <a:pt x="3116" y="198"/>
                </a:cubicBezTo>
                <a:lnTo>
                  <a:pt x="3128" y="194"/>
                </a:lnTo>
                <a:cubicBezTo>
                  <a:pt x="3143" y="194"/>
                  <a:pt x="3162" y="192"/>
                  <a:pt x="3179" y="192"/>
                </a:cubicBezTo>
                <a:close/>
                <a:moveTo>
                  <a:pt x="2119" y="186"/>
                </a:moveTo>
                <a:lnTo>
                  <a:pt x="2101" y="193"/>
                </a:lnTo>
                <a:lnTo>
                  <a:pt x="2092" y="197"/>
                </a:lnTo>
                <a:cubicBezTo>
                  <a:pt x="2025" y="224"/>
                  <a:pt x="1981" y="247"/>
                  <a:pt x="1971" y="257"/>
                </a:cubicBezTo>
                <a:cubicBezTo>
                  <a:pt x="1970" y="259"/>
                  <a:pt x="1969" y="260"/>
                  <a:pt x="1970" y="261"/>
                </a:cubicBezTo>
                <a:cubicBezTo>
                  <a:pt x="1970" y="260"/>
                  <a:pt x="1971" y="259"/>
                  <a:pt x="1972" y="257"/>
                </a:cubicBezTo>
                <a:lnTo>
                  <a:pt x="1972" y="257"/>
                </a:lnTo>
                <a:cubicBezTo>
                  <a:pt x="1981" y="247"/>
                  <a:pt x="2024" y="225"/>
                  <a:pt x="2092" y="197"/>
                </a:cubicBezTo>
                <a:lnTo>
                  <a:pt x="2101" y="193"/>
                </a:lnTo>
                <a:lnTo>
                  <a:pt x="2119" y="186"/>
                </a:lnTo>
                <a:close/>
                <a:moveTo>
                  <a:pt x="3847" y="73"/>
                </a:moveTo>
                <a:cubicBezTo>
                  <a:pt x="3976" y="104"/>
                  <a:pt x="4048" y="132"/>
                  <a:pt x="4081" y="150"/>
                </a:cubicBezTo>
                <a:lnTo>
                  <a:pt x="3916" y="100"/>
                </a:lnTo>
                <a:cubicBezTo>
                  <a:pt x="3892" y="93"/>
                  <a:pt x="3869" y="84"/>
                  <a:pt x="3847" y="73"/>
                </a:cubicBezTo>
                <a:close/>
                <a:moveTo>
                  <a:pt x="3125" y="0"/>
                </a:moveTo>
                <a:cubicBezTo>
                  <a:pt x="3146" y="0"/>
                  <a:pt x="3160" y="1"/>
                  <a:pt x="3160" y="4"/>
                </a:cubicBezTo>
                <a:cubicBezTo>
                  <a:pt x="3160" y="9"/>
                  <a:pt x="3072" y="10"/>
                  <a:pt x="3019" y="11"/>
                </a:cubicBezTo>
                <a:cubicBezTo>
                  <a:pt x="2986" y="12"/>
                  <a:pt x="2948" y="17"/>
                  <a:pt x="2913" y="19"/>
                </a:cubicBezTo>
                <a:cubicBezTo>
                  <a:pt x="2887" y="21"/>
                  <a:pt x="2861" y="22"/>
                  <a:pt x="2834" y="21"/>
                </a:cubicBezTo>
                <a:lnTo>
                  <a:pt x="2685" y="40"/>
                </a:lnTo>
                <a:lnTo>
                  <a:pt x="2680" y="41"/>
                </a:lnTo>
                <a:lnTo>
                  <a:pt x="2685" y="39"/>
                </a:lnTo>
                <a:cubicBezTo>
                  <a:pt x="2517" y="60"/>
                  <a:pt x="2374" y="102"/>
                  <a:pt x="2224" y="148"/>
                </a:cubicBezTo>
                <a:lnTo>
                  <a:pt x="2225" y="148"/>
                </a:lnTo>
                <a:lnTo>
                  <a:pt x="2224" y="149"/>
                </a:lnTo>
                <a:lnTo>
                  <a:pt x="2235" y="149"/>
                </a:lnTo>
                <a:lnTo>
                  <a:pt x="2228" y="154"/>
                </a:lnTo>
                <a:cubicBezTo>
                  <a:pt x="2233" y="151"/>
                  <a:pt x="2236" y="150"/>
                  <a:pt x="2236" y="149"/>
                </a:cubicBezTo>
                <a:lnTo>
                  <a:pt x="2235" y="149"/>
                </a:lnTo>
                <a:lnTo>
                  <a:pt x="2236" y="148"/>
                </a:lnTo>
                <a:lnTo>
                  <a:pt x="2225" y="148"/>
                </a:lnTo>
                <a:lnTo>
                  <a:pt x="2448" y="84"/>
                </a:lnTo>
                <a:lnTo>
                  <a:pt x="2680" y="41"/>
                </a:lnTo>
                <a:lnTo>
                  <a:pt x="2581" y="62"/>
                </a:lnTo>
                <a:cubicBezTo>
                  <a:pt x="2561" y="66"/>
                  <a:pt x="2539" y="69"/>
                  <a:pt x="2517" y="74"/>
                </a:cubicBezTo>
                <a:lnTo>
                  <a:pt x="2449" y="88"/>
                </a:lnTo>
                <a:lnTo>
                  <a:pt x="2510" y="113"/>
                </a:lnTo>
                <a:cubicBezTo>
                  <a:pt x="2482" y="120"/>
                  <a:pt x="2454" y="126"/>
                  <a:pt x="2426" y="129"/>
                </a:cubicBezTo>
                <a:cubicBezTo>
                  <a:pt x="2414" y="131"/>
                  <a:pt x="2402" y="132"/>
                  <a:pt x="2386" y="136"/>
                </a:cubicBezTo>
                <a:cubicBezTo>
                  <a:pt x="2370" y="140"/>
                  <a:pt x="2351" y="146"/>
                  <a:pt x="2326" y="154"/>
                </a:cubicBezTo>
                <a:cubicBezTo>
                  <a:pt x="2290" y="165"/>
                  <a:pt x="2254" y="174"/>
                  <a:pt x="2218" y="184"/>
                </a:cubicBezTo>
                <a:cubicBezTo>
                  <a:pt x="2182" y="195"/>
                  <a:pt x="2147" y="207"/>
                  <a:pt x="2113" y="222"/>
                </a:cubicBezTo>
                <a:cubicBezTo>
                  <a:pt x="2135" y="216"/>
                  <a:pt x="2141" y="216"/>
                  <a:pt x="2132" y="220"/>
                </a:cubicBezTo>
                <a:cubicBezTo>
                  <a:pt x="2122" y="225"/>
                  <a:pt x="2097" y="233"/>
                  <a:pt x="2057" y="250"/>
                </a:cubicBezTo>
                <a:lnTo>
                  <a:pt x="1966" y="285"/>
                </a:lnTo>
                <a:cubicBezTo>
                  <a:pt x="1935" y="297"/>
                  <a:pt x="1906" y="311"/>
                  <a:pt x="1877" y="324"/>
                </a:cubicBezTo>
                <a:lnTo>
                  <a:pt x="1848" y="338"/>
                </a:lnTo>
                <a:lnTo>
                  <a:pt x="1810" y="362"/>
                </a:lnTo>
                <a:lnTo>
                  <a:pt x="1817" y="362"/>
                </a:lnTo>
                <a:lnTo>
                  <a:pt x="1661" y="449"/>
                </a:lnTo>
                <a:cubicBezTo>
                  <a:pt x="1636" y="464"/>
                  <a:pt x="1610" y="479"/>
                  <a:pt x="1583" y="493"/>
                </a:cubicBezTo>
                <a:lnTo>
                  <a:pt x="1543" y="514"/>
                </a:lnTo>
                <a:cubicBezTo>
                  <a:pt x="1530" y="522"/>
                  <a:pt x="1517" y="529"/>
                  <a:pt x="1503" y="536"/>
                </a:cubicBezTo>
                <a:cubicBezTo>
                  <a:pt x="1495" y="541"/>
                  <a:pt x="1475" y="552"/>
                  <a:pt x="1454" y="565"/>
                </a:cubicBezTo>
                <a:lnTo>
                  <a:pt x="1422" y="585"/>
                </a:lnTo>
                <a:cubicBezTo>
                  <a:pt x="1412" y="591"/>
                  <a:pt x="1401" y="599"/>
                  <a:pt x="1392" y="605"/>
                </a:cubicBezTo>
                <a:cubicBezTo>
                  <a:pt x="1343" y="640"/>
                  <a:pt x="1294" y="674"/>
                  <a:pt x="1248" y="712"/>
                </a:cubicBezTo>
                <a:cubicBezTo>
                  <a:pt x="1230" y="729"/>
                  <a:pt x="1207" y="747"/>
                  <a:pt x="1181" y="772"/>
                </a:cubicBezTo>
                <a:cubicBezTo>
                  <a:pt x="1155" y="796"/>
                  <a:pt x="1123" y="825"/>
                  <a:pt x="1085" y="858"/>
                </a:cubicBezTo>
                <a:cubicBezTo>
                  <a:pt x="1024" y="918"/>
                  <a:pt x="953" y="986"/>
                  <a:pt x="888" y="1058"/>
                </a:cubicBezTo>
                <a:lnTo>
                  <a:pt x="863" y="1085"/>
                </a:lnTo>
                <a:cubicBezTo>
                  <a:pt x="854" y="1094"/>
                  <a:pt x="847" y="1103"/>
                  <a:pt x="839" y="1112"/>
                </a:cubicBezTo>
                <a:lnTo>
                  <a:pt x="792" y="1167"/>
                </a:lnTo>
                <a:cubicBezTo>
                  <a:pt x="762" y="1203"/>
                  <a:pt x="735" y="1240"/>
                  <a:pt x="710" y="1274"/>
                </a:cubicBezTo>
                <a:cubicBezTo>
                  <a:pt x="678" y="1317"/>
                  <a:pt x="633" y="1377"/>
                  <a:pt x="594" y="1430"/>
                </a:cubicBezTo>
                <a:cubicBezTo>
                  <a:pt x="560" y="1480"/>
                  <a:pt x="530" y="1525"/>
                  <a:pt x="507" y="1566"/>
                </a:cubicBezTo>
                <a:cubicBezTo>
                  <a:pt x="484" y="1607"/>
                  <a:pt x="466" y="1642"/>
                  <a:pt x="453" y="1669"/>
                </a:cubicBezTo>
                <a:cubicBezTo>
                  <a:pt x="447" y="1682"/>
                  <a:pt x="442" y="1693"/>
                  <a:pt x="438" y="1702"/>
                </a:cubicBezTo>
                <a:cubicBezTo>
                  <a:pt x="436" y="1708"/>
                  <a:pt x="434" y="1714"/>
                  <a:pt x="433" y="1721"/>
                </a:cubicBezTo>
                <a:cubicBezTo>
                  <a:pt x="432" y="1729"/>
                  <a:pt x="437" y="1725"/>
                  <a:pt x="449" y="1708"/>
                </a:cubicBezTo>
                <a:cubicBezTo>
                  <a:pt x="476" y="1666"/>
                  <a:pt x="501" y="1621"/>
                  <a:pt x="527" y="1584"/>
                </a:cubicBezTo>
                <a:cubicBezTo>
                  <a:pt x="553" y="1547"/>
                  <a:pt x="576" y="1516"/>
                  <a:pt x="593" y="1496"/>
                </a:cubicBezTo>
                <a:cubicBezTo>
                  <a:pt x="601" y="1484"/>
                  <a:pt x="609" y="1473"/>
                  <a:pt x="616" y="1462"/>
                </a:cubicBezTo>
                <a:lnTo>
                  <a:pt x="638" y="1434"/>
                </a:lnTo>
                <a:cubicBezTo>
                  <a:pt x="652" y="1415"/>
                  <a:pt x="665" y="1399"/>
                  <a:pt x="677" y="1384"/>
                </a:cubicBezTo>
                <a:cubicBezTo>
                  <a:pt x="688" y="1370"/>
                  <a:pt x="698" y="1358"/>
                  <a:pt x="707" y="1348"/>
                </a:cubicBezTo>
                <a:cubicBezTo>
                  <a:pt x="716" y="1339"/>
                  <a:pt x="724" y="1332"/>
                  <a:pt x="729" y="1327"/>
                </a:cubicBezTo>
                <a:cubicBezTo>
                  <a:pt x="740" y="1318"/>
                  <a:pt x="745" y="1318"/>
                  <a:pt x="740" y="1329"/>
                </a:cubicBezTo>
                <a:cubicBezTo>
                  <a:pt x="735" y="1340"/>
                  <a:pt x="721" y="1361"/>
                  <a:pt x="701" y="1395"/>
                </a:cubicBezTo>
                <a:cubicBezTo>
                  <a:pt x="666" y="1452"/>
                  <a:pt x="678" y="1441"/>
                  <a:pt x="728" y="1374"/>
                </a:cubicBezTo>
                <a:cubicBezTo>
                  <a:pt x="759" y="1331"/>
                  <a:pt x="790" y="1288"/>
                  <a:pt x="826" y="1247"/>
                </a:cubicBezTo>
                <a:cubicBezTo>
                  <a:pt x="861" y="1205"/>
                  <a:pt x="896" y="1165"/>
                  <a:pt x="933" y="1125"/>
                </a:cubicBezTo>
                <a:cubicBezTo>
                  <a:pt x="982" y="1075"/>
                  <a:pt x="1009" y="1038"/>
                  <a:pt x="1054" y="995"/>
                </a:cubicBezTo>
                <a:cubicBezTo>
                  <a:pt x="1070" y="977"/>
                  <a:pt x="1093" y="953"/>
                  <a:pt x="1119" y="927"/>
                </a:cubicBezTo>
                <a:lnTo>
                  <a:pt x="1203" y="850"/>
                </a:lnTo>
                <a:lnTo>
                  <a:pt x="1223" y="830"/>
                </a:lnTo>
                <a:lnTo>
                  <a:pt x="1245" y="810"/>
                </a:lnTo>
                <a:lnTo>
                  <a:pt x="1289" y="771"/>
                </a:lnTo>
                <a:lnTo>
                  <a:pt x="1311" y="741"/>
                </a:lnTo>
                <a:cubicBezTo>
                  <a:pt x="1307" y="740"/>
                  <a:pt x="1312" y="733"/>
                  <a:pt x="1323" y="724"/>
                </a:cubicBezTo>
                <a:cubicBezTo>
                  <a:pt x="1333" y="715"/>
                  <a:pt x="1350" y="703"/>
                  <a:pt x="1369" y="689"/>
                </a:cubicBezTo>
                <a:cubicBezTo>
                  <a:pt x="1407" y="662"/>
                  <a:pt x="1453" y="629"/>
                  <a:pt x="1484" y="609"/>
                </a:cubicBezTo>
                <a:cubicBezTo>
                  <a:pt x="1589" y="542"/>
                  <a:pt x="1740" y="461"/>
                  <a:pt x="1809" y="438"/>
                </a:cubicBezTo>
                <a:lnTo>
                  <a:pt x="1838" y="424"/>
                </a:lnTo>
                <a:lnTo>
                  <a:pt x="1868" y="411"/>
                </a:lnTo>
                <a:lnTo>
                  <a:pt x="1928" y="386"/>
                </a:lnTo>
                <a:lnTo>
                  <a:pt x="1972" y="366"/>
                </a:lnTo>
                <a:cubicBezTo>
                  <a:pt x="1986" y="361"/>
                  <a:pt x="1998" y="357"/>
                  <a:pt x="2007" y="353"/>
                </a:cubicBezTo>
                <a:cubicBezTo>
                  <a:pt x="2018" y="348"/>
                  <a:pt x="2030" y="346"/>
                  <a:pt x="2042" y="345"/>
                </a:cubicBezTo>
                <a:lnTo>
                  <a:pt x="2093" y="325"/>
                </a:lnTo>
                <a:lnTo>
                  <a:pt x="2118" y="315"/>
                </a:lnTo>
                <a:lnTo>
                  <a:pt x="2143" y="307"/>
                </a:lnTo>
                <a:cubicBezTo>
                  <a:pt x="2166" y="296"/>
                  <a:pt x="2190" y="288"/>
                  <a:pt x="2215" y="283"/>
                </a:cubicBezTo>
                <a:cubicBezTo>
                  <a:pt x="2232" y="279"/>
                  <a:pt x="2249" y="273"/>
                  <a:pt x="2266" y="269"/>
                </a:cubicBezTo>
                <a:lnTo>
                  <a:pt x="2317" y="256"/>
                </a:lnTo>
                <a:lnTo>
                  <a:pt x="2398" y="235"/>
                </a:lnTo>
                <a:cubicBezTo>
                  <a:pt x="2424" y="228"/>
                  <a:pt x="2451" y="223"/>
                  <a:pt x="2478" y="217"/>
                </a:cubicBezTo>
                <a:lnTo>
                  <a:pt x="2558" y="200"/>
                </a:lnTo>
                <a:lnTo>
                  <a:pt x="2637" y="188"/>
                </a:lnTo>
                <a:cubicBezTo>
                  <a:pt x="2665" y="184"/>
                  <a:pt x="2693" y="178"/>
                  <a:pt x="2720" y="175"/>
                </a:cubicBezTo>
                <a:lnTo>
                  <a:pt x="2801" y="165"/>
                </a:lnTo>
                <a:cubicBezTo>
                  <a:pt x="2854" y="157"/>
                  <a:pt x="2904" y="153"/>
                  <a:pt x="2954" y="147"/>
                </a:cubicBezTo>
                <a:cubicBezTo>
                  <a:pt x="2968" y="144"/>
                  <a:pt x="2984" y="142"/>
                  <a:pt x="3002" y="140"/>
                </a:cubicBezTo>
                <a:cubicBezTo>
                  <a:pt x="3019" y="138"/>
                  <a:pt x="3038" y="137"/>
                  <a:pt x="3058" y="137"/>
                </a:cubicBezTo>
                <a:cubicBezTo>
                  <a:pt x="3098" y="135"/>
                  <a:pt x="3141" y="135"/>
                  <a:pt x="3179" y="135"/>
                </a:cubicBezTo>
                <a:lnTo>
                  <a:pt x="3265" y="139"/>
                </a:lnTo>
                <a:cubicBezTo>
                  <a:pt x="3293" y="140"/>
                  <a:pt x="3323" y="140"/>
                  <a:pt x="3353" y="143"/>
                </a:cubicBezTo>
                <a:cubicBezTo>
                  <a:pt x="3379" y="148"/>
                  <a:pt x="3380" y="151"/>
                  <a:pt x="3400" y="157"/>
                </a:cubicBezTo>
                <a:cubicBezTo>
                  <a:pt x="3420" y="163"/>
                  <a:pt x="3460" y="165"/>
                  <a:pt x="3560" y="177"/>
                </a:cubicBezTo>
                <a:cubicBezTo>
                  <a:pt x="3563" y="171"/>
                  <a:pt x="3628" y="177"/>
                  <a:pt x="3705" y="193"/>
                </a:cubicBezTo>
                <a:lnTo>
                  <a:pt x="3748" y="205"/>
                </a:lnTo>
                <a:cubicBezTo>
                  <a:pt x="3781" y="210"/>
                  <a:pt x="3807" y="216"/>
                  <a:pt x="3828" y="219"/>
                </a:cubicBezTo>
                <a:cubicBezTo>
                  <a:pt x="3849" y="223"/>
                  <a:pt x="3868" y="225"/>
                  <a:pt x="3883" y="228"/>
                </a:cubicBezTo>
                <a:cubicBezTo>
                  <a:pt x="3898" y="230"/>
                  <a:pt x="3914" y="232"/>
                  <a:pt x="3932" y="237"/>
                </a:cubicBezTo>
                <a:cubicBezTo>
                  <a:pt x="3949" y="242"/>
                  <a:pt x="3968" y="247"/>
                  <a:pt x="3987" y="254"/>
                </a:cubicBezTo>
                <a:cubicBezTo>
                  <a:pt x="4017" y="264"/>
                  <a:pt x="4036" y="272"/>
                  <a:pt x="4012" y="267"/>
                </a:cubicBezTo>
                <a:cubicBezTo>
                  <a:pt x="3934" y="250"/>
                  <a:pt x="3979" y="270"/>
                  <a:pt x="3914" y="258"/>
                </a:cubicBezTo>
                <a:cubicBezTo>
                  <a:pt x="3842" y="242"/>
                  <a:pt x="3825" y="240"/>
                  <a:pt x="3878" y="256"/>
                </a:cubicBezTo>
                <a:lnTo>
                  <a:pt x="3874" y="262"/>
                </a:lnTo>
                <a:lnTo>
                  <a:pt x="3805" y="248"/>
                </a:lnTo>
                <a:cubicBezTo>
                  <a:pt x="3794" y="245"/>
                  <a:pt x="3782" y="243"/>
                  <a:pt x="3771" y="241"/>
                </a:cubicBezTo>
                <a:lnTo>
                  <a:pt x="3736" y="235"/>
                </a:lnTo>
                <a:cubicBezTo>
                  <a:pt x="3742" y="232"/>
                  <a:pt x="3740" y="229"/>
                  <a:pt x="3718" y="222"/>
                </a:cubicBezTo>
                <a:cubicBezTo>
                  <a:pt x="3740" y="229"/>
                  <a:pt x="3742" y="232"/>
                  <a:pt x="3736" y="235"/>
                </a:cubicBezTo>
                <a:cubicBezTo>
                  <a:pt x="3691" y="226"/>
                  <a:pt x="3652" y="219"/>
                  <a:pt x="3612" y="215"/>
                </a:cubicBezTo>
                <a:cubicBezTo>
                  <a:pt x="3571" y="211"/>
                  <a:pt x="3531" y="207"/>
                  <a:pt x="3484" y="200"/>
                </a:cubicBezTo>
                <a:lnTo>
                  <a:pt x="3428" y="197"/>
                </a:lnTo>
                <a:lnTo>
                  <a:pt x="3423" y="197"/>
                </a:lnTo>
                <a:lnTo>
                  <a:pt x="3426" y="197"/>
                </a:lnTo>
                <a:cubicBezTo>
                  <a:pt x="3751" y="223"/>
                  <a:pt x="4069" y="301"/>
                  <a:pt x="4368" y="428"/>
                </a:cubicBezTo>
                <a:lnTo>
                  <a:pt x="4340" y="420"/>
                </a:lnTo>
                <a:cubicBezTo>
                  <a:pt x="4317" y="414"/>
                  <a:pt x="4292" y="407"/>
                  <a:pt x="4263" y="400"/>
                </a:cubicBezTo>
                <a:lnTo>
                  <a:pt x="4167" y="374"/>
                </a:lnTo>
                <a:lnTo>
                  <a:pt x="4166" y="373"/>
                </a:lnTo>
                <a:lnTo>
                  <a:pt x="4076" y="344"/>
                </a:lnTo>
                <a:lnTo>
                  <a:pt x="4076" y="344"/>
                </a:lnTo>
                <a:cubicBezTo>
                  <a:pt x="4062" y="339"/>
                  <a:pt x="4048" y="334"/>
                  <a:pt x="4034" y="330"/>
                </a:cubicBezTo>
                <a:lnTo>
                  <a:pt x="3992" y="316"/>
                </a:lnTo>
                <a:cubicBezTo>
                  <a:pt x="3963" y="308"/>
                  <a:pt x="3935" y="298"/>
                  <a:pt x="3906" y="290"/>
                </a:cubicBezTo>
                <a:cubicBezTo>
                  <a:pt x="3885" y="289"/>
                  <a:pt x="3864" y="286"/>
                  <a:pt x="3843" y="281"/>
                </a:cubicBezTo>
                <a:cubicBezTo>
                  <a:pt x="3813" y="276"/>
                  <a:pt x="3777" y="266"/>
                  <a:pt x="3732" y="258"/>
                </a:cubicBezTo>
                <a:lnTo>
                  <a:pt x="3720" y="256"/>
                </a:lnTo>
                <a:lnTo>
                  <a:pt x="3632" y="238"/>
                </a:lnTo>
                <a:cubicBezTo>
                  <a:pt x="3600" y="233"/>
                  <a:pt x="3569" y="228"/>
                  <a:pt x="3538" y="223"/>
                </a:cubicBezTo>
                <a:cubicBezTo>
                  <a:pt x="3476" y="212"/>
                  <a:pt x="3415" y="207"/>
                  <a:pt x="3347" y="201"/>
                </a:cubicBezTo>
                <a:cubicBezTo>
                  <a:pt x="3336" y="200"/>
                  <a:pt x="3325" y="198"/>
                  <a:pt x="3314" y="194"/>
                </a:cubicBezTo>
                <a:lnTo>
                  <a:pt x="3313" y="192"/>
                </a:lnTo>
                <a:lnTo>
                  <a:pt x="3169" y="186"/>
                </a:lnTo>
                <a:cubicBezTo>
                  <a:pt x="2120" y="185"/>
                  <a:pt x="1142" y="719"/>
                  <a:pt x="576" y="1602"/>
                </a:cubicBezTo>
                <a:cubicBezTo>
                  <a:pt x="414" y="1854"/>
                  <a:pt x="289" y="2128"/>
                  <a:pt x="207" y="2416"/>
                </a:cubicBezTo>
                <a:cubicBezTo>
                  <a:pt x="161" y="2577"/>
                  <a:pt x="128" y="2741"/>
                  <a:pt x="109" y="2907"/>
                </a:cubicBezTo>
                <a:cubicBezTo>
                  <a:pt x="111" y="2879"/>
                  <a:pt x="113" y="2853"/>
                  <a:pt x="115" y="2828"/>
                </a:cubicBezTo>
                <a:cubicBezTo>
                  <a:pt x="119" y="2790"/>
                  <a:pt x="120" y="2754"/>
                  <a:pt x="124" y="2719"/>
                </a:cubicBezTo>
                <a:cubicBezTo>
                  <a:pt x="128" y="2684"/>
                  <a:pt x="133" y="2650"/>
                  <a:pt x="136" y="2614"/>
                </a:cubicBezTo>
                <a:cubicBezTo>
                  <a:pt x="139" y="2578"/>
                  <a:pt x="159" y="2492"/>
                  <a:pt x="149" y="2518"/>
                </a:cubicBezTo>
                <a:cubicBezTo>
                  <a:pt x="141" y="2537"/>
                  <a:pt x="135" y="2557"/>
                  <a:pt x="131" y="2578"/>
                </a:cubicBezTo>
                <a:cubicBezTo>
                  <a:pt x="126" y="2605"/>
                  <a:pt x="119" y="2639"/>
                  <a:pt x="113" y="2678"/>
                </a:cubicBezTo>
                <a:cubicBezTo>
                  <a:pt x="108" y="2710"/>
                  <a:pt x="104" y="2749"/>
                  <a:pt x="99" y="2784"/>
                </a:cubicBezTo>
                <a:cubicBezTo>
                  <a:pt x="91" y="2869"/>
                  <a:pt x="83" y="2953"/>
                  <a:pt x="76" y="3037"/>
                </a:cubicBezTo>
                <a:cubicBezTo>
                  <a:pt x="75" y="3082"/>
                  <a:pt x="73" y="3127"/>
                  <a:pt x="73" y="3170"/>
                </a:cubicBezTo>
                <a:cubicBezTo>
                  <a:pt x="73" y="3213"/>
                  <a:pt x="75" y="3254"/>
                  <a:pt x="76" y="3290"/>
                </a:cubicBezTo>
                <a:cubicBezTo>
                  <a:pt x="77" y="3308"/>
                  <a:pt x="78" y="3326"/>
                  <a:pt x="79" y="3341"/>
                </a:cubicBezTo>
                <a:cubicBezTo>
                  <a:pt x="81" y="3357"/>
                  <a:pt x="83" y="3372"/>
                  <a:pt x="85" y="3385"/>
                </a:cubicBezTo>
                <a:cubicBezTo>
                  <a:pt x="87" y="3400"/>
                  <a:pt x="90" y="3413"/>
                  <a:pt x="93" y="3424"/>
                </a:cubicBezTo>
                <a:cubicBezTo>
                  <a:pt x="95" y="3476"/>
                  <a:pt x="99" y="3527"/>
                  <a:pt x="104" y="3577"/>
                </a:cubicBezTo>
                <a:cubicBezTo>
                  <a:pt x="98" y="3539"/>
                  <a:pt x="92" y="3503"/>
                  <a:pt x="87" y="3465"/>
                </a:cubicBezTo>
                <a:cubicBezTo>
                  <a:pt x="83" y="3427"/>
                  <a:pt x="77" y="3389"/>
                  <a:pt x="74" y="3348"/>
                </a:cubicBezTo>
                <a:cubicBezTo>
                  <a:pt x="71" y="3308"/>
                  <a:pt x="69" y="3266"/>
                  <a:pt x="67" y="3220"/>
                </a:cubicBezTo>
                <a:cubicBezTo>
                  <a:pt x="64" y="3186"/>
                  <a:pt x="65" y="3160"/>
                  <a:pt x="64" y="3139"/>
                </a:cubicBezTo>
                <a:cubicBezTo>
                  <a:pt x="64" y="3118"/>
                  <a:pt x="62" y="3104"/>
                  <a:pt x="62" y="3095"/>
                </a:cubicBezTo>
                <a:cubicBezTo>
                  <a:pt x="60" y="3076"/>
                  <a:pt x="57" y="3076"/>
                  <a:pt x="54" y="3085"/>
                </a:cubicBezTo>
                <a:cubicBezTo>
                  <a:pt x="50" y="3098"/>
                  <a:pt x="45" y="3131"/>
                  <a:pt x="40" y="3146"/>
                </a:cubicBezTo>
                <a:lnTo>
                  <a:pt x="36" y="3155"/>
                </a:lnTo>
                <a:lnTo>
                  <a:pt x="36" y="3151"/>
                </a:lnTo>
                <a:lnTo>
                  <a:pt x="37" y="3143"/>
                </a:lnTo>
                <a:cubicBezTo>
                  <a:pt x="38" y="3124"/>
                  <a:pt x="38" y="3106"/>
                  <a:pt x="39" y="3090"/>
                </a:cubicBezTo>
                <a:lnTo>
                  <a:pt x="39" y="3074"/>
                </a:lnTo>
                <a:lnTo>
                  <a:pt x="39" y="3073"/>
                </a:lnTo>
                <a:lnTo>
                  <a:pt x="39" y="3070"/>
                </a:lnTo>
                <a:lnTo>
                  <a:pt x="39" y="3074"/>
                </a:lnTo>
                <a:lnTo>
                  <a:pt x="36" y="3151"/>
                </a:lnTo>
                <a:lnTo>
                  <a:pt x="36" y="3155"/>
                </a:lnTo>
                <a:lnTo>
                  <a:pt x="36" y="3155"/>
                </a:lnTo>
                <a:lnTo>
                  <a:pt x="36" y="3157"/>
                </a:lnTo>
                <a:cubicBezTo>
                  <a:pt x="36" y="3177"/>
                  <a:pt x="35" y="3198"/>
                  <a:pt x="33" y="3218"/>
                </a:cubicBezTo>
                <a:cubicBezTo>
                  <a:pt x="28" y="3196"/>
                  <a:pt x="26" y="3173"/>
                  <a:pt x="29" y="3151"/>
                </a:cubicBezTo>
                <a:lnTo>
                  <a:pt x="24" y="3147"/>
                </a:lnTo>
                <a:lnTo>
                  <a:pt x="14" y="3109"/>
                </a:lnTo>
                <a:cubicBezTo>
                  <a:pt x="14" y="3077"/>
                  <a:pt x="13" y="3069"/>
                  <a:pt x="10" y="3073"/>
                </a:cubicBezTo>
                <a:lnTo>
                  <a:pt x="10" y="3059"/>
                </a:lnTo>
                <a:lnTo>
                  <a:pt x="0" y="3076"/>
                </a:lnTo>
                <a:cubicBezTo>
                  <a:pt x="0" y="3057"/>
                  <a:pt x="-1" y="3038"/>
                  <a:pt x="0" y="3018"/>
                </a:cubicBezTo>
                <a:lnTo>
                  <a:pt x="5" y="2962"/>
                </a:lnTo>
                <a:cubicBezTo>
                  <a:pt x="9" y="2924"/>
                  <a:pt x="12" y="2886"/>
                  <a:pt x="16" y="2848"/>
                </a:cubicBezTo>
                <a:cubicBezTo>
                  <a:pt x="9" y="2850"/>
                  <a:pt x="17" y="2781"/>
                  <a:pt x="27" y="2701"/>
                </a:cubicBezTo>
                <a:cubicBezTo>
                  <a:pt x="23" y="2703"/>
                  <a:pt x="21" y="2693"/>
                  <a:pt x="31" y="2630"/>
                </a:cubicBezTo>
                <a:lnTo>
                  <a:pt x="28" y="2619"/>
                </a:lnTo>
                <a:cubicBezTo>
                  <a:pt x="25" y="2621"/>
                  <a:pt x="28" y="2595"/>
                  <a:pt x="36" y="2548"/>
                </a:cubicBezTo>
                <a:cubicBezTo>
                  <a:pt x="50" y="2487"/>
                  <a:pt x="63" y="2430"/>
                  <a:pt x="71" y="2408"/>
                </a:cubicBezTo>
                <a:cubicBezTo>
                  <a:pt x="63" y="2429"/>
                  <a:pt x="50" y="2487"/>
                  <a:pt x="36" y="2548"/>
                </a:cubicBezTo>
                <a:cubicBezTo>
                  <a:pt x="35" y="2539"/>
                  <a:pt x="30" y="2551"/>
                  <a:pt x="26" y="2551"/>
                </a:cubicBezTo>
                <a:cubicBezTo>
                  <a:pt x="23" y="2551"/>
                  <a:pt x="21" y="2542"/>
                  <a:pt x="32" y="2491"/>
                </a:cubicBezTo>
                <a:cubicBezTo>
                  <a:pt x="54" y="2382"/>
                  <a:pt x="45" y="2401"/>
                  <a:pt x="41" y="2393"/>
                </a:cubicBezTo>
                <a:lnTo>
                  <a:pt x="34" y="2396"/>
                </a:lnTo>
                <a:cubicBezTo>
                  <a:pt x="34" y="2391"/>
                  <a:pt x="34" y="2389"/>
                  <a:pt x="34" y="2389"/>
                </a:cubicBezTo>
                <a:cubicBezTo>
                  <a:pt x="56" y="2308"/>
                  <a:pt x="60" y="2273"/>
                  <a:pt x="76" y="2213"/>
                </a:cubicBezTo>
                <a:cubicBezTo>
                  <a:pt x="96" y="2160"/>
                  <a:pt x="106" y="2142"/>
                  <a:pt x="124" y="2097"/>
                </a:cubicBezTo>
                <a:cubicBezTo>
                  <a:pt x="105" y="2142"/>
                  <a:pt x="96" y="2160"/>
                  <a:pt x="76" y="2213"/>
                </a:cubicBezTo>
                <a:cubicBezTo>
                  <a:pt x="78" y="2194"/>
                  <a:pt x="81" y="2176"/>
                  <a:pt x="86" y="2158"/>
                </a:cubicBezTo>
                <a:cubicBezTo>
                  <a:pt x="96" y="2110"/>
                  <a:pt x="108" y="2063"/>
                  <a:pt x="124" y="2018"/>
                </a:cubicBezTo>
                <a:cubicBezTo>
                  <a:pt x="137" y="1981"/>
                  <a:pt x="148" y="1943"/>
                  <a:pt x="156" y="1904"/>
                </a:cubicBezTo>
                <a:cubicBezTo>
                  <a:pt x="165" y="1883"/>
                  <a:pt x="174" y="1861"/>
                  <a:pt x="183" y="1840"/>
                </a:cubicBezTo>
                <a:cubicBezTo>
                  <a:pt x="197" y="1801"/>
                  <a:pt x="200" y="1785"/>
                  <a:pt x="207" y="1761"/>
                </a:cubicBezTo>
                <a:cubicBezTo>
                  <a:pt x="225" y="1716"/>
                  <a:pt x="245" y="1672"/>
                  <a:pt x="268" y="1630"/>
                </a:cubicBezTo>
                <a:cubicBezTo>
                  <a:pt x="267" y="1620"/>
                  <a:pt x="294" y="1566"/>
                  <a:pt x="282" y="1578"/>
                </a:cubicBezTo>
                <a:lnTo>
                  <a:pt x="299" y="1534"/>
                </a:lnTo>
                <a:lnTo>
                  <a:pt x="296" y="1536"/>
                </a:lnTo>
                <a:cubicBezTo>
                  <a:pt x="313" y="1505"/>
                  <a:pt x="329" y="1474"/>
                  <a:pt x="346" y="1447"/>
                </a:cubicBezTo>
                <a:cubicBezTo>
                  <a:pt x="362" y="1419"/>
                  <a:pt x="377" y="1394"/>
                  <a:pt x="390" y="1373"/>
                </a:cubicBezTo>
                <a:cubicBezTo>
                  <a:pt x="414" y="1329"/>
                  <a:pt x="430" y="1301"/>
                  <a:pt x="428" y="1295"/>
                </a:cubicBezTo>
                <a:lnTo>
                  <a:pt x="448" y="1263"/>
                </a:lnTo>
                <a:cubicBezTo>
                  <a:pt x="465" y="1239"/>
                  <a:pt x="478" y="1217"/>
                  <a:pt x="491" y="1197"/>
                </a:cubicBezTo>
                <a:cubicBezTo>
                  <a:pt x="503" y="1177"/>
                  <a:pt x="517" y="1157"/>
                  <a:pt x="531" y="1137"/>
                </a:cubicBezTo>
                <a:cubicBezTo>
                  <a:pt x="545" y="1116"/>
                  <a:pt x="561" y="1093"/>
                  <a:pt x="581" y="1067"/>
                </a:cubicBezTo>
                <a:cubicBezTo>
                  <a:pt x="601" y="1042"/>
                  <a:pt x="627" y="1013"/>
                  <a:pt x="659" y="978"/>
                </a:cubicBezTo>
                <a:lnTo>
                  <a:pt x="686" y="949"/>
                </a:lnTo>
                <a:lnTo>
                  <a:pt x="686" y="949"/>
                </a:lnTo>
                <a:lnTo>
                  <a:pt x="686" y="949"/>
                </a:lnTo>
                <a:lnTo>
                  <a:pt x="691" y="957"/>
                </a:lnTo>
                <a:cubicBezTo>
                  <a:pt x="731" y="914"/>
                  <a:pt x="771" y="874"/>
                  <a:pt x="791" y="857"/>
                </a:cubicBezTo>
                <a:cubicBezTo>
                  <a:pt x="771" y="873"/>
                  <a:pt x="731" y="913"/>
                  <a:pt x="691" y="957"/>
                </a:cubicBezTo>
                <a:lnTo>
                  <a:pt x="686" y="949"/>
                </a:lnTo>
                <a:lnTo>
                  <a:pt x="767" y="863"/>
                </a:lnTo>
                <a:cubicBezTo>
                  <a:pt x="806" y="827"/>
                  <a:pt x="846" y="793"/>
                  <a:pt x="888" y="761"/>
                </a:cubicBezTo>
                <a:cubicBezTo>
                  <a:pt x="905" y="748"/>
                  <a:pt x="921" y="736"/>
                  <a:pt x="936" y="725"/>
                </a:cubicBezTo>
                <a:lnTo>
                  <a:pt x="985" y="693"/>
                </a:lnTo>
                <a:cubicBezTo>
                  <a:pt x="1017" y="670"/>
                  <a:pt x="994" y="695"/>
                  <a:pt x="956" y="733"/>
                </a:cubicBezTo>
                <a:cubicBezTo>
                  <a:pt x="940" y="751"/>
                  <a:pt x="925" y="769"/>
                  <a:pt x="913" y="789"/>
                </a:cubicBezTo>
                <a:cubicBezTo>
                  <a:pt x="973" y="742"/>
                  <a:pt x="989" y="742"/>
                  <a:pt x="989" y="753"/>
                </a:cubicBezTo>
                <a:cubicBezTo>
                  <a:pt x="992" y="751"/>
                  <a:pt x="994" y="749"/>
                  <a:pt x="997" y="748"/>
                </a:cubicBezTo>
                <a:cubicBezTo>
                  <a:pt x="1024" y="725"/>
                  <a:pt x="1053" y="703"/>
                  <a:pt x="1082" y="683"/>
                </a:cubicBezTo>
                <a:cubicBezTo>
                  <a:pt x="1123" y="650"/>
                  <a:pt x="1147" y="634"/>
                  <a:pt x="1120" y="660"/>
                </a:cubicBezTo>
                <a:cubicBezTo>
                  <a:pt x="1109" y="669"/>
                  <a:pt x="1099" y="679"/>
                  <a:pt x="1091" y="690"/>
                </a:cubicBezTo>
                <a:cubicBezTo>
                  <a:pt x="1088" y="694"/>
                  <a:pt x="1092" y="692"/>
                  <a:pt x="1101" y="685"/>
                </a:cubicBezTo>
                <a:cubicBezTo>
                  <a:pt x="1119" y="673"/>
                  <a:pt x="1158" y="643"/>
                  <a:pt x="1210" y="603"/>
                </a:cubicBezTo>
                <a:cubicBezTo>
                  <a:pt x="1224" y="590"/>
                  <a:pt x="1236" y="580"/>
                  <a:pt x="1250" y="568"/>
                </a:cubicBezTo>
                <a:cubicBezTo>
                  <a:pt x="1263" y="557"/>
                  <a:pt x="1277" y="546"/>
                  <a:pt x="1294" y="533"/>
                </a:cubicBezTo>
                <a:cubicBezTo>
                  <a:pt x="1346" y="491"/>
                  <a:pt x="1362" y="483"/>
                  <a:pt x="1367" y="485"/>
                </a:cubicBezTo>
                <a:cubicBezTo>
                  <a:pt x="1364" y="491"/>
                  <a:pt x="1390" y="476"/>
                  <a:pt x="1434" y="447"/>
                </a:cubicBezTo>
                <a:cubicBezTo>
                  <a:pt x="1489" y="422"/>
                  <a:pt x="1328" y="528"/>
                  <a:pt x="1341" y="530"/>
                </a:cubicBezTo>
                <a:lnTo>
                  <a:pt x="1257" y="594"/>
                </a:lnTo>
                <a:cubicBezTo>
                  <a:pt x="1251" y="602"/>
                  <a:pt x="1205" y="641"/>
                  <a:pt x="1173" y="667"/>
                </a:cubicBezTo>
                <a:cubicBezTo>
                  <a:pt x="1153" y="686"/>
                  <a:pt x="1132" y="703"/>
                  <a:pt x="1113" y="723"/>
                </a:cubicBezTo>
                <a:cubicBezTo>
                  <a:pt x="1118" y="722"/>
                  <a:pt x="1114" y="727"/>
                  <a:pt x="1117" y="727"/>
                </a:cubicBezTo>
                <a:cubicBezTo>
                  <a:pt x="1119" y="727"/>
                  <a:pt x="1127" y="721"/>
                  <a:pt x="1155" y="700"/>
                </a:cubicBezTo>
                <a:cubicBezTo>
                  <a:pt x="1199" y="667"/>
                  <a:pt x="1220" y="646"/>
                  <a:pt x="1249" y="621"/>
                </a:cubicBezTo>
                <a:cubicBezTo>
                  <a:pt x="1271" y="603"/>
                  <a:pt x="1299" y="583"/>
                  <a:pt x="1324" y="564"/>
                </a:cubicBezTo>
                <a:lnTo>
                  <a:pt x="1340" y="563"/>
                </a:lnTo>
                <a:cubicBezTo>
                  <a:pt x="1313" y="589"/>
                  <a:pt x="1217" y="663"/>
                  <a:pt x="1317" y="599"/>
                </a:cubicBezTo>
                <a:cubicBezTo>
                  <a:pt x="1337" y="587"/>
                  <a:pt x="1359" y="574"/>
                  <a:pt x="1380" y="559"/>
                </a:cubicBezTo>
                <a:cubicBezTo>
                  <a:pt x="1402" y="545"/>
                  <a:pt x="1425" y="531"/>
                  <a:pt x="1447" y="516"/>
                </a:cubicBezTo>
                <a:lnTo>
                  <a:pt x="1517" y="471"/>
                </a:lnTo>
                <a:cubicBezTo>
                  <a:pt x="1541" y="456"/>
                  <a:pt x="1565" y="442"/>
                  <a:pt x="1589" y="428"/>
                </a:cubicBezTo>
                <a:cubicBezTo>
                  <a:pt x="1607" y="414"/>
                  <a:pt x="1628" y="398"/>
                  <a:pt x="1655" y="383"/>
                </a:cubicBezTo>
                <a:cubicBezTo>
                  <a:pt x="1682" y="368"/>
                  <a:pt x="1710" y="352"/>
                  <a:pt x="1742" y="335"/>
                </a:cubicBezTo>
                <a:cubicBezTo>
                  <a:pt x="1758" y="326"/>
                  <a:pt x="1774" y="317"/>
                  <a:pt x="1791" y="309"/>
                </a:cubicBezTo>
                <a:lnTo>
                  <a:pt x="1845" y="285"/>
                </a:lnTo>
                <a:lnTo>
                  <a:pt x="1901" y="260"/>
                </a:lnTo>
                <a:lnTo>
                  <a:pt x="1930" y="248"/>
                </a:lnTo>
                <a:lnTo>
                  <a:pt x="1960" y="237"/>
                </a:lnTo>
                <a:cubicBezTo>
                  <a:pt x="2149" y="157"/>
                  <a:pt x="2346" y="96"/>
                  <a:pt x="2548" y="54"/>
                </a:cubicBezTo>
                <a:cubicBezTo>
                  <a:pt x="2708" y="20"/>
                  <a:pt x="2892" y="-2"/>
                  <a:pt x="3022" y="2"/>
                </a:cubicBezTo>
                <a:cubicBezTo>
                  <a:pt x="3054" y="1"/>
                  <a:pt x="3089" y="0"/>
                  <a:pt x="3115" y="0"/>
                </a:cubicBezTo>
                <a:cubicBezTo>
                  <a:pt x="3119" y="0"/>
                  <a:pt x="3122" y="0"/>
                  <a:pt x="312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 bwMode="auto">
          <a:xfrm>
            <a:off x="992505" y="1227455"/>
            <a:ext cx="310515" cy="311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合作探究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80883" y="987097"/>
            <a:ext cx="90322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 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+mn-ea"/>
              </a:rPr>
              <a:t>【合作探究】解读互联网简易示意图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（如：计算机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向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发送信息，要求信息在同一个路由器上不允许通过两次。）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878330"/>
            <a:ext cx="7850505" cy="41605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580" y="3996055"/>
            <a:ext cx="2249170" cy="224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 bwMode="auto">
          <a:xfrm>
            <a:off x="992505" y="1227455"/>
            <a:ext cx="310515" cy="311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项目分享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80" y="3996055"/>
            <a:ext cx="2249170" cy="22491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92263" y="980112"/>
            <a:ext cx="6443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 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+mn-ea"/>
              </a:rPr>
              <a:t>【项目分享】解读互联网简易示意图</a:t>
            </a:r>
          </a:p>
        </p:txBody>
      </p:sp>
      <p:sp>
        <p:nvSpPr>
          <p:cNvPr id="10" name="矩形: 圆角 1"/>
          <p:cNvSpPr/>
          <p:nvPr/>
        </p:nvSpPr>
        <p:spPr>
          <a:xfrm>
            <a:off x="3841750" y="2330450"/>
            <a:ext cx="5066030" cy="2485390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231F20"/>
                </a:solidFill>
                <a:latin typeface="方正书宋_GBK"/>
                <a:sym typeface="+mn-ea"/>
              </a:rPr>
              <a:t>结合上图</a:t>
            </a:r>
            <a:r>
              <a:rPr lang="zh-CN" altLang="en-US" sz="20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231F20"/>
                </a:solidFill>
                <a:latin typeface="方正书宋_GBK"/>
                <a:sym typeface="+mn-ea"/>
              </a:rPr>
              <a:t>分析出计算机A、B、C、D、E之间是怎么互联互通的</a:t>
            </a:r>
            <a:r>
              <a:rPr lang="zh-CN" altLang="en-US" sz="20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231F20"/>
                </a:solidFill>
                <a:latin typeface="方正书宋_GBK"/>
                <a:sym typeface="+mn-ea"/>
              </a:rPr>
              <a:t>分别用到什么设备和怎样线路</a:t>
            </a:r>
            <a:r>
              <a:rPr lang="zh-CN" altLang="en-US" sz="20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？</a:t>
            </a:r>
            <a:endParaRPr kumimoji="0" lang="zh-CN" altLang="en-US" sz="2000" b="0" i="0" u="none" strike="noStrike" cap="none" spc="0" normalizeH="0" baseline="0" dirty="0">
              <a:solidFill>
                <a:srgbClr val="231F2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 bwMode="auto">
          <a:xfrm>
            <a:off x="992505" y="1227455"/>
            <a:ext cx="310515" cy="311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交流评价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99" y="4287326"/>
            <a:ext cx="1871633" cy="1871633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extLst>
              <p:ext uri="{D42A27DB-BD31-4B8C-83A1-F6EECF244321}">
                <p14:modId xmlns:p14="http://schemas.microsoft.com/office/powerpoint/2010/main" val="4239536255"/>
              </p:ext>
            </p:extLst>
          </p:nvPr>
        </p:nvGraphicFramePr>
        <p:xfrm>
          <a:off x="2441276" y="1132841"/>
          <a:ext cx="8662336" cy="4442201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53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114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评价指标</a:t>
                      </a:r>
                    </a:p>
                  </a:txBody>
                  <a:tcPr anchor="ctr"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评价星级（☆☆☆☆☆）</a:t>
                      </a:r>
                    </a:p>
                  </a:txBody>
                  <a:tcPr anchor="ctr"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9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很棒</a:t>
                      </a:r>
                    </a:p>
                  </a:txBody>
                  <a:tcPr anchor="ctr"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较好</a:t>
                      </a:r>
                    </a:p>
                  </a:txBody>
                  <a:tcPr anchor="ctr"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一般</a:t>
                      </a:r>
                    </a:p>
                  </a:txBody>
                  <a:tcPr anchor="ctr"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能否描述什么是互联网</a:t>
                      </a: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能否正确填写计算机的接口数量</a:t>
                      </a: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能否认清连接计算机网络的硬件（网线、网卡等）</a:t>
                      </a: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能否说出互联网的连接思路</a:t>
                      </a: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能否理解计算机IP地址的意义</a:t>
                      </a: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能否清晰的阐述计算机的互联互通线路</a:t>
                      </a: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rgbClr val="8AB833"/>
                      </a:solidFill>
                    </a:lnL>
                    <a:lnR w="12700" cmpd="sng">
                      <a:solidFill>
                        <a:srgbClr val="8AB833"/>
                      </a:solidFill>
                    </a:lnR>
                    <a:lnT w="12700" cmpd="sng">
                      <a:solidFill>
                        <a:srgbClr val="8AB833"/>
                      </a:solidFill>
                    </a:lnT>
                    <a:lnB w="12700" cmpd="sng">
                      <a:solidFill>
                        <a:srgbClr val="8AB833"/>
                      </a:solidFill>
                    </a:lnB>
                    <a:solidFill>
                      <a:srgbClr val="8AB8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第四部分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拓展升华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2621280" cy="15684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/>
              <a:t>１</a:t>
            </a:r>
            <a:r>
              <a:rPr lang="zh-CN" altLang="en-US" sz="3200" dirty="0"/>
              <a:t>．</a:t>
            </a:r>
            <a:r>
              <a:rPr lang="en-US" altLang="zh-CN" sz="3200" dirty="0"/>
              <a:t>总结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3200" dirty="0"/>
              <a:t>２</a:t>
            </a:r>
            <a:r>
              <a:rPr lang="zh-CN" altLang="en-US" sz="3200" dirty="0"/>
              <a:t>．</a:t>
            </a:r>
            <a:r>
              <a:rPr lang="en-US" altLang="zh-CN" sz="3200" dirty="0"/>
              <a:t>拓展提升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0453" y="804208"/>
            <a:ext cx="65257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解读互联网连通示意图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互联网互连与互通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 bwMode="auto">
          <a:xfrm>
            <a:off x="992505" y="1227455"/>
            <a:ext cx="310515" cy="311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总结思考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85792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80" y="3996055"/>
            <a:ext cx="2249170" cy="2249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8935" y="756285"/>
            <a:ext cx="83248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+mn-ea"/>
              </a:rPr>
              <a:t>【总结】结合项目准备和项目实施的过程，回顾互联网中计算机如何互连互通的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21585" y="2081530"/>
            <a:ext cx="855154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1.选择正确的答案填空</a:t>
            </a: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互联网上的计算机，通过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　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　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等连接介质和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</a:t>
            </a:r>
            <a:r>
              <a:rPr lang="en-US" altLang="zh-CN" sz="20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等连接设备连接起来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　　　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就像中转站一样，根据互联网上目标计算机的</a:t>
            </a:r>
            <a:r>
              <a:rPr lang="zh-CN" altLang="en-US" sz="20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　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准确找到对方，自动找出合适的路径，不断中转信息，直至目标。</a:t>
            </a: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A.IP地址　　B.光纤　C.路由器　　D.网线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21585" y="3711575"/>
            <a:ext cx="71094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2.对比连线</a:t>
            </a:r>
          </a:p>
          <a:p>
            <a:pPr algn="l">
              <a:buClrTx/>
              <a:buSzTx/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如果把互联网上信息传递过程比作现在流行的快递，思考一下，请将下面的类比关键词进行正确连线：</a:t>
            </a:r>
          </a:p>
        </p:txBody>
      </p:sp>
      <p:sp>
        <p:nvSpPr>
          <p:cNvPr id="8" name="矩形: 圆角 1"/>
          <p:cNvSpPr/>
          <p:nvPr/>
        </p:nvSpPr>
        <p:spPr>
          <a:xfrm>
            <a:off x="3842385" y="4726305"/>
            <a:ext cx="5528310" cy="1327785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1900">
                <a:sym typeface="+mn-ea"/>
              </a:rPr>
              <a:t>信息传递：</a:t>
            </a:r>
            <a:r>
              <a:rPr lang="en-US" altLang="zh-CN" sz="1900">
                <a:sym typeface="+mn-ea"/>
              </a:rPr>
              <a:t> </a:t>
            </a:r>
            <a:r>
              <a:rPr lang="zh-CN" altLang="en-US" sz="1900">
                <a:sym typeface="+mn-ea"/>
              </a:rPr>
              <a:t>信</a:t>
            </a:r>
            <a:r>
              <a:rPr lang="en-US" altLang="zh-CN" sz="1900">
                <a:sym typeface="+mn-ea"/>
              </a:rPr>
              <a:t>  </a:t>
            </a:r>
            <a:r>
              <a:rPr lang="zh-CN" altLang="en-US" sz="1900">
                <a:sym typeface="+mn-ea"/>
              </a:rPr>
              <a:t>息</a:t>
            </a:r>
            <a:r>
              <a:rPr lang="en-US" altLang="zh-CN" sz="1900">
                <a:sym typeface="+mn-ea"/>
              </a:rPr>
              <a:t>        </a:t>
            </a:r>
            <a:r>
              <a:rPr lang="zh-CN" altLang="en-US" sz="1900">
                <a:sym typeface="+mn-ea"/>
              </a:rPr>
              <a:t>发送方</a:t>
            </a:r>
            <a:r>
              <a:rPr lang="en-US" altLang="zh-CN" sz="1900">
                <a:sym typeface="+mn-ea"/>
              </a:rPr>
              <a:t>     </a:t>
            </a:r>
            <a:r>
              <a:rPr lang="zh-CN" altLang="en-US" sz="1900">
                <a:sym typeface="+mn-ea"/>
              </a:rPr>
              <a:t>接收方</a:t>
            </a:r>
            <a:r>
              <a:rPr lang="en-US" altLang="zh-CN" sz="1900">
                <a:sym typeface="+mn-ea"/>
              </a:rPr>
              <a:t>     </a:t>
            </a:r>
            <a:r>
              <a:rPr lang="zh-CN" altLang="en-US" sz="1900">
                <a:sym typeface="+mn-ea"/>
              </a:rPr>
              <a:t>路由器</a:t>
            </a:r>
          </a:p>
          <a:p>
            <a:pPr indent="0" fontAlgn="auto">
              <a:lnSpc>
                <a:spcPct val="100000"/>
              </a:lnSpc>
            </a:pPr>
            <a:endParaRPr lang="zh-CN" altLang="en-US" sz="1900"/>
          </a:p>
          <a:p>
            <a:pPr indent="0" fontAlgn="auto">
              <a:lnSpc>
                <a:spcPct val="100000"/>
              </a:lnSpc>
            </a:pPr>
            <a:r>
              <a:rPr lang="zh-CN" altLang="en-US" sz="1900">
                <a:sym typeface="+mn-ea"/>
              </a:rPr>
              <a:t>快递收发：中转站</a:t>
            </a:r>
            <a:r>
              <a:rPr lang="en-US" altLang="zh-CN" sz="1900">
                <a:sym typeface="+mn-ea"/>
              </a:rPr>
              <a:t>       </a:t>
            </a:r>
            <a:r>
              <a:rPr lang="zh-CN" altLang="en-US" sz="1900">
                <a:sym typeface="+mn-ea"/>
              </a:rPr>
              <a:t>收件人</a:t>
            </a:r>
            <a:r>
              <a:rPr lang="en-US" altLang="zh-CN" sz="1900">
                <a:sym typeface="+mn-ea"/>
              </a:rPr>
              <a:t>     </a:t>
            </a:r>
            <a:r>
              <a:rPr lang="zh-CN" altLang="en-US" sz="1900">
                <a:sym typeface="+mn-ea"/>
              </a:rPr>
              <a:t>包</a:t>
            </a:r>
            <a:r>
              <a:rPr lang="en-US" altLang="zh-CN" sz="1900">
                <a:sym typeface="+mn-ea"/>
              </a:rPr>
              <a:t>    </a:t>
            </a:r>
            <a:r>
              <a:rPr lang="zh-CN" altLang="en-US" sz="1900">
                <a:sym typeface="+mn-ea"/>
              </a:rPr>
              <a:t>裹</a:t>
            </a:r>
            <a:r>
              <a:rPr lang="en-US" altLang="zh-CN" sz="1900">
                <a:sym typeface="+mn-ea"/>
              </a:rPr>
              <a:t>      </a:t>
            </a:r>
            <a:r>
              <a:rPr lang="zh-CN" altLang="en-US" sz="1900">
                <a:sym typeface="+mn-ea"/>
              </a:rPr>
              <a:t>发件人</a:t>
            </a:r>
            <a:endParaRPr kumimoji="0" lang="zh-CN" altLang="en-US" sz="1700" i="0" u="none" strike="noStrike" cap="none" spc="0" normalizeH="0" baseline="0" dirty="0">
              <a:solidFill>
                <a:srgbClr val="2F2F2F"/>
              </a:solidFill>
              <a:latin typeface="Arial" panose="020B0604020202020204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959927" y="1683385"/>
            <a:ext cx="2773045" cy="398780"/>
          </a:xfrm>
          <a:prstGeom prst="rect">
            <a:avLst/>
          </a:prstGeom>
          <a:solidFill>
            <a:srgbClr val="62A3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互联网的互连互通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3104" y="718540"/>
            <a:ext cx="1901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zh-CN" altLang="en-US" sz="2800" b="1" spc="100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知识拓展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1295717" y="1683385"/>
            <a:ext cx="610235" cy="46166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  <a:gd name="T20" fmla="*/ 325000 h 606722"/>
              <a:gd name="T21" fmla="*/ 325000 h 606722"/>
              <a:gd name="T22" fmla="*/ 325000 h 606722"/>
              <a:gd name="T23" fmla="*/ 325000 h 606722"/>
              <a:gd name="T24" fmla="*/ 325000 h 606722"/>
              <a:gd name="T25" fmla="*/ 325000 h 606722"/>
              <a:gd name="T26" fmla="*/ 325000 h 606722"/>
              <a:gd name="T27" fmla="*/ 325000 h 606722"/>
              <a:gd name="T28" fmla="*/ 325000 h 606722"/>
              <a:gd name="T29" fmla="*/ 325000 h 606722"/>
              <a:gd name="T30" fmla="*/ 325000 h 606722"/>
              <a:gd name="T31" fmla="*/ 325000 h 606722"/>
              <a:gd name="T32" fmla="*/ 325000 h 606722"/>
              <a:gd name="T33" fmla="*/ 325000 h 606722"/>
              <a:gd name="T34" fmla="*/ 325000 h 606722"/>
              <a:gd name="T35" fmla="*/ 325000 h 606722"/>
              <a:gd name="T36" fmla="*/ 325000 h 606722"/>
              <a:gd name="T37" fmla="*/ 325000 h 606722"/>
              <a:gd name="T38" fmla="*/ 325000 h 606722"/>
              <a:gd name="T39" fmla="*/ 325000 h 606722"/>
              <a:gd name="T40" fmla="*/ 325000 h 606722"/>
              <a:gd name="T41" fmla="*/ 325000 h 606722"/>
              <a:gd name="T42" fmla="*/ 325000 h 606722"/>
              <a:gd name="T43" fmla="*/ 325000 h 606722"/>
              <a:gd name="T44" fmla="*/ 325000 h 606722"/>
              <a:gd name="T45" fmla="*/ 325000 h 606722"/>
              <a:gd name="T46" fmla="*/ 325000 h 606722"/>
              <a:gd name="T47" fmla="*/ 325000 h 606722"/>
              <a:gd name="T48" fmla="*/ 325000 h 606722"/>
              <a:gd name="T49" fmla="*/ 325000 h 606722"/>
              <a:gd name="T50" fmla="*/ 325000 h 606722"/>
              <a:gd name="T51" fmla="*/ 325000 h 606722"/>
              <a:gd name="T52" fmla="*/ 325000 h 606722"/>
              <a:gd name="T53" fmla="*/ 325000 h 606722"/>
              <a:gd name="T54" fmla="*/ 325000 h 606722"/>
              <a:gd name="T55" fmla="*/ 325000 h 606722"/>
              <a:gd name="T56" fmla="*/ 325000 h 606722"/>
              <a:gd name="T57" fmla="*/ 325000 h 606722"/>
              <a:gd name="T58" fmla="*/ 325000 h 606722"/>
              <a:gd name="T59" fmla="*/ 325000 h 606722"/>
              <a:gd name="T60" fmla="*/ 325000 h 606722"/>
              <a:gd name="T61" fmla="*/ 325000 h 606722"/>
              <a:gd name="T62" fmla="*/ 325000 h 606722"/>
              <a:gd name="T63" fmla="*/ 325000 h 606722"/>
              <a:gd name="T64" fmla="*/ 325000 h 606722"/>
              <a:gd name="T65" fmla="*/ 325000 h 606722"/>
              <a:gd name="T66" fmla="*/ 325000 h 606722"/>
              <a:gd name="T67" fmla="*/ 325000 h 606722"/>
              <a:gd name="T68" fmla="*/ 325000 h 606722"/>
              <a:gd name="T69" fmla="*/ 325000 h 606722"/>
              <a:gd name="T70" fmla="*/ 325000 h 606722"/>
              <a:gd name="T71" fmla="*/ 325000 h 606722"/>
              <a:gd name="T72" fmla="*/ 325000 h 606722"/>
              <a:gd name="T73" fmla="*/ 325000 h 606722"/>
              <a:gd name="T74" fmla="*/ 325000 h 606722"/>
              <a:gd name="T75" fmla="*/ 325000 h 606722"/>
              <a:gd name="T76" fmla="*/ 325000 h 606722"/>
              <a:gd name="T77" fmla="*/ 325000 h 606722"/>
              <a:gd name="T78" fmla="*/ 325000 h 606722"/>
              <a:gd name="T79" fmla="*/ 325000 h 606722"/>
              <a:gd name="T80" fmla="*/ 325000 h 606722"/>
              <a:gd name="T81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65" h="4949">
                <a:moveTo>
                  <a:pt x="2733" y="3466"/>
                </a:moveTo>
                <a:cubicBezTo>
                  <a:pt x="2800" y="3661"/>
                  <a:pt x="2899" y="3846"/>
                  <a:pt x="3033" y="4014"/>
                </a:cubicBezTo>
                <a:lnTo>
                  <a:pt x="885" y="4014"/>
                </a:lnTo>
                <a:lnTo>
                  <a:pt x="452" y="4014"/>
                </a:lnTo>
                <a:cubicBezTo>
                  <a:pt x="203" y="4014"/>
                  <a:pt x="0" y="3812"/>
                  <a:pt x="0" y="3562"/>
                </a:cubicBezTo>
                <a:lnTo>
                  <a:pt x="0" y="3284"/>
                </a:lnTo>
                <a:lnTo>
                  <a:pt x="365" y="3284"/>
                </a:lnTo>
                <a:lnTo>
                  <a:pt x="384" y="3284"/>
                </a:lnTo>
                <a:lnTo>
                  <a:pt x="384" y="409"/>
                </a:lnTo>
                <a:cubicBezTo>
                  <a:pt x="384" y="182"/>
                  <a:pt x="568" y="0"/>
                  <a:pt x="793" y="0"/>
                </a:cubicBezTo>
                <a:lnTo>
                  <a:pt x="5048" y="0"/>
                </a:lnTo>
                <a:cubicBezTo>
                  <a:pt x="5275" y="0"/>
                  <a:pt x="5457" y="184"/>
                  <a:pt x="5457" y="409"/>
                </a:cubicBezTo>
                <a:lnTo>
                  <a:pt x="5457" y="1356"/>
                </a:lnTo>
                <a:cubicBezTo>
                  <a:pt x="5285" y="1242"/>
                  <a:pt x="5097" y="1160"/>
                  <a:pt x="4899" y="1110"/>
                </a:cubicBezTo>
                <a:lnTo>
                  <a:pt x="4899" y="558"/>
                </a:lnTo>
                <a:lnTo>
                  <a:pt x="943" y="558"/>
                </a:lnTo>
                <a:lnTo>
                  <a:pt x="943" y="3284"/>
                </a:lnTo>
                <a:lnTo>
                  <a:pt x="2372" y="3284"/>
                </a:lnTo>
                <a:lnTo>
                  <a:pt x="2372" y="3312"/>
                </a:lnTo>
                <a:cubicBezTo>
                  <a:pt x="2372" y="3397"/>
                  <a:pt x="2441" y="3466"/>
                  <a:pt x="2528" y="3466"/>
                </a:cubicBezTo>
                <a:lnTo>
                  <a:pt x="2733" y="3466"/>
                </a:lnTo>
                <a:close/>
                <a:moveTo>
                  <a:pt x="6423" y="4376"/>
                </a:moveTo>
                <a:cubicBezTo>
                  <a:pt x="6559" y="4497"/>
                  <a:pt x="6565" y="4709"/>
                  <a:pt x="6436" y="4837"/>
                </a:cubicBezTo>
                <a:lnTo>
                  <a:pt x="6417" y="4856"/>
                </a:lnTo>
                <a:cubicBezTo>
                  <a:pt x="6355" y="4918"/>
                  <a:pt x="6273" y="4949"/>
                  <a:pt x="6192" y="4949"/>
                </a:cubicBezTo>
                <a:cubicBezTo>
                  <a:pt x="6105" y="4949"/>
                  <a:pt x="6017" y="4913"/>
                  <a:pt x="5955" y="4842"/>
                </a:cubicBezTo>
                <a:lnTo>
                  <a:pt x="5300" y="4078"/>
                </a:lnTo>
                <a:cubicBezTo>
                  <a:pt x="5048" y="4256"/>
                  <a:pt x="4752" y="4345"/>
                  <a:pt x="4456" y="4345"/>
                </a:cubicBezTo>
                <a:cubicBezTo>
                  <a:pt x="4080" y="4345"/>
                  <a:pt x="3705" y="4202"/>
                  <a:pt x="3419" y="3916"/>
                </a:cubicBezTo>
                <a:cubicBezTo>
                  <a:pt x="2845" y="3342"/>
                  <a:pt x="2845" y="2413"/>
                  <a:pt x="3419" y="1840"/>
                </a:cubicBezTo>
                <a:cubicBezTo>
                  <a:pt x="3705" y="1553"/>
                  <a:pt x="4081" y="1410"/>
                  <a:pt x="4456" y="1410"/>
                </a:cubicBezTo>
                <a:cubicBezTo>
                  <a:pt x="4832" y="1410"/>
                  <a:pt x="5207" y="1553"/>
                  <a:pt x="5493" y="1840"/>
                </a:cubicBezTo>
                <a:cubicBezTo>
                  <a:pt x="6005" y="2352"/>
                  <a:pt x="6060" y="3148"/>
                  <a:pt x="5657" y="3721"/>
                </a:cubicBezTo>
                <a:lnTo>
                  <a:pt x="6423" y="4376"/>
                </a:lnTo>
                <a:close/>
                <a:moveTo>
                  <a:pt x="5140" y="2197"/>
                </a:moveTo>
                <a:cubicBezTo>
                  <a:pt x="4951" y="2009"/>
                  <a:pt x="4704" y="1914"/>
                  <a:pt x="4457" y="1914"/>
                </a:cubicBezTo>
                <a:cubicBezTo>
                  <a:pt x="4211" y="1914"/>
                  <a:pt x="3964" y="2009"/>
                  <a:pt x="3776" y="2197"/>
                </a:cubicBezTo>
                <a:cubicBezTo>
                  <a:pt x="3400" y="2573"/>
                  <a:pt x="3400" y="3184"/>
                  <a:pt x="3776" y="3560"/>
                </a:cubicBezTo>
                <a:cubicBezTo>
                  <a:pt x="3964" y="3748"/>
                  <a:pt x="4211" y="3842"/>
                  <a:pt x="4457" y="3842"/>
                </a:cubicBezTo>
                <a:cubicBezTo>
                  <a:pt x="4704" y="3842"/>
                  <a:pt x="4951" y="3748"/>
                  <a:pt x="5139" y="3560"/>
                </a:cubicBezTo>
                <a:cubicBezTo>
                  <a:pt x="5516" y="3184"/>
                  <a:pt x="5516" y="2573"/>
                  <a:pt x="5140" y="2197"/>
                </a:cubicBez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19" y="1887794"/>
            <a:ext cx="5168022" cy="5168022"/>
          </a:xfrm>
          <a:prstGeom prst="rect">
            <a:avLst/>
          </a:prstGeom>
        </p:spPr>
      </p:pic>
      <p:sp>
        <p:nvSpPr>
          <p:cNvPr id="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拓展升华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5717" y="2277745"/>
            <a:ext cx="6705918" cy="3567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0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  <a:sym typeface="+mn-ea"/>
              </a:rPr>
              <a:t>通过路由器等连接设备，将计算机等设备连接起来形成了一个宏大的互联网。在互联网上要准确找到对方，传递信息，路由器和IP地址的作用至关重要，IP地址能确保在复杂网络中将数据包发送到目标计算机，路由器则根据目标计算机IP地址，通过一定的算法进行选择和匹配，不断地将信息转发到下一个地址，逐步接近最终的目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73104" y="718540"/>
            <a:ext cx="1901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zh-CN" altLang="en-US" sz="2800" b="1" spc="100" dirty="0">
                <a:solidFill>
                  <a:srgbClr val="528C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知识拓展</a:t>
            </a:r>
            <a:endParaRPr lang="zh-CN" altLang="en-US" sz="2800" b="1" spc="100" dirty="0">
              <a:solidFill>
                <a:srgbClr val="528C88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59927" y="1488977"/>
            <a:ext cx="2773045" cy="398780"/>
          </a:xfrm>
          <a:prstGeom prst="rect">
            <a:avLst/>
          </a:prstGeom>
          <a:solidFill>
            <a:srgbClr val="62A3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charset="-122"/>
              </a:rPr>
              <a:t>互联网的去中心化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1295717" y="1488977"/>
            <a:ext cx="610235" cy="46166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  <a:gd name="T20" fmla="*/ 325000 h 606722"/>
              <a:gd name="T21" fmla="*/ 325000 h 606722"/>
              <a:gd name="T22" fmla="*/ 325000 h 606722"/>
              <a:gd name="T23" fmla="*/ 325000 h 606722"/>
              <a:gd name="T24" fmla="*/ 325000 h 606722"/>
              <a:gd name="T25" fmla="*/ 325000 h 606722"/>
              <a:gd name="T26" fmla="*/ 325000 h 606722"/>
              <a:gd name="T27" fmla="*/ 325000 h 606722"/>
              <a:gd name="T28" fmla="*/ 325000 h 606722"/>
              <a:gd name="T29" fmla="*/ 325000 h 606722"/>
              <a:gd name="T30" fmla="*/ 325000 h 606722"/>
              <a:gd name="T31" fmla="*/ 325000 h 606722"/>
              <a:gd name="T32" fmla="*/ 325000 h 606722"/>
              <a:gd name="T33" fmla="*/ 325000 h 606722"/>
              <a:gd name="T34" fmla="*/ 325000 h 606722"/>
              <a:gd name="T35" fmla="*/ 325000 h 606722"/>
              <a:gd name="T36" fmla="*/ 325000 h 606722"/>
              <a:gd name="T37" fmla="*/ 325000 h 606722"/>
              <a:gd name="T38" fmla="*/ 325000 h 606722"/>
              <a:gd name="T39" fmla="*/ 325000 h 606722"/>
              <a:gd name="T40" fmla="*/ 325000 h 606722"/>
              <a:gd name="T41" fmla="*/ 325000 h 606722"/>
              <a:gd name="T42" fmla="*/ 325000 h 606722"/>
              <a:gd name="T43" fmla="*/ 325000 h 606722"/>
              <a:gd name="T44" fmla="*/ 325000 h 606722"/>
              <a:gd name="T45" fmla="*/ 325000 h 606722"/>
              <a:gd name="T46" fmla="*/ 325000 h 606722"/>
              <a:gd name="T47" fmla="*/ 325000 h 606722"/>
              <a:gd name="T48" fmla="*/ 325000 h 606722"/>
              <a:gd name="T49" fmla="*/ 325000 h 606722"/>
              <a:gd name="T50" fmla="*/ 325000 h 606722"/>
              <a:gd name="T51" fmla="*/ 325000 h 606722"/>
              <a:gd name="T52" fmla="*/ 325000 h 606722"/>
              <a:gd name="T53" fmla="*/ 325000 h 606722"/>
              <a:gd name="T54" fmla="*/ 325000 h 606722"/>
              <a:gd name="T55" fmla="*/ 325000 h 606722"/>
              <a:gd name="T56" fmla="*/ 325000 h 606722"/>
              <a:gd name="T57" fmla="*/ 325000 h 606722"/>
              <a:gd name="T58" fmla="*/ 325000 h 606722"/>
              <a:gd name="T59" fmla="*/ 325000 h 606722"/>
              <a:gd name="T60" fmla="*/ 325000 h 606722"/>
              <a:gd name="T61" fmla="*/ 325000 h 606722"/>
              <a:gd name="T62" fmla="*/ 325000 h 606722"/>
              <a:gd name="T63" fmla="*/ 325000 h 606722"/>
              <a:gd name="T64" fmla="*/ 325000 h 606722"/>
              <a:gd name="T65" fmla="*/ 325000 h 606722"/>
              <a:gd name="T66" fmla="*/ 325000 h 606722"/>
              <a:gd name="T67" fmla="*/ 325000 h 606722"/>
              <a:gd name="T68" fmla="*/ 325000 h 606722"/>
              <a:gd name="T69" fmla="*/ 325000 h 606722"/>
              <a:gd name="T70" fmla="*/ 325000 h 606722"/>
              <a:gd name="T71" fmla="*/ 325000 h 606722"/>
              <a:gd name="T72" fmla="*/ 325000 h 606722"/>
              <a:gd name="T73" fmla="*/ 325000 h 606722"/>
              <a:gd name="T74" fmla="*/ 325000 h 606722"/>
              <a:gd name="T75" fmla="*/ 325000 h 606722"/>
              <a:gd name="T76" fmla="*/ 325000 h 606722"/>
              <a:gd name="T77" fmla="*/ 325000 h 606722"/>
              <a:gd name="T78" fmla="*/ 325000 h 606722"/>
              <a:gd name="T79" fmla="*/ 325000 h 606722"/>
              <a:gd name="T80" fmla="*/ 325000 h 606722"/>
              <a:gd name="T81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65" h="4949">
                <a:moveTo>
                  <a:pt x="2733" y="3466"/>
                </a:moveTo>
                <a:cubicBezTo>
                  <a:pt x="2800" y="3661"/>
                  <a:pt x="2899" y="3846"/>
                  <a:pt x="3033" y="4014"/>
                </a:cubicBezTo>
                <a:lnTo>
                  <a:pt x="885" y="4014"/>
                </a:lnTo>
                <a:lnTo>
                  <a:pt x="452" y="4014"/>
                </a:lnTo>
                <a:cubicBezTo>
                  <a:pt x="203" y="4014"/>
                  <a:pt x="0" y="3812"/>
                  <a:pt x="0" y="3562"/>
                </a:cubicBezTo>
                <a:lnTo>
                  <a:pt x="0" y="3284"/>
                </a:lnTo>
                <a:lnTo>
                  <a:pt x="365" y="3284"/>
                </a:lnTo>
                <a:lnTo>
                  <a:pt x="384" y="3284"/>
                </a:lnTo>
                <a:lnTo>
                  <a:pt x="384" y="409"/>
                </a:lnTo>
                <a:cubicBezTo>
                  <a:pt x="384" y="182"/>
                  <a:pt x="568" y="0"/>
                  <a:pt x="793" y="0"/>
                </a:cubicBezTo>
                <a:lnTo>
                  <a:pt x="5048" y="0"/>
                </a:lnTo>
                <a:cubicBezTo>
                  <a:pt x="5275" y="0"/>
                  <a:pt x="5457" y="184"/>
                  <a:pt x="5457" y="409"/>
                </a:cubicBezTo>
                <a:lnTo>
                  <a:pt x="5457" y="1356"/>
                </a:lnTo>
                <a:cubicBezTo>
                  <a:pt x="5285" y="1242"/>
                  <a:pt x="5097" y="1160"/>
                  <a:pt x="4899" y="1110"/>
                </a:cubicBezTo>
                <a:lnTo>
                  <a:pt x="4899" y="558"/>
                </a:lnTo>
                <a:lnTo>
                  <a:pt x="943" y="558"/>
                </a:lnTo>
                <a:lnTo>
                  <a:pt x="943" y="3284"/>
                </a:lnTo>
                <a:lnTo>
                  <a:pt x="2372" y="3284"/>
                </a:lnTo>
                <a:lnTo>
                  <a:pt x="2372" y="3312"/>
                </a:lnTo>
                <a:cubicBezTo>
                  <a:pt x="2372" y="3397"/>
                  <a:pt x="2441" y="3466"/>
                  <a:pt x="2528" y="3466"/>
                </a:cubicBezTo>
                <a:lnTo>
                  <a:pt x="2733" y="3466"/>
                </a:lnTo>
                <a:close/>
                <a:moveTo>
                  <a:pt x="6423" y="4376"/>
                </a:moveTo>
                <a:cubicBezTo>
                  <a:pt x="6559" y="4497"/>
                  <a:pt x="6565" y="4709"/>
                  <a:pt x="6436" y="4837"/>
                </a:cubicBezTo>
                <a:lnTo>
                  <a:pt x="6417" y="4856"/>
                </a:lnTo>
                <a:cubicBezTo>
                  <a:pt x="6355" y="4918"/>
                  <a:pt x="6273" y="4949"/>
                  <a:pt x="6192" y="4949"/>
                </a:cubicBezTo>
                <a:cubicBezTo>
                  <a:pt x="6105" y="4949"/>
                  <a:pt x="6017" y="4913"/>
                  <a:pt x="5955" y="4842"/>
                </a:cubicBezTo>
                <a:lnTo>
                  <a:pt x="5300" y="4078"/>
                </a:lnTo>
                <a:cubicBezTo>
                  <a:pt x="5048" y="4256"/>
                  <a:pt x="4752" y="4345"/>
                  <a:pt x="4456" y="4345"/>
                </a:cubicBezTo>
                <a:cubicBezTo>
                  <a:pt x="4080" y="4345"/>
                  <a:pt x="3705" y="4202"/>
                  <a:pt x="3419" y="3916"/>
                </a:cubicBezTo>
                <a:cubicBezTo>
                  <a:pt x="2845" y="3342"/>
                  <a:pt x="2845" y="2413"/>
                  <a:pt x="3419" y="1840"/>
                </a:cubicBezTo>
                <a:cubicBezTo>
                  <a:pt x="3705" y="1553"/>
                  <a:pt x="4081" y="1410"/>
                  <a:pt x="4456" y="1410"/>
                </a:cubicBezTo>
                <a:cubicBezTo>
                  <a:pt x="4832" y="1410"/>
                  <a:pt x="5207" y="1553"/>
                  <a:pt x="5493" y="1840"/>
                </a:cubicBezTo>
                <a:cubicBezTo>
                  <a:pt x="6005" y="2352"/>
                  <a:pt x="6060" y="3148"/>
                  <a:pt x="5657" y="3721"/>
                </a:cubicBezTo>
                <a:lnTo>
                  <a:pt x="6423" y="4376"/>
                </a:lnTo>
                <a:close/>
                <a:moveTo>
                  <a:pt x="5140" y="2197"/>
                </a:moveTo>
                <a:cubicBezTo>
                  <a:pt x="4951" y="2009"/>
                  <a:pt x="4704" y="1914"/>
                  <a:pt x="4457" y="1914"/>
                </a:cubicBezTo>
                <a:cubicBezTo>
                  <a:pt x="4211" y="1914"/>
                  <a:pt x="3964" y="2009"/>
                  <a:pt x="3776" y="2197"/>
                </a:cubicBezTo>
                <a:cubicBezTo>
                  <a:pt x="3400" y="2573"/>
                  <a:pt x="3400" y="3184"/>
                  <a:pt x="3776" y="3560"/>
                </a:cubicBezTo>
                <a:cubicBezTo>
                  <a:pt x="3964" y="3748"/>
                  <a:pt x="4211" y="3842"/>
                  <a:pt x="4457" y="3842"/>
                </a:cubicBezTo>
                <a:cubicBezTo>
                  <a:pt x="4704" y="3842"/>
                  <a:pt x="4951" y="3748"/>
                  <a:pt x="5139" y="3560"/>
                </a:cubicBezTo>
                <a:cubicBezTo>
                  <a:pt x="5516" y="3184"/>
                  <a:pt x="5516" y="2573"/>
                  <a:pt x="5140" y="2197"/>
                </a:cubicBez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拓展升华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9068" y="2402393"/>
            <a:ext cx="5950472" cy="3234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fontAlgn="auto">
              <a:lnSpc>
                <a:spcPts val="3500"/>
              </a:lnSpc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  <a:sym typeface="+mn-ea"/>
              </a:rPr>
              <a:t>从宏观的连接方式看，与早期的网络相比，互联网的连接是没有中心的。这样做有明显的好处，当单个连接点出现问题时，还可以通过其他连接点传递信息，避免造成大面积网络瘫痪的后果。结合右图，如果路由器5出现故障，计算机B还可以通过其他路径和计算机E进行信息交流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093" y="2402393"/>
            <a:ext cx="4497860" cy="2773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47" y="1516533"/>
            <a:ext cx="5299635" cy="52996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3097" y="227627"/>
            <a:ext cx="2515902" cy="20027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28970" y="2230120"/>
            <a:ext cx="497205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+mn-ea"/>
              </a:rPr>
              <a:t>【思考】当计算机B向D发送消息时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，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+mn-ea"/>
              </a:rPr>
              <a:t>是否会受到外界的干扰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？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+mn-ea"/>
              </a:rPr>
              <a:t>什么样的干扰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+mn-ea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29" y="2780427"/>
            <a:ext cx="3733406" cy="3733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3818" y="4375141"/>
            <a:ext cx="5379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程 结 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互联网基本原理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86792" y="774139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1544" y="1662087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140854" y="2158187"/>
            <a:ext cx="7879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解读互联网连通示意图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1689" y="3391763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互联网互连与互通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3" grpId="0"/>
      <p:bldP spid="14" grpId="0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96367" y="2857035"/>
            <a:ext cx="5162550" cy="2366645"/>
            <a:chOff x="3551" y="3391"/>
            <a:chExt cx="8130" cy="3727"/>
          </a:xfrm>
        </p:grpSpPr>
        <p:sp>
          <p:nvSpPr>
            <p:cNvPr id="4" name="文本框 3"/>
            <p:cNvSpPr txBox="1"/>
            <p:nvPr/>
          </p:nvSpPr>
          <p:spPr>
            <a:xfrm>
              <a:off x="3551" y="3391"/>
              <a:ext cx="8130" cy="6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．项目准备</a:t>
              </a:r>
              <a:r>
                <a:rPr lang="zh-CN" altLang="en-US" sz="2400" b="1" dirty="0">
                  <a:solidFill>
                    <a:srgbClr val="538F8B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构建方案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1" y="4411"/>
              <a:ext cx="5386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．项目实施</a:t>
              </a:r>
              <a:r>
                <a:rPr lang="zh-CN" altLang="en-US" sz="2400" b="1" dirty="0">
                  <a:solidFill>
                    <a:srgbClr val="538F8B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实施探究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51" y="5431"/>
              <a:ext cx="5386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．交流评价</a:t>
              </a:r>
              <a:r>
                <a:rPr lang="zh-CN" altLang="en-US" sz="2400" b="1" dirty="0">
                  <a:solidFill>
                    <a:srgbClr val="538F8B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反思优化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6451"/>
              <a:ext cx="5529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．总结反思</a:t>
              </a:r>
              <a:r>
                <a:rPr lang="zh-CN" altLang="en-US" sz="2400" b="1" dirty="0">
                  <a:solidFill>
                    <a:srgbClr val="538F8B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拓展升华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644241" y="1135600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/>
          <p:cNvSpPr/>
          <p:nvPr/>
        </p:nvSpPr>
        <p:spPr>
          <a:xfrm>
            <a:off x="2547846" y="2057620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66" y="2857035"/>
            <a:ext cx="2614684" cy="2614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845" y="117748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528C8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项目情境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698" y="1398196"/>
            <a:ext cx="3078910" cy="19143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698" y="3626618"/>
            <a:ext cx="3080752" cy="213282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62067" y="2164289"/>
            <a:ext cx="548214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25000"/>
              </a:lnSpc>
            </a:pPr>
            <a:r>
              <a:rPr lang="en-US" altLang="zh-CN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生活中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存在着各种各样的网络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，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如交通网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电网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电话网等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。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互联网也是一张“大网”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跨越了很多国家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地区和城市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连接着许许多多的计算机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手机等设备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。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互联网到底是如何连接的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？</a:t>
            </a: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连接在网络上的成千上万的终端究竟是如何找到对方的</a:t>
            </a:r>
            <a:r>
              <a:rPr lang="zh-CN" altLang="en-US" sz="24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39970" y="1688325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第一部分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40453" y="804208"/>
            <a:ext cx="65257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解读互联网连通示意图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互联网互连与互通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2852" y="2909119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5716905" cy="23069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fontAlgn="auto">
              <a:lnSpc>
                <a:spcPct val="150000"/>
              </a:lnSpc>
            </a:pPr>
            <a:r>
              <a:rPr lang="en-US" altLang="zh-CN" sz="3200" dirty="0"/>
              <a:t>1</a:t>
            </a:r>
            <a:r>
              <a:rPr lang="zh-CN" altLang="en-US" sz="3200" dirty="0"/>
              <a:t>．初探计算机的互连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200" dirty="0"/>
              <a:t>2</a:t>
            </a:r>
            <a:r>
              <a:rPr lang="zh-CN" altLang="en-US" sz="3200" dirty="0"/>
              <a:t>．了解计算机接入网络的方式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200" dirty="0"/>
              <a:t>3</a:t>
            </a:r>
            <a:r>
              <a:rPr lang="zh-CN" altLang="en-US" sz="3200" dirty="0"/>
              <a:t>．了解计算机互通的可能问题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sym typeface="+mn-ea"/>
                </a:rPr>
                <a:t>初探计算机的互连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9795" y="4050665"/>
            <a:ext cx="2259330" cy="22593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6396" y="97984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78940" y="1708941"/>
            <a:ext cx="8863987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探究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在不考虑具体的技术细节上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两台计算机之间怎么互连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？</a:t>
            </a:r>
            <a:endParaRPr lang="zh-CN" altLang="en-US" sz="2400" dirty="0">
              <a:ln w="5819" cmpd="sng">
                <a:solidFill>
                  <a:srgbClr val="F77E7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D63721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汉仪雅酷黑 55W" panose="020B0504020202020204" charset="-122"/>
              <a:sym typeface="汉仪铸字卡酷体简" panose="00020600040101010101" charset="-122"/>
            </a:endParaRPr>
          </a:p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  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三台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？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四台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？</a:t>
            </a:r>
            <a:endParaRPr lang="zh-CN" altLang="en-US" sz="2400" dirty="0">
              <a:ln w="5819" cmpd="sng">
                <a:solidFill>
                  <a:srgbClr val="F77E7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D63721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汉仪雅酷黑 55W" panose="020B0504020202020204" charset="-122"/>
              <a:sym typeface="汉仪铸字卡酷体简" panose="0002060004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940" y="2680335"/>
            <a:ext cx="8011160" cy="313372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2510155" y="4050665"/>
            <a:ext cx="0" cy="3816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141470" y="3923665"/>
            <a:ext cx="381000" cy="4381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522470" y="4790440"/>
            <a:ext cx="730885" cy="95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078730" y="3923665"/>
            <a:ext cx="388620" cy="5048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155180" y="3822700"/>
            <a:ext cx="635" cy="75374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756015" y="3822700"/>
            <a:ext cx="635" cy="75374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563485" y="3397250"/>
            <a:ext cx="757555" cy="31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563485" y="4991735"/>
            <a:ext cx="784860" cy="228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77218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sym typeface="+mn-ea"/>
                </a:rPr>
                <a:t>初探计算机的互连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73600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79142" y="1274602"/>
            <a:ext cx="8863987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讨论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根据下图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填写出当多台计算机直连时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网络连接接口</a:t>
            </a:r>
          </a:p>
          <a:p>
            <a:pPr>
              <a:lnSpc>
                <a:spcPct val="125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  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数量的变化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r="42647"/>
          <a:stretch>
            <a:fillRect/>
          </a:stretch>
        </p:blipFill>
        <p:spPr>
          <a:xfrm>
            <a:off x="1478915" y="2319655"/>
            <a:ext cx="2646045" cy="1788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61363"/>
          <a:stretch>
            <a:fillRect/>
          </a:stretch>
        </p:blipFill>
        <p:spPr>
          <a:xfrm>
            <a:off x="1798320" y="4182745"/>
            <a:ext cx="1960880" cy="1967230"/>
          </a:xfrm>
          <a:prstGeom prst="rect">
            <a:avLst/>
          </a:prstGeom>
        </p:spPr>
      </p:pic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13605" y="2816225"/>
          <a:ext cx="6761480" cy="255651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4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计算机数量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连接线路数量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每台计算机最少需要的接口数量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12700" cmpd="sng">
                      <a:solidFill>
                        <a:srgbClr val="0989B1"/>
                      </a:solidFill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12700" cmpd="sng">
                      <a:solidFill>
                        <a:srgbClr val="0989B1"/>
                      </a:solidFill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7052540" y="3569392"/>
            <a:ext cx="4987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52540" y="4184930"/>
            <a:ext cx="4987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3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52540" y="4842629"/>
            <a:ext cx="4987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551583" y="3569392"/>
            <a:ext cx="4987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51583" y="4182950"/>
            <a:ext cx="4987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551583" y="4842629"/>
            <a:ext cx="4987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sym typeface="+mn-ea"/>
                </a:rPr>
                <a:t>初探计算机的互连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6627" y="3147718"/>
            <a:ext cx="2933950" cy="2933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6396" y="102048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27810" y="2092325"/>
            <a:ext cx="7313930" cy="230695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分析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当要连接的计算机数量继续增多时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，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需要的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 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线路数量和设备的接口数量也都会不断增多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  <a:endParaRPr lang="zh-CN" altLang="en-US" sz="2400" dirty="0">
              <a:ln w="5819" cmpd="sng">
                <a:solidFill>
                  <a:srgbClr val="F77E7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D63721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汉仪雅酷黑 55W" panose="020B0504020202020204" charset="-122"/>
              <a:sym typeface="汉仪铸字卡酷体简" panose="0002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上述中直连的方式还可以使用吗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？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有没有更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            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好的办法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？</a:t>
            </a:r>
            <a:endParaRPr lang="zh-CN" altLang="en-US" sz="2400" dirty="0">
              <a:ln w="5819" cmpd="sng">
                <a:solidFill>
                  <a:srgbClr val="F77E7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D63721"/>
                  </a:gs>
                </a:gsLst>
                <a:lin ang="54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汉仪雅酷黑 55W" panose="020B0504020202020204" charset="-122"/>
              <a:sym typeface="汉仪铸字卡酷体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56664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2.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sym typeface="+mn-ea"/>
                </a:rPr>
                <a:t>了解计算机接入网络的方式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7560" y="3996055"/>
            <a:ext cx="2249170" cy="22491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6396" y="102048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329892" y="1762282"/>
            <a:ext cx="886398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【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思考</a:t>
            </a:r>
            <a:r>
              <a:rPr lang="en-US" altLang="zh-CN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】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雅酷黑 55W" panose="020B0504020202020204" charset="-122"/>
                <a:sym typeface="汉仪铸字卡酷体简" panose="00020600040101010101" charset="-122"/>
              </a:rPr>
              <a:t>各大场景中网络连接方式</a:t>
            </a:r>
            <a:r>
              <a:rPr lang="zh-CN" altLang="en-US" sz="2400" dirty="0">
                <a:ln w="5819" cmpd="sng">
                  <a:solidFill>
                    <a:srgbClr val="F77E7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D63721"/>
                    </a:gs>
                  </a:gsLst>
                  <a:lin ang="5400000" scaled="0"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汉仪雅酷黑 55W" panose="020B0504020202020204" charset="-122"/>
                <a:sym typeface="汉仪铸字卡酷体简" panose="00020600040101010101" charset="-122"/>
              </a:rPr>
              <a:t>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45437" y="2394087"/>
          <a:ext cx="7967022" cy="32397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65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网络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连接对象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连接线路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12700" cmpd="sng">
                      <a:solidFill>
                        <a:srgbClr val="0989B1"/>
                      </a:solidFill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rgbClr val="098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铁路网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989B1"/>
                      </a:solidFill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12700" cmpd="sng">
                      <a:solidFill>
                        <a:srgbClr val="0989B1"/>
                      </a:solidFill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电话网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电网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89B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Calibri" panose="020F0502020204030204" charset="0"/>
                          <a:ea typeface="微软雅黑" panose="020B0503020204020204" pitchFamily="34" charset="-122"/>
                        </a:rPr>
                        <a:t>计算机网络</a:t>
                      </a:r>
                    </a:p>
                  </a:txBody>
                  <a:tcPr anchor="ctr">
                    <a:lnL w="12700" cmpd="sng">
                      <a:solidFill>
                        <a:srgbClr val="0989B1"/>
                      </a:solidFill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Calibri" panose="020F050202020403020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989B1"/>
                      </a:solidFill>
                    </a:lnR>
                    <a:lnT w="38100" cap="flat" cmpd="sng" algn="ctr">
                      <a:solidFill>
                        <a:srgbClr val="098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989B1"/>
                      </a:solidFill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851196" y="3135086"/>
            <a:ext cx="102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车 站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51196" y="3833751"/>
            <a:ext cx="123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电话机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82164" y="4459937"/>
            <a:ext cx="135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用电器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00092" y="5086123"/>
            <a:ext cx="251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计算机、手表等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49912" y="3135086"/>
            <a:ext cx="102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铁 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69405" y="3831772"/>
            <a:ext cx="118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电话线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49913" y="4459937"/>
            <a:ext cx="102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电 线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53028" y="5086122"/>
            <a:ext cx="177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网线、光纤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NhZjQ2NTQxNjM5OTU1OTIzYzkwNTMwODhlMmJi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22*110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4725_1*d*1"/>
  <p:tag name="KSO_WM_TEMPLATE_CATEGORY" val="custom"/>
  <p:tag name="KSO_WM_TEMPLATE_INDEX" val="20234725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7*200"/>
  <p:tag name="TABLE_ENDDRAG_RECT" val="157*222*577*200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1362</Words>
  <Application>Microsoft Office PowerPoint</Application>
  <PresentationFormat>宽屏</PresentationFormat>
  <Paragraphs>164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等线</vt:lpstr>
      <vt:lpstr>方正书宋_GBK</vt:lpstr>
      <vt:lpstr>方正小标宋简体</vt:lpstr>
      <vt:lpstr>方正姚体</vt:lpstr>
      <vt:lpstr>楷体</vt:lpstr>
      <vt:lpstr>楷体_GB2312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梁祥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7上4单元项目1课件B</dc:title>
  <dc:creator>梁祥</dc:creator>
  <cp:keywords>安徽初中信息科技</cp:keywords>
  <cp:lastModifiedBy>梁祥</cp:lastModifiedBy>
  <cp:revision>121</cp:revision>
  <dcterms:created xsi:type="dcterms:W3CDTF">2021-03-10T08:28:00Z</dcterms:created>
  <dcterms:modified xsi:type="dcterms:W3CDTF">2024-08-06T23:28:12Z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330C8792D54A4E81B47E74BFD9D95FAA_13</vt:lpwstr>
  </property>
</Properties>
</file>