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29"/>
  </p:notesMasterIdLst>
  <p:handoutMasterIdLst>
    <p:handoutMasterId r:id="rId30"/>
  </p:handoutMasterIdLst>
  <p:sldIdLst>
    <p:sldId id="387" r:id="rId3"/>
    <p:sldId id="465" r:id="rId4"/>
    <p:sldId id="417" r:id="rId5"/>
    <p:sldId id="426" r:id="rId6"/>
    <p:sldId id="427" r:id="rId7"/>
    <p:sldId id="447" r:id="rId8"/>
    <p:sldId id="333" r:id="rId9"/>
    <p:sldId id="402" r:id="rId10"/>
    <p:sldId id="468" r:id="rId11"/>
    <p:sldId id="418" r:id="rId12"/>
    <p:sldId id="469" r:id="rId13"/>
    <p:sldId id="422" r:id="rId14"/>
    <p:sldId id="428" r:id="rId15"/>
    <p:sldId id="419" r:id="rId16"/>
    <p:sldId id="429" r:id="rId17"/>
    <p:sldId id="415" r:id="rId18"/>
    <p:sldId id="432" r:id="rId19"/>
    <p:sldId id="488" r:id="rId20"/>
    <p:sldId id="420" r:id="rId21"/>
    <p:sldId id="423" r:id="rId22"/>
    <p:sldId id="416" r:id="rId23"/>
    <p:sldId id="424" r:id="rId24"/>
    <p:sldId id="489" r:id="rId25"/>
    <p:sldId id="421" r:id="rId26"/>
    <p:sldId id="466" r:id="rId27"/>
    <p:sldId id="411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4A2"/>
    <a:srgbClr val="FF9900"/>
    <a:srgbClr val="0068B6"/>
    <a:srgbClr val="3586A5"/>
    <a:srgbClr val="2E9FD1"/>
    <a:srgbClr val="F7AD35"/>
    <a:srgbClr val="CB6D41"/>
    <a:srgbClr val="F8B64D"/>
    <a:srgbClr val="F9C55C"/>
    <a:srgbClr val="54C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052" autoAdjust="0"/>
  </p:normalViewPr>
  <p:slideViewPr>
    <p:cSldViewPr snapToGrid="0">
      <p:cViewPr varScale="1">
        <p:scale>
          <a:sx n="78" d="100"/>
          <a:sy n="78" d="100"/>
        </p:scale>
        <p:origin x="6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你要给提示啊，如何做的才正确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2.xml"/><Relationship Id="rId7" Type="http://schemas.openxmlformats.org/officeDocument/2006/relationships/slide" Target="../slides/slide1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21.xml"/><Relationship Id="rId4" Type="http://schemas.openxmlformats.org/officeDocument/2006/relationships/slide" Target="../slides/slide1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7.xml"/><Relationship Id="rId7" Type="http://schemas.openxmlformats.org/officeDocument/2006/relationships/slide" Target="../slides/slide2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slide" Target="../slides/slide16.xml"/><Relationship Id="rId4" Type="http://schemas.openxmlformats.org/officeDocument/2006/relationships/slide" Target="../slides/slide1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6.xml"/><Relationship Id="rId7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7.xml"/><Relationship Id="rId4" Type="http://schemas.openxmlformats.org/officeDocument/2006/relationships/slide" Target="../slides/slide2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6.xml"/><Relationship Id="rId7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7.xml"/><Relationship Id="rId4" Type="http://schemas.openxmlformats.org/officeDocument/2006/relationships/slide" Target="../slides/slide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" action="ppaction://noaction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" action="ppaction://noaction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" action="ppaction://noaction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" action="ppaction://noaction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" action="ppaction://noaction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" action="ppaction://noaction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发布网页推广地方文化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 userDrawn="1"/>
        </p:nvSpPr>
        <p:spPr>
          <a:xfrm>
            <a:off x="8271677" y="630100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16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5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2" Type="http://schemas.openxmlformats.org/officeDocument/2006/relationships/tags" Target="../tags/tag43.xml"/><Relationship Id="rId16" Type="http://schemas.openxmlformats.org/officeDocument/2006/relationships/image" Target="../media/image5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image" Target="../media/image12.png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10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9.jpeg"/><Relationship Id="rId2" Type="http://schemas.openxmlformats.org/officeDocument/2006/relationships/tags" Target="../tags/tag5.xml"/><Relationship Id="rId16" Type="http://schemas.openxmlformats.org/officeDocument/2006/relationships/notesSlide" Target="../notesSlides/notesSlide6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5.png"/><Relationship Id="rId2" Type="http://schemas.openxmlformats.org/officeDocument/2006/relationships/tags" Target="../tags/tag19.xml"/><Relationship Id="rId16" Type="http://schemas.openxmlformats.org/officeDocument/2006/relationships/image" Target="../media/image11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4</a:t>
            </a:r>
          </a:p>
        </p:txBody>
      </p:sp>
      <p:sp>
        <p:nvSpPr>
          <p:cNvPr id="38" name="矩形 37"/>
          <p:cNvSpPr/>
          <p:nvPr/>
        </p:nvSpPr>
        <p:spPr>
          <a:xfrm>
            <a:off x="2227949" y="2305093"/>
            <a:ext cx="93268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发布网页推广地方文化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亳州市涡阳第五中学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兰</a:t>
              </a:r>
              <a:r>
                <a:rPr lang="en-US" altLang="zh-CN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  </a:t>
              </a:r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飞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89790" y="3846700"/>
            <a:ext cx="3905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互联网数据发布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35625" y="902970"/>
            <a:ext cx="3848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7375" y="975995"/>
            <a:ext cx="524002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规划徽文化网页发布过程</a:t>
            </a:r>
          </a:p>
        </p:txBody>
      </p:sp>
      <p:sp>
        <p:nvSpPr>
          <p:cNvPr id="4" name="矩形 3"/>
          <p:cNvSpPr/>
          <p:nvPr/>
        </p:nvSpPr>
        <p:spPr>
          <a:xfrm>
            <a:off x="1635887" y="1877114"/>
            <a:ext cx="8936079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互联网上发布信息要遵守相应的规范，发布者必须遵守哪些规则？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请将下表填充完整。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21" y="3122278"/>
            <a:ext cx="3286648" cy="3286648"/>
          </a:xfrm>
          <a:prstGeom prst="rect">
            <a:avLst/>
          </a:prstGeom>
        </p:spPr>
      </p:pic>
      <p:pic>
        <p:nvPicPr>
          <p:cNvPr id="3" name="图片 2" descr="微信截图_202407311432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887" y="3025775"/>
            <a:ext cx="6910705" cy="2856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80235" y="975995"/>
            <a:ext cx="524002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规划徽化网页发布过程</a:t>
            </a:r>
          </a:p>
        </p:txBody>
      </p:sp>
      <p:sp>
        <p:nvSpPr>
          <p:cNvPr id="4" name="矩形 3"/>
          <p:cNvSpPr/>
          <p:nvPr/>
        </p:nvSpPr>
        <p:spPr>
          <a:xfrm>
            <a:off x="1635887" y="1877114"/>
            <a:ext cx="893607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互联网络上发布的网页信息，为什么都需要有明确责任人和审核流程 ？并请小组代表上台说说对发布网页有怎样的认识。</a:t>
            </a:r>
          </a:p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请将下图审核流程内容补充完整。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5" y="4854575"/>
            <a:ext cx="1282065" cy="1282065"/>
          </a:xfrm>
          <a:prstGeom prst="rect">
            <a:avLst/>
          </a:prstGeom>
        </p:spPr>
      </p:pic>
      <p:pic>
        <p:nvPicPr>
          <p:cNvPr id="5" name="图片 4" descr="微信截图_20240731144219"/>
          <p:cNvPicPr>
            <a:picLocks noChangeAspect="1"/>
          </p:cNvPicPr>
          <p:nvPr/>
        </p:nvPicPr>
        <p:blipFill>
          <a:blip r:embed="rId5"/>
          <a:srcRect l="805" r="6228"/>
          <a:stretch>
            <a:fillRect/>
          </a:stretch>
        </p:blipFill>
        <p:spPr>
          <a:xfrm>
            <a:off x="1880235" y="3037840"/>
            <a:ext cx="8296910" cy="2814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961130" y="1548130"/>
            <a:ext cx="46304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06576" y="782433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发布网页推广地方文化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3367538" y="2652745"/>
          <a:ext cx="5403850" cy="290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243580" imgH="1752600" progId="Word.Picture.8">
                  <p:embed/>
                </p:oleObj>
              </mc:Choice>
              <mc:Fallback>
                <p:oleObj name="Picture" r:id="rId4" imgW="3243580" imgH="1752600" progId="Word.Picture.8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538" y="2652745"/>
                        <a:ext cx="5403850" cy="2900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微信截图_202407311520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3021330"/>
            <a:ext cx="7934325" cy="28333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59305" y="1072515"/>
            <a:ext cx="387413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问题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：设置网页发布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33" y="2963055"/>
            <a:ext cx="3286648" cy="3286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56740" y="1734185"/>
            <a:ext cx="94462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网页发布时，可以设置不同的网页浏览权限与评论权限，是否允许留言，是否去除送花等功能。根据组内制作网页内容，填写下表。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98980" y="1072515"/>
            <a:ext cx="42684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问题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2:  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分享网页网址　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22" y="3190352"/>
            <a:ext cx="3286648" cy="328664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56740" y="1594485"/>
            <a:ext cx="9219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借助“完成/分享”功能，将网址分享给网友，与同伴交流如何更好地分享。</a:t>
            </a:r>
          </a:p>
        </p:txBody>
      </p:sp>
      <p:pic>
        <p:nvPicPr>
          <p:cNvPr id="10" name="图片 9" descr="微信截图_202407311549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825" y="2538095"/>
            <a:ext cx="6891655" cy="3034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19935" y="1048385"/>
            <a:ext cx="492633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问题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：测试徽文化网页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23745" y="1525905"/>
            <a:ext cx="1854835" cy="38119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自主学习，利用网址分享网页的便捷。思考并讨论教师提出的如何推广自己的网页，提高知名度，让更多人看到。</a:t>
            </a:r>
          </a:p>
        </p:txBody>
      </p:sp>
      <p:pic>
        <p:nvPicPr>
          <p:cNvPr id="3" name="推广网页微课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6345" y="1570355"/>
            <a:ext cx="7573010" cy="4307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3817620" y="1586865"/>
            <a:ext cx="4394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3066" y="784338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发布网页推广地方文化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22432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2407854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7198000" y="1453959"/>
            <a:ext cx="3352902" cy="3665449"/>
            <a:chOff x="1249092" y="1220655"/>
            <a:chExt cx="2827683" cy="3548678"/>
          </a:xfrm>
        </p:grpSpPr>
        <p:sp>
          <p:nvSpPr>
            <p:cNvPr id="13" name="圆角矩形 12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44" name="圆角矩形 4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38" name="圆角矩形 3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43060" y="2133419"/>
            <a:ext cx="2609850" cy="208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什么是互联网数据的发布</a:t>
            </a:r>
            <a:r>
              <a:rPr lang="en-US" altLang="zh-CN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</a:p>
          <a:p>
            <a:pPr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互联网数据发布要考虑哪些问题</a:t>
            </a:r>
            <a:r>
              <a:rPr lang="en-US" altLang="zh-CN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</a:p>
          <a:p>
            <a:pPr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网页与网站推广方法有很多，请列举一些你知道的推广方式</a:t>
            </a:r>
            <a:r>
              <a:rPr lang="en-US" altLang="zh-CN" sz="1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_______________</a:t>
            </a: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 descr="微信截图_202407311721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05" y="1934210"/>
            <a:ext cx="5015865" cy="3279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2407854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101215" y="1786255"/>
            <a:ext cx="8449310" cy="3665220"/>
            <a:chOff x="1249092" y="1220655"/>
            <a:chExt cx="2827683" cy="3548678"/>
          </a:xfrm>
        </p:grpSpPr>
        <p:sp>
          <p:nvSpPr>
            <p:cNvPr id="13" name="圆角矩形 12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44" name="圆角矩形 4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38" name="圆角矩形 3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682875" y="2404110"/>
            <a:ext cx="6826250" cy="25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什么是互联网数据的发布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将数据通过互联网平台对外公开或共享的行为。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互联网数据发布要考虑哪些问题</a:t>
            </a:r>
            <a:r>
              <a:rPr lang="en-US" altLang="zh-CN" sz="1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1.隐私保护 2.网络安全 3.内容审核4.知识产权保护等</a:t>
            </a: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网页与网站推广方法有很多，请列举一些你知道的推广方式</a:t>
            </a:r>
          </a:p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11160" y="4053840"/>
            <a:ext cx="16948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1.搜索引擎推广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5664200" y="3503295"/>
            <a:ext cx="39801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8047355" y="4391025"/>
            <a:ext cx="1597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026025" y="2816860"/>
            <a:ext cx="46456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805430" y="4723130"/>
            <a:ext cx="6900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897505" y="4453255"/>
            <a:ext cx="49466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60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.社交媒体推广</a:t>
            </a:r>
            <a:r>
              <a:rPr lang="en-US" altLang="zh-CN" sz="160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3.优化内容推广  4.网络广告推广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774315" y="3878580"/>
            <a:ext cx="6856095" cy="8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44381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核心概念（素养提升）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75410" y="2343785"/>
            <a:ext cx="6314440" cy="304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04800" algn="just">
              <a:lnSpc>
                <a:spcPct val="125000"/>
              </a:lnSpc>
              <a:spcAft>
                <a:spcPts val="0"/>
              </a:spcAft>
            </a:pPr>
            <a:r>
              <a:rPr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表面上看网页制作完成，随即就可以发布，但实际在互联网上发布信息并不是随心所欲的，而是要考虑很多其他因素的。以发布网页推广徽文化为例，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本项目</a:t>
            </a:r>
            <a:r>
              <a:rPr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分两个环节，一是发布网页，即去哪里发布？怎么发布？二是推广网页，如何吸引用户访问？如何通过合作推广，提升网页的知名度？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 descr="7b0a202020202274657874626f78223a2022220a7d0a"/>
          <p:cNvGrpSpPr/>
          <p:nvPr/>
        </p:nvGrpSpPr>
        <p:grpSpPr>
          <a:xfrm>
            <a:off x="1135380" y="1931670"/>
            <a:ext cx="6767195" cy="3820795"/>
            <a:chOff x="5690" y="3317"/>
            <a:chExt cx="7861" cy="4188"/>
          </a:xfrm>
        </p:grpSpPr>
        <p:grpSp>
          <p:nvGrpSpPr>
            <p:cNvPr id="32" name="组合 31"/>
            <p:cNvGrpSpPr/>
            <p:nvPr/>
          </p:nvGrpSpPr>
          <p:grpSpPr>
            <a:xfrm>
              <a:off x="5690" y="3317"/>
              <a:ext cx="7861" cy="4188"/>
              <a:chOff x="3773842" y="2106167"/>
              <a:chExt cx="4991978" cy="2659154"/>
            </a:xfrm>
          </p:grpSpPr>
          <p:sp>
            <p:nvSpPr>
              <p:cNvPr id="33" name="图形 15"/>
              <p:cNvSpPr/>
              <p:nvPr/>
            </p:nvSpPr>
            <p:spPr>
              <a:xfrm>
                <a:off x="3773842" y="2247283"/>
                <a:ext cx="1164207" cy="723219"/>
              </a:xfrm>
              <a:custGeom>
                <a:avLst/>
                <a:gdLst>
                  <a:gd name="connsiteX0" fmla="*/ 0 w 1164207"/>
                  <a:gd name="connsiteY0" fmla="*/ 723220 h 723219"/>
                  <a:gd name="connsiteX1" fmla="*/ 0 w 1164207"/>
                  <a:gd name="connsiteY1" fmla="*/ 346616 h 723219"/>
                  <a:gd name="connsiteX2" fmla="*/ 346616 w 1164207"/>
                  <a:gd name="connsiteY2" fmla="*/ 0 h 723219"/>
                  <a:gd name="connsiteX3" fmla="*/ 1164207 w 1164207"/>
                  <a:gd name="connsiteY3" fmla="*/ 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4207" h="723219">
                    <a:moveTo>
                      <a:pt x="0" y="723220"/>
                    </a:moveTo>
                    <a:lnTo>
                      <a:pt x="0" y="346616"/>
                    </a:lnTo>
                    <a:cubicBezTo>
                      <a:pt x="0" y="155228"/>
                      <a:pt x="155228" y="0"/>
                      <a:pt x="346616" y="0"/>
                    </a:cubicBezTo>
                    <a:lnTo>
                      <a:pt x="1164207" y="0"/>
                    </a:lnTo>
                  </a:path>
                </a:pathLst>
              </a:custGeom>
              <a:noFill/>
              <a:ln w="17623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图形 15"/>
              <p:cNvSpPr/>
              <p:nvPr/>
            </p:nvSpPr>
            <p:spPr>
              <a:xfrm>
                <a:off x="3773842" y="2970502"/>
                <a:ext cx="4991978" cy="1310618"/>
              </a:xfrm>
              <a:custGeom>
                <a:avLst/>
                <a:gdLst>
                  <a:gd name="connsiteX0" fmla="*/ 4991979 w 4991978"/>
                  <a:gd name="connsiteY0" fmla="*/ 0 h 1310618"/>
                  <a:gd name="connsiteX1" fmla="*/ 4991979 w 4991978"/>
                  <a:gd name="connsiteY1" fmla="*/ 963999 h 1310618"/>
                  <a:gd name="connsiteX2" fmla="*/ 4645363 w 4991978"/>
                  <a:gd name="connsiteY2" fmla="*/ 1310615 h 1310618"/>
                  <a:gd name="connsiteX3" fmla="*/ 346616 w 4991978"/>
                  <a:gd name="connsiteY3" fmla="*/ 1310615 h 1310618"/>
                  <a:gd name="connsiteX4" fmla="*/ 0 w 4991978"/>
                  <a:gd name="connsiteY4" fmla="*/ 963999 h 1310618"/>
                  <a:gd name="connsiteX5" fmla="*/ 0 w 4991978"/>
                  <a:gd name="connsiteY5" fmla="*/ 0 h 131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1978" h="1310618">
                    <a:moveTo>
                      <a:pt x="4991979" y="0"/>
                    </a:moveTo>
                    <a:lnTo>
                      <a:pt x="4991979" y="963999"/>
                    </a:lnTo>
                    <a:cubicBezTo>
                      <a:pt x="4991979" y="1155387"/>
                      <a:pt x="4836752" y="1310615"/>
                      <a:pt x="4645363" y="1310615"/>
                    </a:cubicBezTo>
                    <a:lnTo>
                      <a:pt x="346616" y="1310615"/>
                    </a:lnTo>
                    <a:cubicBezTo>
                      <a:pt x="155228" y="1311497"/>
                      <a:pt x="0" y="1156269"/>
                      <a:pt x="0" y="963999"/>
                    </a:cubicBezTo>
                    <a:lnTo>
                      <a:pt x="0" y="0"/>
                    </a:lnTo>
                  </a:path>
                </a:pathLst>
              </a:custGeom>
              <a:noFill/>
              <a:ln w="70492" cap="rnd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图形 15"/>
              <p:cNvSpPr/>
              <p:nvPr/>
            </p:nvSpPr>
            <p:spPr>
              <a:xfrm>
                <a:off x="7583974" y="2247283"/>
                <a:ext cx="1181846" cy="723219"/>
              </a:xfrm>
              <a:custGeom>
                <a:avLst/>
                <a:gdLst>
                  <a:gd name="connsiteX0" fmla="*/ 0 w 1181846"/>
                  <a:gd name="connsiteY0" fmla="*/ 0 h 723219"/>
                  <a:gd name="connsiteX1" fmla="*/ 835231 w 1181846"/>
                  <a:gd name="connsiteY1" fmla="*/ 0 h 723219"/>
                  <a:gd name="connsiteX2" fmla="*/ 1181847 w 1181846"/>
                  <a:gd name="connsiteY2" fmla="*/ 346616 h 723219"/>
                  <a:gd name="connsiteX3" fmla="*/ 1181847 w 1181846"/>
                  <a:gd name="connsiteY3" fmla="*/ 72322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846" h="723219">
                    <a:moveTo>
                      <a:pt x="0" y="0"/>
                    </a:moveTo>
                    <a:lnTo>
                      <a:pt x="835231" y="0"/>
                    </a:lnTo>
                    <a:cubicBezTo>
                      <a:pt x="1026619" y="0"/>
                      <a:pt x="1181847" y="155228"/>
                      <a:pt x="1181847" y="346616"/>
                    </a:cubicBezTo>
                    <a:lnTo>
                      <a:pt x="1181847" y="723220"/>
                    </a:lnTo>
                  </a:path>
                </a:pathLst>
              </a:custGeom>
              <a:noFill/>
              <a:ln w="17623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图形 15"/>
              <p:cNvSpPr/>
              <p:nvPr/>
            </p:nvSpPr>
            <p:spPr>
              <a:xfrm>
                <a:off x="4444143" y="4281999"/>
                <a:ext cx="3757213" cy="299871"/>
              </a:xfrm>
              <a:custGeom>
                <a:avLst/>
                <a:gdLst>
                  <a:gd name="connsiteX0" fmla="*/ 3757214 w 3757213"/>
                  <a:gd name="connsiteY0" fmla="*/ 0 h 299871"/>
                  <a:gd name="connsiteX1" fmla="*/ 3757214 w 3757213"/>
                  <a:gd name="connsiteY1" fmla="*/ 0 h 299871"/>
                  <a:gd name="connsiteX2" fmla="*/ 3457342 w 3757213"/>
                  <a:gd name="connsiteY2" fmla="*/ 299872 h 299871"/>
                  <a:gd name="connsiteX3" fmla="*/ 0 w 3757213"/>
                  <a:gd name="connsiteY3" fmla="*/ 299872 h 29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213" h="299871">
                    <a:moveTo>
                      <a:pt x="3757214" y="0"/>
                    </a:moveTo>
                    <a:lnTo>
                      <a:pt x="3757214" y="0"/>
                    </a:lnTo>
                    <a:cubicBezTo>
                      <a:pt x="3757214" y="165811"/>
                      <a:pt x="3623154" y="299872"/>
                      <a:pt x="3457342" y="299872"/>
                    </a:cubicBezTo>
                    <a:lnTo>
                      <a:pt x="0" y="299872"/>
                    </a:lnTo>
                  </a:path>
                </a:pathLst>
              </a:custGeom>
              <a:noFill/>
              <a:ln w="70492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图形 15"/>
              <p:cNvSpPr/>
              <p:nvPr/>
            </p:nvSpPr>
            <p:spPr>
              <a:xfrm>
                <a:off x="4926583" y="2106167"/>
                <a:ext cx="182568" cy="282232"/>
              </a:xfrm>
              <a:custGeom>
                <a:avLst/>
                <a:gdLst>
                  <a:gd name="connsiteX0" fmla="*/ 141116 w 182568"/>
                  <a:gd name="connsiteY0" fmla="*/ 282232 h 282232"/>
                  <a:gd name="connsiteX1" fmla="*/ 141116 w 182568"/>
                  <a:gd name="connsiteY1" fmla="*/ 282232 h 282232"/>
                  <a:gd name="connsiteX2" fmla="*/ 0 w 182568"/>
                  <a:gd name="connsiteY2" fmla="*/ 141116 h 282232"/>
                  <a:gd name="connsiteX3" fmla="*/ 0 w 182568"/>
                  <a:gd name="connsiteY3" fmla="*/ 141116 h 282232"/>
                  <a:gd name="connsiteX4" fmla="*/ 141116 w 182568"/>
                  <a:gd name="connsiteY4" fmla="*/ 0 h 282232"/>
                  <a:gd name="connsiteX5" fmla="*/ 141116 w 182568"/>
                  <a:gd name="connsiteY5" fmla="*/ 0 h 282232"/>
                  <a:gd name="connsiteX6" fmla="*/ 182569 w 182568"/>
                  <a:gd name="connsiteY6" fmla="*/ 41453 h 282232"/>
                  <a:gd name="connsiteX7" fmla="*/ 182569 w 182568"/>
                  <a:gd name="connsiteY7" fmla="*/ 241661 h 282232"/>
                  <a:gd name="connsiteX8" fmla="*/ 141116 w 182568"/>
                  <a:gd name="connsiteY8" fmla="*/ 282232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141116" y="282232"/>
                    </a:moveTo>
                    <a:lnTo>
                      <a:pt x="141116" y="282232"/>
                    </a:lnTo>
                    <a:cubicBezTo>
                      <a:pt x="63502" y="282232"/>
                      <a:pt x="0" y="218730"/>
                      <a:pt x="0" y="141116"/>
                    </a:cubicBezTo>
                    <a:lnTo>
                      <a:pt x="0" y="141116"/>
                    </a:lnTo>
                    <a:cubicBezTo>
                      <a:pt x="0" y="63502"/>
                      <a:pt x="63502" y="0"/>
                      <a:pt x="141116" y="0"/>
                    </a:cubicBezTo>
                    <a:lnTo>
                      <a:pt x="141116" y="0"/>
                    </a:lnTo>
                    <a:cubicBezTo>
                      <a:pt x="164047" y="0"/>
                      <a:pt x="182569" y="18521"/>
                      <a:pt x="182569" y="41453"/>
                    </a:cubicBezTo>
                    <a:lnTo>
                      <a:pt x="182569" y="241661"/>
                    </a:lnTo>
                    <a:cubicBezTo>
                      <a:pt x="181687" y="263711"/>
                      <a:pt x="163165" y="282232"/>
                      <a:pt x="141116" y="282232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图形 15"/>
              <p:cNvSpPr/>
              <p:nvPr/>
            </p:nvSpPr>
            <p:spPr>
              <a:xfrm>
                <a:off x="7410225" y="2106167"/>
                <a:ext cx="182568" cy="282232"/>
              </a:xfrm>
              <a:custGeom>
                <a:avLst/>
                <a:gdLst>
                  <a:gd name="connsiteX0" fmla="*/ 41453 w 182568"/>
                  <a:gd name="connsiteY0" fmla="*/ 0 h 282232"/>
                  <a:gd name="connsiteX1" fmla="*/ 41453 w 182568"/>
                  <a:gd name="connsiteY1" fmla="*/ 0 h 282232"/>
                  <a:gd name="connsiteX2" fmla="*/ 182569 w 182568"/>
                  <a:gd name="connsiteY2" fmla="*/ 141116 h 282232"/>
                  <a:gd name="connsiteX3" fmla="*/ 182569 w 182568"/>
                  <a:gd name="connsiteY3" fmla="*/ 141116 h 282232"/>
                  <a:gd name="connsiteX4" fmla="*/ 41453 w 182568"/>
                  <a:gd name="connsiteY4" fmla="*/ 282232 h 282232"/>
                  <a:gd name="connsiteX5" fmla="*/ 41453 w 182568"/>
                  <a:gd name="connsiteY5" fmla="*/ 282232 h 282232"/>
                  <a:gd name="connsiteX6" fmla="*/ 0 w 182568"/>
                  <a:gd name="connsiteY6" fmla="*/ 240779 h 282232"/>
                  <a:gd name="connsiteX7" fmla="*/ 0 w 182568"/>
                  <a:gd name="connsiteY7" fmla="*/ 41453 h 282232"/>
                  <a:gd name="connsiteX8" fmla="*/ 41453 w 182568"/>
                  <a:gd name="connsiteY8" fmla="*/ 0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41453" y="0"/>
                    </a:moveTo>
                    <a:lnTo>
                      <a:pt x="41453" y="0"/>
                    </a:lnTo>
                    <a:cubicBezTo>
                      <a:pt x="119067" y="0"/>
                      <a:pt x="182569" y="63502"/>
                      <a:pt x="182569" y="141116"/>
                    </a:cubicBezTo>
                    <a:lnTo>
                      <a:pt x="182569" y="141116"/>
                    </a:lnTo>
                    <a:cubicBezTo>
                      <a:pt x="182569" y="218730"/>
                      <a:pt x="119067" y="282232"/>
                      <a:pt x="41453" y="282232"/>
                    </a:cubicBezTo>
                    <a:lnTo>
                      <a:pt x="41453" y="282232"/>
                    </a:lnTo>
                    <a:cubicBezTo>
                      <a:pt x="18522" y="282232"/>
                      <a:pt x="0" y="263711"/>
                      <a:pt x="0" y="240779"/>
                    </a:cubicBezTo>
                    <a:lnTo>
                      <a:pt x="0" y="41453"/>
                    </a:lnTo>
                    <a:cubicBezTo>
                      <a:pt x="0" y="18521"/>
                      <a:pt x="18522" y="0"/>
                      <a:pt x="41453" y="0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图形 15"/>
              <p:cNvSpPr/>
              <p:nvPr/>
            </p:nvSpPr>
            <p:spPr>
              <a:xfrm>
                <a:off x="4095762" y="4398420"/>
                <a:ext cx="366901" cy="366901"/>
              </a:xfrm>
              <a:custGeom>
                <a:avLst/>
                <a:gdLst>
                  <a:gd name="connsiteX0" fmla="*/ 366902 w 366901"/>
                  <a:gd name="connsiteY0" fmla="*/ 183451 h 366901"/>
                  <a:gd name="connsiteX1" fmla="*/ 183451 w 366901"/>
                  <a:gd name="connsiteY1" fmla="*/ 366902 h 366901"/>
                  <a:gd name="connsiteX2" fmla="*/ 0 w 366901"/>
                  <a:gd name="connsiteY2" fmla="*/ 183451 h 366901"/>
                  <a:gd name="connsiteX3" fmla="*/ 183451 w 366901"/>
                  <a:gd name="connsiteY3" fmla="*/ 0 h 366901"/>
                  <a:gd name="connsiteX4" fmla="*/ 366902 w 366901"/>
                  <a:gd name="connsiteY4" fmla="*/ 183451 h 36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901" h="366901">
                    <a:moveTo>
                      <a:pt x="366902" y="183451"/>
                    </a:moveTo>
                    <a:cubicBezTo>
                      <a:pt x="366902" y="284768"/>
                      <a:pt x="284768" y="366902"/>
                      <a:pt x="183451" y="366902"/>
                    </a:cubicBezTo>
                    <a:cubicBezTo>
                      <a:pt x="82134" y="366902"/>
                      <a:pt x="0" y="284768"/>
                      <a:pt x="0" y="183451"/>
                    </a:cubicBezTo>
                    <a:cubicBezTo>
                      <a:pt x="0" y="82134"/>
                      <a:pt x="82134" y="0"/>
                      <a:pt x="183451" y="0"/>
                    </a:cubicBezTo>
                    <a:cubicBezTo>
                      <a:pt x="284768" y="0"/>
                      <a:pt x="366902" y="82134"/>
                      <a:pt x="366902" y="183451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图形 15"/>
              <p:cNvSpPr/>
              <p:nvPr/>
            </p:nvSpPr>
            <p:spPr>
              <a:xfrm>
                <a:off x="4170730" y="4473388"/>
                <a:ext cx="216965" cy="216965"/>
              </a:xfrm>
              <a:custGeom>
                <a:avLst/>
                <a:gdLst>
                  <a:gd name="connsiteX0" fmla="*/ 216966 w 216965"/>
                  <a:gd name="connsiteY0" fmla="*/ 108483 h 216965"/>
                  <a:gd name="connsiteX1" fmla="*/ 108483 w 216965"/>
                  <a:gd name="connsiteY1" fmla="*/ 216966 h 216965"/>
                  <a:gd name="connsiteX2" fmla="*/ 0 w 216965"/>
                  <a:gd name="connsiteY2" fmla="*/ 108483 h 216965"/>
                  <a:gd name="connsiteX3" fmla="*/ 108483 w 216965"/>
                  <a:gd name="connsiteY3" fmla="*/ 0 h 216965"/>
                  <a:gd name="connsiteX4" fmla="*/ 216966 w 216965"/>
                  <a:gd name="connsiteY4" fmla="*/ 108483 h 2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65" h="216965">
                    <a:moveTo>
                      <a:pt x="216966" y="108483"/>
                    </a:moveTo>
                    <a:cubicBezTo>
                      <a:pt x="216966" y="168396"/>
                      <a:pt x="168396" y="216966"/>
                      <a:pt x="108483" y="216966"/>
                    </a:cubicBezTo>
                    <a:cubicBezTo>
                      <a:pt x="48569" y="216966"/>
                      <a:pt x="0" y="168396"/>
                      <a:pt x="0" y="108483"/>
                    </a:cubicBezTo>
                    <a:cubicBezTo>
                      <a:pt x="0" y="48570"/>
                      <a:pt x="48569" y="0"/>
                      <a:pt x="108483" y="0"/>
                    </a:cubicBezTo>
                    <a:cubicBezTo>
                      <a:pt x="168396" y="0"/>
                      <a:pt x="216966" y="48570"/>
                      <a:pt x="216966" y="108483"/>
                    </a:cubicBezTo>
                    <a:close/>
                  </a:path>
                </a:pathLst>
              </a:custGeom>
              <a:solidFill>
                <a:srgbClr val="E8F4F9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文本框 44" descr="7b0a20202020227461726765744d6f64756c65223a20226b6f6e6c696e65666f6e7473220a7d0a"/>
            <p:cNvSpPr txBox="1"/>
            <p:nvPr/>
          </p:nvSpPr>
          <p:spPr>
            <a:xfrm>
              <a:off x="6413" y="4327"/>
              <a:ext cx="6417" cy="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 fontAlgn="auto">
                <a:lnSpc>
                  <a:spcPct val="120000"/>
                </a:lnSpc>
              </a:pPr>
              <a:endParaRPr lang="zh-CN" sz="1600" spc="200">
                <a:solidFill>
                  <a:schemeClr val="tx1"/>
                </a:solidFill>
                <a:uFillTx/>
                <a:latin typeface="汉仪大黑简" panose="02010600000101010101" charset="-122"/>
                <a:ea typeface="汉仪大黑简" panose="02010600000101010101" charset="-122"/>
                <a:cs typeface="汉仪旗黑-75S" panose="00020600040101010101" charset="-122"/>
                <a:sym typeface="方正公文黑体" panose="02000500000000000000" charset="-122"/>
              </a:endParaRPr>
            </a:p>
          </p:txBody>
        </p:sp>
      </p:grpSp>
      <p:pic>
        <p:nvPicPr>
          <p:cNvPr id="59" name="图片 58" descr="C:/Users/27316/Desktop/f79eda08b8924d5299e880f40dcf7b51.jpegf79eda08b8924d5299e880f40dcf7b51"/>
          <p:cNvPicPr>
            <a:picLocks noChangeAspect="1"/>
          </p:cNvPicPr>
          <p:nvPr/>
        </p:nvPicPr>
        <p:blipFill>
          <a:blip r:embed="rId4"/>
          <a:srcRect l="8688" r="8688"/>
          <a:stretch>
            <a:fillRect/>
          </a:stretch>
        </p:blipFill>
        <p:spPr>
          <a:xfrm>
            <a:off x="8297196" y="744406"/>
            <a:ext cx="3007282" cy="24293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19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项目回顾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29350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用互联网传播地方文化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469797" y="6419789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用互联网传播地方文化</a:t>
            </a:r>
          </a:p>
        </p:txBody>
      </p:sp>
      <p:pic>
        <p:nvPicPr>
          <p:cNvPr id="3" name="图片 2" descr="微信截图_20240731083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545" y="1510665"/>
            <a:ext cx="8581390" cy="400431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3324860" y="5038725"/>
            <a:ext cx="223075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ldLvl="0" animBg="1"/>
      <p:bldP spid="131" grpId="0" bldLvl="0" animBg="1"/>
      <p:bldP spid="128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5114" y="1027495"/>
            <a:ext cx="55115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核心概念（素养提升）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0390" y="2384425"/>
            <a:ext cx="5008880" cy="25844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了解互联网中数据的发布几种方式的优缺点。在实际网页发布过程中，教师引导学生关注提供有价值的信息之中，互联网中发布信息是要负责任的。了解网络发布的一些基本规则。如：隐私保护、网络安全、内容审核、知识产权保护等方面。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39391" y="251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组合 35"/>
          <p:cNvGrpSpPr/>
          <p:nvPr/>
        </p:nvGrpSpPr>
        <p:grpSpPr>
          <a:xfrm>
            <a:off x="1254125" y="1960880"/>
            <a:ext cx="6292850" cy="3282950"/>
            <a:chOff x="5167" y="3284"/>
            <a:chExt cx="8868" cy="4118"/>
          </a:xfrm>
        </p:grpSpPr>
        <p:sp>
          <p:nvSpPr>
            <p:cNvPr id="5" name="矩形 4"/>
            <p:cNvSpPr/>
            <p:nvPr/>
          </p:nvSpPr>
          <p:spPr>
            <a:xfrm>
              <a:off x="5167" y="3284"/>
              <a:ext cx="8578" cy="4118"/>
            </a:xfrm>
            <a:prstGeom prst="rect">
              <a:avLst/>
            </a:prstGeom>
            <a:noFill/>
            <a:ln w="57150">
              <a:solidFill>
                <a:srgbClr val="34A3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E1F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5353" y="3487"/>
              <a:ext cx="8207" cy="3713"/>
            </a:xfrm>
            <a:prstGeom prst="rect">
              <a:avLst/>
            </a:prstGeom>
            <a:noFill/>
            <a:ln>
              <a:solidFill>
                <a:srgbClr val="34A3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208" y="7200"/>
              <a:ext cx="749" cy="202"/>
              <a:chOff x="5153" y="6756"/>
              <a:chExt cx="2884" cy="709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5153" y="6841"/>
                <a:ext cx="1561" cy="6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6366" y="6756"/>
                <a:ext cx="1561" cy="6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 7"/>
              <p:cNvSpPr/>
              <p:nvPr/>
            </p:nvSpPr>
            <p:spPr>
              <a:xfrm>
                <a:off x="515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610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706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3193" y="3936"/>
              <a:ext cx="842" cy="323"/>
              <a:chOff x="8286" y="3579"/>
              <a:chExt cx="2097" cy="804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8286" y="3579"/>
                <a:ext cx="1472" cy="402"/>
              </a:xfrm>
              <a:custGeom>
                <a:avLst/>
                <a:gdLst>
                  <a:gd name="connsiteX0" fmla="*/ 796 w 1472"/>
                  <a:gd name="connsiteY0" fmla="*/ 401 h 402"/>
                  <a:gd name="connsiteX1" fmla="*/ 201 w 1472"/>
                  <a:gd name="connsiteY1" fmla="*/ 402 h 402"/>
                  <a:gd name="connsiteX2" fmla="*/ 0 w 1472"/>
                  <a:gd name="connsiteY2" fmla="*/ 201 h 402"/>
                  <a:gd name="connsiteX3" fmla="*/ 201 w 1472"/>
                  <a:gd name="connsiteY3" fmla="*/ 0 h 402"/>
                  <a:gd name="connsiteX4" fmla="*/ 1472 w 1472"/>
                  <a:gd name="connsiteY4" fmla="*/ 0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" h="402">
                    <a:moveTo>
                      <a:pt x="796" y="401"/>
                    </a:moveTo>
                    <a:lnTo>
                      <a:pt x="201" y="402"/>
                    </a:lnTo>
                    <a:cubicBezTo>
                      <a:pt x="90" y="402"/>
                      <a:pt x="0" y="312"/>
                      <a:pt x="0" y="201"/>
                    </a:cubicBezTo>
                    <a:cubicBezTo>
                      <a:pt x="0" y="90"/>
                      <a:pt x="90" y="0"/>
                      <a:pt x="201" y="0"/>
                    </a:cubicBezTo>
                    <a:lnTo>
                      <a:pt x="1472" y="0"/>
                    </a:lnTo>
                  </a:path>
                </a:pathLst>
              </a:custGeom>
              <a:noFill/>
              <a:ln w="15875">
                <a:solidFill>
                  <a:srgbClr val="34A3D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 flipH="1">
                <a:off x="8911" y="3981"/>
                <a:ext cx="1472" cy="402"/>
              </a:xfrm>
              <a:custGeom>
                <a:avLst/>
                <a:gdLst>
                  <a:gd name="connsiteX0" fmla="*/ 796 w 1472"/>
                  <a:gd name="connsiteY0" fmla="*/ 401 h 402"/>
                  <a:gd name="connsiteX1" fmla="*/ 201 w 1472"/>
                  <a:gd name="connsiteY1" fmla="*/ 402 h 402"/>
                  <a:gd name="connsiteX2" fmla="*/ 0 w 1472"/>
                  <a:gd name="connsiteY2" fmla="*/ 201 h 402"/>
                  <a:gd name="connsiteX3" fmla="*/ 201 w 1472"/>
                  <a:gd name="connsiteY3" fmla="*/ 0 h 402"/>
                  <a:gd name="connsiteX4" fmla="*/ 1472 w 1472"/>
                  <a:gd name="connsiteY4" fmla="*/ 0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" h="402">
                    <a:moveTo>
                      <a:pt x="796" y="401"/>
                    </a:moveTo>
                    <a:lnTo>
                      <a:pt x="201" y="402"/>
                    </a:lnTo>
                    <a:cubicBezTo>
                      <a:pt x="90" y="402"/>
                      <a:pt x="0" y="312"/>
                      <a:pt x="0" y="201"/>
                    </a:cubicBezTo>
                    <a:cubicBezTo>
                      <a:pt x="0" y="90"/>
                      <a:pt x="90" y="0"/>
                      <a:pt x="201" y="0"/>
                    </a:cubicBezTo>
                    <a:lnTo>
                      <a:pt x="1472" y="0"/>
                    </a:lnTo>
                  </a:path>
                </a:pathLst>
              </a:custGeom>
              <a:noFill/>
              <a:ln w="15875">
                <a:solidFill>
                  <a:srgbClr val="34A3D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486" y="6645"/>
              <a:ext cx="858" cy="453"/>
              <a:chOff x="5490" y="6568"/>
              <a:chExt cx="1175" cy="620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5535" y="6568"/>
                <a:ext cx="1130" cy="581"/>
              </a:xfrm>
              <a:custGeom>
                <a:avLst/>
                <a:gdLst>
                  <a:gd name="connsiteX0" fmla="*/ 511 w 4847"/>
                  <a:gd name="connsiteY0" fmla="*/ 1307 h 2492"/>
                  <a:gd name="connsiteX1" fmla="*/ 204 w 4847"/>
                  <a:gd name="connsiteY1" fmla="*/ 1352 h 2492"/>
                  <a:gd name="connsiteX2" fmla="*/ 149 w 4847"/>
                  <a:gd name="connsiteY2" fmla="*/ 1293 h 2492"/>
                  <a:gd name="connsiteX3" fmla="*/ 229 w 4847"/>
                  <a:gd name="connsiteY3" fmla="*/ 1169 h 2492"/>
                  <a:gd name="connsiteX4" fmla="*/ 482 w 4847"/>
                  <a:gd name="connsiteY4" fmla="*/ 1065 h 2492"/>
                  <a:gd name="connsiteX5" fmla="*/ 566 w 4847"/>
                  <a:gd name="connsiteY5" fmla="*/ 945 h 2492"/>
                  <a:gd name="connsiteX6" fmla="*/ 511 w 4847"/>
                  <a:gd name="connsiteY6" fmla="*/ 970 h 2492"/>
                  <a:gd name="connsiteX7" fmla="*/ 357 w 4847"/>
                  <a:gd name="connsiteY7" fmla="*/ 929 h 2492"/>
                  <a:gd name="connsiteX8" fmla="*/ 244 w 4847"/>
                  <a:gd name="connsiteY8" fmla="*/ 899 h 2492"/>
                  <a:gd name="connsiteX9" fmla="*/ 129 w 4847"/>
                  <a:gd name="connsiteY9" fmla="*/ 920 h 2492"/>
                  <a:gd name="connsiteX10" fmla="*/ 11 w 4847"/>
                  <a:gd name="connsiteY10" fmla="*/ 865 h 2492"/>
                  <a:gd name="connsiteX11" fmla="*/ 29 w 4847"/>
                  <a:gd name="connsiteY11" fmla="*/ 691 h 2492"/>
                  <a:gd name="connsiteX12" fmla="*/ 165 w 4847"/>
                  <a:gd name="connsiteY12" fmla="*/ 637 h 2492"/>
                  <a:gd name="connsiteX13" fmla="*/ 303 w 4847"/>
                  <a:gd name="connsiteY13" fmla="*/ 666 h 2492"/>
                  <a:gd name="connsiteX14" fmla="*/ 432 w 4847"/>
                  <a:gd name="connsiteY14" fmla="*/ 725 h 2492"/>
                  <a:gd name="connsiteX15" fmla="*/ 597 w 4847"/>
                  <a:gd name="connsiteY15" fmla="*/ 641 h 2492"/>
                  <a:gd name="connsiteX16" fmla="*/ 652 w 4847"/>
                  <a:gd name="connsiteY16" fmla="*/ 512 h 2492"/>
                  <a:gd name="connsiteX17" fmla="*/ 864 w 4847"/>
                  <a:gd name="connsiteY17" fmla="*/ 438 h 2492"/>
                  <a:gd name="connsiteX18" fmla="*/ 973 w 4847"/>
                  <a:gd name="connsiteY18" fmla="*/ 288 h 2492"/>
                  <a:gd name="connsiteX19" fmla="*/ 1129 w 4847"/>
                  <a:gd name="connsiteY19" fmla="*/ 51 h 2492"/>
                  <a:gd name="connsiteX20" fmla="*/ 1283 w 4847"/>
                  <a:gd name="connsiteY20" fmla="*/ 10 h 2492"/>
                  <a:gd name="connsiteX21" fmla="*/ 1276 w 4847"/>
                  <a:gd name="connsiteY21" fmla="*/ 139 h 2492"/>
                  <a:gd name="connsiteX22" fmla="*/ 1163 w 4847"/>
                  <a:gd name="connsiteY22" fmla="*/ 279 h 2492"/>
                  <a:gd name="connsiteX23" fmla="*/ 1067 w 4847"/>
                  <a:gd name="connsiteY23" fmla="*/ 404 h 2492"/>
                  <a:gd name="connsiteX24" fmla="*/ 1234 w 4847"/>
                  <a:gd name="connsiteY24" fmla="*/ 427 h 2492"/>
                  <a:gd name="connsiteX25" fmla="*/ 1400 w 4847"/>
                  <a:gd name="connsiteY25" fmla="*/ 264 h 2492"/>
                  <a:gd name="connsiteX26" fmla="*/ 1504 w 4847"/>
                  <a:gd name="connsiteY26" fmla="*/ 130 h 2492"/>
                  <a:gd name="connsiteX27" fmla="*/ 1579 w 4847"/>
                  <a:gd name="connsiteY27" fmla="*/ 175 h 2492"/>
                  <a:gd name="connsiteX28" fmla="*/ 1550 w 4847"/>
                  <a:gd name="connsiteY28" fmla="*/ 334 h 2492"/>
                  <a:gd name="connsiteX29" fmla="*/ 1391 w 4847"/>
                  <a:gd name="connsiteY29" fmla="*/ 467 h 2492"/>
                  <a:gd name="connsiteX30" fmla="*/ 1276 w 4847"/>
                  <a:gd name="connsiteY30" fmla="*/ 537 h 2492"/>
                  <a:gd name="connsiteX31" fmla="*/ 1502 w 4847"/>
                  <a:gd name="connsiteY31" fmla="*/ 446 h 2492"/>
                  <a:gd name="connsiteX32" fmla="*/ 1397 w 4847"/>
                  <a:gd name="connsiteY32" fmla="*/ 524 h 2492"/>
                  <a:gd name="connsiteX33" fmla="*/ 1460 w 4847"/>
                  <a:gd name="connsiteY33" fmla="*/ 517 h 2492"/>
                  <a:gd name="connsiteX34" fmla="*/ 1590 w 4847"/>
                  <a:gd name="connsiteY34" fmla="*/ 454 h 2492"/>
                  <a:gd name="connsiteX35" fmla="*/ 1504 w 4847"/>
                  <a:gd name="connsiteY35" fmla="*/ 553 h 2492"/>
                  <a:gd name="connsiteX36" fmla="*/ 1400 w 4847"/>
                  <a:gd name="connsiteY36" fmla="*/ 632 h 2492"/>
                  <a:gd name="connsiteX37" fmla="*/ 1343 w 4847"/>
                  <a:gd name="connsiteY37" fmla="*/ 659 h 2492"/>
                  <a:gd name="connsiteX38" fmla="*/ 1456 w 4847"/>
                  <a:gd name="connsiteY38" fmla="*/ 656 h 2492"/>
                  <a:gd name="connsiteX39" fmla="*/ 1658 w 4847"/>
                  <a:gd name="connsiteY39" fmla="*/ 532 h 2492"/>
                  <a:gd name="connsiteX40" fmla="*/ 1561 w 4847"/>
                  <a:gd name="connsiteY40" fmla="*/ 662 h 2492"/>
                  <a:gd name="connsiteX41" fmla="*/ 1436 w 4847"/>
                  <a:gd name="connsiteY41" fmla="*/ 761 h 2492"/>
                  <a:gd name="connsiteX42" fmla="*/ 1511 w 4847"/>
                  <a:gd name="connsiteY42" fmla="*/ 749 h 2492"/>
                  <a:gd name="connsiteX43" fmla="*/ 1721 w 4847"/>
                  <a:gd name="connsiteY43" fmla="*/ 637 h 2492"/>
                  <a:gd name="connsiteX44" fmla="*/ 1629 w 4847"/>
                  <a:gd name="connsiteY44" fmla="*/ 761 h 2492"/>
                  <a:gd name="connsiteX45" fmla="*/ 1495 w 4847"/>
                  <a:gd name="connsiteY45" fmla="*/ 841 h 2492"/>
                  <a:gd name="connsiteX46" fmla="*/ 1408 w 4847"/>
                  <a:gd name="connsiteY46" fmla="*/ 870 h 2492"/>
                  <a:gd name="connsiteX47" fmla="*/ 1532 w 4847"/>
                  <a:gd name="connsiteY47" fmla="*/ 870 h 2492"/>
                  <a:gd name="connsiteX48" fmla="*/ 1723 w 4847"/>
                  <a:gd name="connsiteY48" fmla="*/ 803 h 2492"/>
                  <a:gd name="connsiteX49" fmla="*/ 1520 w 4847"/>
                  <a:gd name="connsiteY49" fmla="*/ 961 h 2492"/>
                  <a:gd name="connsiteX50" fmla="*/ 1362 w 4847"/>
                  <a:gd name="connsiteY50" fmla="*/ 1017 h 2492"/>
                  <a:gd name="connsiteX51" fmla="*/ 1589 w 4847"/>
                  <a:gd name="connsiteY51" fmla="*/ 1005 h 2492"/>
                  <a:gd name="connsiteX52" fmla="*/ 1357 w 4847"/>
                  <a:gd name="connsiteY52" fmla="*/ 1108 h 2492"/>
                  <a:gd name="connsiteX53" fmla="*/ 1396 w 4847"/>
                  <a:gd name="connsiteY53" fmla="*/ 1327 h 2492"/>
                  <a:gd name="connsiteX54" fmla="*/ 1658 w 4847"/>
                  <a:gd name="connsiteY54" fmla="*/ 1934 h 2492"/>
                  <a:gd name="connsiteX55" fmla="*/ 2102 w 4847"/>
                  <a:gd name="connsiteY55" fmla="*/ 1988 h 2492"/>
                  <a:gd name="connsiteX56" fmla="*/ 3418 w 4847"/>
                  <a:gd name="connsiteY56" fmla="*/ 1929 h 2492"/>
                  <a:gd name="connsiteX57" fmla="*/ 4079 w 4847"/>
                  <a:gd name="connsiteY57" fmla="*/ 1257 h 2492"/>
                  <a:gd name="connsiteX58" fmla="*/ 4283 w 4847"/>
                  <a:gd name="connsiteY58" fmla="*/ 949 h 2492"/>
                  <a:gd name="connsiteX59" fmla="*/ 4466 w 4847"/>
                  <a:gd name="connsiteY59" fmla="*/ 832 h 2492"/>
                  <a:gd name="connsiteX60" fmla="*/ 4640 w 4847"/>
                  <a:gd name="connsiteY60" fmla="*/ 816 h 2492"/>
                  <a:gd name="connsiteX61" fmla="*/ 4808 w 4847"/>
                  <a:gd name="connsiteY61" fmla="*/ 850 h 2492"/>
                  <a:gd name="connsiteX62" fmla="*/ 4848 w 4847"/>
                  <a:gd name="connsiteY62" fmla="*/ 854 h 2492"/>
                  <a:gd name="connsiteX63" fmla="*/ 4803 w 4847"/>
                  <a:gd name="connsiteY63" fmla="*/ 890 h 2492"/>
                  <a:gd name="connsiteX64" fmla="*/ 4599 w 4847"/>
                  <a:gd name="connsiteY64" fmla="*/ 1144 h 2492"/>
                  <a:gd name="connsiteX65" fmla="*/ 4400 w 4847"/>
                  <a:gd name="connsiteY65" fmla="*/ 1232 h 2492"/>
                  <a:gd name="connsiteX66" fmla="*/ 4262 w 4847"/>
                  <a:gd name="connsiteY66" fmla="*/ 1237 h 2492"/>
                  <a:gd name="connsiteX67" fmla="*/ 4247 w 4847"/>
                  <a:gd name="connsiteY67" fmla="*/ 1282 h 2492"/>
                  <a:gd name="connsiteX68" fmla="*/ 4226 w 4847"/>
                  <a:gd name="connsiteY68" fmla="*/ 1547 h 2492"/>
                  <a:gd name="connsiteX69" fmla="*/ 3930 w 4847"/>
                  <a:gd name="connsiteY69" fmla="*/ 2321 h 2492"/>
                  <a:gd name="connsiteX70" fmla="*/ 3190 w 4847"/>
                  <a:gd name="connsiteY70" fmla="*/ 2465 h 2492"/>
                  <a:gd name="connsiteX71" fmla="*/ 2131 w 4847"/>
                  <a:gd name="connsiteY71" fmla="*/ 2490 h 2492"/>
                  <a:gd name="connsiteX72" fmla="*/ 1416 w 4847"/>
                  <a:gd name="connsiteY72" fmla="*/ 2441 h 2492"/>
                  <a:gd name="connsiteX73" fmla="*/ 1104 w 4847"/>
                  <a:gd name="connsiteY73" fmla="*/ 2262 h 2492"/>
                  <a:gd name="connsiteX74" fmla="*/ 959 w 4847"/>
                  <a:gd name="connsiteY74" fmla="*/ 1968 h 2492"/>
                  <a:gd name="connsiteX75" fmla="*/ 835 w 4847"/>
                  <a:gd name="connsiteY75" fmla="*/ 1497 h 2492"/>
                  <a:gd name="connsiteX76" fmla="*/ 747 w 4847"/>
                  <a:gd name="connsiteY76" fmla="*/ 1273 h 2492"/>
                  <a:gd name="connsiteX77" fmla="*/ 672 w 4847"/>
                  <a:gd name="connsiteY77" fmla="*/ 1223 h 2492"/>
                  <a:gd name="connsiteX78" fmla="*/ 511 w 4847"/>
                  <a:gd name="connsiteY78" fmla="*/ 1307 h 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8" h="2493">
                    <a:moveTo>
                      <a:pt x="511" y="1307"/>
                    </a:moveTo>
                    <a:cubicBezTo>
                      <a:pt x="414" y="1329"/>
                      <a:pt x="276" y="1354"/>
                      <a:pt x="204" y="1352"/>
                    </a:cubicBezTo>
                    <a:cubicBezTo>
                      <a:pt x="131" y="1350"/>
                      <a:pt x="145" y="1329"/>
                      <a:pt x="149" y="1293"/>
                    </a:cubicBezTo>
                    <a:cubicBezTo>
                      <a:pt x="154" y="1255"/>
                      <a:pt x="163" y="1214"/>
                      <a:pt x="229" y="1169"/>
                    </a:cubicBezTo>
                    <a:cubicBezTo>
                      <a:pt x="296" y="1123"/>
                      <a:pt x="414" y="1108"/>
                      <a:pt x="482" y="1065"/>
                    </a:cubicBezTo>
                    <a:cubicBezTo>
                      <a:pt x="550" y="1019"/>
                      <a:pt x="561" y="963"/>
                      <a:pt x="566" y="945"/>
                    </a:cubicBezTo>
                    <a:cubicBezTo>
                      <a:pt x="572" y="927"/>
                      <a:pt x="554" y="972"/>
                      <a:pt x="511" y="970"/>
                    </a:cubicBezTo>
                    <a:cubicBezTo>
                      <a:pt x="471" y="967"/>
                      <a:pt x="412" y="945"/>
                      <a:pt x="357" y="929"/>
                    </a:cubicBezTo>
                    <a:cubicBezTo>
                      <a:pt x="305" y="915"/>
                      <a:pt x="290" y="902"/>
                      <a:pt x="244" y="899"/>
                    </a:cubicBezTo>
                    <a:cubicBezTo>
                      <a:pt x="199" y="897"/>
                      <a:pt x="176" y="927"/>
                      <a:pt x="129" y="920"/>
                    </a:cubicBezTo>
                    <a:cubicBezTo>
                      <a:pt x="84" y="913"/>
                      <a:pt x="29" y="911"/>
                      <a:pt x="11" y="865"/>
                    </a:cubicBezTo>
                    <a:cubicBezTo>
                      <a:pt x="-9" y="820"/>
                      <a:pt x="0" y="736"/>
                      <a:pt x="29" y="691"/>
                    </a:cubicBezTo>
                    <a:cubicBezTo>
                      <a:pt x="61" y="646"/>
                      <a:pt x="111" y="641"/>
                      <a:pt x="165" y="637"/>
                    </a:cubicBezTo>
                    <a:cubicBezTo>
                      <a:pt x="219" y="632"/>
                      <a:pt x="249" y="648"/>
                      <a:pt x="303" y="666"/>
                    </a:cubicBezTo>
                    <a:cubicBezTo>
                      <a:pt x="357" y="684"/>
                      <a:pt x="373" y="732"/>
                      <a:pt x="432" y="725"/>
                    </a:cubicBezTo>
                    <a:cubicBezTo>
                      <a:pt x="491" y="721"/>
                      <a:pt x="552" y="684"/>
                      <a:pt x="597" y="641"/>
                    </a:cubicBezTo>
                    <a:cubicBezTo>
                      <a:pt x="640" y="598"/>
                      <a:pt x="597" y="553"/>
                      <a:pt x="652" y="512"/>
                    </a:cubicBezTo>
                    <a:cubicBezTo>
                      <a:pt x="706" y="472"/>
                      <a:pt x="801" y="483"/>
                      <a:pt x="864" y="438"/>
                    </a:cubicBezTo>
                    <a:cubicBezTo>
                      <a:pt x="930" y="393"/>
                      <a:pt x="921" y="368"/>
                      <a:pt x="973" y="288"/>
                    </a:cubicBezTo>
                    <a:cubicBezTo>
                      <a:pt x="1027" y="211"/>
                      <a:pt x="1066" y="107"/>
                      <a:pt x="1129" y="51"/>
                    </a:cubicBezTo>
                    <a:cubicBezTo>
                      <a:pt x="1190" y="-6"/>
                      <a:pt x="1251" y="-8"/>
                      <a:pt x="1283" y="10"/>
                    </a:cubicBezTo>
                    <a:cubicBezTo>
                      <a:pt x="1312" y="28"/>
                      <a:pt x="1301" y="87"/>
                      <a:pt x="1276" y="139"/>
                    </a:cubicBezTo>
                    <a:cubicBezTo>
                      <a:pt x="1253" y="193"/>
                      <a:pt x="1215" y="223"/>
                      <a:pt x="1163" y="279"/>
                    </a:cubicBezTo>
                    <a:cubicBezTo>
                      <a:pt x="1111" y="336"/>
                      <a:pt x="978" y="448"/>
                      <a:pt x="1067" y="404"/>
                    </a:cubicBezTo>
                    <a:cubicBezTo>
                      <a:pt x="1156" y="360"/>
                      <a:pt x="1181" y="474"/>
                      <a:pt x="1234" y="427"/>
                    </a:cubicBezTo>
                    <a:cubicBezTo>
                      <a:pt x="1286" y="379"/>
                      <a:pt x="1348" y="331"/>
                      <a:pt x="1400" y="264"/>
                    </a:cubicBezTo>
                    <a:cubicBezTo>
                      <a:pt x="1455" y="198"/>
                      <a:pt x="1471" y="148"/>
                      <a:pt x="1504" y="130"/>
                    </a:cubicBezTo>
                    <a:cubicBezTo>
                      <a:pt x="1541" y="112"/>
                      <a:pt x="1570" y="135"/>
                      <a:pt x="1579" y="175"/>
                    </a:cubicBezTo>
                    <a:cubicBezTo>
                      <a:pt x="1588" y="216"/>
                      <a:pt x="1588" y="275"/>
                      <a:pt x="1550" y="334"/>
                    </a:cubicBezTo>
                    <a:cubicBezTo>
                      <a:pt x="1511" y="393"/>
                      <a:pt x="1446" y="426"/>
                      <a:pt x="1391" y="467"/>
                    </a:cubicBezTo>
                    <a:cubicBezTo>
                      <a:pt x="1337" y="508"/>
                      <a:pt x="1251" y="542"/>
                      <a:pt x="1276" y="537"/>
                    </a:cubicBezTo>
                    <a:cubicBezTo>
                      <a:pt x="1301" y="533"/>
                      <a:pt x="1475" y="451"/>
                      <a:pt x="1502" y="446"/>
                    </a:cubicBezTo>
                    <a:cubicBezTo>
                      <a:pt x="1527" y="439"/>
                      <a:pt x="1440" y="506"/>
                      <a:pt x="1397" y="524"/>
                    </a:cubicBezTo>
                    <a:cubicBezTo>
                      <a:pt x="1356" y="542"/>
                      <a:pt x="1403" y="535"/>
                      <a:pt x="1460" y="517"/>
                    </a:cubicBezTo>
                    <a:cubicBezTo>
                      <a:pt x="1516" y="499"/>
                      <a:pt x="1581" y="449"/>
                      <a:pt x="1590" y="454"/>
                    </a:cubicBezTo>
                    <a:cubicBezTo>
                      <a:pt x="1600" y="458"/>
                      <a:pt x="1543" y="517"/>
                      <a:pt x="1504" y="553"/>
                    </a:cubicBezTo>
                    <a:cubicBezTo>
                      <a:pt x="1468" y="587"/>
                      <a:pt x="1446" y="610"/>
                      <a:pt x="1400" y="632"/>
                    </a:cubicBezTo>
                    <a:cubicBezTo>
                      <a:pt x="1357" y="653"/>
                      <a:pt x="1329" y="650"/>
                      <a:pt x="1343" y="659"/>
                    </a:cubicBezTo>
                    <a:cubicBezTo>
                      <a:pt x="1354" y="666"/>
                      <a:pt x="1372" y="676"/>
                      <a:pt x="1456" y="656"/>
                    </a:cubicBezTo>
                    <a:cubicBezTo>
                      <a:pt x="1537" y="635"/>
                      <a:pt x="1620" y="551"/>
                      <a:pt x="1658" y="532"/>
                    </a:cubicBezTo>
                    <a:cubicBezTo>
                      <a:pt x="1696" y="513"/>
                      <a:pt x="1622" y="619"/>
                      <a:pt x="1561" y="662"/>
                    </a:cubicBezTo>
                    <a:cubicBezTo>
                      <a:pt x="1498" y="705"/>
                      <a:pt x="1448" y="740"/>
                      <a:pt x="1436" y="761"/>
                    </a:cubicBezTo>
                    <a:cubicBezTo>
                      <a:pt x="1423" y="779"/>
                      <a:pt x="1443" y="772"/>
                      <a:pt x="1511" y="749"/>
                    </a:cubicBezTo>
                    <a:cubicBezTo>
                      <a:pt x="1579" y="724"/>
                      <a:pt x="1671" y="662"/>
                      <a:pt x="1721" y="637"/>
                    </a:cubicBezTo>
                    <a:cubicBezTo>
                      <a:pt x="1771" y="610"/>
                      <a:pt x="1681" y="718"/>
                      <a:pt x="1629" y="761"/>
                    </a:cubicBezTo>
                    <a:cubicBezTo>
                      <a:pt x="1577" y="802"/>
                      <a:pt x="1552" y="809"/>
                      <a:pt x="1495" y="841"/>
                    </a:cubicBezTo>
                    <a:cubicBezTo>
                      <a:pt x="1439" y="870"/>
                      <a:pt x="1399" y="852"/>
                      <a:pt x="1408" y="870"/>
                    </a:cubicBezTo>
                    <a:cubicBezTo>
                      <a:pt x="1419" y="886"/>
                      <a:pt x="1476" y="877"/>
                      <a:pt x="1532" y="870"/>
                    </a:cubicBezTo>
                    <a:cubicBezTo>
                      <a:pt x="1589" y="866"/>
                      <a:pt x="1727" y="796"/>
                      <a:pt x="1723" y="803"/>
                    </a:cubicBezTo>
                    <a:cubicBezTo>
                      <a:pt x="1718" y="810"/>
                      <a:pt x="1618" y="930"/>
                      <a:pt x="1520" y="961"/>
                    </a:cubicBezTo>
                    <a:cubicBezTo>
                      <a:pt x="1422" y="992"/>
                      <a:pt x="1375" y="999"/>
                      <a:pt x="1362" y="1017"/>
                    </a:cubicBezTo>
                    <a:cubicBezTo>
                      <a:pt x="1350" y="1033"/>
                      <a:pt x="1577" y="1005"/>
                      <a:pt x="1589" y="1005"/>
                    </a:cubicBezTo>
                    <a:cubicBezTo>
                      <a:pt x="1601" y="1005"/>
                      <a:pt x="1369" y="1058"/>
                      <a:pt x="1357" y="1108"/>
                    </a:cubicBezTo>
                    <a:cubicBezTo>
                      <a:pt x="1344" y="1160"/>
                      <a:pt x="1378" y="1212"/>
                      <a:pt x="1396" y="1327"/>
                    </a:cubicBezTo>
                    <a:cubicBezTo>
                      <a:pt x="1414" y="1443"/>
                      <a:pt x="1545" y="1870"/>
                      <a:pt x="1658" y="1934"/>
                    </a:cubicBezTo>
                    <a:cubicBezTo>
                      <a:pt x="1774" y="1995"/>
                      <a:pt x="1751" y="1990"/>
                      <a:pt x="2102" y="1988"/>
                    </a:cubicBezTo>
                    <a:cubicBezTo>
                      <a:pt x="2452" y="1988"/>
                      <a:pt x="3059" y="1990"/>
                      <a:pt x="3418" y="1929"/>
                    </a:cubicBezTo>
                    <a:cubicBezTo>
                      <a:pt x="3776" y="1866"/>
                      <a:pt x="3998" y="1384"/>
                      <a:pt x="4079" y="1257"/>
                    </a:cubicBezTo>
                    <a:cubicBezTo>
                      <a:pt x="4161" y="1130"/>
                      <a:pt x="4233" y="994"/>
                      <a:pt x="4283" y="949"/>
                    </a:cubicBezTo>
                    <a:cubicBezTo>
                      <a:pt x="4330" y="904"/>
                      <a:pt x="4394" y="856"/>
                      <a:pt x="4466" y="832"/>
                    </a:cubicBezTo>
                    <a:cubicBezTo>
                      <a:pt x="4536" y="804"/>
                      <a:pt x="4570" y="811"/>
                      <a:pt x="4640" y="816"/>
                    </a:cubicBezTo>
                    <a:cubicBezTo>
                      <a:pt x="4708" y="820"/>
                      <a:pt x="4767" y="843"/>
                      <a:pt x="4808" y="850"/>
                    </a:cubicBezTo>
                    <a:cubicBezTo>
                      <a:pt x="4851" y="859"/>
                      <a:pt x="4848" y="847"/>
                      <a:pt x="4848" y="854"/>
                    </a:cubicBezTo>
                    <a:cubicBezTo>
                      <a:pt x="4846" y="863"/>
                      <a:pt x="4853" y="832"/>
                      <a:pt x="4803" y="890"/>
                    </a:cubicBezTo>
                    <a:cubicBezTo>
                      <a:pt x="4753" y="947"/>
                      <a:pt x="4681" y="1074"/>
                      <a:pt x="4599" y="1144"/>
                    </a:cubicBezTo>
                    <a:cubicBezTo>
                      <a:pt x="4518" y="1212"/>
                      <a:pt x="4468" y="1214"/>
                      <a:pt x="4400" y="1232"/>
                    </a:cubicBezTo>
                    <a:cubicBezTo>
                      <a:pt x="4332" y="1252"/>
                      <a:pt x="4292" y="1228"/>
                      <a:pt x="4262" y="1237"/>
                    </a:cubicBezTo>
                    <a:cubicBezTo>
                      <a:pt x="4231" y="1248"/>
                      <a:pt x="4253" y="1221"/>
                      <a:pt x="4247" y="1282"/>
                    </a:cubicBezTo>
                    <a:cubicBezTo>
                      <a:pt x="4240" y="1343"/>
                      <a:pt x="4240" y="1415"/>
                      <a:pt x="4226" y="1547"/>
                    </a:cubicBezTo>
                    <a:cubicBezTo>
                      <a:pt x="4215" y="1676"/>
                      <a:pt x="4129" y="2214"/>
                      <a:pt x="3930" y="2321"/>
                    </a:cubicBezTo>
                    <a:cubicBezTo>
                      <a:pt x="3728" y="2425"/>
                      <a:pt x="3550" y="2432"/>
                      <a:pt x="3190" y="2465"/>
                    </a:cubicBezTo>
                    <a:cubicBezTo>
                      <a:pt x="2830" y="2497"/>
                      <a:pt x="2486" y="2495"/>
                      <a:pt x="2131" y="2490"/>
                    </a:cubicBezTo>
                    <a:cubicBezTo>
                      <a:pt x="1776" y="2484"/>
                      <a:pt x="1622" y="2486"/>
                      <a:pt x="1416" y="2441"/>
                    </a:cubicBezTo>
                    <a:cubicBezTo>
                      <a:pt x="1210" y="2393"/>
                      <a:pt x="1195" y="2355"/>
                      <a:pt x="1104" y="2262"/>
                    </a:cubicBezTo>
                    <a:cubicBezTo>
                      <a:pt x="1011" y="2167"/>
                      <a:pt x="1014" y="2121"/>
                      <a:pt x="959" y="1968"/>
                    </a:cubicBezTo>
                    <a:cubicBezTo>
                      <a:pt x="905" y="1814"/>
                      <a:pt x="878" y="1635"/>
                      <a:pt x="835" y="1497"/>
                    </a:cubicBezTo>
                    <a:cubicBezTo>
                      <a:pt x="792" y="1357"/>
                      <a:pt x="778" y="1327"/>
                      <a:pt x="747" y="1273"/>
                    </a:cubicBezTo>
                    <a:cubicBezTo>
                      <a:pt x="713" y="1219"/>
                      <a:pt x="681" y="1230"/>
                      <a:pt x="672" y="1223"/>
                    </a:cubicBezTo>
                    <a:cubicBezTo>
                      <a:pt x="661" y="1216"/>
                      <a:pt x="611" y="1284"/>
                      <a:pt x="511" y="1307"/>
                    </a:cubicBezTo>
                    <a:close/>
                  </a:path>
                </a:pathLst>
              </a:custGeom>
              <a:solidFill>
                <a:srgbClr val="34A3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5490" y="7132"/>
                <a:ext cx="270" cy="0"/>
              </a:xfrm>
              <a:prstGeom prst="line">
                <a:avLst/>
              </a:prstGeom>
              <a:ln w="12700" cap="rnd">
                <a:solidFill>
                  <a:srgbClr val="34A3D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5875" y="7188"/>
                <a:ext cx="510" cy="0"/>
              </a:xfrm>
              <a:prstGeom prst="line">
                <a:avLst/>
              </a:prstGeom>
              <a:ln w="12700" cap="rnd">
                <a:solidFill>
                  <a:srgbClr val="34A3D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图片 16" descr="C:/Users/27316/Desktop/u=1432403226,220601340&amp;fm=30&amp;app=106&amp;f=JPEG.jpgu=1432403226,220601340&amp;fm=30&amp;app=106&amp;f=JPEG"/>
          <p:cNvPicPr>
            <a:picLocks noChangeAspect="1"/>
          </p:cNvPicPr>
          <p:nvPr/>
        </p:nvPicPr>
        <p:blipFill>
          <a:blip r:embed="rId4"/>
          <a:srcRect t="1" b="1"/>
          <a:stretch>
            <a:fillRect/>
          </a:stretch>
        </p:blipFill>
        <p:spPr>
          <a:xfrm>
            <a:off x="8063560" y="859505"/>
            <a:ext cx="3204259" cy="320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370705" y="1541780"/>
            <a:ext cx="4562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70051" y="748778"/>
            <a:ext cx="385365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发布网页推广地方文化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2"/>
              </p:custDataLst>
            </p:nvPr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9"/>
              </p:custDataLst>
            </p:nvPr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3"/>
            </p:custDataLst>
          </p:nvPr>
        </p:nvSpPr>
        <p:spPr>
          <a:xfrm>
            <a:off x="5259302" y="410689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4"/>
            </p:custDataLst>
          </p:nvPr>
        </p:nvSpPr>
        <p:spPr>
          <a:xfrm>
            <a:off x="4370605" y="285112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归纳提升</a:t>
            </a: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4444365" y="3120390"/>
            <a:ext cx="51123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思维导图归纳本课畅所欲言分享收获</a:t>
            </a: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5394087" y="4452126"/>
            <a:ext cx="41617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选择自己感兴趣的作业并完成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0" y="1072515"/>
            <a:ext cx="27539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归纳提升</a:t>
            </a:r>
            <a:endParaRPr lang="zh-CN" altLang="en-US" sz="28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45615" y="2913380"/>
            <a:ext cx="3931920" cy="20885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请你用思维导图的方式，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总结本节课所学内容，畅所欲言分享本节课的收获。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1074420" y="2105660"/>
            <a:ext cx="5153025" cy="2646680"/>
            <a:chOff x="3289509" y="1958340"/>
            <a:chExt cx="5727642" cy="2941896"/>
          </a:xfrm>
        </p:grpSpPr>
        <p:grpSp>
          <p:nvGrpSpPr>
            <p:cNvPr id="38" name="图形 35"/>
            <p:cNvGrpSpPr/>
            <p:nvPr/>
          </p:nvGrpSpPr>
          <p:grpSpPr>
            <a:xfrm>
              <a:off x="5578792" y="1958340"/>
              <a:ext cx="1136676" cy="672464"/>
              <a:chOff x="5578792" y="1958340"/>
              <a:chExt cx="1136676" cy="672464"/>
            </a:xfrm>
          </p:grpSpPr>
          <p:grpSp>
            <p:nvGrpSpPr>
              <p:cNvPr id="39" name="图形 35"/>
              <p:cNvGrpSpPr/>
              <p:nvPr/>
            </p:nvGrpSpPr>
            <p:grpSpPr>
              <a:xfrm>
                <a:off x="5578792" y="1958340"/>
                <a:ext cx="560070" cy="672464"/>
                <a:chOff x="5578792" y="1958340"/>
                <a:chExt cx="560070" cy="672464"/>
              </a:xfrm>
            </p:grpSpPr>
            <p:sp>
              <p:nvSpPr>
                <p:cNvPr id="40" name="任意多边形: 形状 39"/>
                <p:cNvSpPr/>
                <p:nvPr/>
              </p:nvSpPr>
              <p:spPr>
                <a:xfrm>
                  <a:off x="5578792" y="2070734"/>
                  <a:ext cx="560070" cy="560069"/>
                </a:xfrm>
                <a:custGeom>
                  <a:avLst/>
                  <a:gdLst>
                    <a:gd name="connsiteX0" fmla="*/ 560070 w 560070"/>
                    <a:gd name="connsiteY0" fmla="*/ 280035 h 560069"/>
                    <a:gd name="connsiteX1" fmla="*/ 280035 w 560070"/>
                    <a:gd name="connsiteY1" fmla="*/ 560070 h 560069"/>
                    <a:gd name="connsiteX2" fmla="*/ 207645 w 560070"/>
                    <a:gd name="connsiteY2" fmla="*/ 550545 h 560069"/>
                    <a:gd name="connsiteX3" fmla="*/ 0 w 560070"/>
                    <a:gd name="connsiteY3" fmla="*/ 280035 h 560069"/>
                    <a:gd name="connsiteX4" fmla="*/ 207645 w 560070"/>
                    <a:gd name="connsiteY4" fmla="*/ 9525 h 560069"/>
                    <a:gd name="connsiteX5" fmla="*/ 280035 w 560070"/>
                    <a:gd name="connsiteY5" fmla="*/ 0 h 560069"/>
                    <a:gd name="connsiteX6" fmla="*/ 560070 w 560070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70" h="560069">
                      <a:moveTo>
                        <a:pt x="560070" y="280035"/>
                      </a:moveTo>
                      <a:cubicBezTo>
                        <a:pt x="560070" y="434340"/>
                        <a:pt x="434340" y="560070"/>
                        <a:pt x="280035" y="560070"/>
                      </a:cubicBezTo>
                      <a:cubicBezTo>
                        <a:pt x="255270" y="560070"/>
                        <a:pt x="231458" y="557213"/>
                        <a:pt x="207645" y="550545"/>
                      </a:cubicBezTo>
                      <a:cubicBezTo>
                        <a:pt x="87630" y="519113"/>
                        <a:pt x="0" y="409575"/>
                        <a:pt x="0" y="280035"/>
                      </a:cubicBezTo>
                      <a:cubicBezTo>
                        <a:pt x="0" y="150495"/>
                        <a:pt x="88583" y="40958"/>
                        <a:pt x="207645" y="9525"/>
                      </a:cubicBezTo>
                      <a:cubicBezTo>
                        <a:pt x="230505" y="3810"/>
                        <a:pt x="254317" y="0"/>
                        <a:pt x="280035" y="0"/>
                      </a:cubicBezTo>
                      <a:cubicBezTo>
                        <a:pt x="434340" y="0"/>
                        <a:pt x="560070" y="124778"/>
                        <a:pt x="56007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5579745" y="2080259"/>
                  <a:ext cx="415289" cy="541019"/>
                </a:xfrm>
                <a:custGeom>
                  <a:avLst/>
                  <a:gdLst>
                    <a:gd name="connsiteX0" fmla="*/ 415290 w 415289"/>
                    <a:gd name="connsiteY0" fmla="*/ 270510 h 541019"/>
                    <a:gd name="connsiteX1" fmla="*/ 207645 w 415289"/>
                    <a:gd name="connsiteY1" fmla="*/ 541020 h 541019"/>
                    <a:gd name="connsiteX2" fmla="*/ 0 w 415289"/>
                    <a:gd name="connsiteY2" fmla="*/ 270510 h 541019"/>
                    <a:gd name="connsiteX3" fmla="*/ 207645 w 415289"/>
                    <a:gd name="connsiteY3" fmla="*/ 0 h 541019"/>
                    <a:gd name="connsiteX4" fmla="*/ 415290 w 415289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89" h="541019">
                      <a:moveTo>
                        <a:pt x="415290" y="270510"/>
                      </a:moveTo>
                      <a:cubicBezTo>
                        <a:pt x="415290" y="400050"/>
                        <a:pt x="326708" y="509588"/>
                        <a:pt x="207645" y="541020"/>
                      </a:cubicBezTo>
                      <a:cubicBezTo>
                        <a:pt x="87630" y="509588"/>
                        <a:pt x="0" y="400050"/>
                        <a:pt x="0" y="270510"/>
                      </a:cubicBezTo>
                      <a:cubicBezTo>
                        <a:pt x="0" y="140970"/>
                        <a:pt x="88583" y="31433"/>
                        <a:pt x="207645" y="0"/>
                      </a:cubicBezTo>
                      <a:cubicBezTo>
                        <a:pt x="326708" y="31433"/>
                        <a:pt x="415290" y="140018"/>
                        <a:pt x="41529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5676900" y="1985962"/>
                  <a:ext cx="55245" cy="111442"/>
                </a:xfrm>
                <a:custGeom>
                  <a:avLst/>
                  <a:gdLst>
                    <a:gd name="connsiteX0" fmla="*/ 0 w 55245"/>
                    <a:gd name="connsiteY0" fmla="*/ 0 h 111442"/>
                    <a:gd name="connsiteX1" fmla="*/ 55245 w 55245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5" h="111442">
                      <a:moveTo>
                        <a:pt x="0" y="0"/>
                      </a:moveTo>
                      <a:lnTo>
                        <a:pt x="55245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5794057" y="1958340"/>
                  <a:ext cx="54292" cy="112395"/>
                </a:xfrm>
                <a:custGeom>
                  <a:avLst/>
                  <a:gdLst>
                    <a:gd name="connsiteX0" fmla="*/ 0 w 54292"/>
                    <a:gd name="connsiteY0" fmla="*/ 0 h 112395"/>
                    <a:gd name="connsiteX1" fmla="*/ 54293 w 54292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2395">
                      <a:moveTo>
                        <a:pt x="0" y="0"/>
                      </a:moveTo>
                      <a:lnTo>
                        <a:pt x="54293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图形 35"/>
              <p:cNvGrpSpPr/>
              <p:nvPr/>
            </p:nvGrpSpPr>
            <p:grpSpPr>
              <a:xfrm>
                <a:off x="6155055" y="1958340"/>
                <a:ext cx="560413" cy="671950"/>
                <a:chOff x="6155055" y="1958340"/>
                <a:chExt cx="560413" cy="671950"/>
              </a:xfrm>
            </p:grpSpPr>
            <p:sp>
              <p:nvSpPr>
                <p:cNvPr id="45" name="任意多边形: 形状 44"/>
                <p:cNvSpPr/>
                <p:nvPr/>
              </p:nvSpPr>
              <p:spPr>
                <a:xfrm>
                  <a:off x="6155055" y="2070567"/>
                  <a:ext cx="560413" cy="559723"/>
                </a:xfrm>
                <a:custGeom>
                  <a:avLst/>
                  <a:gdLst>
                    <a:gd name="connsiteX0" fmla="*/ 0 w 560069"/>
                    <a:gd name="connsiteY0" fmla="*/ 280035 h 560069"/>
                    <a:gd name="connsiteX1" fmla="*/ 280035 w 560069"/>
                    <a:gd name="connsiteY1" fmla="*/ 560070 h 560069"/>
                    <a:gd name="connsiteX2" fmla="*/ 352425 w 560069"/>
                    <a:gd name="connsiteY2" fmla="*/ 550545 h 560069"/>
                    <a:gd name="connsiteX3" fmla="*/ 560070 w 560069"/>
                    <a:gd name="connsiteY3" fmla="*/ 280035 h 560069"/>
                    <a:gd name="connsiteX4" fmla="*/ 352425 w 560069"/>
                    <a:gd name="connsiteY4" fmla="*/ 9525 h 560069"/>
                    <a:gd name="connsiteX5" fmla="*/ 280035 w 560069"/>
                    <a:gd name="connsiteY5" fmla="*/ 0 h 560069"/>
                    <a:gd name="connsiteX6" fmla="*/ 0 w 560069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69" h="560069">
                      <a:moveTo>
                        <a:pt x="0" y="280035"/>
                      </a:moveTo>
                      <a:cubicBezTo>
                        <a:pt x="0" y="434340"/>
                        <a:pt x="125730" y="560070"/>
                        <a:pt x="280035" y="560070"/>
                      </a:cubicBezTo>
                      <a:cubicBezTo>
                        <a:pt x="304800" y="560070"/>
                        <a:pt x="328613" y="557213"/>
                        <a:pt x="352425" y="550545"/>
                      </a:cubicBezTo>
                      <a:cubicBezTo>
                        <a:pt x="472440" y="519113"/>
                        <a:pt x="560070" y="409575"/>
                        <a:pt x="560070" y="280035"/>
                      </a:cubicBezTo>
                      <a:cubicBezTo>
                        <a:pt x="560070" y="150495"/>
                        <a:pt x="471488" y="40958"/>
                        <a:pt x="352425" y="9525"/>
                      </a:cubicBezTo>
                      <a:cubicBezTo>
                        <a:pt x="329565" y="3810"/>
                        <a:pt x="305752" y="0"/>
                        <a:pt x="280035" y="0"/>
                      </a:cubicBezTo>
                      <a:cubicBezTo>
                        <a:pt x="124777" y="0"/>
                        <a:pt x="0" y="124778"/>
                        <a:pt x="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6298882" y="2080259"/>
                  <a:ext cx="415290" cy="541019"/>
                </a:xfrm>
                <a:custGeom>
                  <a:avLst/>
                  <a:gdLst>
                    <a:gd name="connsiteX0" fmla="*/ 0 w 415290"/>
                    <a:gd name="connsiteY0" fmla="*/ 270510 h 541019"/>
                    <a:gd name="connsiteX1" fmla="*/ 207645 w 415290"/>
                    <a:gd name="connsiteY1" fmla="*/ 541020 h 541019"/>
                    <a:gd name="connsiteX2" fmla="*/ 415290 w 415290"/>
                    <a:gd name="connsiteY2" fmla="*/ 270510 h 541019"/>
                    <a:gd name="connsiteX3" fmla="*/ 207645 w 415290"/>
                    <a:gd name="connsiteY3" fmla="*/ 0 h 541019"/>
                    <a:gd name="connsiteX4" fmla="*/ 0 w 415290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90" h="541019">
                      <a:moveTo>
                        <a:pt x="0" y="270510"/>
                      </a:moveTo>
                      <a:cubicBezTo>
                        <a:pt x="0" y="400050"/>
                        <a:pt x="88583" y="509588"/>
                        <a:pt x="207645" y="541020"/>
                      </a:cubicBezTo>
                      <a:cubicBezTo>
                        <a:pt x="327660" y="509588"/>
                        <a:pt x="415290" y="400050"/>
                        <a:pt x="415290" y="270510"/>
                      </a:cubicBezTo>
                      <a:cubicBezTo>
                        <a:pt x="415290" y="140970"/>
                        <a:pt x="326708" y="31433"/>
                        <a:pt x="207645" y="0"/>
                      </a:cubicBezTo>
                      <a:cubicBezTo>
                        <a:pt x="88583" y="31433"/>
                        <a:pt x="0" y="140018"/>
                        <a:pt x="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6561772" y="1985962"/>
                  <a:ext cx="54292" cy="111442"/>
                </a:xfrm>
                <a:custGeom>
                  <a:avLst/>
                  <a:gdLst>
                    <a:gd name="connsiteX0" fmla="*/ 54293 w 54292"/>
                    <a:gd name="connsiteY0" fmla="*/ 0 h 111442"/>
                    <a:gd name="connsiteX1" fmla="*/ 0 w 54292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1442">
                      <a:moveTo>
                        <a:pt x="54293" y="0"/>
                      </a:moveTo>
                      <a:lnTo>
                        <a:pt x="0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6444615" y="1958340"/>
                  <a:ext cx="55244" cy="112395"/>
                </a:xfrm>
                <a:custGeom>
                  <a:avLst/>
                  <a:gdLst>
                    <a:gd name="connsiteX0" fmla="*/ 55245 w 55244"/>
                    <a:gd name="connsiteY0" fmla="*/ 0 h 112395"/>
                    <a:gd name="connsiteX1" fmla="*/ 0 w 55244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4" h="112395">
                      <a:moveTo>
                        <a:pt x="55245" y="0"/>
                      </a:moveTo>
                      <a:lnTo>
                        <a:pt x="0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9" name="任意多边形: 形状 48"/>
            <p:cNvSpPr/>
            <p:nvPr/>
          </p:nvSpPr>
          <p:spPr>
            <a:xfrm>
              <a:off x="3573780" y="2323147"/>
              <a:ext cx="5146357" cy="2390774"/>
            </a:xfrm>
            <a:custGeom>
              <a:avLst/>
              <a:gdLst>
                <a:gd name="connsiteX0" fmla="*/ 3239453 w 5146357"/>
                <a:gd name="connsiteY0" fmla="*/ 0 h 2390774"/>
                <a:gd name="connsiteX1" fmla="*/ 5024438 w 5146357"/>
                <a:gd name="connsiteY1" fmla="*/ 0 h 2390774"/>
                <a:gd name="connsiteX2" fmla="*/ 5146358 w 5146357"/>
                <a:gd name="connsiteY2" fmla="*/ 121920 h 2390774"/>
                <a:gd name="connsiteX3" fmla="*/ 5146358 w 5146357"/>
                <a:gd name="connsiteY3" fmla="*/ 2268855 h 2390774"/>
                <a:gd name="connsiteX4" fmla="*/ 5024438 w 5146357"/>
                <a:gd name="connsiteY4" fmla="*/ 2390775 h 2390774"/>
                <a:gd name="connsiteX5" fmla="*/ 121920 w 5146357"/>
                <a:gd name="connsiteY5" fmla="*/ 2390775 h 2390774"/>
                <a:gd name="connsiteX6" fmla="*/ 0 w 5146357"/>
                <a:gd name="connsiteY6" fmla="*/ 2268855 h 2390774"/>
                <a:gd name="connsiteX7" fmla="*/ 0 w 5146357"/>
                <a:gd name="connsiteY7" fmla="*/ 122872 h 2390774"/>
                <a:gd name="connsiteX8" fmla="*/ 121920 w 5146357"/>
                <a:gd name="connsiteY8" fmla="*/ 952 h 2390774"/>
                <a:gd name="connsiteX9" fmla="*/ 1846898 w 5146357"/>
                <a:gd name="connsiteY9" fmla="*/ 952 h 239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46357" h="2390774">
                  <a:moveTo>
                    <a:pt x="3239453" y="0"/>
                  </a:moveTo>
                  <a:lnTo>
                    <a:pt x="5024438" y="0"/>
                  </a:lnTo>
                  <a:cubicBezTo>
                    <a:pt x="5091113" y="0"/>
                    <a:pt x="5146358" y="55245"/>
                    <a:pt x="5146358" y="121920"/>
                  </a:cubicBezTo>
                  <a:lnTo>
                    <a:pt x="5146358" y="2268855"/>
                  </a:lnTo>
                  <a:cubicBezTo>
                    <a:pt x="5146358" y="2335530"/>
                    <a:pt x="5091113" y="2390775"/>
                    <a:pt x="5024438" y="2390775"/>
                  </a:cubicBezTo>
                  <a:lnTo>
                    <a:pt x="121920" y="2390775"/>
                  </a:lnTo>
                  <a:cubicBezTo>
                    <a:pt x="55245" y="2390775"/>
                    <a:pt x="0" y="2335530"/>
                    <a:pt x="0" y="2268855"/>
                  </a:cubicBezTo>
                  <a:lnTo>
                    <a:pt x="0" y="122872"/>
                  </a:lnTo>
                  <a:cubicBezTo>
                    <a:pt x="0" y="56197"/>
                    <a:pt x="55245" y="952"/>
                    <a:pt x="121920" y="952"/>
                  </a:cubicBezTo>
                  <a:lnTo>
                    <a:pt x="1846898" y="952"/>
                  </a:lnTo>
                </a:path>
              </a:pathLst>
            </a:custGeom>
            <a:noFill/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0" name="图形 35"/>
            <p:cNvGrpSpPr/>
            <p:nvPr/>
          </p:nvGrpSpPr>
          <p:grpSpPr>
            <a:xfrm>
              <a:off x="3387168" y="4032434"/>
              <a:ext cx="939536" cy="867802"/>
              <a:chOff x="3387168" y="4032434"/>
              <a:chExt cx="939536" cy="867802"/>
            </a:xfrm>
            <a:solidFill>
              <a:srgbClr val="FFFFEE"/>
            </a:solidFill>
          </p:grpSpPr>
          <p:sp>
            <p:nvSpPr>
              <p:cNvPr id="51" name="任意多边形: 形状 50"/>
              <p:cNvSpPr/>
              <p:nvPr/>
            </p:nvSpPr>
            <p:spPr>
              <a:xfrm>
                <a:off x="3387168" y="4032434"/>
                <a:ext cx="939536" cy="867802"/>
              </a:xfrm>
              <a:custGeom>
                <a:avLst/>
                <a:gdLst>
                  <a:gd name="connsiteX0" fmla="*/ 840026 w 939536"/>
                  <a:gd name="connsiteY0" fmla="*/ 688156 h 867802"/>
                  <a:gd name="connsiteX1" fmla="*/ 840026 w 939536"/>
                  <a:gd name="connsiteY1" fmla="*/ 688156 h 867802"/>
                  <a:gd name="connsiteX2" fmla="*/ 727631 w 939536"/>
                  <a:gd name="connsiteY2" fmla="*/ 613860 h 867802"/>
                  <a:gd name="connsiteX3" fmla="*/ 646669 w 939536"/>
                  <a:gd name="connsiteY3" fmla="*/ 630053 h 867802"/>
                  <a:gd name="connsiteX4" fmla="*/ 926704 w 939536"/>
                  <a:gd name="connsiteY4" fmla="*/ 205238 h 867802"/>
                  <a:gd name="connsiteX5" fmla="*/ 904796 w 939536"/>
                  <a:gd name="connsiteY5" fmla="*/ 97606 h 867802"/>
                  <a:gd name="connsiteX6" fmla="*/ 797164 w 939536"/>
                  <a:gd name="connsiteY6" fmla="*/ 119513 h 867802"/>
                  <a:gd name="connsiteX7" fmla="*/ 546656 w 939536"/>
                  <a:gd name="connsiteY7" fmla="*/ 500513 h 867802"/>
                  <a:gd name="connsiteX8" fmla="*/ 308531 w 939536"/>
                  <a:gd name="connsiteY8" fmla="*/ 343351 h 867802"/>
                  <a:gd name="connsiteX9" fmla="*/ 286624 w 939536"/>
                  <a:gd name="connsiteY9" fmla="*/ 330968 h 867802"/>
                  <a:gd name="connsiteX10" fmla="*/ 425689 w 939536"/>
                  <a:gd name="connsiteY10" fmla="*/ 120466 h 867802"/>
                  <a:gd name="connsiteX11" fmla="*/ 403781 w 939536"/>
                  <a:gd name="connsiteY11" fmla="*/ 12833 h 867802"/>
                  <a:gd name="connsiteX12" fmla="*/ 403781 w 939536"/>
                  <a:gd name="connsiteY12" fmla="*/ 12833 h 867802"/>
                  <a:gd name="connsiteX13" fmla="*/ 296149 w 939536"/>
                  <a:gd name="connsiteY13" fmla="*/ 34741 h 867802"/>
                  <a:gd name="connsiteX14" fmla="*/ 58976 w 939536"/>
                  <a:gd name="connsiteY14" fmla="*/ 393833 h 867802"/>
                  <a:gd name="connsiteX15" fmla="*/ 55166 w 939536"/>
                  <a:gd name="connsiteY15" fmla="*/ 398596 h 867802"/>
                  <a:gd name="connsiteX16" fmla="*/ 29449 w 939536"/>
                  <a:gd name="connsiteY16" fmla="*/ 437648 h 867802"/>
                  <a:gd name="connsiteX17" fmla="*/ 80884 w 939536"/>
                  <a:gd name="connsiteY17" fmla="*/ 687203 h 867802"/>
                  <a:gd name="connsiteX18" fmla="*/ 295196 w 939536"/>
                  <a:gd name="connsiteY18" fmla="*/ 829126 h 867802"/>
                  <a:gd name="connsiteX19" fmla="*/ 500936 w 939536"/>
                  <a:gd name="connsiteY19" fmla="*/ 854843 h 867802"/>
                  <a:gd name="connsiteX20" fmla="*/ 766684 w 939536"/>
                  <a:gd name="connsiteY20" fmla="*/ 800551 h 867802"/>
                  <a:gd name="connsiteX21" fmla="*/ 840026 w 939536"/>
                  <a:gd name="connsiteY21" fmla="*/ 688156 h 86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39536" h="867802">
                    <a:moveTo>
                      <a:pt x="840026" y="688156"/>
                    </a:moveTo>
                    <a:lnTo>
                      <a:pt x="840026" y="688156"/>
                    </a:lnTo>
                    <a:cubicBezTo>
                      <a:pt x="829549" y="636721"/>
                      <a:pt x="779066" y="603383"/>
                      <a:pt x="727631" y="613860"/>
                    </a:cubicBezTo>
                    <a:lnTo>
                      <a:pt x="646669" y="630053"/>
                    </a:lnTo>
                    <a:lnTo>
                      <a:pt x="926704" y="205238"/>
                    </a:lnTo>
                    <a:cubicBezTo>
                      <a:pt x="950516" y="169996"/>
                      <a:pt x="940039" y="121418"/>
                      <a:pt x="904796" y="97606"/>
                    </a:cubicBezTo>
                    <a:cubicBezTo>
                      <a:pt x="869554" y="73793"/>
                      <a:pt x="820976" y="84271"/>
                      <a:pt x="797164" y="119513"/>
                    </a:cubicBezTo>
                    <a:lnTo>
                      <a:pt x="546656" y="500513"/>
                    </a:lnTo>
                    <a:lnTo>
                      <a:pt x="308531" y="343351"/>
                    </a:lnTo>
                    <a:cubicBezTo>
                      <a:pt x="301864" y="338588"/>
                      <a:pt x="294244" y="334778"/>
                      <a:pt x="286624" y="330968"/>
                    </a:cubicBezTo>
                    <a:lnTo>
                      <a:pt x="425689" y="120466"/>
                    </a:lnTo>
                    <a:cubicBezTo>
                      <a:pt x="449501" y="85223"/>
                      <a:pt x="439024" y="36646"/>
                      <a:pt x="403781" y="12833"/>
                    </a:cubicBezTo>
                    <a:lnTo>
                      <a:pt x="403781" y="12833"/>
                    </a:lnTo>
                    <a:cubicBezTo>
                      <a:pt x="368539" y="-10979"/>
                      <a:pt x="319961" y="-502"/>
                      <a:pt x="296149" y="34741"/>
                    </a:cubicBezTo>
                    <a:lnTo>
                      <a:pt x="58976" y="393833"/>
                    </a:lnTo>
                    <a:lnTo>
                      <a:pt x="55166" y="398596"/>
                    </a:lnTo>
                    <a:lnTo>
                      <a:pt x="29449" y="437648"/>
                    </a:lnTo>
                    <a:cubicBezTo>
                      <a:pt x="-24844" y="520516"/>
                      <a:pt x="-1984" y="632910"/>
                      <a:pt x="80884" y="687203"/>
                    </a:cubicBezTo>
                    <a:lnTo>
                      <a:pt x="295196" y="829126"/>
                    </a:lnTo>
                    <a:cubicBezTo>
                      <a:pt x="358061" y="871035"/>
                      <a:pt x="434261" y="877703"/>
                      <a:pt x="500936" y="854843"/>
                    </a:cubicBezTo>
                    <a:lnTo>
                      <a:pt x="766684" y="800551"/>
                    </a:lnTo>
                    <a:cubicBezTo>
                      <a:pt x="817166" y="790073"/>
                      <a:pt x="850504" y="739591"/>
                      <a:pt x="840026" y="688156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3551244" y="4246569"/>
                <a:ext cx="321295" cy="398643"/>
              </a:xfrm>
              <a:custGeom>
                <a:avLst/>
                <a:gdLst>
                  <a:gd name="connsiteX0" fmla="*/ 60635 w 321295"/>
                  <a:gd name="connsiteY0" fmla="*/ 389248 h 398643"/>
                  <a:gd name="connsiteX1" fmla="*/ 25393 w 321295"/>
                  <a:gd name="connsiteY1" fmla="*/ 366387 h 398643"/>
                  <a:gd name="connsiteX2" fmla="*/ 9200 w 321295"/>
                  <a:gd name="connsiteY2" fmla="*/ 288283 h 398643"/>
                  <a:gd name="connsiteX3" fmla="*/ 182555 w 321295"/>
                  <a:gd name="connsiteY3" fmla="*/ 25393 h 398643"/>
                  <a:gd name="connsiteX4" fmla="*/ 260660 w 321295"/>
                  <a:gd name="connsiteY4" fmla="*/ 9200 h 398643"/>
                  <a:gd name="connsiteX5" fmla="*/ 295903 w 321295"/>
                  <a:gd name="connsiteY5" fmla="*/ 32060 h 398643"/>
                  <a:gd name="connsiteX6" fmla="*/ 312095 w 321295"/>
                  <a:gd name="connsiteY6" fmla="*/ 110165 h 398643"/>
                  <a:gd name="connsiteX7" fmla="*/ 138740 w 321295"/>
                  <a:gd name="connsiteY7" fmla="*/ 372103 h 398643"/>
                  <a:gd name="connsiteX8" fmla="*/ 60635 w 321295"/>
                  <a:gd name="connsiteY8" fmla="*/ 389248 h 39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8643">
                    <a:moveTo>
                      <a:pt x="60635" y="389248"/>
                    </a:moveTo>
                    <a:lnTo>
                      <a:pt x="25393" y="366387"/>
                    </a:lnTo>
                    <a:cubicBezTo>
                      <a:pt x="-325" y="349243"/>
                      <a:pt x="-7945" y="314000"/>
                      <a:pt x="9200" y="288283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9725"/>
                      <a:pt x="86353" y="406393"/>
                      <a:pt x="60635" y="389248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3680784" y="4333247"/>
                <a:ext cx="321295" cy="397739"/>
              </a:xfrm>
              <a:custGeom>
                <a:avLst/>
                <a:gdLst>
                  <a:gd name="connsiteX0" fmla="*/ 60635 w 321295"/>
                  <a:gd name="connsiteY0" fmla="*/ 388295 h 397739"/>
                  <a:gd name="connsiteX1" fmla="*/ 25393 w 321295"/>
                  <a:gd name="connsiteY1" fmla="*/ 365435 h 397739"/>
                  <a:gd name="connsiteX2" fmla="*/ 9200 w 321295"/>
                  <a:gd name="connsiteY2" fmla="*/ 287330 h 397739"/>
                  <a:gd name="connsiteX3" fmla="*/ 182555 w 321295"/>
                  <a:gd name="connsiteY3" fmla="*/ 25393 h 397739"/>
                  <a:gd name="connsiteX4" fmla="*/ 260660 w 321295"/>
                  <a:gd name="connsiteY4" fmla="*/ 9200 h 397739"/>
                  <a:gd name="connsiteX5" fmla="*/ 295903 w 321295"/>
                  <a:gd name="connsiteY5" fmla="*/ 32060 h 397739"/>
                  <a:gd name="connsiteX6" fmla="*/ 312095 w 321295"/>
                  <a:gd name="connsiteY6" fmla="*/ 110165 h 397739"/>
                  <a:gd name="connsiteX7" fmla="*/ 138740 w 321295"/>
                  <a:gd name="connsiteY7" fmla="*/ 372103 h 397739"/>
                  <a:gd name="connsiteX8" fmla="*/ 60635 w 321295"/>
                  <a:gd name="connsiteY8" fmla="*/ 388295 h 3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7739">
                    <a:moveTo>
                      <a:pt x="60635" y="388295"/>
                    </a:moveTo>
                    <a:lnTo>
                      <a:pt x="25393" y="365435"/>
                    </a:lnTo>
                    <a:cubicBezTo>
                      <a:pt x="-325" y="348290"/>
                      <a:pt x="-7945" y="313048"/>
                      <a:pt x="9200" y="287330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8773"/>
                      <a:pt x="86353" y="405440"/>
                      <a:pt x="60635" y="388295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3865244" y="4643417"/>
                <a:ext cx="363875" cy="247670"/>
              </a:xfrm>
              <a:custGeom>
                <a:avLst/>
                <a:gdLst>
                  <a:gd name="connsiteX0" fmla="*/ 93345 w 363875"/>
                  <a:gd name="connsiteY0" fmla="*/ 34311 h 247670"/>
                  <a:gd name="connsiteX1" fmla="*/ 249555 w 363875"/>
                  <a:gd name="connsiteY1" fmla="*/ 1926 h 247670"/>
                  <a:gd name="connsiteX2" fmla="*/ 361950 w 363875"/>
                  <a:gd name="connsiteY2" fmla="*/ 76220 h 247670"/>
                  <a:gd name="connsiteX3" fmla="*/ 361950 w 363875"/>
                  <a:gd name="connsiteY3" fmla="*/ 76220 h 247670"/>
                  <a:gd name="connsiteX4" fmla="*/ 287655 w 363875"/>
                  <a:gd name="connsiteY4" fmla="*/ 188615 h 247670"/>
                  <a:gd name="connsiteX5" fmla="*/ 0 w 363875"/>
                  <a:gd name="connsiteY5" fmla="*/ 247670 h 2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875" h="247670">
                    <a:moveTo>
                      <a:pt x="93345" y="34311"/>
                    </a:moveTo>
                    <a:lnTo>
                      <a:pt x="249555" y="1926"/>
                    </a:lnTo>
                    <a:cubicBezTo>
                      <a:pt x="300990" y="-8552"/>
                      <a:pt x="351472" y="24786"/>
                      <a:pt x="361950" y="76220"/>
                    </a:cubicBezTo>
                    <a:lnTo>
                      <a:pt x="361950" y="76220"/>
                    </a:lnTo>
                    <a:cubicBezTo>
                      <a:pt x="372428" y="127655"/>
                      <a:pt x="339090" y="178138"/>
                      <a:pt x="287655" y="188615"/>
                    </a:cubicBezTo>
                    <a:lnTo>
                      <a:pt x="0" y="247670"/>
                    </a:lnTo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5" name="任意多边形: 形状 54"/>
            <p:cNvSpPr/>
            <p:nvPr/>
          </p:nvSpPr>
          <p:spPr>
            <a:xfrm>
              <a:off x="8439150" y="4391130"/>
              <a:ext cx="371231" cy="505531"/>
            </a:xfrm>
            <a:custGeom>
              <a:avLst/>
              <a:gdLst>
                <a:gd name="connsiteX0" fmla="*/ 0 w 371231"/>
                <a:gd name="connsiteY0" fmla="*/ 34184 h 505531"/>
                <a:gd name="connsiteX1" fmla="*/ 3810 w 371231"/>
                <a:gd name="connsiteY1" fmla="*/ 386609 h 505531"/>
                <a:gd name="connsiteX2" fmla="*/ 38100 w 371231"/>
                <a:gd name="connsiteY2" fmla="*/ 419947 h 505531"/>
                <a:gd name="connsiteX3" fmla="*/ 60007 w 371231"/>
                <a:gd name="connsiteY3" fmla="*/ 411374 h 505531"/>
                <a:gd name="connsiteX4" fmla="*/ 145732 w 371231"/>
                <a:gd name="connsiteY4" fmla="*/ 337079 h 505531"/>
                <a:gd name="connsiteX5" fmla="*/ 233363 w 371231"/>
                <a:gd name="connsiteY5" fmla="*/ 488527 h 505531"/>
                <a:gd name="connsiteX6" fmla="*/ 279082 w 371231"/>
                <a:gd name="connsiteY6" fmla="*/ 500909 h 505531"/>
                <a:gd name="connsiteX7" fmla="*/ 316230 w 371231"/>
                <a:gd name="connsiteY7" fmla="*/ 479954 h 505531"/>
                <a:gd name="connsiteX8" fmla="*/ 328613 w 371231"/>
                <a:gd name="connsiteY8" fmla="*/ 434234 h 505531"/>
                <a:gd name="connsiteX9" fmla="*/ 240982 w 371231"/>
                <a:gd name="connsiteY9" fmla="*/ 282787 h 505531"/>
                <a:gd name="connsiteX10" fmla="*/ 348615 w 371231"/>
                <a:gd name="connsiteY10" fmla="*/ 245639 h 505531"/>
                <a:gd name="connsiteX11" fmla="*/ 369570 w 371231"/>
                <a:gd name="connsiteY11" fmla="*/ 202777 h 505531"/>
                <a:gd name="connsiteX12" fmla="*/ 355282 w 371231"/>
                <a:gd name="connsiteY12" fmla="*/ 184679 h 505531"/>
                <a:gd name="connsiteX13" fmla="*/ 52388 w 371231"/>
                <a:gd name="connsiteY13" fmla="*/ 4657 h 505531"/>
                <a:gd name="connsiteX14" fmla="*/ 6668 w 371231"/>
                <a:gd name="connsiteY14" fmla="*/ 16087 h 505531"/>
                <a:gd name="connsiteX15" fmla="*/ 0 w 371231"/>
                <a:gd name="connsiteY15" fmla="*/ 34184 h 505531"/>
                <a:gd name="connsiteX16" fmla="*/ 0 w 371231"/>
                <a:gd name="connsiteY16" fmla="*/ 34184 h 5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231" h="505531">
                  <a:moveTo>
                    <a:pt x="0" y="34184"/>
                  </a:moveTo>
                  <a:lnTo>
                    <a:pt x="3810" y="386609"/>
                  </a:lnTo>
                  <a:cubicBezTo>
                    <a:pt x="3810" y="404707"/>
                    <a:pt x="19050" y="419947"/>
                    <a:pt x="38100" y="419947"/>
                  </a:cubicBezTo>
                  <a:cubicBezTo>
                    <a:pt x="45720" y="419947"/>
                    <a:pt x="53340" y="417089"/>
                    <a:pt x="60007" y="411374"/>
                  </a:cubicBezTo>
                  <a:lnTo>
                    <a:pt x="145732" y="337079"/>
                  </a:lnTo>
                  <a:lnTo>
                    <a:pt x="233363" y="488527"/>
                  </a:lnTo>
                  <a:cubicBezTo>
                    <a:pt x="242888" y="504719"/>
                    <a:pt x="262890" y="510434"/>
                    <a:pt x="279082" y="500909"/>
                  </a:cubicBezTo>
                  <a:lnTo>
                    <a:pt x="316230" y="479954"/>
                  </a:lnTo>
                  <a:cubicBezTo>
                    <a:pt x="332423" y="470429"/>
                    <a:pt x="338138" y="450427"/>
                    <a:pt x="328613" y="434234"/>
                  </a:cubicBezTo>
                  <a:lnTo>
                    <a:pt x="240982" y="282787"/>
                  </a:lnTo>
                  <a:lnTo>
                    <a:pt x="348615" y="245639"/>
                  </a:lnTo>
                  <a:cubicBezTo>
                    <a:pt x="365760" y="239924"/>
                    <a:pt x="375285" y="220874"/>
                    <a:pt x="369570" y="202777"/>
                  </a:cubicBezTo>
                  <a:cubicBezTo>
                    <a:pt x="366713" y="195157"/>
                    <a:pt x="361950" y="189442"/>
                    <a:pt x="355282" y="184679"/>
                  </a:cubicBezTo>
                  <a:lnTo>
                    <a:pt x="52388" y="4657"/>
                  </a:lnTo>
                  <a:cubicBezTo>
                    <a:pt x="36195" y="-4868"/>
                    <a:pt x="16193" y="847"/>
                    <a:pt x="6668" y="16087"/>
                  </a:cubicBezTo>
                  <a:cubicBezTo>
                    <a:pt x="1905" y="22754"/>
                    <a:pt x="0" y="28469"/>
                    <a:pt x="0" y="34184"/>
                  </a:cubicBezTo>
                  <a:lnTo>
                    <a:pt x="0" y="34184"/>
                  </a:lnTo>
                  <a:close/>
                </a:path>
              </a:pathLst>
            </a:custGeom>
            <a:solidFill>
              <a:srgbClr val="FFFFEE"/>
            </a:solidFill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7" name="图片 56" descr="图标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908" y="2466870"/>
              <a:ext cx="619243" cy="1389299"/>
            </a:xfrm>
            <a:prstGeom prst="rect">
              <a:avLst/>
            </a:prstGeom>
          </p:spPr>
        </p:pic>
        <p:pic>
          <p:nvPicPr>
            <p:cNvPr id="59" name="图片 58" descr="图标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509" y="3571898"/>
              <a:ext cx="568541" cy="568541"/>
            </a:xfrm>
            <a:prstGeom prst="rect">
              <a:avLst/>
            </a:prstGeom>
          </p:spPr>
        </p:pic>
      </p:grpSp>
      <p:pic>
        <p:nvPicPr>
          <p:cNvPr id="17" name="图片 16" descr="C:/Users/27316/Desktop/微信截图_20240731175343.png微信截图_20240731175343"/>
          <p:cNvPicPr>
            <a:picLocks noChangeAspect="1"/>
          </p:cNvPicPr>
          <p:nvPr/>
        </p:nvPicPr>
        <p:blipFill>
          <a:blip r:embed="rId6"/>
          <a:srcRect l="16618" r="16618"/>
          <a:stretch>
            <a:fillRect/>
          </a:stretch>
        </p:blipFill>
        <p:spPr>
          <a:xfrm>
            <a:off x="7267905" y="1797400"/>
            <a:ext cx="3204259" cy="320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0" y="1072515"/>
            <a:ext cx="27539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归纳提升</a:t>
            </a:r>
            <a:endParaRPr lang="zh-CN" altLang="en-US" sz="28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19225" y="3201035"/>
            <a:ext cx="2138045" cy="19780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请你用思维导图的方式，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总结本节课所学内容，畅所欲言分享本节课的收获。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1074420" y="2105660"/>
            <a:ext cx="2771140" cy="3951605"/>
            <a:chOff x="3289509" y="1958340"/>
            <a:chExt cx="5727642" cy="2941896"/>
          </a:xfrm>
        </p:grpSpPr>
        <p:grpSp>
          <p:nvGrpSpPr>
            <p:cNvPr id="38" name="图形 35"/>
            <p:cNvGrpSpPr/>
            <p:nvPr/>
          </p:nvGrpSpPr>
          <p:grpSpPr>
            <a:xfrm>
              <a:off x="5578792" y="1958340"/>
              <a:ext cx="1136676" cy="672464"/>
              <a:chOff x="5578792" y="1958340"/>
              <a:chExt cx="1136676" cy="672464"/>
            </a:xfrm>
          </p:grpSpPr>
          <p:grpSp>
            <p:nvGrpSpPr>
              <p:cNvPr id="39" name="图形 35"/>
              <p:cNvGrpSpPr/>
              <p:nvPr/>
            </p:nvGrpSpPr>
            <p:grpSpPr>
              <a:xfrm>
                <a:off x="5578792" y="1958340"/>
                <a:ext cx="560070" cy="672464"/>
                <a:chOff x="5578792" y="1958340"/>
                <a:chExt cx="560070" cy="672464"/>
              </a:xfrm>
            </p:grpSpPr>
            <p:sp>
              <p:nvSpPr>
                <p:cNvPr id="40" name="任意多边形: 形状 39"/>
                <p:cNvSpPr/>
                <p:nvPr/>
              </p:nvSpPr>
              <p:spPr>
                <a:xfrm>
                  <a:off x="5578792" y="2070734"/>
                  <a:ext cx="560070" cy="560069"/>
                </a:xfrm>
                <a:custGeom>
                  <a:avLst/>
                  <a:gdLst>
                    <a:gd name="connsiteX0" fmla="*/ 560070 w 560070"/>
                    <a:gd name="connsiteY0" fmla="*/ 280035 h 560069"/>
                    <a:gd name="connsiteX1" fmla="*/ 280035 w 560070"/>
                    <a:gd name="connsiteY1" fmla="*/ 560070 h 560069"/>
                    <a:gd name="connsiteX2" fmla="*/ 207645 w 560070"/>
                    <a:gd name="connsiteY2" fmla="*/ 550545 h 560069"/>
                    <a:gd name="connsiteX3" fmla="*/ 0 w 560070"/>
                    <a:gd name="connsiteY3" fmla="*/ 280035 h 560069"/>
                    <a:gd name="connsiteX4" fmla="*/ 207645 w 560070"/>
                    <a:gd name="connsiteY4" fmla="*/ 9525 h 560069"/>
                    <a:gd name="connsiteX5" fmla="*/ 280035 w 560070"/>
                    <a:gd name="connsiteY5" fmla="*/ 0 h 560069"/>
                    <a:gd name="connsiteX6" fmla="*/ 560070 w 560070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70" h="560069">
                      <a:moveTo>
                        <a:pt x="560070" y="280035"/>
                      </a:moveTo>
                      <a:cubicBezTo>
                        <a:pt x="560070" y="434340"/>
                        <a:pt x="434340" y="560070"/>
                        <a:pt x="280035" y="560070"/>
                      </a:cubicBezTo>
                      <a:cubicBezTo>
                        <a:pt x="255270" y="560070"/>
                        <a:pt x="231458" y="557213"/>
                        <a:pt x="207645" y="550545"/>
                      </a:cubicBezTo>
                      <a:cubicBezTo>
                        <a:pt x="87630" y="519113"/>
                        <a:pt x="0" y="409575"/>
                        <a:pt x="0" y="280035"/>
                      </a:cubicBezTo>
                      <a:cubicBezTo>
                        <a:pt x="0" y="150495"/>
                        <a:pt x="88583" y="40958"/>
                        <a:pt x="207645" y="9525"/>
                      </a:cubicBezTo>
                      <a:cubicBezTo>
                        <a:pt x="230505" y="3810"/>
                        <a:pt x="254317" y="0"/>
                        <a:pt x="280035" y="0"/>
                      </a:cubicBezTo>
                      <a:cubicBezTo>
                        <a:pt x="434340" y="0"/>
                        <a:pt x="560070" y="124778"/>
                        <a:pt x="56007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5579745" y="2080259"/>
                  <a:ext cx="415289" cy="541019"/>
                </a:xfrm>
                <a:custGeom>
                  <a:avLst/>
                  <a:gdLst>
                    <a:gd name="connsiteX0" fmla="*/ 415290 w 415289"/>
                    <a:gd name="connsiteY0" fmla="*/ 270510 h 541019"/>
                    <a:gd name="connsiteX1" fmla="*/ 207645 w 415289"/>
                    <a:gd name="connsiteY1" fmla="*/ 541020 h 541019"/>
                    <a:gd name="connsiteX2" fmla="*/ 0 w 415289"/>
                    <a:gd name="connsiteY2" fmla="*/ 270510 h 541019"/>
                    <a:gd name="connsiteX3" fmla="*/ 207645 w 415289"/>
                    <a:gd name="connsiteY3" fmla="*/ 0 h 541019"/>
                    <a:gd name="connsiteX4" fmla="*/ 415290 w 415289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89" h="541019">
                      <a:moveTo>
                        <a:pt x="415290" y="270510"/>
                      </a:moveTo>
                      <a:cubicBezTo>
                        <a:pt x="415290" y="400050"/>
                        <a:pt x="326708" y="509588"/>
                        <a:pt x="207645" y="541020"/>
                      </a:cubicBezTo>
                      <a:cubicBezTo>
                        <a:pt x="87630" y="509588"/>
                        <a:pt x="0" y="400050"/>
                        <a:pt x="0" y="270510"/>
                      </a:cubicBezTo>
                      <a:cubicBezTo>
                        <a:pt x="0" y="140970"/>
                        <a:pt x="88583" y="31433"/>
                        <a:pt x="207645" y="0"/>
                      </a:cubicBezTo>
                      <a:cubicBezTo>
                        <a:pt x="326708" y="31433"/>
                        <a:pt x="415290" y="140018"/>
                        <a:pt x="41529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5676900" y="1985962"/>
                  <a:ext cx="55245" cy="111442"/>
                </a:xfrm>
                <a:custGeom>
                  <a:avLst/>
                  <a:gdLst>
                    <a:gd name="connsiteX0" fmla="*/ 0 w 55245"/>
                    <a:gd name="connsiteY0" fmla="*/ 0 h 111442"/>
                    <a:gd name="connsiteX1" fmla="*/ 55245 w 55245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5" h="111442">
                      <a:moveTo>
                        <a:pt x="0" y="0"/>
                      </a:moveTo>
                      <a:lnTo>
                        <a:pt x="55245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5794057" y="1958340"/>
                  <a:ext cx="54292" cy="112395"/>
                </a:xfrm>
                <a:custGeom>
                  <a:avLst/>
                  <a:gdLst>
                    <a:gd name="connsiteX0" fmla="*/ 0 w 54292"/>
                    <a:gd name="connsiteY0" fmla="*/ 0 h 112395"/>
                    <a:gd name="connsiteX1" fmla="*/ 54293 w 54292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2395">
                      <a:moveTo>
                        <a:pt x="0" y="0"/>
                      </a:moveTo>
                      <a:lnTo>
                        <a:pt x="54293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图形 35"/>
              <p:cNvGrpSpPr/>
              <p:nvPr/>
            </p:nvGrpSpPr>
            <p:grpSpPr>
              <a:xfrm>
                <a:off x="6155055" y="1958340"/>
                <a:ext cx="560413" cy="671950"/>
                <a:chOff x="6155055" y="1958340"/>
                <a:chExt cx="560413" cy="671950"/>
              </a:xfrm>
            </p:grpSpPr>
            <p:sp>
              <p:nvSpPr>
                <p:cNvPr id="45" name="任意多边形: 形状 44"/>
                <p:cNvSpPr/>
                <p:nvPr/>
              </p:nvSpPr>
              <p:spPr>
                <a:xfrm>
                  <a:off x="6155055" y="2070567"/>
                  <a:ext cx="560413" cy="559723"/>
                </a:xfrm>
                <a:custGeom>
                  <a:avLst/>
                  <a:gdLst>
                    <a:gd name="connsiteX0" fmla="*/ 0 w 560069"/>
                    <a:gd name="connsiteY0" fmla="*/ 280035 h 560069"/>
                    <a:gd name="connsiteX1" fmla="*/ 280035 w 560069"/>
                    <a:gd name="connsiteY1" fmla="*/ 560070 h 560069"/>
                    <a:gd name="connsiteX2" fmla="*/ 352425 w 560069"/>
                    <a:gd name="connsiteY2" fmla="*/ 550545 h 560069"/>
                    <a:gd name="connsiteX3" fmla="*/ 560070 w 560069"/>
                    <a:gd name="connsiteY3" fmla="*/ 280035 h 560069"/>
                    <a:gd name="connsiteX4" fmla="*/ 352425 w 560069"/>
                    <a:gd name="connsiteY4" fmla="*/ 9525 h 560069"/>
                    <a:gd name="connsiteX5" fmla="*/ 280035 w 560069"/>
                    <a:gd name="connsiteY5" fmla="*/ 0 h 560069"/>
                    <a:gd name="connsiteX6" fmla="*/ 0 w 560069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69" h="560069">
                      <a:moveTo>
                        <a:pt x="0" y="280035"/>
                      </a:moveTo>
                      <a:cubicBezTo>
                        <a:pt x="0" y="434340"/>
                        <a:pt x="125730" y="560070"/>
                        <a:pt x="280035" y="560070"/>
                      </a:cubicBezTo>
                      <a:cubicBezTo>
                        <a:pt x="304800" y="560070"/>
                        <a:pt x="328613" y="557213"/>
                        <a:pt x="352425" y="550545"/>
                      </a:cubicBezTo>
                      <a:cubicBezTo>
                        <a:pt x="472440" y="519113"/>
                        <a:pt x="560070" y="409575"/>
                        <a:pt x="560070" y="280035"/>
                      </a:cubicBezTo>
                      <a:cubicBezTo>
                        <a:pt x="560070" y="150495"/>
                        <a:pt x="471488" y="40958"/>
                        <a:pt x="352425" y="9525"/>
                      </a:cubicBezTo>
                      <a:cubicBezTo>
                        <a:pt x="329565" y="3810"/>
                        <a:pt x="305752" y="0"/>
                        <a:pt x="280035" y="0"/>
                      </a:cubicBezTo>
                      <a:cubicBezTo>
                        <a:pt x="124777" y="0"/>
                        <a:pt x="0" y="124778"/>
                        <a:pt x="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6298882" y="2080259"/>
                  <a:ext cx="415290" cy="541019"/>
                </a:xfrm>
                <a:custGeom>
                  <a:avLst/>
                  <a:gdLst>
                    <a:gd name="connsiteX0" fmla="*/ 0 w 415290"/>
                    <a:gd name="connsiteY0" fmla="*/ 270510 h 541019"/>
                    <a:gd name="connsiteX1" fmla="*/ 207645 w 415290"/>
                    <a:gd name="connsiteY1" fmla="*/ 541020 h 541019"/>
                    <a:gd name="connsiteX2" fmla="*/ 415290 w 415290"/>
                    <a:gd name="connsiteY2" fmla="*/ 270510 h 541019"/>
                    <a:gd name="connsiteX3" fmla="*/ 207645 w 415290"/>
                    <a:gd name="connsiteY3" fmla="*/ 0 h 541019"/>
                    <a:gd name="connsiteX4" fmla="*/ 0 w 415290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90" h="541019">
                      <a:moveTo>
                        <a:pt x="0" y="270510"/>
                      </a:moveTo>
                      <a:cubicBezTo>
                        <a:pt x="0" y="400050"/>
                        <a:pt x="88583" y="509588"/>
                        <a:pt x="207645" y="541020"/>
                      </a:cubicBezTo>
                      <a:cubicBezTo>
                        <a:pt x="327660" y="509588"/>
                        <a:pt x="415290" y="400050"/>
                        <a:pt x="415290" y="270510"/>
                      </a:cubicBezTo>
                      <a:cubicBezTo>
                        <a:pt x="415290" y="140970"/>
                        <a:pt x="326708" y="31433"/>
                        <a:pt x="207645" y="0"/>
                      </a:cubicBezTo>
                      <a:cubicBezTo>
                        <a:pt x="88583" y="31433"/>
                        <a:pt x="0" y="140018"/>
                        <a:pt x="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6561772" y="1985962"/>
                  <a:ext cx="54292" cy="111442"/>
                </a:xfrm>
                <a:custGeom>
                  <a:avLst/>
                  <a:gdLst>
                    <a:gd name="connsiteX0" fmla="*/ 54293 w 54292"/>
                    <a:gd name="connsiteY0" fmla="*/ 0 h 111442"/>
                    <a:gd name="connsiteX1" fmla="*/ 0 w 54292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1442">
                      <a:moveTo>
                        <a:pt x="54293" y="0"/>
                      </a:moveTo>
                      <a:lnTo>
                        <a:pt x="0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6444615" y="1958340"/>
                  <a:ext cx="55244" cy="112395"/>
                </a:xfrm>
                <a:custGeom>
                  <a:avLst/>
                  <a:gdLst>
                    <a:gd name="connsiteX0" fmla="*/ 55245 w 55244"/>
                    <a:gd name="connsiteY0" fmla="*/ 0 h 112395"/>
                    <a:gd name="connsiteX1" fmla="*/ 0 w 55244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4" h="112395">
                      <a:moveTo>
                        <a:pt x="55245" y="0"/>
                      </a:moveTo>
                      <a:lnTo>
                        <a:pt x="0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9" name="任意多边形: 形状 48"/>
            <p:cNvSpPr/>
            <p:nvPr/>
          </p:nvSpPr>
          <p:spPr>
            <a:xfrm>
              <a:off x="3573780" y="2323147"/>
              <a:ext cx="5146357" cy="2390774"/>
            </a:xfrm>
            <a:custGeom>
              <a:avLst/>
              <a:gdLst>
                <a:gd name="connsiteX0" fmla="*/ 3239453 w 5146357"/>
                <a:gd name="connsiteY0" fmla="*/ 0 h 2390774"/>
                <a:gd name="connsiteX1" fmla="*/ 5024438 w 5146357"/>
                <a:gd name="connsiteY1" fmla="*/ 0 h 2390774"/>
                <a:gd name="connsiteX2" fmla="*/ 5146358 w 5146357"/>
                <a:gd name="connsiteY2" fmla="*/ 121920 h 2390774"/>
                <a:gd name="connsiteX3" fmla="*/ 5146358 w 5146357"/>
                <a:gd name="connsiteY3" fmla="*/ 2268855 h 2390774"/>
                <a:gd name="connsiteX4" fmla="*/ 5024438 w 5146357"/>
                <a:gd name="connsiteY4" fmla="*/ 2390775 h 2390774"/>
                <a:gd name="connsiteX5" fmla="*/ 121920 w 5146357"/>
                <a:gd name="connsiteY5" fmla="*/ 2390775 h 2390774"/>
                <a:gd name="connsiteX6" fmla="*/ 0 w 5146357"/>
                <a:gd name="connsiteY6" fmla="*/ 2268855 h 2390774"/>
                <a:gd name="connsiteX7" fmla="*/ 0 w 5146357"/>
                <a:gd name="connsiteY7" fmla="*/ 122872 h 2390774"/>
                <a:gd name="connsiteX8" fmla="*/ 121920 w 5146357"/>
                <a:gd name="connsiteY8" fmla="*/ 952 h 2390774"/>
                <a:gd name="connsiteX9" fmla="*/ 1846898 w 5146357"/>
                <a:gd name="connsiteY9" fmla="*/ 952 h 239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46357" h="2390774">
                  <a:moveTo>
                    <a:pt x="3239453" y="0"/>
                  </a:moveTo>
                  <a:lnTo>
                    <a:pt x="5024438" y="0"/>
                  </a:lnTo>
                  <a:cubicBezTo>
                    <a:pt x="5091113" y="0"/>
                    <a:pt x="5146358" y="55245"/>
                    <a:pt x="5146358" y="121920"/>
                  </a:cubicBezTo>
                  <a:lnTo>
                    <a:pt x="5146358" y="2268855"/>
                  </a:lnTo>
                  <a:cubicBezTo>
                    <a:pt x="5146358" y="2335530"/>
                    <a:pt x="5091113" y="2390775"/>
                    <a:pt x="5024438" y="2390775"/>
                  </a:cubicBezTo>
                  <a:lnTo>
                    <a:pt x="121920" y="2390775"/>
                  </a:lnTo>
                  <a:cubicBezTo>
                    <a:pt x="55245" y="2390775"/>
                    <a:pt x="0" y="2335530"/>
                    <a:pt x="0" y="2268855"/>
                  </a:cubicBezTo>
                  <a:lnTo>
                    <a:pt x="0" y="122872"/>
                  </a:lnTo>
                  <a:cubicBezTo>
                    <a:pt x="0" y="56197"/>
                    <a:pt x="55245" y="952"/>
                    <a:pt x="121920" y="952"/>
                  </a:cubicBezTo>
                  <a:lnTo>
                    <a:pt x="1846898" y="952"/>
                  </a:lnTo>
                </a:path>
              </a:pathLst>
            </a:custGeom>
            <a:noFill/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0" name="图形 35"/>
            <p:cNvGrpSpPr/>
            <p:nvPr/>
          </p:nvGrpSpPr>
          <p:grpSpPr>
            <a:xfrm>
              <a:off x="3387168" y="4032434"/>
              <a:ext cx="939536" cy="867802"/>
              <a:chOff x="3387168" y="4032434"/>
              <a:chExt cx="939536" cy="867802"/>
            </a:xfrm>
            <a:solidFill>
              <a:srgbClr val="FFFFEE"/>
            </a:solidFill>
          </p:grpSpPr>
          <p:sp>
            <p:nvSpPr>
              <p:cNvPr id="51" name="任意多边形: 形状 50"/>
              <p:cNvSpPr/>
              <p:nvPr/>
            </p:nvSpPr>
            <p:spPr>
              <a:xfrm>
                <a:off x="3387168" y="4032434"/>
                <a:ext cx="939536" cy="867802"/>
              </a:xfrm>
              <a:custGeom>
                <a:avLst/>
                <a:gdLst>
                  <a:gd name="connsiteX0" fmla="*/ 840026 w 939536"/>
                  <a:gd name="connsiteY0" fmla="*/ 688156 h 867802"/>
                  <a:gd name="connsiteX1" fmla="*/ 840026 w 939536"/>
                  <a:gd name="connsiteY1" fmla="*/ 688156 h 867802"/>
                  <a:gd name="connsiteX2" fmla="*/ 727631 w 939536"/>
                  <a:gd name="connsiteY2" fmla="*/ 613860 h 867802"/>
                  <a:gd name="connsiteX3" fmla="*/ 646669 w 939536"/>
                  <a:gd name="connsiteY3" fmla="*/ 630053 h 867802"/>
                  <a:gd name="connsiteX4" fmla="*/ 926704 w 939536"/>
                  <a:gd name="connsiteY4" fmla="*/ 205238 h 867802"/>
                  <a:gd name="connsiteX5" fmla="*/ 904796 w 939536"/>
                  <a:gd name="connsiteY5" fmla="*/ 97606 h 867802"/>
                  <a:gd name="connsiteX6" fmla="*/ 797164 w 939536"/>
                  <a:gd name="connsiteY6" fmla="*/ 119513 h 867802"/>
                  <a:gd name="connsiteX7" fmla="*/ 546656 w 939536"/>
                  <a:gd name="connsiteY7" fmla="*/ 500513 h 867802"/>
                  <a:gd name="connsiteX8" fmla="*/ 308531 w 939536"/>
                  <a:gd name="connsiteY8" fmla="*/ 343351 h 867802"/>
                  <a:gd name="connsiteX9" fmla="*/ 286624 w 939536"/>
                  <a:gd name="connsiteY9" fmla="*/ 330968 h 867802"/>
                  <a:gd name="connsiteX10" fmla="*/ 425689 w 939536"/>
                  <a:gd name="connsiteY10" fmla="*/ 120466 h 867802"/>
                  <a:gd name="connsiteX11" fmla="*/ 403781 w 939536"/>
                  <a:gd name="connsiteY11" fmla="*/ 12833 h 867802"/>
                  <a:gd name="connsiteX12" fmla="*/ 403781 w 939536"/>
                  <a:gd name="connsiteY12" fmla="*/ 12833 h 867802"/>
                  <a:gd name="connsiteX13" fmla="*/ 296149 w 939536"/>
                  <a:gd name="connsiteY13" fmla="*/ 34741 h 867802"/>
                  <a:gd name="connsiteX14" fmla="*/ 58976 w 939536"/>
                  <a:gd name="connsiteY14" fmla="*/ 393833 h 867802"/>
                  <a:gd name="connsiteX15" fmla="*/ 55166 w 939536"/>
                  <a:gd name="connsiteY15" fmla="*/ 398596 h 867802"/>
                  <a:gd name="connsiteX16" fmla="*/ 29449 w 939536"/>
                  <a:gd name="connsiteY16" fmla="*/ 437648 h 867802"/>
                  <a:gd name="connsiteX17" fmla="*/ 80884 w 939536"/>
                  <a:gd name="connsiteY17" fmla="*/ 687203 h 867802"/>
                  <a:gd name="connsiteX18" fmla="*/ 295196 w 939536"/>
                  <a:gd name="connsiteY18" fmla="*/ 829126 h 867802"/>
                  <a:gd name="connsiteX19" fmla="*/ 500936 w 939536"/>
                  <a:gd name="connsiteY19" fmla="*/ 854843 h 867802"/>
                  <a:gd name="connsiteX20" fmla="*/ 766684 w 939536"/>
                  <a:gd name="connsiteY20" fmla="*/ 800551 h 867802"/>
                  <a:gd name="connsiteX21" fmla="*/ 840026 w 939536"/>
                  <a:gd name="connsiteY21" fmla="*/ 688156 h 86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39536" h="867802">
                    <a:moveTo>
                      <a:pt x="840026" y="688156"/>
                    </a:moveTo>
                    <a:lnTo>
                      <a:pt x="840026" y="688156"/>
                    </a:lnTo>
                    <a:cubicBezTo>
                      <a:pt x="829549" y="636721"/>
                      <a:pt x="779066" y="603383"/>
                      <a:pt x="727631" y="613860"/>
                    </a:cubicBezTo>
                    <a:lnTo>
                      <a:pt x="646669" y="630053"/>
                    </a:lnTo>
                    <a:lnTo>
                      <a:pt x="926704" y="205238"/>
                    </a:lnTo>
                    <a:cubicBezTo>
                      <a:pt x="950516" y="169996"/>
                      <a:pt x="940039" y="121418"/>
                      <a:pt x="904796" y="97606"/>
                    </a:cubicBezTo>
                    <a:cubicBezTo>
                      <a:pt x="869554" y="73793"/>
                      <a:pt x="820976" y="84271"/>
                      <a:pt x="797164" y="119513"/>
                    </a:cubicBezTo>
                    <a:lnTo>
                      <a:pt x="546656" y="500513"/>
                    </a:lnTo>
                    <a:lnTo>
                      <a:pt x="308531" y="343351"/>
                    </a:lnTo>
                    <a:cubicBezTo>
                      <a:pt x="301864" y="338588"/>
                      <a:pt x="294244" y="334778"/>
                      <a:pt x="286624" y="330968"/>
                    </a:cubicBezTo>
                    <a:lnTo>
                      <a:pt x="425689" y="120466"/>
                    </a:lnTo>
                    <a:cubicBezTo>
                      <a:pt x="449501" y="85223"/>
                      <a:pt x="439024" y="36646"/>
                      <a:pt x="403781" y="12833"/>
                    </a:cubicBezTo>
                    <a:lnTo>
                      <a:pt x="403781" y="12833"/>
                    </a:lnTo>
                    <a:cubicBezTo>
                      <a:pt x="368539" y="-10979"/>
                      <a:pt x="319961" y="-502"/>
                      <a:pt x="296149" y="34741"/>
                    </a:cubicBezTo>
                    <a:lnTo>
                      <a:pt x="58976" y="393833"/>
                    </a:lnTo>
                    <a:lnTo>
                      <a:pt x="55166" y="398596"/>
                    </a:lnTo>
                    <a:lnTo>
                      <a:pt x="29449" y="437648"/>
                    </a:lnTo>
                    <a:cubicBezTo>
                      <a:pt x="-24844" y="520516"/>
                      <a:pt x="-1984" y="632910"/>
                      <a:pt x="80884" y="687203"/>
                    </a:cubicBezTo>
                    <a:lnTo>
                      <a:pt x="295196" y="829126"/>
                    </a:lnTo>
                    <a:cubicBezTo>
                      <a:pt x="358061" y="871035"/>
                      <a:pt x="434261" y="877703"/>
                      <a:pt x="500936" y="854843"/>
                    </a:cubicBezTo>
                    <a:lnTo>
                      <a:pt x="766684" y="800551"/>
                    </a:lnTo>
                    <a:cubicBezTo>
                      <a:pt x="817166" y="790073"/>
                      <a:pt x="850504" y="739591"/>
                      <a:pt x="840026" y="688156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3551244" y="4246569"/>
                <a:ext cx="321295" cy="398643"/>
              </a:xfrm>
              <a:custGeom>
                <a:avLst/>
                <a:gdLst>
                  <a:gd name="connsiteX0" fmla="*/ 60635 w 321295"/>
                  <a:gd name="connsiteY0" fmla="*/ 389248 h 398643"/>
                  <a:gd name="connsiteX1" fmla="*/ 25393 w 321295"/>
                  <a:gd name="connsiteY1" fmla="*/ 366387 h 398643"/>
                  <a:gd name="connsiteX2" fmla="*/ 9200 w 321295"/>
                  <a:gd name="connsiteY2" fmla="*/ 288283 h 398643"/>
                  <a:gd name="connsiteX3" fmla="*/ 182555 w 321295"/>
                  <a:gd name="connsiteY3" fmla="*/ 25393 h 398643"/>
                  <a:gd name="connsiteX4" fmla="*/ 260660 w 321295"/>
                  <a:gd name="connsiteY4" fmla="*/ 9200 h 398643"/>
                  <a:gd name="connsiteX5" fmla="*/ 295903 w 321295"/>
                  <a:gd name="connsiteY5" fmla="*/ 32060 h 398643"/>
                  <a:gd name="connsiteX6" fmla="*/ 312095 w 321295"/>
                  <a:gd name="connsiteY6" fmla="*/ 110165 h 398643"/>
                  <a:gd name="connsiteX7" fmla="*/ 138740 w 321295"/>
                  <a:gd name="connsiteY7" fmla="*/ 372103 h 398643"/>
                  <a:gd name="connsiteX8" fmla="*/ 60635 w 321295"/>
                  <a:gd name="connsiteY8" fmla="*/ 389248 h 39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8643">
                    <a:moveTo>
                      <a:pt x="60635" y="389248"/>
                    </a:moveTo>
                    <a:lnTo>
                      <a:pt x="25393" y="366387"/>
                    </a:lnTo>
                    <a:cubicBezTo>
                      <a:pt x="-325" y="349243"/>
                      <a:pt x="-7945" y="314000"/>
                      <a:pt x="9200" y="288283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9725"/>
                      <a:pt x="86353" y="406393"/>
                      <a:pt x="60635" y="389248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3680784" y="4333247"/>
                <a:ext cx="321295" cy="397739"/>
              </a:xfrm>
              <a:custGeom>
                <a:avLst/>
                <a:gdLst>
                  <a:gd name="connsiteX0" fmla="*/ 60635 w 321295"/>
                  <a:gd name="connsiteY0" fmla="*/ 388295 h 397739"/>
                  <a:gd name="connsiteX1" fmla="*/ 25393 w 321295"/>
                  <a:gd name="connsiteY1" fmla="*/ 365435 h 397739"/>
                  <a:gd name="connsiteX2" fmla="*/ 9200 w 321295"/>
                  <a:gd name="connsiteY2" fmla="*/ 287330 h 397739"/>
                  <a:gd name="connsiteX3" fmla="*/ 182555 w 321295"/>
                  <a:gd name="connsiteY3" fmla="*/ 25393 h 397739"/>
                  <a:gd name="connsiteX4" fmla="*/ 260660 w 321295"/>
                  <a:gd name="connsiteY4" fmla="*/ 9200 h 397739"/>
                  <a:gd name="connsiteX5" fmla="*/ 295903 w 321295"/>
                  <a:gd name="connsiteY5" fmla="*/ 32060 h 397739"/>
                  <a:gd name="connsiteX6" fmla="*/ 312095 w 321295"/>
                  <a:gd name="connsiteY6" fmla="*/ 110165 h 397739"/>
                  <a:gd name="connsiteX7" fmla="*/ 138740 w 321295"/>
                  <a:gd name="connsiteY7" fmla="*/ 372103 h 397739"/>
                  <a:gd name="connsiteX8" fmla="*/ 60635 w 321295"/>
                  <a:gd name="connsiteY8" fmla="*/ 388295 h 3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7739">
                    <a:moveTo>
                      <a:pt x="60635" y="388295"/>
                    </a:moveTo>
                    <a:lnTo>
                      <a:pt x="25393" y="365435"/>
                    </a:lnTo>
                    <a:cubicBezTo>
                      <a:pt x="-325" y="348290"/>
                      <a:pt x="-7945" y="313048"/>
                      <a:pt x="9200" y="287330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8773"/>
                      <a:pt x="86353" y="405440"/>
                      <a:pt x="60635" y="388295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3865244" y="4643417"/>
                <a:ext cx="363875" cy="247670"/>
              </a:xfrm>
              <a:custGeom>
                <a:avLst/>
                <a:gdLst>
                  <a:gd name="connsiteX0" fmla="*/ 93345 w 363875"/>
                  <a:gd name="connsiteY0" fmla="*/ 34311 h 247670"/>
                  <a:gd name="connsiteX1" fmla="*/ 249555 w 363875"/>
                  <a:gd name="connsiteY1" fmla="*/ 1926 h 247670"/>
                  <a:gd name="connsiteX2" fmla="*/ 361950 w 363875"/>
                  <a:gd name="connsiteY2" fmla="*/ 76220 h 247670"/>
                  <a:gd name="connsiteX3" fmla="*/ 361950 w 363875"/>
                  <a:gd name="connsiteY3" fmla="*/ 76220 h 247670"/>
                  <a:gd name="connsiteX4" fmla="*/ 287655 w 363875"/>
                  <a:gd name="connsiteY4" fmla="*/ 188615 h 247670"/>
                  <a:gd name="connsiteX5" fmla="*/ 0 w 363875"/>
                  <a:gd name="connsiteY5" fmla="*/ 247670 h 2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875" h="247670">
                    <a:moveTo>
                      <a:pt x="93345" y="34311"/>
                    </a:moveTo>
                    <a:lnTo>
                      <a:pt x="249555" y="1926"/>
                    </a:lnTo>
                    <a:cubicBezTo>
                      <a:pt x="300990" y="-8552"/>
                      <a:pt x="351472" y="24786"/>
                      <a:pt x="361950" y="76220"/>
                    </a:cubicBezTo>
                    <a:lnTo>
                      <a:pt x="361950" y="76220"/>
                    </a:lnTo>
                    <a:cubicBezTo>
                      <a:pt x="372428" y="127655"/>
                      <a:pt x="339090" y="178138"/>
                      <a:pt x="287655" y="188615"/>
                    </a:cubicBezTo>
                    <a:lnTo>
                      <a:pt x="0" y="247670"/>
                    </a:lnTo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5" name="任意多边形: 形状 54"/>
            <p:cNvSpPr/>
            <p:nvPr/>
          </p:nvSpPr>
          <p:spPr>
            <a:xfrm>
              <a:off x="8439150" y="4391130"/>
              <a:ext cx="371231" cy="505531"/>
            </a:xfrm>
            <a:custGeom>
              <a:avLst/>
              <a:gdLst>
                <a:gd name="connsiteX0" fmla="*/ 0 w 371231"/>
                <a:gd name="connsiteY0" fmla="*/ 34184 h 505531"/>
                <a:gd name="connsiteX1" fmla="*/ 3810 w 371231"/>
                <a:gd name="connsiteY1" fmla="*/ 386609 h 505531"/>
                <a:gd name="connsiteX2" fmla="*/ 38100 w 371231"/>
                <a:gd name="connsiteY2" fmla="*/ 419947 h 505531"/>
                <a:gd name="connsiteX3" fmla="*/ 60007 w 371231"/>
                <a:gd name="connsiteY3" fmla="*/ 411374 h 505531"/>
                <a:gd name="connsiteX4" fmla="*/ 145732 w 371231"/>
                <a:gd name="connsiteY4" fmla="*/ 337079 h 505531"/>
                <a:gd name="connsiteX5" fmla="*/ 233363 w 371231"/>
                <a:gd name="connsiteY5" fmla="*/ 488527 h 505531"/>
                <a:gd name="connsiteX6" fmla="*/ 279082 w 371231"/>
                <a:gd name="connsiteY6" fmla="*/ 500909 h 505531"/>
                <a:gd name="connsiteX7" fmla="*/ 316230 w 371231"/>
                <a:gd name="connsiteY7" fmla="*/ 479954 h 505531"/>
                <a:gd name="connsiteX8" fmla="*/ 328613 w 371231"/>
                <a:gd name="connsiteY8" fmla="*/ 434234 h 505531"/>
                <a:gd name="connsiteX9" fmla="*/ 240982 w 371231"/>
                <a:gd name="connsiteY9" fmla="*/ 282787 h 505531"/>
                <a:gd name="connsiteX10" fmla="*/ 348615 w 371231"/>
                <a:gd name="connsiteY10" fmla="*/ 245639 h 505531"/>
                <a:gd name="connsiteX11" fmla="*/ 369570 w 371231"/>
                <a:gd name="connsiteY11" fmla="*/ 202777 h 505531"/>
                <a:gd name="connsiteX12" fmla="*/ 355282 w 371231"/>
                <a:gd name="connsiteY12" fmla="*/ 184679 h 505531"/>
                <a:gd name="connsiteX13" fmla="*/ 52388 w 371231"/>
                <a:gd name="connsiteY13" fmla="*/ 4657 h 505531"/>
                <a:gd name="connsiteX14" fmla="*/ 6668 w 371231"/>
                <a:gd name="connsiteY14" fmla="*/ 16087 h 505531"/>
                <a:gd name="connsiteX15" fmla="*/ 0 w 371231"/>
                <a:gd name="connsiteY15" fmla="*/ 34184 h 505531"/>
                <a:gd name="connsiteX16" fmla="*/ 0 w 371231"/>
                <a:gd name="connsiteY16" fmla="*/ 34184 h 5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231" h="505531">
                  <a:moveTo>
                    <a:pt x="0" y="34184"/>
                  </a:moveTo>
                  <a:lnTo>
                    <a:pt x="3810" y="386609"/>
                  </a:lnTo>
                  <a:cubicBezTo>
                    <a:pt x="3810" y="404707"/>
                    <a:pt x="19050" y="419947"/>
                    <a:pt x="38100" y="419947"/>
                  </a:cubicBezTo>
                  <a:cubicBezTo>
                    <a:pt x="45720" y="419947"/>
                    <a:pt x="53340" y="417089"/>
                    <a:pt x="60007" y="411374"/>
                  </a:cubicBezTo>
                  <a:lnTo>
                    <a:pt x="145732" y="337079"/>
                  </a:lnTo>
                  <a:lnTo>
                    <a:pt x="233363" y="488527"/>
                  </a:lnTo>
                  <a:cubicBezTo>
                    <a:pt x="242888" y="504719"/>
                    <a:pt x="262890" y="510434"/>
                    <a:pt x="279082" y="500909"/>
                  </a:cubicBezTo>
                  <a:lnTo>
                    <a:pt x="316230" y="479954"/>
                  </a:lnTo>
                  <a:cubicBezTo>
                    <a:pt x="332423" y="470429"/>
                    <a:pt x="338138" y="450427"/>
                    <a:pt x="328613" y="434234"/>
                  </a:cubicBezTo>
                  <a:lnTo>
                    <a:pt x="240982" y="282787"/>
                  </a:lnTo>
                  <a:lnTo>
                    <a:pt x="348615" y="245639"/>
                  </a:lnTo>
                  <a:cubicBezTo>
                    <a:pt x="365760" y="239924"/>
                    <a:pt x="375285" y="220874"/>
                    <a:pt x="369570" y="202777"/>
                  </a:cubicBezTo>
                  <a:cubicBezTo>
                    <a:pt x="366713" y="195157"/>
                    <a:pt x="361950" y="189442"/>
                    <a:pt x="355282" y="184679"/>
                  </a:cubicBezTo>
                  <a:lnTo>
                    <a:pt x="52388" y="4657"/>
                  </a:lnTo>
                  <a:cubicBezTo>
                    <a:pt x="36195" y="-4868"/>
                    <a:pt x="16193" y="847"/>
                    <a:pt x="6668" y="16087"/>
                  </a:cubicBezTo>
                  <a:cubicBezTo>
                    <a:pt x="1905" y="22754"/>
                    <a:pt x="0" y="28469"/>
                    <a:pt x="0" y="34184"/>
                  </a:cubicBezTo>
                  <a:lnTo>
                    <a:pt x="0" y="34184"/>
                  </a:lnTo>
                  <a:close/>
                </a:path>
              </a:pathLst>
            </a:custGeom>
            <a:solidFill>
              <a:srgbClr val="FFFFEE"/>
            </a:solidFill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7" name="图片 56" descr="图标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908" y="2466870"/>
              <a:ext cx="619243" cy="1389299"/>
            </a:xfrm>
            <a:prstGeom prst="rect">
              <a:avLst/>
            </a:prstGeom>
          </p:spPr>
        </p:pic>
        <p:pic>
          <p:nvPicPr>
            <p:cNvPr id="59" name="图片 58" descr="图标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509" y="3571898"/>
              <a:ext cx="568541" cy="568541"/>
            </a:xfrm>
            <a:prstGeom prst="rect">
              <a:avLst/>
            </a:prstGeom>
          </p:spPr>
        </p:pic>
      </p:grpSp>
      <p:pic>
        <p:nvPicPr>
          <p:cNvPr id="3" name="图片 2" descr="项目4思维导图"/>
          <p:cNvPicPr>
            <a:picLocks noChangeAspect="1"/>
          </p:cNvPicPr>
          <p:nvPr/>
        </p:nvPicPr>
        <p:blipFill>
          <a:blip r:embed="rId6"/>
          <a:srcRect l="2701" t="5046" r="3755" b="5713"/>
          <a:stretch>
            <a:fillRect/>
          </a:stretch>
        </p:blipFill>
        <p:spPr>
          <a:xfrm>
            <a:off x="3905250" y="1734185"/>
            <a:ext cx="7439025" cy="4367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90" y="1074420"/>
            <a:ext cx="454342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02.</a:t>
            </a:r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学以致用（</a:t>
            </a:r>
            <a:r>
              <a:rPr lang="en-US" altLang="zh-CN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2</a:t>
            </a:r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选</a:t>
            </a:r>
            <a:r>
              <a:rPr lang="en-US" altLang="zh-CN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1</a:t>
            </a:r>
            <a:r>
              <a:rPr lang="zh-CN" altLang="en-US" sz="2800" b="1" spc="100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）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481" y="2480810"/>
            <a:ext cx="3286648" cy="32866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07745" y="1895475"/>
            <a:ext cx="7510780" cy="35083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E9FD1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>
                <a:solidFill>
                  <a:schemeClr val="tx1"/>
                </a:solidFill>
              </a:rPr>
              <a:t>作业设计：</a:t>
            </a:r>
          </a:p>
          <a:p>
            <a:pPr algn="l"/>
            <a:endParaRPr lang="zh-CN" altLang="en-US">
              <a:solidFill>
                <a:schemeClr val="tx1"/>
              </a:solidFill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</a:rPr>
              <a:t>（1）基础性试题</a:t>
            </a:r>
          </a:p>
          <a:p>
            <a:pPr algn="l"/>
            <a:r>
              <a:rPr lang="zh-CN" altLang="en-US">
                <a:solidFill>
                  <a:schemeClr val="tx1"/>
                </a:solidFill>
              </a:rPr>
              <a:t>创作一个有特色的网站作品：基于初中生互联网技术水平，选择合适的软件或平台，创作一个有特色的网站作品。</a:t>
            </a:r>
          </a:p>
          <a:p>
            <a:pPr algn="l"/>
            <a:endParaRPr lang="zh-CN" altLang="en-US">
              <a:solidFill>
                <a:schemeClr val="tx1"/>
              </a:solidFill>
            </a:endParaRPr>
          </a:p>
          <a:p>
            <a:pPr algn="l"/>
            <a:endParaRPr lang="zh-CN" altLang="en-US">
              <a:solidFill>
                <a:schemeClr val="tx1"/>
              </a:solidFill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</a:rPr>
              <a:t>（2）综合性试题</a:t>
            </a:r>
          </a:p>
          <a:p>
            <a:pPr algn="l"/>
            <a:r>
              <a:rPr lang="zh-CN" altLang="en-US">
                <a:solidFill>
                  <a:schemeClr val="tx1"/>
                </a:solidFill>
              </a:rPr>
              <a:t>交流宣传徽文化项目活动：从参与度、宣传效果、内容质量、创新性等方面撰写心得体会。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项目评价</a:t>
            </a:r>
            <a:endParaRPr lang="zh-CN" altLang="en-US" sz="2800" b="1" spc="100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  <p:pic>
        <p:nvPicPr>
          <p:cNvPr id="2" name="图片 16" descr="微信截图_20240614105017"/>
          <p:cNvPicPr>
            <a:picLocks noChangeAspect="1"/>
          </p:cNvPicPr>
          <p:nvPr/>
        </p:nvPicPr>
        <p:blipFill>
          <a:blip r:embed="rId4"/>
          <a:srcRect l="-958" r="573"/>
          <a:stretch>
            <a:fillRect/>
          </a:stretch>
        </p:blipFill>
        <p:spPr>
          <a:xfrm>
            <a:off x="1003935" y="2127250"/>
            <a:ext cx="10347960" cy="3321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7020560" cy="584775"/>
            <a:chOff x="1415995" y="1454455"/>
            <a:chExt cx="7020560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4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8185" y="1454455"/>
              <a:ext cx="473837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发布网页推广地方文化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用所学知识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去探索未知世界吧！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68035" y="891540"/>
            <a:ext cx="3881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单元  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项目情境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6807125" y="2347453"/>
            <a:ext cx="3640112" cy="2591756"/>
            <a:chOff x="4304042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9" name="圆角矩形 68"/>
            <p:cNvSpPr/>
            <p:nvPr/>
          </p:nvSpPr>
          <p:spPr>
            <a:xfrm>
              <a:off x="4304042" y="1286668"/>
              <a:ext cx="3837944" cy="2757793"/>
            </a:xfrm>
            <a:prstGeom prst="roundRect">
              <a:avLst>
                <a:gd name="adj" fmla="val 12115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4400650" y="1367925"/>
              <a:ext cx="3661797" cy="2595722"/>
            </a:xfrm>
            <a:prstGeom prst="roundRect">
              <a:avLst>
                <a:gd name="adj" fmla="val 13040"/>
              </a:avLst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" name="矩形 1"/>
          <p:cNvSpPr/>
          <p:nvPr/>
        </p:nvSpPr>
        <p:spPr>
          <a:xfrm>
            <a:off x="1646305" y="1703356"/>
            <a:ext cx="481078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altLang="zh-CN" sz="2400" kern="100" dirty="0">
                <a:latin typeface="楷体" panose="02010609060101010101" pitchFamily="49" charset="-122"/>
                <a:ea typeface="楷体" panose="02010609060101010101" pitchFamily="49" charset="-122"/>
              </a:rPr>
              <a:t>编辑好徽文化网页后，是要将编辑后的网页发布到互联网中。在互联网中分享发布自己制作的网页作品，要考虑很多问题，如去哪里儿发布，怎么发布，如何将自己制作的徽文化宣传网页推送给更多的网友观看等，这都是需要考虑解决的真实性问题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339" y="122343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单元  用互联网传播地方文化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69797" y="6419789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2370" y="1755957"/>
            <a:ext cx="8190754" cy="2003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能够使用适当的数字化工具对网页进行发布，共享有价值的原创网络信息。</a:t>
            </a: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endParaRPr lang="en-US" altLang="zh-CN" sz="2000" kern="100" dirty="0">
              <a:solidFill>
                <a:srgbClr val="000000"/>
              </a:solidFill>
              <a:latin typeface="Times New Roman" panose="02020603050405020304" pitchFamily="18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做好网络发布与推广徽文化宣传。</a:t>
            </a:r>
          </a:p>
        </p:txBody>
      </p:sp>
      <p:pic>
        <p:nvPicPr>
          <p:cNvPr id="13" name="VID_20211113_165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7775" y="2694940"/>
            <a:ext cx="4439285" cy="2496820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3705174" y="411134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项目作品范例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69797" y="6419789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用互联网传播地方文化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4956DB-15CD-AA08-81B0-0A37F2FED22C}"/>
              </a:ext>
            </a:extLst>
          </p:cNvPr>
          <p:cNvSpPr txBox="1"/>
          <p:nvPr/>
        </p:nvSpPr>
        <p:spPr>
          <a:xfrm>
            <a:off x="193339" y="122343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单元  用互联网传播地方文化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0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30" grpId="0" animBg="1"/>
      <p:bldP spid="131" grpId="0" animBg="1"/>
      <p:bldP spid="128" grpId="0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0500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2588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0" y="908506"/>
            <a:ext cx="2641480" cy="4206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核心问题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974131" y="1626334"/>
            <a:ext cx="8172577" cy="3878122"/>
            <a:chOff x="2009691" y="1649829"/>
            <a:chExt cx="8172577" cy="3878122"/>
          </a:xfrm>
        </p:grpSpPr>
        <p:grpSp>
          <p:nvGrpSpPr>
            <p:cNvPr id="15" name="组合 14"/>
            <p:cNvGrpSpPr/>
            <p:nvPr/>
          </p:nvGrpSpPr>
          <p:grpSpPr>
            <a:xfrm>
              <a:off x="2009731" y="2315486"/>
              <a:ext cx="3892550" cy="3212465"/>
              <a:chOff x="39" y="665657"/>
              <a:chExt cx="3892550" cy="3212465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39" y="665657"/>
                <a:ext cx="3818923" cy="3211993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文本框 22"/>
              <p:cNvSpPr txBox="1"/>
              <p:nvPr/>
            </p:nvSpPr>
            <p:spPr>
              <a:xfrm>
                <a:off x="39" y="665657"/>
                <a:ext cx="3892550" cy="3212465"/>
              </a:xfrm>
              <a:prstGeom prst="rect">
                <a:avLst/>
              </a:prstGeom>
              <a:solidFill>
                <a:srgbClr val="FDFDFD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2682" tIns="122682" rIns="163576" bIns="184023" numCol="1" spcCol="1270" anchor="t" anchorCtr="0">
                <a:noAutofit/>
              </a:bodyPr>
              <a:lstStyle/>
              <a:p>
                <a:pPr marL="228600" lvl="1" indent="-228600" algn="l" defTabSz="1022350">
                  <a:lnSpc>
                    <a:spcPct val="20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CN" altLang="en-US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什么是互联网数据的发布？</a:t>
                </a:r>
              </a:p>
              <a:p>
                <a:pPr marL="228600" lvl="1" indent="-228600" algn="l" defTabSz="1022350">
                  <a:lnSpc>
                    <a:spcPct val="20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CN" altLang="en-US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互联网数据发布要考虑哪些问题？</a:t>
                </a:r>
              </a:p>
              <a:p>
                <a:pPr marL="228600" lvl="1" indent="-228600" algn="l" defTabSz="1022350">
                  <a:lnSpc>
                    <a:spcPct val="20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CN" altLang="en-US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如何将网页内容发布到互联网上？</a:t>
                </a:r>
                <a:r>
                  <a:rPr lang="zh-CN" altLang="en-US" sz="2300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6363345" y="1649829"/>
              <a:ext cx="3818923" cy="662400"/>
              <a:chOff x="4353653" y="0"/>
              <a:chExt cx="3818923" cy="662400"/>
            </a:xfrm>
            <a:solidFill>
              <a:srgbClr val="2E9ED0"/>
            </a:solidFill>
          </p:grpSpPr>
          <p:sp>
            <p:nvSpPr>
              <p:cNvPr id="20" name="矩形 19"/>
              <p:cNvSpPr/>
              <p:nvPr/>
            </p:nvSpPr>
            <p:spPr>
              <a:xfrm>
                <a:off x="4353653" y="0"/>
                <a:ext cx="3818923" cy="6624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本框 20"/>
              <p:cNvSpPr txBox="1"/>
              <p:nvPr/>
            </p:nvSpPr>
            <p:spPr>
              <a:xfrm>
                <a:off x="4353653" y="0"/>
                <a:ext cx="3818923" cy="66240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3576" tIns="93472" rIns="163576" bIns="93472" numCol="1" spcCol="1270" anchor="ctr" anchorCtr="0">
                <a:noAutofit/>
              </a:bodyPr>
              <a:lstStyle/>
              <a:p>
                <a:pPr marL="0" lvl="0" indent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300" b="1" kern="1200" dirty="0"/>
                  <a:t>项目问题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6363305" y="2315486"/>
              <a:ext cx="3818923" cy="3211993"/>
              <a:chOff x="4353613" y="665657"/>
              <a:chExt cx="3818923" cy="3211993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353613" y="665657"/>
                <a:ext cx="3818923" cy="3211993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文本框 18"/>
              <p:cNvSpPr txBox="1"/>
              <p:nvPr/>
            </p:nvSpPr>
            <p:spPr>
              <a:xfrm>
                <a:off x="4353613" y="665657"/>
                <a:ext cx="3818923" cy="3211993"/>
              </a:xfrm>
              <a:prstGeom prst="rect">
                <a:avLst/>
              </a:prstGeom>
              <a:solidFill>
                <a:srgbClr val="FDFDFD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2682" tIns="122682" rIns="163576" bIns="184023" numCol="1" spcCol="1270" anchor="t" anchorCtr="0">
                <a:noAutofit/>
              </a:bodyPr>
              <a:lstStyle/>
              <a:p>
                <a:pPr marL="228600" lvl="1" indent="-228600" algn="l" defTabSz="1022350">
                  <a:lnSpc>
                    <a:spcPts val="4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CN" altLang="en-US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徽文化网页的发布方式有哪些？</a:t>
                </a:r>
              </a:p>
              <a:p>
                <a:pPr marL="228600" lvl="1" indent="-228600" algn="l" defTabSz="1022350">
                  <a:lnSpc>
                    <a:spcPts val="4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CN" altLang="en-US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徽文化网页的发布要注意哪些问题？</a:t>
                </a:r>
              </a:p>
              <a:p>
                <a:pPr marL="228600" lvl="1" indent="-228600" algn="l" defTabSz="1022350">
                  <a:lnSpc>
                    <a:spcPts val="4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CN" altLang="en-US" kern="12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选择何种发布渠道，可以提高宣传徽文化的传播效果？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009691" y="1656167"/>
              <a:ext cx="3818923" cy="662400"/>
              <a:chOff x="39" y="3257"/>
              <a:chExt cx="3818923" cy="662400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39" y="3257"/>
                <a:ext cx="3818923" cy="662400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文本框 25"/>
              <p:cNvSpPr txBox="1"/>
              <p:nvPr/>
            </p:nvSpPr>
            <p:spPr>
              <a:xfrm>
                <a:off x="39" y="3257"/>
                <a:ext cx="3818923" cy="662400"/>
              </a:xfrm>
              <a:prstGeom prst="rect">
                <a:avLst/>
              </a:prstGeom>
              <a:solidFill>
                <a:srgbClr val="2E9ED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3576" tIns="93472" rIns="163576" bIns="93472" numCol="1" spcCol="1270" anchor="ctr" anchorCtr="0">
                <a:noAutofit/>
              </a:bodyPr>
              <a:lstStyle/>
              <a:p>
                <a:pPr marL="0" lvl="0" indent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300" b="1" kern="1200" dirty="0"/>
                  <a:t>素养问题</a:t>
                </a: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8469797" y="6419789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用互联网传播地方文化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897F65-7D17-510A-1EBF-11611ECFA89D}"/>
              </a:ext>
            </a:extLst>
          </p:cNvPr>
          <p:cNvSpPr txBox="1"/>
          <p:nvPr/>
        </p:nvSpPr>
        <p:spPr>
          <a:xfrm>
            <a:off x="193339" y="122343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单元  用互联网传播地方文化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 descr="C:/Users/27316/Desktop/6e8b52271112dc506e79cec55a4a6996_ef3d76203f754e318abb044372202d01.jpeg6e8b52271112dc506e79cec55a4a6996_ef3d76203f754e318abb044372202d01"/>
          <p:cNvPicPr>
            <a:picLocks noChangeAspect="1"/>
          </p:cNvPicPr>
          <p:nvPr/>
        </p:nvPicPr>
        <p:blipFill>
          <a:blip r:embed="rId17"/>
          <a:srcRect l="20238" r="20238"/>
          <a:stretch>
            <a:fillRect/>
          </a:stretch>
        </p:blipFill>
        <p:spPr>
          <a:xfrm>
            <a:off x="1461770" y="221234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8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5" name="标题"/>
          <p:cNvSpPr txBox="1"/>
          <p:nvPr>
            <p:custDataLst>
              <p:tags r:id="rId2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一、项目准备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标题"/>
          <p:cNvSpPr txBox="1"/>
          <p:nvPr>
            <p:custDataLst>
              <p:tags r:id="rId4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二、项目实施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"/>
          <p:cNvSpPr txBox="1"/>
          <p:nvPr>
            <p:custDataLst>
              <p:tags r:id="rId6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三、素养提升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7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"/>
          <p:cNvSpPr txBox="1"/>
          <p:nvPr>
            <p:custDataLst>
              <p:tags r:id="rId8"/>
            </p:custDataLst>
          </p:nvPr>
        </p:nvSpPr>
        <p:spPr>
          <a:xfrm>
            <a:off x="6049010" y="47434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四、拓展评价</a:t>
            </a:r>
          </a:p>
        </p:txBody>
      </p:sp>
      <p:sp>
        <p:nvSpPr>
          <p:cNvPr id="8" name="标题"/>
          <p:cNvSpPr txBox="1"/>
          <p:nvPr>
            <p:custDataLst>
              <p:tags r:id="rId9"/>
            </p:custDataLst>
          </p:nvPr>
        </p:nvSpPr>
        <p:spPr>
          <a:xfrm>
            <a:off x="6751955" y="157416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了解网页发布方式，规划发布过程</a:t>
            </a:r>
          </a:p>
        </p:txBody>
      </p:sp>
      <p:sp>
        <p:nvSpPr>
          <p:cNvPr id="12" name="标题"/>
          <p:cNvSpPr txBox="1"/>
          <p:nvPr>
            <p:custDataLst>
              <p:tags r:id="rId10"/>
            </p:custDataLst>
          </p:nvPr>
        </p:nvSpPr>
        <p:spPr>
          <a:xfrm>
            <a:off x="6807835" y="271557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发布并测试徽文化网页</a:t>
            </a:r>
          </a:p>
        </p:txBody>
      </p:sp>
      <p:sp>
        <p:nvSpPr>
          <p:cNvPr id="22" name="标题"/>
          <p:cNvSpPr txBox="1"/>
          <p:nvPr>
            <p:custDataLst>
              <p:tags r:id="rId11"/>
            </p:custDataLst>
          </p:nvPr>
        </p:nvSpPr>
        <p:spPr>
          <a:xfrm>
            <a:off x="6807835" y="396271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了解网页与网站推广的方法</a:t>
            </a:r>
          </a:p>
        </p:txBody>
      </p:sp>
      <p:sp>
        <p:nvSpPr>
          <p:cNvPr id="23" name="标题"/>
          <p:cNvSpPr txBox="1"/>
          <p:nvPr>
            <p:custDataLst>
              <p:tags r:id="rId12"/>
            </p:custDataLst>
          </p:nvPr>
        </p:nvSpPr>
        <p:spPr>
          <a:xfrm>
            <a:off x="6765925" y="507587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创作特色网站，宣传徽文化项目活动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3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3950335" y="1479550"/>
            <a:ext cx="4258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6263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发布网页推广地方文化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331913" y="2431668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6677683" y="256441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952500" y="4417695"/>
            <a:ext cx="376301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了解网页发布方式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868035" y="4417695"/>
            <a:ext cx="3027045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规划网页发布过程</a:t>
            </a: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428249" y="4708553"/>
            <a:ext cx="29375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观微课学知识填空白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5215910" y="4708553"/>
            <a:ext cx="44678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了解网络发布规则明确审核流程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21535" y="981710"/>
            <a:ext cx="461454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观微课学知识填空白</a:t>
            </a:r>
            <a:endParaRPr lang="zh-CN" altLang="en-US" sz="28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0160" y="1737262"/>
            <a:ext cx="837330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网页或网站发布常用的方式有哪些？它们实施起来分别有什么优缺点？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14" y="2420330"/>
            <a:ext cx="3286648" cy="328664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3" name="项目4导入微课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5625" y="2136140"/>
            <a:ext cx="6936740" cy="390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21535" y="981710"/>
            <a:ext cx="37858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议一议，填一填</a:t>
            </a:r>
            <a:endParaRPr lang="zh-CN" altLang="en-US" sz="28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0160" y="1737262"/>
            <a:ext cx="837330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分组讨论交流，议一议，在图中填一填。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4581525"/>
            <a:ext cx="1059815" cy="10598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5" name="图片 4" descr="微信截图_20240731111920"/>
          <p:cNvPicPr>
            <a:picLocks noChangeAspect="1"/>
          </p:cNvPicPr>
          <p:nvPr/>
        </p:nvPicPr>
        <p:blipFill>
          <a:blip r:embed="rId5"/>
          <a:srcRect b="15798"/>
          <a:stretch>
            <a:fillRect/>
          </a:stretch>
        </p:blipFill>
        <p:spPr>
          <a:xfrm>
            <a:off x="1188720" y="2227580"/>
            <a:ext cx="4241165" cy="1580515"/>
          </a:xfrm>
          <a:prstGeom prst="rect">
            <a:avLst/>
          </a:prstGeom>
        </p:spPr>
      </p:pic>
      <p:pic>
        <p:nvPicPr>
          <p:cNvPr id="6" name="图片 5" descr="微信截图_20240731111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125" y="4083685"/>
            <a:ext cx="5176520" cy="1929765"/>
          </a:xfrm>
          <a:prstGeom prst="rect">
            <a:avLst/>
          </a:prstGeom>
        </p:spPr>
      </p:pic>
      <p:pic>
        <p:nvPicPr>
          <p:cNvPr id="7" name="图片 6" descr="微信截图_202407311120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835" y="2227580"/>
            <a:ext cx="5494655" cy="1560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E5Zjc5MGM3N2Y5ZTJmNmQ5NzgxYmEzMGM3ZGY0NG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5022047244094,&quot;left&quot;:75,&quot;top&quot;:116.5,&quot;width&quot;:691.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5022047244094,&quot;left&quot;:75,&quot;top&quot;:116.5,&quot;width&quot;:691.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5,&quot;top&quot;:116.5,&quot;width&quot;:691.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196.86700787401577,&quot;left&quot;:203.46897637795277,&quot;top&quot;:206.71685039370078,&quot;width&quot;:597.1622834645668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196.86700787401577,&quot;left&quot;:203.46897637795277,&quot;top&quot;:206.71685039370078,&quot;width&quot;:597.1622834645668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597.162283464566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43.05,&quot;top&quot;:68.7056671142578,&quot;width&quot;:451.049921259842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992</Words>
  <Application>Microsoft Office PowerPoint</Application>
  <PresentationFormat>宽屏</PresentationFormat>
  <Paragraphs>130</Paragraphs>
  <Slides>26</Slides>
  <Notes>24</Notes>
  <HiddenSlides>0</HiddenSlides>
  <MMClips>3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MiSans Normal</vt:lpstr>
      <vt:lpstr>等线</vt:lpstr>
      <vt:lpstr>方正粗圆简体</vt:lpstr>
      <vt:lpstr>方正剪纸简体</vt:lpstr>
      <vt:lpstr>方正小标宋简体</vt:lpstr>
      <vt:lpstr>方正姚体简体</vt:lpstr>
      <vt:lpstr>方正稚艺简体</vt:lpstr>
      <vt:lpstr>汉仪大黑简</vt:lpstr>
      <vt:lpstr>汉仪雅酷黑 85W</vt:lpstr>
      <vt:lpstr>华文琥珀</vt:lpstr>
      <vt:lpstr>楷体</vt:lpstr>
      <vt:lpstr>宋体</vt:lpstr>
      <vt:lpstr>微软雅黑</vt:lpstr>
      <vt:lpstr>Arial</vt:lpstr>
      <vt:lpstr>Calibri</vt:lpstr>
      <vt:lpstr>Impact</vt:lpstr>
      <vt:lpstr>Times New Roman</vt:lpstr>
      <vt:lpstr>Office 主题</vt:lpstr>
      <vt:lpstr>1_Office 主题</vt:lpstr>
      <vt:lpstr>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梁祥</cp:lastModifiedBy>
  <cp:revision>7</cp:revision>
  <dcterms:created xsi:type="dcterms:W3CDTF">2024-08-07T10:06:00Z</dcterms:created>
  <dcterms:modified xsi:type="dcterms:W3CDTF">2024-08-18T12:45:40Z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