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58FF07-7896-AC5C-C8A9-D2C3F04A8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9C7A9EF-20DC-BF5C-8C94-6EAF75F9D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9C7E77-913D-B710-818A-7F63E036B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0C3DAAF-4C50-082D-ED20-97E9E2755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65829C-EC87-22BC-E373-301E3108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7849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0A4DBE-C9B6-7F56-30E2-C568B9C5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753771B-E4C8-AD2C-E37F-021B9B4F8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425EED-DFC9-21EE-13C3-484DFC02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5B0BB2-B97B-22FE-5FF0-AF8E1792E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D142D4C-5037-552E-64D3-3C3983EDF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339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092BA9B-C1BE-ECDE-E604-590CBEF093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64DFB32-520C-AE06-AD1F-3B3B08C64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38D771-FCBE-C07C-7D84-6876CCED2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EE58521-2270-7ADD-FB91-898981C9F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54C02C-76E8-5007-DBDB-73C1A7488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556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E1BF5F-8E64-79D0-5B85-6992771A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14AFBF-7802-B999-F480-4D5ABCAAD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E4A630-FFF8-05F1-20BE-D72BF721C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1DC4ECD-C2E2-2F12-356F-2831CBFCD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3CC172-56A3-E540-1836-E76E5DA55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0009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13FBEF-9424-AB95-AAD4-3999B10F2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E818BF8-4205-1526-8E8F-5A11E5DDC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38FE20-A12E-5BE1-67CB-FA0B7AF7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2AF09A-AA16-1C3A-41C0-A120F2546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3DBD6B7-ED2D-A4D4-7FDB-42C0B8E47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19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67DBCE-E2AD-3E6A-C2D0-F0B1E8236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5539C5-6CA0-AA61-BA5A-05948E2D0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434845E-19C1-5F55-002D-F0D3828E6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6D8D016-1ED6-D23E-1C4D-468ACF883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5D84F34-2760-122A-D94D-4A0F11CA2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761E5D2-0B19-761E-897F-C662F4DD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121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766146-A5C5-29AC-BCD6-52D7CAA80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CECD2FF-CD02-3A41-33AA-AAAFEA1B9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FE875C-66BA-D463-7613-AA4DF8ABF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AD2E21A-6E36-2B7F-A2B1-2FD1A785E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DE21C3B-CCE9-EEF3-8A3B-7728493360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6BEC53E-A81D-E725-0E0A-2162DBB4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C829CD7-F7F1-2685-1AAE-2A4015B7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C2E4D3F-5FCD-233A-47D0-97C824826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54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43C35D-C6F3-F45B-6686-904B3DB08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2D3D92B-3AD0-C752-6715-1A3C82AC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C0EAF86-AD3F-4EA0-A7E4-AFDC4638D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EEA1004-68B2-AB13-17E3-4E7AA4E2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008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987D533-048A-90EC-F794-2ED6FCAE5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EC102AE-B993-62EA-F695-6F083E8C7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9574C9A-D410-288E-4F53-0B9BAB7EE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673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D3D55A-0FB1-AEFE-4F58-8C202C8CA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CCAE900-95DC-0B6C-A607-7D70367DE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943D12B-371B-2564-E792-1B1AAA225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97535B5-B81A-F327-B435-16D4718B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949F19-B708-2937-745F-09CE3DC60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4C893D0-1CA8-1D2A-13A7-84E93BEDC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981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9F16B6-CE2B-E531-6EC6-0D8678467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5D0B621-F28C-FDCF-063B-F9F8EDC88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BC92E05-EC39-B456-2AC5-D98A9B207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9D84B69-6816-3EAC-1B63-B2B6B4F71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71C4C52-BD90-06F6-A133-84996F72A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F6D8057-BE7F-92B8-2C7B-4D8E290E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523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4284630-102C-FCDB-8B44-BF47EE615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CAD6AD-A571-1849-1216-9DDF8A84A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16A97F-3739-CD82-C8A0-6FBA40940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10E19-0ABD-400A-8055-46336C5192FA}" type="datetimeFigureOut">
              <a:rPr lang="zh-CN" altLang="en-US" smtClean="0"/>
              <a:t>2024-08-21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BFA511-FFAE-5B1C-BD19-CC3E0DE107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9E779B-E446-9589-5E34-66ED0A63F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70AAD-34AF-4D6C-B7B0-3B321AC109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342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B423EB5A-45A5-B9AC-655B-1CD00F184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127" y="611854"/>
            <a:ext cx="9774909" cy="5384663"/>
          </a:xfrm>
          <a:prstGeom prst="rect">
            <a:avLst/>
          </a:prstGeom>
        </p:spPr>
      </p:pic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16224B67-9912-4D6E-94F1-9EE3640AE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335" y="880120"/>
            <a:ext cx="457240" cy="46486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7BD34721-4E43-1C90-8EA9-6288DFF60D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9536" y="758607"/>
            <a:ext cx="457240" cy="46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848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B87D0DAA-B5C1-9004-077A-A273333BB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741258"/>
            <a:ext cx="11212167" cy="5462645"/>
          </a:xfrm>
          <a:prstGeom prst="rect">
            <a:avLst/>
          </a:prstGeom>
        </p:spPr>
      </p:pic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EF301EB3-BA01-F903-5C01-FE8FAEBEE2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424" y="1268760"/>
            <a:ext cx="631744" cy="22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49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BBB6D0F-82F1-2185-0735-4EAF47ED7B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440" y="1068776"/>
            <a:ext cx="838273" cy="655377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0C182F08-D645-1A45-7822-47845E180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824" y="2887869"/>
            <a:ext cx="602032" cy="266723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E417143D-388E-E556-13ED-59E275732B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220" y="1256566"/>
            <a:ext cx="10743973" cy="3792751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1EDA2348-0E55-E180-2BE4-0CA99C6D4F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602" y="1312637"/>
            <a:ext cx="746825" cy="41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06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23AFE6F1-6624-A1DF-2F21-FB7C5E84F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494" y="404664"/>
            <a:ext cx="9361040" cy="6314988"/>
          </a:xfrm>
          <a:prstGeom prst="rect">
            <a:avLst/>
          </a:prstGeom>
        </p:spPr>
      </p:pic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63A7322C-B474-15EF-521F-E35098454C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001" y="464024"/>
            <a:ext cx="792549" cy="66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34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0278CB00-35B5-C7A6-8F0F-9CB170004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941" y="404664"/>
            <a:ext cx="11023045" cy="5256584"/>
          </a:xfrm>
          <a:prstGeom prst="rect">
            <a:avLst/>
          </a:prstGeom>
        </p:spPr>
      </p:pic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57B511C-24A0-ED45-BEBE-926DD37D7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276" y="624129"/>
            <a:ext cx="609653" cy="426757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174075CE-EAE8-03B8-DC31-A853E66598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5680" y="5013176"/>
            <a:ext cx="3528392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811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B450AD0D-43F0-37BB-8E8D-9738AFD76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3" y="758606"/>
            <a:ext cx="10604113" cy="4830633"/>
          </a:xfrm>
          <a:prstGeom prst="rect">
            <a:avLst/>
          </a:prstGeom>
        </p:spPr>
      </p:pic>
      <p:sp>
        <p:nvSpPr>
          <p:cNvPr id="4" name="矩形: 圆角 3">
            <a:extLst>
              <a:ext uri="{FF2B5EF4-FFF2-40B4-BE49-F238E27FC236}">
                <a16:creationId xmlns:a16="http://schemas.microsoft.com/office/drawing/2014/main" id="{69F14D7C-B516-9064-8D3E-3C48BA9FAFDA}"/>
              </a:ext>
            </a:extLst>
          </p:cNvPr>
          <p:cNvSpPr/>
          <p:nvPr/>
        </p:nvSpPr>
        <p:spPr>
          <a:xfrm>
            <a:off x="407368" y="260648"/>
            <a:ext cx="11233248" cy="6264696"/>
          </a:xfrm>
          <a:prstGeom prst="roundRect">
            <a:avLst>
              <a:gd name="adj" fmla="val 7040"/>
            </a:avLst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453B5E-04D9-020D-8394-E98BCDACBE5B}"/>
              </a:ext>
            </a:extLst>
          </p:cNvPr>
          <p:cNvSpPr/>
          <p:nvPr/>
        </p:nvSpPr>
        <p:spPr>
          <a:xfrm>
            <a:off x="9406344" y="404664"/>
            <a:ext cx="15263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练习</a:t>
            </a:r>
            <a:r>
              <a:rPr lang="en-US" altLang="zh-CN" sz="40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endParaRPr lang="zh-CN" altLang="en-US" sz="4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2468A22-87DD-17D5-DCD0-2523B74ACB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5480" y="967745"/>
            <a:ext cx="640135" cy="602032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9F6445AA-30DC-F44F-8246-F33EAF99FB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9496" y="1662537"/>
            <a:ext cx="7466547" cy="1064701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4D0C808-1380-3761-6039-FC7935A86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8536" y="1680722"/>
            <a:ext cx="1984188" cy="602032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70C99195-2031-9D60-B5A6-6A6C6557BA0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52766" y="1781458"/>
            <a:ext cx="1087864" cy="610265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0E88F07F-13EF-9525-B76E-8549C227DC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942" y="2337326"/>
            <a:ext cx="640135" cy="60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632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</Words>
  <Application>Microsoft Office PowerPoint</Application>
  <PresentationFormat>宽屏</PresentationFormat>
  <Paragraphs>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梁祥</dc:creator>
  <cp:lastModifiedBy>梁祥</cp:lastModifiedBy>
  <cp:revision>3</cp:revision>
  <dcterms:created xsi:type="dcterms:W3CDTF">2024-08-20T15:24:38Z</dcterms:created>
  <dcterms:modified xsi:type="dcterms:W3CDTF">2024-08-20T16:41:22Z</dcterms:modified>
</cp:coreProperties>
</file>