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72" r:id="rId2"/>
    <p:sldId id="417" r:id="rId3"/>
    <p:sldId id="449" r:id="rId4"/>
    <p:sldId id="426" r:id="rId5"/>
    <p:sldId id="488" r:id="rId6"/>
    <p:sldId id="489" r:id="rId7"/>
    <p:sldId id="490" r:id="rId8"/>
    <p:sldId id="418" r:id="rId9"/>
    <p:sldId id="491" r:id="rId10"/>
    <p:sldId id="451" r:id="rId11"/>
    <p:sldId id="454" r:id="rId12"/>
    <p:sldId id="492" r:id="rId13"/>
    <p:sldId id="428" r:id="rId14"/>
    <p:sldId id="493" r:id="rId15"/>
    <p:sldId id="461" r:id="rId16"/>
    <p:sldId id="462" r:id="rId17"/>
    <p:sldId id="463" r:id="rId18"/>
    <p:sldId id="468" r:id="rId19"/>
    <p:sldId id="415" r:id="rId20"/>
    <p:sldId id="420" r:id="rId21"/>
    <p:sldId id="465" r:id="rId22"/>
    <p:sldId id="464" r:id="rId23"/>
    <p:sldId id="416" r:id="rId24"/>
    <p:sldId id="466" r:id="rId25"/>
    <p:sldId id="494" r:id="rId26"/>
    <p:sldId id="467" r:id="rId27"/>
    <p:sldId id="495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3E8"/>
    <a:srgbClr val="E6E6E6"/>
    <a:srgbClr val="0068B6"/>
    <a:srgbClr val="2E9FD1"/>
    <a:srgbClr val="D5EAED"/>
    <a:srgbClr val="2D9ACA"/>
    <a:srgbClr val="3484A2"/>
    <a:srgbClr val="FF9900"/>
    <a:srgbClr val="3586A5"/>
    <a:srgbClr val="F7A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9052" autoAdjust="0"/>
  </p:normalViewPr>
  <p:slideViewPr>
    <p:cSldViewPr snapToGrid="0">
      <p:cViewPr varScale="1">
        <p:scale>
          <a:sx n="55" d="100"/>
          <a:sy n="55" d="100"/>
        </p:scale>
        <p:origin x="6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88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1E345-3B5E-4FC8-A9E3-65398132C002}" type="doc">
      <dgm:prSet loTypeId="urn:microsoft.com/office/officeart/2005/8/layout/vProcess5" loCatId="process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zh-CN" altLang="en-US"/>
        </a:p>
      </dgm:t>
    </dgm:pt>
    <dgm:pt modelId="{79E08AF5-EEBD-4706-B2BD-373B59C9A80C}" type="pres">
      <dgm:prSet presAssocID="{AF61E345-3B5E-4FC8-A9E3-65398132C002}" presName="outerComposite" presStyleCnt="0">
        <dgm:presLayoutVars>
          <dgm:chMax val="5"/>
          <dgm:dir/>
          <dgm:resizeHandles val="exact"/>
        </dgm:presLayoutVars>
      </dgm:prSet>
      <dgm:spPr/>
    </dgm:pt>
    <dgm:pt modelId="{BAE99EC3-4798-4B78-A73A-0C6C7AF73D91}" type="pres">
      <dgm:prSet presAssocID="{AF61E345-3B5E-4FC8-A9E3-65398132C002}" presName="dummyMaxCanvas" presStyleCnt="0">
        <dgm:presLayoutVars/>
      </dgm:prSet>
      <dgm:spPr/>
    </dgm:pt>
  </dgm:ptLst>
  <dgm:cxnLst>
    <dgm:cxn modelId="{681D72F7-A372-4A53-A456-622809AC7871}" type="presOf" srcId="{AF61E345-3B5E-4FC8-A9E3-65398132C002}" destId="{79E08AF5-EEBD-4706-B2BD-373B59C9A80C}" srcOrd="0" destOrd="0" presId="urn:microsoft.com/office/officeart/2005/8/layout/vProcess5"/>
    <dgm:cxn modelId="{15B8FEEF-CA6F-4D83-9DAB-73BE2D0F32EC}" type="presParOf" srcId="{79E08AF5-EEBD-4706-B2BD-373B59C9A80C}" destId="{BAE99EC3-4798-4B78-A73A-0C6C7AF73D91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015C97-1B0C-47F0-80CD-6BCB1DBE257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E561BA4-A540-4980-9C1F-B8FD29526561}">
      <dgm:prSet phldrT="[文本]" custT="1"/>
      <dgm:spPr/>
      <dgm:t>
        <a:bodyPr/>
        <a:lstStyle/>
        <a:p>
          <a:r>
            <a:rPr lang="en-US" sz="2000" dirty="0"/>
            <a:t>1</a:t>
          </a:r>
          <a:r>
            <a:rPr lang="zh-CN" sz="2000" dirty="0"/>
            <a:t>．你还知道哪些网页编辑技术？</a:t>
          </a:r>
          <a:endParaRPr lang="en-US" altLang="zh-CN" sz="2000" dirty="0"/>
        </a:p>
      </dgm:t>
    </dgm:pt>
    <dgm:pt modelId="{8930125E-4EA9-426B-9224-A1ED2B73D497}" type="parTrans" cxnId="{0720377F-7A97-4B44-B7DC-68C1582FE50D}">
      <dgm:prSet/>
      <dgm:spPr/>
      <dgm:t>
        <a:bodyPr/>
        <a:lstStyle/>
        <a:p>
          <a:endParaRPr lang="zh-CN" altLang="en-US"/>
        </a:p>
      </dgm:t>
    </dgm:pt>
    <dgm:pt modelId="{CB4746F5-0656-4736-9A11-C20A7D3E70D7}" type="sibTrans" cxnId="{0720377F-7A97-4B44-B7DC-68C1582FE50D}">
      <dgm:prSet/>
      <dgm:spPr/>
      <dgm:t>
        <a:bodyPr/>
        <a:lstStyle/>
        <a:p>
          <a:endParaRPr lang="zh-CN" altLang="en-US"/>
        </a:p>
      </dgm:t>
    </dgm:pt>
    <dgm:pt modelId="{B9BCB31D-C4CC-4750-946F-DA52C13157BF}">
      <dgm:prSet phldrT="[文本]" custT="1"/>
      <dgm:spPr/>
      <dgm:t>
        <a:bodyPr/>
        <a:lstStyle/>
        <a:p>
          <a:r>
            <a:rPr lang="en-US" sz="2000" dirty="0"/>
            <a:t>2</a:t>
          </a:r>
          <a:r>
            <a:rPr lang="zh-CN" sz="2000" dirty="0"/>
            <a:t>．你</a:t>
          </a:r>
          <a:r>
            <a:rPr lang="zh-CN" altLang="en-US" sz="2000" dirty="0"/>
            <a:t>能</a:t>
          </a:r>
          <a:r>
            <a:rPr lang="zh-CN" sz="2000" dirty="0"/>
            <a:t>使用合适的工具来编辑网页吗？</a:t>
          </a:r>
          <a:endParaRPr lang="zh-CN" altLang="en-US" sz="2000" dirty="0"/>
        </a:p>
      </dgm:t>
    </dgm:pt>
    <dgm:pt modelId="{585EAC1C-A69C-467A-874C-512AAB07B87E}" type="parTrans" cxnId="{7A4845A9-8F11-428D-AEAD-D53EA8B9F7A7}">
      <dgm:prSet/>
      <dgm:spPr/>
      <dgm:t>
        <a:bodyPr/>
        <a:lstStyle/>
        <a:p>
          <a:endParaRPr lang="zh-CN" altLang="en-US"/>
        </a:p>
      </dgm:t>
    </dgm:pt>
    <dgm:pt modelId="{B2A55872-ED4B-4DFF-A4C9-C076EB7EC8EA}" type="sibTrans" cxnId="{7A4845A9-8F11-428D-AEAD-D53EA8B9F7A7}">
      <dgm:prSet/>
      <dgm:spPr/>
      <dgm:t>
        <a:bodyPr/>
        <a:lstStyle/>
        <a:p>
          <a:endParaRPr lang="zh-CN" altLang="en-US"/>
        </a:p>
      </dgm:t>
    </dgm:pt>
    <dgm:pt modelId="{1BCC46D9-370A-4AF5-A246-AB151F5778A0}">
      <dgm:prSet phldrT="[文本]" custT="1"/>
      <dgm:spPr/>
      <dgm:t>
        <a:bodyPr/>
        <a:lstStyle/>
        <a:p>
          <a:r>
            <a:rPr lang="en-US" sz="2000" dirty="0"/>
            <a:t>3</a:t>
          </a:r>
          <a:r>
            <a:rPr lang="zh-CN" sz="2000" dirty="0"/>
            <a:t>．网页编辑的本质是什么？</a:t>
          </a:r>
          <a:endParaRPr lang="zh-CN" altLang="en-US" sz="2000" dirty="0"/>
        </a:p>
      </dgm:t>
    </dgm:pt>
    <dgm:pt modelId="{D93898EF-A5AF-4AB6-9B89-404ACC0B000C}" type="parTrans" cxnId="{D081DD65-F15B-4A15-9EA2-17EE96A5CF6C}">
      <dgm:prSet/>
      <dgm:spPr/>
      <dgm:t>
        <a:bodyPr/>
        <a:lstStyle/>
        <a:p>
          <a:endParaRPr lang="zh-CN" altLang="en-US"/>
        </a:p>
      </dgm:t>
    </dgm:pt>
    <dgm:pt modelId="{DB15A911-7AC2-40BD-B690-19A0857E24A6}" type="sibTrans" cxnId="{D081DD65-F15B-4A15-9EA2-17EE96A5CF6C}">
      <dgm:prSet/>
      <dgm:spPr/>
      <dgm:t>
        <a:bodyPr/>
        <a:lstStyle/>
        <a:p>
          <a:endParaRPr lang="zh-CN" altLang="en-US"/>
        </a:p>
      </dgm:t>
    </dgm:pt>
    <dgm:pt modelId="{D75C7DA1-4CD8-4485-BA48-83F93651CB15}" type="pres">
      <dgm:prSet presAssocID="{0C015C97-1B0C-47F0-80CD-6BCB1DBE2572}" presName="linear" presStyleCnt="0">
        <dgm:presLayoutVars>
          <dgm:dir/>
          <dgm:animLvl val="lvl"/>
          <dgm:resizeHandles val="exact"/>
        </dgm:presLayoutVars>
      </dgm:prSet>
      <dgm:spPr/>
    </dgm:pt>
    <dgm:pt modelId="{F583D268-BE00-41DC-A968-6559E9ECB0C8}" type="pres">
      <dgm:prSet presAssocID="{7E561BA4-A540-4980-9C1F-B8FD29526561}" presName="parentLin" presStyleCnt="0"/>
      <dgm:spPr/>
    </dgm:pt>
    <dgm:pt modelId="{F866D9FD-11F3-40FF-9533-1BF173BD3331}" type="pres">
      <dgm:prSet presAssocID="{7E561BA4-A540-4980-9C1F-B8FD29526561}" presName="parentLeftMargin" presStyleLbl="node1" presStyleIdx="0" presStyleCnt="3"/>
      <dgm:spPr/>
    </dgm:pt>
    <dgm:pt modelId="{B3C03DF5-B4A2-475B-9522-C07935EA7007}" type="pres">
      <dgm:prSet presAssocID="{7E561BA4-A540-4980-9C1F-B8FD29526561}" presName="parentText" presStyleLbl="node1" presStyleIdx="0" presStyleCnt="3" custScaleX="111882">
        <dgm:presLayoutVars>
          <dgm:chMax val="0"/>
          <dgm:bulletEnabled val="1"/>
        </dgm:presLayoutVars>
      </dgm:prSet>
      <dgm:spPr/>
    </dgm:pt>
    <dgm:pt modelId="{29EAFA50-B0AB-4C65-8303-1A35C517BB9B}" type="pres">
      <dgm:prSet presAssocID="{7E561BA4-A540-4980-9C1F-B8FD29526561}" presName="negativeSpace" presStyleCnt="0"/>
      <dgm:spPr/>
    </dgm:pt>
    <dgm:pt modelId="{07451128-E354-4E85-9EC3-1DF6EE2F4FC0}" type="pres">
      <dgm:prSet presAssocID="{7E561BA4-A540-4980-9C1F-B8FD29526561}" presName="childText" presStyleLbl="conFgAcc1" presStyleIdx="0" presStyleCnt="3" custScaleX="87910">
        <dgm:presLayoutVars>
          <dgm:bulletEnabled val="1"/>
        </dgm:presLayoutVars>
      </dgm:prSet>
      <dgm:spPr/>
    </dgm:pt>
    <dgm:pt modelId="{B90434A4-831D-41A4-A5CA-C8A773A1FB48}" type="pres">
      <dgm:prSet presAssocID="{CB4746F5-0656-4736-9A11-C20A7D3E70D7}" presName="spaceBetweenRectangles" presStyleCnt="0"/>
      <dgm:spPr/>
    </dgm:pt>
    <dgm:pt modelId="{9290CDCA-72F9-4D64-B2A8-B47C42B98EC9}" type="pres">
      <dgm:prSet presAssocID="{B9BCB31D-C4CC-4750-946F-DA52C13157BF}" presName="parentLin" presStyleCnt="0"/>
      <dgm:spPr/>
    </dgm:pt>
    <dgm:pt modelId="{583DD467-3762-4C7A-894A-E5DE23F41CB2}" type="pres">
      <dgm:prSet presAssocID="{B9BCB31D-C4CC-4750-946F-DA52C13157BF}" presName="parentLeftMargin" presStyleLbl="node1" presStyleIdx="0" presStyleCnt="3"/>
      <dgm:spPr/>
    </dgm:pt>
    <dgm:pt modelId="{40DB7D70-B861-44F2-93A8-01AC0A9B2C19}" type="pres">
      <dgm:prSet presAssocID="{B9BCB31D-C4CC-4750-946F-DA52C13157BF}" presName="parentText" presStyleLbl="node1" presStyleIdx="1" presStyleCnt="3" custScaleX="111855">
        <dgm:presLayoutVars>
          <dgm:chMax val="0"/>
          <dgm:bulletEnabled val="1"/>
        </dgm:presLayoutVars>
      </dgm:prSet>
      <dgm:spPr/>
    </dgm:pt>
    <dgm:pt modelId="{525DD949-AF68-4E0C-B342-6FDA6703485F}" type="pres">
      <dgm:prSet presAssocID="{B9BCB31D-C4CC-4750-946F-DA52C13157BF}" presName="negativeSpace" presStyleCnt="0"/>
      <dgm:spPr/>
    </dgm:pt>
    <dgm:pt modelId="{CC8254B4-878C-4B94-B451-AC894598F603}" type="pres">
      <dgm:prSet presAssocID="{B9BCB31D-C4CC-4750-946F-DA52C13157BF}" presName="childText" presStyleLbl="conFgAcc1" presStyleIdx="1" presStyleCnt="3" custScaleX="87911">
        <dgm:presLayoutVars>
          <dgm:bulletEnabled val="1"/>
        </dgm:presLayoutVars>
      </dgm:prSet>
      <dgm:spPr/>
    </dgm:pt>
    <dgm:pt modelId="{242FDF3B-9333-4542-8215-F2DDEBEA240F}" type="pres">
      <dgm:prSet presAssocID="{B2A55872-ED4B-4DFF-A4C9-C076EB7EC8EA}" presName="spaceBetweenRectangles" presStyleCnt="0"/>
      <dgm:spPr/>
    </dgm:pt>
    <dgm:pt modelId="{F8383B45-70CE-445F-A6DC-90633AF40E08}" type="pres">
      <dgm:prSet presAssocID="{1BCC46D9-370A-4AF5-A246-AB151F5778A0}" presName="parentLin" presStyleCnt="0"/>
      <dgm:spPr/>
    </dgm:pt>
    <dgm:pt modelId="{730FC606-F52A-4929-B318-434FBAC2B569}" type="pres">
      <dgm:prSet presAssocID="{1BCC46D9-370A-4AF5-A246-AB151F5778A0}" presName="parentLeftMargin" presStyleLbl="node1" presStyleIdx="1" presStyleCnt="3"/>
      <dgm:spPr/>
    </dgm:pt>
    <dgm:pt modelId="{16969928-6FA3-4C00-A07B-1AB0BD56F6B9}" type="pres">
      <dgm:prSet presAssocID="{1BCC46D9-370A-4AF5-A246-AB151F5778A0}" presName="parentText" presStyleLbl="node1" presStyleIdx="2" presStyleCnt="3" custScaleX="111882">
        <dgm:presLayoutVars>
          <dgm:chMax val="0"/>
          <dgm:bulletEnabled val="1"/>
        </dgm:presLayoutVars>
      </dgm:prSet>
      <dgm:spPr/>
    </dgm:pt>
    <dgm:pt modelId="{E41A3BDF-BE9F-4BDC-8E29-4A46DD10D52F}" type="pres">
      <dgm:prSet presAssocID="{1BCC46D9-370A-4AF5-A246-AB151F5778A0}" presName="negativeSpace" presStyleCnt="0"/>
      <dgm:spPr/>
    </dgm:pt>
    <dgm:pt modelId="{DC26F575-E25D-44BF-860B-84AD398FA8CB}" type="pres">
      <dgm:prSet presAssocID="{1BCC46D9-370A-4AF5-A246-AB151F5778A0}" presName="childText" presStyleLbl="conFgAcc1" presStyleIdx="2" presStyleCnt="3" custScaleX="87911">
        <dgm:presLayoutVars>
          <dgm:bulletEnabled val="1"/>
        </dgm:presLayoutVars>
      </dgm:prSet>
      <dgm:spPr/>
    </dgm:pt>
  </dgm:ptLst>
  <dgm:cxnLst>
    <dgm:cxn modelId="{782EDB5F-6DDE-42FD-AC81-95BBC1CE3323}" type="presOf" srcId="{7E561BA4-A540-4980-9C1F-B8FD29526561}" destId="{F866D9FD-11F3-40FF-9533-1BF173BD3331}" srcOrd="0" destOrd="0" presId="urn:microsoft.com/office/officeart/2005/8/layout/list1"/>
    <dgm:cxn modelId="{D081DD65-F15B-4A15-9EA2-17EE96A5CF6C}" srcId="{0C015C97-1B0C-47F0-80CD-6BCB1DBE2572}" destId="{1BCC46D9-370A-4AF5-A246-AB151F5778A0}" srcOrd="2" destOrd="0" parTransId="{D93898EF-A5AF-4AB6-9B89-404ACC0B000C}" sibTransId="{DB15A911-7AC2-40BD-B690-19A0857E24A6}"/>
    <dgm:cxn modelId="{48729E76-E50B-4FE6-A246-B2FD7BF7C452}" type="presOf" srcId="{B9BCB31D-C4CC-4750-946F-DA52C13157BF}" destId="{583DD467-3762-4C7A-894A-E5DE23F41CB2}" srcOrd="0" destOrd="0" presId="urn:microsoft.com/office/officeart/2005/8/layout/list1"/>
    <dgm:cxn modelId="{0720377F-7A97-4B44-B7DC-68C1582FE50D}" srcId="{0C015C97-1B0C-47F0-80CD-6BCB1DBE2572}" destId="{7E561BA4-A540-4980-9C1F-B8FD29526561}" srcOrd="0" destOrd="0" parTransId="{8930125E-4EA9-426B-9224-A1ED2B73D497}" sibTransId="{CB4746F5-0656-4736-9A11-C20A7D3E70D7}"/>
    <dgm:cxn modelId="{DA452F88-BBA3-4102-BE44-5D5EBBE7DF8E}" type="presOf" srcId="{1BCC46D9-370A-4AF5-A246-AB151F5778A0}" destId="{730FC606-F52A-4929-B318-434FBAC2B569}" srcOrd="0" destOrd="0" presId="urn:microsoft.com/office/officeart/2005/8/layout/list1"/>
    <dgm:cxn modelId="{CB6BE592-F59D-48A4-B6BB-CA3153BF4BB0}" type="presOf" srcId="{7E561BA4-A540-4980-9C1F-B8FD29526561}" destId="{B3C03DF5-B4A2-475B-9522-C07935EA7007}" srcOrd="1" destOrd="0" presId="urn:microsoft.com/office/officeart/2005/8/layout/list1"/>
    <dgm:cxn modelId="{9C851C98-B248-4635-A79E-BFA3137A188E}" type="presOf" srcId="{1BCC46D9-370A-4AF5-A246-AB151F5778A0}" destId="{16969928-6FA3-4C00-A07B-1AB0BD56F6B9}" srcOrd="1" destOrd="0" presId="urn:microsoft.com/office/officeart/2005/8/layout/list1"/>
    <dgm:cxn modelId="{7A4845A9-8F11-428D-AEAD-D53EA8B9F7A7}" srcId="{0C015C97-1B0C-47F0-80CD-6BCB1DBE2572}" destId="{B9BCB31D-C4CC-4750-946F-DA52C13157BF}" srcOrd="1" destOrd="0" parTransId="{585EAC1C-A69C-467A-874C-512AAB07B87E}" sibTransId="{B2A55872-ED4B-4DFF-A4C9-C076EB7EC8EA}"/>
    <dgm:cxn modelId="{B9BB85B4-66A1-41A2-A2D7-602D36FAB591}" type="presOf" srcId="{0C015C97-1B0C-47F0-80CD-6BCB1DBE2572}" destId="{D75C7DA1-4CD8-4485-BA48-83F93651CB15}" srcOrd="0" destOrd="0" presId="urn:microsoft.com/office/officeart/2005/8/layout/list1"/>
    <dgm:cxn modelId="{8255FBF6-B7FB-476A-BD0A-6DD15F4BCDB1}" type="presOf" srcId="{B9BCB31D-C4CC-4750-946F-DA52C13157BF}" destId="{40DB7D70-B861-44F2-93A8-01AC0A9B2C19}" srcOrd="1" destOrd="0" presId="urn:microsoft.com/office/officeart/2005/8/layout/list1"/>
    <dgm:cxn modelId="{C4DA7010-6041-48BB-B0B2-99ECEC8832A9}" type="presParOf" srcId="{D75C7DA1-4CD8-4485-BA48-83F93651CB15}" destId="{F583D268-BE00-41DC-A968-6559E9ECB0C8}" srcOrd="0" destOrd="0" presId="urn:microsoft.com/office/officeart/2005/8/layout/list1"/>
    <dgm:cxn modelId="{A75178EA-6A45-4E2C-9D9F-51181EFBB3E0}" type="presParOf" srcId="{F583D268-BE00-41DC-A968-6559E9ECB0C8}" destId="{F866D9FD-11F3-40FF-9533-1BF173BD3331}" srcOrd="0" destOrd="0" presId="urn:microsoft.com/office/officeart/2005/8/layout/list1"/>
    <dgm:cxn modelId="{52FC245A-29D4-4FDF-ADFB-8B6447857AF9}" type="presParOf" srcId="{F583D268-BE00-41DC-A968-6559E9ECB0C8}" destId="{B3C03DF5-B4A2-475B-9522-C07935EA7007}" srcOrd="1" destOrd="0" presId="urn:microsoft.com/office/officeart/2005/8/layout/list1"/>
    <dgm:cxn modelId="{4542F032-E96D-4A43-A1B9-DE8494F03844}" type="presParOf" srcId="{D75C7DA1-4CD8-4485-BA48-83F93651CB15}" destId="{29EAFA50-B0AB-4C65-8303-1A35C517BB9B}" srcOrd="1" destOrd="0" presId="urn:microsoft.com/office/officeart/2005/8/layout/list1"/>
    <dgm:cxn modelId="{71A727E2-D27E-4CC4-89D0-CC0A26E1DEF8}" type="presParOf" srcId="{D75C7DA1-4CD8-4485-BA48-83F93651CB15}" destId="{07451128-E354-4E85-9EC3-1DF6EE2F4FC0}" srcOrd="2" destOrd="0" presId="urn:microsoft.com/office/officeart/2005/8/layout/list1"/>
    <dgm:cxn modelId="{5EE447C0-F1D4-4B5C-9CCD-0B1F8EE52325}" type="presParOf" srcId="{D75C7DA1-4CD8-4485-BA48-83F93651CB15}" destId="{B90434A4-831D-41A4-A5CA-C8A773A1FB48}" srcOrd="3" destOrd="0" presId="urn:microsoft.com/office/officeart/2005/8/layout/list1"/>
    <dgm:cxn modelId="{3AD6C14B-DFC1-4F5F-99FE-160F7E4F8D6E}" type="presParOf" srcId="{D75C7DA1-4CD8-4485-BA48-83F93651CB15}" destId="{9290CDCA-72F9-4D64-B2A8-B47C42B98EC9}" srcOrd="4" destOrd="0" presId="urn:microsoft.com/office/officeart/2005/8/layout/list1"/>
    <dgm:cxn modelId="{072F967E-AE6C-4262-A553-BF7ED353330B}" type="presParOf" srcId="{9290CDCA-72F9-4D64-B2A8-B47C42B98EC9}" destId="{583DD467-3762-4C7A-894A-E5DE23F41CB2}" srcOrd="0" destOrd="0" presId="urn:microsoft.com/office/officeart/2005/8/layout/list1"/>
    <dgm:cxn modelId="{087F88B2-8874-4329-8F6C-74210ADE2FA9}" type="presParOf" srcId="{9290CDCA-72F9-4D64-B2A8-B47C42B98EC9}" destId="{40DB7D70-B861-44F2-93A8-01AC0A9B2C19}" srcOrd="1" destOrd="0" presId="urn:microsoft.com/office/officeart/2005/8/layout/list1"/>
    <dgm:cxn modelId="{DA736DEB-D409-4465-B749-F95B75CD8A49}" type="presParOf" srcId="{D75C7DA1-4CD8-4485-BA48-83F93651CB15}" destId="{525DD949-AF68-4E0C-B342-6FDA6703485F}" srcOrd="5" destOrd="0" presId="urn:microsoft.com/office/officeart/2005/8/layout/list1"/>
    <dgm:cxn modelId="{DD62F6D6-0F3B-4FA3-9EDA-675A01BB92FE}" type="presParOf" srcId="{D75C7DA1-4CD8-4485-BA48-83F93651CB15}" destId="{CC8254B4-878C-4B94-B451-AC894598F603}" srcOrd="6" destOrd="0" presId="urn:microsoft.com/office/officeart/2005/8/layout/list1"/>
    <dgm:cxn modelId="{3D61F79B-17A8-4B26-B64B-01942D7794FC}" type="presParOf" srcId="{D75C7DA1-4CD8-4485-BA48-83F93651CB15}" destId="{242FDF3B-9333-4542-8215-F2DDEBEA240F}" srcOrd="7" destOrd="0" presId="urn:microsoft.com/office/officeart/2005/8/layout/list1"/>
    <dgm:cxn modelId="{EC2DABB3-2BD6-4D68-8A85-43768DCF6E8A}" type="presParOf" srcId="{D75C7DA1-4CD8-4485-BA48-83F93651CB15}" destId="{F8383B45-70CE-445F-A6DC-90633AF40E08}" srcOrd="8" destOrd="0" presId="urn:microsoft.com/office/officeart/2005/8/layout/list1"/>
    <dgm:cxn modelId="{E778C3E4-CD99-4698-A8B5-ABA59B7F112D}" type="presParOf" srcId="{F8383B45-70CE-445F-A6DC-90633AF40E08}" destId="{730FC606-F52A-4929-B318-434FBAC2B569}" srcOrd="0" destOrd="0" presId="urn:microsoft.com/office/officeart/2005/8/layout/list1"/>
    <dgm:cxn modelId="{F75C854E-DFD4-4893-9466-0841517DD043}" type="presParOf" srcId="{F8383B45-70CE-445F-A6DC-90633AF40E08}" destId="{16969928-6FA3-4C00-A07B-1AB0BD56F6B9}" srcOrd="1" destOrd="0" presId="urn:microsoft.com/office/officeart/2005/8/layout/list1"/>
    <dgm:cxn modelId="{C348DAFE-0B23-455A-A5B6-4A510B079B82}" type="presParOf" srcId="{D75C7DA1-4CD8-4485-BA48-83F93651CB15}" destId="{E41A3BDF-BE9F-4BDC-8E29-4A46DD10D52F}" srcOrd="9" destOrd="0" presId="urn:microsoft.com/office/officeart/2005/8/layout/list1"/>
    <dgm:cxn modelId="{5731024A-8F1F-4502-8A41-20FCC98E9C5B}" type="presParOf" srcId="{D75C7DA1-4CD8-4485-BA48-83F93651CB15}" destId="{DC26F575-E25D-44BF-860B-84AD398FA8C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BD0181-26F2-45C1-8039-A5EC1E24F2E0}" type="doc">
      <dgm:prSet loTypeId="urn:microsoft.com/office/officeart/2005/8/layout/hierarchy2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zh-CN" altLang="en-US"/>
        </a:p>
      </dgm:t>
    </dgm:pt>
    <dgm:pt modelId="{1F6445F3-F859-4B69-88F0-9003BBEF5B65}">
      <dgm:prSet phldrT="[文本]" custT="1"/>
      <dgm:spPr/>
      <dgm:t>
        <a:bodyPr/>
        <a:lstStyle/>
        <a:p>
          <a:r>
            <a:rPr lang="zh-CN" altLang="en-US" sz="2000" dirty="0"/>
            <a:t>网页编辑技术</a:t>
          </a:r>
        </a:p>
      </dgm:t>
    </dgm:pt>
    <dgm:pt modelId="{392C5087-82C3-4932-9148-EFD6AC949368}" type="parTrans" cxnId="{1A9DAE86-0332-448F-918C-B596183C525C}">
      <dgm:prSet/>
      <dgm:spPr/>
      <dgm:t>
        <a:bodyPr/>
        <a:lstStyle/>
        <a:p>
          <a:endParaRPr lang="zh-CN" altLang="en-US" sz="1100"/>
        </a:p>
      </dgm:t>
    </dgm:pt>
    <dgm:pt modelId="{4879218D-D80A-4889-BBF2-873F6C3CA62A}" type="sibTrans" cxnId="{1A9DAE86-0332-448F-918C-B596183C525C}">
      <dgm:prSet/>
      <dgm:spPr/>
      <dgm:t>
        <a:bodyPr/>
        <a:lstStyle/>
        <a:p>
          <a:endParaRPr lang="zh-CN" altLang="en-US" sz="1100"/>
        </a:p>
      </dgm:t>
    </dgm:pt>
    <dgm:pt modelId="{0CFFD670-EBB4-45B9-89A7-75A75EC0F338}">
      <dgm:prSet phldrT="[文本]" custT="1"/>
      <dgm:spPr/>
      <dgm:t>
        <a:bodyPr/>
        <a:lstStyle/>
        <a:p>
          <a:r>
            <a:rPr lang="zh-CN" altLang="en-US" sz="2000" dirty="0"/>
            <a:t>网页代码编写</a:t>
          </a:r>
        </a:p>
      </dgm:t>
    </dgm:pt>
    <dgm:pt modelId="{92CDE8B6-8C81-41E9-A0D2-2E54A20CE629}" type="parTrans" cxnId="{81F03882-9CB2-4860-A3CA-BD87B3E5541F}">
      <dgm:prSet custT="1"/>
      <dgm:spPr/>
      <dgm:t>
        <a:bodyPr/>
        <a:lstStyle/>
        <a:p>
          <a:endParaRPr lang="zh-CN" altLang="en-US" sz="100"/>
        </a:p>
      </dgm:t>
    </dgm:pt>
    <dgm:pt modelId="{40E1897A-4FEC-4673-8743-7CACE722921A}" type="sibTrans" cxnId="{81F03882-9CB2-4860-A3CA-BD87B3E5541F}">
      <dgm:prSet/>
      <dgm:spPr/>
      <dgm:t>
        <a:bodyPr/>
        <a:lstStyle/>
        <a:p>
          <a:endParaRPr lang="zh-CN" altLang="en-US" sz="1100"/>
        </a:p>
      </dgm:t>
    </dgm:pt>
    <dgm:pt modelId="{12F97692-B698-4733-9362-2D0E89F05429}">
      <dgm:prSet phldrT="[文本]" custT="1"/>
      <dgm:spPr/>
      <dgm:t>
        <a:bodyPr/>
        <a:lstStyle/>
        <a:p>
          <a:r>
            <a:rPr lang="zh-CN" altLang="en-US" sz="2000" dirty="0"/>
            <a:t>在线网页编辑</a:t>
          </a:r>
        </a:p>
      </dgm:t>
    </dgm:pt>
    <dgm:pt modelId="{FE49B928-F322-45E4-99B9-1C29BCD31D18}" type="parTrans" cxnId="{13DAE202-058A-4171-AAE7-E0F0762032CA}">
      <dgm:prSet custT="1"/>
      <dgm:spPr/>
      <dgm:t>
        <a:bodyPr/>
        <a:lstStyle/>
        <a:p>
          <a:endParaRPr lang="zh-CN" altLang="en-US" sz="100"/>
        </a:p>
      </dgm:t>
    </dgm:pt>
    <dgm:pt modelId="{6FBC05C6-2237-458E-985D-DABFBC89E7F7}" type="sibTrans" cxnId="{13DAE202-058A-4171-AAE7-E0F0762032CA}">
      <dgm:prSet/>
      <dgm:spPr/>
      <dgm:t>
        <a:bodyPr/>
        <a:lstStyle/>
        <a:p>
          <a:endParaRPr lang="zh-CN" altLang="en-US" sz="1100"/>
        </a:p>
      </dgm:t>
    </dgm:pt>
    <dgm:pt modelId="{84B92699-E1C3-48A7-ACEC-A6D1A02D4564}" type="pres">
      <dgm:prSet presAssocID="{C6BD0181-26F2-45C1-8039-A5EC1E24F2E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C33F13-FFE1-4666-8216-312285767F33}" type="pres">
      <dgm:prSet presAssocID="{1F6445F3-F859-4B69-88F0-9003BBEF5B65}" presName="root1" presStyleCnt="0"/>
      <dgm:spPr/>
    </dgm:pt>
    <dgm:pt modelId="{59E807E5-C3F0-4FD6-AB8B-636E48165BCC}" type="pres">
      <dgm:prSet presAssocID="{1F6445F3-F859-4B69-88F0-9003BBEF5B65}" presName="LevelOneTextNode" presStyleLbl="node0" presStyleIdx="0" presStyleCnt="1" custScaleX="47182" custScaleY="35264">
        <dgm:presLayoutVars>
          <dgm:chPref val="3"/>
        </dgm:presLayoutVars>
      </dgm:prSet>
      <dgm:spPr/>
    </dgm:pt>
    <dgm:pt modelId="{C6885D77-6C14-4C3B-BD0B-C169ED803278}" type="pres">
      <dgm:prSet presAssocID="{1F6445F3-F859-4B69-88F0-9003BBEF5B65}" presName="level2hierChild" presStyleCnt="0"/>
      <dgm:spPr/>
    </dgm:pt>
    <dgm:pt modelId="{F236348C-FA76-40CD-820E-E6C8E113B3E3}" type="pres">
      <dgm:prSet presAssocID="{92CDE8B6-8C81-41E9-A0D2-2E54A20CE629}" presName="conn2-1" presStyleLbl="parChTrans1D2" presStyleIdx="0" presStyleCnt="2"/>
      <dgm:spPr/>
    </dgm:pt>
    <dgm:pt modelId="{996B5CD3-40AB-4E97-A8A8-D3620EEDA41A}" type="pres">
      <dgm:prSet presAssocID="{92CDE8B6-8C81-41E9-A0D2-2E54A20CE629}" presName="connTx" presStyleLbl="parChTrans1D2" presStyleIdx="0" presStyleCnt="2"/>
      <dgm:spPr/>
    </dgm:pt>
    <dgm:pt modelId="{DCA79DD0-5879-45B0-9A07-8FEA9F3577F5}" type="pres">
      <dgm:prSet presAssocID="{0CFFD670-EBB4-45B9-89A7-75A75EC0F338}" presName="root2" presStyleCnt="0"/>
      <dgm:spPr/>
    </dgm:pt>
    <dgm:pt modelId="{96E900D4-E281-4734-B0D5-B453A8CEE7EE}" type="pres">
      <dgm:prSet presAssocID="{0CFFD670-EBB4-45B9-89A7-75A75EC0F338}" presName="LevelTwoTextNode" presStyleLbl="node2" presStyleIdx="0" presStyleCnt="2" custScaleX="46241" custScaleY="35197">
        <dgm:presLayoutVars>
          <dgm:chPref val="3"/>
        </dgm:presLayoutVars>
      </dgm:prSet>
      <dgm:spPr/>
    </dgm:pt>
    <dgm:pt modelId="{79DE607F-5CB3-46FC-9A55-BBE13C2F4B17}" type="pres">
      <dgm:prSet presAssocID="{0CFFD670-EBB4-45B9-89A7-75A75EC0F338}" presName="level3hierChild" presStyleCnt="0"/>
      <dgm:spPr/>
    </dgm:pt>
    <dgm:pt modelId="{03FA6C2D-3B4C-4559-A3D5-67935E3280F5}" type="pres">
      <dgm:prSet presAssocID="{FE49B928-F322-45E4-99B9-1C29BCD31D18}" presName="conn2-1" presStyleLbl="parChTrans1D2" presStyleIdx="1" presStyleCnt="2"/>
      <dgm:spPr/>
    </dgm:pt>
    <dgm:pt modelId="{FAE82922-2622-4118-9769-881D069578CB}" type="pres">
      <dgm:prSet presAssocID="{FE49B928-F322-45E4-99B9-1C29BCD31D18}" presName="connTx" presStyleLbl="parChTrans1D2" presStyleIdx="1" presStyleCnt="2"/>
      <dgm:spPr/>
    </dgm:pt>
    <dgm:pt modelId="{F35366DC-92F9-4061-8F1E-30662987B154}" type="pres">
      <dgm:prSet presAssocID="{12F97692-B698-4733-9362-2D0E89F05429}" presName="root2" presStyleCnt="0"/>
      <dgm:spPr/>
    </dgm:pt>
    <dgm:pt modelId="{193D24AD-7B62-407E-A2A0-C6EC1263D21C}" type="pres">
      <dgm:prSet presAssocID="{12F97692-B698-4733-9362-2D0E89F05429}" presName="LevelTwoTextNode" presStyleLbl="node2" presStyleIdx="1" presStyleCnt="2" custScaleX="46124" custScaleY="35200" custLinFactNeighborX="-104" custLinFactNeighborY="618">
        <dgm:presLayoutVars>
          <dgm:chPref val="3"/>
        </dgm:presLayoutVars>
      </dgm:prSet>
      <dgm:spPr/>
    </dgm:pt>
    <dgm:pt modelId="{77235B95-C57F-441C-BB03-23856C0E761C}" type="pres">
      <dgm:prSet presAssocID="{12F97692-B698-4733-9362-2D0E89F05429}" presName="level3hierChild" presStyleCnt="0"/>
      <dgm:spPr/>
    </dgm:pt>
  </dgm:ptLst>
  <dgm:cxnLst>
    <dgm:cxn modelId="{13DAE202-058A-4171-AAE7-E0F0762032CA}" srcId="{1F6445F3-F859-4B69-88F0-9003BBEF5B65}" destId="{12F97692-B698-4733-9362-2D0E89F05429}" srcOrd="1" destOrd="0" parTransId="{FE49B928-F322-45E4-99B9-1C29BCD31D18}" sibTransId="{6FBC05C6-2237-458E-985D-DABFBC89E7F7}"/>
    <dgm:cxn modelId="{4C2E4F3B-2800-40EF-AA8E-05189BA75C87}" type="presOf" srcId="{FE49B928-F322-45E4-99B9-1C29BCD31D18}" destId="{FAE82922-2622-4118-9769-881D069578CB}" srcOrd="1" destOrd="0" presId="urn:microsoft.com/office/officeart/2005/8/layout/hierarchy2"/>
    <dgm:cxn modelId="{B8F0774D-F233-46D7-9A18-6F24A023C694}" type="presOf" srcId="{92CDE8B6-8C81-41E9-A0D2-2E54A20CE629}" destId="{996B5CD3-40AB-4E97-A8A8-D3620EEDA41A}" srcOrd="1" destOrd="0" presId="urn:microsoft.com/office/officeart/2005/8/layout/hierarchy2"/>
    <dgm:cxn modelId="{EC2B8F4F-9B5B-4875-9CEF-DC748B5F763F}" type="presOf" srcId="{C6BD0181-26F2-45C1-8039-A5EC1E24F2E0}" destId="{84B92699-E1C3-48A7-ACEC-A6D1A02D4564}" srcOrd="0" destOrd="0" presId="urn:microsoft.com/office/officeart/2005/8/layout/hierarchy2"/>
    <dgm:cxn modelId="{81F03882-9CB2-4860-A3CA-BD87B3E5541F}" srcId="{1F6445F3-F859-4B69-88F0-9003BBEF5B65}" destId="{0CFFD670-EBB4-45B9-89A7-75A75EC0F338}" srcOrd="0" destOrd="0" parTransId="{92CDE8B6-8C81-41E9-A0D2-2E54A20CE629}" sibTransId="{40E1897A-4FEC-4673-8743-7CACE722921A}"/>
    <dgm:cxn modelId="{1A9DAE86-0332-448F-918C-B596183C525C}" srcId="{C6BD0181-26F2-45C1-8039-A5EC1E24F2E0}" destId="{1F6445F3-F859-4B69-88F0-9003BBEF5B65}" srcOrd="0" destOrd="0" parTransId="{392C5087-82C3-4932-9148-EFD6AC949368}" sibTransId="{4879218D-D80A-4889-BBF2-873F6C3CA62A}"/>
    <dgm:cxn modelId="{F40B29AB-B835-4F68-9B6B-2E94AA5D4E26}" type="presOf" srcId="{FE49B928-F322-45E4-99B9-1C29BCD31D18}" destId="{03FA6C2D-3B4C-4559-A3D5-67935E3280F5}" srcOrd="0" destOrd="0" presId="urn:microsoft.com/office/officeart/2005/8/layout/hierarchy2"/>
    <dgm:cxn modelId="{84BC8DC5-C64A-4FE4-BF5E-C2F7835C925D}" type="presOf" srcId="{12F97692-B698-4733-9362-2D0E89F05429}" destId="{193D24AD-7B62-407E-A2A0-C6EC1263D21C}" srcOrd="0" destOrd="0" presId="urn:microsoft.com/office/officeart/2005/8/layout/hierarchy2"/>
    <dgm:cxn modelId="{165A9BDF-EBC6-433E-B3A6-FF23DA0A2481}" type="presOf" srcId="{0CFFD670-EBB4-45B9-89A7-75A75EC0F338}" destId="{96E900D4-E281-4734-B0D5-B453A8CEE7EE}" srcOrd="0" destOrd="0" presId="urn:microsoft.com/office/officeart/2005/8/layout/hierarchy2"/>
    <dgm:cxn modelId="{C376DCE0-CCB2-46CE-9A04-06E127BA9E6C}" type="presOf" srcId="{92CDE8B6-8C81-41E9-A0D2-2E54A20CE629}" destId="{F236348C-FA76-40CD-820E-E6C8E113B3E3}" srcOrd="0" destOrd="0" presId="urn:microsoft.com/office/officeart/2005/8/layout/hierarchy2"/>
    <dgm:cxn modelId="{BB16B4F4-2863-404D-A86A-E7EAEB30B082}" type="presOf" srcId="{1F6445F3-F859-4B69-88F0-9003BBEF5B65}" destId="{59E807E5-C3F0-4FD6-AB8B-636E48165BCC}" srcOrd="0" destOrd="0" presId="urn:microsoft.com/office/officeart/2005/8/layout/hierarchy2"/>
    <dgm:cxn modelId="{0988B17E-569D-433B-B9C5-A9D6F8C9E71A}" type="presParOf" srcId="{84B92699-E1C3-48A7-ACEC-A6D1A02D4564}" destId="{F1C33F13-FFE1-4666-8216-312285767F33}" srcOrd="0" destOrd="0" presId="urn:microsoft.com/office/officeart/2005/8/layout/hierarchy2"/>
    <dgm:cxn modelId="{4EEF51A7-5BBB-4BFA-A5C2-28F214E90620}" type="presParOf" srcId="{F1C33F13-FFE1-4666-8216-312285767F33}" destId="{59E807E5-C3F0-4FD6-AB8B-636E48165BCC}" srcOrd="0" destOrd="0" presId="urn:microsoft.com/office/officeart/2005/8/layout/hierarchy2"/>
    <dgm:cxn modelId="{A7DFEEB2-C709-454C-B2E0-1557FF28DCB8}" type="presParOf" srcId="{F1C33F13-FFE1-4666-8216-312285767F33}" destId="{C6885D77-6C14-4C3B-BD0B-C169ED803278}" srcOrd="1" destOrd="0" presId="urn:microsoft.com/office/officeart/2005/8/layout/hierarchy2"/>
    <dgm:cxn modelId="{8E720846-7F43-467B-A875-85A76F2D0068}" type="presParOf" srcId="{C6885D77-6C14-4C3B-BD0B-C169ED803278}" destId="{F236348C-FA76-40CD-820E-E6C8E113B3E3}" srcOrd="0" destOrd="0" presId="urn:microsoft.com/office/officeart/2005/8/layout/hierarchy2"/>
    <dgm:cxn modelId="{495531ED-03BB-4970-96FC-F2E3F7702A6B}" type="presParOf" srcId="{F236348C-FA76-40CD-820E-E6C8E113B3E3}" destId="{996B5CD3-40AB-4E97-A8A8-D3620EEDA41A}" srcOrd="0" destOrd="0" presId="urn:microsoft.com/office/officeart/2005/8/layout/hierarchy2"/>
    <dgm:cxn modelId="{4E085FEC-3E89-4ACC-A462-05DE0C27BB7F}" type="presParOf" srcId="{C6885D77-6C14-4C3B-BD0B-C169ED803278}" destId="{DCA79DD0-5879-45B0-9A07-8FEA9F3577F5}" srcOrd="1" destOrd="0" presId="urn:microsoft.com/office/officeart/2005/8/layout/hierarchy2"/>
    <dgm:cxn modelId="{12BCCB85-E277-47B0-8750-33AAC9316795}" type="presParOf" srcId="{DCA79DD0-5879-45B0-9A07-8FEA9F3577F5}" destId="{96E900D4-E281-4734-B0D5-B453A8CEE7EE}" srcOrd="0" destOrd="0" presId="urn:microsoft.com/office/officeart/2005/8/layout/hierarchy2"/>
    <dgm:cxn modelId="{FB462D83-C469-4A12-82F6-292B9D402CB9}" type="presParOf" srcId="{DCA79DD0-5879-45B0-9A07-8FEA9F3577F5}" destId="{79DE607F-5CB3-46FC-9A55-BBE13C2F4B17}" srcOrd="1" destOrd="0" presId="urn:microsoft.com/office/officeart/2005/8/layout/hierarchy2"/>
    <dgm:cxn modelId="{6F053544-0517-4987-9E65-4DDB13AF90C1}" type="presParOf" srcId="{C6885D77-6C14-4C3B-BD0B-C169ED803278}" destId="{03FA6C2D-3B4C-4559-A3D5-67935E3280F5}" srcOrd="2" destOrd="0" presId="urn:microsoft.com/office/officeart/2005/8/layout/hierarchy2"/>
    <dgm:cxn modelId="{778D111B-6911-4A77-BE8D-AE91925E410D}" type="presParOf" srcId="{03FA6C2D-3B4C-4559-A3D5-67935E3280F5}" destId="{FAE82922-2622-4118-9769-881D069578CB}" srcOrd="0" destOrd="0" presId="urn:microsoft.com/office/officeart/2005/8/layout/hierarchy2"/>
    <dgm:cxn modelId="{93A95AE4-F572-45DC-A866-AD3B578B4E17}" type="presParOf" srcId="{C6885D77-6C14-4C3B-BD0B-C169ED803278}" destId="{F35366DC-92F9-4061-8F1E-30662987B154}" srcOrd="3" destOrd="0" presId="urn:microsoft.com/office/officeart/2005/8/layout/hierarchy2"/>
    <dgm:cxn modelId="{116C1E27-090A-48B4-BF41-B72C11F0A1DB}" type="presParOf" srcId="{F35366DC-92F9-4061-8F1E-30662987B154}" destId="{193D24AD-7B62-407E-A2A0-C6EC1263D21C}" srcOrd="0" destOrd="0" presId="urn:microsoft.com/office/officeart/2005/8/layout/hierarchy2"/>
    <dgm:cxn modelId="{48612E91-0E66-43FC-ABCF-7C43FD3C1D0E}" type="presParOf" srcId="{F35366DC-92F9-4061-8F1E-30662987B154}" destId="{77235B95-C57F-441C-BB03-23856C0E761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34EEB0-7508-42ED-8527-0755BE0E0F3C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CN" altLang="en-US"/>
        </a:p>
      </dgm:t>
    </dgm:pt>
    <dgm:pt modelId="{9A31FC61-7F40-46A1-9705-E84975E41EC9}">
      <dgm:prSet phldrT="[文本]"/>
      <dgm:spPr/>
      <dgm:t>
        <a:bodyPr/>
        <a:lstStyle/>
        <a:p>
          <a:r>
            <a:rPr lang="zh-CN" altLang="en-US" dirty="0"/>
            <a:t>步骤</a:t>
          </a:r>
          <a:r>
            <a:rPr lang="en-US" altLang="zh-CN" dirty="0"/>
            <a:t>1</a:t>
          </a:r>
          <a:endParaRPr lang="zh-CN" altLang="en-US" dirty="0"/>
        </a:p>
      </dgm:t>
    </dgm:pt>
    <dgm:pt modelId="{121EAB9B-DB36-40F5-9DC6-8DDFC89C53AE}" type="parTrans" cxnId="{D978A8DC-2DFD-4895-8B86-659AF5609B1A}">
      <dgm:prSet/>
      <dgm:spPr/>
      <dgm:t>
        <a:bodyPr/>
        <a:lstStyle/>
        <a:p>
          <a:endParaRPr lang="zh-CN" altLang="en-US"/>
        </a:p>
      </dgm:t>
    </dgm:pt>
    <dgm:pt modelId="{774CF025-2FBD-4C6C-8C02-3D43DE3D41AA}" type="sibTrans" cxnId="{D978A8DC-2DFD-4895-8B86-659AF5609B1A}">
      <dgm:prSet/>
      <dgm:spPr/>
      <dgm:t>
        <a:bodyPr/>
        <a:lstStyle/>
        <a:p>
          <a:endParaRPr lang="zh-CN" altLang="en-US"/>
        </a:p>
      </dgm:t>
    </dgm:pt>
    <dgm:pt modelId="{81B1051D-422D-4A0C-BFE4-95AA2E1AF324}">
      <dgm:prSet phldrT="[文本]"/>
      <dgm:spPr/>
      <dgm:t>
        <a:bodyPr/>
        <a:lstStyle/>
        <a:p>
          <a:r>
            <a:rPr lang="zh-CN" altLang="en-US" dirty="0"/>
            <a:t>步骤</a:t>
          </a:r>
          <a:r>
            <a:rPr lang="en-US" altLang="zh-CN" dirty="0"/>
            <a:t>2</a:t>
          </a:r>
          <a:endParaRPr lang="zh-CN" altLang="en-US" dirty="0"/>
        </a:p>
      </dgm:t>
    </dgm:pt>
    <dgm:pt modelId="{9DD0A961-A6DF-4FEE-9313-6509736AF7FF}" type="parTrans" cxnId="{3B7E0B6A-46EE-432A-A6A9-1EA3EA149665}">
      <dgm:prSet/>
      <dgm:spPr/>
      <dgm:t>
        <a:bodyPr/>
        <a:lstStyle/>
        <a:p>
          <a:endParaRPr lang="zh-CN" altLang="en-US"/>
        </a:p>
      </dgm:t>
    </dgm:pt>
    <dgm:pt modelId="{AFDC2B8C-5FB4-4252-9C8C-33924A8A98A3}" type="sibTrans" cxnId="{3B7E0B6A-46EE-432A-A6A9-1EA3EA149665}">
      <dgm:prSet/>
      <dgm:spPr/>
      <dgm:t>
        <a:bodyPr/>
        <a:lstStyle/>
        <a:p>
          <a:endParaRPr lang="zh-CN" altLang="en-US"/>
        </a:p>
      </dgm:t>
    </dgm:pt>
    <dgm:pt modelId="{E64FF54D-D75A-4B1D-9D84-78D1115E7840}">
      <dgm:prSet phldrT="[文本]" custT="1"/>
      <dgm:spPr/>
      <dgm:t>
        <a:bodyPr/>
        <a:lstStyle/>
        <a:p>
          <a:r>
            <a:rPr lang="zh-CN" altLang="en-US" sz="2400" dirty="0"/>
            <a:t>编辑徽文化网页</a:t>
          </a:r>
        </a:p>
      </dgm:t>
    </dgm:pt>
    <dgm:pt modelId="{6152DEC3-7105-4D46-BE3A-CB478C3E3FD3}" type="parTrans" cxnId="{7F701CED-B878-42FA-A030-E8D89AB1E889}">
      <dgm:prSet/>
      <dgm:spPr/>
      <dgm:t>
        <a:bodyPr/>
        <a:lstStyle/>
        <a:p>
          <a:endParaRPr lang="zh-CN" altLang="en-US"/>
        </a:p>
      </dgm:t>
    </dgm:pt>
    <dgm:pt modelId="{E8F5F9D4-7DA0-485B-A61B-A4C88288F654}" type="sibTrans" cxnId="{7F701CED-B878-42FA-A030-E8D89AB1E889}">
      <dgm:prSet/>
      <dgm:spPr/>
      <dgm:t>
        <a:bodyPr/>
        <a:lstStyle/>
        <a:p>
          <a:endParaRPr lang="zh-CN" altLang="en-US"/>
        </a:p>
      </dgm:t>
    </dgm:pt>
    <dgm:pt modelId="{6898180E-BDC9-4957-AF2B-27FD999B3CC7}">
      <dgm:prSet phldrT="[文本]"/>
      <dgm:spPr/>
      <dgm:t>
        <a:bodyPr/>
        <a:lstStyle/>
        <a:p>
          <a:r>
            <a:rPr lang="zh-CN" altLang="en-US" dirty="0"/>
            <a:t>步骤</a:t>
          </a:r>
          <a:r>
            <a:rPr lang="en-US" altLang="zh-CN" dirty="0"/>
            <a:t>3</a:t>
          </a:r>
          <a:endParaRPr lang="zh-CN" altLang="en-US" dirty="0"/>
        </a:p>
      </dgm:t>
    </dgm:pt>
    <dgm:pt modelId="{B561D33E-2ECE-4547-9BA7-A7BF4320C155}" type="parTrans" cxnId="{F5B1C062-E17F-4753-AF28-2727681D5AE4}">
      <dgm:prSet/>
      <dgm:spPr/>
      <dgm:t>
        <a:bodyPr/>
        <a:lstStyle/>
        <a:p>
          <a:endParaRPr lang="zh-CN" altLang="en-US"/>
        </a:p>
      </dgm:t>
    </dgm:pt>
    <dgm:pt modelId="{C8BC1DC9-F2C2-467A-8FB5-03727770FE27}" type="sibTrans" cxnId="{F5B1C062-E17F-4753-AF28-2727681D5AE4}">
      <dgm:prSet/>
      <dgm:spPr/>
      <dgm:t>
        <a:bodyPr/>
        <a:lstStyle/>
        <a:p>
          <a:endParaRPr lang="zh-CN" altLang="en-US"/>
        </a:p>
      </dgm:t>
    </dgm:pt>
    <dgm:pt modelId="{8CA317B2-315B-4181-BAE4-10038A9BEF3F}">
      <dgm:prSet phldrT="[文本]" custT="1"/>
      <dgm:spPr/>
      <dgm:t>
        <a:bodyPr/>
        <a:lstStyle/>
        <a:p>
          <a:r>
            <a:rPr lang="zh-CN" altLang="en-US" sz="2400" dirty="0"/>
            <a:t>美化徽文化网页</a:t>
          </a:r>
        </a:p>
      </dgm:t>
    </dgm:pt>
    <dgm:pt modelId="{7CE14AB1-5D4F-4B59-8905-A3A842DA0F0D}" type="parTrans" cxnId="{18021934-0F34-4598-A6AC-361F24ED1791}">
      <dgm:prSet/>
      <dgm:spPr/>
      <dgm:t>
        <a:bodyPr/>
        <a:lstStyle/>
        <a:p>
          <a:endParaRPr lang="zh-CN" altLang="en-US"/>
        </a:p>
      </dgm:t>
    </dgm:pt>
    <dgm:pt modelId="{1D7DBE4A-674C-45DB-8BC9-0B5F7F866805}" type="sibTrans" cxnId="{18021934-0F34-4598-A6AC-361F24ED1791}">
      <dgm:prSet/>
      <dgm:spPr/>
      <dgm:t>
        <a:bodyPr/>
        <a:lstStyle/>
        <a:p>
          <a:endParaRPr lang="zh-CN" altLang="en-US"/>
        </a:p>
      </dgm:t>
    </dgm:pt>
    <dgm:pt modelId="{77AA3676-6D62-43DE-B5B5-04858394DA9F}">
      <dgm:prSet phldrT="[文本]" custT="1"/>
      <dgm:spPr/>
      <dgm:t>
        <a:bodyPr/>
        <a:lstStyle/>
        <a:p>
          <a:r>
            <a:rPr lang="zh-CN" altLang="en-US" sz="2400" dirty="0"/>
            <a:t>创建徽文化网页</a:t>
          </a:r>
        </a:p>
      </dgm:t>
    </dgm:pt>
    <dgm:pt modelId="{D1F876D8-9607-4BB2-B322-4F3D4E11D411}" type="sibTrans" cxnId="{3413B3C8-212F-45AF-B0C7-FA4BA12498A4}">
      <dgm:prSet/>
      <dgm:spPr/>
      <dgm:t>
        <a:bodyPr/>
        <a:lstStyle/>
        <a:p>
          <a:endParaRPr lang="zh-CN" altLang="en-US"/>
        </a:p>
      </dgm:t>
    </dgm:pt>
    <dgm:pt modelId="{FD6384E5-1D5E-4949-8C4B-C402CA751A55}" type="parTrans" cxnId="{3413B3C8-212F-45AF-B0C7-FA4BA12498A4}">
      <dgm:prSet/>
      <dgm:spPr/>
      <dgm:t>
        <a:bodyPr/>
        <a:lstStyle/>
        <a:p>
          <a:endParaRPr lang="zh-CN" altLang="en-US"/>
        </a:p>
      </dgm:t>
    </dgm:pt>
    <dgm:pt modelId="{55BD64D0-5526-477B-A20D-D0230B62388D}" type="pres">
      <dgm:prSet presAssocID="{6D34EEB0-7508-42ED-8527-0755BE0E0F3C}" presName="linearFlow" presStyleCnt="0">
        <dgm:presLayoutVars>
          <dgm:dir/>
          <dgm:animLvl val="lvl"/>
          <dgm:resizeHandles val="exact"/>
        </dgm:presLayoutVars>
      </dgm:prSet>
      <dgm:spPr/>
    </dgm:pt>
    <dgm:pt modelId="{FF100417-F930-4EE5-98FC-F7C3B2C2AA70}" type="pres">
      <dgm:prSet presAssocID="{9A31FC61-7F40-46A1-9705-E84975E41EC9}" presName="composite" presStyleCnt="0"/>
      <dgm:spPr/>
    </dgm:pt>
    <dgm:pt modelId="{F663F6B0-183E-446B-B8B1-4F30C942DA60}" type="pres">
      <dgm:prSet presAssocID="{9A31FC61-7F40-46A1-9705-E84975E41EC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180AC3F-B9A6-493A-B5F6-522EA1C81693}" type="pres">
      <dgm:prSet presAssocID="{9A31FC61-7F40-46A1-9705-E84975E41EC9}" presName="descendantText" presStyleLbl="alignAcc1" presStyleIdx="0" presStyleCnt="3">
        <dgm:presLayoutVars>
          <dgm:bulletEnabled val="1"/>
        </dgm:presLayoutVars>
      </dgm:prSet>
      <dgm:spPr/>
    </dgm:pt>
    <dgm:pt modelId="{33D9FEBE-F00F-447D-AC7B-3A79B4FBBDFD}" type="pres">
      <dgm:prSet presAssocID="{774CF025-2FBD-4C6C-8C02-3D43DE3D41AA}" presName="sp" presStyleCnt="0"/>
      <dgm:spPr/>
    </dgm:pt>
    <dgm:pt modelId="{7EA5ABBF-062A-4406-99EE-C531BAE37BC4}" type="pres">
      <dgm:prSet presAssocID="{81B1051D-422D-4A0C-BFE4-95AA2E1AF324}" presName="composite" presStyleCnt="0"/>
      <dgm:spPr/>
    </dgm:pt>
    <dgm:pt modelId="{E16579CF-EB7C-4617-B826-F63863FCC4B1}" type="pres">
      <dgm:prSet presAssocID="{81B1051D-422D-4A0C-BFE4-95AA2E1AF32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7CBE64E-906B-472A-80DD-9757BF5FECB5}" type="pres">
      <dgm:prSet presAssocID="{81B1051D-422D-4A0C-BFE4-95AA2E1AF324}" presName="descendantText" presStyleLbl="alignAcc1" presStyleIdx="1" presStyleCnt="3" custLinFactNeighborY="-1929">
        <dgm:presLayoutVars>
          <dgm:bulletEnabled val="1"/>
        </dgm:presLayoutVars>
      </dgm:prSet>
      <dgm:spPr/>
    </dgm:pt>
    <dgm:pt modelId="{0875A505-6D0E-4E7C-9717-83F219FCD777}" type="pres">
      <dgm:prSet presAssocID="{AFDC2B8C-5FB4-4252-9C8C-33924A8A98A3}" presName="sp" presStyleCnt="0"/>
      <dgm:spPr/>
    </dgm:pt>
    <dgm:pt modelId="{8637DE36-AF0F-45DC-868E-D7B8E1F88C14}" type="pres">
      <dgm:prSet presAssocID="{6898180E-BDC9-4957-AF2B-27FD999B3CC7}" presName="composite" presStyleCnt="0"/>
      <dgm:spPr/>
    </dgm:pt>
    <dgm:pt modelId="{9D4B9F61-8CC8-4269-9A7B-7FA1EE636988}" type="pres">
      <dgm:prSet presAssocID="{6898180E-BDC9-4957-AF2B-27FD999B3CC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4786561-B549-454D-A187-2D76A3DBD46D}" type="pres">
      <dgm:prSet presAssocID="{6898180E-BDC9-4957-AF2B-27FD999B3CC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231E703-9092-421D-AEB4-9B12D36A3043}" type="presOf" srcId="{E64FF54D-D75A-4B1D-9D84-78D1115E7840}" destId="{67CBE64E-906B-472A-80DD-9757BF5FECB5}" srcOrd="0" destOrd="0" presId="urn:microsoft.com/office/officeart/2005/8/layout/chevron2"/>
    <dgm:cxn modelId="{4F2D4F0E-20A9-467E-AC15-AFA7C63E2398}" type="presOf" srcId="{81B1051D-422D-4A0C-BFE4-95AA2E1AF324}" destId="{E16579CF-EB7C-4617-B826-F63863FCC4B1}" srcOrd="0" destOrd="0" presId="urn:microsoft.com/office/officeart/2005/8/layout/chevron2"/>
    <dgm:cxn modelId="{18021934-0F34-4598-A6AC-361F24ED1791}" srcId="{6898180E-BDC9-4957-AF2B-27FD999B3CC7}" destId="{8CA317B2-315B-4181-BAE4-10038A9BEF3F}" srcOrd="0" destOrd="0" parTransId="{7CE14AB1-5D4F-4B59-8905-A3A842DA0F0D}" sibTransId="{1D7DBE4A-674C-45DB-8BC9-0B5F7F866805}"/>
    <dgm:cxn modelId="{F5B1C062-E17F-4753-AF28-2727681D5AE4}" srcId="{6D34EEB0-7508-42ED-8527-0755BE0E0F3C}" destId="{6898180E-BDC9-4957-AF2B-27FD999B3CC7}" srcOrd="2" destOrd="0" parTransId="{B561D33E-2ECE-4547-9BA7-A7BF4320C155}" sibTransId="{C8BC1DC9-F2C2-467A-8FB5-03727770FE27}"/>
    <dgm:cxn modelId="{3B7E0B6A-46EE-432A-A6A9-1EA3EA149665}" srcId="{6D34EEB0-7508-42ED-8527-0755BE0E0F3C}" destId="{81B1051D-422D-4A0C-BFE4-95AA2E1AF324}" srcOrd="1" destOrd="0" parTransId="{9DD0A961-A6DF-4FEE-9313-6509736AF7FF}" sibTransId="{AFDC2B8C-5FB4-4252-9C8C-33924A8A98A3}"/>
    <dgm:cxn modelId="{4E69A170-45D7-411E-A041-40484EB1C0E5}" type="presOf" srcId="{6D34EEB0-7508-42ED-8527-0755BE0E0F3C}" destId="{55BD64D0-5526-477B-A20D-D0230B62388D}" srcOrd="0" destOrd="0" presId="urn:microsoft.com/office/officeart/2005/8/layout/chevron2"/>
    <dgm:cxn modelId="{E08FF2A1-C671-49E6-8781-3A7E89FF7E7A}" type="presOf" srcId="{77AA3676-6D62-43DE-B5B5-04858394DA9F}" destId="{A180AC3F-B9A6-493A-B5F6-522EA1C81693}" srcOrd="0" destOrd="0" presId="urn:microsoft.com/office/officeart/2005/8/layout/chevron2"/>
    <dgm:cxn modelId="{F2BA73AC-88E7-435E-8474-4E1746397545}" type="presOf" srcId="{6898180E-BDC9-4957-AF2B-27FD999B3CC7}" destId="{9D4B9F61-8CC8-4269-9A7B-7FA1EE636988}" srcOrd="0" destOrd="0" presId="urn:microsoft.com/office/officeart/2005/8/layout/chevron2"/>
    <dgm:cxn modelId="{3413B3C8-212F-45AF-B0C7-FA4BA12498A4}" srcId="{9A31FC61-7F40-46A1-9705-E84975E41EC9}" destId="{77AA3676-6D62-43DE-B5B5-04858394DA9F}" srcOrd="0" destOrd="0" parTransId="{FD6384E5-1D5E-4949-8C4B-C402CA751A55}" sibTransId="{D1F876D8-9607-4BB2-B322-4F3D4E11D411}"/>
    <dgm:cxn modelId="{569A0DD0-669B-4850-9047-ABC129DF59B1}" type="presOf" srcId="{8CA317B2-315B-4181-BAE4-10038A9BEF3F}" destId="{74786561-B549-454D-A187-2D76A3DBD46D}" srcOrd="0" destOrd="0" presId="urn:microsoft.com/office/officeart/2005/8/layout/chevron2"/>
    <dgm:cxn modelId="{3474F4DB-6898-4F3A-9E1B-A0539C3C7695}" type="presOf" srcId="{9A31FC61-7F40-46A1-9705-E84975E41EC9}" destId="{F663F6B0-183E-446B-B8B1-4F30C942DA60}" srcOrd="0" destOrd="0" presId="urn:microsoft.com/office/officeart/2005/8/layout/chevron2"/>
    <dgm:cxn modelId="{D978A8DC-2DFD-4895-8B86-659AF5609B1A}" srcId="{6D34EEB0-7508-42ED-8527-0755BE0E0F3C}" destId="{9A31FC61-7F40-46A1-9705-E84975E41EC9}" srcOrd="0" destOrd="0" parTransId="{121EAB9B-DB36-40F5-9DC6-8DDFC89C53AE}" sibTransId="{774CF025-2FBD-4C6C-8C02-3D43DE3D41AA}"/>
    <dgm:cxn modelId="{7F701CED-B878-42FA-A030-E8D89AB1E889}" srcId="{81B1051D-422D-4A0C-BFE4-95AA2E1AF324}" destId="{E64FF54D-D75A-4B1D-9D84-78D1115E7840}" srcOrd="0" destOrd="0" parTransId="{6152DEC3-7105-4D46-BE3A-CB478C3E3FD3}" sibTransId="{E8F5F9D4-7DA0-485B-A61B-A4C88288F654}"/>
    <dgm:cxn modelId="{38355EA2-34EF-412E-894B-3FB09CC61A33}" type="presParOf" srcId="{55BD64D0-5526-477B-A20D-D0230B62388D}" destId="{FF100417-F930-4EE5-98FC-F7C3B2C2AA70}" srcOrd="0" destOrd="0" presId="urn:microsoft.com/office/officeart/2005/8/layout/chevron2"/>
    <dgm:cxn modelId="{C072D3FD-9FB6-4B83-8B90-3CF88167C7E5}" type="presParOf" srcId="{FF100417-F930-4EE5-98FC-F7C3B2C2AA70}" destId="{F663F6B0-183E-446B-B8B1-4F30C942DA60}" srcOrd="0" destOrd="0" presId="urn:microsoft.com/office/officeart/2005/8/layout/chevron2"/>
    <dgm:cxn modelId="{FEB9947F-2C76-449C-8ABA-9033D9E165DB}" type="presParOf" srcId="{FF100417-F930-4EE5-98FC-F7C3B2C2AA70}" destId="{A180AC3F-B9A6-493A-B5F6-522EA1C81693}" srcOrd="1" destOrd="0" presId="urn:microsoft.com/office/officeart/2005/8/layout/chevron2"/>
    <dgm:cxn modelId="{3163571F-6CEC-4F39-BDAE-E99383B32E11}" type="presParOf" srcId="{55BD64D0-5526-477B-A20D-D0230B62388D}" destId="{33D9FEBE-F00F-447D-AC7B-3A79B4FBBDFD}" srcOrd="1" destOrd="0" presId="urn:microsoft.com/office/officeart/2005/8/layout/chevron2"/>
    <dgm:cxn modelId="{607C9AEE-D6B0-49EE-9C33-13AE67FD527E}" type="presParOf" srcId="{55BD64D0-5526-477B-A20D-D0230B62388D}" destId="{7EA5ABBF-062A-4406-99EE-C531BAE37BC4}" srcOrd="2" destOrd="0" presId="urn:microsoft.com/office/officeart/2005/8/layout/chevron2"/>
    <dgm:cxn modelId="{5A0FC4D7-9EF6-4DFA-98A1-E16948E7EDAD}" type="presParOf" srcId="{7EA5ABBF-062A-4406-99EE-C531BAE37BC4}" destId="{E16579CF-EB7C-4617-B826-F63863FCC4B1}" srcOrd="0" destOrd="0" presId="urn:microsoft.com/office/officeart/2005/8/layout/chevron2"/>
    <dgm:cxn modelId="{93A8352C-D4E6-425C-A921-151F0C7827E4}" type="presParOf" srcId="{7EA5ABBF-062A-4406-99EE-C531BAE37BC4}" destId="{67CBE64E-906B-472A-80DD-9757BF5FECB5}" srcOrd="1" destOrd="0" presId="urn:microsoft.com/office/officeart/2005/8/layout/chevron2"/>
    <dgm:cxn modelId="{CF75BF0B-BD42-4C37-ADAD-ECDAA4B43304}" type="presParOf" srcId="{55BD64D0-5526-477B-A20D-D0230B62388D}" destId="{0875A505-6D0E-4E7C-9717-83F219FCD777}" srcOrd="3" destOrd="0" presId="urn:microsoft.com/office/officeart/2005/8/layout/chevron2"/>
    <dgm:cxn modelId="{656B1C52-2077-43EB-AC06-68B9BB4ED5EB}" type="presParOf" srcId="{55BD64D0-5526-477B-A20D-D0230B62388D}" destId="{8637DE36-AF0F-45DC-868E-D7B8E1F88C14}" srcOrd="4" destOrd="0" presId="urn:microsoft.com/office/officeart/2005/8/layout/chevron2"/>
    <dgm:cxn modelId="{5F75EEAE-FB9F-4D53-8E88-994CE4A06733}" type="presParOf" srcId="{8637DE36-AF0F-45DC-868E-D7B8E1F88C14}" destId="{9D4B9F61-8CC8-4269-9A7B-7FA1EE636988}" srcOrd="0" destOrd="0" presId="urn:microsoft.com/office/officeart/2005/8/layout/chevron2"/>
    <dgm:cxn modelId="{02EAB188-5C35-410B-8FB4-BD1A53D86C78}" type="presParOf" srcId="{8637DE36-AF0F-45DC-868E-D7B8E1F88C14}" destId="{74786561-B549-454D-A187-2D76A3DBD4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84CBB6-F38D-4E7D-AD61-28B14F16623D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56AA2000-E72D-4C30-B851-FE550AFC0E77}">
      <dgm:prSet phldrT="[文本]"/>
      <dgm:spPr/>
      <dgm:t>
        <a:bodyPr/>
        <a:lstStyle/>
        <a:p>
          <a:r>
            <a:rPr lang="zh-CN" altLang="zh-CN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选择在线网页制作工具</a:t>
          </a:r>
          <a:endParaRPr lang="zh-CN" altLang="en-US" dirty="0"/>
        </a:p>
      </dgm:t>
    </dgm:pt>
    <dgm:pt modelId="{BCCC2571-9425-433A-857E-2394C5C3A304}" type="parTrans" cxnId="{4358CF03-E47C-42C4-8B33-A120DD0BDEE2}">
      <dgm:prSet/>
      <dgm:spPr/>
      <dgm:t>
        <a:bodyPr/>
        <a:lstStyle/>
        <a:p>
          <a:endParaRPr lang="zh-CN" altLang="en-US"/>
        </a:p>
      </dgm:t>
    </dgm:pt>
    <dgm:pt modelId="{744EEA18-F97D-4906-95A6-42B0F08348AE}" type="sibTrans" cxnId="{4358CF03-E47C-42C4-8B33-A120DD0BDEE2}">
      <dgm:prSet/>
      <dgm:spPr/>
      <dgm:t>
        <a:bodyPr/>
        <a:lstStyle/>
        <a:p>
          <a:endParaRPr lang="zh-CN" altLang="en-US"/>
        </a:p>
      </dgm:t>
    </dgm:pt>
    <dgm:pt modelId="{4335C103-277E-4A25-9F6B-AACE4E6CAC85}">
      <dgm:prSet phldrT="[文本]"/>
      <dgm:spPr/>
      <dgm:t>
        <a:bodyPr/>
        <a:lstStyle/>
        <a:p>
          <a:r>
            <a:rPr lang="zh-CN" altLang="zh-CN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创建网页</a:t>
          </a:r>
          <a:endParaRPr lang="zh-CN" altLang="en-US" dirty="0"/>
        </a:p>
      </dgm:t>
    </dgm:pt>
    <dgm:pt modelId="{3EEE2F78-34A0-437D-B10F-1BAD24AA70B2}" type="parTrans" cxnId="{55886E60-84C8-4CA5-878F-6EE12BDFEC7F}">
      <dgm:prSet/>
      <dgm:spPr/>
      <dgm:t>
        <a:bodyPr/>
        <a:lstStyle/>
        <a:p>
          <a:endParaRPr lang="zh-CN" altLang="en-US"/>
        </a:p>
      </dgm:t>
    </dgm:pt>
    <dgm:pt modelId="{61678CA9-A51D-4355-8474-154B1945DE4D}" type="sibTrans" cxnId="{55886E60-84C8-4CA5-878F-6EE12BDFEC7F}">
      <dgm:prSet/>
      <dgm:spPr/>
      <dgm:t>
        <a:bodyPr/>
        <a:lstStyle/>
        <a:p>
          <a:endParaRPr lang="zh-CN" altLang="en-US"/>
        </a:p>
      </dgm:t>
    </dgm:pt>
    <dgm:pt modelId="{F47FFC6B-5CBB-4162-A0A4-CE7307FBAD9A}">
      <dgm:prSet phldrT="[文本]"/>
      <dgm:spPr/>
      <dgm:t>
        <a:bodyPr/>
        <a:lstStyle/>
        <a:p>
          <a:r>
            <a:rPr lang="zh-CN" altLang="en-US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编辑</a:t>
          </a:r>
          <a:r>
            <a:rPr lang="zh-CN" altLang="zh-CN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网页</a:t>
          </a:r>
          <a:endParaRPr lang="zh-CN" altLang="en-US" dirty="0"/>
        </a:p>
      </dgm:t>
    </dgm:pt>
    <dgm:pt modelId="{82388CA0-85CE-4B69-A563-D4775211CE03}" type="parTrans" cxnId="{04A4EB82-53D1-4E68-8ADF-CDE53D4266B9}">
      <dgm:prSet/>
      <dgm:spPr/>
      <dgm:t>
        <a:bodyPr/>
        <a:lstStyle/>
        <a:p>
          <a:endParaRPr lang="zh-CN" altLang="en-US"/>
        </a:p>
      </dgm:t>
    </dgm:pt>
    <dgm:pt modelId="{9DC75103-444C-4394-83EB-E1EAD796F1F3}" type="sibTrans" cxnId="{04A4EB82-53D1-4E68-8ADF-CDE53D4266B9}">
      <dgm:prSet/>
      <dgm:spPr/>
      <dgm:t>
        <a:bodyPr/>
        <a:lstStyle/>
        <a:p>
          <a:endParaRPr lang="zh-CN" altLang="en-US"/>
        </a:p>
      </dgm:t>
    </dgm:pt>
    <dgm:pt modelId="{EF6EECC3-0DB2-484E-A33F-87704B018CE8}">
      <dgm:prSet phldrT="[文本]" custT="1"/>
      <dgm:spPr/>
      <dgm:t>
        <a:bodyPr/>
        <a:lstStyle/>
        <a:p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美化网页</a:t>
          </a:r>
        </a:p>
      </dgm:t>
    </dgm:pt>
    <dgm:pt modelId="{7BBB4912-06BA-4C33-BE64-B1E07EA31D6D}" type="parTrans" cxnId="{5592C6D2-FA36-43AD-8E93-9B878848085E}">
      <dgm:prSet/>
      <dgm:spPr/>
      <dgm:t>
        <a:bodyPr/>
        <a:lstStyle/>
        <a:p>
          <a:endParaRPr lang="zh-CN" altLang="en-US"/>
        </a:p>
      </dgm:t>
    </dgm:pt>
    <dgm:pt modelId="{F36FEC12-E2E7-4BAE-BFE4-746F330A914A}" type="sibTrans" cxnId="{5592C6D2-FA36-43AD-8E93-9B878848085E}">
      <dgm:prSet/>
      <dgm:spPr/>
      <dgm:t>
        <a:bodyPr/>
        <a:lstStyle/>
        <a:p>
          <a:endParaRPr lang="zh-CN" altLang="en-US"/>
        </a:p>
      </dgm:t>
    </dgm:pt>
    <dgm:pt modelId="{D6F8D844-0C09-49C5-BDC2-256A6176A7C6}">
      <dgm:prSet phldrT="[文本]"/>
      <dgm:spPr/>
      <dgm:t>
        <a:bodyPr/>
        <a:lstStyle/>
        <a:p>
          <a:r>
            <a:rPr lang="zh-CN" altLang="en-US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预览网页</a:t>
          </a:r>
          <a:endParaRPr lang="zh-CN" altLang="en-US" dirty="0"/>
        </a:p>
      </dgm:t>
    </dgm:pt>
    <dgm:pt modelId="{0F995E30-983B-46A5-AEF2-38EDFCC06314}" type="parTrans" cxnId="{1192F85A-E269-473A-9874-FE9D8FCEDC48}">
      <dgm:prSet/>
      <dgm:spPr/>
      <dgm:t>
        <a:bodyPr/>
        <a:lstStyle/>
        <a:p>
          <a:endParaRPr lang="zh-CN" altLang="en-US"/>
        </a:p>
      </dgm:t>
    </dgm:pt>
    <dgm:pt modelId="{D5BAC629-819E-414F-8F73-8698C62EA5E3}" type="sibTrans" cxnId="{1192F85A-E269-473A-9874-FE9D8FCEDC48}">
      <dgm:prSet/>
      <dgm:spPr/>
      <dgm:t>
        <a:bodyPr/>
        <a:lstStyle/>
        <a:p>
          <a:endParaRPr lang="zh-CN" altLang="en-US"/>
        </a:p>
      </dgm:t>
    </dgm:pt>
    <dgm:pt modelId="{2A604D1F-0380-4F33-875E-5FDD280C7064}">
      <dgm:prSet phldrT="[文本]"/>
      <dgm:spPr/>
      <dgm:t>
        <a:bodyPr/>
        <a:lstStyle/>
        <a:p>
          <a:r>
            <a:rPr lang="zh-CN" altLang="en-US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修改</a:t>
          </a:r>
          <a:r>
            <a:rPr lang="zh-CN" altLang="zh-CN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网页</a:t>
          </a:r>
          <a:endParaRPr lang="zh-CN" altLang="en-US" dirty="0"/>
        </a:p>
      </dgm:t>
    </dgm:pt>
    <dgm:pt modelId="{59E34139-E187-4FC9-93EE-1E81ACEB37CE}" type="parTrans" cxnId="{8FDF4E8C-BA35-4DD0-A5A3-CD3E312932A3}">
      <dgm:prSet/>
      <dgm:spPr/>
      <dgm:t>
        <a:bodyPr/>
        <a:lstStyle/>
        <a:p>
          <a:endParaRPr lang="zh-CN" altLang="en-US"/>
        </a:p>
      </dgm:t>
    </dgm:pt>
    <dgm:pt modelId="{77DA969C-3F67-402A-88F1-BF17D6B863F0}" type="sibTrans" cxnId="{8FDF4E8C-BA35-4DD0-A5A3-CD3E312932A3}">
      <dgm:prSet/>
      <dgm:spPr/>
      <dgm:t>
        <a:bodyPr/>
        <a:lstStyle/>
        <a:p>
          <a:endParaRPr lang="zh-CN" altLang="en-US"/>
        </a:p>
      </dgm:t>
    </dgm:pt>
    <dgm:pt modelId="{4A0B001F-F998-42B2-B5BC-61201664526B}">
      <dgm:prSet phldrT="[文本]" custT="1"/>
      <dgm:spPr>
        <a:solidFill>
          <a:srgbClr val="F9C55C"/>
        </a:solidFill>
      </dgm:spPr>
      <dgm:t>
        <a:bodyPr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？</a:t>
          </a:r>
        </a:p>
      </dgm:t>
    </dgm:pt>
    <dgm:pt modelId="{C452ADE7-8A9F-456D-886B-BD00AA536C74}" type="parTrans" cxnId="{AC25E1B7-BA2A-4EFC-A803-93CC2A0FC241}">
      <dgm:prSet/>
      <dgm:spPr/>
      <dgm:t>
        <a:bodyPr/>
        <a:lstStyle/>
        <a:p>
          <a:endParaRPr lang="zh-CN" altLang="en-US"/>
        </a:p>
      </dgm:t>
    </dgm:pt>
    <dgm:pt modelId="{0A1A8F43-A043-41D1-9E06-E4ED7298D39F}" type="sibTrans" cxnId="{AC25E1B7-BA2A-4EFC-A803-93CC2A0FC241}">
      <dgm:prSet/>
      <dgm:spPr/>
      <dgm:t>
        <a:bodyPr/>
        <a:lstStyle/>
        <a:p>
          <a:endParaRPr lang="zh-CN" altLang="en-US"/>
        </a:p>
      </dgm:t>
    </dgm:pt>
    <dgm:pt modelId="{B3F50B34-4FCD-4A3A-9052-AB78232FB920}" type="pres">
      <dgm:prSet presAssocID="{B484CBB6-F38D-4E7D-AD61-28B14F16623D}" presName="Name0" presStyleCnt="0">
        <dgm:presLayoutVars>
          <dgm:dir/>
          <dgm:resizeHandles/>
        </dgm:presLayoutVars>
      </dgm:prSet>
      <dgm:spPr/>
    </dgm:pt>
    <dgm:pt modelId="{1E3486F4-F03B-40F3-B81C-9696F8E9FBA7}" type="pres">
      <dgm:prSet presAssocID="{56AA2000-E72D-4C30-B851-FE550AFC0E77}" presName="compNode" presStyleCnt="0"/>
      <dgm:spPr/>
    </dgm:pt>
    <dgm:pt modelId="{F598E11E-3D02-44D5-9065-00200C1264C5}" type="pres">
      <dgm:prSet presAssocID="{56AA2000-E72D-4C30-B851-FE550AFC0E77}" presName="dummyConnPt" presStyleCnt="0"/>
      <dgm:spPr/>
    </dgm:pt>
    <dgm:pt modelId="{0C76143E-4F4B-42EF-8B0B-2336FE44E8CF}" type="pres">
      <dgm:prSet presAssocID="{56AA2000-E72D-4C30-B851-FE550AFC0E77}" presName="node" presStyleLbl="node1" presStyleIdx="0" presStyleCnt="7">
        <dgm:presLayoutVars>
          <dgm:bulletEnabled val="1"/>
        </dgm:presLayoutVars>
      </dgm:prSet>
      <dgm:spPr/>
    </dgm:pt>
    <dgm:pt modelId="{55C58956-4279-4526-AAD5-0D4E424449A5}" type="pres">
      <dgm:prSet presAssocID="{744EEA18-F97D-4906-95A6-42B0F08348AE}" presName="sibTrans" presStyleLbl="bgSibTrans2D1" presStyleIdx="0" presStyleCnt="6"/>
      <dgm:spPr/>
    </dgm:pt>
    <dgm:pt modelId="{5380DD58-3D4F-48A3-BF77-C5E8422ADA3F}" type="pres">
      <dgm:prSet presAssocID="{4335C103-277E-4A25-9F6B-AACE4E6CAC85}" presName="compNode" presStyleCnt="0"/>
      <dgm:spPr/>
    </dgm:pt>
    <dgm:pt modelId="{19CBF841-91A9-47B7-B3CE-DA7DF0453D7B}" type="pres">
      <dgm:prSet presAssocID="{4335C103-277E-4A25-9F6B-AACE4E6CAC85}" presName="dummyConnPt" presStyleCnt="0"/>
      <dgm:spPr/>
    </dgm:pt>
    <dgm:pt modelId="{7A5BBB60-86B0-4BFB-9906-B02BCCBC6EC0}" type="pres">
      <dgm:prSet presAssocID="{4335C103-277E-4A25-9F6B-AACE4E6CAC85}" presName="node" presStyleLbl="node1" presStyleIdx="1" presStyleCnt="7">
        <dgm:presLayoutVars>
          <dgm:bulletEnabled val="1"/>
        </dgm:presLayoutVars>
      </dgm:prSet>
      <dgm:spPr/>
    </dgm:pt>
    <dgm:pt modelId="{552351A5-018D-4420-A1E2-4184AFEF1CBB}" type="pres">
      <dgm:prSet presAssocID="{61678CA9-A51D-4355-8474-154B1945DE4D}" presName="sibTrans" presStyleLbl="bgSibTrans2D1" presStyleIdx="1" presStyleCnt="6"/>
      <dgm:spPr/>
    </dgm:pt>
    <dgm:pt modelId="{50E3859B-AEFB-4962-BABC-271D99B715C0}" type="pres">
      <dgm:prSet presAssocID="{F47FFC6B-5CBB-4162-A0A4-CE7307FBAD9A}" presName="compNode" presStyleCnt="0"/>
      <dgm:spPr/>
    </dgm:pt>
    <dgm:pt modelId="{989CD622-ED4F-47B9-AFC6-1A327C0FECAB}" type="pres">
      <dgm:prSet presAssocID="{F47FFC6B-5CBB-4162-A0A4-CE7307FBAD9A}" presName="dummyConnPt" presStyleCnt="0"/>
      <dgm:spPr/>
    </dgm:pt>
    <dgm:pt modelId="{8FC77300-97DC-46CE-973D-31C474782C97}" type="pres">
      <dgm:prSet presAssocID="{F47FFC6B-5CBB-4162-A0A4-CE7307FBAD9A}" presName="node" presStyleLbl="node1" presStyleIdx="2" presStyleCnt="7">
        <dgm:presLayoutVars>
          <dgm:bulletEnabled val="1"/>
        </dgm:presLayoutVars>
      </dgm:prSet>
      <dgm:spPr/>
    </dgm:pt>
    <dgm:pt modelId="{DF08CC65-10E7-4F87-A478-F779F09B3CEE}" type="pres">
      <dgm:prSet presAssocID="{9DC75103-444C-4394-83EB-E1EAD796F1F3}" presName="sibTrans" presStyleLbl="bgSibTrans2D1" presStyleIdx="2" presStyleCnt="6"/>
      <dgm:spPr/>
    </dgm:pt>
    <dgm:pt modelId="{F4FC89FF-DBB7-4893-8CD3-8EB9E7ABFBB0}" type="pres">
      <dgm:prSet presAssocID="{EF6EECC3-0DB2-484E-A33F-87704B018CE8}" presName="compNode" presStyleCnt="0"/>
      <dgm:spPr/>
    </dgm:pt>
    <dgm:pt modelId="{01817947-7760-4228-AD71-35A1039F5FBC}" type="pres">
      <dgm:prSet presAssocID="{EF6EECC3-0DB2-484E-A33F-87704B018CE8}" presName="dummyConnPt" presStyleCnt="0"/>
      <dgm:spPr/>
    </dgm:pt>
    <dgm:pt modelId="{9945627D-0BC6-4E5D-9A75-5544CD5BFAD7}" type="pres">
      <dgm:prSet presAssocID="{EF6EECC3-0DB2-484E-A33F-87704B018CE8}" presName="node" presStyleLbl="node1" presStyleIdx="3" presStyleCnt="7">
        <dgm:presLayoutVars>
          <dgm:bulletEnabled val="1"/>
        </dgm:presLayoutVars>
      </dgm:prSet>
      <dgm:spPr/>
    </dgm:pt>
    <dgm:pt modelId="{B0E6E21F-D654-4508-AB97-D120BE5CBC99}" type="pres">
      <dgm:prSet presAssocID="{F36FEC12-E2E7-4BAE-BFE4-746F330A914A}" presName="sibTrans" presStyleLbl="bgSibTrans2D1" presStyleIdx="3" presStyleCnt="6"/>
      <dgm:spPr/>
    </dgm:pt>
    <dgm:pt modelId="{C7C028A1-7F28-47C6-95A1-A995AE043F0F}" type="pres">
      <dgm:prSet presAssocID="{D6F8D844-0C09-49C5-BDC2-256A6176A7C6}" presName="compNode" presStyleCnt="0"/>
      <dgm:spPr/>
    </dgm:pt>
    <dgm:pt modelId="{3A92F441-3EC9-43A5-B84D-3E358A3CE617}" type="pres">
      <dgm:prSet presAssocID="{D6F8D844-0C09-49C5-BDC2-256A6176A7C6}" presName="dummyConnPt" presStyleCnt="0"/>
      <dgm:spPr/>
    </dgm:pt>
    <dgm:pt modelId="{40F162D0-872E-407C-9588-B805D3267B18}" type="pres">
      <dgm:prSet presAssocID="{D6F8D844-0C09-49C5-BDC2-256A6176A7C6}" presName="node" presStyleLbl="node1" presStyleIdx="4" presStyleCnt="7">
        <dgm:presLayoutVars>
          <dgm:bulletEnabled val="1"/>
        </dgm:presLayoutVars>
      </dgm:prSet>
      <dgm:spPr/>
    </dgm:pt>
    <dgm:pt modelId="{E6FF598F-5103-44CD-B5F0-82E1383063A4}" type="pres">
      <dgm:prSet presAssocID="{D5BAC629-819E-414F-8F73-8698C62EA5E3}" presName="sibTrans" presStyleLbl="bgSibTrans2D1" presStyleIdx="4" presStyleCnt="6"/>
      <dgm:spPr/>
    </dgm:pt>
    <dgm:pt modelId="{B742DE90-7718-4AA2-9DCD-26FA5D221F98}" type="pres">
      <dgm:prSet presAssocID="{2A604D1F-0380-4F33-875E-5FDD280C7064}" presName="compNode" presStyleCnt="0"/>
      <dgm:spPr/>
    </dgm:pt>
    <dgm:pt modelId="{64624496-64CF-42CF-83C2-C77314081EA2}" type="pres">
      <dgm:prSet presAssocID="{2A604D1F-0380-4F33-875E-5FDD280C7064}" presName="dummyConnPt" presStyleCnt="0"/>
      <dgm:spPr/>
    </dgm:pt>
    <dgm:pt modelId="{19E657CB-084B-4C2F-92C6-B4C1BFBF319D}" type="pres">
      <dgm:prSet presAssocID="{2A604D1F-0380-4F33-875E-5FDD280C7064}" presName="node" presStyleLbl="node1" presStyleIdx="5" presStyleCnt="7">
        <dgm:presLayoutVars>
          <dgm:bulletEnabled val="1"/>
        </dgm:presLayoutVars>
      </dgm:prSet>
      <dgm:spPr/>
    </dgm:pt>
    <dgm:pt modelId="{E83781F5-E2DD-4FE3-913F-A7DF50E13FF7}" type="pres">
      <dgm:prSet presAssocID="{77DA969C-3F67-402A-88F1-BF17D6B863F0}" presName="sibTrans" presStyleLbl="bgSibTrans2D1" presStyleIdx="5" presStyleCnt="6"/>
      <dgm:spPr/>
    </dgm:pt>
    <dgm:pt modelId="{26737F48-5107-4EA0-83A0-46AACC3A33B1}" type="pres">
      <dgm:prSet presAssocID="{4A0B001F-F998-42B2-B5BC-61201664526B}" presName="compNode" presStyleCnt="0"/>
      <dgm:spPr/>
    </dgm:pt>
    <dgm:pt modelId="{FEED2965-DE07-4B0A-8AB9-F3F8D16BE3CC}" type="pres">
      <dgm:prSet presAssocID="{4A0B001F-F998-42B2-B5BC-61201664526B}" presName="dummyConnPt" presStyleCnt="0"/>
      <dgm:spPr/>
    </dgm:pt>
    <dgm:pt modelId="{72D85A03-D9C4-434F-B282-C16B0EBF735B}" type="pres">
      <dgm:prSet presAssocID="{4A0B001F-F998-42B2-B5BC-61201664526B}" presName="node" presStyleLbl="node1" presStyleIdx="6" presStyleCnt="7">
        <dgm:presLayoutVars>
          <dgm:bulletEnabled val="1"/>
        </dgm:presLayoutVars>
      </dgm:prSet>
      <dgm:spPr/>
    </dgm:pt>
  </dgm:ptLst>
  <dgm:cxnLst>
    <dgm:cxn modelId="{4358CF03-E47C-42C4-8B33-A120DD0BDEE2}" srcId="{B484CBB6-F38D-4E7D-AD61-28B14F16623D}" destId="{56AA2000-E72D-4C30-B851-FE550AFC0E77}" srcOrd="0" destOrd="0" parTransId="{BCCC2571-9425-433A-857E-2394C5C3A304}" sibTransId="{744EEA18-F97D-4906-95A6-42B0F08348AE}"/>
    <dgm:cxn modelId="{69284023-0483-4511-8219-D26C01484B03}" type="presOf" srcId="{D6F8D844-0C09-49C5-BDC2-256A6176A7C6}" destId="{40F162D0-872E-407C-9588-B805D3267B18}" srcOrd="0" destOrd="0" presId="urn:microsoft.com/office/officeart/2005/8/layout/bProcess4"/>
    <dgm:cxn modelId="{F0E5B924-FCDB-4C4A-9CF2-0991630CF20B}" type="presOf" srcId="{77DA969C-3F67-402A-88F1-BF17D6B863F0}" destId="{E83781F5-E2DD-4FE3-913F-A7DF50E13FF7}" srcOrd="0" destOrd="0" presId="urn:microsoft.com/office/officeart/2005/8/layout/bProcess4"/>
    <dgm:cxn modelId="{DB0E2F40-24E0-4D81-B7FB-E7478DDA0CDE}" type="presOf" srcId="{F36FEC12-E2E7-4BAE-BFE4-746F330A914A}" destId="{B0E6E21F-D654-4508-AB97-D120BE5CBC99}" srcOrd="0" destOrd="0" presId="urn:microsoft.com/office/officeart/2005/8/layout/bProcess4"/>
    <dgm:cxn modelId="{55886E60-84C8-4CA5-878F-6EE12BDFEC7F}" srcId="{B484CBB6-F38D-4E7D-AD61-28B14F16623D}" destId="{4335C103-277E-4A25-9F6B-AACE4E6CAC85}" srcOrd="1" destOrd="0" parTransId="{3EEE2F78-34A0-437D-B10F-1BAD24AA70B2}" sibTransId="{61678CA9-A51D-4355-8474-154B1945DE4D}"/>
    <dgm:cxn modelId="{7424B962-3D46-4333-B0A9-FB906B9A9171}" type="presOf" srcId="{56AA2000-E72D-4C30-B851-FE550AFC0E77}" destId="{0C76143E-4F4B-42EF-8B0B-2336FE44E8CF}" srcOrd="0" destOrd="0" presId="urn:microsoft.com/office/officeart/2005/8/layout/bProcess4"/>
    <dgm:cxn modelId="{31E2DF6B-EA4B-4D85-AEC8-BA824C42FD62}" type="presOf" srcId="{4A0B001F-F998-42B2-B5BC-61201664526B}" destId="{72D85A03-D9C4-434F-B282-C16B0EBF735B}" srcOrd="0" destOrd="0" presId="urn:microsoft.com/office/officeart/2005/8/layout/bProcess4"/>
    <dgm:cxn modelId="{B9432757-4FF6-4409-8B63-F53B45447C5A}" type="presOf" srcId="{61678CA9-A51D-4355-8474-154B1945DE4D}" destId="{552351A5-018D-4420-A1E2-4184AFEF1CBB}" srcOrd="0" destOrd="0" presId="urn:microsoft.com/office/officeart/2005/8/layout/bProcess4"/>
    <dgm:cxn modelId="{1192F85A-E269-473A-9874-FE9D8FCEDC48}" srcId="{B484CBB6-F38D-4E7D-AD61-28B14F16623D}" destId="{D6F8D844-0C09-49C5-BDC2-256A6176A7C6}" srcOrd="4" destOrd="0" parTransId="{0F995E30-983B-46A5-AEF2-38EDFCC06314}" sibTransId="{D5BAC629-819E-414F-8F73-8698C62EA5E3}"/>
    <dgm:cxn modelId="{04A4EB82-53D1-4E68-8ADF-CDE53D4266B9}" srcId="{B484CBB6-F38D-4E7D-AD61-28B14F16623D}" destId="{F47FFC6B-5CBB-4162-A0A4-CE7307FBAD9A}" srcOrd="2" destOrd="0" parTransId="{82388CA0-85CE-4B69-A563-D4775211CE03}" sibTransId="{9DC75103-444C-4394-83EB-E1EAD796F1F3}"/>
    <dgm:cxn modelId="{65246785-B32C-4474-9911-823505BC01ED}" type="presOf" srcId="{744EEA18-F97D-4906-95A6-42B0F08348AE}" destId="{55C58956-4279-4526-AAD5-0D4E424449A5}" srcOrd="0" destOrd="0" presId="urn:microsoft.com/office/officeart/2005/8/layout/bProcess4"/>
    <dgm:cxn modelId="{C649398B-6E9E-4DA2-8D00-DC84DE0F3795}" type="presOf" srcId="{4335C103-277E-4A25-9F6B-AACE4E6CAC85}" destId="{7A5BBB60-86B0-4BFB-9906-B02BCCBC6EC0}" srcOrd="0" destOrd="0" presId="urn:microsoft.com/office/officeart/2005/8/layout/bProcess4"/>
    <dgm:cxn modelId="{8FDF4E8C-BA35-4DD0-A5A3-CD3E312932A3}" srcId="{B484CBB6-F38D-4E7D-AD61-28B14F16623D}" destId="{2A604D1F-0380-4F33-875E-5FDD280C7064}" srcOrd="5" destOrd="0" parTransId="{59E34139-E187-4FC9-93EE-1E81ACEB37CE}" sibTransId="{77DA969C-3F67-402A-88F1-BF17D6B863F0}"/>
    <dgm:cxn modelId="{DB95EF90-D886-40F9-AF97-581532E039CC}" type="presOf" srcId="{D5BAC629-819E-414F-8F73-8698C62EA5E3}" destId="{E6FF598F-5103-44CD-B5F0-82E1383063A4}" srcOrd="0" destOrd="0" presId="urn:microsoft.com/office/officeart/2005/8/layout/bProcess4"/>
    <dgm:cxn modelId="{A33F7999-6715-42F6-8AEC-F9BA2D4945F0}" type="presOf" srcId="{F47FFC6B-5CBB-4162-A0A4-CE7307FBAD9A}" destId="{8FC77300-97DC-46CE-973D-31C474782C97}" srcOrd="0" destOrd="0" presId="urn:microsoft.com/office/officeart/2005/8/layout/bProcess4"/>
    <dgm:cxn modelId="{5DCC999D-39A3-4D2A-8908-C778CC1292D1}" type="presOf" srcId="{B484CBB6-F38D-4E7D-AD61-28B14F16623D}" destId="{B3F50B34-4FCD-4A3A-9052-AB78232FB920}" srcOrd="0" destOrd="0" presId="urn:microsoft.com/office/officeart/2005/8/layout/bProcess4"/>
    <dgm:cxn modelId="{30ADA99E-0D34-4ED1-BBEE-76AEB8D8ADAE}" type="presOf" srcId="{2A604D1F-0380-4F33-875E-5FDD280C7064}" destId="{19E657CB-084B-4C2F-92C6-B4C1BFBF319D}" srcOrd="0" destOrd="0" presId="urn:microsoft.com/office/officeart/2005/8/layout/bProcess4"/>
    <dgm:cxn modelId="{AC25E1B7-BA2A-4EFC-A803-93CC2A0FC241}" srcId="{B484CBB6-F38D-4E7D-AD61-28B14F16623D}" destId="{4A0B001F-F998-42B2-B5BC-61201664526B}" srcOrd="6" destOrd="0" parTransId="{C452ADE7-8A9F-456D-886B-BD00AA536C74}" sibTransId="{0A1A8F43-A043-41D1-9E06-E4ED7298D39F}"/>
    <dgm:cxn modelId="{D8472DBD-D5D4-4CB7-9E35-C2CD1998BB75}" type="presOf" srcId="{EF6EECC3-0DB2-484E-A33F-87704B018CE8}" destId="{9945627D-0BC6-4E5D-9A75-5544CD5BFAD7}" srcOrd="0" destOrd="0" presId="urn:microsoft.com/office/officeart/2005/8/layout/bProcess4"/>
    <dgm:cxn modelId="{E454A5BD-8F22-40BF-B5FF-97D213834CFB}" type="presOf" srcId="{9DC75103-444C-4394-83EB-E1EAD796F1F3}" destId="{DF08CC65-10E7-4F87-A478-F779F09B3CEE}" srcOrd="0" destOrd="0" presId="urn:microsoft.com/office/officeart/2005/8/layout/bProcess4"/>
    <dgm:cxn modelId="{5592C6D2-FA36-43AD-8E93-9B878848085E}" srcId="{B484CBB6-F38D-4E7D-AD61-28B14F16623D}" destId="{EF6EECC3-0DB2-484E-A33F-87704B018CE8}" srcOrd="3" destOrd="0" parTransId="{7BBB4912-06BA-4C33-BE64-B1E07EA31D6D}" sibTransId="{F36FEC12-E2E7-4BAE-BFE4-746F330A914A}"/>
    <dgm:cxn modelId="{951E1BD2-A104-4B93-9C26-1289DCA34CA4}" type="presParOf" srcId="{B3F50B34-4FCD-4A3A-9052-AB78232FB920}" destId="{1E3486F4-F03B-40F3-B81C-9696F8E9FBA7}" srcOrd="0" destOrd="0" presId="urn:microsoft.com/office/officeart/2005/8/layout/bProcess4"/>
    <dgm:cxn modelId="{1386F7EF-523E-492F-BC92-55F23914EEF2}" type="presParOf" srcId="{1E3486F4-F03B-40F3-B81C-9696F8E9FBA7}" destId="{F598E11E-3D02-44D5-9065-00200C1264C5}" srcOrd="0" destOrd="0" presId="urn:microsoft.com/office/officeart/2005/8/layout/bProcess4"/>
    <dgm:cxn modelId="{5D319896-39CB-497C-AB2D-329BD301C783}" type="presParOf" srcId="{1E3486F4-F03B-40F3-B81C-9696F8E9FBA7}" destId="{0C76143E-4F4B-42EF-8B0B-2336FE44E8CF}" srcOrd="1" destOrd="0" presId="urn:microsoft.com/office/officeart/2005/8/layout/bProcess4"/>
    <dgm:cxn modelId="{487EBA7B-DF05-4EB0-AF7C-B2E416837BFC}" type="presParOf" srcId="{B3F50B34-4FCD-4A3A-9052-AB78232FB920}" destId="{55C58956-4279-4526-AAD5-0D4E424449A5}" srcOrd="1" destOrd="0" presId="urn:microsoft.com/office/officeart/2005/8/layout/bProcess4"/>
    <dgm:cxn modelId="{79E8F6E5-3741-483F-8B85-B25F2892E6AB}" type="presParOf" srcId="{B3F50B34-4FCD-4A3A-9052-AB78232FB920}" destId="{5380DD58-3D4F-48A3-BF77-C5E8422ADA3F}" srcOrd="2" destOrd="0" presId="urn:microsoft.com/office/officeart/2005/8/layout/bProcess4"/>
    <dgm:cxn modelId="{F0DEA444-3A29-4EE0-BBBA-56BB5C3033B2}" type="presParOf" srcId="{5380DD58-3D4F-48A3-BF77-C5E8422ADA3F}" destId="{19CBF841-91A9-47B7-B3CE-DA7DF0453D7B}" srcOrd="0" destOrd="0" presId="urn:microsoft.com/office/officeart/2005/8/layout/bProcess4"/>
    <dgm:cxn modelId="{D42C606D-9D6A-42CE-982D-BBAA40F93870}" type="presParOf" srcId="{5380DD58-3D4F-48A3-BF77-C5E8422ADA3F}" destId="{7A5BBB60-86B0-4BFB-9906-B02BCCBC6EC0}" srcOrd="1" destOrd="0" presId="urn:microsoft.com/office/officeart/2005/8/layout/bProcess4"/>
    <dgm:cxn modelId="{D604D9FF-8DC7-450E-BECF-8710D57559F2}" type="presParOf" srcId="{B3F50B34-4FCD-4A3A-9052-AB78232FB920}" destId="{552351A5-018D-4420-A1E2-4184AFEF1CBB}" srcOrd="3" destOrd="0" presId="urn:microsoft.com/office/officeart/2005/8/layout/bProcess4"/>
    <dgm:cxn modelId="{641BFC76-CB06-4BBB-978D-CD62396ECD37}" type="presParOf" srcId="{B3F50B34-4FCD-4A3A-9052-AB78232FB920}" destId="{50E3859B-AEFB-4962-BABC-271D99B715C0}" srcOrd="4" destOrd="0" presId="urn:microsoft.com/office/officeart/2005/8/layout/bProcess4"/>
    <dgm:cxn modelId="{10512ABF-1E7A-4C20-B02A-E4FA1893C13F}" type="presParOf" srcId="{50E3859B-AEFB-4962-BABC-271D99B715C0}" destId="{989CD622-ED4F-47B9-AFC6-1A327C0FECAB}" srcOrd="0" destOrd="0" presId="urn:microsoft.com/office/officeart/2005/8/layout/bProcess4"/>
    <dgm:cxn modelId="{7DA41228-A3B1-40A8-AE69-3C6D27538555}" type="presParOf" srcId="{50E3859B-AEFB-4962-BABC-271D99B715C0}" destId="{8FC77300-97DC-46CE-973D-31C474782C97}" srcOrd="1" destOrd="0" presId="urn:microsoft.com/office/officeart/2005/8/layout/bProcess4"/>
    <dgm:cxn modelId="{F4017BF4-58DB-4825-9742-3BBA8611CA62}" type="presParOf" srcId="{B3F50B34-4FCD-4A3A-9052-AB78232FB920}" destId="{DF08CC65-10E7-4F87-A478-F779F09B3CEE}" srcOrd="5" destOrd="0" presId="urn:microsoft.com/office/officeart/2005/8/layout/bProcess4"/>
    <dgm:cxn modelId="{75D7BAD7-B6C5-449A-9291-D84CAF64FEC2}" type="presParOf" srcId="{B3F50B34-4FCD-4A3A-9052-AB78232FB920}" destId="{F4FC89FF-DBB7-4893-8CD3-8EB9E7ABFBB0}" srcOrd="6" destOrd="0" presId="urn:microsoft.com/office/officeart/2005/8/layout/bProcess4"/>
    <dgm:cxn modelId="{97CF58D5-43ED-4257-B4CB-2ACF8BBDAF74}" type="presParOf" srcId="{F4FC89FF-DBB7-4893-8CD3-8EB9E7ABFBB0}" destId="{01817947-7760-4228-AD71-35A1039F5FBC}" srcOrd="0" destOrd="0" presId="urn:microsoft.com/office/officeart/2005/8/layout/bProcess4"/>
    <dgm:cxn modelId="{F4E3B7CB-6F28-4173-94C9-7B606BD319C6}" type="presParOf" srcId="{F4FC89FF-DBB7-4893-8CD3-8EB9E7ABFBB0}" destId="{9945627D-0BC6-4E5D-9A75-5544CD5BFAD7}" srcOrd="1" destOrd="0" presId="urn:microsoft.com/office/officeart/2005/8/layout/bProcess4"/>
    <dgm:cxn modelId="{26128707-5105-4EB7-9494-1F32E246CB98}" type="presParOf" srcId="{B3F50B34-4FCD-4A3A-9052-AB78232FB920}" destId="{B0E6E21F-D654-4508-AB97-D120BE5CBC99}" srcOrd="7" destOrd="0" presId="urn:microsoft.com/office/officeart/2005/8/layout/bProcess4"/>
    <dgm:cxn modelId="{9E85E6EB-E559-41FD-AA40-91DC4122DD24}" type="presParOf" srcId="{B3F50B34-4FCD-4A3A-9052-AB78232FB920}" destId="{C7C028A1-7F28-47C6-95A1-A995AE043F0F}" srcOrd="8" destOrd="0" presId="urn:microsoft.com/office/officeart/2005/8/layout/bProcess4"/>
    <dgm:cxn modelId="{B175AF1B-4DC2-4574-A375-75A1017063C8}" type="presParOf" srcId="{C7C028A1-7F28-47C6-95A1-A995AE043F0F}" destId="{3A92F441-3EC9-43A5-B84D-3E358A3CE617}" srcOrd="0" destOrd="0" presId="urn:microsoft.com/office/officeart/2005/8/layout/bProcess4"/>
    <dgm:cxn modelId="{8EEEF408-5323-4C1F-82B4-C4F6E7F47A5C}" type="presParOf" srcId="{C7C028A1-7F28-47C6-95A1-A995AE043F0F}" destId="{40F162D0-872E-407C-9588-B805D3267B18}" srcOrd="1" destOrd="0" presId="urn:microsoft.com/office/officeart/2005/8/layout/bProcess4"/>
    <dgm:cxn modelId="{E5E1BEB3-BB67-4845-A4F2-6005E25FC4BA}" type="presParOf" srcId="{B3F50B34-4FCD-4A3A-9052-AB78232FB920}" destId="{E6FF598F-5103-44CD-B5F0-82E1383063A4}" srcOrd="9" destOrd="0" presId="urn:microsoft.com/office/officeart/2005/8/layout/bProcess4"/>
    <dgm:cxn modelId="{26D645E5-E983-4FFF-B422-D5D91908C989}" type="presParOf" srcId="{B3F50B34-4FCD-4A3A-9052-AB78232FB920}" destId="{B742DE90-7718-4AA2-9DCD-26FA5D221F98}" srcOrd="10" destOrd="0" presId="urn:microsoft.com/office/officeart/2005/8/layout/bProcess4"/>
    <dgm:cxn modelId="{3C416C15-7B70-41F8-A62B-F13F2361B484}" type="presParOf" srcId="{B742DE90-7718-4AA2-9DCD-26FA5D221F98}" destId="{64624496-64CF-42CF-83C2-C77314081EA2}" srcOrd="0" destOrd="0" presId="urn:microsoft.com/office/officeart/2005/8/layout/bProcess4"/>
    <dgm:cxn modelId="{1D342E76-9FC5-4AE9-879F-5B01DD2F4B4F}" type="presParOf" srcId="{B742DE90-7718-4AA2-9DCD-26FA5D221F98}" destId="{19E657CB-084B-4C2F-92C6-B4C1BFBF319D}" srcOrd="1" destOrd="0" presId="urn:microsoft.com/office/officeart/2005/8/layout/bProcess4"/>
    <dgm:cxn modelId="{5C7E3D35-C91C-4565-90CD-605D9663019A}" type="presParOf" srcId="{B3F50B34-4FCD-4A3A-9052-AB78232FB920}" destId="{E83781F5-E2DD-4FE3-913F-A7DF50E13FF7}" srcOrd="11" destOrd="0" presId="urn:microsoft.com/office/officeart/2005/8/layout/bProcess4"/>
    <dgm:cxn modelId="{3829A968-000F-4A25-85EA-ABD974FB54B4}" type="presParOf" srcId="{B3F50B34-4FCD-4A3A-9052-AB78232FB920}" destId="{26737F48-5107-4EA0-83A0-46AACC3A33B1}" srcOrd="12" destOrd="0" presId="urn:microsoft.com/office/officeart/2005/8/layout/bProcess4"/>
    <dgm:cxn modelId="{2AFFAE00-8006-4885-AED7-F1DB4AFA7B6D}" type="presParOf" srcId="{26737F48-5107-4EA0-83A0-46AACC3A33B1}" destId="{FEED2965-DE07-4B0A-8AB9-F3F8D16BE3CC}" srcOrd="0" destOrd="0" presId="urn:microsoft.com/office/officeart/2005/8/layout/bProcess4"/>
    <dgm:cxn modelId="{F909F292-6E6B-42CA-A428-C278F7C89DBB}" type="presParOf" srcId="{26737F48-5107-4EA0-83A0-46AACC3A33B1}" destId="{72D85A03-D9C4-434F-B282-C16B0EBF735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51128-E354-4E85-9EC3-1DF6EE2F4FC0}">
      <dsp:nvSpPr>
        <dsp:cNvPr id="0" name=""/>
        <dsp:cNvSpPr/>
      </dsp:nvSpPr>
      <dsp:spPr>
        <a:xfrm>
          <a:off x="0" y="353025"/>
          <a:ext cx="524513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03DF5-B4A2-475B-9522-C07935EA7007}">
      <dsp:nvSpPr>
        <dsp:cNvPr id="0" name=""/>
        <dsp:cNvSpPr/>
      </dsp:nvSpPr>
      <dsp:spPr>
        <a:xfrm>
          <a:off x="298324" y="28305"/>
          <a:ext cx="4672798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863" tIns="0" rIns="1578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  <a:r>
            <a:rPr lang="zh-CN" sz="2000" kern="1200" dirty="0"/>
            <a:t>．你还知道哪些网页编辑技术？</a:t>
          </a:r>
          <a:endParaRPr lang="en-US" altLang="zh-CN" sz="2000" kern="1200" dirty="0"/>
        </a:p>
      </dsp:txBody>
      <dsp:txXfrm>
        <a:off x="330027" y="60008"/>
        <a:ext cx="4609392" cy="586034"/>
      </dsp:txXfrm>
    </dsp:sp>
    <dsp:sp modelId="{CC8254B4-878C-4B94-B451-AC894598F603}">
      <dsp:nvSpPr>
        <dsp:cNvPr id="0" name=""/>
        <dsp:cNvSpPr/>
      </dsp:nvSpPr>
      <dsp:spPr>
        <a:xfrm>
          <a:off x="0" y="1350945"/>
          <a:ext cx="524519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7253"/>
              <a:satOff val="19748"/>
              <a:lumOff val="-8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B7D70-B861-44F2-93A8-01AC0A9B2C19}">
      <dsp:nvSpPr>
        <dsp:cNvPr id="0" name=""/>
        <dsp:cNvSpPr/>
      </dsp:nvSpPr>
      <dsp:spPr>
        <a:xfrm>
          <a:off x="298324" y="1026225"/>
          <a:ext cx="4671670" cy="649440"/>
        </a:xfrm>
        <a:prstGeom prst="roundRect">
          <a:avLst/>
        </a:prstGeom>
        <a:solidFill>
          <a:schemeClr val="accent5">
            <a:hueOff val="207253"/>
            <a:satOff val="19748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863" tIns="0" rIns="1578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  <a:r>
            <a:rPr lang="zh-CN" sz="2000" kern="1200" dirty="0"/>
            <a:t>．你</a:t>
          </a:r>
          <a:r>
            <a:rPr lang="zh-CN" altLang="en-US" sz="2000" kern="1200" dirty="0"/>
            <a:t>能</a:t>
          </a:r>
          <a:r>
            <a:rPr lang="zh-CN" sz="2000" kern="1200" dirty="0"/>
            <a:t>使用合适的工具来编辑网页吗？</a:t>
          </a:r>
          <a:endParaRPr lang="zh-CN" altLang="en-US" sz="2000" kern="1200" dirty="0"/>
        </a:p>
      </dsp:txBody>
      <dsp:txXfrm>
        <a:off x="330027" y="1057928"/>
        <a:ext cx="4608264" cy="586034"/>
      </dsp:txXfrm>
    </dsp:sp>
    <dsp:sp modelId="{DC26F575-E25D-44BF-860B-84AD398FA8CB}">
      <dsp:nvSpPr>
        <dsp:cNvPr id="0" name=""/>
        <dsp:cNvSpPr/>
      </dsp:nvSpPr>
      <dsp:spPr>
        <a:xfrm>
          <a:off x="0" y="2348865"/>
          <a:ext cx="524519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14507"/>
              <a:satOff val="39495"/>
              <a:lumOff val="-1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69928-6FA3-4C00-A07B-1AB0BD56F6B9}">
      <dsp:nvSpPr>
        <dsp:cNvPr id="0" name=""/>
        <dsp:cNvSpPr/>
      </dsp:nvSpPr>
      <dsp:spPr>
        <a:xfrm>
          <a:off x="298324" y="2024145"/>
          <a:ext cx="4672798" cy="649440"/>
        </a:xfrm>
        <a:prstGeom prst="roundRect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863" tIns="0" rIns="1578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  <a:r>
            <a:rPr lang="zh-CN" sz="2000" kern="1200" dirty="0"/>
            <a:t>．网页编辑的本质是什么？</a:t>
          </a:r>
          <a:endParaRPr lang="zh-CN" altLang="en-US" sz="2000" kern="1200" dirty="0"/>
        </a:p>
      </dsp:txBody>
      <dsp:txXfrm>
        <a:off x="330027" y="2055848"/>
        <a:ext cx="4609392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807E5-C3F0-4FD6-AB8B-636E48165BCC}">
      <dsp:nvSpPr>
        <dsp:cNvPr id="0" name=""/>
        <dsp:cNvSpPr/>
      </dsp:nvSpPr>
      <dsp:spPr>
        <a:xfrm>
          <a:off x="2026" y="1192819"/>
          <a:ext cx="2389984" cy="8931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网页编辑技术</a:t>
          </a:r>
        </a:p>
      </dsp:txBody>
      <dsp:txXfrm>
        <a:off x="28185" y="1218978"/>
        <a:ext cx="2337666" cy="840823"/>
      </dsp:txXfrm>
    </dsp:sp>
    <dsp:sp modelId="{F236348C-FA76-40CD-820E-E6C8E113B3E3}">
      <dsp:nvSpPr>
        <dsp:cNvPr id="0" name=""/>
        <dsp:cNvSpPr/>
      </dsp:nvSpPr>
      <dsp:spPr>
        <a:xfrm rot="20554845">
          <a:off x="2343317" y="1252010"/>
          <a:ext cx="2123570" cy="139042"/>
        </a:xfrm>
        <a:custGeom>
          <a:avLst/>
          <a:gdLst/>
          <a:ahLst/>
          <a:cxnLst/>
          <a:rect l="0" t="0" r="0" b="0"/>
          <a:pathLst>
            <a:path>
              <a:moveTo>
                <a:pt x="0" y="69521"/>
              </a:moveTo>
              <a:lnTo>
                <a:pt x="2123570" y="69521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" kern="1200"/>
        </a:p>
      </dsp:txBody>
      <dsp:txXfrm>
        <a:off x="3352013" y="1268443"/>
        <a:ext cx="106178" cy="106178"/>
      </dsp:txXfrm>
    </dsp:sp>
    <dsp:sp modelId="{96E900D4-E281-4734-B0D5-B453A8CEE7EE}">
      <dsp:nvSpPr>
        <dsp:cNvPr id="0" name=""/>
        <dsp:cNvSpPr/>
      </dsp:nvSpPr>
      <dsp:spPr>
        <a:xfrm>
          <a:off x="4418194" y="557952"/>
          <a:ext cx="2342318" cy="891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网页代码编写</a:t>
          </a:r>
        </a:p>
      </dsp:txBody>
      <dsp:txXfrm>
        <a:off x="4444304" y="584062"/>
        <a:ext cx="2290098" cy="839224"/>
      </dsp:txXfrm>
    </dsp:sp>
    <dsp:sp modelId="{03FA6C2D-3B4C-4559-A3D5-67935E3280F5}">
      <dsp:nvSpPr>
        <dsp:cNvPr id="0" name=""/>
        <dsp:cNvSpPr/>
      </dsp:nvSpPr>
      <dsp:spPr>
        <a:xfrm rot="1071830">
          <a:off x="2340827" y="1895533"/>
          <a:ext cx="2123282" cy="139042"/>
        </a:xfrm>
        <a:custGeom>
          <a:avLst/>
          <a:gdLst/>
          <a:ahLst/>
          <a:cxnLst/>
          <a:rect l="0" t="0" r="0" b="0"/>
          <a:pathLst>
            <a:path>
              <a:moveTo>
                <a:pt x="0" y="69521"/>
              </a:moveTo>
              <a:lnTo>
                <a:pt x="2123282" y="69521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0" kern="1200"/>
        </a:p>
      </dsp:txBody>
      <dsp:txXfrm>
        <a:off x="3349386" y="1911972"/>
        <a:ext cx="106164" cy="106164"/>
      </dsp:txXfrm>
    </dsp:sp>
    <dsp:sp modelId="{193D24AD-7B62-407E-A2A0-C6EC1263D21C}">
      <dsp:nvSpPr>
        <dsp:cNvPr id="0" name=""/>
        <dsp:cNvSpPr/>
      </dsp:nvSpPr>
      <dsp:spPr>
        <a:xfrm>
          <a:off x="4412926" y="1844958"/>
          <a:ext cx="2336392" cy="89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在线网页编辑</a:t>
          </a:r>
        </a:p>
      </dsp:txBody>
      <dsp:txXfrm>
        <a:off x="4439038" y="1871070"/>
        <a:ext cx="2284168" cy="8392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3F6B0-183E-446B-B8B1-4F30C942DA60}">
      <dsp:nvSpPr>
        <dsp:cNvPr id="0" name=""/>
        <dsp:cNvSpPr/>
      </dsp:nvSpPr>
      <dsp:spPr>
        <a:xfrm rot="5400000">
          <a:off x="-180344" y="180841"/>
          <a:ext cx="1202299" cy="841609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步骤</a:t>
          </a:r>
          <a:r>
            <a:rPr lang="en-US" altLang="zh-CN" sz="1600" kern="1200" dirty="0"/>
            <a:t>1</a:t>
          </a:r>
          <a:endParaRPr lang="zh-CN" altLang="en-US" sz="1600" kern="1200" dirty="0"/>
        </a:p>
      </dsp:txBody>
      <dsp:txXfrm rot="-5400000">
        <a:off x="2" y="421301"/>
        <a:ext cx="841609" cy="360690"/>
      </dsp:txXfrm>
    </dsp:sp>
    <dsp:sp modelId="{A180AC3F-B9A6-493A-B5F6-522EA1C81693}">
      <dsp:nvSpPr>
        <dsp:cNvPr id="0" name=""/>
        <dsp:cNvSpPr/>
      </dsp:nvSpPr>
      <dsp:spPr>
        <a:xfrm rot="5400000">
          <a:off x="2500835" y="-1658729"/>
          <a:ext cx="781494" cy="40999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创建徽文化网页</a:t>
          </a:r>
        </a:p>
      </dsp:txBody>
      <dsp:txXfrm rot="-5400000">
        <a:off x="841610" y="38645"/>
        <a:ext cx="4061797" cy="705196"/>
      </dsp:txXfrm>
    </dsp:sp>
    <dsp:sp modelId="{E16579CF-EB7C-4617-B826-F63863FCC4B1}">
      <dsp:nvSpPr>
        <dsp:cNvPr id="0" name=""/>
        <dsp:cNvSpPr/>
      </dsp:nvSpPr>
      <dsp:spPr>
        <a:xfrm rot="5400000">
          <a:off x="-180344" y="1182261"/>
          <a:ext cx="1202299" cy="841609"/>
        </a:xfrm>
        <a:prstGeom prst="chevron">
          <a:avLst/>
        </a:prstGeom>
        <a:solidFill>
          <a:schemeClr val="accent1">
            <a:shade val="80000"/>
            <a:hueOff val="157847"/>
            <a:satOff val="-11729"/>
            <a:lumOff val="15268"/>
            <a:alphaOff val="0"/>
          </a:schemeClr>
        </a:solidFill>
        <a:ln w="12700" cap="flat" cmpd="sng" algn="ctr">
          <a:solidFill>
            <a:schemeClr val="accent1">
              <a:shade val="80000"/>
              <a:hueOff val="157847"/>
              <a:satOff val="-11729"/>
              <a:lumOff val="15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步骤</a:t>
          </a:r>
          <a:r>
            <a:rPr lang="en-US" altLang="zh-CN" sz="1600" kern="1200" dirty="0"/>
            <a:t>2</a:t>
          </a:r>
          <a:endParaRPr lang="zh-CN" altLang="en-US" sz="1600" kern="1200" dirty="0"/>
        </a:p>
      </dsp:txBody>
      <dsp:txXfrm rot="-5400000">
        <a:off x="2" y="1422721"/>
        <a:ext cx="841609" cy="360690"/>
      </dsp:txXfrm>
    </dsp:sp>
    <dsp:sp modelId="{67CBE64E-906B-472A-80DD-9757BF5FECB5}">
      <dsp:nvSpPr>
        <dsp:cNvPr id="0" name=""/>
        <dsp:cNvSpPr/>
      </dsp:nvSpPr>
      <dsp:spPr>
        <a:xfrm rot="5400000">
          <a:off x="2500835" y="-672384"/>
          <a:ext cx="781494" cy="40999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57847"/>
              <a:satOff val="-11729"/>
              <a:lumOff val="15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编辑徽文化网页</a:t>
          </a:r>
        </a:p>
      </dsp:txBody>
      <dsp:txXfrm rot="-5400000">
        <a:off x="841610" y="1024990"/>
        <a:ext cx="4061797" cy="705196"/>
      </dsp:txXfrm>
    </dsp:sp>
    <dsp:sp modelId="{9D4B9F61-8CC8-4269-9A7B-7FA1EE636988}">
      <dsp:nvSpPr>
        <dsp:cNvPr id="0" name=""/>
        <dsp:cNvSpPr/>
      </dsp:nvSpPr>
      <dsp:spPr>
        <a:xfrm rot="5400000">
          <a:off x="-180344" y="2183680"/>
          <a:ext cx="1202299" cy="841609"/>
        </a:xfrm>
        <a:prstGeom prst="chevron">
          <a:avLst/>
        </a:prstGeom>
        <a:solidFill>
          <a:schemeClr val="accent1">
            <a:shade val="80000"/>
            <a:hueOff val="315693"/>
            <a:satOff val="-23458"/>
            <a:lumOff val="30536"/>
            <a:alphaOff val="0"/>
          </a:schemeClr>
        </a:solidFill>
        <a:ln w="12700" cap="flat" cmpd="sng" algn="ctr">
          <a:solidFill>
            <a:schemeClr val="accent1">
              <a:shade val="80000"/>
              <a:hueOff val="315693"/>
              <a:satOff val="-23458"/>
              <a:lumOff val="30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步骤</a:t>
          </a:r>
          <a:r>
            <a:rPr lang="en-US" altLang="zh-CN" sz="1600" kern="1200" dirty="0"/>
            <a:t>3</a:t>
          </a:r>
          <a:endParaRPr lang="zh-CN" altLang="en-US" sz="1600" kern="1200" dirty="0"/>
        </a:p>
      </dsp:txBody>
      <dsp:txXfrm rot="-5400000">
        <a:off x="2" y="2424140"/>
        <a:ext cx="841609" cy="360690"/>
      </dsp:txXfrm>
    </dsp:sp>
    <dsp:sp modelId="{74786561-B549-454D-A187-2D76A3DBD46D}">
      <dsp:nvSpPr>
        <dsp:cNvPr id="0" name=""/>
        <dsp:cNvSpPr/>
      </dsp:nvSpPr>
      <dsp:spPr>
        <a:xfrm rot="5400000">
          <a:off x="2500835" y="344109"/>
          <a:ext cx="781494" cy="40999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15693"/>
              <a:satOff val="-23458"/>
              <a:lumOff val="30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400" kern="1200" dirty="0"/>
            <a:t>美化徽文化网页</a:t>
          </a:r>
        </a:p>
      </dsp:txBody>
      <dsp:txXfrm rot="-5400000">
        <a:off x="841610" y="2041484"/>
        <a:ext cx="4061797" cy="705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58956-4279-4526-AAD5-0D4E424449A5}">
      <dsp:nvSpPr>
        <dsp:cNvPr id="0" name=""/>
        <dsp:cNvSpPr/>
      </dsp:nvSpPr>
      <dsp:spPr>
        <a:xfrm rot="5400000">
          <a:off x="160132" y="832729"/>
          <a:ext cx="1298717" cy="1568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6143E-4F4B-42EF-8B0B-2336FE44E8CF}">
      <dsp:nvSpPr>
        <dsp:cNvPr id="0" name=""/>
        <dsp:cNvSpPr/>
      </dsp:nvSpPr>
      <dsp:spPr>
        <a:xfrm>
          <a:off x="456569" y="456"/>
          <a:ext cx="1743095" cy="10458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选择在线网页制作工具</a:t>
          </a:r>
          <a:endParaRPr lang="zh-CN" altLang="en-US" sz="2300" kern="1200" dirty="0"/>
        </a:p>
      </dsp:txBody>
      <dsp:txXfrm>
        <a:off x="487201" y="31088"/>
        <a:ext cx="1681831" cy="984593"/>
      </dsp:txXfrm>
    </dsp:sp>
    <dsp:sp modelId="{552351A5-018D-4420-A1E2-4184AFEF1CBB}">
      <dsp:nvSpPr>
        <dsp:cNvPr id="0" name=""/>
        <dsp:cNvSpPr/>
      </dsp:nvSpPr>
      <dsp:spPr>
        <a:xfrm rot="5400000">
          <a:off x="160132" y="2140050"/>
          <a:ext cx="1298717" cy="1568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BBB60-86B0-4BFB-9906-B02BCCBC6EC0}">
      <dsp:nvSpPr>
        <dsp:cNvPr id="0" name=""/>
        <dsp:cNvSpPr/>
      </dsp:nvSpPr>
      <dsp:spPr>
        <a:xfrm>
          <a:off x="456569" y="1307778"/>
          <a:ext cx="1743095" cy="10458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创建网页</a:t>
          </a:r>
          <a:endParaRPr lang="zh-CN" altLang="en-US" sz="2300" kern="1200" dirty="0"/>
        </a:p>
      </dsp:txBody>
      <dsp:txXfrm>
        <a:off x="487201" y="1338410"/>
        <a:ext cx="1681831" cy="984593"/>
      </dsp:txXfrm>
    </dsp:sp>
    <dsp:sp modelId="{DF08CC65-10E7-4F87-A478-F779F09B3CEE}">
      <dsp:nvSpPr>
        <dsp:cNvPr id="0" name=""/>
        <dsp:cNvSpPr/>
      </dsp:nvSpPr>
      <dsp:spPr>
        <a:xfrm>
          <a:off x="813793" y="2793711"/>
          <a:ext cx="2309712" cy="1568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77300-97DC-46CE-973D-31C474782C97}">
      <dsp:nvSpPr>
        <dsp:cNvPr id="0" name=""/>
        <dsp:cNvSpPr/>
      </dsp:nvSpPr>
      <dsp:spPr>
        <a:xfrm>
          <a:off x="456569" y="2615100"/>
          <a:ext cx="1743095" cy="10458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编辑</a:t>
          </a:r>
          <a:r>
            <a:rPr lang="zh-CN" altLang="zh-CN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网页</a:t>
          </a:r>
          <a:endParaRPr lang="zh-CN" altLang="en-US" sz="2300" kern="1200" dirty="0"/>
        </a:p>
      </dsp:txBody>
      <dsp:txXfrm>
        <a:off x="487201" y="2645732"/>
        <a:ext cx="1681831" cy="984593"/>
      </dsp:txXfrm>
    </dsp:sp>
    <dsp:sp modelId="{B0E6E21F-D654-4508-AB97-D120BE5CBC99}">
      <dsp:nvSpPr>
        <dsp:cNvPr id="0" name=""/>
        <dsp:cNvSpPr/>
      </dsp:nvSpPr>
      <dsp:spPr>
        <a:xfrm rot="16200000">
          <a:off x="2478449" y="2140050"/>
          <a:ext cx="1298717" cy="1568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627D-0BC6-4E5D-9A75-5544CD5BFAD7}">
      <dsp:nvSpPr>
        <dsp:cNvPr id="0" name=""/>
        <dsp:cNvSpPr/>
      </dsp:nvSpPr>
      <dsp:spPr>
        <a:xfrm>
          <a:off x="2774887" y="2615100"/>
          <a:ext cx="1743095" cy="10458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美化网页</a:t>
          </a:r>
        </a:p>
      </dsp:txBody>
      <dsp:txXfrm>
        <a:off x="2805519" y="2645732"/>
        <a:ext cx="1681831" cy="984593"/>
      </dsp:txXfrm>
    </dsp:sp>
    <dsp:sp modelId="{E6FF598F-5103-44CD-B5F0-82E1383063A4}">
      <dsp:nvSpPr>
        <dsp:cNvPr id="0" name=""/>
        <dsp:cNvSpPr/>
      </dsp:nvSpPr>
      <dsp:spPr>
        <a:xfrm rot="16200000">
          <a:off x="2478449" y="832729"/>
          <a:ext cx="1298717" cy="156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162D0-872E-407C-9588-B805D3267B18}">
      <dsp:nvSpPr>
        <dsp:cNvPr id="0" name=""/>
        <dsp:cNvSpPr/>
      </dsp:nvSpPr>
      <dsp:spPr>
        <a:xfrm>
          <a:off x="2774887" y="1307778"/>
          <a:ext cx="1743095" cy="10458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预览网页</a:t>
          </a:r>
          <a:endParaRPr lang="zh-CN" altLang="en-US" sz="2300" kern="1200" dirty="0"/>
        </a:p>
      </dsp:txBody>
      <dsp:txXfrm>
        <a:off x="2805519" y="1338410"/>
        <a:ext cx="1681831" cy="984593"/>
      </dsp:txXfrm>
    </dsp:sp>
    <dsp:sp modelId="{E83781F5-E2DD-4FE3-913F-A7DF50E13FF7}">
      <dsp:nvSpPr>
        <dsp:cNvPr id="0" name=""/>
        <dsp:cNvSpPr/>
      </dsp:nvSpPr>
      <dsp:spPr>
        <a:xfrm>
          <a:off x="3132110" y="179068"/>
          <a:ext cx="2309712" cy="1568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657CB-084B-4C2F-92C6-B4C1BFBF319D}">
      <dsp:nvSpPr>
        <dsp:cNvPr id="0" name=""/>
        <dsp:cNvSpPr/>
      </dsp:nvSpPr>
      <dsp:spPr>
        <a:xfrm>
          <a:off x="2774887" y="456"/>
          <a:ext cx="1743095" cy="10458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修改</a:t>
          </a:r>
          <a:r>
            <a:rPr lang="zh-CN" altLang="zh-CN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</a:rPr>
            <a:t>网页</a:t>
          </a:r>
          <a:endParaRPr lang="zh-CN" altLang="en-US" sz="2300" kern="1200" dirty="0"/>
        </a:p>
      </dsp:txBody>
      <dsp:txXfrm>
        <a:off x="2805519" y="31088"/>
        <a:ext cx="1681831" cy="984593"/>
      </dsp:txXfrm>
    </dsp:sp>
    <dsp:sp modelId="{72D85A03-D9C4-434F-B282-C16B0EBF735B}">
      <dsp:nvSpPr>
        <dsp:cNvPr id="0" name=""/>
        <dsp:cNvSpPr/>
      </dsp:nvSpPr>
      <dsp:spPr>
        <a:xfrm>
          <a:off x="5093204" y="456"/>
          <a:ext cx="1743095" cy="1045857"/>
        </a:xfrm>
        <a:prstGeom prst="roundRect">
          <a:avLst>
            <a:gd name="adj" fmla="val 10000"/>
          </a:avLst>
        </a:prstGeom>
        <a:solidFill>
          <a:srgbClr val="F9C5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+mn-cs"/>
            </a:rPr>
            <a:t>？</a:t>
          </a:r>
        </a:p>
      </dsp:txBody>
      <dsp:txXfrm>
        <a:off x="5123836" y="31088"/>
        <a:ext cx="1681831" cy="984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B3B760C-B52E-3EA2-F84E-4270A5FDA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B3A44EE-8CA9-7A37-1754-D96F81516E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C7662-74B5-4B03-B96A-113DA18728EC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8A8EE31-AF7B-9FE5-AB41-401978B60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D6422F-0ACF-48D9-10E7-94C6FA3EEB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E5C9-1BC8-425D-B777-15B18F3B52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16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70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7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0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650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861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9648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520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663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68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275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754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这个如何做呢？要有微视频，不能只是文字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927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99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98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2393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70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4.xml"/><Relationship Id="rId5" Type="http://schemas.openxmlformats.org/officeDocument/2006/relationships/slide" Target="../slides/slide14.xml"/><Relationship Id="rId4" Type="http://schemas.openxmlformats.org/officeDocument/2006/relationships/slide" Target="../slides/slide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24.xml"/><Relationship Id="rId4" Type="http://schemas.openxmlformats.org/officeDocument/2006/relationships/slide" Target="../slides/slide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7.xml"/><Relationship Id="rId5" Type="http://schemas.openxmlformats.org/officeDocument/2006/relationships/slide" Target="../slides/slide14.xml"/><Relationship Id="rId4" Type="http://schemas.openxmlformats.org/officeDocument/2006/relationships/slide" Target="../slides/slide2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24.xml"/><Relationship Id="rId4" Type="http://schemas.openxmlformats.org/officeDocument/2006/relationships/slide" Target="../slides/slide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750C4AA-357F-D1A4-0997-7BE7E94A558E}"/>
              </a:ext>
            </a:extLst>
          </p:cNvPr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4B93E8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5C5A5C-4660-655F-88DB-301F5B86A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81000"/>
            <a:ext cx="112205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4B93E8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81000"/>
            <a:ext cx="11220574" cy="6096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C80A1F2-3C73-D772-7609-56AB902297F0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2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508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制作网页宣传徽地方文化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051107" y="6312250"/>
            <a:ext cx="377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3EC4B50-15C8-EF0A-8E37-63219941A4C0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3" name="平行四边形 2">
              <a:hlinkClick r:id="rId4" action="ppaction://hlinksldjump"/>
              <a:extLst>
                <a:ext uri="{FF2B5EF4-FFF2-40B4-BE49-F238E27FC236}">
                  <a16:creationId xmlns:a16="http://schemas.microsoft.com/office/drawing/2014/main" id="{5CAA0C56-95F3-2286-75A5-80529F9E73A0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34FAC01-E0E0-F886-1ECB-E209472BDC45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热身准备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B404CF6-1BEE-8543-CF8D-7E2499059FB1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1" name="平行四边形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0659D4D-4A50-3729-A06E-E7DEB5A26086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2" name="矩形 3">
              <a:extLst>
                <a:ext uri="{FF2B5EF4-FFF2-40B4-BE49-F238E27FC236}">
                  <a16:creationId xmlns:a16="http://schemas.microsoft.com/office/drawing/2014/main" id="{F3C9EBED-CC60-BFBC-7C9D-9FDD5A819A0E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82A75F2-A883-6E45-87D3-7DBE82D8ABE0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AFB14A88-747E-2381-A6E0-384A4D834944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" action="ppaction://noaction"/>
              <a:extLst>
                <a:ext uri="{FF2B5EF4-FFF2-40B4-BE49-F238E27FC236}">
                  <a16:creationId xmlns:a16="http://schemas.microsoft.com/office/drawing/2014/main" id="{06DE2571-4A00-2C50-5138-0452358D341D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4230D56-298C-7AEE-53CE-DDA4447C6140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4059DC80-0196-F83D-0274-7AA6C5F2AE40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hlinkClick r:id="rId6" action="ppaction://hlinksldjump"/>
              <a:extLst>
                <a:ext uri="{FF2B5EF4-FFF2-40B4-BE49-F238E27FC236}">
                  <a16:creationId xmlns:a16="http://schemas.microsoft.com/office/drawing/2014/main" id="{FF40B761-D056-A7A5-0D70-A889C4DA9595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C1B0D927-47CA-CF35-D22C-5EFC2982171A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CF9E142-40A5-194A-486D-4E89924BB128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4" action="ppaction://hlinksldjump"/>
              <a:extLst>
                <a:ext uri="{FF2B5EF4-FFF2-40B4-BE49-F238E27FC236}">
                  <a16:creationId xmlns:a16="http://schemas.microsoft.com/office/drawing/2014/main" id="{CF4C47C0-3D7F-4CAC-BC6A-EBED16920460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191D2F42-8224-07AD-8E72-27E1CBD3E844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6671528-E594-3CF7-6871-39C3C8F64DEA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9E947FE-F87D-298F-7A23-8C707581A3E7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5" name="矩形 3">
              <a:extLst>
                <a:ext uri="{FF2B5EF4-FFF2-40B4-BE49-F238E27FC236}">
                  <a16:creationId xmlns:a16="http://schemas.microsoft.com/office/drawing/2014/main" id="{C4CC35A4-3848-4D87-E8EB-36DF1118E749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A4CF082-2DF5-EAB9-59E9-7E70DAE0A635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EAF38317-CD27-A952-ED41-3F3C07746534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1FCBDB2-ABC1-B628-1E74-011AD98F59DF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B34B44D-1B64-5419-5470-E1C0F90202DB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30" name="平行四边形 29">
              <a:hlinkClick r:id="" action="ppaction://noaction"/>
              <a:extLst>
                <a:ext uri="{FF2B5EF4-FFF2-40B4-BE49-F238E27FC236}">
                  <a16:creationId xmlns:a16="http://schemas.microsoft.com/office/drawing/2014/main" id="{4F164D7C-BB14-8558-491B-6504A6AAD80E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5070DBC9-3658-BAC0-5FA3-113DEF5E8B44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E0C6A36-998E-B544-4CAF-541A00082514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4F4567-3520-255B-8ACE-31B4096216A5}"/>
              </a:ext>
            </a:extLst>
          </p:cNvPr>
          <p:cNvSpPr txBox="1"/>
          <p:nvPr userDrawn="1"/>
        </p:nvSpPr>
        <p:spPr>
          <a:xfrm>
            <a:off x="870485" y="161861"/>
            <a:ext cx="508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制作网页宣传徽地方文化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9E9C66-87C3-AD69-9842-DF87989084D3}"/>
              </a:ext>
            </a:extLst>
          </p:cNvPr>
          <p:cNvSpPr txBox="1"/>
          <p:nvPr userDrawn="1"/>
        </p:nvSpPr>
        <p:spPr>
          <a:xfrm>
            <a:off x="8051107" y="6312250"/>
            <a:ext cx="377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2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B5B3635-1B04-A313-38F9-CA14072AFE29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4" name="平行四边形 3">
              <a:hlinkClick r:id="rId4" action="ppaction://hlinksldjump"/>
              <a:extLst>
                <a:ext uri="{FF2B5EF4-FFF2-40B4-BE49-F238E27FC236}">
                  <a16:creationId xmlns:a16="http://schemas.microsoft.com/office/drawing/2014/main" id="{C29F85C9-B3CF-7345-432E-6EDF7EB822CB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349CB5D4-2B62-7E70-FD34-48E9E5D9CCAF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FD28A21-38D4-9174-3348-E589877815C5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9" name="平行四边形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6C3CD6F-F209-C20B-7EE5-A49357F45084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F5DDF2A8-BC5F-9511-5FDB-8F28E275A575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44EA47-0B5E-4F43-026F-F407B0530F82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6" name="平行四边形 25">
              <a:hlinkClick r:id="" action="ppaction://noaction"/>
              <a:extLst>
                <a:ext uri="{FF2B5EF4-FFF2-40B4-BE49-F238E27FC236}">
                  <a16:creationId xmlns:a16="http://schemas.microsoft.com/office/drawing/2014/main" id="{837E9EF9-C7FE-562B-28E8-30456CA56140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extLst>
                <a:ext uri="{FF2B5EF4-FFF2-40B4-BE49-F238E27FC236}">
                  <a16:creationId xmlns:a16="http://schemas.microsoft.com/office/drawing/2014/main" id="{C97AFC8B-1F1B-195F-3D18-4C62076AF6DA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6E2F773-8C9F-4BBB-97A8-D2B28C4A046A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30" name="平行四边形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789AAC16-53DC-7F36-65A8-285E4C519BEA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E83E5862-C7B7-BD6A-566B-82160B46831E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FE29815-BFE5-2C82-AAB8-1042CE78F62B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C67D2E3-31F6-44DA-A686-759C8C621470}"/>
              </a:ext>
            </a:extLst>
          </p:cNvPr>
          <p:cNvSpPr txBox="1"/>
          <p:nvPr userDrawn="1"/>
        </p:nvSpPr>
        <p:spPr>
          <a:xfrm>
            <a:off x="870485" y="161861"/>
            <a:ext cx="508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制作网页宣传徽地方文化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CE07E8-D6A5-9F55-29F8-3AA7FC01CE3A}"/>
              </a:ext>
            </a:extLst>
          </p:cNvPr>
          <p:cNvSpPr txBox="1"/>
          <p:nvPr userDrawn="1"/>
        </p:nvSpPr>
        <p:spPr>
          <a:xfrm>
            <a:off x="8051107" y="6312250"/>
            <a:ext cx="377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2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35749D9-E4D5-95D8-2E94-E43A50BE26B6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4" action="ppaction://hlinksldjump"/>
              <a:extLst>
                <a:ext uri="{FF2B5EF4-FFF2-40B4-BE49-F238E27FC236}">
                  <a16:creationId xmlns:a16="http://schemas.microsoft.com/office/drawing/2014/main" id="{F879E839-2560-DCDA-8EA4-89C7E08A1E0E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E207ED6E-E630-1D59-0CB3-687845555DD4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D535052-3D99-EF21-8A20-D4E359E0CFBB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AB2743E7-ADD0-8F5A-F4A2-91CCBC95AA36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64BFB11F-5C80-28AC-61CC-DCB7A3054177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9305B4-AB3E-B7D5-F826-A0FC56E82918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E5ECDDA-23E4-94E0-2FA8-30988BA6C858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6" action="ppaction://hlinksldjump"/>
              <a:extLst>
                <a:ext uri="{FF2B5EF4-FFF2-40B4-BE49-F238E27FC236}">
                  <a16:creationId xmlns:a16="http://schemas.microsoft.com/office/drawing/2014/main" id="{5697A008-6D69-D267-B494-154C8084926A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08801E2-91E7-5727-FC27-F7E2ACFA411E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30" name="平行四边形 29">
              <a:hlinkClick r:id="" action="ppaction://noaction"/>
              <a:extLst>
                <a:ext uri="{FF2B5EF4-FFF2-40B4-BE49-F238E27FC236}">
                  <a16:creationId xmlns:a16="http://schemas.microsoft.com/office/drawing/2014/main" id="{F046CFD1-7D2B-F413-56D4-B6FD3717E0A4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00E209B8-37AC-4226-17C8-45D5120D0B1D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2AFA97C-26DF-8D84-AD01-3A009A77B783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A6A5F39-D58A-4484-CC4E-A4ECB8A15AB2}"/>
              </a:ext>
            </a:extLst>
          </p:cNvPr>
          <p:cNvSpPr txBox="1"/>
          <p:nvPr userDrawn="1"/>
        </p:nvSpPr>
        <p:spPr>
          <a:xfrm>
            <a:off x="870485" y="161861"/>
            <a:ext cx="508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制作网页宣传徽地方文化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992C6A-8749-144C-E1B8-EF08CD05C020}"/>
              </a:ext>
            </a:extLst>
          </p:cNvPr>
          <p:cNvSpPr txBox="1"/>
          <p:nvPr userDrawn="1"/>
        </p:nvSpPr>
        <p:spPr>
          <a:xfrm>
            <a:off x="8051107" y="6312250"/>
            <a:ext cx="377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DA571B-B0CF-6992-9D7B-5344E9B906BD}"/>
              </a:ext>
            </a:extLst>
          </p:cNvPr>
          <p:cNvSpPr txBox="1"/>
          <p:nvPr userDrawn="1"/>
        </p:nvSpPr>
        <p:spPr>
          <a:xfrm>
            <a:off x="8657168" y="6352143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用互联网传播徽文化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70CC7D1-67DA-CA1F-C2DE-03B49F1A383F}"/>
              </a:ext>
            </a:extLst>
          </p:cNvPr>
          <p:cNvSpPr txBox="1"/>
          <p:nvPr userDrawn="1"/>
        </p:nvSpPr>
        <p:spPr>
          <a:xfrm>
            <a:off x="214692" y="6317403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4B9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277476" y="5078303"/>
            <a:ext cx="6858000" cy="184357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2B8172A-F854-8E8F-16B6-C2B77226EE50}"/>
              </a:ext>
            </a:extLst>
          </p:cNvPr>
          <p:cNvSpPr txBox="1"/>
          <p:nvPr userDrawn="1"/>
        </p:nvSpPr>
        <p:spPr>
          <a:xfrm>
            <a:off x="9576979" y="6347671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file:///E:\360CloudEnterprise\Cache\2672364650\14815487282164357\01&#20010;&#20154;&#24037;&#20316;\ADMINI~1\AppData\Local\Temp\SGPicFaceTpBq\10544\0025DF50.png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notesSlide" Target="../notesSlides/notesSlide1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image" Target="../media/image5.png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4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10.png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5" Type="http://schemas.openxmlformats.org/officeDocument/2006/relationships/image" Target="../media/image12.emf"/><Relationship Id="rId10" Type="http://schemas.microsoft.com/office/2007/relationships/diagramDrawing" Target="../diagrams/drawing3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401544" y="1662087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/>
              <a:t>项目 </a:t>
            </a:r>
            <a:r>
              <a:rPr lang="en-US" altLang="zh-CN" sz="3200" dirty="0"/>
              <a:t>3</a:t>
            </a:r>
            <a:endParaRPr lang="zh-CN" altLang="en-US" sz="3200" dirty="0"/>
          </a:p>
        </p:txBody>
      </p:sp>
      <p:sp>
        <p:nvSpPr>
          <p:cNvPr id="38" name="矩形 37"/>
          <p:cNvSpPr/>
          <p:nvPr/>
        </p:nvSpPr>
        <p:spPr>
          <a:xfrm>
            <a:off x="2578147" y="2237114"/>
            <a:ext cx="7879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制作网页宣传地方文化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826810" y="5118405"/>
            <a:ext cx="3860388" cy="299085"/>
            <a:chOff x="7245" y="5678"/>
            <a:chExt cx="3510" cy="471"/>
          </a:xfrm>
        </p:grpSpPr>
        <p:sp>
          <p:nvSpPr>
            <p:cNvPr id="10" name="圆角矩形 26"/>
            <p:cNvSpPr/>
            <p:nvPr/>
          </p:nvSpPr>
          <p:spPr>
            <a:xfrm>
              <a:off x="7245" y="5678"/>
              <a:ext cx="2349" cy="471"/>
            </a:xfrm>
            <a:prstGeom prst="roundRect">
              <a:avLst/>
            </a:prstGeom>
            <a:solidFill>
              <a:srgbClr val="E9B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芜湖市鸠兹中学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9952" y="5678"/>
              <a:ext cx="803" cy="471"/>
            </a:xfrm>
            <a:prstGeom prst="roundRect">
              <a:avLst/>
            </a:prstGeom>
            <a:solidFill>
              <a:srgbClr val="E9C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靳  婷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37644" y="3436536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互联网数据编辑</a:t>
            </a:r>
            <a:endParaRPr lang="en-US" altLang="zh-CN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65795" y="747763"/>
            <a:ext cx="597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72C8EC-2005-C5BD-0425-665015DD3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E7885E-16EA-AB5A-DCEA-176F1937F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/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56F6D27-14C0-0C58-F1AA-4A5F6A4C3B2A}"/>
              </a:ext>
            </a:extLst>
          </p:cNvPr>
          <p:cNvSpPr txBox="1"/>
          <p:nvPr/>
        </p:nvSpPr>
        <p:spPr>
          <a:xfrm>
            <a:off x="1401544" y="763152"/>
            <a:ext cx="3775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义务教育</a:t>
            </a:r>
            <a:r>
              <a:rPr lang="en-US" altLang="zh-CN" b="1" dirty="0">
                <a:solidFill>
                  <a:schemeClr val="bg1"/>
                </a:solidFill>
                <a:latin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信息科技</a:t>
            </a:r>
            <a:r>
              <a:rPr lang="en-US" altLang="zh-CN" b="1" dirty="0">
                <a:solidFill>
                  <a:schemeClr val="bg1"/>
                </a:solidFill>
                <a:latin typeface="+mn-ea"/>
              </a:rPr>
              <a:t>》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七年级上册 </a:t>
            </a:r>
          </a:p>
        </p:txBody>
      </p:sp>
    </p:spTree>
    <p:extLst>
      <p:ext uri="{BB962C8B-B14F-4D97-AF65-F5344CB8AC3E}">
        <p14:creationId xmlns:p14="http://schemas.microsoft.com/office/powerpoint/2010/main" val="26203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8020" y="952603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选择徽文化网页编辑技术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821A00E3-BFFA-B41D-E212-E36C9862C5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7716" y="2182194"/>
          <a:ext cx="6561573" cy="388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4496192" imgH="2619211" progId="Word.Document.8">
                  <p:embed/>
                </p:oleObj>
              </mc:Choice>
              <mc:Fallback>
                <p:oleObj name="Document" r:id="rId4" imgW="4496192" imgH="2619211" progId="Word.Document.8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821A00E3-BFFA-B41D-E212-E36C9862C5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716" y="2182194"/>
                        <a:ext cx="6561573" cy="388119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3484A2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云形标注 4">
            <a:extLst>
              <a:ext uri="{FF2B5EF4-FFF2-40B4-BE49-F238E27FC236}">
                <a16:creationId xmlns:a16="http://schemas.microsoft.com/office/drawing/2014/main" id="{FAF6905C-22EB-3398-595C-12B89AC9278B}"/>
              </a:ext>
            </a:extLst>
          </p:cNvPr>
          <p:cNvSpPr/>
          <p:nvPr/>
        </p:nvSpPr>
        <p:spPr>
          <a:xfrm>
            <a:off x="9076784" y="2111953"/>
            <a:ext cx="1874999" cy="1038440"/>
          </a:xfrm>
          <a:prstGeom prst="cloudCallout">
            <a:avLst>
              <a:gd name="adj1" fmla="val -59753"/>
              <a:gd name="adj2" fmla="val 62221"/>
            </a:avLst>
          </a:prstGeom>
          <a:noFill/>
          <a:ln w="19050">
            <a:solidFill>
              <a:srgbClr val="2E9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以简篇为例，说说各区域功能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9A25E66-C43A-2247-D952-33EC489667A4}"/>
              </a:ext>
            </a:extLst>
          </p:cNvPr>
          <p:cNvSpPr/>
          <p:nvPr/>
        </p:nvSpPr>
        <p:spPr>
          <a:xfrm>
            <a:off x="1700970" y="1541775"/>
            <a:ext cx="9171898" cy="48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>
              <a:lnSpc>
                <a:spcPct val="150000"/>
              </a:lnSpc>
            </a:pPr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得出结论：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基于对以上两种网页编辑技术的了解，你会选择</a:t>
            </a:r>
            <a:r>
              <a:rPr lang="zh-CN" altLang="en-US" sz="2000" u="sng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2000" u="sng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endParaRPr lang="zh-CN" altLang="en-US" sz="2000" u="sng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672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782050" y="1692853"/>
            <a:ext cx="8406838" cy="48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>
              <a:lnSpc>
                <a:spcPct val="150000"/>
              </a:lnSpc>
            </a:pPr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归纳小结：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HTML5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语言为主要技术的在线网页编辑工具有哪些优势？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4490E0-A85E-4375-4717-50F0D7E41995}"/>
              </a:ext>
            </a:extLst>
          </p:cNvPr>
          <p:cNvSpPr txBox="1"/>
          <p:nvPr/>
        </p:nvSpPr>
        <p:spPr>
          <a:xfrm>
            <a:off x="1978020" y="952603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选择徽文化网页编辑技术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B1E489F-52F9-BFF8-FA56-031086EE01EA}"/>
              </a:ext>
            </a:extLst>
          </p:cNvPr>
          <p:cNvGrpSpPr/>
          <p:nvPr/>
        </p:nvGrpSpPr>
        <p:grpSpPr>
          <a:xfrm>
            <a:off x="2881349" y="2432010"/>
            <a:ext cx="7072398" cy="2419178"/>
            <a:chOff x="2825454" y="3275096"/>
            <a:chExt cx="7072398" cy="2419178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A1952465-3DB2-276F-997C-F06BE6D6F62C}"/>
                </a:ext>
              </a:extLst>
            </p:cNvPr>
            <p:cNvGrpSpPr/>
            <p:nvPr/>
          </p:nvGrpSpPr>
          <p:grpSpPr>
            <a:xfrm>
              <a:off x="3198215" y="3275096"/>
              <a:ext cx="6699637" cy="1937187"/>
              <a:chOff x="3198215" y="3275096"/>
              <a:chExt cx="6699637" cy="1937187"/>
            </a:xfrm>
          </p:grpSpPr>
          <p:sp>
            <p:nvSpPr>
              <p:cNvPr id="7" name="AutoShape 2">
                <a:extLst>
                  <a:ext uri="{FF2B5EF4-FFF2-40B4-BE49-F238E27FC236}">
                    <a16:creationId xmlns:a16="http://schemas.microsoft.com/office/drawing/2014/main" id="{AA94D4C3-41DA-7EC2-7244-7EE8A139D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1592" y="3814120"/>
                <a:ext cx="335963" cy="1313626"/>
              </a:xfrm>
              <a:prstGeom prst="leftBrace">
                <a:avLst>
                  <a:gd name="adj1" fmla="val 37865"/>
                  <a:gd name="adj2" fmla="val 50000"/>
                </a:avLst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 b="1" dirty="0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4111BE8-A5CC-1435-B7FE-7DDCE387E462}"/>
                  </a:ext>
                </a:extLst>
              </p:cNvPr>
              <p:cNvSpPr/>
              <p:nvPr/>
            </p:nvSpPr>
            <p:spPr>
              <a:xfrm>
                <a:off x="4729574" y="4370449"/>
                <a:ext cx="4163386" cy="841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 algn="just">
                  <a:lnSpc>
                    <a:spcPct val="300000"/>
                  </a:lnSpc>
                  <a:spcAft>
                    <a:spcPts val="0"/>
                  </a:spcAft>
                  <a:tabLst>
                    <a:tab pos="269875" algn="l"/>
                    <a:tab pos="15240" algn="l"/>
                  </a:tabLst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Arial" panose="020B0604020202020204" pitchFamily="34" charset="0"/>
                  </a:rPr>
                  <a:t>呈现方式</a:t>
                </a:r>
                <a:r>
                  <a:rPr lang="zh-CN" altLang="zh-CN" sz="2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Arial" panose="020B0604020202020204" pitchFamily="34" charset="0"/>
                  </a:rPr>
                  <a:t>所看即所得</a:t>
                </a:r>
                <a:endParaRPr lang="zh-CN" altLang="zh-CN" sz="2800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AB3DD12-2A0E-E3A4-FCBB-20107BBD1586}"/>
                  </a:ext>
                </a:extLst>
              </p:cNvPr>
              <p:cNvSpPr txBox="1"/>
              <p:nvPr/>
            </p:nvSpPr>
            <p:spPr>
              <a:xfrm>
                <a:off x="3198215" y="4270878"/>
                <a:ext cx="14168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/>
                  <a:t>主要优势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4718D56-DCFD-03EE-35A0-6D438BBDA09F}"/>
                  </a:ext>
                </a:extLst>
              </p:cNvPr>
              <p:cNvSpPr txBox="1"/>
              <p:nvPr/>
            </p:nvSpPr>
            <p:spPr>
              <a:xfrm>
                <a:off x="4664485" y="3275096"/>
                <a:ext cx="5233367" cy="841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7200" algn="just">
                  <a:lnSpc>
                    <a:spcPct val="300000"/>
                  </a:lnSpc>
                  <a:spcAft>
                    <a:spcPts val="0"/>
                  </a:spcAft>
                  <a:tabLst>
                    <a:tab pos="269875" algn="l"/>
                    <a:tab pos="15240" algn="l"/>
                  </a:tabLst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Arial" panose="020B0604020202020204" pitchFamily="34" charset="0"/>
                  </a:rPr>
                  <a:t>编辑方式</a:t>
                </a:r>
                <a:r>
                  <a:rPr lang="zh-CN" altLang="zh-CN" sz="2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Arial" panose="020B0604020202020204" pitchFamily="34" charset="0"/>
                  </a:rPr>
                  <a:t>自带模板与格式</a:t>
                </a:r>
                <a:endParaRPr lang="zh-CN" altLang="zh-CN" sz="28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2DDEEA1E-3898-1D35-01BC-0BE639A8317D}"/>
                </a:ext>
              </a:extLst>
            </p:cNvPr>
            <p:cNvSpPr/>
            <p:nvPr/>
          </p:nvSpPr>
          <p:spPr>
            <a:xfrm>
              <a:off x="2825454" y="3393203"/>
              <a:ext cx="6067506" cy="230107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A094C22C-F4D0-0F0F-9AFF-0AF803CD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823" y="4633041"/>
            <a:ext cx="2305758" cy="14997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836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3770" y="1295886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67" y="3795907"/>
            <a:ext cx="2677891" cy="26778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50CF62-8167-69CF-E8CE-F6DB8DB6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6" y="2239660"/>
            <a:ext cx="6413249" cy="347081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7C46C8-CA06-25D7-A593-6357944CD07F}"/>
              </a:ext>
            </a:extLst>
          </p:cNvPr>
          <p:cNvSpPr txBox="1"/>
          <p:nvPr/>
        </p:nvSpPr>
        <p:spPr>
          <a:xfrm>
            <a:off x="4525589" y="2919041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规划徽文化网页制作步骤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B11093-504B-AAF0-1B2C-859A9DCD24FC}"/>
              </a:ext>
            </a:extLst>
          </p:cNvPr>
          <p:cNvSpPr txBox="1"/>
          <p:nvPr/>
        </p:nvSpPr>
        <p:spPr>
          <a:xfrm>
            <a:off x="4525589" y="3927870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创建编辑美化徽文化网页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E4DA4B-342F-BE2E-007B-8A8C147C481D}"/>
              </a:ext>
            </a:extLst>
          </p:cNvPr>
          <p:cNvSpPr txBox="1"/>
          <p:nvPr/>
        </p:nvSpPr>
        <p:spPr>
          <a:xfrm>
            <a:off x="4525589" y="5050599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展示评价交流徽文化网页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288678-B0BD-FE93-BFC7-2EE27B10D228}"/>
              </a:ext>
            </a:extLst>
          </p:cNvPr>
          <p:cNvSpPr txBox="1"/>
          <p:nvPr/>
        </p:nvSpPr>
        <p:spPr>
          <a:xfrm>
            <a:off x="3985491" y="2331692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18070B-A82E-FC9C-E40E-D391B33E1C78}"/>
              </a:ext>
            </a:extLst>
          </p:cNvPr>
          <p:cNvSpPr txBox="1"/>
          <p:nvPr/>
        </p:nvSpPr>
        <p:spPr>
          <a:xfrm>
            <a:off x="7707086" y="3445947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0FC396-85FF-29E1-0A7F-B30CC7ACC684}"/>
              </a:ext>
            </a:extLst>
          </p:cNvPr>
          <p:cNvSpPr txBox="1"/>
          <p:nvPr/>
        </p:nvSpPr>
        <p:spPr>
          <a:xfrm>
            <a:off x="3985490" y="4482499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AD116E-CBB2-E069-F58C-CBD9EF218255}"/>
              </a:ext>
            </a:extLst>
          </p:cNvPr>
          <p:cNvSpPr txBox="1"/>
          <p:nvPr/>
        </p:nvSpPr>
        <p:spPr>
          <a:xfrm>
            <a:off x="1353565" y="75614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制作网页宣传地方文化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060BEE81-2D0A-4EC3-3340-69171B4BCDBF}"/>
              </a:ext>
            </a:extLst>
          </p:cNvPr>
          <p:cNvSpPr txBox="1"/>
          <p:nvPr/>
        </p:nvSpPr>
        <p:spPr>
          <a:xfrm>
            <a:off x="2047415" y="996314"/>
            <a:ext cx="46782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规划徽文化网页制作步骤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3CC4028-AA47-A8AF-8B32-9329F343F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657277"/>
            <a:ext cx="940487" cy="1201294"/>
          </a:xfrm>
          <a:prstGeom prst="rect">
            <a:avLst/>
          </a:prstGeom>
        </p:spPr>
      </p:pic>
      <p:graphicFrame>
        <p:nvGraphicFramePr>
          <p:cNvPr id="21" name="图示 20">
            <a:extLst>
              <a:ext uri="{FF2B5EF4-FFF2-40B4-BE49-F238E27FC236}">
                <a16:creationId xmlns:a16="http://schemas.microsoft.com/office/drawing/2014/main" id="{03DB91D1-854B-7565-B638-CE8A9E6913DD}"/>
              </a:ext>
            </a:extLst>
          </p:cNvPr>
          <p:cNvGraphicFramePr/>
          <p:nvPr/>
        </p:nvGraphicFramePr>
        <p:xfrm>
          <a:off x="3625222" y="2559436"/>
          <a:ext cx="4941556" cy="320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矩形 21">
            <a:extLst>
              <a:ext uri="{FF2B5EF4-FFF2-40B4-BE49-F238E27FC236}">
                <a16:creationId xmlns:a16="http://schemas.microsoft.com/office/drawing/2014/main" id="{4AA46B39-4834-501A-CC05-2C1700E8EAC6}"/>
              </a:ext>
            </a:extLst>
          </p:cNvPr>
          <p:cNvSpPr/>
          <p:nvPr/>
        </p:nvSpPr>
        <p:spPr>
          <a:xfrm>
            <a:off x="1670217" y="1794686"/>
            <a:ext cx="7127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规划设计：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利用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H5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编辑器，遵循网页制作一般流程。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D7E9B32-2966-2032-5F48-494832E03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073" y="605127"/>
            <a:ext cx="2337874" cy="1668667"/>
          </a:xfrm>
          <a:prstGeom prst="teardrop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Graphic spid="21" grpId="0">
        <p:bldAsOne/>
      </p:bldGraphic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295" y="975604"/>
            <a:ext cx="43466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创建编辑美化徽文化网页</a:t>
            </a:r>
          </a:p>
          <a:p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31794" y="1635294"/>
            <a:ext cx="8728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创建徽文化网页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编辑区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添加文字、图片、视频等数据内容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DDD2FB6B-FB9B-D9E4-8298-55ECDD361B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0782" y="2260878"/>
          <a:ext cx="7512441" cy="3712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306369" imgH="2638321" progId="Word.Picture.8">
                  <p:embed/>
                </p:oleObj>
              </mc:Choice>
              <mc:Fallback>
                <p:oleObj name="Picture" r:id="rId3" imgW="5306369" imgH="2638321" progId="Word.Picture.8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DDD2FB6B-FB9B-D9E4-8298-55ECDD361B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0782" y="2260878"/>
                        <a:ext cx="7512441" cy="371286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3484A2"/>
                        </a:solidFill>
                        <a:prstDash val="lgDash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9EFE8B54-1974-F059-6C09-A9452EB3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657277"/>
            <a:ext cx="940487" cy="1201294"/>
          </a:xfrm>
          <a:prstGeom prst="rect">
            <a:avLst/>
          </a:prstGeom>
        </p:spPr>
      </p:pic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381DE806-D22C-446B-5857-D08BC93313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3446" y="663853"/>
          <a:ext cx="4654041" cy="85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4048125" imgH="745187" progId="Word.Picture.8">
                  <p:embed/>
                </p:oleObj>
              </mc:Choice>
              <mc:Fallback>
                <p:oleObj name="Picture" r:id="rId6" imgW="4048125" imgH="745187" progId="Word.Picture.8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381DE806-D22C-446B-5857-D08BC93313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446" y="663853"/>
                        <a:ext cx="4654041" cy="8565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707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295" y="975604"/>
            <a:ext cx="43466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创建编辑美化徽文化网页</a:t>
            </a:r>
          </a:p>
        </p:txBody>
      </p:sp>
      <p:sp>
        <p:nvSpPr>
          <p:cNvPr id="10" name="矩形 9"/>
          <p:cNvSpPr/>
          <p:nvPr/>
        </p:nvSpPr>
        <p:spPr>
          <a:xfrm>
            <a:off x="2047415" y="1605045"/>
            <a:ext cx="6968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编辑徽文化网页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样式区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对文字、图片进行设置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8E108AC3-56B8-AB81-036C-7F3CFC2AF6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5316" y="2144213"/>
          <a:ext cx="6797710" cy="381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306369" imgH="2998895" progId="Word.Picture.8">
                  <p:embed/>
                </p:oleObj>
              </mc:Choice>
              <mc:Fallback>
                <p:oleObj name="Picture" r:id="rId3" imgW="5306369" imgH="2998895" progId="Word.Picture.8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8E108AC3-56B8-AB81-036C-7F3CFC2AF6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316" y="2144213"/>
                        <a:ext cx="6797710" cy="381613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3484A2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5CB95470-A224-46BE-D672-8CBBC078B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657277"/>
            <a:ext cx="940487" cy="12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02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295" y="975604"/>
            <a:ext cx="43466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创建编辑美化徽文化网页</a:t>
            </a:r>
          </a:p>
        </p:txBody>
      </p:sp>
      <p:sp>
        <p:nvSpPr>
          <p:cNvPr id="10" name="矩形 9"/>
          <p:cNvSpPr/>
          <p:nvPr/>
        </p:nvSpPr>
        <p:spPr>
          <a:xfrm>
            <a:off x="2120283" y="1620221"/>
            <a:ext cx="7606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美化徽文化网页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样式区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选择模版，添加背景音乐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FB2709BC-808D-5A6D-B1FD-2A8F8AFEAE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6396" y="2240783"/>
          <a:ext cx="6506307" cy="37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053189" imgH="2909112" progId="Word.Picture.8">
                  <p:embed/>
                </p:oleObj>
              </mc:Choice>
              <mc:Fallback>
                <p:oleObj name="Picture" r:id="rId3" imgW="5053189" imgH="2909112" progId="Word.Picture.8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FB2709BC-808D-5A6D-B1FD-2A8F8AFEAE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396" y="2240783"/>
                        <a:ext cx="6506307" cy="376373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3484A2"/>
                        </a:solidFill>
                        <a:prstDash val="lgDashDot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5E220E83-F577-CB7E-C8FD-D568CDFA0E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657277"/>
            <a:ext cx="940487" cy="12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46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295" y="975604"/>
            <a:ext cx="43466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创建编辑美化徽文化网页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4E680555-A13F-6F78-ED97-00AFA15C06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4902" y="1618918"/>
          <a:ext cx="5205046" cy="4075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4767329" imgH="3720044" progId="Word.Picture.8">
                  <p:embed/>
                </p:oleObj>
              </mc:Choice>
              <mc:Fallback>
                <p:oleObj name="Picture" r:id="rId3" imgW="4767329" imgH="3720044" progId="Word.Picture.8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E680555-A13F-6F78-ED97-00AFA15C06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4902" y="1618918"/>
                        <a:ext cx="5205046" cy="407512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3484A2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13B42903-CB79-F3EA-C470-547917727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657277"/>
            <a:ext cx="940487" cy="1201294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67B85836-A9BB-03E7-6876-84A13C5A0FCF}"/>
              </a:ext>
            </a:extLst>
          </p:cNvPr>
          <p:cNvGrpSpPr/>
          <p:nvPr/>
        </p:nvGrpSpPr>
        <p:grpSpPr>
          <a:xfrm>
            <a:off x="1812052" y="1769902"/>
            <a:ext cx="3032424" cy="3773156"/>
            <a:chOff x="1715808" y="1698171"/>
            <a:chExt cx="3032424" cy="377315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A567B361-FF31-783C-68E5-F4CDC79E8726}"/>
                </a:ext>
              </a:extLst>
            </p:cNvPr>
            <p:cNvGrpSpPr/>
            <p:nvPr/>
          </p:nvGrpSpPr>
          <p:grpSpPr>
            <a:xfrm>
              <a:off x="1715808" y="1872064"/>
              <a:ext cx="3032424" cy="3094803"/>
              <a:chOff x="1715808" y="1872064"/>
              <a:chExt cx="3032424" cy="3094803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853569" y="1872064"/>
                <a:ext cx="289466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76250"/>
                <a:r>
                  <a:rPr lang="zh-CN" altLang="en-US" sz="2000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预览徽文化网页</a:t>
                </a:r>
                <a:endPara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CC252D4A-BF32-F174-F5CB-775B2085E40F}"/>
                  </a:ext>
                </a:extLst>
              </p:cNvPr>
              <p:cNvCxnSpPr/>
              <p:nvPr/>
            </p:nvCxnSpPr>
            <p:spPr>
              <a:xfrm>
                <a:off x="3266152" y="2572378"/>
                <a:ext cx="0" cy="3969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CA2302A-8FBA-9A1B-3E28-235F66134153}"/>
                  </a:ext>
                </a:extLst>
              </p:cNvPr>
              <p:cNvSpPr/>
              <p:nvPr/>
            </p:nvSpPr>
            <p:spPr>
              <a:xfrm>
                <a:off x="2314738" y="3165753"/>
                <a:ext cx="168886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76250"/>
                <a:r>
                  <a:rPr lang="zh-CN" altLang="en-US" sz="2000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预览区</a:t>
                </a:r>
                <a:endPara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86E2BE30-F1F7-2F01-4E6D-A67B9A99648B}"/>
                  </a:ext>
                </a:extLst>
              </p:cNvPr>
              <p:cNvCxnSpPr/>
              <p:nvPr/>
            </p:nvCxnSpPr>
            <p:spPr>
              <a:xfrm>
                <a:off x="3275797" y="3851108"/>
                <a:ext cx="0" cy="39691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79395EC3-1E6B-889A-FE98-D0AF12A68FC8}"/>
                  </a:ext>
                </a:extLst>
              </p:cNvPr>
              <p:cNvSpPr/>
              <p:nvPr/>
            </p:nvSpPr>
            <p:spPr>
              <a:xfrm>
                <a:off x="1715808" y="4566757"/>
                <a:ext cx="30324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76250"/>
                <a:r>
                  <a:rPr lang="zh-CN" altLang="en-US" sz="2000" kern="1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预览网页呈现效果</a:t>
                </a:r>
                <a:endPara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A259DC6-39F8-8C51-E519-9E77A2347B7A}"/>
                </a:ext>
              </a:extLst>
            </p:cNvPr>
            <p:cNvSpPr txBox="1"/>
            <p:nvPr/>
          </p:nvSpPr>
          <p:spPr>
            <a:xfrm>
              <a:off x="1897076" y="1698171"/>
              <a:ext cx="2851156" cy="3773156"/>
            </a:xfrm>
            <a:prstGeom prst="rect">
              <a:avLst/>
            </a:prstGeom>
            <a:noFill/>
            <a:ln>
              <a:solidFill>
                <a:srgbClr val="2E9FD1"/>
              </a:solidFill>
              <a:prstDash val="lgDashDot"/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711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295" y="975604"/>
            <a:ext cx="43466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展示评价交流徽文化网页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3B42903-CB79-F3EA-C470-547917727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657277"/>
            <a:ext cx="940487" cy="120129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B06F2EC-204B-39BA-1FAA-DE20C3858449}"/>
              </a:ext>
            </a:extLst>
          </p:cNvPr>
          <p:cNvSpPr/>
          <p:nvPr/>
        </p:nvSpPr>
        <p:spPr>
          <a:xfrm>
            <a:off x="4125808" y="1575088"/>
            <a:ext cx="4621975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参考下表，对制作的网页进行评价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64A9983-7F3C-FFFF-7DF4-A04B26C284C9}"/>
              </a:ext>
            </a:extLst>
          </p:cNvPr>
          <p:cNvGraphicFramePr>
            <a:graphicFrameLocks noGrp="1"/>
          </p:cNvGraphicFramePr>
          <p:nvPr/>
        </p:nvGraphicFramePr>
        <p:xfrm>
          <a:off x="2116509" y="2157553"/>
          <a:ext cx="8170369" cy="3740829"/>
        </p:xfrm>
        <a:graphic>
          <a:graphicData uri="http://schemas.openxmlformats.org/drawingml/2006/table">
            <a:tbl>
              <a:tblPr firstRow="1" firstCol="1" bandRow="1"/>
              <a:tblGrid>
                <a:gridCol w="1523288">
                  <a:extLst>
                    <a:ext uri="{9D8B030D-6E8A-4147-A177-3AD203B41FA5}">
                      <a16:colId xmlns:a16="http://schemas.microsoft.com/office/drawing/2014/main" val="3459958279"/>
                    </a:ext>
                  </a:extLst>
                </a:gridCol>
                <a:gridCol w="4904530">
                  <a:extLst>
                    <a:ext uri="{9D8B030D-6E8A-4147-A177-3AD203B41FA5}">
                      <a16:colId xmlns:a16="http://schemas.microsoft.com/office/drawing/2014/main" val="2544669372"/>
                    </a:ext>
                  </a:extLst>
                </a:gridCol>
                <a:gridCol w="1742551">
                  <a:extLst>
                    <a:ext uri="{9D8B030D-6E8A-4147-A177-3AD203B41FA5}">
                      <a16:colId xmlns:a16="http://schemas.microsoft.com/office/drawing/2014/main" val="4153339798"/>
                    </a:ext>
                  </a:extLst>
                </a:gridCol>
              </a:tblGrid>
              <a:tr h="580623"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评价维度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</a:tabLst>
                      </a:pPr>
                      <a:r>
                        <a:rPr lang="zh-CN" altLang="en-US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评价标准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</a:tabLst>
                      </a:pPr>
                      <a:r>
                        <a:rPr lang="en-US" alt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zh-CN" sz="20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评价结果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306005"/>
                  </a:ext>
                </a:extLst>
              </a:tr>
              <a:tr h="592853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整体效果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布局是否合理，色彩搭配是否协调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字体大小和颜色是否易于阅读等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37219"/>
                  </a:ext>
                </a:extLst>
              </a:tr>
              <a:tr h="597876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内容呈现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是否清晰、准确、完整，是否有逻辑性，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内容是否有价值，是否易于理解等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301798"/>
                  </a:ext>
                </a:extLst>
              </a:tr>
              <a:tr h="668216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制作水平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技术实现是否先进，兼容性如何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是否有错误或漏洞等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341910"/>
                  </a:ext>
                </a:extLst>
              </a:tr>
              <a:tr h="673239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用户体验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是否能满足用户的需求、便于查看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是否能让用户感到满意等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120535"/>
                  </a:ext>
                </a:extLst>
              </a:tr>
              <a:tr h="628022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创新性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是否有新颖的设计，是否有独特的功能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just"/>
                      <a:r>
                        <a:rPr lang="zh-CN" sz="1600" kern="100" cap="small" dirty="0"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是否有创新的理念等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4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975128"/>
                  </a:ext>
                </a:extLst>
              </a:tr>
            </a:tbl>
          </a:graphicData>
        </a:graphic>
      </p:graphicFrame>
      <p:pic>
        <p:nvPicPr>
          <p:cNvPr id="6" name="Picture 25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816AC036-3692-22AB-5690-32C76514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288755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4F8ACBE0-0C73-240E-42C8-BC8054DB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287598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FBF9EB28-6377-ECA9-B0E8-70E50F93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288755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67F7F0DA-C3B2-BAA6-686E-CF961D61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288144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E814EC06-1073-7424-3091-FA7BD2C5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288144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E923BD27-F12E-6099-F4AB-86064AE5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347538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F2E05391-7DE6-36EC-23D5-03C0C61F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346380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E7D68282-CE8F-2A2D-8F42-E98F01F9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347538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B16176FF-6124-3689-0F8E-FB803FA0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346926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21E91CF6-B4C7-E115-75C0-742B9D90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346926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5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02EE6255-79BF-A951-9E49-DD681311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410843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26C4F8DA-07B8-B73E-02D3-B68B5E32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409685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3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A74D03AE-6C83-07C2-3C10-58027A5A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410843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70F27E40-9A84-72CC-64C2-553FAF4E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410231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34AB1AF8-4113-08C9-7152-D78E0DF1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410231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5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290107FC-5F8A-79B6-3903-AD0ACE6A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480177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DE1469F2-6923-8564-3DEA-2F9EF742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479020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74FE0B61-B73A-D52A-6C47-5C1D7A44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480177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FB0A2278-BFDF-A78E-2D1D-29EAE705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479566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CEB2020E-E51B-7EA0-B2EF-5E936B87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479566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5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AAED0465-3C94-E2FF-1C20-5C5785BF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70" y="540970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6D5A9339-8147-8105-DB3A-85E9EC3F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14" y="539813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3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C51AB1BB-B131-4572-25A7-7734BA13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91" y="540970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20B509CF-1F83-774B-2813-08773CDC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8" y="540359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1" descr="E:\360CloudEnterprise\Cache\2672364650\14815487282164357\01个人工作\ADMINI~1\AppData\Local\Temp\SGPicFaceTpBq\10544\0025DF50.png">
            <a:extLst>
              <a:ext uri="{FF2B5EF4-FFF2-40B4-BE49-F238E27FC236}">
                <a16:creationId xmlns:a16="http://schemas.microsoft.com/office/drawing/2014/main" id="{94841204-736C-D8CA-17BE-127EA77A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78" y="540359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31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6208812" y="4387557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3143863" y="4387557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重点内容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E15FA83-C447-3893-79D5-F666B955193F}"/>
              </a:ext>
            </a:extLst>
          </p:cNvPr>
          <p:cNvSpPr/>
          <p:nvPr/>
        </p:nvSpPr>
        <p:spPr>
          <a:xfrm>
            <a:off x="3070687" y="4763757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网页制作特点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0CF4C5B-E7A9-F437-153D-CA3CED9A4229}"/>
              </a:ext>
            </a:extLst>
          </p:cNvPr>
          <p:cNvSpPr/>
          <p:nvPr/>
        </p:nvSpPr>
        <p:spPr>
          <a:xfrm>
            <a:off x="6157206" y="4763757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网页制作流程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6AF68A-054D-2EC0-D7AB-1A829CDA775C}"/>
              </a:ext>
            </a:extLst>
          </p:cNvPr>
          <p:cNvSpPr txBox="1"/>
          <p:nvPr/>
        </p:nvSpPr>
        <p:spPr>
          <a:xfrm>
            <a:off x="1353565" y="75614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制作网页宣传地方文化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  <p:bldP spid="20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292512" y="6412840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4C7188-EF5A-B6BF-C18B-0499CE02C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691" y="22555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5B1AAB-EA98-849A-20D1-B95E40C8B470}"/>
              </a:ext>
            </a:extLst>
          </p:cNvPr>
          <p:cNvGrpSpPr/>
          <p:nvPr/>
        </p:nvGrpSpPr>
        <p:grpSpPr>
          <a:xfrm>
            <a:off x="5985779" y="2393908"/>
            <a:ext cx="4502917" cy="2425184"/>
            <a:chOff x="6000708" y="2206010"/>
            <a:chExt cx="4502917" cy="242518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6C6DB23-61CB-1EBA-09DF-0D01BCC1A773}"/>
                </a:ext>
              </a:extLst>
            </p:cNvPr>
            <p:cNvSpPr txBox="1"/>
            <p:nvPr/>
          </p:nvSpPr>
          <p:spPr>
            <a:xfrm>
              <a:off x="6000708" y="2802808"/>
              <a:ext cx="4502917" cy="1828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69875" algn="l" latinLnBrk="1">
                <a:lnSpc>
                  <a:spcPct val="200000"/>
                </a:lnSpc>
                <a:tabLst>
                  <a:tab pos="269875" algn="l"/>
                </a:tabLst>
              </a:pPr>
              <a:r>
                <a:rPr lang="zh-CN" altLang="zh-CN" sz="2000" kern="0" dirty="0"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制作方式：</a:t>
              </a:r>
              <a:r>
                <a:rPr lang="en-US" altLang="zh-CN" sz="2000" kern="0" dirty="0"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________________</a:t>
              </a:r>
              <a:endPara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269875" algn="l" latinLnBrk="1">
                <a:lnSpc>
                  <a:spcPct val="200000"/>
                </a:lnSpc>
                <a:tabLst>
                  <a:tab pos="269875" algn="l"/>
                </a:tabLst>
              </a:pPr>
              <a:r>
                <a:rPr lang="zh-CN" altLang="zh-CN" sz="2000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网页呈现：</a:t>
              </a:r>
              <a:r>
                <a:rPr lang="en-US" altLang="zh-CN" sz="2000" kern="0" dirty="0"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_________________</a:t>
              </a:r>
            </a:p>
            <a:p>
              <a:pPr indent="269875" algn="l" latinLnBrk="1">
                <a:lnSpc>
                  <a:spcPct val="200000"/>
                </a:lnSpc>
                <a:tabLst>
                  <a:tab pos="269875" algn="l"/>
                </a:tabLst>
              </a:pPr>
              <a:r>
                <a:rPr lang="zh-CN" altLang="zh-CN" sz="2000" kern="100" dirty="0"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内容充实：</a:t>
              </a:r>
              <a:r>
                <a:rPr lang="en-US" altLang="zh-CN" sz="2000" kern="0" dirty="0"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_________________</a:t>
              </a:r>
              <a:endParaRPr lang="zh-CN" altLang="zh-CN" sz="28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48A5668-C78F-707F-E2C4-C973DCA0F91B}"/>
                </a:ext>
              </a:extLst>
            </p:cNvPr>
            <p:cNvSpPr txBox="1"/>
            <p:nvPr/>
          </p:nvSpPr>
          <p:spPr>
            <a:xfrm>
              <a:off x="6000708" y="2206010"/>
              <a:ext cx="2188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100" dirty="0">
                  <a:solidFill>
                    <a:srgbClr val="0070C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阿里巴巴普惠体 M" panose="00020600040101010101" charset="-122"/>
                </a:rPr>
                <a:t>改进方向</a:t>
              </a: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21E2CED2-FDEF-6FBB-97BD-2ABB362F4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63" y="1735156"/>
            <a:ext cx="3474183" cy="3680515"/>
          </a:xfrm>
          <a:prstGeom prst="rect">
            <a:avLst/>
          </a:prstGeom>
          <a:noFill/>
          <a:ln w="9525">
            <a:solidFill>
              <a:srgbClr val="2E9FD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8132395-A91F-DD9F-CE7A-ABA28062727B}"/>
              </a:ext>
            </a:extLst>
          </p:cNvPr>
          <p:cNvSpPr txBox="1"/>
          <p:nvPr/>
        </p:nvSpPr>
        <p:spPr>
          <a:xfrm>
            <a:off x="-46608" y="108122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5" y="1072579"/>
            <a:ext cx="5844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重点内容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网页编辑工具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618405" y="1867791"/>
            <a:ext cx="8282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网页编辑有很多种方式，可以尝试使用不同的方式制作徽文化网页。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69FA0E14-1995-7536-4C6F-EBD5CB359A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7412" y="3078043"/>
          <a:ext cx="7877175" cy="192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4147079" imgH="1015574" progId="Word.Picture.8">
                  <p:embed/>
                </p:oleObj>
              </mc:Choice>
              <mc:Fallback>
                <p:oleObj name="Picture" r:id="rId4" imgW="4147079" imgH="1015574" progId="Word.Picture.8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69FA0E14-1995-7536-4C6F-EBD5CB359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12" y="3078043"/>
                        <a:ext cx="7877175" cy="1928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5" y="1072579"/>
            <a:ext cx="5844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重点内容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网页制作特点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618405" y="1867791"/>
            <a:ext cx="8282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通过互联网，寻找你喜欢的徽文化网页，分享你喜欢它的原因。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1E05FF-4B4F-365D-BF0E-0E3DC86162A4}"/>
              </a:ext>
            </a:extLst>
          </p:cNvPr>
          <p:cNvGrpSpPr/>
          <p:nvPr/>
        </p:nvGrpSpPr>
        <p:grpSpPr>
          <a:xfrm>
            <a:off x="1887712" y="2672326"/>
            <a:ext cx="9113235" cy="2929094"/>
            <a:chOff x="1824395" y="2632668"/>
            <a:chExt cx="9113235" cy="292909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65EF9EA-5610-B7CB-32BA-FDA2DEE9C938}"/>
                </a:ext>
              </a:extLst>
            </p:cNvPr>
            <p:cNvSpPr txBox="1"/>
            <p:nvPr/>
          </p:nvSpPr>
          <p:spPr>
            <a:xfrm>
              <a:off x="1824396" y="2831295"/>
              <a:ext cx="9113234" cy="2265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indent="127000">
                <a:lnSpc>
                  <a:spcPct val="15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你访问的网页网址是：</a:t>
              </a:r>
              <a:r>
                <a:rPr lang="en-US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______________________________________</a:t>
              </a: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。</a:t>
              </a:r>
            </a:p>
            <a:p>
              <a:pPr marL="266700" indent="127000">
                <a:lnSpc>
                  <a:spcPct val="15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它的主题是：</a:t>
              </a:r>
              <a:r>
                <a:rPr lang="en-US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______________________________________________</a:t>
              </a: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，</a:t>
              </a:r>
            </a:p>
            <a:p>
              <a:pPr marL="266700" indent="127000">
                <a:lnSpc>
                  <a:spcPct val="15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它的特色是：</a:t>
              </a:r>
              <a:r>
                <a:rPr lang="en-US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______________________________________________</a:t>
              </a: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，</a:t>
              </a:r>
            </a:p>
            <a:p>
              <a:pPr marL="266700" indent="127000">
                <a:lnSpc>
                  <a:spcPct val="15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可借鉴之</a:t>
              </a:r>
              <a:r>
                <a:rPr lang="zh-CN" altLang="en-US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处</a:t>
              </a: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：</a:t>
              </a:r>
              <a:r>
                <a:rPr lang="en-US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______________________________________________</a:t>
              </a:r>
              <a:r>
                <a:rPr lang="zh-CN" altLang="zh-CN" sz="20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。</a:t>
              </a: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16C52CA0-0208-5DEA-5134-4664B4AC9BB9}"/>
                </a:ext>
              </a:extLst>
            </p:cNvPr>
            <p:cNvSpPr/>
            <p:nvPr/>
          </p:nvSpPr>
          <p:spPr>
            <a:xfrm>
              <a:off x="1824395" y="2632668"/>
              <a:ext cx="8439995" cy="2929094"/>
            </a:xfrm>
            <a:prstGeom prst="roundRect">
              <a:avLst/>
            </a:prstGeom>
            <a:noFill/>
            <a:ln>
              <a:solidFill>
                <a:srgbClr val="0070C0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03DBE62-79AE-D69D-DFAF-D8E87C01E6C5}"/>
              </a:ext>
            </a:extLst>
          </p:cNvPr>
          <p:cNvGrpSpPr/>
          <p:nvPr/>
        </p:nvGrpSpPr>
        <p:grpSpPr>
          <a:xfrm>
            <a:off x="8930665" y="712894"/>
            <a:ext cx="2367764" cy="1494265"/>
            <a:chOff x="8930665" y="712894"/>
            <a:chExt cx="2367764" cy="1494265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EEEF04AE-ED77-83C7-FB8D-07A97BDAC240}"/>
                </a:ext>
              </a:extLst>
            </p:cNvPr>
            <p:cNvSpPr/>
            <p:nvPr/>
          </p:nvSpPr>
          <p:spPr>
            <a:xfrm>
              <a:off x="8930665" y="712894"/>
              <a:ext cx="2367764" cy="1379459"/>
            </a:xfrm>
            <a:prstGeom prst="cloudCallout">
              <a:avLst>
                <a:gd name="adj1" fmla="val -38490"/>
                <a:gd name="adj2" fmla="val 75558"/>
              </a:avLst>
            </a:prstGeom>
            <a:noFill/>
            <a:ln w="19050">
              <a:solidFill>
                <a:srgbClr val="2E9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553729-BFA3-5282-358F-B7DB4DAC1B73}"/>
                </a:ext>
              </a:extLst>
            </p:cNvPr>
            <p:cNvSpPr txBox="1"/>
            <p:nvPr/>
          </p:nvSpPr>
          <p:spPr>
            <a:xfrm>
              <a:off x="8989819" y="1006830"/>
              <a:ext cx="23086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FF0000"/>
                  </a:solidFill>
                  <a:sym typeface="+mn-ea"/>
                </a:rPr>
                <a:t>根据互联网数据特点</a:t>
              </a:r>
              <a:endParaRPr lang="en-US" altLang="zh-CN" dirty="0">
                <a:solidFill>
                  <a:srgbClr val="FF0000"/>
                </a:solidFill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rgbClr val="FF0000"/>
                  </a:solidFill>
                  <a:sym typeface="+mn-ea"/>
                </a:rPr>
                <a:t>设计网页布局</a:t>
              </a:r>
            </a:p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54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5" y="1072579"/>
            <a:ext cx="5844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网页制作流程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2E71EE9E-8D8F-1EA1-8571-1AB0F73BCF8A}"/>
              </a:ext>
            </a:extLst>
          </p:cNvPr>
          <p:cNvGraphicFramePr/>
          <p:nvPr/>
        </p:nvGraphicFramePr>
        <p:xfrm>
          <a:off x="2387893" y="1924259"/>
          <a:ext cx="7292870" cy="3661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9E1A419B-C0BF-A520-647A-C0C9330CD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4273" y="4569548"/>
            <a:ext cx="2671782" cy="168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25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76656" y="1412559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19" y="3873639"/>
            <a:ext cx="2639716" cy="2639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16200000">
            <a:off x="3319584" y="240187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5293237" y="3878671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521083" y="275689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应用迁移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6477885" y="4202411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思维提升</a:t>
            </a:r>
          </a:p>
        </p:txBody>
      </p:sp>
      <p:sp>
        <p:nvSpPr>
          <p:cNvPr id="21" name="矩形 20"/>
          <p:cNvSpPr/>
          <p:nvPr/>
        </p:nvSpPr>
        <p:spPr>
          <a:xfrm>
            <a:off x="4930386" y="3146544"/>
            <a:ext cx="395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网页制作应用场景</a:t>
            </a:r>
          </a:p>
        </p:txBody>
      </p:sp>
      <p:sp>
        <p:nvSpPr>
          <p:cNvPr id="22" name="矩形 21"/>
          <p:cNvSpPr/>
          <p:nvPr/>
        </p:nvSpPr>
        <p:spPr>
          <a:xfrm>
            <a:off x="6807947" y="4584844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网页编辑本质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60C468-DDA0-B94B-5DE4-AB5FB541BFF9}"/>
              </a:ext>
            </a:extLst>
          </p:cNvPr>
          <p:cNvSpPr txBox="1"/>
          <p:nvPr/>
        </p:nvSpPr>
        <p:spPr>
          <a:xfrm>
            <a:off x="1353565" y="75614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制作网页宣传地方文化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  <p:bldP spid="20" grpId="0"/>
      <p:bldP spid="21" grpId="0"/>
      <p:bldP spid="2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0D62165-158A-0F8E-4AE8-97785050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38" y="938262"/>
            <a:ext cx="5094515" cy="3612365"/>
          </a:xfrm>
          <a:prstGeom prst="rect">
            <a:avLst/>
          </a:prstGeom>
          <a:ln w="12700">
            <a:solidFill>
              <a:srgbClr val="2E9FD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171400" y="1073815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应用迁移</a:t>
            </a:r>
          </a:p>
        </p:txBody>
      </p:sp>
      <p:sp>
        <p:nvSpPr>
          <p:cNvPr id="3" name="矩形 2"/>
          <p:cNvSpPr/>
          <p:nvPr/>
        </p:nvSpPr>
        <p:spPr>
          <a:xfrm>
            <a:off x="1545686" y="2060683"/>
            <a:ext cx="3494975" cy="3409122"/>
          </a:xfrm>
          <a:prstGeom prst="rect">
            <a:avLst/>
          </a:prstGeom>
          <a:noFill/>
          <a:ln w="12700">
            <a:solidFill>
              <a:srgbClr val="2E9FD1"/>
            </a:solidFill>
            <a:prstDash val="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2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．在线网页编辑工具除了能够制作网页，还可以应用在哪些场景？</a:t>
            </a:r>
          </a:p>
          <a:p>
            <a:pPr indent="228600" algn="just">
              <a:lnSpc>
                <a:spcPct val="200000"/>
              </a:lnSpc>
              <a:spcAft>
                <a:spcPts val="0"/>
              </a:spcAft>
              <a:tabLst>
                <a:tab pos="269875" algn="l"/>
                <a:tab pos="15240" algn="l"/>
              </a:tabLst>
            </a:pP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．利用暑假时间收集素材，尝试用手机端编辑以“暑假生活”为主题的网页。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147" y="938262"/>
            <a:ext cx="488975" cy="7620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21B499-336F-39B9-5814-5F77A0FB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293" y="2542232"/>
            <a:ext cx="4334580" cy="3188201"/>
          </a:xfrm>
          <a:prstGeom prst="rect">
            <a:avLst/>
          </a:prstGeom>
          <a:ln w="12700">
            <a:solidFill>
              <a:srgbClr val="2E9FD1"/>
            </a:solidFill>
          </a:ln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E9AB1FC-6843-63D3-00E2-2E1BE10C73D0}"/>
              </a:ext>
            </a:extLst>
          </p:cNvPr>
          <p:cNvCxnSpPr/>
          <p:nvPr/>
        </p:nvCxnSpPr>
        <p:spPr>
          <a:xfrm>
            <a:off x="5350747" y="693337"/>
            <a:ext cx="0" cy="5390941"/>
          </a:xfrm>
          <a:prstGeom prst="line">
            <a:avLst/>
          </a:prstGeom>
          <a:ln w="12700">
            <a:solidFill>
              <a:srgbClr val="2E9FD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78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思维提升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147" y="938262"/>
            <a:ext cx="488975" cy="762039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472B7C1C-6706-6515-CA1A-8065F00567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5470" y="4187335"/>
          <a:ext cx="6501059" cy="1196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4048125" imgH="745187" progId="Word.Picture.8">
                  <p:embed/>
                </p:oleObj>
              </mc:Choice>
              <mc:Fallback>
                <p:oleObj name="Picture" r:id="rId4" imgW="4048125" imgH="745187" progId="Word.Picture.8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472B7C1C-6706-6515-CA1A-8065F00567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5470" y="4187335"/>
                        <a:ext cx="6501059" cy="1196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F75A6599-2F90-1043-AB43-BEAAE1FF3769}"/>
              </a:ext>
            </a:extLst>
          </p:cNvPr>
          <p:cNvSpPr txBox="1"/>
          <p:nvPr/>
        </p:nvSpPr>
        <p:spPr>
          <a:xfrm>
            <a:off x="2117030" y="1855119"/>
            <a:ext cx="8033434" cy="184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000" algn="just">
              <a:lnSpc>
                <a:spcPct val="200000"/>
              </a:lnSpc>
              <a:tabLst>
                <a:tab pos="269875" algn="l"/>
              </a:tabLst>
            </a:pPr>
            <a:r>
              <a:rPr lang="zh-CN" altLang="zh-CN" sz="20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在线网页编辑工具有很多，</a:t>
            </a:r>
            <a:r>
              <a:rPr lang="zh-CN" altLang="en-US" sz="20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如简篇、易企秀、人人秀等。</a:t>
            </a:r>
            <a:endParaRPr lang="en-US" altLang="zh-CN" sz="2000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504000" algn="just">
              <a:lnSpc>
                <a:spcPct val="200000"/>
              </a:lnSpc>
              <a:tabLst>
                <a:tab pos="269875" algn="l"/>
              </a:tabLst>
            </a:pPr>
            <a:r>
              <a:rPr lang="zh-CN" altLang="zh-CN" sz="20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制作前可以先观察操作提示，归纳出在导入文字、图片、音视频等数据的共性特征，提高制作效率。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5DD264-EC3A-B881-07C3-25E6CA080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4328" y="4765734"/>
            <a:ext cx="1974785" cy="1432639"/>
          </a:xfrm>
          <a:prstGeom prst="teardrop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C0346223-EE65-96DD-6421-F29B704EBB16}"/>
              </a:ext>
            </a:extLst>
          </p:cNvPr>
          <p:cNvSpPr txBox="1"/>
          <p:nvPr/>
        </p:nvSpPr>
        <p:spPr>
          <a:xfrm>
            <a:off x="2198409" y="1128048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板书设计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380018-85D7-4441-8E8D-C638A0F7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175" y="5062878"/>
            <a:ext cx="1887880" cy="1220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597089AE-9A95-A26E-A8F4-E54A3AA6473F}"/>
              </a:ext>
            </a:extLst>
          </p:cNvPr>
          <p:cNvGrpSpPr/>
          <p:nvPr/>
        </p:nvGrpSpPr>
        <p:grpSpPr>
          <a:xfrm>
            <a:off x="1479570" y="2021467"/>
            <a:ext cx="9232860" cy="3571189"/>
            <a:chOff x="1596166" y="1795122"/>
            <a:chExt cx="9232860" cy="357118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59DE9E33-DDBC-F592-51C9-295258062A30}"/>
                </a:ext>
              </a:extLst>
            </p:cNvPr>
            <p:cNvSpPr txBox="1"/>
            <p:nvPr/>
          </p:nvSpPr>
          <p:spPr>
            <a:xfrm>
              <a:off x="4085637" y="1888091"/>
              <a:ext cx="4340888" cy="87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项目</a:t>
              </a:r>
              <a:r>
                <a:rPr lang="en-US" altLang="zh-CN" dirty="0">
                  <a:latin typeface="+mn-ea"/>
                </a:rPr>
                <a:t>3    </a:t>
              </a:r>
              <a:r>
                <a:rPr lang="zh-CN" altLang="en-US" dirty="0">
                  <a:latin typeface="+mn-ea"/>
                </a:rPr>
                <a:t>制作网页宣传地方文化</a:t>
              </a:r>
              <a:endParaRPr lang="en-US" altLang="zh-CN" dirty="0">
                <a:latin typeface="+mn-ea"/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zh-CN" dirty="0">
                  <a:latin typeface="+mn-ea"/>
                </a:rPr>
                <a:t>——</a:t>
              </a:r>
              <a:r>
                <a:rPr lang="zh-CN" altLang="en-US" dirty="0">
                  <a:latin typeface="+mn-ea"/>
                </a:rPr>
                <a:t>互联网数据编辑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B7FC074-A918-BA54-25EF-6197C28ED6A3}"/>
                </a:ext>
              </a:extLst>
            </p:cNvPr>
            <p:cNvSpPr txBox="1"/>
            <p:nvPr/>
          </p:nvSpPr>
          <p:spPr>
            <a:xfrm>
              <a:off x="2149941" y="3924414"/>
              <a:ext cx="1934953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制作徽文化网页</a:t>
              </a:r>
            </a:p>
          </p:txBody>
        </p:sp>
        <p:sp>
          <p:nvSpPr>
            <p:cNvPr id="6" name="自选图形 269">
              <a:extLst>
                <a:ext uri="{FF2B5EF4-FFF2-40B4-BE49-F238E27FC236}">
                  <a16:creationId xmlns:a16="http://schemas.microsoft.com/office/drawing/2014/main" id="{66A3D025-3B17-2136-BE4B-CEB1F3A01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775" y="3304336"/>
              <a:ext cx="91599" cy="1814488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00ECED5-1CA9-EB9F-AFDE-BEF542EFCC51}"/>
                </a:ext>
              </a:extLst>
            </p:cNvPr>
            <p:cNvSpPr txBox="1"/>
            <p:nvPr/>
          </p:nvSpPr>
          <p:spPr>
            <a:xfrm>
              <a:off x="4263744" y="3187138"/>
              <a:ext cx="2224037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了解网页编辑技术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12E393F-DB59-480C-ABB4-2798DD107045}"/>
                </a:ext>
              </a:extLst>
            </p:cNvPr>
            <p:cNvSpPr txBox="1"/>
            <p:nvPr/>
          </p:nvSpPr>
          <p:spPr>
            <a:xfrm>
              <a:off x="4298151" y="4065587"/>
              <a:ext cx="4401399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选择网页编辑工具：简篇、易企秀等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45EEE18-C5A7-6DC2-C740-9CC1FF493D0B}"/>
                </a:ext>
              </a:extLst>
            </p:cNvPr>
            <p:cNvSpPr txBox="1"/>
            <p:nvPr/>
          </p:nvSpPr>
          <p:spPr>
            <a:xfrm>
              <a:off x="4257894" y="4705609"/>
              <a:ext cx="444165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规划网页制作流程：创建、编辑、美化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445FD9F-F037-1F8C-A026-9B0F6F1A8E29}"/>
                </a:ext>
              </a:extLst>
            </p:cNvPr>
            <p:cNvSpPr/>
            <p:nvPr/>
          </p:nvSpPr>
          <p:spPr>
            <a:xfrm>
              <a:off x="1596166" y="1795122"/>
              <a:ext cx="9232860" cy="3571189"/>
            </a:xfrm>
            <a:prstGeom prst="rect">
              <a:avLst/>
            </a:prstGeom>
            <a:noFill/>
            <a:ln>
              <a:solidFill>
                <a:srgbClr val="3484A2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自选图形 269">
              <a:extLst>
                <a:ext uri="{FF2B5EF4-FFF2-40B4-BE49-F238E27FC236}">
                  <a16:creationId xmlns:a16="http://schemas.microsoft.com/office/drawing/2014/main" id="{676ABD44-03F4-FAD2-4075-69AB071F3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606" y="2974403"/>
              <a:ext cx="91599" cy="935083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E1F2FE1-9F23-3D00-ABA7-48A94B239AC0}"/>
                </a:ext>
              </a:extLst>
            </p:cNvPr>
            <p:cNvSpPr txBox="1"/>
            <p:nvPr/>
          </p:nvSpPr>
          <p:spPr>
            <a:xfrm>
              <a:off x="6478722" y="2776570"/>
              <a:ext cx="1637109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专业网页编辑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2D6B1F3-FD09-B531-E81C-ED3BB037DB71}"/>
                </a:ext>
              </a:extLst>
            </p:cNvPr>
            <p:cNvSpPr txBox="1"/>
            <p:nvPr/>
          </p:nvSpPr>
          <p:spPr>
            <a:xfrm>
              <a:off x="6482044" y="3465506"/>
              <a:ext cx="1637109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在线网页编辑</a:t>
              </a:r>
            </a:p>
          </p:txBody>
        </p:sp>
        <p:sp>
          <p:nvSpPr>
            <p:cNvPr id="33" name="自选图形 269">
              <a:extLst>
                <a:ext uri="{FF2B5EF4-FFF2-40B4-BE49-F238E27FC236}">
                  <a16:creationId xmlns:a16="http://schemas.microsoft.com/office/drawing/2014/main" id="{25CDC63C-8A9E-776C-D879-680DB81D4C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22443" y="3246624"/>
              <a:ext cx="91599" cy="1814488"/>
            </a:xfrm>
            <a:prstGeom prst="leftBrace">
              <a:avLst>
                <a:gd name="adj1" fmla="val 11979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5371044-0BAB-4329-09B0-E537E466508F}"/>
                </a:ext>
              </a:extLst>
            </p:cNvPr>
            <p:cNvSpPr txBox="1"/>
            <p:nvPr/>
          </p:nvSpPr>
          <p:spPr>
            <a:xfrm>
              <a:off x="8391350" y="3849286"/>
              <a:ext cx="1934953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+mn-ea"/>
                </a:rPr>
                <a:t>互联网数据编辑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357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7231712" cy="1077218"/>
            <a:chOff x="1415995" y="1454455"/>
            <a:chExt cx="6583753" cy="1077218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3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制作网页宣传地方文化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177716" y="2879053"/>
            <a:ext cx="5219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用所学的知识去宣传</a:t>
            </a:r>
            <a:endParaRPr lang="en-US" altLang="zh-CN" sz="36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你喜欢的主题吧！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13032" y="891524"/>
            <a:ext cx="386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  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850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问题思考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graphicFrame>
        <p:nvGraphicFramePr>
          <p:cNvPr id="6" name="图示 5"/>
          <p:cNvGraphicFramePr/>
          <p:nvPr/>
        </p:nvGraphicFramePr>
        <p:xfrm>
          <a:off x="3465327" y="2508475"/>
          <a:ext cx="6028777" cy="266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14562F64-2193-188D-183F-42C41120C1B5}"/>
              </a:ext>
            </a:extLst>
          </p:cNvPr>
          <p:cNvGraphicFramePr/>
          <p:nvPr/>
        </p:nvGraphicFramePr>
        <p:xfrm>
          <a:off x="3195084" y="2052399"/>
          <a:ext cx="5966488" cy="2931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EBD97C09-4109-B811-2A10-645D2E2B228F}"/>
              </a:ext>
            </a:extLst>
          </p:cNvPr>
          <p:cNvSpPr txBox="1"/>
          <p:nvPr/>
        </p:nvSpPr>
        <p:spPr>
          <a:xfrm>
            <a:off x="-46608" y="108122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制作网页宣传地方文化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A235B5-EDC3-E86A-2A7D-760EAF67287F}"/>
              </a:ext>
            </a:extLst>
          </p:cNvPr>
          <p:cNvSpPr txBox="1"/>
          <p:nvPr/>
        </p:nvSpPr>
        <p:spPr>
          <a:xfrm>
            <a:off x="8277439" y="6404087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</p:spTree>
    <p:extLst>
      <p:ext uri="{BB962C8B-B14F-4D97-AF65-F5344CB8AC3E}">
        <p14:creationId xmlns:p14="http://schemas.microsoft.com/office/powerpoint/2010/main" val="13452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Graphic spid="6" grpId="0">
        <p:bldAsOne/>
      </p:bldGraphic>
      <p:bldGraphic spid="3" grpId="0">
        <p:bldAsOne/>
      </p:bldGraphic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C713FCB-7050-28FB-FB62-179A1A2425FA}"/>
              </a:ext>
            </a:extLst>
          </p:cNvPr>
          <p:cNvSpPr/>
          <p:nvPr/>
        </p:nvSpPr>
        <p:spPr>
          <a:xfrm>
            <a:off x="2386793" y="1833944"/>
            <a:ext cx="7487072" cy="329574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20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．素养目标</a:t>
            </a: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能够根据主题需要，使用适当的数字化工具对网页进行编辑。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．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项目目标</a:t>
            </a: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使用在线网页编辑工具制作徽文化宣传网页。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AC1438-94E3-F317-8259-2C9C5BA49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735" y="4166304"/>
            <a:ext cx="2638444" cy="1852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A8A65DB-A370-60CC-8132-D61EBA22C2BE}"/>
              </a:ext>
            </a:extLst>
          </p:cNvPr>
          <p:cNvSpPr txBox="1"/>
          <p:nvPr/>
        </p:nvSpPr>
        <p:spPr>
          <a:xfrm>
            <a:off x="-46608" y="108122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制作网页宣传地方文化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71D7952-A3C4-493B-D6A6-B47B477602C1}"/>
              </a:ext>
            </a:extLst>
          </p:cNvPr>
          <p:cNvSpPr txBox="1"/>
          <p:nvPr/>
        </p:nvSpPr>
        <p:spPr>
          <a:xfrm>
            <a:off x="8262367" y="6390719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1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322389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51671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371104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64800" y="490537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49010" y="47434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699250" y="157670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对比了解，选择网页编辑技术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708775" y="276701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规划设计，制作徽文化网页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751955" y="399764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根据互联网数据特点设计网页布局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751444" y="5090635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网页制作评价标准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E34048B-4247-8B78-660E-224BB9C909A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36420" y="2021522"/>
            <a:ext cx="2495034" cy="3531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54868" y="74847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制作网页宣传地方文化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250213" y="2526519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345570" y="1483806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6424201" y="2589306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2986473" y="4318699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知识储备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153722" y="4310969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对比选择</a:t>
            </a:r>
          </a:p>
        </p:txBody>
      </p:sp>
      <p:sp>
        <p:nvSpPr>
          <p:cNvPr id="4" name="矩形 3"/>
          <p:cNvSpPr/>
          <p:nvPr/>
        </p:nvSpPr>
        <p:spPr>
          <a:xfrm>
            <a:off x="5674908" y="4706133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选择在线编辑工具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85409" y="4699416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了解网页编辑技术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551704-D020-3ABA-9D94-D764E642F4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96" y="3828852"/>
            <a:ext cx="2677891" cy="2677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18" grpId="0"/>
      <p:bldP spid="20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09918" y="981960"/>
            <a:ext cx="40205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了解网页编辑技术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0159" y="1715369"/>
            <a:ext cx="7393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问题思考：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从技术角度看，目前有哪些网页编辑技术？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09918" y="5198269"/>
            <a:ext cx="8373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问题聚焦：</a:t>
            </a:r>
            <a:r>
              <a:rPr lang="zh-CN" altLang="en-US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网页编辑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技术</a:t>
            </a:r>
            <a:r>
              <a:rPr lang="zh-CN" altLang="en-US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主要有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专业工具和在线工具</a:t>
            </a:r>
            <a:r>
              <a:rPr lang="zh-CN" altLang="en-US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两种。</a:t>
            </a:r>
            <a:endParaRPr lang="zh-CN" altLang="en-US" sz="2000" u="sng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8237206" y="678167"/>
          <a:ext cx="327342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2519193" imgH="745187" progId="Word.Picture.8">
                  <p:embed/>
                </p:oleObj>
              </mc:Choice>
              <mc:Fallback>
                <p:oleObj name="Picture" r:id="rId4" imgW="2519193" imgH="745187" progId="Word.Picture.8">
                  <p:embed/>
                  <p:pic>
                    <p:nvPicPr>
                      <p:cNvPr id="17" name="对象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7206" y="678167"/>
                        <a:ext cx="3273425" cy="971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F6C09F8D-1F47-4A9E-74F6-D05711AD7FE1}"/>
              </a:ext>
            </a:extLst>
          </p:cNvPr>
          <p:cNvGraphicFramePr/>
          <p:nvPr/>
        </p:nvGraphicFramePr>
        <p:xfrm>
          <a:off x="2512090" y="2053060"/>
          <a:ext cx="6762540" cy="3278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790853" y="1895926"/>
            <a:ext cx="8263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问题交流：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你了解到哪些网页编辑工具，分别有哪些特点？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BA4629-7D4A-DB47-1053-A7DCD4E1A306}"/>
              </a:ext>
            </a:extLst>
          </p:cNvPr>
          <p:cNvSpPr txBox="1"/>
          <p:nvPr/>
        </p:nvSpPr>
        <p:spPr>
          <a:xfrm>
            <a:off x="1709918" y="981960"/>
            <a:ext cx="40205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了解网页编辑技术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A07AF76-902C-FB59-FF59-9C36EB759B6B}"/>
              </a:ext>
            </a:extLst>
          </p:cNvPr>
          <p:cNvGraphicFramePr>
            <a:graphicFrameLocks noGrp="1"/>
          </p:cNvGraphicFramePr>
          <p:nvPr/>
        </p:nvGraphicFramePr>
        <p:xfrm>
          <a:off x="2728457" y="2686782"/>
          <a:ext cx="6387864" cy="2478764"/>
        </p:xfrm>
        <a:graphic>
          <a:graphicData uri="http://schemas.openxmlformats.org/drawingml/2006/table">
            <a:tbl>
              <a:tblPr firstRow="1" firstCol="1" bandRow="1"/>
              <a:tblGrid>
                <a:gridCol w="1988436">
                  <a:extLst>
                    <a:ext uri="{9D8B030D-6E8A-4147-A177-3AD203B41FA5}">
                      <a16:colId xmlns:a16="http://schemas.microsoft.com/office/drawing/2014/main" val="2089242656"/>
                    </a:ext>
                  </a:extLst>
                </a:gridCol>
                <a:gridCol w="2088307">
                  <a:extLst>
                    <a:ext uri="{9D8B030D-6E8A-4147-A177-3AD203B41FA5}">
                      <a16:colId xmlns:a16="http://schemas.microsoft.com/office/drawing/2014/main" val="2938295978"/>
                    </a:ext>
                  </a:extLst>
                </a:gridCol>
                <a:gridCol w="2311121">
                  <a:extLst>
                    <a:ext uri="{9D8B030D-6E8A-4147-A177-3AD203B41FA5}">
                      <a16:colId xmlns:a16="http://schemas.microsoft.com/office/drawing/2014/main" val="2230539867"/>
                    </a:ext>
                  </a:extLst>
                </a:gridCol>
              </a:tblGrid>
              <a:tr h="83315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方  式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工  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特  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204307"/>
                  </a:ext>
                </a:extLst>
              </a:tr>
              <a:tr h="813917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网页代码编写</a:t>
                      </a: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428508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在线工具编辑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altLang="en-US" sz="18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957353"/>
                  </a:ext>
                </a:extLst>
              </a:tr>
            </a:tbl>
          </a:graphicData>
        </a:graphic>
      </p:graphicFrame>
      <p:pic>
        <p:nvPicPr>
          <p:cNvPr id="28" name="图片 27">
            <a:extLst>
              <a:ext uri="{FF2B5EF4-FFF2-40B4-BE49-F238E27FC236}">
                <a16:creationId xmlns:a16="http://schemas.microsoft.com/office/drawing/2014/main" id="{EDA1C7F7-15D6-505F-F380-8CCE6C9B4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030" y="534427"/>
            <a:ext cx="2740741" cy="1714988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601605" y="1724415"/>
            <a:ext cx="3127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800" b="1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阿里巴巴普惠体 M" panose="00020600040101010101" charset="-122"/>
              </a:rPr>
              <a:t>阶段小结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1DA56B9-DFE7-60AD-7461-13A504C6B499}"/>
              </a:ext>
            </a:extLst>
          </p:cNvPr>
          <p:cNvGrpSpPr/>
          <p:nvPr/>
        </p:nvGrpSpPr>
        <p:grpSpPr>
          <a:xfrm>
            <a:off x="1800353" y="2466870"/>
            <a:ext cx="8730319" cy="3456632"/>
            <a:chOff x="1709918" y="2301073"/>
            <a:chExt cx="8730319" cy="3456632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51F4C007-04A7-FADA-B778-BDE4A1E27048}"/>
                </a:ext>
              </a:extLst>
            </p:cNvPr>
            <p:cNvSpPr/>
            <p:nvPr/>
          </p:nvSpPr>
          <p:spPr>
            <a:xfrm>
              <a:off x="1709918" y="2301073"/>
              <a:ext cx="8730319" cy="34566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888424" y="2408614"/>
              <a:ext cx="8373306" cy="3059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504000">
                <a:lnSpc>
                  <a:spcPct val="200000"/>
                </a:lnSpc>
              </a:pP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常用的专业网页编辑工具</a:t>
              </a:r>
              <a:r>
                <a:rPr lang="en-US" altLang="zh-CN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Dreamweaver</a:t>
              </a: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，中文名</a:t>
              </a:r>
              <a:r>
                <a:rPr lang="zh-CN" altLang="en-US" sz="2000" u="sng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       </a:t>
              </a: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，它是集             </a:t>
              </a:r>
              <a:endParaRPr lang="en-US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2000" u="sng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        </a:t>
              </a: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和</a:t>
              </a:r>
              <a:r>
                <a:rPr lang="zh-CN" altLang="en-US" sz="2000" u="sng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       </a:t>
              </a: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为一体的编辑器。</a:t>
              </a:r>
            </a:p>
            <a:p>
              <a:pPr indent="504000">
                <a:lnSpc>
                  <a:spcPct val="200000"/>
                </a:lnSpc>
              </a:pP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常用的在线网页编辑工具，不需要代码编辑，是因为这类编辑工具内部是以</a:t>
              </a:r>
              <a:r>
                <a:rPr lang="zh-CN" altLang="en-US" sz="2000" u="sng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      </a:t>
              </a: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等网页编辑技术为基础，外部提供所看即所得的操作环境，如</a:t>
              </a:r>
              <a:r>
                <a:rPr lang="zh-CN" altLang="en-US" sz="2000" u="sng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    </a:t>
              </a:r>
              <a:r>
                <a:rPr lang="zh-CN" altLang="en-US" sz="2000" kern="1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。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3BA4629-7D4A-DB47-1053-A7DCD4E1A306}"/>
              </a:ext>
            </a:extLst>
          </p:cNvPr>
          <p:cNvSpPr txBox="1"/>
          <p:nvPr/>
        </p:nvSpPr>
        <p:spPr>
          <a:xfrm>
            <a:off x="1709918" y="981960"/>
            <a:ext cx="40205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了解网页编辑技术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5796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1055</Words>
  <Application>Microsoft Office PowerPoint</Application>
  <PresentationFormat>宽屏</PresentationFormat>
  <Paragraphs>189</Paragraphs>
  <Slides>27</Slides>
  <Notes>27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MiSans Normal</vt:lpstr>
      <vt:lpstr>等线</vt:lpstr>
      <vt:lpstr>方正剪纸简体</vt:lpstr>
      <vt:lpstr>方正小标宋简体</vt:lpstr>
      <vt:lpstr>方正姚体简体</vt:lpstr>
      <vt:lpstr>方正稚艺简体</vt:lpstr>
      <vt:lpstr>汉仪雅酷黑 85W</vt:lpstr>
      <vt:lpstr>楷体</vt:lpstr>
      <vt:lpstr>宋体</vt:lpstr>
      <vt:lpstr>微软雅黑</vt:lpstr>
      <vt:lpstr>Arial</vt:lpstr>
      <vt:lpstr>Calibri</vt:lpstr>
      <vt:lpstr>Impact</vt:lpstr>
      <vt:lpstr>Times New Roman</vt:lpstr>
      <vt:lpstr>Office 主题</vt:lpstr>
      <vt:lpstr>Picture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芜湖三山经济开发区教研室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7上3单元项目3课件B</dc:title>
  <dc:creator>梁祥</dc:creator>
  <cp:keywords>安徽初中信息科技</cp:keywords>
  <cp:lastModifiedBy>梁祥</cp:lastModifiedBy>
  <cp:revision>221</cp:revision>
  <dcterms:created xsi:type="dcterms:W3CDTF">2021-03-10T08:28:00Z</dcterms:created>
  <dcterms:modified xsi:type="dcterms:W3CDTF">2024-08-18T12:43:13Z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