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87" r:id="rId2"/>
    <p:sldId id="465" r:id="rId3"/>
    <p:sldId id="466" r:id="rId4"/>
    <p:sldId id="426" r:id="rId5"/>
    <p:sldId id="447" r:id="rId6"/>
    <p:sldId id="333" r:id="rId7"/>
    <p:sldId id="402" r:id="rId8"/>
    <p:sldId id="418" r:id="rId9"/>
    <p:sldId id="422" r:id="rId10"/>
    <p:sldId id="428" r:id="rId11"/>
    <p:sldId id="419" r:id="rId12"/>
    <p:sldId id="492" r:id="rId13"/>
    <p:sldId id="429" r:id="rId14"/>
    <p:sldId id="431" r:id="rId15"/>
    <p:sldId id="415" r:id="rId16"/>
    <p:sldId id="432" r:id="rId17"/>
    <p:sldId id="420" r:id="rId18"/>
    <p:sldId id="491" r:id="rId19"/>
    <p:sldId id="416" r:id="rId20"/>
    <p:sldId id="424" r:id="rId21"/>
    <p:sldId id="490" r:id="rId22"/>
    <p:sldId id="421" r:id="rId23"/>
    <p:sldId id="430" r:id="rId24"/>
    <p:sldId id="411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7E7C"/>
    <a:srgbClr val="000000"/>
    <a:srgbClr val="0068B6"/>
    <a:srgbClr val="BFD9ED"/>
    <a:srgbClr val="46A3DC"/>
    <a:srgbClr val="0066B3"/>
    <a:srgbClr val="3484A2"/>
    <a:srgbClr val="FF9900"/>
    <a:srgbClr val="3586A5"/>
    <a:srgbClr val="2E9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9052" autoAdjust="0"/>
  </p:normalViewPr>
  <p:slideViewPr>
    <p:cSldViewPr snapToGrid="0">
      <p:cViewPr varScale="1">
        <p:scale>
          <a:sx n="51" d="100"/>
          <a:sy n="51" d="100"/>
        </p:scale>
        <p:origin x="4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9.xml"/><Relationship Id="rId7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4.xml"/><Relationship Id="rId5" Type="http://schemas.openxmlformats.org/officeDocument/2006/relationships/slide" Target="../slides/slide19.xml"/><Relationship Id="rId4" Type="http://schemas.openxmlformats.org/officeDocument/2006/relationships/slide" Target="../slides/slide1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.xml"/><Relationship Id="rId3" Type="http://schemas.openxmlformats.org/officeDocument/2006/relationships/slide" Target="../slides/slide6.xml"/><Relationship Id="rId7" Type="http://schemas.openxmlformats.org/officeDocument/2006/relationships/slide" Target="../slides/slide2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5.xml"/><Relationship Id="rId4" Type="http://schemas.openxmlformats.org/officeDocument/2006/relationships/slide" Target="../slides/slide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5.xml"/><Relationship Id="rId7" Type="http://schemas.openxmlformats.org/officeDocument/2006/relationships/slide" Target="../slides/slide1.xml"/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4.xml"/><Relationship Id="rId5" Type="http://schemas.openxmlformats.org/officeDocument/2006/relationships/slide" Target="../slides/slide6.xml"/><Relationship Id="rId4" Type="http://schemas.openxmlformats.org/officeDocument/2006/relationships/slide" Target="../slides/slide1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15.xml"/><Relationship Id="rId7" Type="http://schemas.openxmlformats.org/officeDocument/2006/relationships/slide" Target="../slides/slide1.xml"/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4.xml"/><Relationship Id="rId5" Type="http://schemas.openxmlformats.org/officeDocument/2006/relationships/slide" Target="../slides/slide6.xml"/><Relationship Id="rId4" Type="http://schemas.openxmlformats.org/officeDocument/2006/relationships/slide" Target="../slides/slide1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4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rId5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5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制作网页宣传地方文化</a:t>
            </a: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434872" y="632132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制作网页宣传地方文化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6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sp>
        <p:nvSpPr>
          <p:cNvPr id="23" name="KSO_Shape">
            <a:hlinkClick r:id="rId7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8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8434872" y="632132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2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/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434872" y="632132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制作网页宣传地方文化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rId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>
              <a:hlinkClick r:id="rId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素养提升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拓展评价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  <a:cs typeface="+mn-cs"/>
                </a:rPr>
                <a:t>项目准备</a:t>
              </a:r>
            </a:p>
          </p:txBody>
        </p:sp>
      </p:grpSp>
      <p:sp>
        <p:nvSpPr>
          <p:cNvPr id="24" name="KSO_Shape">
            <a:hlinkClick r:id="rId6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7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434872" y="632132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sz="1800" kern="1200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cs typeface="+mn-cs"/>
              </a:rPr>
              <a:t>制作网页宣传地方文化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 userDrawn="1"/>
        </p:nvSpPr>
        <p:spPr>
          <a:xfrm>
            <a:off x="8434872" y="6321329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image" Target="../media/image5.png"/><Relationship Id="rId2" Type="http://schemas.openxmlformats.org/officeDocument/2006/relationships/tags" Target="../tags/tag31.xml"/><Relationship Id="rId16" Type="http://schemas.openxmlformats.org/officeDocument/2006/relationships/image" Target="../media/image13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notesSlide" Target="../notesSlides/notesSlide15.xml"/><Relationship Id="rId10" Type="http://schemas.openxmlformats.org/officeDocument/2006/relationships/tags" Target="../tags/tag39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2" Type="http://schemas.openxmlformats.org/officeDocument/2006/relationships/tags" Target="../tags/tag44.xml"/><Relationship Id="rId16" Type="http://schemas.openxmlformats.org/officeDocument/2006/relationships/image" Target="../media/image5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image" Target="../media/image13.png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image" Target="../media/image11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10.jpeg"/><Relationship Id="rId2" Type="http://schemas.openxmlformats.org/officeDocument/2006/relationships/tags" Target="../tags/tag4.xml"/><Relationship Id="rId16" Type="http://schemas.openxmlformats.org/officeDocument/2006/relationships/notesSlide" Target="../notesSlides/notesSlide5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image" Target="../media/image5.png"/><Relationship Id="rId2" Type="http://schemas.openxmlformats.org/officeDocument/2006/relationships/tags" Target="../tags/tag18.xml"/><Relationship Id="rId16" Type="http://schemas.openxmlformats.org/officeDocument/2006/relationships/image" Target="../media/image12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notesSlide" Target="../notesSlides/notesSlide6.xml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</a:t>
            </a:r>
          </a:p>
        </p:txBody>
      </p:sp>
      <p:sp>
        <p:nvSpPr>
          <p:cNvPr id="38" name="矩形 37"/>
          <p:cNvSpPr/>
          <p:nvPr/>
        </p:nvSpPr>
        <p:spPr>
          <a:xfrm>
            <a:off x="2170799" y="2325413"/>
            <a:ext cx="93268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制作网页宣传地方文化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320456" y="5927986"/>
            <a:ext cx="5131576" cy="290195"/>
            <a:chOff x="6966" y="5259"/>
            <a:chExt cx="3538" cy="457"/>
          </a:xfrm>
        </p:grpSpPr>
        <p:sp>
          <p:nvSpPr>
            <p:cNvPr id="10" name="圆角矩形 26"/>
            <p:cNvSpPr/>
            <p:nvPr/>
          </p:nvSpPr>
          <p:spPr>
            <a:xfrm>
              <a:off x="6966" y="5259"/>
              <a:ext cx="1930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亳州市涡阳第五中学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兰</a:t>
              </a:r>
              <a:r>
                <a:rPr lang="en-US" altLang="zh-CN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  </a:t>
              </a:r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飞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89790" y="3846700"/>
            <a:ext cx="3905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互联网数据编辑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229985" y="891540"/>
            <a:ext cx="40239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用互联网传播地方文化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99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99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99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59305" y="1072515"/>
            <a:ext cx="485521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步骤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：创建徽文化网页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253" y="3178320"/>
            <a:ext cx="3286648" cy="32866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grpSp>
        <p:nvGrpSpPr>
          <p:cNvPr id="12" name="组合 11" descr="7b0a202020202274657874626f78223a2022220a7d0a"/>
          <p:cNvGrpSpPr/>
          <p:nvPr/>
        </p:nvGrpSpPr>
        <p:grpSpPr>
          <a:xfrm>
            <a:off x="1019810" y="1702435"/>
            <a:ext cx="8365490" cy="3973830"/>
            <a:chOff x="5576" y="3481"/>
            <a:chExt cx="8059" cy="3828"/>
          </a:xfrm>
        </p:grpSpPr>
        <p:sp>
          <p:nvSpPr>
            <p:cNvPr id="141" name="图形 129"/>
            <p:cNvSpPr/>
            <p:nvPr/>
          </p:nvSpPr>
          <p:spPr>
            <a:xfrm>
              <a:off x="11913" y="4276"/>
              <a:ext cx="231" cy="231"/>
            </a:xfrm>
            <a:custGeom>
              <a:avLst/>
              <a:gdLst>
                <a:gd name="connsiteX0" fmla="*/ 146446 w 146446"/>
                <a:gd name="connsiteY0" fmla="*/ 73223 h 146446"/>
                <a:gd name="connsiteX1" fmla="*/ 73223 w 146446"/>
                <a:gd name="connsiteY1" fmla="*/ 146446 h 146446"/>
                <a:gd name="connsiteX2" fmla="*/ 0 w 146446"/>
                <a:gd name="connsiteY2" fmla="*/ 73223 h 146446"/>
                <a:gd name="connsiteX3" fmla="*/ 73223 w 146446"/>
                <a:gd name="connsiteY3" fmla="*/ 0 h 146446"/>
                <a:gd name="connsiteX4" fmla="*/ 146446 w 146446"/>
                <a:gd name="connsiteY4" fmla="*/ 73223 h 14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446" h="146446">
                  <a:moveTo>
                    <a:pt x="146446" y="73223"/>
                  </a:moveTo>
                  <a:cubicBezTo>
                    <a:pt x="146446" y="113663"/>
                    <a:pt x="113663" y="146446"/>
                    <a:pt x="73223" y="146446"/>
                  </a:cubicBezTo>
                  <a:cubicBezTo>
                    <a:pt x="32783" y="146446"/>
                    <a:pt x="0" y="113663"/>
                    <a:pt x="0" y="73223"/>
                  </a:cubicBezTo>
                  <a:cubicBezTo>
                    <a:pt x="0" y="32783"/>
                    <a:pt x="32783" y="0"/>
                    <a:pt x="73223" y="0"/>
                  </a:cubicBezTo>
                  <a:cubicBezTo>
                    <a:pt x="113663" y="0"/>
                    <a:pt x="146446" y="32783"/>
                    <a:pt x="146446" y="73223"/>
                  </a:cubicBezTo>
                  <a:close/>
                </a:path>
              </a:pathLst>
            </a:custGeom>
            <a:noFill/>
            <a:ln w="9023" cap="flat">
              <a:solidFill>
                <a:srgbClr val="0066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图形 129"/>
            <p:cNvSpPr/>
            <p:nvPr/>
          </p:nvSpPr>
          <p:spPr>
            <a:xfrm>
              <a:off x="12144" y="4393"/>
              <a:ext cx="1491" cy="744"/>
            </a:xfrm>
            <a:custGeom>
              <a:avLst/>
              <a:gdLst>
                <a:gd name="connsiteX0" fmla="*/ 0 w 946753"/>
                <a:gd name="connsiteY0" fmla="*/ 0 h 472473"/>
                <a:gd name="connsiteX1" fmla="*/ 638512 w 946753"/>
                <a:gd name="connsiteY1" fmla="*/ 0 h 472473"/>
                <a:gd name="connsiteX2" fmla="*/ 678961 w 946753"/>
                <a:gd name="connsiteY2" fmla="*/ 71598 h 472473"/>
                <a:gd name="connsiteX3" fmla="*/ 638512 w 946753"/>
                <a:gd name="connsiteY3" fmla="*/ 149787 h 472473"/>
                <a:gd name="connsiteX4" fmla="*/ 134799 w 946753"/>
                <a:gd name="connsiteY4" fmla="*/ 149787 h 472473"/>
                <a:gd name="connsiteX5" fmla="*/ 83787 w 946753"/>
                <a:gd name="connsiteY5" fmla="*/ 228247 h 472473"/>
                <a:gd name="connsiteX6" fmla="*/ 134799 w 946753"/>
                <a:gd name="connsiteY6" fmla="*/ 306526 h 472473"/>
                <a:gd name="connsiteX7" fmla="*/ 903686 w 946753"/>
                <a:gd name="connsiteY7" fmla="*/ 306526 h 472473"/>
                <a:gd name="connsiteX8" fmla="*/ 946754 w 946753"/>
                <a:gd name="connsiteY8" fmla="*/ 389500 h 472473"/>
                <a:gd name="connsiteX9" fmla="*/ 903686 w 946753"/>
                <a:gd name="connsiteY9" fmla="*/ 472474 h 472473"/>
                <a:gd name="connsiteX10" fmla="*/ 848340 w 946753"/>
                <a:gd name="connsiteY10" fmla="*/ 472474 h 47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6753" h="472473">
                  <a:moveTo>
                    <a:pt x="0" y="0"/>
                  </a:moveTo>
                  <a:lnTo>
                    <a:pt x="638512" y="0"/>
                  </a:lnTo>
                  <a:cubicBezTo>
                    <a:pt x="642034" y="2347"/>
                    <a:pt x="677336" y="26635"/>
                    <a:pt x="678961" y="71598"/>
                  </a:cubicBezTo>
                  <a:cubicBezTo>
                    <a:pt x="680767" y="120624"/>
                    <a:pt x="640860" y="148252"/>
                    <a:pt x="638512" y="149787"/>
                  </a:cubicBezTo>
                  <a:lnTo>
                    <a:pt x="134799" y="149787"/>
                  </a:lnTo>
                  <a:cubicBezTo>
                    <a:pt x="103830" y="163510"/>
                    <a:pt x="83697" y="194389"/>
                    <a:pt x="83787" y="228247"/>
                  </a:cubicBezTo>
                  <a:cubicBezTo>
                    <a:pt x="83787" y="262104"/>
                    <a:pt x="103921" y="292802"/>
                    <a:pt x="134799" y="306526"/>
                  </a:cubicBezTo>
                  <a:cubicBezTo>
                    <a:pt x="391125" y="306526"/>
                    <a:pt x="647360" y="306526"/>
                    <a:pt x="903686" y="306526"/>
                  </a:cubicBezTo>
                  <a:cubicBezTo>
                    <a:pt x="907388" y="309144"/>
                    <a:pt x="946754" y="337946"/>
                    <a:pt x="946754" y="389500"/>
                  </a:cubicBezTo>
                  <a:cubicBezTo>
                    <a:pt x="946754" y="441054"/>
                    <a:pt x="907388" y="469856"/>
                    <a:pt x="903686" y="472474"/>
                  </a:cubicBezTo>
                  <a:cubicBezTo>
                    <a:pt x="885268" y="472474"/>
                    <a:pt x="866849" y="472474"/>
                    <a:pt x="848340" y="472474"/>
                  </a:cubicBezTo>
                </a:path>
              </a:pathLst>
            </a:custGeom>
            <a:noFill/>
            <a:ln w="9023" cap="flat">
              <a:solidFill>
                <a:srgbClr val="0066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图形 129"/>
            <p:cNvSpPr/>
            <p:nvPr/>
          </p:nvSpPr>
          <p:spPr>
            <a:xfrm>
              <a:off x="5576" y="7178"/>
              <a:ext cx="7793" cy="130"/>
            </a:xfrm>
            <a:custGeom>
              <a:avLst/>
              <a:gdLst>
                <a:gd name="connsiteX0" fmla="*/ 0 w 4948561"/>
                <a:gd name="connsiteY0" fmla="*/ 82703 h 82703"/>
                <a:gd name="connsiteX1" fmla="*/ 4204052 w 4948561"/>
                <a:gd name="connsiteY1" fmla="*/ 82703 h 82703"/>
                <a:gd name="connsiteX2" fmla="*/ 4335871 w 4948561"/>
                <a:gd name="connsiteY2" fmla="*/ 9119 h 82703"/>
                <a:gd name="connsiteX3" fmla="*/ 4948562 w 4948561"/>
                <a:gd name="connsiteY3" fmla="*/ 9119 h 82703"/>
                <a:gd name="connsiteX4" fmla="*/ 4948562 w 4948561"/>
                <a:gd name="connsiteY4" fmla="*/ 0 h 82703"/>
                <a:gd name="connsiteX5" fmla="*/ 4254522 w 4948561"/>
                <a:gd name="connsiteY5" fmla="*/ 0 h 82703"/>
                <a:gd name="connsiteX6" fmla="*/ 4121258 w 4948561"/>
                <a:gd name="connsiteY6" fmla="*/ 74307 h 8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8561" h="82703">
                  <a:moveTo>
                    <a:pt x="0" y="82703"/>
                  </a:moveTo>
                  <a:lnTo>
                    <a:pt x="4204052" y="82703"/>
                  </a:lnTo>
                  <a:lnTo>
                    <a:pt x="4335871" y="9119"/>
                  </a:lnTo>
                  <a:lnTo>
                    <a:pt x="4948562" y="9119"/>
                  </a:lnTo>
                  <a:lnTo>
                    <a:pt x="4948562" y="0"/>
                  </a:lnTo>
                  <a:lnTo>
                    <a:pt x="4254522" y="0"/>
                  </a:lnTo>
                  <a:lnTo>
                    <a:pt x="4121258" y="74307"/>
                  </a:lnTo>
                </a:path>
              </a:pathLst>
            </a:custGeom>
            <a:solidFill>
              <a:srgbClr val="0066B3"/>
            </a:solidFill>
            <a:ln w="27068" cap="flat">
              <a:solidFill>
                <a:srgbClr val="0066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44" name="图形 129"/>
            <p:cNvGrpSpPr/>
            <p:nvPr/>
          </p:nvGrpSpPr>
          <p:grpSpPr>
            <a:xfrm>
              <a:off x="12878" y="3642"/>
              <a:ext cx="363" cy="220"/>
              <a:chOff x="8177665" y="2312415"/>
              <a:chExt cx="230413" cy="139494"/>
            </a:xfrm>
            <a:solidFill>
              <a:srgbClr val="0087CC"/>
            </a:solidFill>
          </p:grpSpPr>
          <p:sp>
            <p:nvSpPr>
              <p:cNvPr id="145" name="图形 129"/>
              <p:cNvSpPr/>
              <p:nvPr/>
            </p:nvSpPr>
            <p:spPr>
              <a:xfrm>
                <a:off x="8177665" y="2312415"/>
                <a:ext cx="73132" cy="138049"/>
              </a:xfrm>
              <a:custGeom>
                <a:avLst/>
                <a:gdLst>
                  <a:gd name="connsiteX0" fmla="*/ 29434 w 73132"/>
                  <a:gd name="connsiteY0" fmla="*/ 271 h 138049"/>
                  <a:gd name="connsiteX1" fmla="*/ 1174 w 73132"/>
                  <a:gd name="connsiteY1" fmla="*/ 0 h 138049"/>
                  <a:gd name="connsiteX2" fmla="*/ 44873 w 73132"/>
                  <a:gd name="connsiteY2" fmla="*/ 69341 h 138049"/>
                  <a:gd name="connsiteX3" fmla="*/ 0 w 73132"/>
                  <a:gd name="connsiteY3" fmla="*/ 137869 h 138049"/>
                  <a:gd name="connsiteX4" fmla="*/ 28260 w 73132"/>
                  <a:gd name="connsiteY4" fmla="*/ 138049 h 138049"/>
                  <a:gd name="connsiteX5" fmla="*/ 73133 w 73132"/>
                  <a:gd name="connsiteY5" fmla="*/ 69612 h 13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32" h="138049">
                    <a:moveTo>
                      <a:pt x="29434" y="271"/>
                    </a:moveTo>
                    <a:lnTo>
                      <a:pt x="1174" y="0"/>
                    </a:lnTo>
                    <a:lnTo>
                      <a:pt x="44873" y="69341"/>
                    </a:lnTo>
                    <a:lnTo>
                      <a:pt x="0" y="137869"/>
                    </a:lnTo>
                    <a:lnTo>
                      <a:pt x="28260" y="138049"/>
                    </a:lnTo>
                    <a:lnTo>
                      <a:pt x="73133" y="69612"/>
                    </a:lnTo>
                    <a:close/>
                  </a:path>
                </a:pathLst>
              </a:custGeom>
              <a:solidFill>
                <a:srgbClr val="0087CC"/>
              </a:solidFill>
              <a:ln w="9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图形 129"/>
              <p:cNvSpPr/>
              <p:nvPr/>
            </p:nvSpPr>
            <p:spPr>
              <a:xfrm>
                <a:off x="8256306" y="2313137"/>
                <a:ext cx="73132" cy="138049"/>
              </a:xfrm>
              <a:custGeom>
                <a:avLst/>
                <a:gdLst>
                  <a:gd name="connsiteX0" fmla="*/ 29434 w 73132"/>
                  <a:gd name="connsiteY0" fmla="*/ 181 h 138049"/>
                  <a:gd name="connsiteX1" fmla="*/ 1174 w 73132"/>
                  <a:gd name="connsiteY1" fmla="*/ 0 h 138049"/>
                  <a:gd name="connsiteX2" fmla="*/ 44873 w 73132"/>
                  <a:gd name="connsiteY2" fmla="*/ 69250 h 138049"/>
                  <a:gd name="connsiteX3" fmla="*/ 0 w 73132"/>
                  <a:gd name="connsiteY3" fmla="*/ 137779 h 138049"/>
                  <a:gd name="connsiteX4" fmla="*/ 28260 w 73132"/>
                  <a:gd name="connsiteY4" fmla="*/ 138049 h 138049"/>
                  <a:gd name="connsiteX5" fmla="*/ 73133 w 73132"/>
                  <a:gd name="connsiteY5" fmla="*/ 69521 h 13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32" h="138049">
                    <a:moveTo>
                      <a:pt x="29434" y="181"/>
                    </a:moveTo>
                    <a:lnTo>
                      <a:pt x="1174" y="0"/>
                    </a:lnTo>
                    <a:lnTo>
                      <a:pt x="44873" y="69250"/>
                    </a:lnTo>
                    <a:lnTo>
                      <a:pt x="0" y="137779"/>
                    </a:lnTo>
                    <a:lnTo>
                      <a:pt x="28260" y="138049"/>
                    </a:lnTo>
                    <a:lnTo>
                      <a:pt x="73133" y="69521"/>
                    </a:lnTo>
                    <a:close/>
                  </a:path>
                </a:pathLst>
              </a:custGeom>
              <a:solidFill>
                <a:srgbClr val="0087CC"/>
              </a:solidFill>
              <a:ln w="9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图形 129"/>
              <p:cNvSpPr/>
              <p:nvPr/>
            </p:nvSpPr>
            <p:spPr>
              <a:xfrm>
                <a:off x="8334946" y="2313769"/>
                <a:ext cx="73133" cy="138139"/>
              </a:xfrm>
              <a:custGeom>
                <a:avLst/>
                <a:gdLst>
                  <a:gd name="connsiteX0" fmla="*/ 29434 w 73133"/>
                  <a:gd name="connsiteY0" fmla="*/ 271 h 138139"/>
                  <a:gd name="connsiteX1" fmla="*/ 1174 w 73133"/>
                  <a:gd name="connsiteY1" fmla="*/ 0 h 138139"/>
                  <a:gd name="connsiteX2" fmla="*/ 44873 w 73133"/>
                  <a:gd name="connsiteY2" fmla="*/ 69341 h 138139"/>
                  <a:gd name="connsiteX3" fmla="*/ 0 w 73133"/>
                  <a:gd name="connsiteY3" fmla="*/ 137869 h 138139"/>
                  <a:gd name="connsiteX4" fmla="*/ 28260 w 73133"/>
                  <a:gd name="connsiteY4" fmla="*/ 138140 h 138139"/>
                  <a:gd name="connsiteX5" fmla="*/ 73133 w 73133"/>
                  <a:gd name="connsiteY5" fmla="*/ 69612 h 13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33" h="138139">
                    <a:moveTo>
                      <a:pt x="29434" y="271"/>
                    </a:moveTo>
                    <a:lnTo>
                      <a:pt x="1174" y="0"/>
                    </a:lnTo>
                    <a:lnTo>
                      <a:pt x="44873" y="69341"/>
                    </a:lnTo>
                    <a:lnTo>
                      <a:pt x="0" y="137869"/>
                    </a:lnTo>
                    <a:lnTo>
                      <a:pt x="28260" y="138140"/>
                    </a:lnTo>
                    <a:lnTo>
                      <a:pt x="73133" y="69612"/>
                    </a:lnTo>
                    <a:close/>
                  </a:path>
                </a:pathLst>
              </a:custGeom>
              <a:solidFill>
                <a:srgbClr val="0087CC"/>
              </a:solidFill>
              <a:ln w="9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48" name="图形 129"/>
            <p:cNvSpPr/>
            <p:nvPr/>
          </p:nvSpPr>
          <p:spPr>
            <a:xfrm>
              <a:off x="5576" y="3993"/>
              <a:ext cx="7807" cy="3316"/>
            </a:xfrm>
            <a:custGeom>
              <a:avLst/>
              <a:gdLst>
                <a:gd name="connsiteX0" fmla="*/ 4957319 w 4957318"/>
                <a:gd name="connsiteY0" fmla="*/ 2026952 h 2105592"/>
                <a:gd name="connsiteX1" fmla="*/ 4957319 w 4957318"/>
                <a:gd name="connsiteY1" fmla="*/ 0 h 2105592"/>
                <a:gd name="connsiteX2" fmla="*/ 0 w 4957318"/>
                <a:gd name="connsiteY2" fmla="*/ 0 h 2105592"/>
                <a:gd name="connsiteX3" fmla="*/ 0 w 4957318"/>
                <a:gd name="connsiteY3" fmla="*/ 2105592 h 21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7318" h="2105592">
                  <a:moveTo>
                    <a:pt x="4957319" y="2026952"/>
                  </a:moveTo>
                  <a:lnTo>
                    <a:pt x="4957319" y="0"/>
                  </a:lnTo>
                  <a:lnTo>
                    <a:pt x="0" y="0"/>
                  </a:lnTo>
                  <a:lnTo>
                    <a:pt x="0" y="2105592"/>
                  </a:lnTo>
                </a:path>
              </a:pathLst>
            </a:custGeom>
            <a:noFill/>
            <a:ln w="27068" cap="flat">
              <a:solidFill>
                <a:srgbClr val="0066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图形 129"/>
            <p:cNvSpPr/>
            <p:nvPr/>
          </p:nvSpPr>
          <p:spPr>
            <a:xfrm>
              <a:off x="11983" y="4346"/>
              <a:ext cx="90" cy="90"/>
            </a:xfrm>
            <a:custGeom>
              <a:avLst/>
              <a:gdLst>
                <a:gd name="connsiteX0" fmla="*/ 57062 w 57061"/>
                <a:gd name="connsiteY0" fmla="*/ 28531 h 57061"/>
                <a:gd name="connsiteX1" fmla="*/ 28531 w 57061"/>
                <a:gd name="connsiteY1" fmla="*/ 57062 h 57061"/>
                <a:gd name="connsiteX2" fmla="*/ 0 w 57061"/>
                <a:gd name="connsiteY2" fmla="*/ 28531 h 57061"/>
                <a:gd name="connsiteX3" fmla="*/ 28531 w 57061"/>
                <a:gd name="connsiteY3" fmla="*/ 0 h 57061"/>
                <a:gd name="connsiteX4" fmla="*/ 57062 w 57061"/>
                <a:gd name="connsiteY4" fmla="*/ 28531 h 5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61" h="57061">
                  <a:moveTo>
                    <a:pt x="57062" y="28531"/>
                  </a:moveTo>
                  <a:cubicBezTo>
                    <a:pt x="57062" y="44288"/>
                    <a:pt x="44288" y="57062"/>
                    <a:pt x="28531" y="57062"/>
                  </a:cubicBezTo>
                  <a:cubicBezTo>
                    <a:pt x="12774" y="57062"/>
                    <a:pt x="0" y="44288"/>
                    <a:pt x="0" y="28531"/>
                  </a:cubicBezTo>
                  <a:cubicBezTo>
                    <a:pt x="0" y="12774"/>
                    <a:pt x="12774" y="0"/>
                    <a:pt x="28531" y="0"/>
                  </a:cubicBezTo>
                  <a:cubicBezTo>
                    <a:pt x="44288" y="0"/>
                    <a:pt x="57062" y="12774"/>
                    <a:pt x="57062" y="28531"/>
                  </a:cubicBezTo>
                  <a:close/>
                </a:path>
              </a:pathLst>
            </a:custGeom>
            <a:solidFill>
              <a:srgbClr val="0066B3"/>
            </a:solidFill>
            <a:ln w="90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图形 129"/>
            <p:cNvSpPr/>
            <p:nvPr/>
          </p:nvSpPr>
          <p:spPr>
            <a:xfrm>
              <a:off x="6877" y="3481"/>
              <a:ext cx="6492" cy="512"/>
            </a:xfrm>
            <a:custGeom>
              <a:avLst/>
              <a:gdLst>
                <a:gd name="connsiteX0" fmla="*/ 0 w 4122251"/>
                <a:gd name="connsiteY0" fmla="*/ 311401 h 325124"/>
                <a:gd name="connsiteX1" fmla="*/ 279349 w 4122251"/>
                <a:gd name="connsiteY1" fmla="*/ 0 h 325124"/>
                <a:gd name="connsiteX2" fmla="*/ 4122251 w 4122251"/>
                <a:gd name="connsiteY2" fmla="*/ 0 h 325124"/>
                <a:gd name="connsiteX3" fmla="*/ 4122251 w 4122251"/>
                <a:gd name="connsiteY3" fmla="*/ 325125 h 32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2251" h="325124">
                  <a:moveTo>
                    <a:pt x="0" y="311401"/>
                  </a:moveTo>
                  <a:lnTo>
                    <a:pt x="279349" y="0"/>
                  </a:lnTo>
                  <a:lnTo>
                    <a:pt x="4122251" y="0"/>
                  </a:lnTo>
                  <a:lnTo>
                    <a:pt x="4122251" y="325125"/>
                  </a:lnTo>
                </a:path>
              </a:pathLst>
            </a:custGeom>
            <a:noFill/>
            <a:ln w="18046" cap="flat">
              <a:solidFill>
                <a:srgbClr val="0066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文本框 12" descr="7b0a20202020227461726765744d6f64756c65223a20226b6f6e6c696e65666f6e7473220a7d0a"/>
            <p:cNvSpPr txBox="1"/>
            <p:nvPr/>
          </p:nvSpPr>
          <p:spPr>
            <a:xfrm>
              <a:off x="5719" y="4086"/>
              <a:ext cx="7650" cy="51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spc="200">
                  <a:solidFill>
                    <a:srgbClr val="0066B3"/>
                  </a:solidFill>
                  <a:uFillTx/>
                  <a:latin typeface="汉仪雅酷黑简" panose="00020600040101010101" charset="-122"/>
                  <a:ea typeface="汉仪雅酷黑简" panose="00020600040101010101" charset="-122"/>
                  <a:cs typeface="汉仪雅酷黑简" panose="00020600040101010101" charset="-122"/>
                  <a:sym typeface="汉仪大黑简" panose="02010600000101010101" charset="-122"/>
                </a:rPr>
                <a:t>选择你们组喜欢的主题</a:t>
              </a:r>
              <a:endParaRPr lang="zh-CN" altLang="en-US" sz="24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旗黑-105简" panose="00020600040101010101" charset="-122"/>
              </a:endParaRPr>
            </a:p>
          </p:txBody>
        </p:sp>
      </p:grpSp>
      <p:sp>
        <p:nvSpPr>
          <p:cNvPr id="14" name="文本框 13" descr="7b0a20202020227461726765744d6f64756c65223a20226b6f6e6c696e65666f6e7473220a7d0a"/>
          <p:cNvSpPr txBox="1"/>
          <p:nvPr/>
        </p:nvSpPr>
        <p:spPr>
          <a:xfrm>
            <a:off x="1501140" y="3022600"/>
            <a:ext cx="687959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A.</a:t>
            </a:r>
            <a:r>
              <a:rPr lang="zh-CN" altLang="en-US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徽派建筑</a:t>
            </a:r>
            <a:r>
              <a:rPr lang="en-US" altLang="zh-CN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   B.</a:t>
            </a:r>
            <a:r>
              <a:rPr lang="zh-CN" altLang="en-US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徽菜</a:t>
            </a:r>
            <a:r>
              <a:rPr lang="en-US" altLang="zh-CN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    C.</a:t>
            </a:r>
            <a:r>
              <a:rPr lang="zh-CN" altLang="en-US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宣纸、歙砚、徽墨</a:t>
            </a:r>
          </a:p>
          <a:p>
            <a:pPr>
              <a:lnSpc>
                <a:spcPct val="120000"/>
              </a:lnSpc>
            </a:pPr>
            <a:endParaRPr lang="zh-CN" altLang="en-US" sz="2000" spc="200">
              <a:solidFill>
                <a:srgbClr val="0066B3"/>
              </a:solidFill>
              <a:uFillTx/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旗黑-105简" panose="00020600040101010101" charset="-122"/>
            </a:endParaRPr>
          </a:p>
        </p:txBody>
      </p:sp>
      <p:sp>
        <p:nvSpPr>
          <p:cNvPr id="15" name="文本框 14" descr="7b0a20202020227461726765744d6f64756c65223a20226b6f6e6c696e65666f6e7473220a7d0a"/>
          <p:cNvSpPr txBox="1"/>
          <p:nvPr/>
        </p:nvSpPr>
        <p:spPr>
          <a:xfrm>
            <a:off x="1168716" y="3837441"/>
            <a:ext cx="7940935" cy="5340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负责不同板块的设计和制作（横线处填写姓名）</a:t>
            </a:r>
          </a:p>
        </p:txBody>
      </p:sp>
      <p:sp>
        <p:nvSpPr>
          <p:cNvPr id="16" name="文本框 15" descr="7b0a20202020227461726765744d6f64756c65223a20226b6f6e6c696e65666f6e7473220a7d0a"/>
          <p:cNvSpPr txBox="1"/>
          <p:nvPr/>
        </p:nvSpPr>
        <p:spPr>
          <a:xfrm>
            <a:off x="1501140" y="4420553"/>
            <a:ext cx="6879590" cy="1198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设计和制作文字：</a:t>
            </a:r>
            <a:r>
              <a:rPr lang="en-US" altLang="zh-CN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      </a:t>
            </a:r>
          </a:p>
          <a:p>
            <a:pPr>
              <a:lnSpc>
                <a:spcPct val="120000"/>
              </a:lnSpc>
            </a:pPr>
            <a:r>
              <a:rPr lang="zh-CN" altLang="en-US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设计和制作图片：</a:t>
            </a:r>
          </a:p>
          <a:p>
            <a:pPr>
              <a:lnSpc>
                <a:spcPct val="120000"/>
              </a:lnSpc>
            </a:pPr>
            <a:r>
              <a:rPr lang="zh-CN" altLang="en-US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设计和制作视频：</a:t>
            </a:r>
            <a:r>
              <a:rPr lang="en-US" altLang="zh-CN" sz="2000" spc="200">
                <a:solidFill>
                  <a:srgbClr val="0066B3"/>
                </a:solidFill>
                <a:uFillTx/>
                <a:latin typeface="汉仪雅酷黑简" panose="00020600040101010101" charset="-122"/>
                <a:ea typeface="汉仪雅酷黑简" panose="00020600040101010101" charset="-122"/>
                <a:cs typeface="汉仪雅酷黑简" panose="00020600040101010101" charset="-122"/>
                <a:sym typeface="汉仪大黑简" panose="02010600000101010101" charset="-122"/>
              </a:rPr>
              <a:t>   </a:t>
            </a:r>
            <a:endParaRPr lang="en-US" altLang="zh-CN" sz="2000" u="sng" spc="200">
              <a:solidFill>
                <a:srgbClr val="0066B3"/>
              </a:solidFill>
              <a:uFillTx/>
              <a:latin typeface="汉仪雅酷黑简" panose="00020600040101010101" charset="-122"/>
              <a:ea typeface="汉仪雅酷黑简" panose="00020600040101010101" charset="-122"/>
              <a:cs typeface="汉仪雅酷黑简" panose="00020600040101010101" charset="-122"/>
              <a:sym typeface="汉仪大黑简" panose="02010600000101010101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3779520" y="5514975"/>
            <a:ext cx="2546350" cy="0"/>
          </a:xfrm>
          <a:prstGeom prst="line">
            <a:avLst/>
          </a:prstGeom>
          <a:ln w="25400">
            <a:solidFill>
              <a:srgbClr val="0066B3"/>
            </a:solidFill>
          </a:ln>
          <a:effectLst>
            <a:outerShdw blurRad="50800" dist="50800" dir="5400000" sx="2000" sy="2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779520" y="5172075"/>
            <a:ext cx="2546350" cy="0"/>
          </a:xfrm>
          <a:prstGeom prst="line">
            <a:avLst/>
          </a:prstGeom>
          <a:ln w="25400">
            <a:solidFill>
              <a:srgbClr val="0066B3"/>
            </a:solidFill>
          </a:ln>
          <a:effectLst>
            <a:outerShdw blurRad="50800" dist="50800" dir="5400000" sx="2000" sy="2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3779520" y="4829175"/>
            <a:ext cx="2546350" cy="0"/>
          </a:xfrm>
          <a:prstGeom prst="line">
            <a:avLst/>
          </a:prstGeom>
          <a:ln w="25400">
            <a:solidFill>
              <a:srgbClr val="0066B3"/>
            </a:solidFill>
          </a:ln>
          <a:effectLst>
            <a:outerShdw blurRad="50800" dist="50800" dir="5400000" sx="2000" sy="2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圆角矩形 45"/>
          <p:cNvSpPr/>
          <p:nvPr/>
        </p:nvSpPr>
        <p:spPr>
          <a:xfrm>
            <a:off x="8369300" y="1831975"/>
            <a:ext cx="2374900" cy="2413000"/>
          </a:xfrm>
          <a:prstGeom prst="roundRect">
            <a:avLst/>
          </a:prstGeom>
          <a:noFill/>
          <a:ln w="28575">
            <a:solidFill>
              <a:srgbClr val="0068B6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98980" y="1072515"/>
            <a:ext cx="439610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步骤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：编辑徽文化网页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47" name="图片 46" descr="微信截图_20240729112908"/>
          <p:cNvPicPr>
            <a:picLocks noChangeAspect="1"/>
          </p:cNvPicPr>
          <p:nvPr/>
        </p:nvPicPr>
        <p:blipFill>
          <a:blip r:embed="rId5"/>
          <a:srcRect l="16999" t="-479" r="2321" b="8699"/>
          <a:stretch>
            <a:fillRect/>
          </a:stretch>
        </p:blipFill>
        <p:spPr>
          <a:xfrm>
            <a:off x="8505825" y="1886585"/>
            <a:ext cx="949325" cy="73025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8505825" y="2616835"/>
            <a:ext cx="2120900" cy="111569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使用网页编辑工具中模板有什么优势？</a:t>
            </a:r>
          </a:p>
          <a:p>
            <a:endParaRPr lang="zh-CN" altLang="en-US">
              <a:solidFill>
                <a:srgbClr val="231F20"/>
              </a:solidFill>
              <a:latin typeface="+mn-ea"/>
            </a:endParaRPr>
          </a:p>
        </p:txBody>
      </p:sp>
      <p:pic>
        <p:nvPicPr>
          <p:cNvPr id="49" name="图片 48" descr="微信截图_202407291139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75" y="1750060"/>
            <a:ext cx="7176135" cy="3996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8" grpId="0"/>
      <p:bldP spid="4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圆角矩形 45"/>
          <p:cNvSpPr/>
          <p:nvPr/>
        </p:nvSpPr>
        <p:spPr>
          <a:xfrm>
            <a:off x="8369300" y="1831975"/>
            <a:ext cx="1891665" cy="891540"/>
          </a:xfrm>
          <a:prstGeom prst="roundRect">
            <a:avLst/>
          </a:prstGeom>
          <a:noFill/>
          <a:ln w="28575">
            <a:solidFill>
              <a:srgbClr val="0068B6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998980" y="1072515"/>
            <a:ext cx="439610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步骤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：编辑徽文化网页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8555990" y="2059305"/>
            <a:ext cx="1644650" cy="43751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操作微课</a:t>
            </a:r>
          </a:p>
        </p:txBody>
      </p:sp>
      <p:pic>
        <p:nvPicPr>
          <p:cNvPr id="3" name="Untitled9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35" y="1680845"/>
            <a:ext cx="7437755" cy="4184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" grpId="0" bldLvl="0" animBg="1"/>
      <p:bldP spid="46" grpId="1" animBg="1"/>
      <p:bldP spid="48" grpId="0"/>
      <p:bldP spid="4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19935" y="1048385"/>
            <a:ext cx="505079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步骤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：美化徽文化网页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83180" y="1626235"/>
            <a:ext cx="84982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说一说如何才能让自己的网页整体风格一致？</a:t>
            </a:r>
          </a:p>
        </p:txBody>
      </p:sp>
      <p:pic>
        <p:nvPicPr>
          <p:cNvPr id="5" name="图片 4" descr="微信截图_202407291139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180" y="2086610"/>
            <a:ext cx="7240905" cy="4046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截图_202407291149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640" y="1245235"/>
            <a:ext cx="6341745" cy="49625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19935" y="1048385"/>
            <a:ext cx="582104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步骤</a:t>
            </a:r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：预览徽文化网页呈现效果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1" y="585041"/>
            <a:ext cx="1053594" cy="1345767"/>
          </a:xfrm>
          <a:prstGeom prst="rect">
            <a:avLst/>
          </a:prstGeom>
        </p:spPr>
      </p:pic>
      <p:sp>
        <p:nvSpPr>
          <p:cNvPr id="20" name="KSO_Shape"/>
          <p:cNvSpPr/>
          <p:nvPr/>
        </p:nvSpPr>
        <p:spPr>
          <a:xfrm>
            <a:off x="11193571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71650" y="2747010"/>
            <a:ext cx="2493010" cy="24841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76250" algn="l">
              <a:buClrTx/>
              <a:buSzTx/>
              <a:buFontTx/>
            </a:pP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将编辑好的网页通过预览，不仅可以看画面，还可以听到背景音乐。整体效果如果有不满意的还可以微调。</a:t>
            </a:r>
          </a:p>
        </p:txBody>
      </p:sp>
      <p:sp>
        <p:nvSpPr>
          <p:cNvPr id="46" name="圆角矩形 45"/>
          <p:cNvSpPr/>
          <p:nvPr/>
        </p:nvSpPr>
        <p:spPr>
          <a:xfrm>
            <a:off x="1771650" y="2222500"/>
            <a:ext cx="2456815" cy="3238500"/>
          </a:xfrm>
          <a:prstGeom prst="roundRect">
            <a:avLst/>
          </a:prstGeom>
          <a:noFill/>
          <a:ln w="28575">
            <a:solidFill>
              <a:srgbClr val="0068B6"/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排行榜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8455" y="183261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3651250" y="1586230"/>
            <a:ext cx="4740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三、素养提升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00201" y="783068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制作网页宣传地方文化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4"/>
            </p:custDataLst>
          </p:nvPr>
        </p:nvSpPr>
        <p:spPr>
          <a:xfrm>
            <a:off x="3143863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224324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核心概念</a:t>
            </a: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2809240" y="4735195"/>
            <a:ext cx="27336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网页编辑方式</a:t>
            </a:r>
            <a:endParaRPr lang="zh-CN" altLang="en-US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6353810" y="4735195"/>
            <a:ext cx="18675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HTML5介绍</a:t>
            </a:r>
            <a:endParaRPr lang="zh-CN" altLang="en-US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7" y="1072579"/>
            <a:ext cx="2407854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项目总结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7198000" y="1453959"/>
            <a:ext cx="3352902" cy="3665449"/>
            <a:chOff x="1249092" y="1220655"/>
            <a:chExt cx="2827683" cy="3548678"/>
          </a:xfrm>
        </p:grpSpPr>
        <p:sp>
          <p:nvSpPr>
            <p:cNvPr id="13" name="圆角矩形 12"/>
            <p:cNvSpPr/>
            <p:nvPr/>
          </p:nvSpPr>
          <p:spPr>
            <a:xfrm>
              <a:off x="1249092" y="1276910"/>
              <a:ext cx="2827683" cy="3492423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413534" y="1404609"/>
              <a:ext cx="2498799" cy="3118235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474375" y="1466277"/>
              <a:ext cx="2377116" cy="160026"/>
              <a:chOff x="2149634" y="1165384"/>
              <a:chExt cx="3485832" cy="234632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6" name="椭圆 7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7" name="椭圆 7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4" name="椭圆 7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8" name="椭圆 6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6" name="椭圆 65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4" name="椭圆 63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61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59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57"/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1515603" y="1220655"/>
              <a:ext cx="64560" cy="330785"/>
              <a:chOff x="2244442" y="772895"/>
              <a:chExt cx="94671" cy="485002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762911" y="1220655"/>
              <a:ext cx="64560" cy="330785"/>
              <a:chOff x="2244442" y="772895"/>
              <a:chExt cx="94671" cy="485002"/>
            </a:xfrm>
          </p:grpSpPr>
          <p:sp>
            <p:nvSpPr>
              <p:cNvPr id="44" name="圆角矩形 4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010219" y="1220655"/>
              <a:ext cx="64560" cy="330785"/>
              <a:chOff x="2244442" y="772895"/>
              <a:chExt cx="94671" cy="485002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257526" y="1220655"/>
              <a:ext cx="64560" cy="330785"/>
              <a:chOff x="2244442" y="772895"/>
              <a:chExt cx="94671" cy="485002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504835" y="1220655"/>
              <a:ext cx="64560" cy="330785"/>
              <a:chOff x="2244442" y="772895"/>
              <a:chExt cx="94671" cy="485002"/>
            </a:xfrm>
          </p:grpSpPr>
          <p:sp>
            <p:nvSpPr>
              <p:cNvPr id="38" name="圆角矩形 3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2752143" y="1220655"/>
              <a:ext cx="64560" cy="330785"/>
              <a:chOff x="2244442" y="772895"/>
              <a:chExt cx="94671" cy="485002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999451" y="1220655"/>
              <a:ext cx="64560" cy="330785"/>
              <a:chOff x="2244442" y="772895"/>
              <a:chExt cx="94671" cy="485002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246759" y="1220655"/>
              <a:ext cx="64560" cy="330785"/>
              <a:chOff x="2244442" y="772895"/>
              <a:chExt cx="94671" cy="485002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494067" y="1220655"/>
              <a:ext cx="64560" cy="330785"/>
              <a:chOff x="2244442" y="772895"/>
              <a:chExt cx="94671" cy="485002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741375" y="1220655"/>
              <a:ext cx="64560" cy="330785"/>
              <a:chOff x="2244442" y="772895"/>
              <a:chExt cx="94671" cy="485002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43060" y="2133419"/>
            <a:ext cx="2609850" cy="208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网页编辑有很多种方式，你还知道哪些不同的方式制作徽文化网页</a:t>
            </a:r>
            <a:r>
              <a:rPr lang="en-US" altLang="zh-CN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</a:p>
          <a:p>
            <a:pPr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互联网上有许多在线网页制作平台，将你满意的网页制作方式写出来。</a:t>
            </a:r>
            <a:endParaRPr kumimoji="0" lang="en-US" altLang="zh-CN" sz="1600" b="1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微信截图_20240729143106"/>
          <p:cNvPicPr>
            <a:picLocks noChangeAspect="1"/>
          </p:cNvPicPr>
          <p:nvPr/>
        </p:nvPicPr>
        <p:blipFill>
          <a:blip r:embed="rId4"/>
          <a:srcRect l="2964" r="3561"/>
          <a:stretch>
            <a:fillRect/>
          </a:stretch>
        </p:blipFill>
        <p:spPr>
          <a:xfrm>
            <a:off x="800100" y="1917065"/>
            <a:ext cx="6068060" cy="302450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7720965" y="4456430"/>
            <a:ext cx="2509520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443818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02.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核心概念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15415" y="1959987"/>
            <a:ext cx="5386675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网站是互联网的重要组成部分，互联网上众多的信息都是通过网站发布的。如果将网站比做一棵“树”，那么网站中的网页好比是一片片“树叶”。从技术角度看，网页编辑可采用两种方式，一种是通过网页代码方式编写，这种方式可以通过专业工具、文本编辑等工具实现。另一种不需要了解代码，而是采用如同字处理软件类似方式，一般采用在线网页编辑来实现。</a:t>
            </a: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7789302" y="1334189"/>
            <a:ext cx="2687320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C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</a:lstStyle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常见的H5编辑器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7626985" y="2460625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7626985" y="3151505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626985" y="390525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746615" y="247269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9772650" y="3161665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626985" y="2472690"/>
            <a:ext cx="9810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美篇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560310" y="3157220"/>
            <a:ext cx="11461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易企秀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75880" y="3920490"/>
            <a:ext cx="9810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兔展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795510" y="2472690"/>
            <a:ext cx="9810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MAKA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705975" y="3161665"/>
            <a:ext cx="125412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人人秀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9746615" y="390906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746615" y="3920490"/>
            <a:ext cx="125412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初页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9746615" y="478409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9705975" y="4795520"/>
            <a:ext cx="125412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ih5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7626985" y="478409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341235" y="4776470"/>
            <a:ext cx="15525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凡科互动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951980" y="2146300"/>
            <a:ext cx="4399280" cy="3332480"/>
            <a:chOff x="5167" y="3284"/>
            <a:chExt cx="8868" cy="4118"/>
          </a:xfrm>
        </p:grpSpPr>
        <p:sp>
          <p:nvSpPr>
            <p:cNvPr id="44" name="矩形 43"/>
            <p:cNvSpPr/>
            <p:nvPr/>
          </p:nvSpPr>
          <p:spPr>
            <a:xfrm>
              <a:off x="5167" y="3284"/>
              <a:ext cx="8578" cy="4118"/>
            </a:xfrm>
            <a:prstGeom prst="rect">
              <a:avLst/>
            </a:prstGeom>
            <a:noFill/>
            <a:ln w="57150">
              <a:solidFill>
                <a:srgbClr val="34A3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E1F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5353" y="3487"/>
              <a:ext cx="8207" cy="3713"/>
            </a:xfrm>
            <a:prstGeom prst="rect">
              <a:avLst/>
            </a:prstGeom>
            <a:noFill/>
            <a:ln>
              <a:solidFill>
                <a:srgbClr val="34A3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5208" y="7200"/>
              <a:ext cx="749" cy="202"/>
              <a:chOff x="5153" y="6756"/>
              <a:chExt cx="2884" cy="709"/>
            </a:xfrm>
          </p:grpSpPr>
          <p:sp>
            <p:nvSpPr>
              <p:cNvPr id="47" name="任意多边形 46"/>
              <p:cNvSpPr/>
              <p:nvPr/>
            </p:nvSpPr>
            <p:spPr>
              <a:xfrm>
                <a:off x="5153" y="6841"/>
                <a:ext cx="1561" cy="62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6366" y="6756"/>
                <a:ext cx="1561" cy="62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 49"/>
              <p:cNvSpPr/>
              <p:nvPr/>
            </p:nvSpPr>
            <p:spPr>
              <a:xfrm>
                <a:off x="515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任意多边形 50"/>
              <p:cNvSpPr/>
              <p:nvPr/>
            </p:nvSpPr>
            <p:spPr>
              <a:xfrm>
                <a:off x="610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 51"/>
              <p:cNvSpPr/>
              <p:nvPr/>
            </p:nvSpPr>
            <p:spPr>
              <a:xfrm>
                <a:off x="706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3193" y="3936"/>
              <a:ext cx="842" cy="323"/>
              <a:chOff x="8286" y="3579"/>
              <a:chExt cx="2097" cy="804"/>
            </a:xfrm>
          </p:grpSpPr>
          <p:sp>
            <p:nvSpPr>
              <p:cNvPr id="54" name="任意多边形 53"/>
              <p:cNvSpPr/>
              <p:nvPr/>
            </p:nvSpPr>
            <p:spPr>
              <a:xfrm>
                <a:off x="8286" y="3579"/>
                <a:ext cx="1472" cy="402"/>
              </a:xfrm>
              <a:custGeom>
                <a:avLst/>
                <a:gdLst>
                  <a:gd name="connsiteX0" fmla="*/ 796 w 1472"/>
                  <a:gd name="connsiteY0" fmla="*/ 401 h 402"/>
                  <a:gd name="connsiteX1" fmla="*/ 201 w 1472"/>
                  <a:gd name="connsiteY1" fmla="*/ 402 h 402"/>
                  <a:gd name="connsiteX2" fmla="*/ 0 w 1472"/>
                  <a:gd name="connsiteY2" fmla="*/ 201 h 402"/>
                  <a:gd name="connsiteX3" fmla="*/ 201 w 1472"/>
                  <a:gd name="connsiteY3" fmla="*/ 0 h 402"/>
                  <a:gd name="connsiteX4" fmla="*/ 1472 w 1472"/>
                  <a:gd name="connsiteY4" fmla="*/ 0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" h="402">
                    <a:moveTo>
                      <a:pt x="796" y="401"/>
                    </a:moveTo>
                    <a:lnTo>
                      <a:pt x="201" y="402"/>
                    </a:lnTo>
                    <a:cubicBezTo>
                      <a:pt x="90" y="402"/>
                      <a:pt x="0" y="312"/>
                      <a:pt x="0" y="201"/>
                    </a:cubicBezTo>
                    <a:cubicBezTo>
                      <a:pt x="0" y="90"/>
                      <a:pt x="90" y="0"/>
                      <a:pt x="201" y="0"/>
                    </a:cubicBezTo>
                    <a:lnTo>
                      <a:pt x="1472" y="0"/>
                    </a:lnTo>
                  </a:path>
                </a:pathLst>
              </a:custGeom>
              <a:noFill/>
              <a:ln w="15875">
                <a:solidFill>
                  <a:srgbClr val="34A3D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 54"/>
              <p:cNvSpPr/>
              <p:nvPr/>
            </p:nvSpPr>
            <p:spPr>
              <a:xfrm flipH="1">
                <a:off x="8911" y="3981"/>
                <a:ext cx="1472" cy="402"/>
              </a:xfrm>
              <a:custGeom>
                <a:avLst/>
                <a:gdLst>
                  <a:gd name="connsiteX0" fmla="*/ 796 w 1472"/>
                  <a:gd name="connsiteY0" fmla="*/ 401 h 402"/>
                  <a:gd name="connsiteX1" fmla="*/ 201 w 1472"/>
                  <a:gd name="connsiteY1" fmla="*/ 402 h 402"/>
                  <a:gd name="connsiteX2" fmla="*/ 0 w 1472"/>
                  <a:gd name="connsiteY2" fmla="*/ 201 h 402"/>
                  <a:gd name="connsiteX3" fmla="*/ 201 w 1472"/>
                  <a:gd name="connsiteY3" fmla="*/ 0 h 402"/>
                  <a:gd name="connsiteX4" fmla="*/ 1472 w 1472"/>
                  <a:gd name="connsiteY4" fmla="*/ 0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" h="402">
                    <a:moveTo>
                      <a:pt x="796" y="401"/>
                    </a:moveTo>
                    <a:lnTo>
                      <a:pt x="201" y="402"/>
                    </a:lnTo>
                    <a:cubicBezTo>
                      <a:pt x="90" y="402"/>
                      <a:pt x="0" y="312"/>
                      <a:pt x="0" y="201"/>
                    </a:cubicBezTo>
                    <a:cubicBezTo>
                      <a:pt x="0" y="90"/>
                      <a:pt x="90" y="0"/>
                      <a:pt x="201" y="0"/>
                    </a:cubicBezTo>
                    <a:lnTo>
                      <a:pt x="1472" y="0"/>
                    </a:lnTo>
                  </a:path>
                </a:pathLst>
              </a:custGeom>
              <a:noFill/>
              <a:ln w="15875">
                <a:solidFill>
                  <a:srgbClr val="34A3D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5486" y="6645"/>
              <a:ext cx="858" cy="453"/>
              <a:chOff x="5490" y="6568"/>
              <a:chExt cx="1175" cy="620"/>
            </a:xfrm>
          </p:grpSpPr>
          <p:sp>
            <p:nvSpPr>
              <p:cNvPr id="57" name="任意多边形 56"/>
              <p:cNvSpPr/>
              <p:nvPr/>
            </p:nvSpPr>
            <p:spPr>
              <a:xfrm>
                <a:off x="5535" y="6568"/>
                <a:ext cx="1130" cy="581"/>
              </a:xfrm>
              <a:custGeom>
                <a:avLst/>
                <a:gdLst>
                  <a:gd name="connsiteX0" fmla="*/ 511 w 4847"/>
                  <a:gd name="connsiteY0" fmla="*/ 1307 h 2492"/>
                  <a:gd name="connsiteX1" fmla="*/ 204 w 4847"/>
                  <a:gd name="connsiteY1" fmla="*/ 1352 h 2492"/>
                  <a:gd name="connsiteX2" fmla="*/ 149 w 4847"/>
                  <a:gd name="connsiteY2" fmla="*/ 1293 h 2492"/>
                  <a:gd name="connsiteX3" fmla="*/ 229 w 4847"/>
                  <a:gd name="connsiteY3" fmla="*/ 1169 h 2492"/>
                  <a:gd name="connsiteX4" fmla="*/ 482 w 4847"/>
                  <a:gd name="connsiteY4" fmla="*/ 1065 h 2492"/>
                  <a:gd name="connsiteX5" fmla="*/ 566 w 4847"/>
                  <a:gd name="connsiteY5" fmla="*/ 945 h 2492"/>
                  <a:gd name="connsiteX6" fmla="*/ 511 w 4847"/>
                  <a:gd name="connsiteY6" fmla="*/ 970 h 2492"/>
                  <a:gd name="connsiteX7" fmla="*/ 357 w 4847"/>
                  <a:gd name="connsiteY7" fmla="*/ 929 h 2492"/>
                  <a:gd name="connsiteX8" fmla="*/ 244 w 4847"/>
                  <a:gd name="connsiteY8" fmla="*/ 899 h 2492"/>
                  <a:gd name="connsiteX9" fmla="*/ 129 w 4847"/>
                  <a:gd name="connsiteY9" fmla="*/ 920 h 2492"/>
                  <a:gd name="connsiteX10" fmla="*/ 11 w 4847"/>
                  <a:gd name="connsiteY10" fmla="*/ 865 h 2492"/>
                  <a:gd name="connsiteX11" fmla="*/ 29 w 4847"/>
                  <a:gd name="connsiteY11" fmla="*/ 691 h 2492"/>
                  <a:gd name="connsiteX12" fmla="*/ 165 w 4847"/>
                  <a:gd name="connsiteY12" fmla="*/ 637 h 2492"/>
                  <a:gd name="connsiteX13" fmla="*/ 303 w 4847"/>
                  <a:gd name="connsiteY13" fmla="*/ 666 h 2492"/>
                  <a:gd name="connsiteX14" fmla="*/ 432 w 4847"/>
                  <a:gd name="connsiteY14" fmla="*/ 725 h 2492"/>
                  <a:gd name="connsiteX15" fmla="*/ 597 w 4847"/>
                  <a:gd name="connsiteY15" fmla="*/ 641 h 2492"/>
                  <a:gd name="connsiteX16" fmla="*/ 652 w 4847"/>
                  <a:gd name="connsiteY16" fmla="*/ 512 h 2492"/>
                  <a:gd name="connsiteX17" fmla="*/ 864 w 4847"/>
                  <a:gd name="connsiteY17" fmla="*/ 438 h 2492"/>
                  <a:gd name="connsiteX18" fmla="*/ 973 w 4847"/>
                  <a:gd name="connsiteY18" fmla="*/ 288 h 2492"/>
                  <a:gd name="connsiteX19" fmla="*/ 1129 w 4847"/>
                  <a:gd name="connsiteY19" fmla="*/ 51 h 2492"/>
                  <a:gd name="connsiteX20" fmla="*/ 1283 w 4847"/>
                  <a:gd name="connsiteY20" fmla="*/ 10 h 2492"/>
                  <a:gd name="connsiteX21" fmla="*/ 1276 w 4847"/>
                  <a:gd name="connsiteY21" fmla="*/ 139 h 2492"/>
                  <a:gd name="connsiteX22" fmla="*/ 1163 w 4847"/>
                  <a:gd name="connsiteY22" fmla="*/ 279 h 2492"/>
                  <a:gd name="connsiteX23" fmla="*/ 1067 w 4847"/>
                  <a:gd name="connsiteY23" fmla="*/ 404 h 2492"/>
                  <a:gd name="connsiteX24" fmla="*/ 1234 w 4847"/>
                  <a:gd name="connsiteY24" fmla="*/ 427 h 2492"/>
                  <a:gd name="connsiteX25" fmla="*/ 1400 w 4847"/>
                  <a:gd name="connsiteY25" fmla="*/ 264 h 2492"/>
                  <a:gd name="connsiteX26" fmla="*/ 1504 w 4847"/>
                  <a:gd name="connsiteY26" fmla="*/ 130 h 2492"/>
                  <a:gd name="connsiteX27" fmla="*/ 1579 w 4847"/>
                  <a:gd name="connsiteY27" fmla="*/ 175 h 2492"/>
                  <a:gd name="connsiteX28" fmla="*/ 1550 w 4847"/>
                  <a:gd name="connsiteY28" fmla="*/ 334 h 2492"/>
                  <a:gd name="connsiteX29" fmla="*/ 1391 w 4847"/>
                  <a:gd name="connsiteY29" fmla="*/ 467 h 2492"/>
                  <a:gd name="connsiteX30" fmla="*/ 1276 w 4847"/>
                  <a:gd name="connsiteY30" fmla="*/ 537 h 2492"/>
                  <a:gd name="connsiteX31" fmla="*/ 1502 w 4847"/>
                  <a:gd name="connsiteY31" fmla="*/ 446 h 2492"/>
                  <a:gd name="connsiteX32" fmla="*/ 1397 w 4847"/>
                  <a:gd name="connsiteY32" fmla="*/ 524 h 2492"/>
                  <a:gd name="connsiteX33" fmla="*/ 1460 w 4847"/>
                  <a:gd name="connsiteY33" fmla="*/ 517 h 2492"/>
                  <a:gd name="connsiteX34" fmla="*/ 1590 w 4847"/>
                  <a:gd name="connsiteY34" fmla="*/ 454 h 2492"/>
                  <a:gd name="connsiteX35" fmla="*/ 1504 w 4847"/>
                  <a:gd name="connsiteY35" fmla="*/ 553 h 2492"/>
                  <a:gd name="connsiteX36" fmla="*/ 1400 w 4847"/>
                  <a:gd name="connsiteY36" fmla="*/ 632 h 2492"/>
                  <a:gd name="connsiteX37" fmla="*/ 1343 w 4847"/>
                  <a:gd name="connsiteY37" fmla="*/ 659 h 2492"/>
                  <a:gd name="connsiteX38" fmla="*/ 1456 w 4847"/>
                  <a:gd name="connsiteY38" fmla="*/ 656 h 2492"/>
                  <a:gd name="connsiteX39" fmla="*/ 1658 w 4847"/>
                  <a:gd name="connsiteY39" fmla="*/ 532 h 2492"/>
                  <a:gd name="connsiteX40" fmla="*/ 1561 w 4847"/>
                  <a:gd name="connsiteY40" fmla="*/ 662 h 2492"/>
                  <a:gd name="connsiteX41" fmla="*/ 1436 w 4847"/>
                  <a:gd name="connsiteY41" fmla="*/ 761 h 2492"/>
                  <a:gd name="connsiteX42" fmla="*/ 1511 w 4847"/>
                  <a:gd name="connsiteY42" fmla="*/ 749 h 2492"/>
                  <a:gd name="connsiteX43" fmla="*/ 1721 w 4847"/>
                  <a:gd name="connsiteY43" fmla="*/ 637 h 2492"/>
                  <a:gd name="connsiteX44" fmla="*/ 1629 w 4847"/>
                  <a:gd name="connsiteY44" fmla="*/ 761 h 2492"/>
                  <a:gd name="connsiteX45" fmla="*/ 1495 w 4847"/>
                  <a:gd name="connsiteY45" fmla="*/ 841 h 2492"/>
                  <a:gd name="connsiteX46" fmla="*/ 1408 w 4847"/>
                  <a:gd name="connsiteY46" fmla="*/ 870 h 2492"/>
                  <a:gd name="connsiteX47" fmla="*/ 1532 w 4847"/>
                  <a:gd name="connsiteY47" fmla="*/ 870 h 2492"/>
                  <a:gd name="connsiteX48" fmla="*/ 1723 w 4847"/>
                  <a:gd name="connsiteY48" fmla="*/ 803 h 2492"/>
                  <a:gd name="connsiteX49" fmla="*/ 1520 w 4847"/>
                  <a:gd name="connsiteY49" fmla="*/ 961 h 2492"/>
                  <a:gd name="connsiteX50" fmla="*/ 1362 w 4847"/>
                  <a:gd name="connsiteY50" fmla="*/ 1017 h 2492"/>
                  <a:gd name="connsiteX51" fmla="*/ 1589 w 4847"/>
                  <a:gd name="connsiteY51" fmla="*/ 1005 h 2492"/>
                  <a:gd name="connsiteX52" fmla="*/ 1357 w 4847"/>
                  <a:gd name="connsiteY52" fmla="*/ 1108 h 2492"/>
                  <a:gd name="connsiteX53" fmla="*/ 1396 w 4847"/>
                  <a:gd name="connsiteY53" fmla="*/ 1327 h 2492"/>
                  <a:gd name="connsiteX54" fmla="*/ 1658 w 4847"/>
                  <a:gd name="connsiteY54" fmla="*/ 1934 h 2492"/>
                  <a:gd name="connsiteX55" fmla="*/ 2102 w 4847"/>
                  <a:gd name="connsiteY55" fmla="*/ 1988 h 2492"/>
                  <a:gd name="connsiteX56" fmla="*/ 3418 w 4847"/>
                  <a:gd name="connsiteY56" fmla="*/ 1929 h 2492"/>
                  <a:gd name="connsiteX57" fmla="*/ 4079 w 4847"/>
                  <a:gd name="connsiteY57" fmla="*/ 1257 h 2492"/>
                  <a:gd name="connsiteX58" fmla="*/ 4283 w 4847"/>
                  <a:gd name="connsiteY58" fmla="*/ 949 h 2492"/>
                  <a:gd name="connsiteX59" fmla="*/ 4466 w 4847"/>
                  <a:gd name="connsiteY59" fmla="*/ 832 h 2492"/>
                  <a:gd name="connsiteX60" fmla="*/ 4640 w 4847"/>
                  <a:gd name="connsiteY60" fmla="*/ 816 h 2492"/>
                  <a:gd name="connsiteX61" fmla="*/ 4808 w 4847"/>
                  <a:gd name="connsiteY61" fmla="*/ 850 h 2492"/>
                  <a:gd name="connsiteX62" fmla="*/ 4848 w 4847"/>
                  <a:gd name="connsiteY62" fmla="*/ 854 h 2492"/>
                  <a:gd name="connsiteX63" fmla="*/ 4803 w 4847"/>
                  <a:gd name="connsiteY63" fmla="*/ 890 h 2492"/>
                  <a:gd name="connsiteX64" fmla="*/ 4599 w 4847"/>
                  <a:gd name="connsiteY64" fmla="*/ 1144 h 2492"/>
                  <a:gd name="connsiteX65" fmla="*/ 4400 w 4847"/>
                  <a:gd name="connsiteY65" fmla="*/ 1232 h 2492"/>
                  <a:gd name="connsiteX66" fmla="*/ 4262 w 4847"/>
                  <a:gd name="connsiteY66" fmla="*/ 1237 h 2492"/>
                  <a:gd name="connsiteX67" fmla="*/ 4247 w 4847"/>
                  <a:gd name="connsiteY67" fmla="*/ 1282 h 2492"/>
                  <a:gd name="connsiteX68" fmla="*/ 4226 w 4847"/>
                  <a:gd name="connsiteY68" fmla="*/ 1547 h 2492"/>
                  <a:gd name="connsiteX69" fmla="*/ 3930 w 4847"/>
                  <a:gd name="connsiteY69" fmla="*/ 2321 h 2492"/>
                  <a:gd name="connsiteX70" fmla="*/ 3190 w 4847"/>
                  <a:gd name="connsiteY70" fmla="*/ 2465 h 2492"/>
                  <a:gd name="connsiteX71" fmla="*/ 2131 w 4847"/>
                  <a:gd name="connsiteY71" fmla="*/ 2490 h 2492"/>
                  <a:gd name="connsiteX72" fmla="*/ 1416 w 4847"/>
                  <a:gd name="connsiteY72" fmla="*/ 2441 h 2492"/>
                  <a:gd name="connsiteX73" fmla="*/ 1104 w 4847"/>
                  <a:gd name="connsiteY73" fmla="*/ 2262 h 2492"/>
                  <a:gd name="connsiteX74" fmla="*/ 959 w 4847"/>
                  <a:gd name="connsiteY74" fmla="*/ 1968 h 2492"/>
                  <a:gd name="connsiteX75" fmla="*/ 835 w 4847"/>
                  <a:gd name="connsiteY75" fmla="*/ 1497 h 2492"/>
                  <a:gd name="connsiteX76" fmla="*/ 747 w 4847"/>
                  <a:gd name="connsiteY76" fmla="*/ 1273 h 2492"/>
                  <a:gd name="connsiteX77" fmla="*/ 672 w 4847"/>
                  <a:gd name="connsiteY77" fmla="*/ 1223 h 2492"/>
                  <a:gd name="connsiteX78" fmla="*/ 511 w 4847"/>
                  <a:gd name="connsiteY78" fmla="*/ 1307 h 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848" h="2493">
                    <a:moveTo>
                      <a:pt x="511" y="1307"/>
                    </a:moveTo>
                    <a:cubicBezTo>
                      <a:pt x="414" y="1329"/>
                      <a:pt x="276" y="1354"/>
                      <a:pt x="204" y="1352"/>
                    </a:cubicBezTo>
                    <a:cubicBezTo>
                      <a:pt x="131" y="1350"/>
                      <a:pt x="145" y="1329"/>
                      <a:pt x="149" y="1293"/>
                    </a:cubicBezTo>
                    <a:cubicBezTo>
                      <a:pt x="154" y="1255"/>
                      <a:pt x="163" y="1214"/>
                      <a:pt x="229" y="1169"/>
                    </a:cubicBezTo>
                    <a:cubicBezTo>
                      <a:pt x="296" y="1123"/>
                      <a:pt x="414" y="1108"/>
                      <a:pt x="482" y="1065"/>
                    </a:cubicBezTo>
                    <a:cubicBezTo>
                      <a:pt x="550" y="1019"/>
                      <a:pt x="561" y="963"/>
                      <a:pt x="566" y="945"/>
                    </a:cubicBezTo>
                    <a:cubicBezTo>
                      <a:pt x="572" y="927"/>
                      <a:pt x="554" y="972"/>
                      <a:pt x="511" y="970"/>
                    </a:cubicBezTo>
                    <a:cubicBezTo>
                      <a:pt x="471" y="967"/>
                      <a:pt x="412" y="945"/>
                      <a:pt x="357" y="929"/>
                    </a:cubicBezTo>
                    <a:cubicBezTo>
                      <a:pt x="305" y="915"/>
                      <a:pt x="290" y="902"/>
                      <a:pt x="244" y="899"/>
                    </a:cubicBezTo>
                    <a:cubicBezTo>
                      <a:pt x="199" y="897"/>
                      <a:pt x="176" y="927"/>
                      <a:pt x="129" y="920"/>
                    </a:cubicBezTo>
                    <a:cubicBezTo>
                      <a:pt x="84" y="913"/>
                      <a:pt x="29" y="911"/>
                      <a:pt x="11" y="865"/>
                    </a:cubicBezTo>
                    <a:cubicBezTo>
                      <a:pt x="-9" y="820"/>
                      <a:pt x="0" y="736"/>
                      <a:pt x="29" y="691"/>
                    </a:cubicBezTo>
                    <a:cubicBezTo>
                      <a:pt x="61" y="646"/>
                      <a:pt x="111" y="641"/>
                      <a:pt x="165" y="637"/>
                    </a:cubicBezTo>
                    <a:cubicBezTo>
                      <a:pt x="219" y="632"/>
                      <a:pt x="249" y="648"/>
                      <a:pt x="303" y="666"/>
                    </a:cubicBezTo>
                    <a:cubicBezTo>
                      <a:pt x="357" y="684"/>
                      <a:pt x="373" y="732"/>
                      <a:pt x="432" y="725"/>
                    </a:cubicBezTo>
                    <a:cubicBezTo>
                      <a:pt x="491" y="721"/>
                      <a:pt x="552" y="684"/>
                      <a:pt x="597" y="641"/>
                    </a:cubicBezTo>
                    <a:cubicBezTo>
                      <a:pt x="640" y="598"/>
                      <a:pt x="597" y="553"/>
                      <a:pt x="652" y="512"/>
                    </a:cubicBezTo>
                    <a:cubicBezTo>
                      <a:pt x="706" y="472"/>
                      <a:pt x="801" y="483"/>
                      <a:pt x="864" y="438"/>
                    </a:cubicBezTo>
                    <a:cubicBezTo>
                      <a:pt x="930" y="393"/>
                      <a:pt x="921" y="368"/>
                      <a:pt x="973" y="288"/>
                    </a:cubicBezTo>
                    <a:cubicBezTo>
                      <a:pt x="1027" y="211"/>
                      <a:pt x="1066" y="107"/>
                      <a:pt x="1129" y="51"/>
                    </a:cubicBezTo>
                    <a:cubicBezTo>
                      <a:pt x="1190" y="-6"/>
                      <a:pt x="1251" y="-8"/>
                      <a:pt x="1283" y="10"/>
                    </a:cubicBezTo>
                    <a:cubicBezTo>
                      <a:pt x="1312" y="28"/>
                      <a:pt x="1301" y="87"/>
                      <a:pt x="1276" y="139"/>
                    </a:cubicBezTo>
                    <a:cubicBezTo>
                      <a:pt x="1253" y="193"/>
                      <a:pt x="1215" y="223"/>
                      <a:pt x="1163" y="279"/>
                    </a:cubicBezTo>
                    <a:cubicBezTo>
                      <a:pt x="1111" y="336"/>
                      <a:pt x="978" y="448"/>
                      <a:pt x="1067" y="404"/>
                    </a:cubicBezTo>
                    <a:cubicBezTo>
                      <a:pt x="1156" y="360"/>
                      <a:pt x="1181" y="474"/>
                      <a:pt x="1234" y="427"/>
                    </a:cubicBezTo>
                    <a:cubicBezTo>
                      <a:pt x="1286" y="379"/>
                      <a:pt x="1348" y="331"/>
                      <a:pt x="1400" y="264"/>
                    </a:cubicBezTo>
                    <a:cubicBezTo>
                      <a:pt x="1455" y="198"/>
                      <a:pt x="1471" y="148"/>
                      <a:pt x="1504" y="130"/>
                    </a:cubicBezTo>
                    <a:cubicBezTo>
                      <a:pt x="1541" y="112"/>
                      <a:pt x="1570" y="135"/>
                      <a:pt x="1579" y="175"/>
                    </a:cubicBezTo>
                    <a:cubicBezTo>
                      <a:pt x="1588" y="216"/>
                      <a:pt x="1588" y="275"/>
                      <a:pt x="1550" y="334"/>
                    </a:cubicBezTo>
                    <a:cubicBezTo>
                      <a:pt x="1511" y="393"/>
                      <a:pt x="1446" y="426"/>
                      <a:pt x="1391" y="467"/>
                    </a:cubicBezTo>
                    <a:cubicBezTo>
                      <a:pt x="1337" y="508"/>
                      <a:pt x="1251" y="542"/>
                      <a:pt x="1276" y="537"/>
                    </a:cubicBezTo>
                    <a:cubicBezTo>
                      <a:pt x="1301" y="533"/>
                      <a:pt x="1475" y="451"/>
                      <a:pt x="1502" y="446"/>
                    </a:cubicBezTo>
                    <a:cubicBezTo>
                      <a:pt x="1527" y="439"/>
                      <a:pt x="1440" y="506"/>
                      <a:pt x="1397" y="524"/>
                    </a:cubicBezTo>
                    <a:cubicBezTo>
                      <a:pt x="1356" y="542"/>
                      <a:pt x="1403" y="535"/>
                      <a:pt x="1460" y="517"/>
                    </a:cubicBezTo>
                    <a:cubicBezTo>
                      <a:pt x="1516" y="499"/>
                      <a:pt x="1581" y="449"/>
                      <a:pt x="1590" y="454"/>
                    </a:cubicBezTo>
                    <a:cubicBezTo>
                      <a:pt x="1600" y="458"/>
                      <a:pt x="1543" y="517"/>
                      <a:pt x="1504" y="553"/>
                    </a:cubicBezTo>
                    <a:cubicBezTo>
                      <a:pt x="1468" y="587"/>
                      <a:pt x="1446" y="610"/>
                      <a:pt x="1400" y="632"/>
                    </a:cubicBezTo>
                    <a:cubicBezTo>
                      <a:pt x="1357" y="653"/>
                      <a:pt x="1329" y="650"/>
                      <a:pt x="1343" y="659"/>
                    </a:cubicBezTo>
                    <a:cubicBezTo>
                      <a:pt x="1354" y="666"/>
                      <a:pt x="1372" y="676"/>
                      <a:pt x="1456" y="656"/>
                    </a:cubicBezTo>
                    <a:cubicBezTo>
                      <a:pt x="1537" y="635"/>
                      <a:pt x="1620" y="551"/>
                      <a:pt x="1658" y="532"/>
                    </a:cubicBezTo>
                    <a:cubicBezTo>
                      <a:pt x="1696" y="513"/>
                      <a:pt x="1622" y="619"/>
                      <a:pt x="1561" y="662"/>
                    </a:cubicBezTo>
                    <a:cubicBezTo>
                      <a:pt x="1498" y="705"/>
                      <a:pt x="1448" y="740"/>
                      <a:pt x="1436" y="761"/>
                    </a:cubicBezTo>
                    <a:cubicBezTo>
                      <a:pt x="1423" y="779"/>
                      <a:pt x="1443" y="772"/>
                      <a:pt x="1511" y="749"/>
                    </a:cubicBezTo>
                    <a:cubicBezTo>
                      <a:pt x="1579" y="724"/>
                      <a:pt x="1671" y="662"/>
                      <a:pt x="1721" y="637"/>
                    </a:cubicBezTo>
                    <a:cubicBezTo>
                      <a:pt x="1771" y="610"/>
                      <a:pt x="1681" y="718"/>
                      <a:pt x="1629" y="761"/>
                    </a:cubicBezTo>
                    <a:cubicBezTo>
                      <a:pt x="1577" y="802"/>
                      <a:pt x="1552" y="809"/>
                      <a:pt x="1495" y="841"/>
                    </a:cubicBezTo>
                    <a:cubicBezTo>
                      <a:pt x="1439" y="870"/>
                      <a:pt x="1399" y="852"/>
                      <a:pt x="1408" y="870"/>
                    </a:cubicBezTo>
                    <a:cubicBezTo>
                      <a:pt x="1419" y="886"/>
                      <a:pt x="1476" y="877"/>
                      <a:pt x="1532" y="870"/>
                    </a:cubicBezTo>
                    <a:cubicBezTo>
                      <a:pt x="1589" y="866"/>
                      <a:pt x="1727" y="796"/>
                      <a:pt x="1723" y="803"/>
                    </a:cubicBezTo>
                    <a:cubicBezTo>
                      <a:pt x="1718" y="810"/>
                      <a:pt x="1618" y="930"/>
                      <a:pt x="1520" y="961"/>
                    </a:cubicBezTo>
                    <a:cubicBezTo>
                      <a:pt x="1422" y="992"/>
                      <a:pt x="1375" y="999"/>
                      <a:pt x="1362" y="1017"/>
                    </a:cubicBezTo>
                    <a:cubicBezTo>
                      <a:pt x="1350" y="1033"/>
                      <a:pt x="1577" y="1005"/>
                      <a:pt x="1589" y="1005"/>
                    </a:cubicBezTo>
                    <a:cubicBezTo>
                      <a:pt x="1601" y="1005"/>
                      <a:pt x="1369" y="1058"/>
                      <a:pt x="1357" y="1108"/>
                    </a:cubicBezTo>
                    <a:cubicBezTo>
                      <a:pt x="1344" y="1160"/>
                      <a:pt x="1378" y="1212"/>
                      <a:pt x="1396" y="1327"/>
                    </a:cubicBezTo>
                    <a:cubicBezTo>
                      <a:pt x="1414" y="1443"/>
                      <a:pt x="1545" y="1870"/>
                      <a:pt x="1658" y="1934"/>
                    </a:cubicBezTo>
                    <a:cubicBezTo>
                      <a:pt x="1774" y="1995"/>
                      <a:pt x="1751" y="1990"/>
                      <a:pt x="2102" y="1988"/>
                    </a:cubicBezTo>
                    <a:cubicBezTo>
                      <a:pt x="2452" y="1988"/>
                      <a:pt x="3059" y="1990"/>
                      <a:pt x="3418" y="1929"/>
                    </a:cubicBezTo>
                    <a:cubicBezTo>
                      <a:pt x="3776" y="1866"/>
                      <a:pt x="3998" y="1384"/>
                      <a:pt x="4079" y="1257"/>
                    </a:cubicBezTo>
                    <a:cubicBezTo>
                      <a:pt x="4161" y="1130"/>
                      <a:pt x="4233" y="994"/>
                      <a:pt x="4283" y="949"/>
                    </a:cubicBezTo>
                    <a:cubicBezTo>
                      <a:pt x="4330" y="904"/>
                      <a:pt x="4394" y="856"/>
                      <a:pt x="4466" y="832"/>
                    </a:cubicBezTo>
                    <a:cubicBezTo>
                      <a:pt x="4536" y="804"/>
                      <a:pt x="4570" y="811"/>
                      <a:pt x="4640" y="816"/>
                    </a:cubicBezTo>
                    <a:cubicBezTo>
                      <a:pt x="4708" y="820"/>
                      <a:pt x="4767" y="843"/>
                      <a:pt x="4808" y="850"/>
                    </a:cubicBezTo>
                    <a:cubicBezTo>
                      <a:pt x="4851" y="859"/>
                      <a:pt x="4848" y="847"/>
                      <a:pt x="4848" y="854"/>
                    </a:cubicBezTo>
                    <a:cubicBezTo>
                      <a:pt x="4846" y="863"/>
                      <a:pt x="4853" y="832"/>
                      <a:pt x="4803" y="890"/>
                    </a:cubicBezTo>
                    <a:cubicBezTo>
                      <a:pt x="4753" y="947"/>
                      <a:pt x="4681" y="1074"/>
                      <a:pt x="4599" y="1144"/>
                    </a:cubicBezTo>
                    <a:cubicBezTo>
                      <a:pt x="4518" y="1212"/>
                      <a:pt x="4468" y="1214"/>
                      <a:pt x="4400" y="1232"/>
                    </a:cubicBezTo>
                    <a:cubicBezTo>
                      <a:pt x="4332" y="1252"/>
                      <a:pt x="4292" y="1228"/>
                      <a:pt x="4262" y="1237"/>
                    </a:cubicBezTo>
                    <a:cubicBezTo>
                      <a:pt x="4231" y="1248"/>
                      <a:pt x="4253" y="1221"/>
                      <a:pt x="4247" y="1282"/>
                    </a:cubicBezTo>
                    <a:cubicBezTo>
                      <a:pt x="4240" y="1343"/>
                      <a:pt x="4240" y="1415"/>
                      <a:pt x="4226" y="1547"/>
                    </a:cubicBezTo>
                    <a:cubicBezTo>
                      <a:pt x="4215" y="1676"/>
                      <a:pt x="4129" y="2214"/>
                      <a:pt x="3930" y="2321"/>
                    </a:cubicBezTo>
                    <a:cubicBezTo>
                      <a:pt x="3728" y="2425"/>
                      <a:pt x="3550" y="2432"/>
                      <a:pt x="3190" y="2465"/>
                    </a:cubicBezTo>
                    <a:cubicBezTo>
                      <a:pt x="2830" y="2497"/>
                      <a:pt x="2486" y="2495"/>
                      <a:pt x="2131" y="2490"/>
                    </a:cubicBezTo>
                    <a:cubicBezTo>
                      <a:pt x="1776" y="2484"/>
                      <a:pt x="1622" y="2486"/>
                      <a:pt x="1416" y="2441"/>
                    </a:cubicBezTo>
                    <a:cubicBezTo>
                      <a:pt x="1210" y="2393"/>
                      <a:pt x="1195" y="2355"/>
                      <a:pt x="1104" y="2262"/>
                    </a:cubicBezTo>
                    <a:cubicBezTo>
                      <a:pt x="1011" y="2167"/>
                      <a:pt x="1014" y="2121"/>
                      <a:pt x="959" y="1968"/>
                    </a:cubicBezTo>
                    <a:cubicBezTo>
                      <a:pt x="905" y="1814"/>
                      <a:pt x="878" y="1635"/>
                      <a:pt x="835" y="1497"/>
                    </a:cubicBezTo>
                    <a:cubicBezTo>
                      <a:pt x="792" y="1357"/>
                      <a:pt x="778" y="1327"/>
                      <a:pt x="747" y="1273"/>
                    </a:cubicBezTo>
                    <a:cubicBezTo>
                      <a:pt x="713" y="1219"/>
                      <a:pt x="681" y="1230"/>
                      <a:pt x="672" y="1223"/>
                    </a:cubicBezTo>
                    <a:cubicBezTo>
                      <a:pt x="661" y="1216"/>
                      <a:pt x="611" y="1284"/>
                      <a:pt x="511" y="1307"/>
                    </a:cubicBezTo>
                    <a:close/>
                  </a:path>
                </a:pathLst>
              </a:custGeom>
              <a:solidFill>
                <a:srgbClr val="34A3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5490" y="7132"/>
                <a:ext cx="270" cy="0"/>
              </a:xfrm>
              <a:prstGeom prst="line">
                <a:avLst/>
              </a:prstGeom>
              <a:ln w="12700" cap="rnd">
                <a:solidFill>
                  <a:srgbClr val="34A3D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5875" y="7188"/>
                <a:ext cx="510" cy="0"/>
              </a:xfrm>
              <a:prstGeom prst="line">
                <a:avLst/>
              </a:prstGeom>
              <a:ln w="12700" cap="rnd">
                <a:solidFill>
                  <a:srgbClr val="34A3D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1516" y="1072579"/>
            <a:ext cx="443818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02.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核心概念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21" name="Picture 15" descr="f039543930bba48c37a35001ee9fa89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0257" r="26282" b="16667"/>
          <a:stretch>
            <a:fillRect/>
          </a:stretch>
        </p:blipFill>
        <p:spPr bwMode="auto">
          <a:xfrm>
            <a:off x="1135237" y="791264"/>
            <a:ext cx="752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7340992" y="1353239"/>
            <a:ext cx="3402330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C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defRPr>
            </a:lvl1pPr>
          </a:lstStyle>
          <a:p>
            <a:pPr algn="l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常见的H5编辑器介绍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626985" y="2460625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7626985" y="3151505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626985" y="390525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746615" y="247269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9772650" y="3161665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626985" y="2472690"/>
            <a:ext cx="9810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美篇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560310" y="3157220"/>
            <a:ext cx="11461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易企秀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75880" y="3920490"/>
            <a:ext cx="9810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兔展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795510" y="2472690"/>
            <a:ext cx="9810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MAKA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705975" y="3161665"/>
            <a:ext cx="125412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人人秀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9746615" y="390906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746615" y="3920490"/>
            <a:ext cx="125412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初页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9746615" y="478409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9705975" y="4795520"/>
            <a:ext cx="125412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ih5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7626985" y="4784090"/>
            <a:ext cx="1079500" cy="34861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341235" y="4776470"/>
            <a:ext cx="1552575" cy="3371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269875" algn="just" defTabSz="266700">
              <a:spcAft>
                <a:spcPct val="0"/>
              </a:spcAft>
            </a:pP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凡科互动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951980" y="2146300"/>
            <a:ext cx="4399280" cy="3332480"/>
            <a:chOff x="5167" y="3284"/>
            <a:chExt cx="8868" cy="4118"/>
          </a:xfrm>
        </p:grpSpPr>
        <p:sp>
          <p:nvSpPr>
            <p:cNvPr id="44" name="矩形 43"/>
            <p:cNvSpPr/>
            <p:nvPr/>
          </p:nvSpPr>
          <p:spPr>
            <a:xfrm>
              <a:off x="5167" y="3284"/>
              <a:ext cx="8578" cy="4118"/>
            </a:xfrm>
            <a:prstGeom prst="rect">
              <a:avLst/>
            </a:prstGeom>
            <a:noFill/>
            <a:ln w="57150">
              <a:solidFill>
                <a:srgbClr val="34A3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E1F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5353" y="3487"/>
              <a:ext cx="8207" cy="3713"/>
            </a:xfrm>
            <a:prstGeom prst="rect">
              <a:avLst/>
            </a:prstGeom>
            <a:noFill/>
            <a:ln>
              <a:solidFill>
                <a:srgbClr val="34A3D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5208" y="7200"/>
              <a:ext cx="749" cy="202"/>
              <a:chOff x="5153" y="6756"/>
              <a:chExt cx="2884" cy="709"/>
            </a:xfrm>
          </p:grpSpPr>
          <p:sp>
            <p:nvSpPr>
              <p:cNvPr id="47" name="任意多边形 46"/>
              <p:cNvSpPr/>
              <p:nvPr/>
            </p:nvSpPr>
            <p:spPr>
              <a:xfrm>
                <a:off x="5153" y="6841"/>
                <a:ext cx="1561" cy="62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6366" y="6756"/>
                <a:ext cx="1561" cy="62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 49"/>
              <p:cNvSpPr/>
              <p:nvPr/>
            </p:nvSpPr>
            <p:spPr>
              <a:xfrm>
                <a:off x="515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任意多边形 50"/>
              <p:cNvSpPr/>
              <p:nvPr/>
            </p:nvSpPr>
            <p:spPr>
              <a:xfrm>
                <a:off x="610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任意多边形 51"/>
              <p:cNvSpPr/>
              <p:nvPr/>
            </p:nvSpPr>
            <p:spPr>
              <a:xfrm>
                <a:off x="7063" y="7077"/>
                <a:ext cx="974" cy="389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3320" h="1350">
                    <a:moveTo>
                      <a:pt x="1660" y="0"/>
                    </a:moveTo>
                    <a:cubicBezTo>
                      <a:pt x="2021" y="0"/>
                      <a:pt x="2323" y="251"/>
                      <a:pt x="2401" y="588"/>
                    </a:cubicBezTo>
                    <a:lnTo>
                      <a:pt x="2404" y="606"/>
                    </a:lnTo>
                    <a:lnTo>
                      <a:pt x="2407" y="605"/>
                    </a:lnTo>
                    <a:cubicBezTo>
                      <a:pt x="2456" y="595"/>
                      <a:pt x="2508" y="590"/>
                      <a:pt x="2560" y="590"/>
                    </a:cubicBezTo>
                    <a:cubicBezTo>
                      <a:pt x="2980" y="590"/>
                      <a:pt x="3320" y="930"/>
                      <a:pt x="3320" y="1350"/>
                    </a:cubicBezTo>
                    <a:lnTo>
                      <a:pt x="19" y="1350"/>
                    </a:lnTo>
                    <a:lnTo>
                      <a:pt x="15" y="1333"/>
                    </a:lnTo>
                    <a:cubicBezTo>
                      <a:pt x="5" y="1284"/>
                      <a:pt x="0" y="1232"/>
                      <a:pt x="0" y="1180"/>
                    </a:cubicBezTo>
                    <a:cubicBezTo>
                      <a:pt x="0" y="760"/>
                      <a:pt x="340" y="420"/>
                      <a:pt x="760" y="420"/>
                    </a:cubicBezTo>
                    <a:cubicBezTo>
                      <a:pt x="826" y="420"/>
                      <a:pt x="889" y="428"/>
                      <a:pt x="950" y="444"/>
                    </a:cubicBezTo>
                    <a:lnTo>
                      <a:pt x="967" y="448"/>
                    </a:lnTo>
                    <a:lnTo>
                      <a:pt x="967" y="447"/>
                    </a:lnTo>
                    <a:cubicBezTo>
                      <a:pt x="1086" y="184"/>
                      <a:pt x="1352" y="0"/>
                      <a:pt x="1660" y="0"/>
                    </a:cubicBezTo>
                    <a:close/>
                  </a:path>
                </a:pathLst>
              </a:custGeom>
              <a:solidFill>
                <a:srgbClr val="34A3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3193" y="3936"/>
              <a:ext cx="842" cy="323"/>
              <a:chOff x="8286" y="3579"/>
              <a:chExt cx="2097" cy="804"/>
            </a:xfrm>
          </p:grpSpPr>
          <p:sp>
            <p:nvSpPr>
              <p:cNvPr id="54" name="任意多边形 53"/>
              <p:cNvSpPr/>
              <p:nvPr/>
            </p:nvSpPr>
            <p:spPr>
              <a:xfrm>
                <a:off x="8286" y="3579"/>
                <a:ext cx="1472" cy="402"/>
              </a:xfrm>
              <a:custGeom>
                <a:avLst/>
                <a:gdLst>
                  <a:gd name="connsiteX0" fmla="*/ 796 w 1472"/>
                  <a:gd name="connsiteY0" fmla="*/ 401 h 402"/>
                  <a:gd name="connsiteX1" fmla="*/ 201 w 1472"/>
                  <a:gd name="connsiteY1" fmla="*/ 402 h 402"/>
                  <a:gd name="connsiteX2" fmla="*/ 0 w 1472"/>
                  <a:gd name="connsiteY2" fmla="*/ 201 h 402"/>
                  <a:gd name="connsiteX3" fmla="*/ 201 w 1472"/>
                  <a:gd name="connsiteY3" fmla="*/ 0 h 402"/>
                  <a:gd name="connsiteX4" fmla="*/ 1472 w 1472"/>
                  <a:gd name="connsiteY4" fmla="*/ 0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" h="402">
                    <a:moveTo>
                      <a:pt x="796" y="401"/>
                    </a:moveTo>
                    <a:lnTo>
                      <a:pt x="201" y="402"/>
                    </a:lnTo>
                    <a:cubicBezTo>
                      <a:pt x="90" y="402"/>
                      <a:pt x="0" y="312"/>
                      <a:pt x="0" y="201"/>
                    </a:cubicBezTo>
                    <a:cubicBezTo>
                      <a:pt x="0" y="90"/>
                      <a:pt x="90" y="0"/>
                      <a:pt x="201" y="0"/>
                    </a:cubicBezTo>
                    <a:lnTo>
                      <a:pt x="1472" y="0"/>
                    </a:lnTo>
                  </a:path>
                </a:pathLst>
              </a:custGeom>
              <a:noFill/>
              <a:ln w="15875">
                <a:solidFill>
                  <a:srgbClr val="34A3D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 54"/>
              <p:cNvSpPr/>
              <p:nvPr/>
            </p:nvSpPr>
            <p:spPr>
              <a:xfrm flipH="1">
                <a:off x="8911" y="3981"/>
                <a:ext cx="1472" cy="402"/>
              </a:xfrm>
              <a:custGeom>
                <a:avLst/>
                <a:gdLst>
                  <a:gd name="connsiteX0" fmla="*/ 796 w 1472"/>
                  <a:gd name="connsiteY0" fmla="*/ 401 h 402"/>
                  <a:gd name="connsiteX1" fmla="*/ 201 w 1472"/>
                  <a:gd name="connsiteY1" fmla="*/ 402 h 402"/>
                  <a:gd name="connsiteX2" fmla="*/ 0 w 1472"/>
                  <a:gd name="connsiteY2" fmla="*/ 201 h 402"/>
                  <a:gd name="connsiteX3" fmla="*/ 201 w 1472"/>
                  <a:gd name="connsiteY3" fmla="*/ 0 h 402"/>
                  <a:gd name="connsiteX4" fmla="*/ 1472 w 1472"/>
                  <a:gd name="connsiteY4" fmla="*/ 0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2" h="402">
                    <a:moveTo>
                      <a:pt x="796" y="401"/>
                    </a:moveTo>
                    <a:lnTo>
                      <a:pt x="201" y="402"/>
                    </a:lnTo>
                    <a:cubicBezTo>
                      <a:pt x="90" y="402"/>
                      <a:pt x="0" y="312"/>
                      <a:pt x="0" y="201"/>
                    </a:cubicBezTo>
                    <a:cubicBezTo>
                      <a:pt x="0" y="90"/>
                      <a:pt x="90" y="0"/>
                      <a:pt x="201" y="0"/>
                    </a:cubicBezTo>
                    <a:lnTo>
                      <a:pt x="1472" y="0"/>
                    </a:lnTo>
                  </a:path>
                </a:pathLst>
              </a:custGeom>
              <a:noFill/>
              <a:ln w="15875">
                <a:solidFill>
                  <a:srgbClr val="34A3DC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5486" y="6645"/>
              <a:ext cx="858" cy="453"/>
              <a:chOff x="5490" y="6568"/>
              <a:chExt cx="1175" cy="620"/>
            </a:xfrm>
          </p:grpSpPr>
          <p:sp>
            <p:nvSpPr>
              <p:cNvPr id="57" name="任意多边形 56"/>
              <p:cNvSpPr/>
              <p:nvPr/>
            </p:nvSpPr>
            <p:spPr>
              <a:xfrm>
                <a:off x="5535" y="6568"/>
                <a:ext cx="1130" cy="581"/>
              </a:xfrm>
              <a:custGeom>
                <a:avLst/>
                <a:gdLst>
                  <a:gd name="connsiteX0" fmla="*/ 511 w 4847"/>
                  <a:gd name="connsiteY0" fmla="*/ 1307 h 2492"/>
                  <a:gd name="connsiteX1" fmla="*/ 204 w 4847"/>
                  <a:gd name="connsiteY1" fmla="*/ 1352 h 2492"/>
                  <a:gd name="connsiteX2" fmla="*/ 149 w 4847"/>
                  <a:gd name="connsiteY2" fmla="*/ 1293 h 2492"/>
                  <a:gd name="connsiteX3" fmla="*/ 229 w 4847"/>
                  <a:gd name="connsiteY3" fmla="*/ 1169 h 2492"/>
                  <a:gd name="connsiteX4" fmla="*/ 482 w 4847"/>
                  <a:gd name="connsiteY4" fmla="*/ 1065 h 2492"/>
                  <a:gd name="connsiteX5" fmla="*/ 566 w 4847"/>
                  <a:gd name="connsiteY5" fmla="*/ 945 h 2492"/>
                  <a:gd name="connsiteX6" fmla="*/ 511 w 4847"/>
                  <a:gd name="connsiteY6" fmla="*/ 970 h 2492"/>
                  <a:gd name="connsiteX7" fmla="*/ 357 w 4847"/>
                  <a:gd name="connsiteY7" fmla="*/ 929 h 2492"/>
                  <a:gd name="connsiteX8" fmla="*/ 244 w 4847"/>
                  <a:gd name="connsiteY8" fmla="*/ 899 h 2492"/>
                  <a:gd name="connsiteX9" fmla="*/ 129 w 4847"/>
                  <a:gd name="connsiteY9" fmla="*/ 920 h 2492"/>
                  <a:gd name="connsiteX10" fmla="*/ 11 w 4847"/>
                  <a:gd name="connsiteY10" fmla="*/ 865 h 2492"/>
                  <a:gd name="connsiteX11" fmla="*/ 29 w 4847"/>
                  <a:gd name="connsiteY11" fmla="*/ 691 h 2492"/>
                  <a:gd name="connsiteX12" fmla="*/ 165 w 4847"/>
                  <a:gd name="connsiteY12" fmla="*/ 637 h 2492"/>
                  <a:gd name="connsiteX13" fmla="*/ 303 w 4847"/>
                  <a:gd name="connsiteY13" fmla="*/ 666 h 2492"/>
                  <a:gd name="connsiteX14" fmla="*/ 432 w 4847"/>
                  <a:gd name="connsiteY14" fmla="*/ 725 h 2492"/>
                  <a:gd name="connsiteX15" fmla="*/ 597 w 4847"/>
                  <a:gd name="connsiteY15" fmla="*/ 641 h 2492"/>
                  <a:gd name="connsiteX16" fmla="*/ 652 w 4847"/>
                  <a:gd name="connsiteY16" fmla="*/ 512 h 2492"/>
                  <a:gd name="connsiteX17" fmla="*/ 864 w 4847"/>
                  <a:gd name="connsiteY17" fmla="*/ 438 h 2492"/>
                  <a:gd name="connsiteX18" fmla="*/ 973 w 4847"/>
                  <a:gd name="connsiteY18" fmla="*/ 288 h 2492"/>
                  <a:gd name="connsiteX19" fmla="*/ 1129 w 4847"/>
                  <a:gd name="connsiteY19" fmla="*/ 51 h 2492"/>
                  <a:gd name="connsiteX20" fmla="*/ 1283 w 4847"/>
                  <a:gd name="connsiteY20" fmla="*/ 10 h 2492"/>
                  <a:gd name="connsiteX21" fmla="*/ 1276 w 4847"/>
                  <a:gd name="connsiteY21" fmla="*/ 139 h 2492"/>
                  <a:gd name="connsiteX22" fmla="*/ 1163 w 4847"/>
                  <a:gd name="connsiteY22" fmla="*/ 279 h 2492"/>
                  <a:gd name="connsiteX23" fmla="*/ 1067 w 4847"/>
                  <a:gd name="connsiteY23" fmla="*/ 404 h 2492"/>
                  <a:gd name="connsiteX24" fmla="*/ 1234 w 4847"/>
                  <a:gd name="connsiteY24" fmla="*/ 427 h 2492"/>
                  <a:gd name="connsiteX25" fmla="*/ 1400 w 4847"/>
                  <a:gd name="connsiteY25" fmla="*/ 264 h 2492"/>
                  <a:gd name="connsiteX26" fmla="*/ 1504 w 4847"/>
                  <a:gd name="connsiteY26" fmla="*/ 130 h 2492"/>
                  <a:gd name="connsiteX27" fmla="*/ 1579 w 4847"/>
                  <a:gd name="connsiteY27" fmla="*/ 175 h 2492"/>
                  <a:gd name="connsiteX28" fmla="*/ 1550 w 4847"/>
                  <a:gd name="connsiteY28" fmla="*/ 334 h 2492"/>
                  <a:gd name="connsiteX29" fmla="*/ 1391 w 4847"/>
                  <a:gd name="connsiteY29" fmla="*/ 467 h 2492"/>
                  <a:gd name="connsiteX30" fmla="*/ 1276 w 4847"/>
                  <a:gd name="connsiteY30" fmla="*/ 537 h 2492"/>
                  <a:gd name="connsiteX31" fmla="*/ 1502 w 4847"/>
                  <a:gd name="connsiteY31" fmla="*/ 446 h 2492"/>
                  <a:gd name="connsiteX32" fmla="*/ 1397 w 4847"/>
                  <a:gd name="connsiteY32" fmla="*/ 524 h 2492"/>
                  <a:gd name="connsiteX33" fmla="*/ 1460 w 4847"/>
                  <a:gd name="connsiteY33" fmla="*/ 517 h 2492"/>
                  <a:gd name="connsiteX34" fmla="*/ 1590 w 4847"/>
                  <a:gd name="connsiteY34" fmla="*/ 454 h 2492"/>
                  <a:gd name="connsiteX35" fmla="*/ 1504 w 4847"/>
                  <a:gd name="connsiteY35" fmla="*/ 553 h 2492"/>
                  <a:gd name="connsiteX36" fmla="*/ 1400 w 4847"/>
                  <a:gd name="connsiteY36" fmla="*/ 632 h 2492"/>
                  <a:gd name="connsiteX37" fmla="*/ 1343 w 4847"/>
                  <a:gd name="connsiteY37" fmla="*/ 659 h 2492"/>
                  <a:gd name="connsiteX38" fmla="*/ 1456 w 4847"/>
                  <a:gd name="connsiteY38" fmla="*/ 656 h 2492"/>
                  <a:gd name="connsiteX39" fmla="*/ 1658 w 4847"/>
                  <a:gd name="connsiteY39" fmla="*/ 532 h 2492"/>
                  <a:gd name="connsiteX40" fmla="*/ 1561 w 4847"/>
                  <a:gd name="connsiteY40" fmla="*/ 662 h 2492"/>
                  <a:gd name="connsiteX41" fmla="*/ 1436 w 4847"/>
                  <a:gd name="connsiteY41" fmla="*/ 761 h 2492"/>
                  <a:gd name="connsiteX42" fmla="*/ 1511 w 4847"/>
                  <a:gd name="connsiteY42" fmla="*/ 749 h 2492"/>
                  <a:gd name="connsiteX43" fmla="*/ 1721 w 4847"/>
                  <a:gd name="connsiteY43" fmla="*/ 637 h 2492"/>
                  <a:gd name="connsiteX44" fmla="*/ 1629 w 4847"/>
                  <a:gd name="connsiteY44" fmla="*/ 761 h 2492"/>
                  <a:gd name="connsiteX45" fmla="*/ 1495 w 4847"/>
                  <a:gd name="connsiteY45" fmla="*/ 841 h 2492"/>
                  <a:gd name="connsiteX46" fmla="*/ 1408 w 4847"/>
                  <a:gd name="connsiteY46" fmla="*/ 870 h 2492"/>
                  <a:gd name="connsiteX47" fmla="*/ 1532 w 4847"/>
                  <a:gd name="connsiteY47" fmla="*/ 870 h 2492"/>
                  <a:gd name="connsiteX48" fmla="*/ 1723 w 4847"/>
                  <a:gd name="connsiteY48" fmla="*/ 803 h 2492"/>
                  <a:gd name="connsiteX49" fmla="*/ 1520 w 4847"/>
                  <a:gd name="connsiteY49" fmla="*/ 961 h 2492"/>
                  <a:gd name="connsiteX50" fmla="*/ 1362 w 4847"/>
                  <a:gd name="connsiteY50" fmla="*/ 1017 h 2492"/>
                  <a:gd name="connsiteX51" fmla="*/ 1589 w 4847"/>
                  <a:gd name="connsiteY51" fmla="*/ 1005 h 2492"/>
                  <a:gd name="connsiteX52" fmla="*/ 1357 w 4847"/>
                  <a:gd name="connsiteY52" fmla="*/ 1108 h 2492"/>
                  <a:gd name="connsiteX53" fmla="*/ 1396 w 4847"/>
                  <a:gd name="connsiteY53" fmla="*/ 1327 h 2492"/>
                  <a:gd name="connsiteX54" fmla="*/ 1658 w 4847"/>
                  <a:gd name="connsiteY54" fmla="*/ 1934 h 2492"/>
                  <a:gd name="connsiteX55" fmla="*/ 2102 w 4847"/>
                  <a:gd name="connsiteY55" fmla="*/ 1988 h 2492"/>
                  <a:gd name="connsiteX56" fmla="*/ 3418 w 4847"/>
                  <a:gd name="connsiteY56" fmla="*/ 1929 h 2492"/>
                  <a:gd name="connsiteX57" fmla="*/ 4079 w 4847"/>
                  <a:gd name="connsiteY57" fmla="*/ 1257 h 2492"/>
                  <a:gd name="connsiteX58" fmla="*/ 4283 w 4847"/>
                  <a:gd name="connsiteY58" fmla="*/ 949 h 2492"/>
                  <a:gd name="connsiteX59" fmla="*/ 4466 w 4847"/>
                  <a:gd name="connsiteY59" fmla="*/ 832 h 2492"/>
                  <a:gd name="connsiteX60" fmla="*/ 4640 w 4847"/>
                  <a:gd name="connsiteY60" fmla="*/ 816 h 2492"/>
                  <a:gd name="connsiteX61" fmla="*/ 4808 w 4847"/>
                  <a:gd name="connsiteY61" fmla="*/ 850 h 2492"/>
                  <a:gd name="connsiteX62" fmla="*/ 4848 w 4847"/>
                  <a:gd name="connsiteY62" fmla="*/ 854 h 2492"/>
                  <a:gd name="connsiteX63" fmla="*/ 4803 w 4847"/>
                  <a:gd name="connsiteY63" fmla="*/ 890 h 2492"/>
                  <a:gd name="connsiteX64" fmla="*/ 4599 w 4847"/>
                  <a:gd name="connsiteY64" fmla="*/ 1144 h 2492"/>
                  <a:gd name="connsiteX65" fmla="*/ 4400 w 4847"/>
                  <a:gd name="connsiteY65" fmla="*/ 1232 h 2492"/>
                  <a:gd name="connsiteX66" fmla="*/ 4262 w 4847"/>
                  <a:gd name="connsiteY66" fmla="*/ 1237 h 2492"/>
                  <a:gd name="connsiteX67" fmla="*/ 4247 w 4847"/>
                  <a:gd name="connsiteY67" fmla="*/ 1282 h 2492"/>
                  <a:gd name="connsiteX68" fmla="*/ 4226 w 4847"/>
                  <a:gd name="connsiteY68" fmla="*/ 1547 h 2492"/>
                  <a:gd name="connsiteX69" fmla="*/ 3930 w 4847"/>
                  <a:gd name="connsiteY69" fmla="*/ 2321 h 2492"/>
                  <a:gd name="connsiteX70" fmla="*/ 3190 w 4847"/>
                  <a:gd name="connsiteY70" fmla="*/ 2465 h 2492"/>
                  <a:gd name="connsiteX71" fmla="*/ 2131 w 4847"/>
                  <a:gd name="connsiteY71" fmla="*/ 2490 h 2492"/>
                  <a:gd name="connsiteX72" fmla="*/ 1416 w 4847"/>
                  <a:gd name="connsiteY72" fmla="*/ 2441 h 2492"/>
                  <a:gd name="connsiteX73" fmla="*/ 1104 w 4847"/>
                  <a:gd name="connsiteY73" fmla="*/ 2262 h 2492"/>
                  <a:gd name="connsiteX74" fmla="*/ 959 w 4847"/>
                  <a:gd name="connsiteY74" fmla="*/ 1968 h 2492"/>
                  <a:gd name="connsiteX75" fmla="*/ 835 w 4847"/>
                  <a:gd name="connsiteY75" fmla="*/ 1497 h 2492"/>
                  <a:gd name="connsiteX76" fmla="*/ 747 w 4847"/>
                  <a:gd name="connsiteY76" fmla="*/ 1273 h 2492"/>
                  <a:gd name="connsiteX77" fmla="*/ 672 w 4847"/>
                  <a:gd name="connsiteY77" fmla="*/ 1223 h 2492"/>
                  <a:gd name="connsiteX78" fmla="*/ 511 w 4847"/>
                  <a:gd name="connsiteY78" fmla="*/ 1307 h 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848" h="2493">
                    <a:moveTo>
                      <a:pt x="511" y="1307"/>
                    </a:moveTo>
                    <a:cubicBezTo>
                      <a:pt x="414" y="1329"/>
                      <a:pt x="276" y="1354"/>
                      <a:pt x="204" y="1352"/>
                    </a:cubicBezTo>
                    <a:cubicBezTo>
                      <a:pt x="131" y="1350"/>
                      <a:pt x="145" y="1329"/>
                      <a:pt x="149" y="1293"/>
                    </a:cubicBezTo>
                    <a:cubicBezTo>
                      <a:pt x="154" y="1255"/>
                      <a:pt x="163" y="1214"/>
                      <a:pt x="229" y="1169"/>
                    </a:cubicBezTo>
                    <a:cubicBezTo>
                      <a:pt x="296" y="1123"/>
                      <a:pt x="414" y="1108"/>
                      <a:pt x="482" y="1065"/>
                    </a:cubicBezTo>
                    <a:cubicBezTo>
                      <a:pt x="550" y="1019"/>
                      <a:pt x="561" y="963"/>
                      <a:pt x="566" y="945"/>
                    </a:cubicBezTo>
                    <a:cubicBezTo>
                      <a:pt x="572" y="927"/>
                      <a:pt x="554" y="972"/>
                      <a:pt x="511" y="970"/>
                    </a:cubicBezTo>
                    <a:cubicBezTo>
                      <a:pt x="471" y="967"/>
                      <a:pt x="412" y="945"/>
                      <a:pt x="357" y="929"/>
                    </a:cubicBezTo>
                    <a:cubicBezTo>
                      <a:pt x="305" y="915"/>
                      <a:pt x="290" y="902"/>
                      <a:pt x="244" y="899"/>
                    </a:cubicBezTo>
                    <a:cubicBezTo>
                      <a:pt x="199" y="897"/>
                      <a:pt x="176" y="927"/>
                      <a:pt x="129" y="920"/>
                    </a:cubicBezTo>
                    <a:cubicBezTo>
                      <a:pt x="84" y="913"/>
                      <a:pt x="29" y="911"/>
                      <a:pt x="11" y="865"/>
                    </a:cubicBezTo>
                    <a:cubicBezTo>
                      <a:pt x="-9" y="820"/>
                      <a:pt x="0" y="736"/>
                      <a:pt x="29" y="691"/>
                    </a:cubicBezTo>
                    <a:cubicBezTo>
                      <a:pt x="61" y="646"/>
                      <a:pt x="111" y="641"/>
                      <a:pt x="165" y="637"/>
                    </a:cubicBezTo>
                    <a:cubicBezTo>
                      <a:pt x="219" y="632"/>
                      <a:pt x="249" y="648"/>
                      <a:pt x="303" y="666"/>
                    </a:cubicBezTo>
                    <a:cubicBezTo>
                      <a:pt x="357" y="684"/>
                      <a:pt x="373" y="732"/>
                      <a:pt x="432" y="725"/>
                    </a:cubicBezTo>
                    <a:cubicBezTo>
                      <a:pt x="491" y="721"/>
                      <a:pt x="552" y="684"/>
                      <a:pt x="597" y="641"/>
                    </a:cubicBezTo>
                    <a:cubicBezTo>
                      <a:pt x="640" y="598"/>
                      <a:pt x="597" y="553"/>
                      <a:pt x="652" y="512"/>
                    </a:cubicBezTo>
                    <a:cubicBezTo>
                      <a:pt x="706" y="472"/>
                      <a:pt x="801" y="483"/>
                      <a:pt x="864" y="438"/>
                    </a:cubicBezTo>
                    <a:cubicBezTo>
                      <a:pt x="930" y="393"/>
                      <a:pt x="921" y="368"/>
                      <a:pt x="973" y="288"/>
                    </a:cubicBezTo>
                    <a:cubicBezTo>
                      <a:pt x="1027" y="211"/>
                      <a:pt x="1066" y="107"/>
                      <a:pt x="1129" y="51"/>
                    </a:cubicBezTo>
                    <a:cubicBezTo>
                      <a:pt x="1190" y="-6"/>
                      <a:pt x="1251" y="-8"/>
                      <a:pt x="1283" y="10"/>
                    </a:cubicBezTo>
                    <a:cubicBezTo>
                      <a:pt x="1312" y="28"/>
                      <a:pt x="1301" y="87"/>
                      <a:pt x="1276" y="139"/>
                    </a:cubicBezTo>
                    <a:cubicBezTo>
                      <a:pt x="1253" y="193"/>
                      <a:pt x="1215" y="223"/>
                      <a:pt x="1163" y="279"/>
                    </a:cubicBezTo>
                    <a:cubicBezTo>
                      <a:pt x="1111" y="336"/>
                      <a:pt x="978" y="448"/>
                      <a:pt x="1067" y="404"/>
                    </a:cubicBezTo>
                    <a:cubicBezTo>
                      <a:pt x="1156" y="360"/>
                      <a:pt x="1181" y="474"/>
                      <a:pt x="1234" y="427"/>
                    </a:cubicBezTo>
                    <a:cubicBezTo>
                      <a:pt x="1286" y="379"/>
                      <a:pt x="1348" y="331"/>
                      <a:pt x="1400" y="264"/>
                    </a:cubicBezTo>
                    <a:cubicBezTo>
                      <a:pt x="1455" y="198"/>
                      <a:pt x="1471" y="148"/>
                      <a:pt x="1504" y="130"/>
                    </a:cubicBezTo>
                    <a:cubicBezTo>
                      <a:pt x="1541" y="112"/>
                      <a:pt x="1570" y="135"/>
                      <a:pt x="1579" y="175"/>
                    </a:cubicBezTo>
                    <a:cubicBezTo>
                      <a:pt x="1588" y="216"/>
                      <a:pt x="1588" y="275"/>
                      <a:pt x="1550" y="334"/>
                    </a:cubicBezTo>
                    <a:cubicBezTo>
                      <a:pt x="1511" y="393"/>
                      <a:pt x="1446" y="426"/>
                      <a:pt x="1391" y="467"/>
                    </a:cubicBezTo>
                    <a:cubicBezTo>
                      <a:pt x="1337" y="508"/>
                      <a:pt x="1251" y="542"/>
                      <a:pt x="1276" y="537"/>
                    </a:cubicBezTo>
                    <a:cubicBezTo>
                      <a:pt x="1301" y="533"/>
                      <a:pt x="1475" y="451"/>
                      <a:pt x="1502" y="446"/>
                    </a:cubicBezTo>
                    <a:cubicBezTo>
                      <a:pt x="1527" y="439"/>
                      <a:pt x="1440" y="506"/>
                      <a:pt x="1397" y="524"/>
                    </a:cubicBezTo>
                    <a:cubicBezTo>
                      <a:pt x="1356" y="542"/>
                      <a:pt x="1403" y="535"/>
                      <a:pt x="1460" y="517"/>
                    </a:cubicBezTo>
                    <a:cubicBezTo>
                      <a:pt x="1516" y="499"/>
                      <a:pt x="1581" y="449"/>
                      <a:pt x="1590" y="454"/>
                    </a:cubicBezTo>
                    <a:cubicBezTo>
                      <a:pt x="1600" y="458"/>
                      <a:pt x="1543" y="517"/>
                      <a:pt x="1504" y="553"/>
                    </a:cubicBezTo>
                    <a:cubicBezTo>
                      <a:pt x="1468" y="587"/>
                      <a:pt x="1446" y="610"/>
                      <a:pt x="1400" y="632"/>
                    </a:cubicBezTo>
                    <a:cubicBezTo>
                      <a:pt x="1357" y="653"/>
                      <a:pt x="1329" y="650"/>
                      <a:pt x="1343" y="659"/>
                    </a:cubicBezTo>
                    <a:cubicBezTo>
                      <a:pt x="1354" y="666"/>
                      <a:pt x="1372" y="676"/>
                      <a:pt x="1456" y="656"/>
                    </a:cubicBezTo>
                    <a:cubicBezTo>
                      <a:pt x="1537" y="635"/>
                      <a:pt x="1620" y="551"/>
                      <a:pt x="1658" y="532"/>
                    </a:cubicBezTo>
                    <a:cubicBezTo>
                      <a:pt x="1696" y="513"/>
                      <a:pt x="1622" y="619"/>
                      <a:pt x="1561" y="662"/>
                    </a:cubicBezTo>
                    <a:cubicBezTo>
                      <a:pt x="1498" y="705"/>
                      <a:pt x="1448" y="740"/>
                      <a:pt x="1436" y="761"/>
                    </a:cubicBezTo>
                    <a:cubicBezTo>
                      <a:pt x="1423" y="779"/>
                      <a:pt x="1443" y="772"/>
                      <a:pt x="1511" y="749"/>
                    </a:cubicBezTo>
                    <a:cubicBezTo>
                      <a:pt x="1579" y="724"/>
                      <a:pt x="1671" y="662"/>
                      <a:pt x="1721" y="637"/>
                    </a:cubicBezTo>
                    <a:cubicBezTo>
                      <a:pt x="1771" y="610"/>
                      <a:pt x="1681" y="718"/>
                      <a:pt x="1629" y="761"/>
                    </a:cubicBezTo>
                    <a:cubicBezTo>
                      <a:pt x="1577" y="802"/>
                      <a:pt x="1552" y="809"/>
                      <a:pt x="1495" y="841"/>
                    </a:cubicBezTo>
                    <a:cubicBezTo>
                      <a:pt x="1439" y="870"/>
                      <a:pt x="1399" y="852"/>
                      <a:pt x="1408" y="870"/>
                    </a:cubicBezTo>
                    <a:cubicBezTo>
                      <a:pt x="1419" y="886"/>
                      <a:pt x="1476" y="877"/>
                      <a:pt x="1532" y="870"/>
                    </a:cubicBezTo>
                    <a:cubicBezTo>
                      <a:pt x="1589" y="866"/>
                      <a:pt x="1727" y="796"/>
                      <a:pt x="1723" y="803"/>
                    </a:cubicBezTo>
                    <a:cubicBezTo>
                      <a:pt x="1718" y="810"/>
                      <a:pt x="1618" y="930"/>
                      <a:pt x="1520" y="961"/>
                    </a:cubicBezTo>
                    <a:cubicBezTo>
                      <a:pt x="1422" y="992"/>
                      <a:pt x="1375" y="999"/>
                      <a:pt x="1362" y="1017"/>
                    </a:cubicBezTo>
                    <a:cubicBezTo>
                      <a:pt x="1350" y="1033"/>
                      <a:pt x="1577" y="1005"/>
                      <a:pt x="1589" y="1005"/>
                    </a:cubicBezTo>
                    <a:cubicBezTo>
                      <a:pt x="1601" y="1005"/>
                      <a:pt x="1369" y="1058"/>
                      <a:pt x="1357" y="1108"/>
                    </a:cubicBezTo>
                    <a:cubicBezTo>
                      <a:pt x="1344" y="1160"/>
                      <a:pt x="1378" y="1212"/>
                      <a:pt x="1396" y="1327"/>
                    </a:cubicBezTo>
                    <a:cubicBezTo>
                      <a:pt x="1414" y="1443"/>
                      <a:pt x="1545" y="1870"/>
                      <a:pt x="1658" y="1934"/>
                    </a:cubicBezTo>
                    <a:cubicBezTo>
                      <a:pt x="1774" y="1995"/>
                      <a:pt x="1751" y="1990"/>
                      <a:pt x="2102" y="1988"/>
                    </a:cubicBezTo>
                    <a:cubicBezTo>
                      <a:pt x="2452" y="1988"/>
                      <a:pt x="3059" y="1990"/>
                      <a:pt x="3418" y="1929"/>
                    </a:cubicBezTo>
                    <a:cubicBezTo>
                      <a:pt x="3776" y="1866"/>
                      <a:pt x="3998" y="1384"/>
                      <a:pt x="4079" y="1257"/>
                    </a:cubicBezTo>
                    <a:cubicBezTo>
                      <a:pt x="4161" y="1130"/>
                      <a:pt x="4233" y="994"/>
                      <a:pt x="4283" y="949"/>
                    </a:cubicBezTo>
                    <a:cubicBezTo>
                      <a:pt x="4330" y="904"/>
                      <a:pt x="4394" y="856"/>
                      <a:pt x="4466" y="832"/>
                    </a:cubicBezTo>
                    <a:cubicBezTo>
                      <a:pt x="4536" y="804"/>
                      <a:pt x="4570" y="811"/>
                      <a:pt x="4640" y="816"/>
                    </a:cubicBezTo>
                    <a:cubicBezTo>
                      <a:pt x="4708" y="820"/>
                      <a:pt x="4767" y="843"/>
                      <a:pt x="4808" y="850"/>
                    </a:cubicBezTo>
                    <a:cubicBezTo>
                      <a:pt x="4851" y="859"/>
                      <a:pt x="4848" y="847"/>
                      <a:pt x="4848" y="854"/>
                    </a:cubicBezTo>
                    <a:cubicBezTo>
                      <a:pt x="4846" y="863"/>
                      <a:pt x="4853" y="832"/>
                      <a:pt x="4803" y="890"/>
                    </a:cubicBezTo>
                    <a:cubicBezTo>
                      <a:pt x="4753" y="947"/>
                      <a:pt x="4681" y="1074"/>
                      <a:pt x="4599" y="1144"/>
                    </a:cubicBezTo>
                    <a:cubicBezTo>
                      <a:pt x="4518" y="1212"/>
                      <a:pt x="4468" y="1214"/>
                      <a:pt x="4400" y="1232"/>
                    </a:cubicBezTo>
                    <a:cubicBezTo>
                      <a:pt x="4332" y="1252"/>
                      <a:pt x="4292" y="1228"/>
                      <a:pt x="4262" y="1237"/>
                    </a:cubicBezTo>
                    <a:cubicBezTo>
                      <a:pt x="4231" y="1248"/>
                      <a:pt x="4253" y="1221"/>
                      <a:pt x="4247" y="1282"/>
                    </a:cubicBezTo>
                    <a:cubicBezTo>
                      <a:pt x="4240" y="1343"/>
                      <a:pt x="4240" y="1415"/>
                      <a:pt x="4226" y="1547"/>
                    </a:cubicBezTo>
                    <a:cubicBezTo>
                      <a:pt x="4215" y="1676"/>
                      <a:pt x="4129" y="2214"/>
                      <a:pt x="3930" y="2321"/>
                    </a:cubicBezTo>
                    <a:cubicBezTo>
                      <a:pt x="3728" y="2425"/>
                      <a:pt x="3550" y="2432"/>
                      <a:pt x="3190" y="2465"/>
                    </a:cubicBezTo>
                    <a:cubicBezTo>
                      <a:pt x="2830" y="2497"/>
                      <a:pt x="2486" y="2495"/>
                      <a:pt x="2131" y="2490"/>
                    </a:cubicBezTo>
                    <a:cubicBezTo>
                      <a:pt x="1776" y="2484"/>
                      <a:pt x="1622" y="2486"/>
                      <a:pt x="1416" y="2441"/>
                    </a:cubicBezTo>
                    <a:cubicBezTo>
                      <a:pt x="1210" y="2393"/>
                      <a:pt x="1195" y="2355"/>
                      <a:pt x="1104" y="2262"/>
                    </a:cubicBezTo>
                    <a:cubicBezTo>
                      <a:pt x="1011" y="2167"/>
                      <a:pt x="1014" y="2121"/>
                      <a:pt x="959" y="1968"/>
                    </a:cubicBezTo>
                    <a:cubicBezTo>
                      <a:pt x="905" y="1814"/>
                      <a:pt x="878" y="1635"/>
                      <a:pt x="835" y="1497"/>
                    </a:cubicBezTo>
                    <a:cubicBezTo>
                      <a:pt x="792" y="1357"/>
                      <a:pt x="778" y="1327"/>
                      <a:pt x="747" y="1273"/>
                    </a:cubicBezTo>
                    <a:cubicBezTo>
                      <a:pt x="713" y="1219"/>
                      <a:pt x="681" y="1230"/>
                      <a:pt x="672" y="1223"/>
                    </a:cubicBezTo>
                    <a:cubicBezTo>
                      <a:pt x="661" y="1216"/>
                      <a:pt x="611" y="1284"/>
                      <a:pt x="511" y="1307"/>
                    </a:cubicBezTo>
                    <a:close/>
                  </a:path>
                </a:pathLst>
              </a:custGeom>
              <a:solidFill>
                <a:srgbClr val="34A3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5490" y="7132"/>
                <a:ext cx="270" cy="0"/>
              </a:xfrm>
              <a:prstGeom prst="line">
                <a:avLst/>
              </a:prstGeom>
              <a:ln w="12700" cap="rnd">
                <a:solidFill>
                  <a:srgbClr val="34A3D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5875" y="7188"/>
                <a:ext cx="510" cy="0"/>
              </a:xfrm>
              <a:prstGeom prst="line">
                <a:avLst/>
              </a:prstGeom>
              <a:ln w="12700" cap="rnd">
                <a:solidFill>
                  <a:srgbClr val="34A3DC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Untitled8 (2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840" y="1594485"/>
            <a:ext cx="3871595" cy="4605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552315" y="1541780"/>
            <a:ext cx="3879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四、拓展评价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920" y="3186514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83160" y="778012"/>
            <a:ext cx="385365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制作网页宣传地方文化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 rot="16200000">
            <a:off x="2179473" y="2375837"/>
            <a:ext cx="1130095" cy="1629029"/>
            <a:chOff x="1132852" y="1215112"/>
            <a:chExt cx="1248082" cy="1799107"/>
          </a:xfrm>
        </p:grpSpPr>
        <p:sp>
          <p:nvSpPr>
            <p:cNvPr id="12" name="Oval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22"/>
            <p:cNvSpPr txBox="1"/>
            <p:nvPr>
              <p:custDataLst>
                <p:tags r:id="rId12"/>
              </p:custDataLst>
            </p:nvPr>
          </p:nvSpPr>
          <p:spPr>
            <a:xfrm rot="5400000">
              <a:off x="140182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 rot="16200000">
            <a:off x="3225327" y="3745953"/>
            <a:ext cx="1130095" cy="1629029"/>
            <a:chOff x="4791477" y="1215112"/>
            <a:chExt cx="1248082" cy="1799107"/>
          </a:xfrm>
        </p:grpSpPr>
        <p:sp>
          <p:nvSpPr>
            <p:cNvPr id="16" name="Oval 2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文本框 24"/>
            <p:cNvSpPr txBox="1"/>
            <p:nvPr>
              <p:custDataLst>
                <p:tags r:id="rId9"/>
              </p:custDataLst>
            </p:nvPr>
          </p:nvSpPr>
          <p:spPr>
            <a:xfrm rot="5400000"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3"/>
            </p:custDataLst>
          </p:nvPr>
        </p:nvSpPr>
        <p:spPr>
          <a:xfrm>
            <a:off x="3380972" y="273085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思维提升</a:t>
            </a:r>
            <a:endParaRPr lang="en-US" altLang="zh-CN" sz="24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MH_Text_1"/>
          <p:cNvSpPr/>
          <p:nvPr>
            <p:custDataLst>
              <p:tags r:id="rId4"/>
            </p:custDataLst>
          </p:nvPr>
        </p:nvSpPr>
        <p:spPr>
          <a:xfrm>
            <a:off x="4409975" y="4069693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举一反三</a:t>
            </a:r>
          </a:p>
        </p:txBody>
      </p: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3790315" y="3120390"/>
            <a:ext cx="43637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归纳网页编辑流程</a:t>
            </a:r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4837192" y="4452126"/>
            <a:ext cx="50800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解决其他的生活和学习问题迁移方法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项目情境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9222" y="157142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用互联网传播地方文化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578913" y="6414765"/>
            <a:ext cx="322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用互联网传播徽文化</a:t>
            </a:r>
          </a:p>
        </p:txBody>
      </p:sp>
      <p:pic>
        <p:nvPicPr>
          <p:cNvPr id="2" name="视频1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0330" y="1476375"/>
            <a:ext cx="7451090" cy="419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0" grpId="0" bldLvl="0" animBg="1"/>
      <p:bldP spid="131" grpId="0" bldLvl="0" animBg="1"/>
      <p:bldP spid="128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389759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思维提升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19225" y="2595245"/>
            <a:ext cx="4422140" cy="19602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</a:rPr>
              <a:t>请你用思维导图的方式，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总结本节课所学内容，归纳网页编辑时的流程与步骤。汇报小组内的编辑的方法，分享经验。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pic>
        <p:nvPicPr>
          <p:cNvPr id="4" name="图片 3" descr="7b0a20202020227069636672616d65646573223a20222670666d38303230373535303437262673707432312d312626626474303026267764743235353026266f726773697a653030262670667431363626220a7d0a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7331710" y="835025"/>
            <a:ext cx="3434080" cy="5358130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544830" y="2049145"/>
            <a:ext cx="5765800" cy="2852420"/>
            <a:chOff x="3289509" y="1958340"/>
            <a:chExt cx="5727642" cy="2941896"/>
          </a:xfrm>
        </p:grpSpPr>
        <p:grpSp>
          <p:nvGrpSpPr>
            <p:cNvPr id="38" name="图形 35"/>
            <p:cNvGrpSpPr/>
            <p:nvPr/>
          </p:nvGrpSpPr>
          <p:grpSpPr>
            <a:xfrm>
              <a:off x="5578792" y="1958340"/>
              <a:ext cx="1136676" cy="672464"/>
              <a:chOff x="5578792" y="1958340"/>
              <a:chExt cx="1136676" cy="672464"/>
            </a:xfrm>
          </p:grpSpPr>
          <p:grpSp>
            <p:nvGrpSpPr>
              <p:cNvPr id="39" name="图形 35"/>
              <p:cNvGrpSpPr/>
              <p:nvPr/>
            </p:nvGrpSpPr>
            <p:grpSpPr>
              <a:xfrm>
                <a:off x="5578792" y="1958340"/>
                <a:ext cx="560070" cy="672464"/>
                <a:chOff x="5578792" y="1958340"/>
                <a:chExt cx="560070" cy="672464"/>
              </a:xfrm>
            </p:grpSpPr>
            <p:sp>
              <p:nvSpPr>
                <p:cNvPr id="40" name="任意多边形: 形状 39"/>
                <p:cNvSpPr/>
                <p:nvPr/>
              </p:nvSpPr>
              <p:spPr>
                <a:xfrm>
                  <a:off x="5578792" y="2070734"/>
                  <a:ext cx="560070" cy="560069"/>
                </a:xfrm>
                <a:custGeom>
                  <a:avLst/>
                  <a:gdLst>
                    <a:gd name="connsiteX0" fmla="*/ 560070 w 560070"/>
                    <a:gd name="connsiteY0" fmla="*/ 280035 h 560069"/>
                    <a:gd name="connsiteX1" fmla="*/ 280035 w 560070"/>
                    <a:gd name="connsiteY1" fmla="*/ 560070 h 560069"/>
                    <a:gd name="connsiteX2" fmla="*/ 207645 w 560070"/>
                    <a:gd name="connsiteY2" fmla="*/ 550545 h 560069"/>
                    <a:gd name="connsiteX3" fmla="*/ 0 w 560070"/>
                    <a:gd name="connsiteY3" fmla="*/ 280035 h 560069"/>
                    <a:gd name="connsiteX4" fmla="*/ 207645 w 560070"/>
                    <a:gd name="connsiteY4" fmla="*/ 9525 h 560069"/>
                    <a:gd name="connsiteX5" fmla="*/ 280035 w 560070"/>
                    <a:gd name="connsiteY5" fmla="*/ 0 h 560069"/>
                    <a:gd name="connsiteX6" fmla="*/ 560070 w 560070"/>
                    <a:gd name="connsiteY6" fmla="*/ 280035 h 56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0070" h="560069">
                      <a:moveTo>
                        <a:pt x="560070" y="280035"/>
                      </a:moveTo>
                      <a:cubicBezTo>
                        <a:pt x="560070" y="434340"/>
                        <a:pt x="434340" y="560070"/>
                        <a:pt x="280035" y="560070"/>
                      </a:cubicBezTo>
                      <a:cubicBezTo>
                        <a:pt x="255270" y="560070"/>
                        <a:pt x="231458" y="557213"/>
                        <a:pt x="207645" y="550545"/>
                      </a:cubicBezTo>
                      <a:cubicBezTo>
                        <a:pt x="87630" y="519113"/>
                        <a:pt x="0" y="409575"/>
                        <a:pt x="0" y="280035"/>
                      </a:cubicBezTo>
                      <a:cubicBezTo>
                        <a:pt x="0" y="150495"/>
                        <a:pt x="88583" y="40958"/>
                        <a:pt x="207645" y="9525"/>
                      </a:cubicBezTo>
                      <a:cubicBezTo>
                        <a:pt x="230505" y="3810"/>
                        <a:pt x="254317" y="0"/>
                        <a:pt x="280035" y="0"/>
                      </a:cubicBezTo>
                      <a:cubicBezTo>
                        <a:pt x="434340" y="0"/>
                        <a:pt x="560070" y="124778"/>
                        <a:pt x="560070" y="280035"/>
                      </a:cubicBezTo>
                      <a:close/>
                    </a:path>
                  </a:pathLst>
                </a:custGeom>
                <a:solidFill>
                  <a:srgbClr val="FFFFE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>
                <a:xfrm>
                  <a:off x="5579745" y="2080259"/>
                  <a:ext cx="415289" cy="541019"/>
                </a:xfrm>
                <a:custGeom>
                  <a:avLst/>
                  <a:gdLst>
                    <a:gd name="connsiteX0" fmla="*/ 415290 w 415289"/>
                    <a:gd name="connsiteY0" fmla="*/ 270510 h 541019"/>
                    <a:gd name="connsiteX1" fmla="*/ 207645 w 415289"/>
                    <a:gd name="connsiteY1" fmla="*/ 541020 h 541019"/>
                    <a:gd name="connsiteX2" fmla="*/ 0 w 415289"/>
                    <a:gd name="connsiteY2" fmla="*/ 270510 h 541019"/>
                    <a:gd name="connsiteX3" fmla="*/ 207645 w 415289"/>
                    <a:gd name="connsiteY3" fmla="*/ 0 h 541019"/>
                    <a:gd name="connsiteX4" fmla="*/ 415290 w 415289"/>
                    <a:gd name="connsiteY4" fmla="*/ 270510 h 5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289" h="541019">
                      <a:moveTo>
                        <a:pt x="415290" y="270510"/>
                      </a:moveTo>
                      <a:cubicBezTo>
                        <a:pt x="415290" y="400050"/>
                        <a:pt x="326708" y="509588"/>
                        <a:pt x="207645" y="541020"/>
                      </a:cubicBezTo>
                      <a:cubicBezTo>
                        <a:pt x="87630" y="509588"/>
                        <a:pt x="0" y="400050"/>
                        <a:pt x="0" y="270510"/>
                      </a:cubicBezTo>
                      <a:cubicBezTo>
                        <a:pt x="0" y="140970"/>
                        <a:pt x="88583" y="31433"/>
                        <a:pt x="207645" y="0"/>
                      </a:cubicBezTo>
                      <a:cubicBezTo>
                        <a:pt x="326708" y="31433"/>
                        <a:pt x="415290" y="140018"/>
                        <a:pt x="415290" y="270510"/>
                      </a:cubicBezTo>
                      <a:close/>
                    </a:path>
                  </a:pathLst>
                </a:custGeom>
                <a:solidFill>
                  <a:srgbClr val="4485F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5676900" y="1985962"/>
                  <a:ext cx="55245" cy="111442"/>
                </a:xfrm>
                <a:custGeom>
                  <a:avLst/>
                  <a:gdLst>
                    <a:gd name="connsiteX0" fmla="*/ 0 w 55245"/>
                    <a:gd name="connsiteY0" fmla="*/ 0 h 111442"/>
                    <a:gd name="connsiteX1" fmla="*/ 55245 w 55245"/>
                    <a:gd name="connsiteY1" fmla="*/ 111443 h 11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5" h="111442">
                      <a:moveTo>
                        <a:pt x="0" y="0"/>
                      </a:moveTo>
                      <a:lnTo>
                        <a:pt x="55245" y="111443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5794057" y="1958340"/>
                  <a:ext cx="54292" cy="112395"/>
                </a:xfrm>
                <a:custGeom>
                  <a:avLst/>
                  <a:gdLst>
                    <a:gd name="connsiteX0" fmla="*/ 0 w 54292"/>
                    <a:gd name="connsiteY0" fmla="*/ 0 h 112395"/>
                    <a:gd name="connsiteX1" fmla="*/ 54293 w 54292"/>
                    <a:gd name="connsiteY1" fmla="*/ 112395 h 11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92" h="112395">
                      <a:moveTo>
                        <a:pt x="0" y="0"/>
                      </a:moveTo>
                      <a:lnTo>
                        <a:pt x="54293" y="112395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4" name="图形 35"/>
              <p:cNvGrpSpPr/>
              <p:nvPr/>
            </p:nvGrpSpPr>
            <p:grpSpPr>
              <a:xfrm>
                <a:off x="6155055" y="1958340"/>
                <a:ext cx="560413" cy="671950"/>
                <a:chOff x="6155055" y="1958340"/>
                <a:chExt cx="560413" cy="671950"/>
              </a:xfrm>
            </p:grpSpPr>
            <p:sp>
              <p:nvSpPr>
                <p:cNvPr id="45" name="任意多边形: 形状 44"/>
                <p:cNvSpPr/>
                <p:nvPr/>
              </p:nvSpPr>
              <p:spPr>
                <a:xfrm>
                  <a:off x="6155055" y="2070567"/>
                  <a:ext cx="560413" cy="559723"/>
                </a:xfrm>
                <a:custGeom>
                  <a:avLst/>
                  <a:gdLst>
                    <a:gd name="connsiteX0" fmla="*/ 0 w 560069"/>
                    <a:gd name="connsiteY0" fmla="*/ 280035 h 560069"/>
                    <a:gd name="connsiteX1" fmla="*/ 280035 w 560069"/>
                    <a:gd name="connsiteY1" fmla="*/ 560070 h 560069"/>
                    <a:gd name="connsiteX2" fmla="*/ 352425 w 560069"/>
                    <a:gd name="connsiteY2" fmla="*/ 550545 h 560069"/>
                    <a:gd name="connsiteX3" fmla="*/ 560070 w 560069"/>
                    <a:gd name="connsiteY3" fmla="*/ 280035 h 560069"/>
                    <a:gd name="connsiteX4" fmla="*/ 352425 w 560069"/>
                    <a:gd name="connsiteY4" fmla="*/ 9525 h 560069"/>
                    <a:gd name="connsiteX5" fmla="*/ 280035 w 560069"/>
                    <a:gd name="connsiteY5" fmla="*/ 0 h 560069"/>
                    <a:gd name="connsiteX6" fmla="*/ 0 w 560069"/>
                    <a:gd name="connsiteY6" fmla="*/ 280035 h 56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0069" h="560069">
                      <a:moveTo>
                        <a:pt x="0" y="280035"/>
                      </a:moveTo>
                      <a:cubicBezTo>
                        <a:pt x="0" y="434340"/>
                        <a:pt x="125730" y="560070"/>
                        <a:pt x="280035" y="560070"/>
                      </a:cubicBezTo>
                      <a:cubicBezTo>
                        <a:pt x="304800" y="560070"/>
                        <a:pt x="328613" y="557213"/>
                        <a:pt x="352425" y="550545"/>
                      </a:cubicBezTo>
                      <a:cubicBezTo>
                        <a:pt x="472440" y="519113"/>
                        <a:pt x="560070" y="409575"/>
                        <a:pt x="560070" y="280035"/>
                      </a:cubicBezTo>
                      <a:cubicBezTo>
                        <a:pt x="560070" y="150495"/>
                        <a:pt x="471488" y="40958"/>
                        <a:pt x="352425" y="9525"/>
                      </a:cubicBezTo>
                      <a:cubicBezTo>
                        <a:pt x="329565" y="3810"/>
                        <a:pt x="305752" y="0"/>
                        <a:pt x="280035" y="0"/>
                      </a:cubicBezTo>
                      <a:cubicBezTo>
                        <a:pt x="124777" y="0"/>
                        <a:pt x="0" y="124778"/>
                        <a:pt x="0" y="280035"/>
                      </a:cubicBezTo>
                      <a:close/>
                    </a:path>
                  </a:pathLst>
                </a:custGeom>
                <a:solidFill>
                  <a:srgbClr val="FFFFE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6298882" y="2080259"/>
                  <a:ext cx="415290" cy="541019"/>
                </a:xfrm>
                <a:custGeom>
                  <a:avLst/>
                  <a:gdLst>
                    <a:gd name="connsiteX0" fmla="*/ 0 w 415290"/>
                    <a:gd name="connsiteY0" fmla="*/ 270510 h 541019"/>
                    <a:gd name="connsiteX1" fmla="*/ 207645 w 415290"/>
                    <a:gd name="connsiteY1" fmla="*/ 541020 h 541019"/>
                    <a:gd name="connsiteX2" fmla="*/ 415290 w 415290"/>
                    <a:gd name="connsiteY2" fmla="*/ 270510 h 541019"/>
                    <a:gd name="connsiteX3" fmla="*/ 207645 w 415290"/>
                    <a:gd name="connsiteY3" fmla="*/ 0 h 541019"/>
                    <a:gd name="connsiteX4" fmla="*/ 0 w 415290"/>
                    <a:gd name="connsiteY4" fmla="*/ 270510 h 5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290" h="541019">
                      <a:moveTo>
                        <a:pt x="0" y="270510"/>
                      </a:moveTo>
                      <a:cubicBezTo>
                        <a:pt x="0" y="400050"/>
                        <a:pt x="88583" y="509588"/>
                        <a:pt x="207645" y="541020"/>
                      </a:cubicBezTo>
                      <a:cubicBezTo>
                        <a:pt x="327660" y="509588"/>
                        <a:pt x="415290" y="400050"/>
                        <a:pt x="415290" y="270510"/>
                      </a:cubicBezTo>
                      <a:cubicBezTo>
                        <a:pt x="415290" y="140970"/>
                        <a:pt x="326708" y="31433"/>
                        <a:pt x="207645" y="0"/>
                      </a:cubicBezTo>
                      <a:cubicBezTo>
                        <a:pt x="88583" y="31433"/>
                        <a:pt x="0" y="140018"/>
                        <a:pt x="0" y="270510"/>
                      </a:cubicBezTo>
                      <a:close/>
                    </a:path>
                  </a:pathLst>
                </a:custGeom>
                <a:solidFill>
                  <a:srgbClr val="4485F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6561772" y="1985962"/>
                  <a:ext cx="54292" cy="111442"/>
                </a:xfrm>
                <a:custGeom>
                  <a:avLst/>
                  <a:gdLst>
                    <a:gd name="connsiteX0" fmla="*/ 54293 w 54292"/>
                    <a:gd name="connsiteY0" fmla="*/ 0 h 111442"/>
                    <a:gd name="connsiteX1" fmla="*/ 0 w 54292"/>
                    <a:gd name="connsiteY1" fmla="*/ 111443 h 11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92" h="111442">
                      <a:moveTo>
                        <a:pt x="54293" y="0"/>
                      </a:moveTo>
                      <a:lnTo>
                        <a:pt x="0" y="111443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6444615" y="1958340"/>
                  <a:ext cx="55244" cy="112395"/>
                </a:xfrm>
                <a:custGeom>
                  <a:avLst/>
                  <a:gdLst>
                    <a:gd name="connsiteX0" fmla="*/ 55245 w 55244"/>
                    <a:gd name="connsiteY0" fmla="*/ 0 h 112395"/>
                    <a:gd name="connsiteX1" fmla="*/ 0 w 55244"/>
                    <a:gd name="connsiteY1" fmla="*/ 112395 h 11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4" h="112395">
                      <a:moveTo>
                        <a:pt x="55245" y="0"/>
                      </a:moveTo>
                      <a:lnTo>
                        <a:pt x="0" y="112395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9" name="任意多边形: 形状 48"/>
            <p:cNvSpPr/>
            <p:nvPr/>
          </p:nvSpPr>
          <p:spPr>
            <a:xfrm>
              <a:off x="3573780" y="2323147"/>
              <a:ext cx="5146357" cy="2390774"/>
            </a:xfrm>
            <a:custGeom>
              <a:avLst/>
              <a:gdLst>
                <a:gd name="connsiteX0" fmla="*/ 3239453 w 5146357"/>
                <a:gd name="connsiteY0" fmla="*/ 0 h 2390774"/>
                <a:gd name="connsiteX1" fmla="*/ 5024438 w 5146357"/>
                <a:gd name="connsiteY1" fmla="*/ 0 h 2390774"/>
                <a:gd name="connsiteX2" fmla="*/ 5146358 w 5146357"/>
                <a:gd name="connsiteY2" fmla="*/ 121920 h 2390774"/>
                <a:gd name="connsiteX3" fmla="*/ 5146358 w 5146357"/>
                <a:gd name="connsiteY3" fmla="*/ 2268855 h 2390774"/>
                <a:gd name="connsiteX4" fmla="*/ 5024438 w 5146357"/>
                <a:gd name="connsiteY4" fmla="*/ 2390775 h 2390774"/>
                <a:gd name="connsiteX5" fmla="*/ 121920 w 5146357"/>
                <a:gd name="connsiteY5" fmla="*/ 2390775 h 2390774"/>
                <a:gd name="connsiteX6" fmla="*/ 0 w 5146357"/>
                <a:gd name="connsiteY6" fmla="*/ 2268855 h 2390774"/>
                <a:gd name="connsiteX7" fmla="*/ 0 w 5146357"/>
                <a:gd name="connsiteY7" fmla="*/ 122872 h 2390774"/>
                <a:gd name="connsiteX8" fmla="*/ 121920 w 5146357"/>
                <a:gd name="connsiteY8" fmla="*/ 952 h 2390774"/>
                <a:gd name="connsiteX9" fmla="*/ 1846898 w 5146357"/>
                <a:gd name="connsiteY9" fmla="*/ 952 h 239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46357" h="2390774">
                  <a:moveTo>
                    <a:pt x="3239453" y="0"/>
                  </a:moveTo>
                  <a:lnTo>
                    <a:pt x="5024438" y="0"/>
                  </a:lnTo>
                  <a:cubicBezTo>
                    <a:pt x="5091113" y="0"/>
                    <a:pt x="5146358" y="55245"/>
                    <a:pt x="5146358" y="121920"/>
                  </a:cubicBezTo>
                  <a:lnTo>
                    <a:pt x="5146358" y="2268855"/>
                  </a:lnTo>
                  <a:cubicBezTo>
                    <a:pt x="5146358" y="2335530"/>
                    <a:pt x="5091113" y="2390775"/>
                    <a:pt x="5024438" y="2390775"/>
                  </a:cubicBezTo>
                  <a:lnTo>
                    <a:pt x="121920" y="2390775"/>
                  </a:lnTo>
                  <a:cubicBezTo>
                    <a:pt x="55245" y="2390775"/>
                    <a:pt x="0" y="2335530"/>
                    <a:pt x="0" y="2268855"/>
                  </a:cubicBezTo>
                  <a:lnTo>
                    <a:pt x="0" y="122872"/>
                  </a:lnTo>
                  <a:cubicBezTo>
                    <a:pt x="0" y="56197"/>
                    <a:pt x="55245" y="952"/>
                    <a:pt x="121920" y="952"/>
                  </a:cubicBezTo>
                  <a:lnTo>
                    <a:pt x="1846898" y="952"/>
                  </a:lnTo>
                </a:path>
              </a:pathLst>
            </a:custGeom>
            <a:noFill/>
            <a:ln w="30517" cap="flat">
              <a:solidFill>
                <a:srgbClr val="1A5CD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0" name="图形 35"/>
            <p:cNvGrpSpPr/>
            <p:nvPr/>
          </p:nvGrpSpPr>
          <p:grpSpPr>
            <a:xfrm>
              <a:off x="3387168" y="4032434"/>
              <a:ext cx="939536" cy="867802"/>
              <a:chOff x="3387168" y="4032434"/>
              <a:chExt cx="939536" cy="867802"/>
            </a:xfrm>
            <a:solidFill>
              <a:srgbClr val="FFFFEE"/>
            </a:solidFill>
          </p:grpSpPr>
          <p:sp>
            <p:nvSpPr>
              <p:cNvPr id="51" name="任意多边形: 形状 50"/>
              <p:cNvSpPr/>
              <p:nvPr/>
            </p:nvSpPr>
            <p:spPr>
              <a:xfrm>
                <a:off x="3387168" y="4032434"/>
                <a:ext cx="939536" cy="867802"/>
              </a:xfrm>
              <a:custGeom>
                <a:avLst/>
                <a:gdLst>
                  <a:gd name="connsiteX0" fmla="*/ 840026 w 939536"/>
                  <a:gd name="connsiteY0" fmla="*/ 688156 h 867802"/>
                  <a:gd name="connsiteX1" fmla="*/ 840026 w 939536"/>
                  <a:gd name="connsiteY1" fmla="*/ 688156 h 867802"/>
                  <a:gd name="connsiteX2" fmla="*/ 727631 w 939536"/>
                  <a:gd name="connsiteY2" fmla="*/ 613860 h 867802"/>
                  <a:gd name="connsiteX3" fmla="*/ 646669 w 939536"/>
                  <a:gd name="connsiteY3" fmla="*/ 630053 h 867802"/>
                  <a:gd name="connsiteX4" fmla="*/ 926704 w 939536"/>
                  <a:gd name="connsiteY4" fmla="*/ 205238 h 867802"/>
                  <a:gd name="connsiteX5" fmla="*/ 904796 w 939536"/>
                  <a:gd name="connsiteY5" fmla="*/ 97606 h 867802"/>
                  <a:gd name="connsiteX6" fmla="*/ 797164 w 939536"/>
                  <a:gd name="connsiteY6" fmla="*/ 119513 h 867802"/>
                  <a:gd name="connsiteX7" fmla="*/ 546656 w 939536"/>
                  <a:gd name="connsiteY7" fmla="*/ 500513 h 867802"/>
                  <a:gd name="connsiteX8" fmla="*/ 308531 w 939536"/>
                  <a:gd name="connsiteY8" fmla="*/ 343351 h 867802"/>
                  <a:gd name="connsiteX9" fmla="*/ 286624 w 939536"/>
                  <a:gd name="connsiteY9" fmla="*/ 330968 h 867802"/>
                  <a:gd name="connsiteX10" fmla="*/ 425689 w 939536"/>
                  <a:gd name="connsiteY10" fmla="*/ 120466 h 867802"/>
                  <a:gd name="connsiteX11" fmla="*/ 403781 w 939536"/>
                  <a:gd name="connsiteY11" fmla="*/ 12833 h 867802"/>
                  <a:gd name="connsiteX12" fmla="*/ 403781 w 939536"/>
                  <a:gd name="connsiteY12" fmla="*/ 12833 h 867802"/>
                  <a:gd name="connsiteX13" fmla="*/ 296149 w 939536"/>
                  <a:gd name="connsiteY13" fmla="*/ 34741 h 867802"/>
                  <a:gd name="connsiteX14" fmla="*/ 58976 w 939536"/>
                  <a:gd name="connsiteY14" fmla="*/ 393833 h 867802"/>
                  <a:gd name="connsiteX15" fmla="*/ 55166 w 939536"/>
                  <a:gd name="connsiteY15" fmla="*/ 398596 h 867802"/>
                  <a:gd name="connsiteX16" fmla="*/ 29449 w 939536"/>
                  <a:gd name="connsiteY16" fmla="*/ 437648 h 867802"/>
                  <a:gd name="connsiteX17" fmla="*/ 80884 w 939536"/>
                  <a:gd name="connsiteY17" fmla="*/ 687203 h 867802"/>
                  <a:gd name="connsiteX18" fmla="*/ 295196 w 939536"/>
                  <a:gd name="connsiteY18" fmla="*/ 829126 h 867802"/>
                  <a:gd name="connsiteX19" fmla="*/ 500936 w 939536"/>
                  <a:gd name="connsiteY19" fmla="*/ 854843 h 867802"/>
                  <a:gd name="connsiteX20" fmla="*/ 766684 w 939536"/>
                  <a:gd name="connsiteY20" fmla="*/ 800551 h 867802"/>
                  <a:gd name="connsiteX21" fmla="*/ 840026 w 939536"/>
                  <a:gd name="connsiteY21" fmla="*/ 688156 h 867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39536" h="867802">
                    <a:moveTo>
                      <a:pt x="840026" y="688156"/>
                    </a:moveTo>
                    <a:lnTo>
                      <a:pt x="840026" y="688156"/>
                    </a:lnTo>
                    <a:cubicBezTo>
                      <a:pt x="829549" y="636721"/>
                      <a:pt x="779066" y="603383"/>
                      <a:pt x="727631" y="613860"/>
                    </a:cubicBezTo>
                    <a:lnTo>
                      <a:pt x="646669" y="630053"/>
                    </a:lnTo>
                    <a:lnTo>
                      <a:pt x="926704" y="205238"/>
                    </a:lnTo>
                    <a:cubicBezTo>
                      <a:pt x="950516" y="169996"/>
                      <a:pt x="940039" y="121418"/>
                      <a:pt x="904796" y="97606"/>
                    </a:cubicBezTo>
                    <a:cubicBezTo>
                      <a:pt x="869554" y="73793"/>
                      <a:pt x="820976" y="84271"/>
                      <a:pt x="797164" y="119513"/>
                    </a:cubicBezTo>
                    <a:lnTo>
                      <a:pt x="546656" y="500513"/>
                    </a:lnTo>
                    <a:lnTo>
                      <a:pt x="308531" y="343351"/>
                    </a:lnTo>
                    <a:cubicBezTo>
                      <a:pt x="301864" y="338588"/>
                      <a:pt x="294244" y="334778"/>
                      <a:pt x="286624" y="330968"/>
                    </a:cubicBezTo>
                    <a:lnTo>
                      <a:pt x="425689" y="120466"/>
                    </a:lnTo>
                    <a:cubicBezTo>
                      <a:pt x="449501" y="85223"/>
                      <a:pt x="439024" y="36646"/>
                      <a:pt x="403781" y="12833"/>
                    </a:cubicBezTo>
                    <a:lnTo>
                      <a:pt x="403781" y="12833"/>
                    </a:lnTo>
                    <a:cubicBezTo>
                      <a:pt x="368539" y="-10979"/>
                      <a:pt x="319961" y="-502"/>
                      <a:pt x="296149" y="34741"/>
                    </a:cubicBezTo>
                    <a:lnTo>
                      <a:pt x="58976" y="393833"/>
                    </a:lnTo>
                    <a:lnTo>
                      <a:pt x="55166" y="398596"/>
                    </a:lnTo>
                    <a:lnTo>
                      <a:pt x="29449" y="437648"/>
                    </a:lnTo>
                    <a:cubicBezTo>
                      <a:pt x="-24844" y="520516"/>
                      <a:pt x="-1984" y="632910"/>
                      <a:pt x="80884" y="687203"/>
                    </a:cubicBezTo>
                    <a:lnTo>
                      <a:pt x="295196" y="829126"/>
                    </a:lnTo>
                    <a:cubicBezTo>
                      <a:pt x="358061" y="871035"/>
                      <a:pt x="434261" y="877703"/>
                      <a:pt x="500936" y="854843"/>
                    </a:cubicBezTo>
                    <a:lnTo>
                      <a:pt x="766684" y="800551"/>
                    </a:lnTo>
                    <a:cubicBezTo>
                      <a:pt x="817166" y="790073"/>
                      <a:pt x="850504" y="739591"/>
                      <a:pt x="840026" y="688156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3551244" y="4246569"/>
                <a:ext cx="321295" cy="398643"/>
              </a:xfrm>
              <a:custGeom>
                <a:avLst/>
                <a:gdLst>
                  <a:gd name="connsiteX0" fmla="*/ 60635 w 321295"/>
                  <a:gd name="connsiteY0" fmla="*/ 389248 h 398643"/>
                  <a:gd name="connsiteX1" fmla="*/ 25393 w 321295"/>
                  <a:gd name="connsiteY1" fmla="*/ 366387 h 398643"/>
                  <a:gd name="connsiteX2" fmla="*/ 9200 w 321295"/>
                  <a:gd name="connsiteY2" fmla="*/ 288283 h 398643"/>
                  <a:gd name="connsiteX3" fmla="*/ 182555 w 321295"/>
                  <a:gd name="connsiteY3" fmla="*/ 25393 h 398643"/>
                  <a:gd name="connsiteX4" fmla="*/ 260660 w 321295"/>
                  <a:gd name="connsiteY4" fmla="*/ 9200 h 398643"/>
                  <a:gd name="connsiteX5" fmla="*/ 295903 w 321295"/>
                  <a:gd name="connsiteY5" fmla="*/ 32060 h 398643"/>
                  <a:gd name="connsiteX6" fmla="*/ 312095 w 321295"/>
                  <a:gd name="connsiteY6" fmla="*/ 110165 h 398643"/>
                  <a:gd name="connsiteX7" fmla="*/ 138740 w 321295"/>
                  <a:gd name="connsiteY7" fmla="*/ 372103 h 398643"/>
                  <a:gd name="connsiteX8" fmla="*/ 60635 w 321295"/>
                  <a:gd name="connsiteY8" fmla="*/ 389248 h 39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295" h="398643">
                    <a:moveTo>
                      <a:pt x="60635" y="389248"/>
                    </a:moveTo>
                    <a:lnTo>
                      <a:pt x="25393" y="366387"/>
                    </a:lnTo>
                    <a:cubicBezTo>
                      <a:pt x="-325" y="349243"/>
                      <a:pt x="-7945" y="314000"/>
                      <a:pt x="9200" y="288283"/>
                    </a:cubicBezTo>
                    <a:lnTo>
                      <a:pt x="182555" y="25393"/>
                    </a:lnTo>
                    <a:cubicBezTo>
                      <a:pt x="199700" y="-325"/>
                      <a:pt x="234943" y="-7945"/>
                      <a:pt x="260660" y="9200"/>
                    </a:cubicBezTo>
                    <a:lnTo>
                      <a:pt x="295903" y="32060"/>
                    </a:lnTo>
                    <a:cubicBezTo>
                      <a:pt x="321620" y="49205"/>
                      <a:pt x="329240" y="84448"/>
                      <a:pt x="312095" y="110165"/>
                    </a:cubicBezTo>
                    <a:lnTo>
                      <a:pt x="138740" y="372103"/>
                    </a:lnTo>
                    <a:cubicBezTo>
                      <a:pt x="121595" y="399725"/>
                      <a:pt x="86353" y="406393"/>
                      <a:pt x="60635" y="389248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3680784" y="4333247"/>
                <a:ext cx="321295" cy="397739"/>
              </a:xfrm>
              <a:custGeom>
                <a:avLst/>
                <a:gdLst>
                  <a:gd name="connsiteX0" fmla="*/ 60635 w 321295"/>
                  <a:gd name="connsiteY0" fmla="*/ 388295 h 397739"/>
                  <a:gd name="connsiteX1" fmla="*/ 25393 w 321295"/>
                  <a:gd name="connsiteY1" fmla="*/ 365435 h 397739"/>
                  <a:gd name="connsiteX2" fmla="*/ 9200 w 321295"/>
                  <a:gd name="connsiteY2" fmla="*/ 287330 h 397739"/>
                  <a:gd name="connsiteX3" fmla="*/ 182555 w 321295"/>
                  <a:gd name="connsiteY3" fmla="*/ 25393 h 397739"/>
                  <a:gd name="connsiteX4" fmla="*/ 260660 w 321295"/>
                  <a:gd name="connsiteY4" fmla="*/ 9200 h 397739"/>
                  <a:gd name="connsiteX5" fmla="*/ 295903 w 321295"/>
                  <a:gd name="connsiteY5" fmla="*/ 32060 h 397739"/>
                  <a:gd name="connsiteX6" fmla="*/ 312095 w 321295"/>
                  <a:gd name="connsiteY6" fmla="*/ 110165 h 397739"/>
                  <a:gd name="connsiteX7" fmla="*/ 138740 w 321295"/>
                  <a:gd name="connsiteY7" fmla="*/ 372103 h 397739"/>
                  <a:gd name="connsiteX8" fmla="*/ 60635 w 321295"/>
                  <a:gd name="connsiteY8" fmla="*/ 388295 h 39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295" h="397739">
                    <a:moveTo>
                      <a:pt x="60635" y="388295"/>
                    </a:moveTo>
                    <a:lnTo>
                      <a:pt x="25393" y="365435"/>
                    </a:lnTo>
                    <a:cubicBezTo>
                      <a:pt x="-325" y="348290"/>
                      <a:pt x="-7945" y="313048"/>
                      <a:pt x="9200" y="287330"/>
                    </a:cubicBezTo>
                    <a:lnTo>
                      <a:pt x="182555" y="25393"/>
                    </a:lnTo>
                    <a:cubicBezTo>
                      <a:pt x="199700" y="-325"/>
                      <a:pt x="234943" y="-7945"/>
                      <a:pt x="260660" y="9200"/>
                    </a:cubicBezTo>
                    <a:lnTo>
                      <a:pt x="295903" y="32060"/>
                    </a:lnTo>
                    <a:cubicBezTo>
                      <a:pt x="321620" y="49205"/>
                      <a:pt x="329240" y="84448"/>
                      <a:pt x="312095" y="110165"/>
                    </a:cubicBezTo>
                    <a:lnTo>
                      <a:pt x="138740" y="372103"/>
                    </a:lnTo>
                    <a:cubicBezTo>
                      <a:pt x="121595" y="398773"/>
                      <a:pt x="86353" y="405440"/>
                      <a:pt x="60635" y="388295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3865244" y="4643417"/>
                <a:ext cx="363875" cy="247670"/>
              </a:xfrm>
              <a:custGeom>
                <a:avLst/>
                <a:gdLst>
                  <a:gd name="connsiteX0" fmla="*/ 93345 w 363875"/>
                  <a:gd name="connsiteY0" fmla="*/ 34311 h 247670"/>
                  <a:gd name="connsiteX1" fmla="*/ 249555 w 363875"/>
                  <a:gd name="connsiteY1" fmla="*/ 1926 h 247670"/>
                  <a:gd name="connsiteX2" fmla="*/ 361950 w 363875"/>
                  <a:gd name="connsiteY2" fmla="*/ 76220 h 247670"/>
                  <a:gd name="connsiteX3" fmla="*/ 361950 w 363875"/>
                  <a:gd name="connsiteY3" fmla="*/ 76220 h 247670"/>
                  <a:gd name="connsiteX4" fmla="*/ 287655 w 363875"/>
                  <a:gd name="connsiteY4" fmla="*/ 188615 h 247670"/>
                  <a:gd name="connsiteX5" fmla="*/ 0 w 363875"/>
                  <a:gd name="connsiteY5" fmla="*/ 247670 h 24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3875" h="247670">
                    <a:moveTo>
                      <a:pt x="93345" y="34311"/>
                    </a:moveTo>
                    <a:lnTo>
                      <a:pt x="249555" y="1926"/>
                    </a:lnTo>
                    <a:cubicBezTo>
                      <a:pt x="300990" y="-8552"/>
                      <a:pt x="351472" y="24786"/>
                      <a:pt x="361950" y="76220"/>
                    </a:cubicBezTo>
                    <a:lnTo>
                      <a:pt x="361950" y="76220"/>
                    </a:lnTo>
                    <a:cubicBezTo>
                      <a:pt x="372428" y="127655"/>
                      <a:pt x="339090" y="178138"/>
                      <a:pt x="287655" y="188615"/>
                    </a:cubicBezTo>
                    <a:lnTo>
                      <a:pt x="0" y="247670"/>
                    </a:lnTo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5" name="任意多边形: 形状 54"/>
            <p:cNvSpPr/>
            <p:nvPr/>
          </p:nvSpPr>
          <p:spPr>
            <a:xfrm>
              <a:off x="8439150" y="4391130"/>
              <a:ext cx="371231" cy="505531"/>
            </a:xfrm>
            <a:custGeom>
              <a:avLst/>
              <a:gdLst>
                <a:gd name="connsiteX0" fmla="*/ 0 w 371231"/>
                <a:gd name="connsiteY0" fmla="*/ 34184 h 505531"/>
                <a:gd name="connsiteX1" fmla="*/ 3810 w 371231"/>
                <a:gd name="connsiteY1" fmla="*/ 386609 h 505531"/>
                <a:gd name="connsiteX2" fmla="*/ 38100 w 371231"/>
                <a:gd name="connsiteY2" fmla="*/ 419947 h 505531"/>
                <a:gd name="connsiteX3" fmla="*/ 60007 w 371231"/>
                <a:gd name="connsiteY3" fmla="*/ 411374 h 505531"/>
                <a:gd name="connsiteX4" fmla="*/ 145732 w 371231"/>
                <a:gd name="connsiteY4" fmla="*/ 337079 h 505531"/>
                <a:gd name="connsiteX5" fmla="*/ 233363 w 371231"/>
                <a:gd name="connsiteY5" fmla="*/ 488527 h 505531"/>
                <a:gd name="connsiteX6" fmla="*/ 279082 w 371231"/>
                <a:gd name="connsiteY6" fmla="*/ 500909 h 505531"/>
                <a:gd name="connsiteX7" fmla="*/ 316230 w 371231"/>
                <a:gd name="connsiteY7" fmla="*/ 479954 h 505531"/>
                <a:gd name="connsiteX8" fmla="*/ 328613 w 371231"/>
                <a:gd name="connsiteY8" fmla="*/ 434234 h 505531"/>
                <a:gd name="connsiteX9" fmla="*/ 240982 w 371231"/>
                <a:gd name="connsiteY9" fmla="*/ 282787 h 505531"/>
                <a:gd name="connsiteX10" fmla="*/ 348615 w 371231"/>
                <a:gd name="connsiteY10" fmla="*/ 245639 h 505531"/>
                <a:gd name="connsiteX11" fmla="*/ 369570 w 371231"/>
                <a:gd name="connsiteY11" fmla="*/ 202777 h 505531"/>
                <a:gd name="connsiteX12" fmla="*/ 355282 w 371231"/>
                <a:gd name="connsiteY12" fmla="*/ 184679 h 505531"/>
                <a:gd name="connsiteX13" fmla="*/ 52388 w 371231"/>
                <a:gd name="connsiteY13" fmla="*/ 4657 h 505531"/>
                <a:gd name="connsiteX14" fmla="*/ 6668 w 371231"/>
                <a:gd name="connsiteY14" fmla="*/ 16087 h 505531"/>
                <a:gd name="connsiteX15" fmla="*/ 0 w 371231"/>
                <a:gd name="connsiteY15" fmla="*/ 34184 h 505531"/>
                <a:gd name="connsiteX16" fmla="*/ 0 w 371231"/>
                <a:gd name="connsiteY16" fmla="*/ 34184 h 5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231" h="505531">
                  <a:moveTo>
                    <a:pt x="0" y="34184"/>
                  </a:moveTo>
                  <a:lnTo>
                    <a:pt x="3810" y="386609"/>
                  </a:lnTo>
                  <a:cubicBezTo>
                    <a:pt x="3810" y="404707"/>
                    <a:pt x="19050" y="419947"/>
                    <a:pt x="38100" y="419947"/>
                  </a:cubicBezTo>
                  <a:cubicBezTo>
                    <a:pt x="45720" y="419947"/>
                    <a:pt x="53340" y="417089"/>
                    <a:pt x="60007" y="411374"/>
                  </a:cubicBezTo>
                  <a:lnTo>
                    <a:pt x="145732" y="337079"/>
                  </a:lnTo>
                  <a:lnTo>
                    <a:pt x="233363" y="488527"/>
                  </a:lnTo>
                  <a:cubicBezTo>
                    <a:pt x="242888" y="504719"/>
                    <a:pt x="262890" y="510434"/>
                    <a:pt x="279082" y="500909"/>
                  </a:cubicBezTo>
                  <a:lnTo>
                    <a:pt x="316230" y="479954"/>
                  </a:lnTo>
                  <a:cubicBezTo>
                    <a:pt x="332423" y="470429"/>
                    <a:pt x="338138" y="450427"/>
                    <a:pt x="328613" y="434234"/>
                  </a:cubicBezTo>
                  <a:lnTo>
                    <a:pt x="240982" y="282787"/>
                  </a:lnTo>
                  <a:lnTo>
                    <a:pt x="348615" y="245639"/>
                  </a:lnTo>
                  <a:cubicBezTo>
                    <a:pt x="365760" y="239924"/>
                    <a:pt x="375285" y="220874"/>
                    <a:pt x="369570" y="202777"/>
                  </a:cubicBezTo>
                  <a:cubicBezTo>
                    <a:pt x="366713" y="195157"/>
                    <a:pt x="361950" y="189442"/>
                    <a:pt x="355282" y="184679"/>
                  </a:cubicBezTo>
                  <a:lnTo>
                    <a:pt x="52388" y="4657"/>
                  </a:lnTo>
                  <a:cubicBezTo>
                    <a:pt x="36195" y="-4868"/>
                    <a:pt x="16193" y="847"/>
                    <a:pt x="6668" y="16087"/>
                  </a:cubicBezTo>
                  <a:cubicBezTo>
                    <a:pt x="1905" y="22754"/>
                    <a:pt x="0" y="28469"/>
                    <a:pt x="0" y="34184"/>
                  </a:cubicBezTo>
                  <a:lnTo>
                    <a:pt x="0" y="34184"/>
                  </a:lnTo>
                  <a:close/>
                </a:path>
              </a:pathLst>
            </a:custGeom>
            <a:solidFill>
              <a:srgbClr val="FFFFEE"/>
            </a:solidFill>
            <a:ln w="30517" cap="flat">
              <a:solidFill>
                <a:srgbClr val="1A5CD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7" name="图片 56" descr="图标&#10;&#10;描述已自动生成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908" y="2466870"/>
              <a:ext cx="619243" cy="1389299"/>
            </a:xfrm>
            <a:prstGeom prst="rect">
              <a:avLst/>
            </a:prstGeom>
          </p:spPr>
        </p:pic>
        <p:pic>
          <p:nvPicPr>
            <p:cNvPr id="59" name="图片 58" descr="图标&#10;&#10;描述已自动生成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509" y="3571898"/>
              <a:ext cx="568541" cy="5685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9954" y="1072783"/>
            <a:ext cx="389759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思维提升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39520" y="2547620"/>
            <a:ext cx="2940050" cy="22720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0850" algn="just">
              <a:lnSpc>
                <a:spcPct val="125000"/>
              </a:lnSpc>
              <a:spcAft>
                <a:spcPts val="0"/>
              </a:spcAft>
            </a:pP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</a:rPr>
              <a:t>请你用思维导图的方式，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总结本节课所学内容，归纳网页编辑时的流程与步骤。汇报小组内的编辑的方法，分享经验。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688975" y="1621790"/>
            <a:ext cx="3832860" cy="4295775"/>
            <a:chOff x="3289509" y="1958340"/>
            <a:chExt cx="5727642" cy="2941896"/>
          </a:xfrm>
        </p:grpSpPr>
        <p:grpSp>
          <p:nvGrpSpPr>
            <p:cNvPr id="38" name="图形 35"/>
            <p:cNvGrpSpPr/>
            <p:nvPr/>
          </p:nvGrpSpPr>
          <p:grpSpPr>
            <a:xfrm>
              <a:off x="5578792" y="1958340"/>
              <a:ext cx="1136676" cy="672464"/>
              <a:chOff x="5578792" y="1958340"/>
              <a:chExt cx="1136676" cy="672464"/>
            </a:xfrm>
          </p:grpSpPr>
          <p:grpSp>
            <p:nvGrpSpPr>
              <p:cNvPr id="39" name="图形 35"/>
              <p:cNvGrpSpPr/>
              <p:nvPr/>
            </p:nvGrpSpPr>
            <p:grpSpPr>
              <a:xfrm>
                <a:off x="5578792" y="1958340"/>
                <a:ext cx="560070" cy="672464"/>
                <a:chOff x="5578792" y="1958340"/>
                <a:chExt cx="560070" cy="672464"/>
              </a:xfrm>
            </p:grpSpPr>
            <p:sp>
              <p:nvSpPr>
                <p:cNvPr id="40" name="任意多边形: 形状 39"/>
                <p:cNvSpPr/>
                <p:nvPr/>
              </p:nvSpPr>
              <p:spPr>
                <a:xfrm>
                  <a:off x="5578792" y="2070734"/>
                  <a:ext cx="560070" cy="560069"/>
                </a:xfrm>
                <a:custGeom>
                  <a:avLst/>
                  <a:gdLst>
                    <a:gd name="connsiteX0" fmla="*/ 560070 w 560070"/>
                    <a:gd name="connsiteY0" fmla="*/ 280035 h 560069"/>
                    <a:gd name="connsiteX1" fmla="*/ 280035 w 560070"/>
                    <a:gd name="connsiteY1" fmla="*/ 560070 h 560069"/>
                    <a:gd name="connsiteX2" fmla="*/ 207645 w 560070"/>
                    <a:gd name="connsiteY2" fmla="*/ 550545 h 560069"/>
                    <a:gd name="connsiteX3" fmla="*/ 0 w 560070"/>
                    <a:gd name="connsiteY3" fmla="*/ 280035 h 560069"/>
                    <a:gd name="connsiteX4" fmla="*/ 207645 w 560070"/>
                    <a:gd name="connsiteY4" fmla="*/ 9525 h 560069"/>
                    <a:gd name="connsiteX5" fmla="*/ 280035 w 560070"/>
                    <a:gd name="connsiteY5" fmla="*/ 0 h 560069"/>
                    <a:gd name="connsiteX6" fmla="*/ 560070 w 560070"/>
                    <a:gd name="connsiteY6" fmla="*/ 280035 h 56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0070" h="560069">
                      <a:moveTo>
                        <a:pt x="560070" y="280035"/>
                      </a:moveTo>
                      <a:cubicBezTo>
                        <a:pt x="560070" y="434340"/>
                        <a:pt x="434340" y="560070"/>
                        <a:pt x="280035" y="560070"/>
                      </a:cubicBezTo>
                      <a:cubicBezTo>
                        <a:pt x="255270" y="560070"/>
                        <a:pt x="231458" y="557213"/>
                        <a:pt x="207645" y="550545"/>
                      </a:cubicBezTo>
                      <a:cubicBezTo>
                        <a:pt x="87630" y="519113"/>
                        <a:pt x="0" y="409575"/>
                        <a:pt x="0" y="280035"/>
                      </a:cubicBezTo>
                      <a:cubicBezTo>
                        <a:pt x="0" y="150495"/>
                        <a:pt x="88583" y="40958"/>
                        <a:pt x="207645" y="9525"/>
                      </a:cubicBezTo>
                      <a:cubicBezTo>
                        <a:pt x="230505" y="3810"/>
                        <a:pt x="254317" y="0"/>
                        <a:pt x="280035" y="0"/>
                      </a:cubicBezTo>
                      <a:cubicBezTo>
                        <a:pt x="434340" y="0"/>
                        <a:pt x="560070" y="124778"/>
                        <a:pt x="560070" y="280035"/>
                      </a:cubicBezTo>
                      <a:close/>
                    </a:path>
                  </a:pathLst>
                </a:custGeom>
                <a:solidFill>
                  <a:srgbClr val="FFFFE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>
                <a:xfrm>
                  <a:off x="5579745" y="2080259"/>
                  <a:ext cx="415289" cy="541019"/>
                </a:xfrm>
                <a:custGeom>
                  <a:avLst/>
                  <a:gdLst>
                    <a:gd name="connsiteX0" fmla="*/ 415290 w 415289"/>
                    <a:gd name="connsiteY0" fmla="*/ 270510 h 541019"/>
                    <a:gd name="connsiteX1" fmla="*/ 207645 w 415289"/>
                    <a:gd name="connsiteY1" fmla="*/ 541020 h 541019"/>
                    <a:gd name="connsiteX2" fmla="*/ 0 w 415289"/>
                    <a:gd name="connsiteY2" fmla="*/ 270510 h 541019"/>
                    <a:gd name="connsiteX3" fmla="*/ 207645 w 415289"/>
                    <a:gd name="connsiteY3" fmla="*/ 0 h 541019"/>
                    <a:gd name="connsiteX4" fmla="*/ 415290 w 415289"/>
                    <a:gd name="connsiteY4" fmla="*/ 270510 h 5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289" h="541019">
                      <a:moveTo>
                        <a:pt x="415290" y="270510"/>
                      </a:moveTo>
                      <a:cubicBezTo>
                        <a:pt x="415290" y="400050"/>
                        <a:pt x="326708" y="509588"/>
                        <a:pt x="207645" y="541020"/>
                      </a:cubicBezTo>
                      <a:cubicBezTo>
                        <a:pt x="87630" y="509588"/>
                        <a:pt x="0" y="400050"/>
                        <a:pt x="0" y="270510"/>
                      </a:cubicBezTo>
                      <a:cubicBezTo>
                        <a:pt x="0" y="140970"/>
                        <a:pt x="88583" y="31433"/>
                        <a:pt x="207645" y="0"/>
                      </a:cubicBezTo>
                      <a:cubicBezTo>
                        <a:pt x="326708" y="31433"/>
                        <a:pt x="415290" y="140018"/>
                        <a:pt x="415290" y="270510"/>
                      </a:cubicBezTo>
                      <a:close/>
                    </a:path>
                  </a:pathLst>
                </a:custGeom>
                <a:solidFill>
                  <a:srgbClr val="4485F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5676900" y="1985962"/>
                  <a:ext cx="55245" cy="111442"/>
                </a:xfrm>
                <a:custGeom>
                  <a:avLst/>
                  <a:gdLst>
                    <a:gd name="connsiteX0" fmla="*/ 0 w 55245"/>
                    <a:gd name="connsiteY0" fmla="*/ 0 h 111442"/>
                    <a:gd name="connsiteX1" fmla="*/ 55245 w 55245"/>
                    <a:gd name="connsiteY1" fmla="*/ 111443 h 11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5" h="111442">
                      <a:moveTo>
                        <a:pt x="0" y="0"/>
                      </a:moveTo>
                      <a:lnTo>
                        <a:pt x="55245" y="111443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5794057" y="1958340"/>
                  <a:ext cx="54292" cy="112395"/>
                </a:xfrm>
                <a:custGeom>
                  <a:avLst/>
                  <a:gdLst>
                    <a:gd name="connsiteX0" fmla="*/ 0 w 54292"/>
                    <a:gd name="connsiteY0" fmla="*/ 0 h 112395"/>
                    <a:gd name="connsiteX1" fmla="*/ 54293 w 54292"/>
                    <a:gd name="connsiteY1" fmla="*/ 112395 h 11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92" h="112395">
                      <a:moveTo>
                        <a:pt x="0" y="0"/>
                      </a:moveTo>
                      <a:lnTo>
                        <a:pt x="54293" y="112395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4" name="图形 35"/>
              <p:cNvGrpSpPr/>
              <p:nvPr/>
            </p:nvGrpSpPr>
            <p:grpSpPr>
              <a:xfrm>
                <a:off x="6155055" y="1958340"/>
                <a:ext cx="560413" cy="671950"/>
                <a:chOff x="6155055" y="1958340"/>
                <a:chExt cx="560413" cy="671950"/>
              </a:xfrm>
            </p:grpSpPr>
            <p:sp>
              <p:nvSpPr>
                <p:cNvPr id="45" name="任意多边形: 形状 44"/>
                <p:cNvSpPr/>
                <p:nvPr/>
              </p:nvSpPr>
              <p:spPr>
                <a:xfrm>
                  <a:off x="6155055" y="2070567"/>
                  <a:ext cx="560413" cy="559723"/>
                </a:xfrm>
                <a:custGeom>
                  <a:avLst/>
                  <a:gdLst>
                    <a:gd name="connsiteX0" fmla="*/ 0 w 560069"/>
                    <a:gd name="connsiteY0" fmla="*/ 280035 h 560069"/>
                    <a:gd name="connsiteX1" fmla="*/ 280035 w 560069"/>
                    <a:gd name="connsiteY1" fmla="*/ 560070 h 560069"/>
                    <a:gd name="connsiteX2" fmla="*/ 352425 w 560069"/>
                    <a:gd name="connsiteY2" fmla="*/ 550545 h 560069"/>
                    <a:gd name="connsiteX3" fmla="*/ 560070 w 560069"/>
                    <a:gd name="connsiteY3" fmla="*/ 280035 h 560069"/>
                    <a:gd name="connsiteX4" fmla="*/ 352425 w 560069"/>
                    <a:gd name="connsiteY4" fmla="*/ 9525 h 560069"/>
                    <a:gd name="connsiteX5" fmla="*/ 280035 w 560069"/>
                    <a:gd name="connsiteY5" fmla="*/ 0 h 560069"/>
                    <a:gd name="connsiteX6" fmla="*/ 0 w 560069"/>
                    <a:gd name="connsiteY6" fmla="*/ 280035 h 56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0069" h="560069">
                      <a:moveTo>
                        <a:pt x="0" y="280035"/>
                      </a:moveTo>
                      <a:cubicBezTo>
                        <a:pt x="0" y="434340"/>
                        <a:pt x="125730" y="560070"/>
                        <a:pt x="280035" y="560070"/>
                      </a:cubicBezTo>
                      <a:cubicBezTo>
                        <a:pt x="304800" y="560070"/>
                        <a:pt x="328613" y="557213"/>
                        <a:pt x="352425" y="550545"/>
                      </a:cubicBezTo>
                      <a:cubicBezTo>
                        <a:pt x="472440" y="519113"/>
                        <a:pt x="560070" y="409575"/>
                        <a:pt x="560070" y="280035"/>
                      </a:cubicBezTo>
                      <a:cubicBezTo>
                        <a:pt x="560070" y="150495"/>
                        <a:pt x="471488" y="40958"/>
                        <a:pt x="352425" y="9525"/>
                      </a:cubicBezTo>
                      <a:cubicBezTo>
                        <a:pt x="329565" y="3810"/>
                        <a:pt x="305752" y="0"/>
                        <a:pt x="280035" y="0"/>
                      </a:cubicBezTo>
                      <a:cubicBezTo>
                        <a:pt x="124777" y="0"/>
                        <a:pt x="0" y="124778"/>
                        <a:pt x="0" y="280035"/>
                      </a:cubicBezTo>
                      <a:close/>
                    </a:path>
                  </a:pathLst>
                </a:custGeom>
                <a:solidFill>
                  <a:srgbClr val="FFFFE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" name="任意多边形: 形状 45"/>
                <p:cNvSpPr/>
                <p:nvPr/>
              </p:nvSpPr>
              <p:spPr>
                <a:xfrm>
                  <a:off x="6298882" y="2080259"/>
                  <a:ext cx="415290" cy="541019"/>
                </a:xfrm>
                <a:custGeom>
                  <a:avLst/>
                  <a:gdLst>
                    <a:gd name="connsiteX0" fmla="*/ 0 w 415290"/>
                    <a:gd name="connsiteY0" fmla="*/ 270510 h 541019"/>
                    <a:gd name="connsiteX1" fmla="*/ 207645 w 415290"/>
                    <a:gd name="connsiteY1" fmla="*/ 541020 h 541019"/>
                    <a:gd name="connsiteX2" fmla="*/ 415290 w 415290"/>
                    <a:gd name="connsiteY2" fmla="*/ 270510 h 541019"/>
                    <a:gd name="connsiteX3" fmla="*/ 207645 w 415290"/>
                    <a:gd name="connsiteY3" fmla="*/ 0 h 541019"/>
                    <a:gd name="connsiteX4" fmla="*/ 0 w 415290"/>
                    <a:gd name="connsiteY4" fmla="*/ 270510 h 5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290" h="541019">
                      <a:moveTo>
                        <a:pt x="0" y="270510"/>
                      </a:moveTo>
                      <a:cubicBezTo>
                        <a:pt x="0" y="400050"/>
                        <a:pt x="88583" y="509588"/>
                        <a:pt x="207645" y="541020"/>
                      </a:cubicBezTo>
                      <a:cubicBezTo>
                        <a:pt x="327660" y="509588"/>
                        <a:pt x="415290" y="400050"/>
                        <a:pt x="415290" y="270510"/>
                      </a:cubicBezTo>
                      <a:cubicBezTo>
                        <a:pt x="415290" y="140970"/>
                        <a:pt x="326708" y="31433"/>
                        <a:pt x="207645" y="0"/>
                      </a:cubicBezTo>
                      <a:cubicBezTo>
                        <a:pt x="88583" y="31433"/>
                        <a:pt x="0" y="140018"/>
                        <a:pt x="0" y="270510"/>
                      </a:cubicBezTo>
                      <a:close/>
                    </a:path>
                  </a:pathLst>
                </a:custGeom>
                <a:solidFill>
                  <a:srgbClr val="4485FE"/>
                </a:solidFill>
                <a:ln w="30517" cap="flat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7" name="任意多边形: 形状 46"/>
                <p:cNvSpPr/>
                <p:nvPr/>
              </p:nvSpPr>
              <p:spPr>
                <a:xfrm>
                  <a:off x="6561772" y="1985962"/>
                  <a:ext cx="54292" cy="111442"/>
                </a:xfrm>
                <a:custGeom>
                  <a:avLst/>
                  <a:gdLst>
                    <a:gd name="connsiteX0" fmla="*/ 54293 w 54292"/>
                    <a:gd name="connsiteY0" fmla="*/ 0 h 111442"/>
                    <a:gd name="connsiteX1" fmla="*/ 0 w 54292"/>
                    <a:gd name="connsiteY1" fmla="*/ 111443 h 11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292" h="111442">
                      <a:moveTo>
                        <a:pt x="54293" y="0"/>
                      </a:moveTo>
                      <a:lnTo>
                        <a:pt x="0" y="111443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8" name="任意多边形: 形状 47"/>
                <p:cNvSpPr/>
                <p:nvPr/>
              </p:nvSpPr>
              <p:spPr>
                <a:xfrm>
                  <a:off x="6444615" y="1958340"/>
                  <a:ext cx="55244" cy="112395"/>
                </a:xfrm>
                <a:custGeom>
                  <a:avLst/>
                  <a:gdLst>
                    <a:gd name="connsiteX0" fmla="*/ 55245 w 55244"/>
                    <a:gd name="connsiteY0" fmla="*/ 0 h 112395"/>
                    <a:gd name="connsiteX1" fmla="*/ 0 w 55244"/>
                    <a:gd name="connsiteY1" fmla="*/ 112395 h 11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244" h="112395">
                      <a:moveTo>
                        <a:pt x="55245" y="0"/>
                      </a:moveTo>
                      <a:lnTo>
                        <a:pt x="0" y="112395"/>
                      </a:lnTo>
                    </a:path>
                  </a:pathLst>
                </a:custGeom>
                <a:ln w="30517" cap="rnd">
                  <a:solidFill>
                    <a:srgbClr val="1A5CD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9" name="任意多边形: 形状 48"/>
            <p:cNvSpPr/>
            <p:nvPr/>
          </p:nvSpPr>
          <p:spPr>
            <a:xfrm>
              <a:off x="3573780" y="2323147"/>
              <a:ext cx="5146357" cy="2390774"/>
            </a:xfrm>
            <a:custGeom>
              <a:avLst/>
              <a:gdLst>
                <a:gd name="connsiteX0" fmla="*/ 3239453 w 5146357"/>
                <a:gd name="connsiteY0" fmla="*/ 0 h 2390774"/>
                <a:gd name="connsiteX1" fmla="*/ 5024438 w 5146357"/>
                <a:gd name="connsiteY1" fmla="*/ 0 h 2390774"/>
                <a:gd name="connsiteX2" fmla="*/ 5146358 w 5146357"/>
                <a:gd name="connsiteY2" fmla="*/ 121920 h 2390774"/>
                <a:gd name="connsiteX3" fmla="*/ 5146358 w 5146357"/>
                <a:gd name="connsiteY3" fmla="*/ 2268855 h 2390774"/>
                <a:gd name="connsiteX4" fmla="*/ 5024438 w 5146357"/>
                <a:gd name="connsiteY4" fmla="*/ 2390775 h 2390774"/>
                <a:gd name="connsiteX5" fmla="*/ 121920 w 5146357"/>
                <a:gd name="connsiteY5" fmla="*/ 2390775 h 2390774"/>
                <a:gd name="connsiteX6" fmla="*/ 0 w 5146357"/>
                <a:gd name="connsiteY6" fmla="*/ 2268855 h 2390774"/>
                <a:gd name="connsiteX7" fmla="*/ 0 w 5146357"/>
                <a:gd name="connsiteY7" fmla="*/ 122872 h 2390774"/>
                <a:gd name="connsiteX8" fmla="*/ 121920 w 5146357"/>
                <a:gd name="connsiteY8" fmla="*/ 952 h 2390774"/>
                <a:gd name="connsiteX9" fmla="*/ 1846898 w 5146357"/>
                <a:gd name="connsiteY9" fmla="*/ 952 h 239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46357" h="2390774">
                  <a:moveTo>
                    <a:pt x="3239453" y="0"/>
                  </a:moveTo>
                  <a:lnTo>
                    <a:pt x="5024438" y="0"/>
                  </a:lnTo>
                  <a:cubicBezTo>
                    <a:pt x="5091113" y="0"/>
                    <a:pt x="5146358" y="55245"/>
                    <a:pt x="5146358" y="121920"/>
                  </a:cubicBezTo>
                  <a:lnTo>
                    <a:pt x="5146358" y="2268855"/>
                  </a:lnTo>
                  <a:cubicBezTo>
                    <a:pt x="5146358" y="2335530"/>
                    <a:pt x="5091113" y="2390775"/>
                    <a:pt x="5024438" y="2390775"/>
                  </a:cubicBezTo>
                  <a:lnTo>
                    <a:pt x="121920" y="2390775"/>
                  </a:lnTo>
                  <a:cubicBezTo>
                    <a:pt x="55245" y="2390775"/>
                    <a:pt x="0" y="2335530"/>
                    <a:pt x="0" y="2268855"/>
                  </a:cubicBezTo>
                  <a:lnTo>
                    <a:pt x="0" y="122872"/>
                  </a:lnTo>
                  <a:cubicBezTo>
                    <a:pt x="0" y="56197"/>
                    <a:pt x="55245" y="952"/>
                    <a:pt x="121920" y="952"/>
                  </a:cubicBezTo>
                  <a:lnTo>
                    <a:pt x="1846898" y="952"/>
                  </a:lnTo>
                </a:path>
              </a:pathLst>
            </a:custGeom>
            <a:noFill/>
            <a:ln w="30517" cap="flat">
              <a:solidFill>
                <a:srgbClr val="1A5CD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0" name="图形 35"/>
            <p:cNvGrpSpPr/>
            <p:nvPr/>
          </p:nvGrpSpPr>
          <p:grpSpPr>
            <a:xfrm>
              <a:off x="3387168" y="4032434"/>
              <a:ext cx="939536" cy="867802"/>
              <a:chOff x="3387168" y="4032434"/>
              <a:chExt cx="939536" cy="867802"/>
            </a:xfrm>
            <a:solidFill>
              <a:srgbClr val="FFFFEE"/>
            </a:solidFill>
          </p:grpSpPr>
          <p:sp>
            <p:nvSpPr>
              <p:cNvPr id="51" name="任意多边形: 形状 50"/>
              <p:cNvSpPr/>
              <p:nvPr/>
            </p:nvSpPr>
            <p:spPr>
              <a:xfrm>
                <a:off x="3387168" y="4032434"/>
                <a:ext cx="939536" cy="867802"/>
              </a:xfrm>
              <a:custGeom>
                <a:avLst/>
                <a:gdLst>
                  <a:gd name="connsiteX0" fmla="*/ 840026 w 939536"/>
                  <a:gd name="connsiteY0" fmla="*/ 688156 h 867802"/>
                  <a:gd name="connsiteX1" fmla="*/ 840026 w 939536"/>
                  <a:gd name="connsiteY1" fmla="*/ 688156 h 867802"/>
                  <a:gd name="connsiteX2" fmla="*/ 727631 w 939536"/>
                  <a:gd name="connsiteY2" fmla="*/ 613860 h 867802"/>
                  <a:gd name="connsiteX3" fmla="*/ 646669 w 939536"/>
                  <a:gd name="connsiteY3" fmla="*/ 630053 h 867802"/>
                  <a:gd name="connsiteX4" fmla="*/ 926704 w 939536"/>
                  <a:gd name="connsiteY4" fmla="*/ 205238 h 867802"/>
                  <a:gd name="connsiteX5" fmla="*/ 904796 w 939536"/>
                  <a:gd name="connsiteY5" fmla="*/ 97606 h 867802"/>
                  <a:gd name="connsiteX6" fmla="*/ 797164 w 939536"/>
                  <a:gd name="connsiteY6" fmla="*/ 119513 h 867802"/>
                  <a:gd name="connsiteX7" fmla="*/ 546656 w 939536"/>
                  <a:gd name="connsiteY7" fmla="*/ 500513 h 867802"/>
                  <a:gd name="connsiteX8" fmla="*/ 308531 w 939536"/>
                  <a:gd name="connsiteY8" fmla="*/ 343351 h 867802"/>
                  <a:gd name="connsiteX9" fmla="*/ 286624 w 939536"/>
                  <a:gd name="connsiteY9" fmla="*/ 330968 h 867802"/>
                  <a:gd name="connsiteX10" fmla="*/ 425689 w 939536"/>
                  <a:gd name="connsiteY10" fmla="*/ 120466 h 867802"/>
                  <a:gd name="connsiteX11" fmla="*/ 403781 w 939536"/>
                  <a:gd name="connsiteY11" fmla="*/ 12833 h 867802"/>
                  <a:gd name="connsiteX12" fmla="*/ 403781 w 939536"/>
                  <a:gd name="connsiteY12" fmla="*/ 12833 h 867802"/>
                  <a:gd name="connsiteX13" fmla="*/ 296149 w 939536"/>
                  <a:gd name="connsiteY13" fmla="*/ 34741 h 867802"/>
                  <a:gd name="connsiteX14" fmla="*/ 58976 w 939536"/>
                  <a:gd name="connsiteY14" fmla="*/ 393833 h 867802"/>
                  <a:gd name="connsiteX15" fmla="*/ 55166 w 939536"/>
                  <a:gd name="connsiteY15" fmla="*/ 398596 h 867802"/>
                  <a:gd name="connsiteX16" fmla="*/ 29449 w 939536"/>
                  <a:gd name="connsiteY16" fmla="*/ 437648 h 867802"/>
                  <a:gd name="connsiteX17" fmla="*/ 80884 w 939536"/>
                  <a:gd name="connsiteY17" fmla="*/ 687203 h 867802"/>
                  <a:gd name="connsiteX18" fmla="*/ 295196 w 939536"/>
                  <a:gd name="connsiteY18" fmla="*/ 829126 h 867802"/>
                  <a:gd name="connsiteX19" fmla="*/ 500936 w 939536"/>
                  <a:gd name="connsiteY19" fmla="*/ 854843 h 867802"/>
                  <a:gd name="connsiteX20" fmla="*/ 766684 w 939536"/>
                  <a:gd name="connsiteY20" fmla="*/ 800551 h 867802"/>
                  <a:gd name="connsiteX21" fmla="*/ 840026 w 939536"/>
                  <a:gd name="connsiteY21" fmla="*/ 688156 h 867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39536" h="867802">
                    <a:moveTo>
                      <a:pt x="840026" y="688156"/>
                    </a:moveTo>
                    <a:lnTo>
                      <a:pt x="840026" y="688156"/>
                    </a:lnTo>
                    <a:cubicBezTo>
                      <a:pt x="829549" y="636721"/>
                      <a:pt x="779066" y="603383"/>
                      <a:pt x="727631" y="613860"/>
                    </a:cubicBezTo>
                    <a:lnTo>
                      <a:pt x="646669" y="630053"/>
                    </a:lnTo>
                    <a:lnTo>
                      <a:pt x="926704" y="205238"/>
                    </a:lnTo>
                    <a:cubicBezTo>
                      <a:pt x="950516" y="169996"/>
                      <a:pt x="940039" y="121418"/>
                      <a:pt x="904796" y="97606"/>
                    </a:cubicBezTo>
                    <a:cubicBezTo>
                      <a:pt x="869554" y="73793"/>
                      <a:pt x="820976" y="84271"/>
                      <a:pt x="797164" y="119513"/>
                    </a:cubicBezTo>
                    <a:lnTo>
                      <a:pt x="546656" y="500513"/>
                    </a:lnTo>
                    <a:lnTo>
                      <a:pt x="308531" y="343351"/>
                    </a:lnTo>
                    <a:cubicBezTo>
                      <a:pt x="301864" y="338588"/>
                      <a:pt x="294244" y="334778"/>
                      <a:pt x="286624" y="330968"/>
                    </a:cubicBezTo>
                    <a:lnTo>
                      <a:pt x="425689" y="120466"/>
                    </a:lnTo>
                    <a:cubicBezTo>
                      <a:pt x="449501" y="85223"/>
                      <a:pt x="439024" y="36646"/>
                      <a:pt x="403781" y="12833"/>
                    </a:cubicBezTo>
                    <a:lnTo>
                      <a:pt x="403781" y="12833"/>
                    </a:lnTo>
                    <a:cubicBezTo>
                      <a:pt x="368539" y="-10979"/>
                      <a:pt x="319961" y="-502"/>
                      <a:pt x="296149" y="34741"/>
                    </a:cubicBezTo>
                    <a:lnTo>
                      <a:pt x="58976" y="393833"/>
                    </a:lnTo>
                    <a:lnTo>
                      <a:pt x="55166" y="398596"/>
                    </a:lnTo>
                    <a:lnTo>
                      <a:pt x="29449" y="437648"/>
                    </a:lnTo>
                    <a:cubicBezTo>
                      <a:pt x="-24844" y="520516"/>
                      <a:pt x="-1984" y="632910"/>
                      <a:pt x="80884" y="687203"/>
                    </a:cubicBezTo>
                    <a:lnTo>
                      <a:pt x="295196" y="829126"/>
                    </a:lnTo>
                    <a:cubicBezTo>
                      <a:pt x="358061" y="871035"/>
                      <a:pt x="434261" y="877703"/>
                      <a:pt x="500936" y="854843"/>
                    </a:cubicBezTo>
                    <a:lnTo>
                      <a:pt x="766684" y="800551"/>
                    </a:lnTo>
                    <a:cubicBezTo>
                      <a:pt x="817166" y="790073"/>
                      <a:pt x="850504" y="739591"/>
                      <a:pt x="840026" y="688156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3551244" y="4246569"/>
                <a:ext cx="321295" cy="398643"/>
              </a:xfrm>
              <a:custGeom>
                <a:avLst/>
                <a:gdLst>
                  <a:gd name="connsiteX0" fmla="*/ 60635 w 321295"/>
                  <a:gd name="connsiteY0" fmla="*/ 389248 h 398643"/>
                  <a:gd name="connsiteX1" fmla="*/ 25393 w 321295"/>
                  <a:gd name="connsiteY1" fmla="*/ 366387 h 398643"/>
                  <a:gd name="connsiteX2" fmla="*/ 9200 w 321295"/>
                  <a:gd name="connsiteY2" fmla="*/ 288283 h 398643"/>
                  <a:gd name="connsiteX3" fmla="*/ 182555 w 321295"/>
                  <a:gd name="connsiteY3" fmla="*/ 25393 h 398643"/>
                  <a:gd name="connsiteX4" fmla="*/ 260660 w 321295"/>
                  <a:gd name="connsiteY4" fmla="*/ 9200 h 398643"/>
                  <a:gd name="connsiteX5" fmla="*/ 295903 w 321295"/>
                  <a:gd name="connsiteY5" fmla="*/ 32060 h 398643"/>
                  <a:gd name="connsiteX6" fmla="*/ 312095 w 321295"/>
                  <a:gd name="connsiteY6" fmla="*/ 110165 h 398643"/>
                  <a:gd name="connsiteX7" fmla="*/ 138740 w 321295"/>
                  <a:gd name="connsiteY7" fmla="*/ 372103 h 398643"/>
                  <a:gd name="connsiteX8" fmla="*/ 60635 w 321295"/>
                  <a:gd name="connsiteY8" fmla="*/ 389248 h 39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295" h="398643">
                    <a:moveTo>
                      <a:pt x="60635" y="389248"/>
                    </a:moveTo>
                    <a:lnTo>
                      <a:pt x="25393" y="366387"/>
                    </a:lnTo>
                    <a:cubicBezTo>
                      <a:pt x="-325" y="349243"/>
                      <a:pt x="-7945" y="314000"/>
                      <a:pt x="9200" y="288283"/>
                    </a:cubicBezTo>
                    <a:lnTo>
                      <a:pt x="182555" y="25393"/>
                    </a:lnTo>
                    <a:cubicBezTo>
                      <a:pt x="199700" y="-325"/>
                      <a:pt x="234943" y="-7945"/>
                      <a:pt x="260660" y="9200"/>
                    </a:cubicBezTo>
                    <a:lnTo>
                      <a:pt x="295903" y="32060"/>
                    </a:lnTo>
                    <a:cubicBezTo>
                      <a:pt x="321620" y="49205"/>
                      <a:pt x="329240" y="84448"/>
                      <a:pt x="312095" y="110165"/>
                    </a:cubicBezTo>
                    <a:lnTo>
                      <a:pt x="138740" y="372103"/>
                    </a:lnTo>
                    <a:cubicBezTo>
                      <a:pt x="121595" y="399725"/>
                      <a:pt x="86353" y="406393"/>
                      <a:pt x="60635" y="389248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3680784" y="4333247"/>
                <a:ext cx="321295" cy="397739"/>
              </a:xfrm>
              <a:custGeom>
                <a:avLst/>
                <a:gdLst>
                  <a:gd name="connsiteX0" fmla="*/ 60635 w 321295"/>
                  <a:gd name="connsiteY0" fmla="*/ 388295 h 397739"/>
                  <a:gd name="connsiteX1" fmla="*/ 25393 w 321295"/>
                  <a:gd name="connsiteY1" fmla="*/ 365435 h 397739"/>
                  <a:gd name="connsiteX2" fmla="*/ 9200 w 321295"/>
                  <a:gd name="connsiteY2" fmla="*/ 287330 h 397739"/>
                  <a:gd name="connsiteX3" fmla="*/ 182555 w 321295"/>
                  <a:gd name="connsiteY3" fmla="*/ 25393 h 397739"/>
                  <a:gd name="connsiteX4" fmla="*/ 260660 w 321295"/>
                  <a:gd name="connsiteY4" fmla="*/ 9200 h 397739"/>
                  <a:gd name="connsiteX5" fmla="*/ 295903 w 321295"/>
                  <a:gd name="connsiteY5" fmla="*/ 32060 h 397739"/>
                  <a:gd name="connsiteX6" fmla="*/ 312095 w 321295"/>
                  <a:gd name="connsiteY6" fmla="*/ 110165 h 397739"/>
                  <a:gd name="connsiteX7" fmla="*/ 138740 w 321295"/>
                  <a:gd name="connsiteY7" fmla="*/ 372103 h 397739"/>
                  <a:gd name="connsiteX8" fmla="*/ 60635 w 321295"/>
                  <a:gd name="connsiteY8" fmla="*/ 388295 h 397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295" h="397739">
                    <a:moveTo>
                      <a:pt x="60635" y="388295"/>
                    </a:moveTo>
                    <a:lnTo>
                      <a:pt x="25393" y="365435"/>
                    </a:lnTo>
                    <a:cubicBezTo>
                      <a:pt x="-325" y="348290"/>
                      <a:pt x="-7945" y="313048"/>
                      <a:pt x="9200" y="287330"/>
                    </a:cubicBezTo>
                    <a:lnTo>
                      <a:pt x="182555" y="25393"/>
                    </a:lnTo>
                    <a:cubicBezTo>
                      <a:pt x="199700" y="-325"/>
                      <a:pt x="234943" y="-7945"/>
                      <a:pt x="260660" y="9200"/>
                    </a:cubicBezTo>
                    <a:lnTo>
                      <a:pt x="295903" y="32060"/>
                    </a:lnTo>
                    <a:cubicBezTo>
                      <a:pt x="321620" y="49205"/>
                      <a:pt x="329240" y="84448"/>
                      <a:pt x="312095" y="110165"/>
                    </a:cubicBezTo>
                    <a:lnTo>
                      <a:pt x="138740" y="372103"/>
                    </a:lnTo>
                    <a:cubicBezTo>
                      <a:pt x="121595" y="398773"/>
                      <a:pt x="86353" y="405440"/>
                      <a:pt x="60635" y="388295"/>
                    </a:cubicBezTo>
                    <a:close/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3865244" y="4643417"/>
                <a:ext cx="363875" cy="247670"/>
              </a:xfrm>
              <a:custGeom>
                <a:avLst/>
                <a:gdLst>
                  <a:gd name="connsiteX0" fmla="*/ 93345 w 363875"/>
                  <a:gd name="connsiteY0" fmla="*/ 34311 h 247670"/>
                  <a:gd name="connsiteX1" fmla="*/ 249555 w 363875"/>
                  <a:gd name="connsiteY1" fmla="*/ 1926 h 247670"/>
                  <a:gd name="connsiteX2" fmla="*/ 361950 w 363875"/>
                  <a:gd name="connsiteY2" fmla="*/ 76220 h 247670"/>
                  <a:gd name="connsiteX3" fmla="*/ 361950 w 363875"/>
                  <a:gd name="connsiteY3" fmla="*/ 76220 h 247670"/>
                  <a:gd name="connsiteX4" fmla="*/ 287655 w 363875"/>
                  <a:gd name="connsiteY4" fmla="*/ 188615 h 247670"/>
                  <a:gd name="connsiteX5" fmla="*/ 0 w 363875"/>
                  <a:gd name="connsiteY5" fmla="*/ 247670 h 24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3875" h="247670">
                    <a:moveTo>
                      <a:pt x="93345" y="34311"/>
                    </a:moveTo>
                    <a:lnTo>
                      <a:pt x="249555" y="1926"/>
                    </a:lnTo>
                    <a:cubicBezTo>
                      <a:pt x="300990" y="-8552"/>
                      <a:pt x="351472" y="24786"/>
                      <a:pt x="361950" y="76220"/>
                    </a:cubicBezTo>
                    <a:lnTo>
                      <a:pt x="361950" y="76220"/>
                    </a:lnTo>
                    <a:cubicBezTo>
                      <a:pt x="372428" y="127655"/>
                      <a:pt x="339090" y="178138"/>
                      <a:pt x="287655" y="188615"/>
                    </a:cubicBezTo>
                    <a:lnTo>
                      <a:pt x="0" y="247670"/>
                    </a:lnTo>
                  </a:path>
                </a:pathLst>
              </a:custGeom>
              <a:solidFill>
                <a:srgbClr val="FFFFEE"/>
              </a:solidFill>
              <a:ln w="30517" cap="flat">
                <a:solidFill>
                  <a:srgbClr val="1A5CD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5" name="任意多边形: 形状 54"/>
            <p:cNvSpPr/>
            <p:nvPr/>
          </p:nvSpPr>
          <p:spPr>
            <a:xfrm>
              <a:off x="8439150" y="4391130"/>
              <a:ext cx="371231" cy="505531"/>
            </a:xfrm>
            <a:custGeom>
              <a:avLst/>
              <a:gdLst>
                <a:gd name="connsiteX0" fmla="*/ 0 w 371231"/>
                <a:gd name="connsiteY0" fmla="*/ 34184 h 505531"/>
                <a:gd name="connsiteX1" fmla="*/ 3810 w 371231"/>
                <a:gd name="connsiteY1" fmla="*/ 386609 h 505531"/>
                <a:gd name="connsiteX2" fmla="*/ 38100 w 371231"/>
                <a:gd name="connsiteY2" fmla="*/ 419947 h 505531"/>
                <a:gd name="connsiteX3" fmla="*/ 60007 w 371231"/>
                <a:gd name="connsiteY3" fmla="*/ 411374 h 505531"/>
                <a:gd name="connsiteX4" fmla="*/ 145732 w 371231"/>
                <a:gd name="connsiteY4" fmla="*/ 337079 h 505531"/>
                <a:gd name="connsiteX5" fmla="*/ 233363 w 371231"/>
                <a:gd name="connsiteY5" fmla="*/ 488527 h 505531"/>
                <a:gd name="connsiteX6" fmla="*/ 279082 w 371231"/>
                <a:gd name="connsiteY6" fmla="*/ 500909 h 505531"/>
                <a:gd name="connsiteX7" fmla="*/ 316230 w 371231"/>
                <a:gd name="connsiteY7" fmla="*/ 479954 h 505531"/>
                <a:gd name="connsiteX8" fmla="*/ 328613 w 371231"/>
                <a:gd name="connsiteY8" fmla="*/ 434234 h 505531"/>
                <a:gd name="connsiteX9" fmla="*/ 240982 w 371231"/>
                <a:gd name="connsiteY9" fmla="*/ 282787 h 505531"/>
                <a:gd name="connsiteX10" fmla="*/ 348615 w 371231"/>
                <a:gd name="connsiteY10" fmla="*/ 245639 h 505531"/>
                <a:gd name="connsiteX11" fmla="*/ 369570 w 371231"/>
                <a:gd name="connsiteY11" fmla="*/ 202777 h 505531"/>
                <a:gd name="connsiteX12" fmla="*/ 355282 w 371231"/>
                <a:gd name="connsiteY12" fmla="*/ 184679 h 505531"/>
                <a:gd name="connsiteX13" fmla="*/ 52388 w 371231"/>
                <a:gd name="connsiteY13" fmla="*/ 4657 h 505531"/>
                <a:gd name="connsiteX14" fmla="*/ 6668 w 371231"/>
                <a:gd name="connsiteY14" fmla="*/ 16087 h 505531"/>
                <a:gd name="connsiteX15" fmla="*/ 0 w 371231"/>
                <a:gd name="connsiteY15" fmla="*/ 34184 h 505531"/>
                <a:gd name="connsiteX16" fmla="*/ 0 w 371231"/>
                <a:gd name="connsiteY16" fmla="*/ 34184 h 5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231" h="505531">
                  <a:moveTo>
                    <a:pt x="0" y="34184"/>
                  </a:moveTo>
                  <a:lnTo>
                    <a:pt x="3810" y="386609"/>
                  </a:lnTo>
                  <a:cubicBezTo>
                    <a:pt x="3810" y="404707"/>
                    <a:pt x="19050" y="419947"/>
                    <a:pt x="38100" y="419947"/>
                  </a:cubicBezTo>
                  <a:cubicBezTo>
                    <a:pt x="45720" y="419947"/>
                    <a:pt x="53340" y="417089"/>
                    <a:pt x="60007" y="411374"/>
                  </a:cubicBezTo>
                  <a:lnTo>
                    <a:pt x="145732" y="337079"/>
                  </a:lnTo>
                  <a:lnTo>
                    <a:pt x="233363" y="488527"/>
                  </a:lnTo>
                  <a:cubicBezTo>
                    <a:pt x="242888" y="504719"/>
                    <a:pt x="262890" y="510434"/>
                    <a:pt x="279082" y="500909"/>
                  </a:cubicBezTo>
                  <a:lnTo>
                    <a:pt x="316230" y="479954"/>
                  </a:lnTo>
                  <a:cubicBezTo>
                    <a:pt x="332423" y="470429"/>
                    <a:pt x="338138" y="450427"/>
                    <a:pt x="328613" y="434234"/>
                  </a:cubicBezTo>
                  <a:lnTo>
                    <a:pt x="240982" y="282787"/>
                  </a:lnTo>
                  <a:lnTo>
                    <a:pt x="348615" y="245639"/>
                  </a:lnTo>
                  <a:cubicBezTo>
                    <a:pt x="365760" y="239924"/>
                    <a:pt x="375285" y="220874"/>
                    <a:pt x="369570" y="202777"/>
                  </a:cubicBezTo>
                  <a:cubicBezTo>
                    <a:pt x="366713" y="195157"/>
                    <a:pt x="361950" y="189442"/>
                    <a:pt x="355282" y="184679"/>
                  </a:cubicBezTo>
                  <a:lnTo>
                    <a:pt x="52388" y="4657"/>
                  </a:lnTo>
                  <a:cubicBezTo>
                    <a:pt x="36195" y="-4868"/>
                    <a:pt x="16193" y="847"/>
                    <a:pt x="6668" y="16087"/>
                  </a:cubicBezTo>
                  <a:cubicBezTo>
                    <a:pt x="1905" y="22754"/>
                    <a:pt x="0" y="28469"/>
                    <a:pt x="0" y="34184"/>
                  </a:cubicBezTo>
                  <a:lnTo>
                    <a:pt x="0" y="34184"/>
                  </a:lnTo>
                  <a:close/>
                </a:path>
              </a:pathLst>
            </a:custGeom>
            <a:solidFill>
              <a:srgbClr val="FFFFEE"/>
            </a:solidFill>
            <a:ln w="30517" cap="flat">
              <a:solidFill>
                <a:srgbClr val="1A5CD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7" name="图片 56" descr="图标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908" y="2466870"/>
              <a:ext cx="619243" cy="1389299"/>
            </a:xfrm>
            <a:prstGeom prst="rect">
              <a:avLst/>
            </a:prstGeom>
          </p:spPr>
        </p:pic>
        <p:pic>
          <p:nvPicPr>
            <p:cNvPr id="59" name="图片 58" descr="图标&#10;&#10;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509" y="3571898"/>
              <a:ext cx="568541" cy="568541"/>
            </a:xfrm>
            <a:prstGeom prst="rect">
              <a:avLst/>
            </a:prstGeom>
          </p:spPr>
        </p:pic>
      </p:grpSp>
      <p:pic>
        <p:nvPicPr>
          <p:cNvPr id="7" name="图片 6" descr="工作计划(2)"/>
          <p:cNvPicPr>
            <a:picLocks noChangeAspect="1"/>
          </p:cNvPicPr>
          <p:nvPr/>
        </p:nvPicPr>
        <p:blipFill>
          <a:blip r:embed="rId6"/>
          <a:srcRect l="3496" t="5046" r="3144" b="4898"/>
          <a:stretch>
            <a:fillRect/>
          </a:stretch>
        </p:blipFill>
        <p:spPr>
          <a:xfrm>
            <a:off x="4565650" y="1594485"/>
            <a:ext cx="6858635" cy="434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7090" y="1074420"/>
            <a:ext cx="62718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02.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举一反三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96" y="2515100"/>
            <a:ext cx="3286648" cy="32866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5" y="835313"/>
            <a:ext cx="899141" cy="89914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52220" y="2075815"/>
            <a:ext cx="6780530" cy="3726180"/>
            <a:chOff x="1972" y="3269"/>
            <a:chExt cx="10678" cy="5868"/>
          </a:xfrm>
        </p:grpSpPr>
        <p:sp>
          <p:nvSpPr>
            <p:cNvPr id="3" name="圆角矩形 2"/>
            <p:cNvSpPr/>
            <p:nvPr/>
          </p:nvSpPr>
          <p:spPr>
            <a:xfrm>
              <a:off x="1972" y="3269"/>
              <a:ext cx="10678" cy="58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46A3DC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>
                <a:solidFill>
                  <a:schemeClr val="tx1"/>
                </a:solidFill>
              </a:endParaRPr>
            </a:p>
            <a:p>
              <a:pPr algn="l"/>
              <a:r>
                <a:rPr lang="en-US" altLang="zh-CN">
                  <a:solidFill>
                    <a:schemeClr val="tx1"/>
                  </a:solidFill>
                </a:rPr>
                <a:t>  </a:t>
              </a:r>
            </a:p>
            <a:p>
              <a:pPr algn="l"/>
              <a:endParaRPr lang="en-US" altLang="zh-CN">
                <a:solidFill>
                  <a:schemeClr val="tx1"/>
                </a:solidFill>
              </a:endParaRPr>
            </a:p>
            <a:p>
              <a:pPr algn="l"/>
              <a:endParaRPr lang="en-US" altLang="zh-CN">
                <a:solidFill>
                  <a:schemeClr val="tx1"/>
                </a:solidFill>
              </a:endParaRPr>
            </a:p>
            <a:p>
              <a:pPr algn="l"/>
              <a:endParaRPr lang="en-US" altLang="zh-CN">
                <a:solidFill>
                  <a:schemeClr val="tx1"/>
                </a:solidFill>
              </a:endParaRPr>
            </a:p>
            <a:p>
              <a:pPr algn="l"/>
              <a:r>
                <a:rPr lang="en-US" altLang="zh-CN">
                  <a:solidFill>
                    <a:schemeClr val="tx1"/>
                  </a:solidFill>
                </a:rPr>
                <a:t>    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485" y="3646"/>
              <a:ext cx="10165" cy="2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互联网上有许多在线网页制作平台，将你满意的网页制作方式写出来。</a:t>
              </a:r>
            </a:p>
            <a:p>
              <a:pPr algn="l"/>
              <a:r>
                <a:rPr lang="zh-CN" altLang="en-US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网页制作方式是：</a:t>
              </a:r>
            </a:p>
            <a:p>
              <a:pPr algn="l"/>
              <a:r>
                <a:rPr lang="zh-CN" altLang="en-US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特色是：</a:t>
              </a:r>
              <a:endPara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5501" y="4966"/>
              <a:ext cx="668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3924" y="5503"/>
              <a:ext cx="8448" cy="7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2536" y="5503"/>
              <a:ext cx="9654" cy="30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endParaRPr lang="en-US" altLang="zh-CN" dirty="0">
                <a:solidFill>
                  <a:schemeClr val="tx1"/>
                </a:solidFill>
              </a:endParaRPr>
            </a:p>
            <a:p>
              <a:pPr algn="l"/>
              <a:endParaRPr lang="en-US" altLang="zh-CN" dirty="0">
                <a:solidFill>
                  <a:schemeClr val="tx1"/>
                </a:solidFill>
              </a:endParaRPr>
            </a:p>
            <a:p>
              <a:pPr algn="l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最后请接收挑战任务，尝试应用进行迁移：</a:t>
              </a:r>
            </a:p>
            <a:p>
              <a:pPr algn="l"/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l"/>
              <a:r>
                <a:rPr lang="en-US" altLang="zh-CN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HTML5在线编辑除可以制作徽文化网页以外，还可以制作在线的网页问卷、在线的邀请函等，发挥你的创造力，用H5做更多你喜欢且有意义的作品。</a:t>
              </a:r>
              <a:endParaRPr lang="zh-CN" altLang="en-US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-2147482531" descr="微信截图_20240614111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55" y="1774825"/>
            <a:ext cx="10650855" cy="3967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139954" y="1072783"/>
            <a:ext cx="3897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项目评价</a:t>
            </a:r>
            <a:endParaRPr lang="zh-CN" altLang="en-US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" y="955229"/>
            <a:ext cx="488975" cy="762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7031355" cy="584775"/>
            <a:chOff x="1415995" y="1454455"/>
            <a:chExt cx="7031355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3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8185" y="1454455"/>
              <a:ext cx="4749165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制作网页宣传地方文化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用所学知识</a:t>
            </a:r>
            <a:endParaRPr lang="en-US" altLang="zh-CN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去探索未知世界吧！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20080" y="884555"/>
            <a:ext cx="3927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用互联网传播地方文化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问题思考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447" y="157142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用互联网传播地方文化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312848" y="6414765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  <p:sp>
        <p:nvSpPr>
          <p:cNvPr id="2" name="矩形: 剪去左右顶角 1"/>
          <p:cNvSpPr/>
          <p:nvPr/>
        </p:nvSpPr>
        <p:spPr>
          <a:xfrm>
            <a:off x="2606918" y="1085148"/>
            <a:ext cx="6997418" cy="1915296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400" b="0" i="0" u="none" strike="noStrike" kern="1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kumimoji="0" lang="zh-CN" altLang="en-US" sz="2400" b="0" i="0" u="none" strike="noStrike" kern="1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什么是徽文化？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如何宣传徽文化？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2400" b="0" i="0" u="none" strike="noStrike" kern="100" cap="none" spc="0" normalizeH="0" baseline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3.如何利用在线编辑制作网页宣传徽文化？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比一比，赛一赛，哪个小组是最合格的徽文化宣传大使</a:t>
            </a:r>
          </a:p>
        </p:txBody>
      </p:sp>
      <p:pic>
        <p:nvPicPr>
          <p:cNvPr id="4" name="图片 3" descr="C:/Users/27316/Desktop/微信截图_20240729063704.png微信截图_20240729063704"/>
          <p:cNvPicPr>
            <a:picLocks noChangeAspect="1"/>
          </p:cNvPicPr>
          <p:nvPr/>
        </p:nvPicPr>
        <p:blipFill rotWithShape="1">
          <a:blip r:embed="rId4"/>
          <a:srcRect t="15384" b="15384"/>
          <a:stretch>
            <a:fillRect/>
          </a:stretch>
        </p:blipFill>
        <p:spPr>
          <a:xfrm>
            <a:off x="6203348" y="3599443"/>
            <a:ext cx="3775181" cy="215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 descr="C:/Users/27316/Desktop/W020181116597943546588.jpgW020181116597943546588"/>
          <p:cNvPicPr>
            <a:picLocks noChangeAspect="1"/>
          </p:cNvPicPr>
          <p:nvPr/>
        </p:nvPicPr>
        <p:blipFill rotWithShape="1">
          <a:blip r:embed="rId5"/>
          <a:srcRect t="14400" b="14400"/>
          <a:stretch>
            <a:fillRect/>
          </a:stretch>
        </p:blipFill>
        <p:spPr>
          <a:xfrm>
            <a:off x="2111407" y="3599443"/>
            <a:ext cx="3775181" cy="215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ldLvl="0" animBg="1"/>
      <p:bldP spid="131" grpId="0" bldLvl="0" animBg="1"/>
      <p:bldP spid="128" grpId="0"/>
      <p:bldP spid="12" grpId="0"/>
      <p:bldP spid="12" grpId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学习目标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269125" y="161035"/>
            <a:ext cx="5269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物联网数据采集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53845" y="1553210"/>
            <a:ext cx="4307205" cy="40614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>
              <a:lnSpc>
                <a:spcPts val="4000"/>
              </a:lnSpc>
              <a:spcBef>
                <a:spcPts val="500"/>
              </a:spcBef>
              <a:buClrTx/>
              <a:buSzTx/>
              <a:buFontTx/>
            </a:pPr>
            <a:r>
              <a:rPr lang="en-US" altLang="zh-CN" sz="2400" dirty="0"/>
              <a:t>1．素养目标</a:t>
            </a: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能够使用适当的数字化工具对网页进行编辑。</a:t>
            </a:r>
          </a:p>
          <a:p>
            <a:pPr algn="l" defTabSz="914400">
              <a:lnSpc>
                <a:spcPts val="4000"/>
              </a:lnSpc>
              <a:buClrTx/>
              <a:buSzTx/>
              <a:buFontTx/>
            </a:pPr>
            <a:r>
              <a:rPr lang="en-US" altLang="zh-CN" sz="2400" dirty="0"/>
              <a:t>2．项目目标</a:t>
            </a:r>
          </a:p>
          <a:p>
            <a:pPr indent="266700" algn="just">
              <a:spcAft>
                <a:spcPts val="0"/>
              </a:spcAft>
              <a:tabLst>
                <a:tab pos="269875" algn="l"/>
                <a:tab pos="203835" algn="l"/>
              </a:tabLst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使用HTML5工具制作徽文化宣传网页。</a:t>
            </a:r>
          </a:p>
        </p:txBody>
      </p:sp>
      <p:pic>
        <p:nvPicPr>
          <p:cNvPr id="13" name="VID_20211113_1650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1050" y="2496820"/>
            <a:ext cx="4834890" cy="2719705"/>
          </a:xfrm>
          <a:prstGeom prst="rect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6715709" y="1942186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项目作品范例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12848" y="6414765"/>
            <a:ext cx="3497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 用互联网传播地方文化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8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30" grpId="0" animBg="1"/>
      <p:bldP spid="131" grpId="0" animBg="1"/>
      <p:bldP spid="128" grpId="0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 descr="C:/Users/27316/Desktop/重要文件/古韵徽州.jpg古韵徽州"/>
          <p:cNvPicPr>
            <a:picLocks noChangeAspect="1"/>
          </p:cNvPicPr>
          <p:nvPr/>
        </p:nvPicPr>
        <p:blipFill>
          <a:blip r:embed="rId17"/>
          <a:srcRect l="16683" r="16683"/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8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8930" y="894715"/>
            <a:ext cx="5849620" cy="5179695"/>
          </a:xfrm>
          <a:prstGeom prst="rect">
            <a:avLst/>
          </a:prstGeom>
        </p:spPr>
      </p:pic>
      <p:sp>
        <p:nvSpPr>
          <p:cNvPr id="5" name="标题"/>
          <p:cNvSpPr txBox="1"/>
          <p:nvPr>
            <p:custDataLst>
              <p:tags r:id="rId2"/>
            </p:custDataLst>
          </p:nvPr>
        </p:nvSpPr>
        <p:spPr>
          <a:xfrm>
            <a:off x="6049010" y="110839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一、项目准备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>
            <a:off x="6049010" y="246380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标题"/>
          <p:cNvSpPr txBox="1"/>
          <p:nvPr>
            <p:custDataLst>
              <p:tags r:id="rId4"/>
            </p:custDataLst>
          </p:nvPr>
        </p:nvSpPr>
        <p:spPr>
          <a:xfrm>
            <a:off x="6049010" y="2354792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二、项目实施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5"/>
            </p:custDataLst>
          </p:nvPr>
        </p:nvCxnSpPr>
        <p:spPr>
          <a:xfrm>
            <a:off x="6049010" y="3658128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"/>
          <p:cNvSpPr txBox="1"/>
          <p:nvPr>
            <p:custDataLst>
              <p:tags r:id="rId6"/>
            </p:custDataLst>
          </p:nvPr>
        </p:nvSpPr>
        <p:spPr>
          <a:xfrm>
            <a:off x="6049010" y="3549120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三、素养提升</a:t>
            </a:r>
          </a:p>
        </p:txBody>
      </p:sp>
      <p:cxnSp>
        <p:nvCxnSpPr>
          <p:cNvPr id="33" name="直接连接符 32"/>
          <p:cNvCxnSpPr/>
          <p:nvPr>
            <p:custDataLst>
              <p:tags r:id="rId7"/>
            </p:custDataLst>
          </p:nvPr>
        </p:nvCxnSpPr>
        <p:spPr>
          <a:xfrm>
            <a:off x="6049010" y="4852456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标题"/>
          <p:cNvSpPr txBox="1"/>
          <p:nvPr>
            <p:custDataLst>
              <p:tags r:id="rId8"/>
            </p:custDataLst>
          </p:nvPr>
        </p:nvSpPr>
        <p:spPr>
          <a:xfrm>
            <a:off x="6049010" y="474344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四、拓展评价</a:t>
            </a:r>
          </a:p>
        </p:txBody>
      </p:sp>
      <p:sp>
        <p:nvSpPr>
          <p:cNvPr id="8" name="标题"/>
          <p:cNvSpPr txBox="1"/>
          <p:nvPr>
            <p:custDataLst>
              <p:tags r:id="rId9"/>
            </p:custDataLst>
          </p:nvPr>
        </p:nvSpPr>
        <p:spPr>
          <a:xfrm>
            <a:off x="6699250" y="1576705"/>
            <a:ext cx="3765550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选择网页编辑技术，规划制作步骤</a:t>
            </a:r>
          </a:p>
        </p:txBody>
      </p:sp>
      <p:sp>
        <p:nvSpPr>
          <p:cNvPr id="12" name="标题"/>
          <p:cNvSpPr txBox="1"/>
          <p:nvPr>
            <p:custDataLst>
              <p:tags r:id="rId10"/>
            </p:custDataLst>
          </p:nvPr>
        </p:nvSpPr>
        <p:spPr>
          <a:xfrm>
            <a:off x="6681470" y="276828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创建、编辑、美化、预览徽文化网页</a:t>
            </a:r>
          </a:p>
        </p:txBody>
      </p:sp>
      <p:sp>
        <p:nvSpPr>
          <p:cNvPr id="22" name="标题"/>
          <p:cNvSpPr txBox="1"/>
          <p:nvPr>
            <p:custDataLst>
              <p:tags r:id="rId11"/>
            </p:custDataLst>
          </p:nvPr>
        </p:nvSpPr>
        <p:spPr>
          <a:xfrm>
            <a:off x="6751955" y="3997644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尝试使用不同的方式制作徽文化网页</a:t>
            </a:r>
          </a:p>
        </p:txBody>
      </p:sp>
      <p:sp>
        <p:nvSpPr>
          <p:cNvPr id="23" name="标题"/>
          <p:cNvSpPr txBox="1"/>
          <p:nvPr>
            <p:custDataLst>
              <p:tags r:id="rId12"/>
            </p:custDataLst>
          </p:nvPr>
        </p:nvSpPr>
        <p:spPr>
          <a:xfrm>
            <a:off x="6751955" y="503967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解决其他的生活和学习问题，迁移方法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3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汉仪雅酷黑 85W" panose="020B0904020202020204" charset="-122"/>
                <a:ea typeface="汉仪雅酷黑 85W" panose="020B0904020202020204" charset="-122"/>
              </a:rPr>
              <a:t>目录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3709670" y="1442085"/>
            <a:ext cx="42792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一、项目准备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3407603" y="2559938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2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6494803" y="263045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2379980" y="4417695"/>
            <a:ext cx="3422650" cy="290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选择网页编辑技术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5543550" y="4417695"/>
            <a:ext cx="3230880" cy="290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规划制作网页步骤</a:t>
            </a: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2741429" y="4747531"/>
            <a:ext cx="26314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观看微课思考问题</a:t>
            </a: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5543570" y="4746261"/>
            <a:ext cx="35496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明确网页主题及制作步骤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00201" y="783068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制作网页宣传地方文化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1530" y="981710"/>
            <a:ext cx="443738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01.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观看微课思考问题</a:t>
            </a:r>
            <a:endParaRPr lang="zh-CN" altLang="en-US" sz="28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0160" y="1503582"/>
            <a:ext cx="837330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HTML5网页编辑软件有哪些特点？与传统的多媒体编辑工具有什么区别？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14" y="2420330"/>
            <a:ext cx="3286648" cy="328664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2326005"/>
            <a:ext cx="6467475" cy="3696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1365" y="1072515"/>
            <a:ext cx="510794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02.</a:t>
            </a:r>
            <a:r>
              <a:rPr lang="zh-CN" altLang="en-US" sz="28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明确网页主题及制作步骤</a:t>
            </a:r>
            <a:endParaRPr lang="zh-CN" altLang="en-US" sz="2800" b="1" dirty="0">
              <a:solidFill>
                <a:srgbClr val="0068B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5887" y="1594539"/>
            <a:ext cx="8936079" cy="150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/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分析电子出版物编辑的共性特点，迁移到网页编辑。结合前面的分析内容，依据前面选择的网页编辑工具，讨论实施方案，完善规划步骤。</a:t>
            </a:r>
          </a:p>
          <a:p>
            <a:pPr indent="514350"/>
            <a:r>
              <a:rPr lang="zh-CN" altLang="en-US" sz="2000" kern="1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请将制作顺序数字填到合适位置。</a:t>
            </a:r>
            <a:endParaRPr lang="zh-CN" altLang="en-US" sz="20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圆角矩形 32"/>
          <p:cNvSpPr>
            <a:spLocks noChangeArrowheads="1"/>
          </p:cNvSpPr>
          <p:nvPr/>
        </p:nvSpPr>
        <p:spPr bwMode="auto">
          <a:xfrm>
            <a:off x="7755890" y="4220210"/>
            <a:ext cx="818515" cy="363855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17A1E9"/>
              </a:gs>
              <a:gs pos="100000">
                <a:srgbClr val="4285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4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endParaRPr kumimoji="0" lang="en-US" altLang="zh-CN" sz="1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圆角矩形 32"/>
          <p:cNvSpPr>
            <a:spLocks noChangeArrowheads="1"/>
          </p:cNvSpPr>
          <p:nvPr/>
        </p:nvSpPr>
        <p:spPr bwMode="auto">
          <a:xfrm>
            <a:off x="7733865" y="3122278"/>
            <a:ext cx="819080" cy="363591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17A1E9"/>
              </a:gs>
              <a:gs pos="100000">
                <a:srgbClr val="4285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1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609787"/>
            <a:ext cx="1255295" cy="12552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821" y="3122278"/>
            <a:ext cx="3286648" cy="3286648"/>
          </a:xfrm>
          <a:prstGeom prst="rect">
            <a:avLst/>
          </a:prstGeom>
        </p:spPr>
      </p:pic>
      <p:sp>
        <p:nvSpPr>
          <p:cNvPr id="10" name="圆角矩形 32"/>
          <p:cNvSpPr>
            <a:spLocks noChangeArrowheads="1"/>
          </p:cNvSpPr>
          <p:nvPr/>
        </p:nvSpPr>
        <p:spPr bwMode="auto">
          <a:xfrm>
            <a:off x="7755038" y="3659556"/>
            <a:ext cx="819080" cy="363591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17A1E9"/>
              </a:gs>
              <a:gs pos="100000">
                <a:srgbClr val="4285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2</a:t>
            </a:r>
          </a:p>
        </p:txBody>
      </p:sp>
      <p:pic>
        <p:nvPicPr>
          <p:cNvPr id="3" name="图片 28" descr="微信截图_20240604152058"/>
          <p:cNvPicPr>
            <a:picLocks noChangeAspect="1"/>
          </p:cNvPicPr>
          <p:nvPr/>
        </p:nvPicPr>
        <p:blipFill>
          <a:blip r:embed="rId5"/>
          <a:srcRect r="-2989" b="14682"/>
          <a:stretch>
            <a:fillRect/>
          </a:stretch>
        </p:blipFill>
        <p:spPr>
          <a:xfrm>
            <a:off x="2031365" y="2985770"/>
            <a:ext cx="5107940" cy="2628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0" grpId="0" animBg="1"/>
      <p:bldP spid="20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107815" y="1548130"/>
            <a:ext cx="4092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二、项目实施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567" y="3190352"/>
            <a:ext cx="3286648" cy="3286648"/>
          </a:xfrm>
          <a:prstGeom prst="rect">
            <a:avLst/>
          </a:prstGeom>
        </p:spPr>
      </p:pic>
      <p:pic>
        <p:nvPicPr>
          <p:cNvPr id="3" name="图片 2" descr="微信截图_202407291031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830" y="2557780"/>
            <a:ext cx="4815205" cy="34436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00201" y="783068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制作网页宣传地方文化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E5Zjc5MGM3N2Y5ZTJmNmQ5NzgxYmEzMGM3ZGY0NG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90.60220472440943,&quot;left&quot;:165.141968503937,&quot;top&quot;:116.5,&quot;width&quot;:550.859606299212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90.60220472440943,&quot;left&quot;:165.141968503937,&quot;top&quot;:116.5,&quot;width&quot;:550.859606299212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60220472440943,&quot;left&quot;:165.141968503937,&quot;top&quot;:116.5,&quot;width&quot;:550.859606299212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40.61314960629926,&quot;left&quot;:207.86889763779527,&quot;top&quot;:124.95,&quot;width&quot;:416.2570078740157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0.61314960629926,&quot;left&quot;:207.86889763779527,&quot;top&quot;:124.95,&quot;width&quot;:416.257007874015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196.86700787401577,&quot;left&quot;:203.46897637795277,&quot;top&quot;:206.71685039370078,&quot;width&quot;:765.8622834645669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196.86700787401577,&quot;left&quot;:203.46897637795277,&quot;top&quot;:206.71685039370078,&quot;width&quot;:765.862283464566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86700787401577,&quot;left&quot;:203.46897637795277,&quot;top&quot;:206.71685039370078,&quot;width&quot;:765.862283464566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23.0386657714844,&quot;left&quot;:351,&quot;top&quot;:68.7056671142578,&quot;width&quot;:543.099921259842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931</Words>
  <Application>Microsoft Office PowerPoint</Application>
  <PresentationFormat>宽屏</PresentationFormat>
  <Paragraphs>141</Paragraphs>
  <Slides>24</Slides>
  <Notes>22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黑体</vt:lpstr>
      <vt:lpstr>方正小标宋简体</vt:lpstr>
      <vt:lpstr>Arial</vt:lpstr>
      <vt:lpstr>等线</vt:lpstr>
      <vt:lpstr>方正姚体简体</vt:lpstr>
      <vt:lpstr>方正剪纸简体</vt:lpstr>
      <vt:lpstr>方正粗黑宋简体</vt:lpstr>
      <vt:lpstr>汉仪雅酷黑 85W</vt:lpstr>
      <vt:lpstr>微软雅黑</vt:lpstr>
      <vt:lpstr>汉仪雅酷黑简</vt:lpstr>
      <vt:lpstr>Calibri</vt:lpstr>
      <vt:lpstr>MiSans Normal</vt:lpstr>
      <vt:lpstr>Impact</vt:lpstr>
      <vt:lpstr>宋体</vt:lpstr>
      <vt:lpstr>楷体</vt:lpstr>
      <vt:lpstr>华文琥珀</vt:lpstr>
      <vt:lpstr>方正稚艺简体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7上3单元项目3课件A</dc:title>
  <dc:creator>梁祥</dc:creator>
  <cp:keywords>安徽初中信息科技</cp:keywords>
  <cp:lastModifiedBy>梁祥</cp:lastModifiedBy>
  <cp:revision>161</cp:revision>
  <dcterms:created xsi:type="dcterms:W3CDTF">2021-03-10T08:28:00Z</dcterms:created>
  <dcterms:modified xsi:type="dcterms:W3CDTF">2024-08-18T12:42:01Z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1A0025B6D6A74708A9E56DB15FA000F6_13</vt:lpwstr>
  </property>
</Properties>
</file>