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87" r:id="rId2"/>
    <p:sldId id="448" r:id="rId3"/>
    <p:sldId id="417" r:id="rId4"/>
    <p:sldId id="449" r:id="rId5"/>
    <p:sldId id="426" r:id="rId6"/>
    <p:sldId id="447" r:id="rId7"/>
    <p:sldId id="333" r:id="rId8"/>
    <p:sldId id="402" r:id="rId9"/>
    <p:sldId id="418" r:id="rId10"/>
    <p:sldId id="450" r:id="rId11"/>
    <p:sldId id="451" r:id="rId12"/>
    <p:sldId id="454" r:id="rId13"/>
    <p:sldId id="455" r:id="rId14"/>
    <p:sldId id="456" r:id="rId15"/>
    <p:sldId id="422" r:id="rId16"/>
    <p:sldId id="428" r:id="rId17"/>
    <p:sldId id="419" r:id="rId18"/>
    <p:sldId id="457" r:id="rId19"/>
    <p:sldId id="415" r:id="rId20"/>
    <p:sldId id="420" r:id="rId21"/>
    <p:sldId id="452" r:id="rId22"/>
    <p:sldId id="432" r:id="rId23"/>
    <p:sldId id="416" r:id="rId24"/>
    <p:sldId id="421" r:id="rId25"/>
    <p:sldId id="458" r:id="rId26"/>
    <p:sldId id="430" r:id="rId27"/>
    <p:sldId id="459" r:id="rId28"/>
    <p:sldId id="411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FD1"/>
    <a:srgbClr val="0068B6"/>
    <a:srgbClr val="3484A2"/>
    <a:srgbClr val="FF9900"/>
    <a:srgbClr val="3586A5"/>
    <a:srgbClr val="F7AD35"/>
    <a:srgbClr val="CB6D41"/>
    <a:srgbClr val="F8B64D"/>
    <a:srgbClr val="F9C55C"/>
    <a:srgbClr val="54C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9052" autoAdjust="0"/>
  </p:normalViewPr>
  <p:slideViewPr>
    <p:cSldViewPr snapToGrid="0">
      <p:cViewPr varScale="1">
        <p:scale>
          <a:sx n="72" d="100"/>
          <a:sy n="72" d="100"/>
        </p:scale>
        <p:origin x="125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1E345-3B5E-4FC8-A9E3-65398132C002}" type="doc">
      <dgm:prSet loTypeId="urn:microsoft.com/office/officeart/2005/8/layout/vProcess5" loCatId="process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zh-CN" altLang="en-US"/>
        </a:p>
      </dgm:t>
    </dgm:pt>
    <dgm:pt modelId="{F95CAB46-7403-4C4A-B4D7-996C80902CE8}">
      <dgm:prSet phldrT="[文本]" custT="1"/>
      <dgm:spPr/>
      <dgm:t>
        <a:bodyPr/>
        <a:lstStyle/>
        <a:p>
          <a:pPr algn="ctr"/>
          <a:r>
            <a:rPr lang="zh-CN" altLang="en-US" sz="2000" dirty="0"/>
            <a:t>选择合适的网络传播方式</a:t>
          </a:r>
        </a:p>
      </dgm:t>
    </dgm:pt>
    <dgm:pt modelId="{2EE0F851-375E-4211-A77D-627367C96125}" type="parTrans" cxnId="{541675FD-E65B-4209-923F-8D67C1303D1B}">
      <dgm:prSet/>
      <dgm:spPr/>
      <dgm:t>
        <a:bodyPr/>
        <a:lstStyle/>
        <a:p>
          <a:pPr algn="ctr"/>
          <a:endParaRPr lang="zh-CN" altLang="en-US" sz="2000"/>
        </a:p>
      </dgm:t>
    </dgm:pt>
    <dgm:pt modelId="{19955FF3-F776-45B2-A750-3BA795CBB120}" type="sibTrans" cxnId="{541675FD-E65B-4209-923F-8D67C1303D1B}">
      <dgm:prSet custT="1"/>
      <dgm:spPr/>
      <dgm:t>
        <a:bodyPr/>
        <a:lstStyle/>
        <a:p>
          <a:pPr algn="ctr"/>
          <a:endParaRPr lang="zh-CN" altLang="en-US" sz="2000"/>
        </a:p>
      </dgm:t>
    </dgm:pt>
    <dgm:pt modelId="{59AD68F2-4801-4439-A4D8-65509215292A}">
      <dgm:prSet phldrT="[文本]" custT="1"/>
      <dgm:spPr/>
      <dgm:t>
        <a:bodyPr/>
        <a:lstStyle/>
        <a:p>
          <a:pPr algn="ctr"/>
          <a:r>
            <a:rPr lang="zh-CN" altLang="en-US" sz="2000" dirty="0"/>
            <a:t>确定宣传对象的受众人群</a:t>
          </a:r>
        </a:p>
      </dgm:t>
    </dgm:pt>
    <dgm:pt modelId="{DB0961AA-E07A-40DA-ADA0-E2C8E666884B}" type="parTrans" cxnId="{3B6AF444-43CF-4F88-8274-4FADF2B6C857}">
      <dgm:prSet/>
      <dgm:spPr/>
      <dgm:t>
        <a:bodyPr/>
        <a:lstStyle/>
        <a:p>
          <a:pPr algn="ctr"/>
          <a:endParaRPr lang="zh-CN" altLang="en-US" sz="2000"/>
        </a:p>
      </dgm:t>
    </dgm:pt>
    <dgm:pt modelId="{0E7B6F3F-2F15-4795-AE0E-EF6285A7B980}" type="sibTrans" cxnId="{3B6AF444-43CF-4F88-8274-4FADF2B6C857}">
      <dgm:prSet custT="1"/>
      <dgm:spPr/>
      <dgm:t>
        <a:bodyPr/>
        <a:lstStyle/>
        <a:p>
          <a:pPr algn="ctr"/>
          <a:endParaRPr lang="zh-CN" altLang="en-US" sz="2000"/>
        </a:p>
      </dgm:t>
    </dgm:pt>
    <dgm:pt modelId="{D3B6C918-D769-4F26-B138-363AEDBAB101}">
      <dgm:prSet phldrT="[文本]" custT="1"/>
      <dgm:spPr/>
      <dgm:t>
        <a:bodyPr/>
        <a:lstStyle/>
        <a:p>
          <a:pPr algn="ctr"/>
          <a:r>
            <a:rPr lang="zh-CN" altLang="en-US" sz="2000" dirty="0"/>
            <a:t>加工需要传播的数据文件</a:t>
          </a:r>
        </a:p>
      </dgm:t>
    </dgm:pt>
    <dgm:pt modelId="{EAB599F9-E2FF-4AE6-9853-F97175A958AC}" type="parTrans" cxnId="{6B5C234C-1814-403B-A11F-0BD9B845FF2C}">
      <dgm:prSet/>
      <dgm:spPr/>
      <dgm:t>
        <a:bodyPr/>
        <a:lstStyle/>
        <a:p>
          <a:pPr algn="ctr"/>
          <a:endParaRPr lang="zh-CN" altLang="en-US" sz="2000"/>
        </a:p>
      </dgm:t>
    </dgm:pt>
    <dgm:pt modelId="{2CE6A9A2-3796-40CC-9D74-C656691769CE}" type="sibTrans" cxnId="{6B5C234C-1814-403B-A11F-0BD9B845FF2C}">
      <dgm:prSet/>
      <dgm:spPr/>
      <dgm:t>
        <a:bodyPr/>
        <a:lstStyle/>
        <a:p>
          <a:pPr algn="ctr"/>
          <a:endParaRPr lang="zh-CN" altLang="en-US" sz="2000"/>
        </a:p>
      </dgm:t>
    </dgm:pt>
    <dgm:pt modelId="{79E08AF5-EEBD-4706-B2BD-373B59C9A80C}" type="pres">
      <dgm:prSet presAssocID="{AF61E345-3B5E-4FC8-A9E3-65398132C002}" presName="outerComposite" presStyleCnt="0">
        <dgm:presLayoutVars>
          <dgm:chMax val="5"/>
          <dgm:dir/>
          <dgm:resizeHandles val="exact"/>
        </dgm:presLayoutVars>
      </dgm:prSet>
      <dgm:spPr/>
    </dgm:pt>
    <dgm:pt modelId="{BAE99EC3-4798-4B78-A73A-0C6C7AF73D91}" type="pres">
      <dgm:prSet presAssocID="{AF61E345-3B5E-4FC8-A9E3-65398132C002}" presName="dummyMaxCanvas" presStyleCnt="0">
        <dgm:presLayoutVars/>
      </dgm:prSet>
      <dgm:spPr/>
    </dgm:pt>
    <dgm:pt modelId="{BAF9F15F-3D8A-422E-AC3B-5E5E47941A94}" type="pres">
      <dgm:prSet presAssocID="{AF61E345-3B5E-4FC8-A9E3-65398132C002}" presName="ThreeNodes_1" presStyleLbl="node1" presStyleIdx="0" presStyleCnt="3">
        <dgm:presLayoutVars>
          <dgm:bulletEnabled val="1"/>
        </dgm:presLayoutVars>
      </dgm:prSet>
      <dgm:spPr/>
    </dgm:pt>
    <dgm:pt modelId="{98075465-70A4-492A-B0EA-B01DAEDF81F9}" type="pres">
      <dgm:prSet presAssocID="{AF61E345-3B5E-4FC8-A9E3-65398132C002}" presName="ThreeNodes_2" presStyleLbl="node1" presStyleIdx="1" presStyleCnt="3">
        <dgm:presLayoutVars>
          <dgm:bulletEnabled val="1"/>
        </dgm:presLayoutVars>
      </dgm:prSet>
      <dgm:spPr/>
    </dgm:pt>
    <dgm:pt modelId="{75F0166F-B9D9-46A5-BCFB-3C80F41ADA44}" type="pres">
      <dgm:prSet presAssocID="{AF61E345-3B5E-4FC8-A9E3-65398132C002}" presName="ThreeNodes_3" presStyleLbl="node1" presStyleIdx="2" presStyleCnt="3">
        <dgm:presLayoutVars>
          <dgm:bulletEnabled val="1"/>
        </dgm:presLayoutVars>
      </dgm:prSet>
      <dgm:spPr/>
    </dgm:pt>
    <dgm:pt modelId="{7A65DDEC-AFE0-449F-8DDC-626B1BE58D70}" type="pres">
      <dgm:prSet presAssocID="{AF61E345-3B5E-4FC8-A9E3-65398132C002}" presName="ThreeConn_1-2" presStyleLbl="fgAccFollowNode1" presStyleIdx="0" presStyleCnt="2">
        <dgm:presLayoutVars>
          <dgm:bulletEnabled val="1"/>
        </dgm:presLayoutVars>
      </dgm:prSet>
      <dgm:spPr/>
    </dgm:pt>
    <dgm:pt modelId="{4E1890D5-5D5E-43D9-9366-67EBA5A20FF1}" type="pres">
      <dgm:prSet presAssocID="{AF61E345-3B5E-4FC8-A9E3-65398132C002}" presName="ThreeConn_2-3" presStyleLbl="fgAccFollowNode1" presStyleIdx="1" presStyleCnt="2">
        <dgm:presLayoutVars>
          <dgm:bulletEnabled val="1"/>
        </dgm:presLayoutVars>
      </dgm:prSet>
      <dgm:spPr/>
    </dgm:pt>
    <dgm:pt modelId="{BEF721C6-4681-4725-AA81-9D03CFEB319A}" type="pres">
      <dgm:prSet presAssocID="{AF61E345-3B5E-4FC8-A9E3-65398132C002}" presName="ThreeNodes_1_text" presStyleLbl="node1" presStyleIdx="2" presStyleCnt="3">
        <dgm:presLayoutVars>
          <dgm:bulletEnabled val="1"/>
        </dgm:presLayoutVars>
      </dgm:prSet>
      <dgm:spPr/>
    </dgm:pt>
    <dgm:pt modelId="{5FF767AC-5A92-44E8-963F-DD258AC95746}" type="pres">
      <dgm:prSet presAssocID="{AF61E345-3B5E-4FC8-A9E3-65398132C002}" presName="ThreeNodes_2_text" presStyleLbl="node1" presStyleIdx="2" presStyleCnt="3">
        <dgm:presLayoutVars>
          <dgm:bulletEnabled val="1"/>
        </dgm:presLayoutVars>
      </dgm:prSet>
      <dgm:spPr/>
    </dgm:pt>
    <dgm:pt modelId="{BB8A106B-E31C-4106-AC66-79D1F45CC935}" type="pres">
      <dgm:prSet presAssocID="{AF61E345-3B5E-4FC8-A9E3-65398132C00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5A8D215-A69B-449B-8C71-511822EE5508}" type="presOf" srcId="{D3B6C918-D769-4F26-B138-363AEDBAB101}" destId="{BB8A106B-E31C-4106-AC66-79D1F45CC935}" srcOrd="1" destOrd="0" presId="urn:microsoft.com/office/officeart/2005/8/layout/vProcess5"/>
    <dgm:cxn modelId="{BFADCA3D-79A3-450A-B5B4-0D9B109D6E73}" type="presOf" srcId="{F95CAB46-7403-4C4A-B4D7-996C80902CE8}" destId="{BEF721C6-4681-4725-AA81-9D03CFEB319A}" srcOrd="1" destOrd="0" presId="urn:microsoft.com/office/officeart/2005/8/layout/vProcess5"/>
    <dgm:cxn modelId="{3B6AF444-43CF-4F88-8274-4FADF2B6C857}" srcId="{AF61E345-3B5E-4FC8-A9E3-65398132C002}" destId="{59AD68F2-4801-4439-A4D8-65509215292A}" srcOrd="1" destOrd="0" parTransId="{DB0961AA-E07A-40DA-ADA0-E2C8E666884B}" sibTransId="{0E7B6F3F-2F15-4795-AE0E-EF6285A7B980}"/>
    <dgm:cxn modelId="{6B5C234C-1814-403B-A11F-0BD9B845FF2C}" srcId="{AF61E345-3B5E-4FC8-A9E3-65398132C002}" destId="{D3B6C918-D769-4F26-B138-363AEDBAB101}" srcOrd="2" destOrd="0" parTransId="{EAB599F9-E2FF-4AE6-9853-F97175A958AC}" sibTransId="{2CE6A9A2-3796-40CC-9D74-C656691769CE}"/>
    <dgm:cxn modelId="{92436B78-65D0-4A2E-9216-8C0E4647D0D5}" type="presOf" srcId="{F95CAB46-7403-4C4A-B4D7-996C80902CE8}" destId="{BAF9F15F-3D8A-422E-AC3B-5E5E47941A94}" srcOrd="0" destOrd="0" presId="urn:microsoft.com/office/officeart/2005/8/layout/vProcess5"/>
    <dgm:cxn modelId="{B0830298-22F6-4F70-879B-59C6A1CB2109}" type="presOf" srcId="{19955FF3-F776-45B2-A750-3BA795CBB120}" destId="{7A65DDEC-AFE0-449F-8DDC-626B1BE58D70}" srcOrd="0" destOrd="0" presId="urn:microsoft.com/office/officeart/2005/8/layout/vProcess5"/>
    <dgm:cxn modelId="{D40EEE9F-C577-4940-93B5-AA1A60EAE10B}" type="presOf" srcId="{59AD68F2-4801-4439-A4D8-65509215292A}" destId="{98075465-70A4-492A-B0EA-B01DAEDF81F9}" srcOrd="0" destOrd="0" presId="urn:microsoft.com/office/officeart/2005/8/layout/vProcess5"/>
    <dgm:cxn modelId="{DDECC0B7-4BBF-4A19-A1CE-334BA760EABB}" type="presOf" srcId="{0E7B6F3F-2F15-4795-AE0E-EF6285A7B980}" destId="{4E1890D5-5D5E-43D9-9366-67EBA5A20FF1}" srcOrd="0" destOrd="0" presId="urn:microsoft.com/office/officeart/2005/8/layout/vProcess5"/>
    <dgm:cxn modelId="{C19639BB-4A66-4540-BFA9-8EFBB4F1DC81}" type="presOf" srcId="{59AD68F2-4801-4439-A4D8-65509215292A}" destId="{5FF767AC-5A92-44E8-963F-DD258AC95746}" srcOrd="1" destOrd="0" presId="urn:microsoft.com/office/officeart/2005/8/layout/vProcess5"/>
    <dgm:cxn modelId="{2E6F52BF-B889-4D20-974A-7C3F278A9EFF}" type="presOf" srcId="{D3B6C918-D769-4F26-B138-363AEDBAB101}" destId="{75F0166F-B9D9-46A5-BCFB-3C80F41ADA44}" srcOrd="0" destOrd="0" presId="urn:microsoft.com/office/officeart/2005/8/layout/vProcess5"/>
    <dgm:cxn modelId="{681D72F7-A372-4A53-A456-622809AC7871}" type="presOf" srcId="{AF61E345-3B5E-4FC8-A9E3-65398132C002}" destId="{79E08AF5-EEBD-4706-B2BD-373B59C9A80C}" srcOrd="0" destOrd="0" presId="urn:microsoft.com/office/officeart/2005/8/layout/vProcess5"/>
    <dgm:cxn modelId="{541675FD-E65B-4209-923F-8D67C1303D1B}" srcId="{AF61E345-3B5E-4FC8-A9E3-65398132C002}" destId="{F95CAB46-7403-4C4A-B4D7-996C80902CE8}" srcOrd="0" destOrd="0" parTransId="{2EE0F851-375E-4211-A77D-627367C96125}" sibTransId="{19955FF3-F776-45B2-A750-3BA795CBB120}"/>
    <dgm:cxn modelId="{15B8FEEF-CA6F-4D83-9DAB-73BE2D0F32EC}" type="presParOf" srcId="{79E08AF5-EEBD-4706-B2BD-373B59C9A80C}" destId="{BAE99EC3-4798-4B78-A73A-0C6C7AF73D91}" srcOrd="0" destOrd="0" presId="urn:microsoft.com/office/officeart/2005/8/layout/vProcess5"/>
    <dgm:cxn modelId="{50512F8D-00A4-4F08-B230-1F6F63DB0881}" type="presParOf" srcId="{79E08AF5-EEBD-4706-B2BD-373B59C9A80C}" destId="{BAF9F15F-3D8A-422E-AC3B-5E5E47941A94}" srcOrd="1" destOrd="0" presId="urn:microsoft.com/office/officeart/2005/8/layout/vProcess5"/>
    <dgm:cxn modelId="{22A1A521-48D0-4863-B1C7-C7867F8413BE}" type="presParOf" srcId="{79E08AF5-EEBD-4706-B2BD-373B59C9A80C}" destId="{98075465-70A4-492A-B0EA-B01DAEDF81F9}" srcOrd="2" destOrd="0" presId="urn:microsoft.com/office/officeart/2005/8/layout/vProcess5"/>
    <dgm:cxn modelId="{7035E57B-E8B9-4856-8865-E67B5DE4AE18}" type="presParOf" srcId="{79E08AF5-EEBD-4706-B2BD-373B59C9A80C}" destId="{75F0166F-B9D9-46A5-BCFB-3C80F41ADA44}" srcOrd="3" destOrd="0" presId="urn:microsoft.com/office/officeart/2005/8/layout/vProcess5"/>
    <dgm:cxn modelId="{FB4BBD50-5EB1-4DC5-9821-6D50BF464E2D}" type="presParOf" srcId="{79E08AF5-EEBD-4706-B2BD-373B59C9A80C}" destId="{7A65DDEC-AFE0-449F-8DDC-626B1BE58D70}" srcOrd="4" destOrd="0" presId="urn:microsoft.com/office/officeart/2005/8/layout/vProcess5"/>
    <dgm:cxn modelId="{16DD31A8-C99D-4D61-9A84-8EF28D38039E}" type="presParOf" srcId="{79E08AF5-EEBD-4706-B2BD-373B59C9A80C}" destId="{4E1890D5-5D5E-43D9-9366-67EBA5A20FF1}" srcOrd="5" destOrd="0" presId="urn:microsoft.com/office/officeart/2005/8/layout/vProcess5"/>
    <dgm:cxn modelId="{0A0306A8-6C2F-44F2-8B4D-9F85769CC80D}" type="presParOf" srcId="{79E08AF5-EEBD-4706-B2BD-373B59C9A80C}" destId="{BEF721C6-4681-4725-AA81-9D03CFEB319A}" srcOrd="6" destOrd="0" presId="urn:microsoft.com/office/officeart/2005/8/layout/vProcess5"/>
    <dgm:cxn modelId="{29F2D287-ACE9-4947-913E-1881DB138360}" type="presParOf" srcId="{79E08AF5-EEBD-4706-B2BD-373B59C9A80C}" destId="{5FF767AC-5A92-44E8-963F-DD258AC95746}" srcOrd="7" destOrd="0" presId="urn:microsoft.com/office/officeart/2005/8/layout/vProcess5"/>
    <dgm:cxn modelId="{3FB8658A-72FE-4A96-AB89-86588556F912}" type="presParOf" srcId="{79E08AF5-EEBD-4706-B2BD-373B59C9A80C}" destId="{BB8A106B-E31C-4106-AC66-79D1F45CC93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CBA7EB-52CF-411E-8B9C-DB8EEFDD6873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311375D-A72A-46C4-9437-267022AA2AC7}">
      <dgm:prSet phldrT="[文本]" custT="1"/>
      <dgm:spPr/>
      <dgm:t>
        <a:bodyPr/>
        <a:lstStyle/>
        <a:p>
          <a:r>
            <a:rPr lang="zh-CN" altLang="en-US" sz="2800" dirty="0"/>
            <a:t>步骤</a:t>
          </a:r>
          <a:r>
            <a:rPr lang="en-US" altLang="zh-CN" sz="2800" dirty="0"/>
            <a:t>1</a:t>
          </a:r>
          <a:endParaRPr lang="zh-CN" altLang="en-US" sz="2800" dirty="0"/>
        </a:p>
      </dgm:t>
    </dgm:pt>
    <dgm:pt modelId="{AE179893-7EB6-4A8F-B153-1BF914F7152A}" type="parTrans" cxnId="{4E243973-1178-49C5-9C52-09CD1EA79536}">
      <dgm:prSet/>
      <dgm:spPr/>
      <dgm:t>
        <a:bodyPr/>
        <a:lstStyle/>
        <a:p>
          <a:endParaRPr lang="zh-CN" altLang="en-US"/>
        </a:p>
      </dgm:t>
    </dgm:pt>
    <dgm:pt modelId="{FF2A115B-471F-4644-840A-570B47BB160C}" type="sibTrans" cxnId="{4E243973-1178-49C5-9C52-09CD1EA79536}">
      <dgm:prSet/>
      <dgm:spPr/>
      <dgm:t>
        <a:bodyPr/>
        <a:lstStyle/>
        <a:p>
          <a:endParaRPr lang="zh-CN" altLang="en-US"/>
        </a:p>
      </dgm:t>
    </dgm:pt>
    <dgm:pt modelId="{1F828F7B-5982-432F-B928-A58996DCDB0B}">
      <dgm:prSet phldrT="[文本]"/>
      <dgm:spPr/>
      <dgm:t>
        <a:bodyPr/>
        <a:lstStyle/>
        <a:p>
          <a:r>
            <a:rPr lang="zh-CN" dirty="0"/>
            <a:t>设计徽文化网页结构</a:t>
          </a:r>
          <a:endParaRPr lang="zh-CN" altLang="en-US" dirty="0"/>
        </a:p>
      </dgm:t>
    </dgm:pt>
    <dgm:pt modelId="{0A0777C7-4463-4127-B378-F94A70C7F1E0}" type="parTrans" cxnId="{A9A96514-429F-4657-AC15-531002103C54}">
      <dgm:prSet/>
      <dgm:spPr/>
      <dgm:t>
        <a:bodyPr/>
        <a:lstStyle/>
        <a:p>
          <a:endParaRPr lang="zh-CN" altLang="en-US"/>
        </a:p>
      </dgm:t>
    </dgm:pt>
    <dgm:pt modelId="{9CAF40DB-BE30-47DF-A341-3C6A1CFFEEAD}" type="sibTrans" cxnId="{A9A96514-429F-4657-AC15-531002103C54}">
      <dgm:prSet/>
      <dgm:spPr/>
      <dgm:t>
        <a:bodyPr/>
        <a:lstStyle/>
        <a:p>
          <a:endParaRPr lang="zh-CN" altLang="en-US"/>
        </a:p>
      </dgm:t>
    </dgm:pt>
    <dgm:pt modelId="{78C760B5-58BD-4105-802E-6C2057C381C0}">
      <dgm:prSet phldrT="[文本]" custT="1"/>
      <dgm:spPr/>
      <dgm:t>
        <a:bodyPr/>
        <a:lstStyle/>
        <a:p>
          <a:r>
            <a:rPr lang="zh-CN" altLang="en-US" sz="2800" dirty="0"/>
            <a:t>步骤</a:t>
          </a:r>
          <a:r>
            <a:rPr lang="en-US" altLang="zh-CN" sz="2800" dirty="0"/>
            <a:t>2</a:t>
          </a:r>
          <a:endParaRPr lang="zh-CN" altLang="en-US" sz="2800" dirty="0"/>
        </a:p>
      </dgm:t>
    </dgm:pt>
    <dgm:pt modelId="{2147D39F-F233-402F-903E-EDA81A30AD19}" type="parTrans" cxnId="{C19A190A-508E-4065-866F-C13D5FEF44E1}">
      <dgm:prSet/>
      <dgm:spPr/>
      <dgm:t>
        <a:bodyPr/>
        <a:lstStyle/>
        <a:p>
          <a:endParaRPr lang="zh-CN" altLang="en-US"/>
        </a:p>
      </dgm:t>
    </dgm:pt>
    <dgm:pt modelId="{32A17331-9DC7-4789-B9E6-C9F3C7D16F2A}" type="sibTrans" cxnId="{C19A190A-508E-4065-866F-C13D5FEF44E1}">
      <dgm:prSet/>
      <dgm:spPr/>
      <dgm:t>
        <a:bodyPr/>
        <a:lstStyle/>
        <a:p>
          <a:endParaRPr lang="zh-CN" altLang="en-US"/>
        </a:p>
      </dgm:t>
    </dgm:pt>
    <dgm:pt modelId="{DD7A7D3D-3417-4A62-A1CE-6D54DFF24191}">
      <dgm:prSet phldrT="[文本]"/>
      <dgm:spPr/>
      <dgm:t>
        <a:bodyPr/>
        <a:lstStyle/>
        <a:p>
          <a:r>
            <a:rPr lang="zh-CN" dirty="0"/>
            <a:t>准备呈现在网页中的素材</a:t>
          </a:r>
          <a:endParaRPr lang="zh-CN" altLang="en-US" dirty="0"/>
        </a:p>
      </dgm:t>
    </dgm:pt>
    <dgm:pt modelId="{F45BF7F5-7D59-48BC-AACB-A686071B93C5}" type="parTrans" cxnId="{92E77F9E-F775-4720-9BEF-538771150945}">
      <dgm:prSet/>
      <dgm:spPr/>
      <dgm:t>
        <a:bodyPr/>
        <a:lstStyle/>
        <a:p>
          <a:endParaRPr lang="zh-CN" altLang="en-US"/>
        </a:p>
      </dgm:t>
    </dgm:pt>
    <dgm:pt modelId="{88F7675B-D4F1-424F-80AB-AF4C138178EB}" type="sibTrans" cxnId="{92E77F9E-F775-4720-9BEF-538771150945}">
      <dgm:prSet/>
      <dgm:spPr/>
      <dgm:t>
        <a:bodyPr/>
        <a:lstStyle/>
        <a:p>
          <a:endParaRPr lang="zh-CN" altLang="en-US"/>
        </a:p>
      </dgm:t>
    </dgm:pt>
    <dgm:pt modelId="{6A15A05B-401D-4C22-AD0D-2CF215DF8E27}">
      <dgm:prSet phldrT="[文本]" custT="1"/>
      <dgm:spPr/>
      <dgm:t>
        <a:bodyPr/>
        <a:lstStyle/>
        <a:p>
          <a:r>
            <a:rPr lang="zh-CN" altLang="en-US" sz="2800" dirty="0"/>
            <a:t>步骤</a:t>
          </a:r>
          <a:r>
            <a:rPr lang="en-US" altLang="zh-CN" sz="2800" dirty="0"/>
            <a:t>2</a:t>
          </a:r>
          <a:endParaRPr lang="zh-CN" altLang="en-US" sz="2800" dirty="0"/>
        </a:p>
      </dgm:t>
    </dgm:pt>
    <dgm:pt modelId="{F98F0947-FFD2-4BB8-9BEE-FFA6417D3018}" type="parTrans" cxnId="{10E02A9D-B959-4C81-BB2C-D4D223CFF286}">
      <dgm:prSet/>
      <dgm:spPr/>
      <dgm:t>
        <a:bodyPr/>
        <a:lstStyle/>
        <a:p>
          <a:endParaRPr lang="zh-CN" altLang="en-US"/>
        </a:p>
      </dgm:t>
    </dgm:pt>
    <dgm:pt modelId="{6B8275BA-38B2-4CD4-B1FE-6FCB68E8B63E}" type="sibTrans" cxnId="{10E02A9D-B959-4C81-BB2C-D4D223CFF286}">
      <dgm:prSet/>
      <dgm:spPr/>
      <dgm:t>
        <a:bodyPr/>
        <a:lstStyle/>
        <a:p>
          <a:endParaRPr lang="zh-CN" altLang="en-US"/>
        </a:p>
      </dgm:t>
    </dgm:pt>
    <dgm:pt modelId="{473CA8E0-AE09-448A-B52B-BBC9ECC264F0}">
      <dgm:prSet phldrT="[文本]"/>
      <dgm:spPr/>
      <dgm:t>
        <a:bodyPr/>
        <a:lstStyle/>
        <a:p>
          <a:r>
            <a:rPr lang="zh-CN" dirty="0"/>
            <a:t>分工众筹规划徽文化网页</a:t>
          </a:r>
          <a:endParaRPr lang="zh-CN" altLang="en-US" dirty="0"/>
        </a:p>
      </dgm:t>
    </dgm:pt>
    <dgm:pt modelId="{D9A5F496-12D1-43A0-BDCC-3D821C364AE4}" type="parTrans" cxnId="{2067F2E5-E661-46B0-B7BF-436C30296FC7}">
      <dgm:prSet/>
      <dgm:spPr/>
      <dgm:t>
        <a:bodyPr/>
        <a:lstStyle/>
        <a:p>
          <a:endParaRPr lang="zh-CN" altLang="en-US"/>
        </a:p>
      </dgm:t>
    </dgm:pt>
    <dgm:pt modelId="{49CBF6F7-0E4B-4D0C-926B-0B27DBB84226}" type="sibTrans" cxnId="{2067F2E5-E661-46B0-B7BF-436C30296FC7}">
      <dgm:prSet/>
      <dgm:spPr/>
      <dgm:t>
        <a:bodyPr/>
        <a:lstStyle/>
        <a:p>
          <a:endParaRPr lang="zh-CN" altLang="en-US"/>
        </a:p>
      </dgm:t>
    </dgm:pt>
    <dgm:pt modelId="{BCA83E57-689C-48A2-B28C-D59D730922A6}" type="pres">
      <dgm:prSet presAssocID="{04CBA7EB-52CF-411E-8B9C-DB8EEFDD6873}" presName="Name0" presStyleCnt="0">
        <dgm:presLayoutVars>
          <dgm:dir/>
          <dgm:animLvl val="lvl"/>
          <dgm:resizeHandles val="exact"/>
        </dgm:presLayoutVars>
      </dgm:prSet>
      <dgm:spPr/>
    </dgm:pt>
    <dgm:pt modelId="{E2C0437A-3626-4658-B28E-E984515311B4}" type="pres">
      <dgm:prSet presAssocID="{7311375D-A72A-46C4-9437-267022AA2AC7}" presName="linNode" presStyleCnt="0"/>
      <dgm:spPr/>
    </dgm:pt>
    <dgm:pt modelId="{DAD700D8-B68C-4CE0-86A1-63F02D2D4302}" type="pres">
      <dgm:prSet presAssocID="{7311375D-A72A-46C4-9437-267022AA2AC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42625A5-6795-4518-BA24-322D3267F7DC}" type="pres">
      <dgm:prSet presAssocID="{7311375D-A72A-46C4-9437-267022AA2AC7}" presName="descendantText" presStyleLbl="alignAccFollowNode1" presStyleIdx="0" presStyleCnt="3">
        <dgm:presLayoutVars>
          <dgm:bulletEnabled val="1"/>
        </dgm:presLayoutVars>
      </dgm:prSet>
      <dgm:spPr/>
    </dgm:pt>
    <dgm:pt modelId="{2DC03EA8-D107-498B-82D4-8C5EB33396A1}" type="pres">
      <dgm:prSet presAssocID="{FF2A115B-471F-4644-840A-570B47BB160C}" presName="sp" presStyleCnt="0"/>
      <dgm:spPr/>
    </dgm:pt>
    <dgm:pt modelId="{CA61ED64-FF1F-405A-99FD-C1E6EBEE2329}" type="pres">
      <dgm:prSet presAssocID="{78C760B5-58BD-4105-802E-6C2057C381C0}" presName="linNode" presStyleCnt="0"/>
      <dgm:spPr/>
    </dgm:pt>
    <dgm:pt modelId="{36225172-C3E8-4B9B-8305-F23B1ACEFA81}" type="pres">
      <dgm:prSet presAssocID="{78C760B5-58BD-4105-802E-6C2057C381C0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22DCCC5-8096-41D7-A979-E015227401E0}" type="pres">
      <dgm:prSet presAssocID="{78C760B5-58BD-4105-802E-6C2057C381C0}" presName="descendantText" presStyleLbl="alignAccFollowNode1" presStyleIdx="1" presStyleCnt="3">
        <dgm:presLayoutVars>
          <dgm:bulletEnabled val="1"/>
        </dgm:presLayoutVars>
      </dgm:prSet>
      <dgm:spPr/>
    </dgm:pt>
    <dgm:pt modelId="{44AF0E94-834E-4B16-B918-F599672DABCC}" type="pres">
      <dgm:prSet presAssocID="{32A17331-9DC7-4789-B9E6-C9F3C7D16F2A}" presName="sp" presStyleCnt="0"/>
      <dgm:spPr/>
    </dgm:pt>
    <dgm:pt modelId="{B1A57ED1-F953-4F56-BBBB-20451ED1DEB0}" type="pres">
      <dgm:prSet presAssocID="{6A15A05B-401D-4C22-AD0D-2CF215DF8E27}" presName="linNode" presStyleCnt="0"/>
      <dgm:spPr/>
    </dgm:pt>
    <dgm:pt modelId="{DA6B85EC-E093-4A1A-9B08-08BFC34F9418}" type="pres">
      <dgm:prSet presAssocID="{6A15A05B-401D-4C22-AD0D-2CF215DF8E2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8A4D1E33-F2EB-4416-AA30-CC74E42CBC26}" type="pres">
      <dgm:prSet presAssocID="{6A15A05B-401D-4C22-AD0D-2CF215DF8E2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3F79E02-A26F-4936-BF6F-D185C3FD1CC5}" type="presOf" srcId="{1F828F7B-5982-432F-B928-A58996DCDB0B}" destId="{E42625A5-6795-4518-BA24-322D3267F7DC}" srcOrd="0" destOrd="0" presId="urn:microsoft.com/office/officeart/2005/8/layout/vList5"/>
    <dgm:cxn modelId="{C19A190A-508E-4065-866F-C13D5FEF44E1}" srcId="{04CBA7EB-52CF-411E-8B9C-DB8EEFDD6873}" destId="{78C760B5-58BD-4105-802E-6C2057C381C0}" srcOrd="1" destOrd="0" parTransId="{2147D39F-F233-402F-903E-EDA81A30AD19}" sibTransId="{32A17331-9DC7-4789-B9E6-C9F3C7D16F2A}"/>
    <dgm:cxn modelId="{A9A96514-429F-4657-AC15-531002103C54}" srcId="{7311375D-A72A-46C4-9437-267022AA2AC7}" destId="{1F828F7B-5982-432F-B928-A58996DCDB0B}" srcOrd="0" destOrd="0" parTransId="{0A0777C7-4463-4127-B378-F94A70C7F1E0}" sibTransId="{9CAF40DB-BE30-47DF-A341-3C6A1CFFEEAD}"/>
    <dgm:cxn modelId="{51E55B17-7232-4B66-9D1A-6DDF8EC6E4F1}" type="presOf" srcId="{7311375D-A72A-46C4-9437-267022AA2AC7}" destId="{DAD700D8-B68C-4CE0-86A1-63F02D2D4302}" srcOrd="0" destOrd="0" presId="urn:microsoft.com/office/officeart/2005/8/layout/vList5"/>
    <dgm:cxn modelId="{F4573D65-9966-4FDF-9058-E90BF836D67E}" type="presOf" srcId="{DD7A7D3D-3417-4A62-A1CE-6D54DFF24191}" destId="{022DCCC5-8096-41D7-A979-E015227401E0}" srcOrd="0" destOrd="0" presId="urn:microsoft.com/office/officeart/2005/8/layout/vList5"/>
    <dgm:cxn modelId="{4E243973-1178-49C5-9C52-09CD1EA79536}" srcId="{04CBA7EB-52CF-411E-8B9C-DB8EEFDD6873}" destId="{7311375D-A72A-46C4-9437-267022AA2AC7}" srcOrd="0" destOrd="0" parTransId="{AE179893-7EB6-4A8F-B153-1BF914F7152A}" sibTransId="{FF2A115B-471F-4644-840A-570B47BB160C}"/>
    <dgm:cxn modelId="{AD5D2B76-22DD-402E-ACE6-0EF1B6E351FD}" type="presOf" srcId="{6A15A05B-401D-4C22-AD0D-2CF215DF8E27}" destId="{DA6B85EC-E093-4A1A-9B08-08BFC34F9418}" srcOrd="0" destOrd="0" presId="urn:microsoft.com/office/officeart/2005/8/layout/vList5"/>
    <dgm:cxn modelId="{10E02A9D-B959-4C81-BB2C-D4D223CFF286}" srcId="{04CBA7EB-52CF-411E-8B9C-DB8EEFDD6873}" destId="{6A15A05B-401D-4C22-AD0D-2CF215DF8E27}" srcOrd="2" destOrd="0" parTransId="{F98F0947-FFD2-4BB8-9BEE-FFA6417D3018}" sibTransId="{6B8275BA-38B2-4CD4-B1FE-6FCB68E8B63E}"/>
    <dgm:cxn modelId="{92E77F9E-F775-4720-9BEF-538771150945}" srcId="{78C760B5-58BD-4105-802E-6C2057C381C0}" destId="{DD7A7D3D-3417-4A62-A1CE-6D54DFF24191}" srcOrd="0" destOrd="0" parTransId="{F45BF7F5-7D59-48BC-AACB-A686071B93C5}" sibTransId="{88F7675B-D4F1-424F-80AB-AF4C138178EB}"/>
    <dgm:cxn modelId="{003F12B1-DA8E-4F56-80E2-223F8FBB8C59}" type="presOf" srcId="{78C760B5-58BD-4105-802E-6C2057C381C0}" destId="{36225172-C3E8-4B9B-8305-F23B1ACEFA81}" srcOrd="0" destOrd="0" presId="urn:microsoft.com/office/officeart/2005/8/layout/vList5"/>
    <dgm:cxn modelId="{CB8545CF-24CB-4D8C-97E8-AAD4BA7922A5}" type="presOf" srcId="{04CBA7EB-52CF-411E-8B9C-DB8EEFDD6873}" destId="{BCA83E57-689C-48A2-B28C-D59D730922A6}" srcOrd="0" destOrd="0" presId="urn:microsoft.com/office/officeart/2005/8/layout/vList5"/>
    <dgm:cxn modelId="{2067F2E5-E661-46B0-B7BF-436C30296FC7}" srcId="{6A15A05B-401D-4C22-AD0D-2CF215DF8E27}" destId="{473CA8E0-AE09-448A-B52B-BBC9ECC264F0}" srcOrd="0" destOrd="0" parTransId="{D9A5F496-12D1-43A0-BDCC-3D821C364AE4}" sibTransId="{49CBF6F7-0E4B-4D0C-926B-0B27DBB84226}"/>
    <dgm:cxn modelId="{086AAFF0-A1CA-4DAE-81AC-48B386D96B27}" type="presOf" srcId="{473CA8E0-AE09-448A-B52B-BBC9ECC264F0}" destId="{8A4D1E33-F2EB-4416-AA30-CC74E42CBC26}" srcOrd="0" destOrd="0" presId="urn:microsoft.com/office/officeart/2005/8/layout/vList5"/>
    <dgm:cxn modelId="{C6F5FF83-00C1-4E41-BB42-EEF89377875E}" type="presParOf" srcId="{BCA83E57-689C-48A2-B28C-D59D730922A6}" destId="{E2C0437A-3626-4658-B28E-E984515311B4}" srcOrd="0" destOrd="0" presId="urn:microsoft.com/office/officeart/2005/8/layout/vList5"/>
    <dgm:cxn modelId="{4C93DA11-8138-4FE8-AC98-8E8C70F543EB}" type="presParOf" srcId="{E2C0437A-3626-4658-B28E-E984515311B4}" destId="{DAD700D8-B68C-4CE0-86A1-63F02D2D4302}" srcOrd="0" destOrd="0" presId="urn:microsoft.com/office/officeart/2005/8/layout/vList5"/>
    <dgm:cxn modelId="{3F69883E-F7E7-4DA7-8A7A-7507CA7CBB14}" type="presParOf" srcId="{E2C0437A-3626-4658-B28E-E984515311B4}" destId="{E42625A5-6795-4518-BA24-322D3267F7DC}" srcOrd="1" destOrd="0" presId="urn:microsoft.com/office/officeart/2005/8/layout/vList5"/>
    <dgm:cxn modelId="{A55E05B1-013F-40B9-8313-0682771156BF}" type="presParOf" srcId="{BCA83E57-689C-48A2-B28C-D59D730922A6}" destId="{2DC03EA8-D107-498B-82D4-8C5EB33396A1}" srcOrd="1" destOrd="0" presId="urn:microsoft.com/office/officeart/2005/8/layout/vList5"/>
    <dgm:cxn modelId="{6C53EA3B-240E-4829-B470-CDE51E93BDBA}" type="presParOf" srcId="{BCA83E57-689C-48A2-B28C-D59D730922A6}" destId="{CA61ED64-FF1F-405A-99FD-C1E6EBEE2329}" srcOrd="2" destOrd="0" presId="urn:microsoft.com/office/officeart/2005/8/layout/vList5"/>
    <dgm:cxn modelId="{0B67CF38-3519-41B3-84D6-DE18A2780F88}" type="presParOf" srcId="{CA61ED64-FF1F-405A-99FD-C1E6EBEE2329}" destId="{36225172-C3E8-4B9B-8305-F23B1ACEFA81}" srcOrd="0" destOrd="0" presId="urn:microsoft.com/office/officeart/2005/8/layout/vList5"/>
    <dgm:cxn modelId="{92BD9BE3-7CAD-4017-8896-34C8C2BD95F2}" type="presParOf" srcId="{CA61ED64-FF1F-405A-99FD-C1E6EBEE2329}" destId="{022DCCC5-8096-41D7-A979-E015227401E0}" srcOrd="1" destOrd="0" presId="urn:microsoft.com/office/officeart/2005/8/layout/vList5"/>
    <dgm:cxn modelId="{6B3EAD75-B6CB-4039-95E1-043DDD91BB6B}" type="presParOf" srcId="{BCA83E57-689C-48A2-B28C-D59D730922A6}" destId="{44AF0E94-834E-4B16-B918-F599672DABCC}" srcOrd="3" destOrd="0" presId="urn:microsoft.com/office/officeart/2005/8/layout/vList5"/>
    <dgm:cxn modelId="{0DF65074-ED8B-43C5-9E08-363C8C781081}" type="presParOf" srcId="{BCA83E57-689C-48A2-B28C-D59D730922A6}" destId="{B1A57ED1-F953-4F56-BBBB-20451ED1DEB0}" srcOrd="4" destOrd="0" presId="urn:microsoft.com/office/officeart/2005/8/layout/vList5"/>
    <dgm:cxn modelId="{B8683EA9-3E12-4C3B-8002-BAF6850B32DF}" type="presParOf" srcId="{B1A57ED1-F953-4F56-BBBB-20451ED1DEB0}" destId="{DA6B85EC-E093-4A1A-9B08-08BFC34F9418}" srcOrd="0" destOrd="0" presId="urn:microsoft.com/office/officeart/2005/8/layout/vList5"/>
    <dgm:cxn modelId="{4168E257-35D5-4842-8EF7-5EECAF32F8EC}" type="presParOf" srcId="{B1A57ED1-F953-4F56-BBBB-20451ED1DEB0}" destId="{8A4D1E33-F2EB-4416-AA30-CC74E42CBC2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D60CBC-49C0-4023-BAAB-485DF70ACFFE}" type="doc">
      <dgm:prSet loTypeId="urn:microsoft.com/office/officeart/2005/8/layout/chevron1" loCatId="process" qsTypeId="urn:microsoft.com/office/officeart/2005/8/quickstyle/simple4" qsCatId="simple" csTypeId="urn:microsoft.com/office/officeart/2005/8/colors/accent5_5" csCatId="accent5" phldr="1"/>
      <dgm:spPr/>
    </dgm:pt>
    <dgm:pt modelId="{2C0DD9D2-1714-471A-92BD-E56A9A1A7B65}">
      <dgm:prSet phldrT="[文本]" custT="1"/>
      <dgm:spPr/>
      <dgm:t>
        <a:bodyPr/>
        <a:lstStyle/>
        <a:p>
          <a:r>
            <a:rPr lang="zh-CN" altLang="en-US" sz="2000" dirty="0"/>
            <a:t>分工众筹</a:t>
          </a:r>
        </a:p>
      </dgm:t>
    </dgm:pt>
    <dgm:pt modelId="{D176BD9B-0D38-4D6E-BFDB-95751326F346}" type="parTrans" cxnId="{6478190A-4586-4115-9606-98F1112C2F2F}">
      <dgm:prSet/>
      <dgm:spPr/>
      <dgm:t>
        <a:bodyPr/>
        <a:lstStyle/>
        <a:p>
          <a:endParaRPr lang="zh-CN" altLang="en-US" sz="1200"/>
        </a:p>
      </dgm:t>
    </dgm:pt>
    <dgm:pt modelId="{D019E442-4103-43D0-A145-CBC15BAAA4AC}" type="sibTrans" cxnId="{6478190A-4586-4115-9606-98F1112C2F2F}">
      <dgm:prSet/>
      <dgm:spPr/>
      <dgm:t>
        <a:bodyPr/>
        <a:lstStyle/>
        <a:p>
          <a:endParaRPr lang="zh-CN" altLang="en-US" sz="1200"/>
        </a:p>
      </dgm:t>
    </dgm:pt>
    <dgm:pt modelId="{F6340E3D-EEFF-434A-BD18-9EA05EE30DA9}">
      <dgm:prSet phldrT="[文本]" custT="1"/>
      <dgm:spPr/>
      <dgm:t>
        <a:bodyPr/>
        <a:lstStyle/>
        <a:p>
          <a:r>
            <a:rPr lang="zh-CN" altLang="en-US" sz="2000" dirty="0"/>
            <a:t>巧用支架</a:t>
          </a:r>
        </a:p>
      </dgm:t>
    </dgm:pt>
    <dgm:pt modelId="{29965C9B-3859-467B-A116-5B5EB3584571}" type="parTrans" cxnId="{101E8CAA-5B09-4CD7-B1CD-AF25BA2FF958}">
      <dgm:prSet/>
      <dgm:spPr/>
      <dgm:t>
        <a:bodyPr/>
        <a:lstStyle/>
        <a:p>
          <a:endParaRPr lang="zh-CN" altLang="en-US" sz="1200"/>
        </a:p>
      </dgm:t>
    </dgm:pt>
    <dgm:pt modelId="{8814EF70-19B4-4C6D-9682-91453F9456A0}" type="sibTrans" cxnId="{101E8CAA-5B09-4CD7-B1CD-AF25BA2FF958}">
      <dgm:prSet/>
      <dgm:spPr/>
      <dgm:t>
        <a:bodyPr/>
        <a:lstStyle/>
        <a:p>
          <a:endParaRPr lang="zh-CN" altLang="en-US" sz="1200"/>
        </a:p>
      </dgm:t>
    </dgm:pt>
    <dgm:pt modelId="{425040D6-BF15-421C-973D-962913E3D387}">
      <dgm:prSet phldrT="[文本]" custT="1"/>
      <dgm:spPr/>
      <dgm:t>
        <a:bodyPr/>
        <a:lstStyle/>
        <a:p>
          <a:r>
            <a:rPr lang="zh-CN" altLang="en-US" sz="2000" dirty="0"/>
            <a:t>协调整合</a:t>
          </a:r>
        </a:p>
      </dgm:t>
    </dgm:pt>
    <dgm:pt modelId="{7B49845D-5018-498E-91AF-8B1FF44BFDEA}" type="parTrans" cxnId="{A1BB97AA-DE2F-4A03-9D13-FA909F081DCD}">
      <dgm:prSet/>
      <dgm:spPr/>
      <dgm:t>
        <a:bodyPr/>
        <a:lstStyle/>
        <a:p>
          <a:endParaRPr lang="zh-CN" altLang="en-US" sz="1200"/>
        </a:p>
      </dgm:t>
    </dgm:pt>
    <dgm:pt modelId="{0314DC7E-0B6A-49A1-9FAF-A7C0B986DD83}" type="sibTrans" cxnId="{A1BB97AA-DE2F-4A03-9D13-FA909F081DCD}">
      <dgm:prSet/>
      <dgm:spPr/>
      <dgm:t>
        <a:bodyPr/>
        <a:lstStyle/>
        <a:p>
          <a:endParaRPr lang="zh-CN" altLang="en-US" sz="1200"/>
        </a:p>
      </dgm:t>
    </dgm:pt>
    <dgm:pt modelId="{94DBC7AD-DF8D-4385-8068-557FE542AB67}" type="pres">
      <dgm:prSet presAssocID="{AAD60CBC-49C0-4023-BAAB-485DF70ACFFE}" presName="Name0" presStyleCnt="0">
        <dgm:presLayoutVars>
          <dgm:dir/>
          <dgm:animLvl val="lvl"/>
          <dgm:resizeHandles val="exact"/>
        </dgm:presLayoutVars>
      </dgm:prSet>
      <dgm:spPr/>
    </dgm:pt>
    <dgm:pt modelId="{F8315326-D6BF-4A15-A81F-0DB6F2B7B716}" type="pres">
      <dgm:prSet presAssocID="{2C0DD9D2-1714-471A-92BD-E56A9A1A7B6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FE124A6-869E-497B-BBF0-C7BA6962055B}" type="pres">
      <dgm:prSet presAssocID="{D019E442-4103-43D0-A145-CBC15BAAA4AC}" presName="parTxOnlySpace" presStyleCnt="0"/>
      <dgm:spPr/>
    </dgm:pt>
    <dgm:pt modelId="{55C88F7B-3823-4463-8478-9FD67F7995F6}" type="pres">
      <dgm:prSet presAssocID="{F6340E3D-EEFF-434A-BD18-9EA05EE30DA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ECA7550-338C-4B98-BA35-FB5993D6D888}" type="pres">
      <dgm:prSet presAssocID="{8814EF70-19B4-4C6D-9682-91453F9456A0}" presName="parTxOnlySpace" presStyleCnt="0"/>
      <dgm:spPr/>
    </dgm:pt>
    <dgm:pt modelId="{25A632B1-8343-4FFD-B013-AD83A95B648D}" type="pres">
      <dgm:prSet presAssocID="{425040D6-BF15-421C-973D-962913E3D387}" presName="parTxOnly" presStyleLbl="node1" presStyleIdx="2" presStyleCnt="3" custLinFactX="480" custLinFactNeighborX="100000">
        <dgm:presLayoutVars>
          <dgm:chMax val="0"/>
          <dgm:chPref val="0"/>
          <dgm:bulletEnabled val="1"/>
        </dgm:presLayoutVars>
      </dgm:prSet>
      <dgm:spPr/>
    </dgm:pt>
  </dgm:ptLst>
  <dgm:cxnLst>
    <dgm:cxn modelId="{6478190A-4586-4115-9606-98F1112C2F2F}" srcId="{AAD60CBC-49C0-4023-BAAB-485DF70ACFFE}" destId="{2C0DD9D2-1714-471A-92BD-E56A9A1A7B65}" srcOrd="0" destOrd="0" parTransId="{D176BD9B-0D38-4D6E-BFDB-95751326F346}" sibTransId="{D019E442-4103-43D0-A145-CBC15BAAA4AC}"/>
    <dgm:cxn modelId="{3CF46015-09EA-49E1-ACAB-34505C48A442}" type="presOf" srcId="{2C0DD9D2-1714-471A-92BD-E56A9A1A7B65}" destId="{F8315326-D6BF-4A15-A81F-0DB6F2B7B716}" srcOrd="0" destOrd="0" presId="urn:microsoft.com/office/officeart/2005/8/layout/chevron1"/>
    <dgm:cxn modelId="{BEFC2773-52D3-4D54-A04F-5B94CB397DF2}" type="presOf" srcId="{AAD60CBC-49C0-4023-BAAB-485DF70ACFFE}" destId="{94DBC7AD-DF8D-4385-8068-557FE542AB67}" srcOrd="0" destOrd="0" presId="urn:microsoft.com/office/officeart/2005/8/layout/chevron1"/>
    <dgm:cxn modelId="{6FF62B89-96DE-4B67-A8BE-E4888C0C9EB0}" type="presOf" srcId="{F6340E3D-EEFF-434A-BD18-9EA05EE30DA9}" destId="{55C88F7B-3823-4463-8478-9FD67F7995F6}" srcOrd="0" destOrd="0" presId="urn:microsoft.com/office/officeart/2005/8/layout/chevron1"/>
    <dgm:cxn modelId="{B24DD18F-83DD-40B8-87B6-A813A079EE91}" type="presOf" srcId="{425040D6-BF15-421C-973D-962913E3D387}" destId="{25A632B1-8343-4FFD-B013-AD83A95B648D}" srcOrd="0" destOrd="0" presId="urn:microsoft.com/office/officeart/2005/8/layout/chevron1"/>
    <dgm:cxn modelId="{101E8CAA-5B09-4CD7-B1CD-AF25BA2FF958}" srcId="{AAD60CBC-49C0-4023-BAAB-485DF70ACFFE}" destId="{F6340E3D-EEFF-434A-BD18-9EA05EE30DA9}" srcOrd="1" destOrd="0" parTransId="{29965C9B-3859-467B-A116-5B5EB3584571}" sibTransId="{8814EF70-19B4-4C6D-9682-91453F9456A0}"/>
    <dgm:cxn modelId="{A1BB97AA-DE2F-4A03-9D13-FA909F081DCD}" srcId="{AAD60CBC-49C0-4023-BAAB-485DF70ACFFE}" destId="{425040D6-BF15-421C-973D-962913E3D387}" srcOrd="2" destOrd="0" parTransId="{7B49845D-5018-498E-91AF-8B1FF44BFDEA}" sibTransId="{0314DC7E-0B6A-49A1-9FAF-A7C0B986DD83}"/>
    <dgm:cxn modelId="{A9C5DE3E-452F-47C8-860A-0F920004DEA4}" type="presParOf" srcId="{94DBC7AD-DF8D-4385-8068-557FE542AB67}" destId="{F8315326-D6BF-4A15-A81F-0DB6F2B7B716}" srcOrd="0" destOrd="0" presId="urn:microsoft.com/office/officeart/2005/8/layout/chevron1"/>
    <dgm:cxn modelId="{8CBE97E0-A3E2-470B-B414-B81FBD3A96BD}" type="presParOf" srcId="{94DBC7AD-DF8D-4385-8068-557FE542AB67}" destId="{2FE124A6-869E-497B-BBF0-C7BA6962055B}" srcOrd="1" destOrd="0" presId="urn:microsoft.com/office/officeart/2005/8/layout/chevron1"/>
    <dgm:cxn modelId="{C50E8F76-074C-4287-878C-A813DF5A6E62}" type="presParOf" srcId="{94DBC7AD-DF8D-4385-8068-557FE542AB67}" destId="{55C88F7B-3823-4463-8478-9FD67F7995F6}" srcOrd="2" destOrd="0" presId="urn:microsoft.com/office/officeart/2005/8/layout/chevron1"/>
    <dgm:cxn modelId="{8BBF85DA-0608-44D5-ABEC-DE4EC0B25033}" type="presParOf" srcId="{94DBC7AD-DF8D-4385-8068-557FE542AB67}" destId="{0ECA7550-338C-4B98-BA35-FB5993D6D888}" srcOrd="3" destOrd="0" presId="urn:microsoft.com/office/officeart/2005/8/layout/chevron1"/>
    <dgm:cxn modelId="{8FB224C4-9F77-4CF2-B9C0-8332C698225B}" type="presParOf" srcId="{94DBC7AD-DF8D-4385-8068-557FE542AB67}" destId="{25A632B1-8343-4FFD-B013-AD83A95B648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2D00F8-4980-44A6-A2FA-D2A81A114FF2}" type="doc">
      <dgm:prSet loTypeId="urn:microsoft.com/office/officeart/2005/8/layout/matrix1" loCatId="matrix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zh-CN" altLang="en-US"/>
        </a:p>
      </dgm:t>
    </dgm:pt>
    <dgm:pt modelId="{38EDB3DB-F860-4947-9572-B6962101B2E7}">
      <dgm:prSet phldrT="[文本]"/>
      <dgm:spPr/>
      <dgm:t>
        <a:bodyPr/>
        <a:lstStyle/>
        <a:p>
          <a:pPr algn="ctr"/>
          <a:r>
            <a:rPr lang="en-US" altLang="zh-CN" dirty="0"/>
            <a:t>HTML</a:t>
          </a:r>
          <a:endParaRPr lang="zh-CN" altLang="en-US" dirty="0"/>
        </a:p>
      </dgm:t>
    </dgm:pt>
    <dgm:pt modelId="{E7560EEF-AF2B-46C6-A772-672D4773B33B}" type="parTrans" cxnId="{24F6A337-5618-431B-B10E-004C2F22E540}">
      <dgm:prSet/>
      <dgm:spPr/>
      <dgm:t>
        <a:bodyPr/>
        <a:lstStyle/>
        <a:p>
          <a:pPr algn="ctr"/>
          <a:endParaRPr lang="zh-CN" altLang="en-US"/>
        </a:p>
      </dgm:t>
    </dgm:pt>
    <dgm:pt modelId="{7D8A0D25-E517-4933-BC60-10F682969BB0}" type="sibTrans" cxnId="{24F6A337-5618-431B-B10E-004C2F22E540}">
      <dgm:prSet/>
      <dgm:spPr/>
      <dgm:t>
        <a:bodyPr/>
        <a:lstStyle/>
        <a:p>
          <a:pPr algn="ctr"/>
          <a:endParaRPr lang="zh-CN" altLang="en-US"/>
        </a:p>
      </dgm:t>
    </dgm:pt>
    <dgm:pt modelId="{61962FCE-2E8B-4730-A457-21E30AEC629A}">
      <dgm:prSet phldrT="[文本]"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HTML </a:t>
          </a:r>
          <a:r>
            <a:rPr lang="zh-CN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标签通常是</a:t>
          </a:r>
          <a:endParaRPr lang="en-US" altLang="zh-CN" sz="1800" dirty="0">
            <a:latin typeface="Times New Roman" panose="02020603050405020304" pitchFamily="18" charset="0"/>
            <a:ea typeface="宋体" panose="02010600030101010101" pitchFamily="2" charset="-122"/>
            <a:cs typeface="Arial" panose="020B0604020202020204" pitchFamily="34" charset="0"/>
          </a:endParaRPr>
        </a:p>
        <a:p>
          <a:pPr algn="ctr">
            <a:lnSpc>
              <a:spcPct val="150000"/>
            </a:lnSpc>
          </a:pPr>
          <a:r>
            <a:rPr lang="zh-CN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成对出现的</a:t>
          </a:r>
          <a:endParaRPr lang="zh-CN" altLang="en-US" sz="1800" dirty="0"/>
        </a:p>
      </dgm:t>
    </dgm:pt>
    <dgm:pt modelId="{059A728D-70CE-46FA-90D6-C025D7890466}" type="parTrans" cxnId="{CCE4E2B6-D5BA-421D-9ADA-83EA32E20302}">
      <dgm:prSet/>
      <dgm:spPr/>
      <dgm:t>
        <a:bodyPr/>
        <a:lstStyle/>
        <a:p>
          <a:pPr algn="ctr"/>
          <a:endParaRPr lang="zh-CN" altLang="en-US"/>
        </a:p>
      </dgm:t>
    </dgm:pt>
    <dgm:pt modelId="{92F1CB6B-B1F3-49D5-A0E1-129EEDE968ED}" type="sibTrans" cxnId="{CCE4E2B6-D5BA-421D-9ADA-83EA32E20302}">
      <dgm:prSet/>
      <dgm:spPr/>
      <dgm:t>
        <a:bodyPr/>
        <a:lstStyle/>
        <a:p>
          <a:pPr algn="ctr"/>
          <a:endParaRPr lang="zh-CN" altLang="en-US"/>
        </a:p>
      </dgm:t>
    </dgm:pt>
    <dgm:pt modelId="{5BEC0BDE-BEB8-49F1-89B6-F6A3E6BFF3BC}">
      <dgm:prSet phldrT="[文本]"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&lt;html&gt; </a:t>
          </a:r>
          <a:r>
            <a:rPr lang="zh-CN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与</a:t>
          </a:r>
          <a:r>
            <a: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 &lt;/html&gt; </a:t>
          </a:r>
          <a:r>
            <a:rPr lang="zh-CN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之间的文本描述网页</a:t>
          </a:r>
          <a:endParaRPr lang="zh-CN" altLang="en-US" sz="1800" dirty="0"/>
        </a:p>
      </dgm:t>
    </dgm:pt>
    <dgm:pt modelId="{FBBA87D5-6642-4243-911C-21A7CF7A51EF}" type="parTrans" cxnId="{68AF63C6-F30D-4DA8-9B43-683B3A06152E}">
      <dgm:prSet/>
      <dgm:spPr/>
      <dgm:t>
        <a:bodyPr/>
        <a:lstStyle/>
        <a:p>
          <a:pPr algn="ctr"/>
          <a:endParaRPr lang="zh-CN" altLang="en-US"/>
        </a:p>
      </dgm:t>
    </dgm:pt>
    <dgm:pt modelId="{81166915-DBDF-47D3-873A-BA5B8D0AC754}" type="sibTrans" cxnId="{68AF63C6-F30D-4DA8-9B43-683B3A06152E}">
      <dgm:prSet/>
      <dgm:spPr/>
      <dgm:t>
        <a:bodyPr/>
        <a:lstStyle/>
        <a:p>
          <a:pPr algn="ctr"/>
          <a:endParaRPr lang="zh-CN" altLang="en-US"/>
        </a:p>
      </dgm:t>
    </dgm:pt>
    <dgm:pt modelId="{0F101C76-8AF6-4A64-A726-5CDF4E8DC5BB}">
      <dgm:prSet phldrT="[文本]"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&lt;head&gt; </a:t>
          </a:r>
          <a:r>
            <a:rPr lang="zh-CN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与</a:t>
          </a:r>
          <a:r>
            <a: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 &lt;/head&gt; </a:t>
          </a:r>
          <a:r>
            <a:rPr lang="zh-CN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之间的文本被显示为标题</a:t>
          </a:r>
          <a:endParaRPr lang="zh-CN" altLang="en-US" sz="1800" dirty="0"/>
        </a:p>
      </dgm:t>
    </dgm:pt>
    <dgm:pt modelId="{52738026-35BC-4838-BC0D-53494A2F27BB}" type="parTrans" cxnId="{6DB94B98-755B-4720-B7CB-3D6ED0059E9F}">
      <dgm:prSet/>
      <dgm:spPr/>
      <dgm:t>
        <a:bodyPr/>
        <a:lstStyle/>
        <a:p>
          <a:pPr algn="ctr"/>
          <a:endParaRPr lang="zh-CN" altLang="en-US"/>
        </a:p>
      </dgm:t>
    </dgm:pt>
    <dgm:pt modelId="{B06D8953-39CF-4ED0-913B-A4912B8652CA}" type="sibTrans" cxnId="{6DB94B98-755B-4720-B7CB-3D6ED0059E9F}">
      <dgm:prSet/>
      <dgm:spPr/>
      <dgm:t>
        <a:bodyPr/>
        <a:lstStyle/>
        <a:p>
          <a:pPr algn="ctr"/>
          <a:endParaRPr lang="zh-CN" altLang="en-US"/>
        </a:p>
      </dgm:t>
    </dgm:pt>
    <dgm:pt modelId="{5F1F6CB8-72D2-4D7D-8261-BAF30AABAB3F}">
      <dgm:prSet phldrT="[文本]"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&lt;body&gt; </a:t>
          </a:r>
          <a:r>
            <a:rPr lang="zh-CN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与</a:t>
          </a:r>
          <a:r>
            <a: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 &lt;/body&gt; </a:t>
          </a:r>
          <a:r>
            <a:rPr lang="zh-CN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之间的文本是可见的页面内容</a:t>
          </a:r>
          <a:endParaRPr lang="zh-CN" altLang="en-US" sz="1800" dirty="0"/>
        </a:p>
      </dgm:t>
    </dgm:pt>
    <dgm:pt modelId="{EDC32498-BA34-4A30-BA23-9772DE1E8E1B}" type="parTrans" cxnId="{0F939560-DAFB-4F2E-A106-4B26CCAABD8E}">
      <dgm:prSet/>
      <dgm:spPr/>
      <dgm:t>
        <a:bodyPr/>
        <a:lstStyle/>
        <a:p>
          <a:pPr algn="ctr"/>
          <a:endParaRPr lang="zh-CN" altLang="en-US"/>
        </a:p>
      </dgm:t>
    </dgm:pt>
    <dgm:pt modelId="{74977DAF-619A-4100-9930-9449CA59E8E9}" type="sibTrans" cxnId="{0F939560-DAFB-4F2E-A106-4B26CCAABD8E}">
      <dgm:prSet/>
      <dgm:spPr/>
      <dgm:t>
        <a:bodyPr/>
        <a:lstStyle/>
        <a:p>
          <a:pPr algn="ctr"/>
          <a:endParaRPr lang="zh-CN" altLang="en-US"/>
        </a:p>
      </dgm:t>
    </dgm:pt>
    <dgm:pt modelId="{1D532183-B2CC-41EC-83CE-375480ECA36F}" type="pres">
      <dgm:prSet presAssocID="{1D2D00F8-4980-44A6-A2FA-D2A81A114FF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E75E556-CFC5-49B1-87CD-A5EF770FB717}" type="pres">
      <dgm:prSet presAssocID="{1D2D00F8-4980-44A6-A2FA-D2A81A114FF2}" presName="matrix" presStyleCnt="0"/>
      <dgm:spPr/>
    </dgm:pt>
    <dgm:pt modelId="{6AC86533-886E-48DD-89A0-F864E0F6A25C}" type="pres">
      <dgm:prSet presAssocID="{1D2D00F8-4980-44A6-A2FA-D2A81A114FF2}" presName="tile1" presStyleLbl="node1" presStyleIdx="0" presStyleCnt="4"/>
      <dgm:spPr/>
    </dgm:pt>
    <dgm:pt modelId="{2DB18AD8-D469-49EA-9FFF-6ADA9C0BBE94}" type="pres">
      <dgm:prSet presAssocID="{1D2D00F8-4980-44A6-A2FA-D2A81A114FF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DCFE32F-5AC3-422D-8D08-E01A847E3177}" type="pres">
      <dgm:prSet presAssocID="{1D2D00F8-4980-44A6-A2FA-D2A81A114FF2}" presName="tile2" presStyleLbl="node1" presStyleIdx="1" presStyleCnt="4"/>
      <dgm:spPr/>
    </dgm:pt>
    <dgm:pt modelId="{8F3C7E0A-5B21-4097-9BAD-BE572E0AF9D2}" type="pres">
      <dgm:prSet presAssocID="{1D2D00F8-4980-44A6-A2FA-D2A81A114FF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364AD70-EF7E-41E0-8160-6805267AF5BB}" type="pres">
      <dgm:prSet presAssocID="{1D2D00F8-4980-44A6-A2FA-D2A81A114FF2}" presName="tile3" presStyleLbl="node1" presStyleIdx="2" presStyleCnt="4"/>
      <dgm:spPr/>
    </dgm:pt>
    <dgm:pt modelId="{7C7049C6-645A-4274-ABB7-67EAA2D63711}" type="pres">
      <dgm:prSet presAssocID="{1D2D00F8-4980-44A6-A2FA-D2A81A114FF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42D883E-4605-4579-B4A3-BCE04A8AD5AE}" type="pres">
      <dgm:prSet presAssocID="{1D2D00F8-4980-44A6-A2FA-D2A81A114FF2}" presName="tile4" presStyleLbl="node1" presStyleIdx="3" presStyleCnt="4"/>
      <dgm:spPr/>
    </dgm:pt>
    <dgm:pt modelId="{686BB9BF-88CA-4987-9709-95E667F42DDD}" type="pres">
      <dgm:prSet presAssocID="{1D2D00F8-4980-44A6-A2FA-D2A81A114FF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D17E6EC-8C57-4EB4-90D2-D63B62BCE474}" type="pres">
      <dgm:prSet presAssocID="{1D2D00F8-4980-44A6-A2FA-D2A81A114FF2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02F51901-0F79-4A2D-A876-85AC1D9F656B}" type="presOf" srcId="{5BEC0BDE-BEB8-49F1-89B6-F6A3E6BFF3BC}" destId="{8F3C7E0A-5B21-4097-9BAD-BE572E0AF9D2}" srcOrd="1" destOrd="0" presId="urn:microsoft.com/office/officeart/2005/8/layout/matrix1"/>
    <dgm:cxn modelId="{D2274C0C-EBF5-4621-9454-3FD42176F63D}" type="presOf" srcId="{5F1F6CB8-72D2-4D7D-8261-BAF30AABAB3F}" destId="{342D883E-4605-4579-B4A3-BCE04A8AD5AE}" srcOrd="0" destOrd="0" presId="urn:microsoft.com/office/officeart/2005/8/layout/matrix1"/>
    <dgm:cxn modelId="{FD9F8A0C-415F-4D23-90FA-429F5785FA91}" type="presOf" srcId="{0F101C76-8AF6-4A64-A726-5CDF4E8DC5BB}" destId="{7C7049C6-645A-4274-ABB7-67EAA2D63711}" srcOrd="1" destOrd="0" presId="urn:microsoft.com/office/officeart/2005/8/layout/matrix1"/>
    <dgm:cxn modelId="{24F6A337-5618-431B-B10E-004C2F22E540}" srcId="{1D2D00F8-4980-44A6-A2FA-D2A81A114FF2}" destId="{38EDB3DB-F860-4947-9572-B6962101B2E7}" srcOrd="0" destOrd="0" parTransId="{E7560EEF-AF2B-46C6-A772-672D4773B33B}" sibTransId="{7D8A0D25-E517-4933-BC60-10F682969BB0}"/>
    <dgm:cxn modelId="{0F939560-DAFB-4F2E-A106-4B26CCAABD8E}" srcId="{38EDB3DB-F860-4947-9572-B6962101B2E7}" destId="{5F1F6CB8-72D2-4D7D-8261-BAF30AABAB3F}" srcOrd="3" destOrd="0" parTransId="{EDC32498-BA34-4A30-BA23-9772DE1E8E1B}" sibTransId="{74977DAF-619A-4100-9930-9449CA59E8E9}"/>
    <dgm:cxn modelId="{6DB94B98-755B-4720-B7CB-3D6ED0059E9F}" srcId="{38EDB3DB-F860-4947-9572-B6962101B2E7}" destId="{0F101C76-8AF6-4A64-A726-5CDF4E8DC5BB}" srcOrd="2" destOrd="0" parTransId="{52738026-35BC-4838-BC0D-53494A2F27BB}" sibTransId="{B06D8953-39CF-4ED0-913B-A4912B8652CA}"/>
    <dgm:cxn modelId="{CCE4E2B6-D5BA-421D-9ADA-83EA32E20302}" srcId="{38EDB3DB-F860-4947-9572-B6962101B2E7}" destId="{61962FCE-2E8B-4730-A457-21E30AEC629A}" srcOrd="0" destOrd="0" parTransId="{059A728D-70CE-46FA-90D6-C025D7890466}" sibTransId="{92F1CB6B-B1F3-49D5-A0E1-129EEDE968ED}"/>
    <dgm:cxn modelId="{A8799DB7-2982-47A2-AEB2-BCC70A41047E}" type="presOf" srcId="{5BEC0BDE-BEB8-49F1-89B6-F6A3E6BFF3BC}" destId="{2DCFE32F-5AC3-422D-8D08-E01A847E3177}" srcOrd="0" destOrd="0" presId="urn:microsoft.com/office/officeart/2005/8/layout/matrix1"/>
    <dgm:cxn modelId="{557EA0BC-EBF4-4514-94ED-8755920B1F61}" type="presOf" srcId="{61962FCE-2E8B-4730-A457-21E30AEC629A}" destId="{6AC86533-886E-48DD-89A0-F864E0F6A25C}" srcOrd="0" destOrd="0" presId="urn:microsoft.com/office/officeart/2005/8/layout/matrix1"/>
    <dgm:cxn modelId="{00223EC2-9830-4824-8972-5BCD51A5BEC9}" type="presOf" srcId="{38EDB3DB-F860-4947-9572-B6962101B2E7}" destId="{CD17E6EC-8C57-4EB4-90D2-D63B62BCE474}" srcOrd="0" destOrd="0" presId="urn:microsoft.com/office/officeart/2005/8/layout/matrix1"/>
    <dgm:cxn modelId="{68AF63C6-F30D-4DA8-9B43-683B3A06152E}" srcId="{38EDB3DB-F860-4947-9572-B6962101B2E7}" destId="{5BEC0BDE-BEB8-49F1-89B6-F6A3E6BFF3BC}" srcOrd="1" destOrd="0" parTransId="{FBBA87D5-6642-4243-911C-21A7CF7A51EF}" sibTransId="{81166915-DBDF-47D3-873A-BA5B8D0AC754}"/>
    <dgm:cxn modelId="{0F46F8CB-EF6C-4A20-A801-39C43764C62F}" type="presOf" srcId="{1D2D00F8-4980-44A6-A2FA-D2A81A114FF2}" destId="{1D532183-B2CC-41EC-83CE-375480ECA36F}" srcOrd="0" destOrd="0" presId="urn:microsoft.com/office/officeart/2005/8/layout/matrix1"/>
    <dgm:cxn modelId="{558B75CE-694A-4F8C-94EE-4E891CD06BEA}" type="presOf" srcId="{61962FCE-2E8B-4730-A457-21E30AEC629A}" destId="{2DB18AD8-D469-49EA-9FFF-6ADA9C0BBE94}" srcOrd="1" destOrd="0" presId="urn:microsoft.com/office/officeart/2005/8/layout/matrix1"/>
    <dgm:cxn modelId="{12E1CBE5-3BA9-436D-B046-F17006FEA4C4}" type="presOf" srcId="{5F1F6CB8-72D2-4D7D-8261-BAF30AABAB3F}" destId="{686BB9BF-88CA-4987-9709-95E667F42DDD}" srcOrd="1" destOrd="0" presId="urn:microsoft.com/office/officeart/2005/8/layout/matrix1"/>
    <dgm:cxn modelId="{D1C93DF2-3FDD-4086-BDF0-BAF86EDF2736}" type="presOf" srcId="{0F101C76-8AF6-4A64-A726-5CDF4E8DC5BB}" destId="{A364AD70-EF7E-41E0-8160-6805267AF5BB}" srcOrd="0" destOrd="0" presId="urn:microsoft.com/office/officeart/2005/8/layout/matrix1"/>
    <dgm:cxn modelId="{4F00775A-9BB3-4D4B-945E-9163BC6345D8}" type="presParOf" srcId="{1D532183-B2CC-41EC-83CE-375480ECA36F}" destId="{FE75E556-CFC5-49B1-87CD-A5EF770FB717}" srcOrd="0" destOrd="0" presId="urn:microsoft.com/office/officeart/2005/8/layout/matrix1"/>
    <dgm:cxn modelId="{0ADFACAA-9013-4DB2-AAE7-39991CE53405}" type="presParOf" srcId="{FE75E556-CFC5-49B1-87CD-A5EF770FB717}" destId="{6AC86533-886E-48DD-89A0-F864E0F6A25C}" srcOrd="0" destOrd="0" presId="urn:microsoft.com/office/officeart/2005/8/layout/matrix1"/>
    <dgm:cxn modelId="{E76802A2-18BD-49E1-8F67-EE9C27699700}" type="presParOf" srcId="{FE75E556-CFC5-49B1-87CD-A5EF770FB717}" destId="{2DB18AD8-D469-49EA-9FFF-6ADA9C0BBE94}" srcOrd="1" destOrd="0" presId="urn:microsoft.com/office/officeart/2005/8/layout/matrix1"/>
    <dgm:cxn modelId="{E6246F6A-0C48-4277-892D-1F7464C6264E}" type="presParOf" srcId="{FE75E556-CFC5-49B1-87CD-A5EF770FB717}" destId="{2DCFE32F-5AC3-422D-8D08-E01A847E3177}" srcOrd="2" destOrd="0" presId="urn:microsoft.com/office/officeart/2005/8/layout/matrix1"/>
    <dgm:cxn modelId="{5A0E4222-FEE8-4FD6-A054-0F415216F17B}" type="presParOf" srcId="{FE75E556-CFC5-49B1-87CD-A5EF770FB717}" destId="{8F3C7E0A-5B21-4097-9BAD-BE572E0AF9D2}" srcOrd="3" destOrd="0" presId="urn:microsoft.com/office/officeart/2005/8/layout/matrix1"/>
    <dgm:cxn modelId="{E12A5600-9D05-4D69-888C-528D9B41D979}" type="presParOf" srcId="{FE75E556-CFC5-49B1-87CD-A5EF770FB717}" destId="{A364AD70-EF7E-41E0-8160-6805267AF5BB}" srcOrd="4" destOrd="0" presId="urn:microsoft.com/office/officeart/2005/8/layout/matrix1"/>
    <dgm:cxn modelId="{63FD4C2A-0CBD-49ED-9328-DF7FB7C00C52}" type="presParOf" srcId="{FE75E556-CFC5-49B1-87CD-A5EF770FB717}" destId="{7C7049C6-645A-4274-ABB7-67EAA2D63711}" srcOrd="5" destOrd="0" presId="urn:microsoft.com/office/officeart/2005/8/layout/matrix1"/>
    <dgm:cxn modelId="{7318F482-3505-4D00-A2E5-E21F62A68658}" type="presParOf" srcId="{FE75E556-CFC5-49B1-87CD-A5EF770FB717}" destId="{342D883E-4605-4579-B4A3-BCE04A8AD5AE}" srcOrd="6" destOrd="0" presId="urn:microsoft.com/office/officeart/2005/8/layout/matrix1"/>
    <dgm:cxn modelId="{125165CD-A261-4262-8D53-678F426F4A23}" type="presParOf" srcId="{FE75E556-CFC5-49B1-87CD-A5EF770FB717}" destId="{686BB9BF-88CA-4987-9709-95E667F42DDD}" srcOrd="7" destOrd="0" presId="urn:microsoft.com/office/officeart/2005/8/layout/matrix1"/>
    <dgm:cxn modelId="{C9AD5F4B-1BE6-4003-94BB-09C96B71459F}" type="presParOf" srcId="{1D532183-B2CC-41EC-83CE-375480ECA36F}" destId="{CD17E6EC-8C57-4EB4-90D2-D63B62BCE47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F1E717-8950-431A-ADD0-5F7D3EFAF37F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E5D1336-C9C8-4623-90F2-9F5F51996B73}">
      <dgm:prSet phldrT="[文本]" custT="1"/>
      <dgm:spPr/>
      <dgm:t>
        <a:bodyPr/>
        <a:lstStyle/>
        <a:p>
          <a:r>
            <a:rPr lang="zh-CN" sz="2400" dirty="0"/>
            <a:t>互联网传播方式</a:t>
          </a:r>
          <a:endParaRPr lang="zh-CN" altLang="en-US" sz="2400" dirty="0"/>
        </a:p>
      </dgm:t>
    </dgm:pt>
    <dgm:pt modelId="{7EDA2D1B-8615-45B8-97AE-1083890BAA92}" type="parTrans" cxnId="{74B6A044-2996-43E5-BA59-EFA1F3A34613}">
      <dgm:prSet/>
      <dgm:spPr/>
      <dgm:t>
        <a:bodyPr/>
        <a:lstStyle/>
        <a:p>
          <a:endParaRPr lang="zh-CN" altLang="en-US" sz="1400"/>
        </a:p>
      </dgm:t>
    </dgm:pt>
    <dgm:pt modelId="{02A02CB7-8795-4FE9-B393-8E60C4FE0545}" type="sibTrans" cxnId="{74B6A044-2996-43E5-BA59-EFA1F3A34613}">
      <dgm:prSet/>
      <dgm:spPr/>
      <dgm:t>
        <a:bodyPr/>
        <a:lstStyle/>
        <a:p>
          <a:endParaRPr lang="zh-CN" altLang="en-US" sz="1400"/>
        </a:p>
      </dgm:t>
    </dgm:pt>
    <dgm:pt modelId="{36466410-EE28-485E-8127-EB7EA37E39B5}">
      <dgm:prSet phldrT="[文本]" custT="1"/>
      <dgm:spPr/>
      <dgm:t>
        <a:bodyPr/>
        <a:lstStyle/>
        <a:p>
          <a:r>
            <a:rPr lang="zh-CN" sz="2400" dirty="0"/>
            <a:t>网页编辑方法及工具</a:t>
          </a:r>
          <a:endParaRPr lang="zh-CN" altLang="en-US" sz="2400" dirty="0"/>
        </a:p>
      </dgm:t>
    </dgm:pt>
    <dgm:pt modelId="{23FB4214-135F-4DF7-8D8F-F715E49F1C98}" type="parTrans" cxnId="{2388AF2D-7542-4AF8-BF10-1C40043066E8}">
      <dgm:prSet/>
      <dgm:spPr/>
      <dgm:t>
        <a:bodyPr/>
        <a:lstStyle/>
        <a:p>
          <a:endParaRPr lang="zh-CN" altLang="en-US" sz="1400"/>
        </a:p>
      </dgm:t>
    </dgm:pt>
    <dgm:pt modelId="{B030E8FF-5A4E-47BD-9DA7-C6885BA50CE0}" type="sibTrans" cxnId="{2388AF2D-7542-4AF8-BF10-1C40043066E8}">
      <dgm:prSet/>
      <dgm:spPr/>
      <dgm:t>
        <a:bodyPr/>
        <a:lstStyle/>
        <a:p>
          <a:endParaRPr lang="zh-CN" altLang="en-US" sz="1400"/>
        </a:p>
      </dgm:t>
    </dgm:pt>
    <dgm:pt modelId="{F1A04C22-ACBB-4A7D-9398-E80763EC45F8}">
      <dgm:prSet phldrT="[文本]" custT="1"/>
      <dgm:spPr/>
      <dgm:t>
        <a:bodyPr/>
        <a:lstStyle/>
        <a:p>
          <a:r>
            <a:rPr lang="en-US" sz="2400" dirty="0"/>
            <a:t>HTML</a:t>
          </a:r>
          <a:r>
            <a:rPr lang="zh-CN" altLang="en-US" sz="2400" dirty="0"/>
            <a:t>语言</a:t>
          </a:r>
          <a:r>
            <a:rPr lang="zh-CN" sz="2400" dirty="0"/>
            <a:t>的</a:t>
          </a:r>
          <a:r>
            <a:rPr lang="zh-CN" altLang="en-US" sz="2400" dirty="0"/>
            <a:t>基本</a:t>
          </a:r>
          <a:r>
            <a:rPr lang="zh-CN" sz="2400" dirty="0"/>
            <a:t>结构</a:t>
          </a:r>
          <a:r>
            <a:rPr lang="zh-CN" altLang="en-US" sz="2400" dirty="0"/>
            <a:t>和规律</a:t>
          </a:r>
        </a:p>
      </dgm:t>
    </dgm:pt>
    <dgm:pt modelId="{4B076C35-DBDC-4106-B3E2-D40519F1549A}" type="parTrans" cxnId="{E1046B0F-C428-4418-9F31-28C801C06DC6}">
      <dgm:prSet/>
      <dgm:spPr/>
      <dgm:t>
        <a:bodyPr/>
        <a:lstStyle/>
        <a:p>
          <a:endParaRPr lang="zh-CN" altLang="en-US" sz="1400"/>
        </a:p>
      </dgm:t>
    </dgm:pt>
    <dgm:pt modelId="{6AD2EB3A-60D1-4CAE-9910-1375D2ED6303}" type="sibTrans" cxnId="{E1046B0F-C428-4418-9F31-28C801C06DC6}">
      <dgm:prSet/>
      <dgm:spPr/>
      <dgm:t>
        <a:bodyPr/>
        <a:lstStyle/>
        <a:p>
          <a:endParaRPr lang="zh-CN" altLang="en-US" sz="1400"/>
        </a:p>
      </dgm:t>
    </dgm:pt>
    <dgm:pt modelId="{D1F17F19-A31B-4948-A8C1-FFDE13FEC3F7}">
      <dgm:prSet custT="1"/>
      <dgm:spPr/>
      <dgm:t>
        <a:bodyPr/>
        <a:lstStyle/>
        <a:p>
          <a:r>
            <a:rPr lang="zh-CN" sz="2400" dirty="0"/>
            <a:t>网页传播方式的特点</a:t>
          </a:r>
          <a:endParaRPr lang="zh-CN" altLang="en-US" sz="2400" dirty="0"/>
        </a:p>
      </dgm:t>
    </dgm:pt>
    <dgm:pt modelId="{F2C94CA0-AA12-4E5F-836A-AEAE99C253EF}" type="parTrans" cxnId="{292C5B5C-F751-4154-B823-C8020DAB2773}">
      <dgm:prSet/>
      <dgm:spPr/>
      <dgm:t>
        <a:bodyPr/>
        <a:lstStyle/>
        <a:p>
          <a:endParaRPr lang="zh-CN" altLang="en-US"/>
        </a:p>
      </dgm:t>
    </dgm:pt>
    <dgm:pt modelId="{A51E27D6-2BBC-4A91-B690-20FDF26D709A}" type="sibTrans" cxnId="{292C5B5C-F751-4154-B823-C8020DAB2773}">
      <dgm:prSet/>
      <dgm:spPr/>
      <dgm:t>
        <a:bodyPr/>
        <a:lstStyle/>
        <a:p>
          <a:endParaRPr lang="zh-CN" altLang="en-US"/>
        </a:p>
      </dgm:t>
    </dgm:pt>
    <dgm:pt modelId="{7E298F76-26D1-4204-902B-0B0780C0FE55}" type="pres">
      <dgm:prSet presAssocID="{A4F1E717-8950-431A-ADD0-5F7D3EFAF37F}" presName="Name0" presStyleCnt="0">
        <dgm:presLayoutVars>
          <dgm:chMax val="7"/>
          <dgm:chPref val="7"/>
          <dgm:dir/>
        </dgm:presLayoutVars>
      </dgm:prSet>
      <dgm:spPr/>
    </dgm:pt>
    <dgm:pt modelId="{21181B87-6557-413F-803A-923650B2F90A}" type="pres">
      <dgm:prSet presAssocID="{A4F1E717-8950-431A-ADD0-5F7D3EFAF37F}" presName="Name1" presStyleCnt="0"/>
      <dgm:spPr/>
    </dgm:pt>
    <dgm:pt modelId="{04801891-046B-4059-8C04-CD314B688B53}" type="pres">
      <dgm:prSet presAssocID="{A4F1E717-8950-431A-ADD0-5F7D3EFAF37F}" presName="cycle" presStyleCnt="0"/>
      <dgm:spPr/>
    </dgm:pt>
    <dgm:pt modelId="{45DBBBC3-CEB8-418A-BC7F-2A61A1651C56}" type="pres">
      <dgm:prSet presAssocID="{A4F1E717-8950-431A-ADD0-5F7D3EFAF37F}" presName="srcNode" presStyleLbl="node1" presStyleIdx="0" presStyleCnt="4"/>
      <dgm:spPr/>
    </dgm:pt>
    <dgm:pt modelId="{37FB10B0-26A5-472B-8E6F-028EE9937FE7}" type="pres">
      <dgm:prSet presAssocID="{A4F1E717-8950-431A-ADD0-5F7D3EFAF37F}" presName="conn" presStyleLbl="parChTrans1D2" presStyleIdx="0" presStyleCnt="1"/>
      <dgm:spPr/>
    </dgm:pt>
    <dgm:pt modelId="{124ED6CC-05FD-497E-B4F9-8C6257E1DF28}" type="pres">
      <dgm:prSet presAssocID="{A4F1E717-8950-431A-ADD0-5F7D3EFAF37F}" presName="extraNode" presStyleLbl="node1" presStyleIdx="0" presStyleCnt="4"/>
      <dgm:spPr/>
    </dgm:pt>
    <dgm:pt modelId="{4DEA7457-597F-48B4-8544-35256002810E}" type="pres">
      <dgm:prSet presAssocID="{A4F1E717-8950-431A-ADD0-5F7D3EFAF37F}" presName="dstNode" presStyleLbl="node1" presStyleIdx="0" presStyleCnt="4"/>
      <dgm:spPr/>
    </dgm:pt>
    <dgm:pt modelId="{BC42E09F-28CD-4213-8BDA-248EEF5DE900}" type="pres">
      <dgm:prSet presAssocID="{AE5D1336-C9C8-4623-90F2-9F5F51996B73}" presName="text_1" presStyleLbl="node1" presStyleIdx="0" presStyleCnt="4">
        <dgm:presLayoutVars>
          <dgm:bulletEnabled val="1"/>
        </dgm:presLayoutVars>
      </dgm:prSet>
      <dgm:spPr/>
    </dgm:pt>
    <dgm:pt modelId="{2AB97DDD-4866-4D3C-8244-A17D015D64D3}" type="pres">
      <dgm:prSet presAssocID="{AE5D1336-C9C8-4623-90F2-9F5F51996B73}" presName="accent_1" presStyleCnt="0"/>
      <dgm:spPr/>
    </dgm:pt>
    <dgm:pt modelId="{3AA63C90-FF12-4FC2-89D4-DBE2D8382190}" type="pres">
      <dgm:prSet presAssocID="{AE5D1336-C9C8-4623-90F2-9F5F51996B73}" presName="accentRepeatNode" presStyleLbl="solidFgAcc1" presStyleIdx="0" presStyleCnt="4"/>
      <dgm:spPr/>
    </dgm:pt>
    <dgm:pt modelId="{8E9CF9BB-B458-4694-97F9-ECA1266BD600}" type="pres">
      <dgm:prSet presAssocID="{D1F17F19-A31B-4948-A8C1-FFDE13FEC3F7}" presName="text_2" presStyleLbl="node1" presStyleIdx="1" presStyleCnt="4">
        <dgm:presLayoutVars>
          <dgm:bulletEnabled val="1"/>
        </dgm:presLayoutVars>
      </dgm:prSet>
      <dgm:spPr/>
    </dgm:pt>
    <dgm:pt modelId="{CBCDFC2B-8AC1-4214-9CB6-9BB50F3DDE38}" type="pres">
      <dgm:prSet presAssocID="{D1F17F19-A31B-4948-A8C1-FFDE13FEC3F7}" presName="accent_2" presStyleCnt="0"/>
      <dgm:spPr/>
    </dgm:pt>
    <dgm:pt modelId="{78346920-5F9B-43F0-B281-65A0470BBCD0}" type="pres">
      <dgm:prSet presAssocID="{D1F17F19-A31B-4948-A8C1-FFDE13FEC3F7}" presName="accentRepeatNode" presStyleLbl="solidFgAcc1" presStyleIdx="1" presStyleCnt="4"/>
      <dgm:spPr/>
    </dgm:pt>
    <dgm:pt modelId="{FCED94D1-25BB-4571-B100-B4AC63CCDDC3}" type="pres">
      <dgm:prSet presAssocID="{36466410-EE28-485E-8127-EB7EA37E39B5}" presName="text_3" presStyleLbl="node1" presStyleIdx="2" presStyleCnt="4">
        <dgm:presLayoutVars>
          <dgm:bulletEnabled val="1"/>
        </dgm:presLayoutVars>
      </dgm:prSet>
      <dgm:spPr/>
    </dgm:pt>
    <dgm:pt modelId="{795E7AFD-28FB-44B6-82F4-074ECF3569E6}" type="pres">
      <dgm:prSet presAssocID="{36466410-EE28-485E-8127-EB7EA37E39B5}" presName="accent_3" presStyleCnt="0"/>
      <dgm:spPr/>
    </dgm:pt>
    <dgm:pt modelId="{A26C3A93-75C3-459A-9F71-7E06520E6B2E}" type="pres">
      <dgm:prSet presAssocID="{36466410-EE28-485E-8127-EB7EA37E39B5}" presName="accentRepeatNode" presStyleLbl="solidFgAcc1" presStyleIdx="2" presStyleCnt="4"/>
      <dgm:spPr/>
    </dgm:pt>
    <dgm:pt modelId="{8C4BDF6A-ADFD-438E-8136-9BC2A0A7008C}" type="pres">
      <dgm:prSet presAssocID="{F1A04C22-ACBB-4A7D-9398-E80763EC45F8}" presName="text_4" presStyleLbl="node1" presStyleIdx="3" presStyleCnt="4">
        <dgm:presLayoutVars>
          <dgm:bulletEnabled val="1"/>
        </dgm:presLayoutVars>
      </dgm:prSet>
      <dgm:spPr/>
    </dgm:pt>
    <dgm:pt modelId="{63472934-9CF3-4541-ADF4-694E3C97CF1D}" type="pres">
      <dgm:prSet presAssocID="{F1A04C22-ACBB-4A7D-9398-E80763EC45F8}" presName="accent_4" presStyleCnt="0"/>
      <dgm:spPr/>
    </dgm:pt>
    <dgm:pt modelId="{3AA7F473-FDC6-45D4-9A29-6AD2ACD0690B}" type="pres">
      <dgm:prSet presAssocID="{F1A04C22-ACBB-4A7D-9398-E80763EC45F8}" presName="accentRepeatNode" presStyleLbl="solidFgAcc1" presStyleIdx="3" presStyleCnt="4"/>
      <dgm:spPr/>
    </dgm:pt>
  </dgm:ptLst>
  <dgm:cxnLst>
    <dgm:cxn modelId="{94C6C70C-3BAB-4652-81D6-9197BB0E0DCB}" type="presOf" srcId="{F1A04C22-ACBB-4A7D-9398-E80763EC45F8}" destId="{8C4BDF6A-ADFD-438E-8136-9BC2A0A7008C}" srcOrd="0" destOrd="0" presId="urn:microsoft.com/office/officeart/2008/layout/VerticalCurvedList"/>
    <dgm:cxn modelId="{E1046B0F-C428-4418-9F31-28C801C06DC6}" srcId="{A4F1E717-8950-431A-ADD0-5F7D3EFAF37F}" destId="{F1A04C22-ACBB-4A7D-9398-E80763EC45F8}" srcOrd="3" destOrd="0" parTransId="{4B076C35-DBDC-4106-B3E2-D40519F1549A}" sibTransId="{6AD2EB3A-60D1-4CAE-9910-1375D2ED6303}"/>
    <dgm:cxn modelId="{2388AF2D-7542-4AF8-BF10-1C40043066E8}" srcId="{A4F1E717-8950-431A-ADD0-5F7D3EFAF37F}" destId="{36466410-EE28-485E-8127-EB7EA37E39B5}" srcOrd="2" destOrd="0" parTransId="{23FB4214-135F-4DF7-8D8F-F715E49F1C98}" sibTransId="{B030E8FF-5A4E-47BD-9DA7-C6885BA50CE0}"/>
    <dgm:cxn modelId="{B91B9A3A-5C16-460F-B043-1EF317437377}" type="presOf" srcId="{D1F17F19-A31B-4948-A8C1-FFDE13FEC3F7}" destId="{8E9CF9BB-B458-4694-97F9-ECA1266BD600}" srcOrd="0" destOrd="0" presId="urn:microsoft.com/office/officeart/2008/layout/VerticalCurvedList"/>
    <dgm:cxn modelId="{292C5B5C-F751-4154-B823-C8020DAB2773}" srcId="{A4F1E717-8950-431A-ADD0-5F7D3EFAF37F}" destId="{D1F17F19-A31B-4948-A8C1-FFDE13FEC3F7}" srcOrd="1" destOrd="0" parTransId="{F2C94CA0-AA12-4E5F-836A-AEAE99C253EF}" sibTransId="{A51E27D6-2BBC-4A91-B690-20FDF26D709A}"/>
    <dgm:cxn modelId="{74B6A044-2996-43E5-BA59-EFA1F3A34613}" srcId="{A4F1E717-8950-431A-ADD0-5F7D3EFAF37F}" destId="{AE5D1336-C9C8-4623-90F2-9F5F51996B73}" srcOrd="0" destOrd="0" parTransId="{7EDA2D1B-8615-45B8-97AE-1083890BAA92}" sibTransId="{02A02CB7-8795-4FE9-B393-8E60C4FE0545}"/>
    <dgm:cxn modelId="{38878B79-1598-48B7-AF1E-3488A9B659F0}" type="presOf" srcId="{36466410-EE28-485E-8127-EB7EA37E39B5}" destId="{FCED94D1-25BB-4571-B100-B4AC63CCDDC3}" srcOrd="0" destOrd="0" presId="urn:microsoft.com/office/officeart/2008/layout/VerticalCurvedList"/>
    <dgm:cxn modelId="{3240A579-4B83-473A-BCF5-CE6991520A06}" type="presOf" srcId="{02A02CB7-8795-4FE9-B393-8E60C4FE0545}" destId="{37FB10B0-26A5-472B-8E6F-028EE9937FE7}" srcOrd="0" destOrd="0" presId="urn:microsoft.com/office/officeart/2008/layout/VerticalCurvedList"/>
    <dgm:cxn modelId="{1970FAA7-6718-494C-90C6-2E8765AC7849}" type="presOf" srcId="{AE5D1336-C9C8-4623-90F2-9F5F51996B73}" destId="{BC42E09F-28CD-4213-8BDA-248EEF5DE900}" srcOrd="0" destOrd="0" presId="urn:microsoft.com/office/officeart/2008/layout/VerticalCurvedList"/>
    <dgm:cxn modelId="{D87431F1-958B-40BE-A9D9-12602A260A6A}" type="presOf" srcId="{A4F1E717-8950-431A-ADD0-5F7D3EFAF37F}" destId="{7E298F76-26D1-4204-902B-0B0780C0FE55}" srcOrd="0" destOrd="0" presId="urn:microsoft.com/office/officeart/2008/layout/VerticalCurvedList"/>
    <dgm:cxn modelId="{9DD73126-EA63-4DE1-AB17-4847EA335B02}" type="presParOf" srcId="{7E298F76-26D1-4204-902B-0B0780C0FE55}" destId="{21181B87-6557-413F-803A-923650B2F90A}" srcOrd="0" destOrd="0" presId="urn:microsoft.com/office/officeart/2008/layout/VerticalCurvedList"/>
    <dgm:cxn modelId="{5F4697BC-AD83-426A-AB22-3BAE0D827096}" type="presParOf" srcId="{21181B87-6557-413F-803A-923650B2F90A}" destId="{04801891-046B-4059-8C04-CD314B688B53}" srcOrd="0" destOrd="0" presId="urn:microsoft.com/office/officeart/2008/layout/VerticalCurvedList"/>
    <dgm:cxn modelId="{607381F2-CACA-4A76-9985-45170FFD1560}" type="presParOf" srcId="{04801891-046B-4059-8C04-CD314B688B53}" destId="{45DBBBC3-CEB8-418A-BC7F-2A61A1651C56}" srcOrd="0" destOrd="0" presId="urn:microsoft.com/office/officeart/2008/layout/VerticalCurvedList"/>
    <dgm:cxn modelId="{87B10482-0065-4CE0-B4B4-2B60A11D9D22}" type="presParOf" srcId="{04801891-046B-4059-8C04-CD314B688B53}" destId="{37FB10B0-26A5-472B-8E6F-028EE9937FE7}" srcOrd="1" destOrd="0" presId="urn:microsoft.com/office/officeart/2008/layout/VerticalCurvedList"/>
    <dgm:cxn modelId="{4165CD58-A081-4602-8D30-4F66986CC9F6}" type="presParOf" srcId="{04801891-046B-4059-8C04-CD314B688B53}" destId="{124ED6CC-05FD-497E-B4F9-8C6257E1DF28}" srcOrd="2" destOrd="0" presId="urn:microsoft.com/office/officeart/2008/layout/VerticalCurvedList"/>
    <dgm:cxn modelId="{D3CB1180-8B7A-4825-A0CD-7A0878E9F51F}" type="presParOf" srcId="{04801891-046B-4059-8C04-CD314B688B53}" destId="{4DEA7457-597F-48B4-8544-35256002810E}" srcOrd="3" destOrd="0" presId="urn:microsoft.com/office/officeart/2008/layout/VerticalCurvedList"/>
    <dgm:cxn modelId="{BBD344CF-0E13-4446-AFD6-EF0BC1B317DA}" type="presParOf" srcId="{21181B87-6557-413F-803A-923650B2F90A}" destId="{BC42E09F-28CD-4213-8BDA-248EEF5DE900}" srcOrd="1" destOrd="0" presId="urn:microsoft.com/office/officeart/2008/layout/VerticalCurvedList"/>
    <dgm:cxn modelId="{B607639A-CCD6-4B46-A338-BAABEE79B9CA}" type="presParOf" srcId="{21181B87-6557-413F-803A-923650B2F90A}" destId="{2AB97DDD-4866-4D3C-8244-A17D015D64D3}" srcOrd="2" destOrd="0" presId="urn:microsoft.com/office/officeart/2008/layout/VerticalCurvedList"/>
    <dgm:cxn modelId="{FDCA484A-7E1D-41A2-9FA3-60F76E332EF3}" type="presParOf" srcId="{2AB97DDD-4866-4D3C-8244-A17D015D64D3}" destId="{3AA63C90-FF12-4FC2-89D4-DBE2D8382190}" srcOrd="0" destOrd="0" presId="urn:microsoft.com/office/officeart/2008/layout/VerticalCurvedList"/>
    <dgm:cxn modelId="{27A81688-6E0B-4F55-9BC3-8C43C11D050D}" type="presParOf" srcId="{21181B87-6557-413F-803A-923650B2F90A}" destId="{8E9CF9BB-B458-4694-97F9-ECA1266BD600}" srcOrd="3" destOrd="0" presId="urn:microsoft.com/office/officeart/2008/layout/VerticalCurvedList"/>
    <dgm:cxn modelId="{186887C1-E86C-4BA6-8960-744F824A70E2}" type="presParOf" srcId="{21181B87-6557-413F-803A-923650B2F90A}" destId="{CBCDFC2B-8AC1-4214-9CB6-9BB50F3DDE38}" srcOrd="4" destOrd="0" presId="urn:microsoft.com/office/officeart/2008/layout/VerticalCurvedList"/>
    <dgm:cxn modelId="{D19FBBA9-D9C8-4F6B-AECD-6E752AAE80A1}" type="presParOf" srcId="{CBCDFC2B-8AC1-4214-9CB6-9BB50F3DDE38}" destId="{78346920-5F9B-43F0-B281-65A0470BBCD0}" srcOrd="0" destOrd="0" presId="urn:microsoft.com/office/officeart/2008/layout/VerticalCurvedList"/>
    <dgm:cxn modelId="{8AD779D3-0E74-4F35-9E7A-04074AD552D1}" type="presParOf" srcId="{21181B87-6557-413F-803A-923650B2F90A}" destId="{FCED94D1-25BB-4571-B100-B4AC63CCDDC3}" srcOrd="5" destOrd="0" presId="urn:microsoft.com/office/officeart/2008/layout/VerticalCurvedList"/>
    <dgm:cxn modelId="{C41A767B-43A7-4FF7-8766-0DA327117857}" type="presParOf" srcId="{21181B87-6557-413F-803A-923650B2F90A}" destId="{795E7AFD-28FB-44B6-82F4-074ECF3569E6}" srcOrd="6" destOrd="0" presId="urn:microsoft.com/office/officeart/2008/layout/VerticalCurvedList"/>
    <dgm:cxn modelId="{0C2EB019-3D1A-469C-A025-CBC154DB8B76}" type="presParOf" srcId="{795E7AFD-28FB-44B6-82F4-074ECF3569E6}" destId="{A26C3A93-75C3-459A-9F71-7E06520E6B2E}" srcOrd="0" destOrd="0" presId="urn:microsoft.com/office/officeart/2008/layout/VerticalCurvedList"/>
    <dgm:cxn modelId="{EB702EE8-B410-42D6-B517-9914C52A98CB}" type="presParOf" srcId="{21181B87-6557-413F-803A-923650B2F90A}" destId="{8C4BDF6A-ADFD-438E-8136-9BC2A0A7008C}" srcOrd="7" destOrd="0" presId="urn:microsoft.com/office/officeart/2008/layout/VerticalCurvedList"/>
    <dgm:cxn modelId="{FFC637F0-47EC-4BAE-8D87-7A48F11DA701}" type="presParOf" srcId="{21181B87-6557-413F-803A-923650B2F90A}" destId="{63472934-9CF3-4541-ADF4-694E3C97CF1D}" srcOrd="8" destOrd="0" presId="urn:microsoft.com/office/officeart/2008/layout/VerticalCurvedList"/>
    <dgm:cxn modelId="{D53EC91B-8FEC-491A-BBC3-B624AFE8B025}" type="presParOf" srcId="{63472934-9CF3-4541-ADF4-694E3C97CF1D}" destId="{3AA7F473-FDC6-45D4-9A29-6AD2ACD0690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9F15F-3D8A-422E-AC3B-5E5E47941A94}">
      <dsp:nvSpPr>
        <dsp:cNvPr id="0" name=""/>
        <dsp:cNvSpPr/>
      </dsp:nvSpPr>
      <dsp:spPr>
        <a:xfrm>
          <a:off x="0" y="0"/>
          <a:ext cx="5124460" cy="800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选择合适的网络传播方式</a:t>
          </a:r>
        </a:p>
      </dsp:txBody>
      <dsp:txXfrm>
        <a:off x="23460" y="23460"/>
        <a:ext cx="4260144" cy="754055"/>
      </dsp:txXfrm>
    </dsp:sp>
    <dsp:sp modelId="{98075465-70A4-492A-B0EA-B01DAEDF81F9}">
      <dsp:nvSpPr>
        <dsp:cNvPr id="0" name=""/>
        <dsp:cNvSpPr/>
      </dsp:nvSpPr>
      <dsp:spPr>
        <a:xfrm>
          <a:off x="452158" y="934471"/>
          <a:ext cx="5124460" cy="800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确定宣传对象的受众人群</a:t>
          </a:r>
        </a:p>
      </dsp:txBody>
      <dsp:txXfrm>
        <a:off x="475618" y="957931"/>
        <a:ext cx="4104747" cy="754055"/>
      </dsp:txXfrm>
    </dsp:sp>
    <dsp:sp modelId="{75F0166F-B9D9-46A5-BCFB-3C80F41ADA44}">
      <dsp:nvSpPr>
        <dsp:cNvPr id="0" name=""/>
        <dsp:cNvSpPr/>
      </dsp:nvSpPr>
      <dsp:spPr>
        <a:xfrm>
          <a:off x="904316" y="1868943"/>
          <a:ext cx="5124460" cy="800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加工需要传播的数据文件</a:t>
          </a:r>
        </a:p>
      </dsp:txBody>
      <dsp:txXfrm>
        <a:off x="927776" y="1892403"/>
        <a:ext cx="4104747" cy="754055"/>
      </dsp:txXfrm>
    </dsp:sp>
    <dsp:sp modelId="{7A65DDEC-AFE0-449F-8DDC-626B1BE58D70}">
      <dsp:nvSpPr>
        <dsp:cNvPr id="0" name=""/>
        <dsp:cNvSpPr/>
      </dsp:nvSpPr>
      <dsp:spPr>
        <a:xfrm>
          <a:off x="4603826" y="607406"/>
          <a:ext cx="520634" cy="520634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4720969" y="607406"/>
        <a:ext cx="286348" cy="391777"/>
      </dsp:txXfrm>
    </dsp:sp>
    <dsp:sp modelId="{4E1890D5-5D5E-43D9-9366-67EBA5A20FF1}">
      <dsp:nvSpPr>
        <dsp:cNvPr id="0" name=""/>
        <dsp:cNvSpPr/>
      </dsp:nvSpPr>
      <dsp:spPr>
        <a:xfrm>
          <a:off x="5055984" y="1536538"/>
          <a:ext cx="520634" cy="520634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5173127" y="1536538"/>
        <a:ext cx="286348" cy="391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625A5-6795-4518-BA24-322D3267F7DC}">
      <dsp:nvSpPr>
        <dsp:cNvPr id="0" name=""/>
        <dsp:cNvSpPr/>
      </dsp:nvSpPr>
      <dsp:spPr>
        <a:xfrm rot="5400000">
          <a:off x="3074461" y="-1123116"/>
          <a:ext cx="826580" cy="32825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/>
            <a:t>设计徽文化网页结构</a:t>
          </a:r>
        </a:p>
      </dsp:txBody>
      <dsp:txXfrm rot="-5400000">
        <a:off x="1846456" y="145239"/>
        <a:ext cx="3242240" cy="745880"/>
      </dsp:txXfrm>
    </dsp:sp>
    <dsp:sp modelId="{DAD700D8-B68C-4CE0-86A1-63F02D2D4302}">
      <dsp:nvSpPr>
        <dsp:cNvPr id="0" name=""/>
        <dsp:cNvSpPr/>
      </dsp:nvSpPr>
      <dsp:spPr>
        <a:xfrm>
          <a:off x="0" y="1565"/>
          <a:ext cx="1846456" cy="10332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步骤</a:t>
          </a:r>
          <a:r>
            <a:rPr lang="en-US" altLang="zh-CN" sz="2800" kern="1200" dirty="0"/>
            <a:t>1</a:t>
          </a:r>
          <a:endParaRPr lang="zh-CN" altLang="en-US" sz="2800" kern="1200" dirty="0"/>
        </a:p>
      </dsp:txBody>
      <dsp:txXfrm>
        <a:off x="50438" y="52003"/>
        <a:ext cx="1745580" cy="932350"/>
      </dsp:txXfrm>
    </dsp:sp>
    <dsp:sp modelId="{022DCCC5-8096-41D7-A979-E015227401E0}">
      <dsp:nvSpPr>
        <dsp:cNvPr id="0" name=""/>
        <dsp:cNvSpPr/>
      </dsp:nvSpPr>
      <dsp:spPr>
        <a:xfrm rot="5400000">
          <a:off x="3074461" y="-38229"/>
          <a:ext cx="826580" cy="32825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/>
            <a:t>准备呈现在网页中的素材</a:t>
          </a:r>
        </a:p>
      </dsp:txBody>
      <dsp:txXfrm rot="-5400000">
        <a:off x="1846456" y="1230126"/>
        <a:ext cx="3242240" cy="745880"/>
      </dsp:txXfrm>
    </dsp:sp>
    <dsp:sp modelId="{36225172-C3E8-4B9B-8305-F23B1ACEFA81}">
      <dsp:nvSpPr>
        <dsp:cNvPr id="0" name=""/>
        <dsp:cNvSpPr/>
      </dsp:nvSpPr>
      <dsp:spPr>
        <a:xfrm>
          <a:off x="0" y="1086452"/>
          <a:ext cx="1846456" cy="10332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步骤</a:t>
          </a:r>
          <a:r>
            <a:rPr lang="en-US" altLang="zh-CN" sz="2800" kern="1200" dirty="0"/>
            <a:t>2</a:t>
          </a:r>
          <a:endParaRPr lang="zh-CN" altLang="en-US" sz="2800" kern="1200" dirty="0"/>
        </a:p>
      </dsp:txBody>
      <dsp:txXfrm>
        <a:off x="50438" y="1136890"/>
        <a:ext cx="1745580" cy="932350"/>
      </dsp:txXfrm>
    </dsp:sp>
    <dsp:sp modelId="{8A4D1E33-F2EB-4416-AA30-CC74E42CBC26}">
      <dsp:nvSpPr>
        <dsp:cNvPr id="0" name=""/>
        <dsp:cNvSpPr/>
      </dsp:nvSpPr>
      <dsp:spPr>
        <a:xfrm rot="5400000">
          <a:off x="3074461" y="1046658"/>
          <a:ext cx="826580" cy="32825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/>
            <a:t>分工众筹规划徽文化网页</a:t>
          </a:r>
        </a:p>
      </dsp:txBody>
      <dsp:txXfrm rot="-5400000">
        <a:off x="1846456" y="2315013"/>
        <a:ext cx="3242240" cy="745880"/>
      </dsp:txXfrm>
    </dsp:sp>
    <dsp:sp modelId="{DA6B85EC-E093-4A1A-9B08-08BFC34F9418}">
      <dsp:nvSpPr>
        <dsp:cNvPr id="0" name=""/>
        <dsp:cNvSpPr/>
      </dsp:nvSpPr>
      <dsp:spPr>
        <a:xfrm>
          <a:off x="0" y="2171340"/>
          <a:ext cx="1846456" cy="10332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步骤</a:t>
          </a:r>
          <a:r>
            <a:rPr lang="en-US" altLang="zh-CN" sz="2800" kern="1200" dirty="0"/>
            <a:t>2</a:t>
          </a:r>
          <a:endParaRPr lang="zh-CN" altLang="en-US" sz="2800" kern="1200" dirty="0"/>
        </a:p>
      </dsp:txBody>
      <dsp:txXfrm>
        <a:off x="50438" y="2221778"/>
        <a:ext cx="1745580" cy="932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15326-D6BF-4A15-A81F-0DB6F2B7B716}">
      <dsp:nvSpPr>
        <dsp:cNvPr id="0" name=""/>
        <dsp:cNvSpPr/>
      </dsp:nvSpPr>
      <dsp:spPr>
        <a:xfrm>
          <a:off x="1490" y="0"/>
          <a:ext cx="1815724" cy="548419"/>
        </a:xfrm>
        <a:prstGeom prst="chevron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分工众筹</a:t>
          </a:r>
        </a:p>
      </dsp:txBody>
      <dsp:txXfrm>
        <a:off x="275700" y="0"/>
        <a:ext cx="1267305" cy="548419"/>
      </dsp:txXfrm>
    </dsp:sp>
    <dsp:sp modelId="{55C88F7B-3823-4463-8478-9FD67F7995F6}">
      <dsp:nvSpPr>
        <dsp:cNvPr id="0" name=""/>
        <dsp:cNvSpPr/>
      </dsp:nvSpPr>
      <dsp:spPr>
        <a:xfrm>
          <a:off x="1635641" y="0"/>
          <a:ext cx="1815724" cy="548419"/>
        </a:xfrm>
        <a:prstGeom prst="chevron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巧用支架</a:t>
          </a:r>
        </a:p>
      </dsp:txBody>
      <dsp:txXfrm>
        <a:off x="1909851" y="0"/>
        <a:ext cx="1267305" cy="548419"/>
      </dsp:txXfrm>
    </dsp:sp>
    <dsp:sp modelId="{25A632B1-8343-4FFD-B013-AD83A95B648D}">
      <dsp:nvSpPr>
        <dsp:cNvPr id="0" name=""/>
        <dsp:cNvSpPr/>
      </dsp:nvSpPr>
      <dsp:spPr>
        <a:xfrm>
          <a:off x="3271283" y="0"/>
          <a:ext cx="1815724" cy="548419"/>
        </a:xfrm>
        <a:prstGeom prst="chevron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协调整合</a:t>
          </a:r>
        </a:p>
      </dsp:txBody>
      <dsp:txXfrm>
        <a:off x="3545493" y="0"/>
        <a:ext cx="1267305" cy="5484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86533-886E-48DD-89A0-F864E0F6A25C}">
      <dsp:nvSpPr>
        <dsp:cNvPr id="0" name=""/>
        <dsp:cNvSpPr/>
      </dsp:nvSpPr>
      <dsp:spPr>
        <a:xfrm rot="16200000">
          <a:off x="700616" y="-700616"/>
          <a:ext cx="1476849" cy="2878082"/>
        </a:xfrm>
        <a:prstGeom prst="round1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HTML </a:t>
          </a:r>
          <a:r>
            <a:rPr lang="zh-CN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标签通常是</a:t>
          </a:r>
          <a:endParaRPr lang="en-US" altLang="zh-CN" sz="1800" kern="1200" dirty="0">
            <a:latin typeface="Times New Roman" panose="02020603050405020304" pitchFamily="18" charset="0"/>
            <a:ea typeface="宋体" panose="02010600030101010101" pitchFamily="2" charset="-122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成对出现的</a:t>
          </a:r>
          <a:endParaRPr lang="zh-CN" altLang="en-US" sz="1800" kern="1200" dirty="0"/>
        </a:p>
      </dsp:txBody>
      <dsp:txXfrm rot="5400000">
        <a:off x="0" y="0"/>
        <a:ext cx="2878082" cy="1107637"/>
      </dsp:txXfrm>
    </dsp:sp>
    <dsp:sp modelId="{2DCFE32F-5AC3-422D-8D08-E01A847E3177}">
      <dsp:nvSpPr>
        <dsp:cNvPr id="0" name=""/>
        <dsp:cNvSpPr/>
      </dsp:nvSpPr>
      <dsp:spPr>
        <a:xfrm>
          <a:off x="2878082" y="0"/>
          <a:ext cx="2878082" cy="1476849"/>
        </a:xfrm>
        <a:prstGeom prst="round1Rect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&lt;html&gt; </a:t>
          </a:r>
          <a:r>
            <a:rPr lang="zh-CN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与</a:t>
          </a:r>
          <a:r>
            <a:rPr lang="en-US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 &lt;/html&gt; </a:t>
          </a:r>
          <a:r>
            <a:rPr lang="zh-CN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之间的文本描述网页</a:t>
          </a:r>
          <a:endParaRPr lang="zh-CN" altLang="en-US" sz="1800" kern="1200" dirty="0"/>
        </a:p>
      </dsp:txBody>
      <dsp:txXfrm>
        <a:off x="2878082" y="0"/>
        <a:ext cx="2878082" cy="1107637"/>
      </dsp:txXfrm>
    </dsp:sp>
    <dsp:sp modelId="{A364AD70-EF7E-41E0-8160-6805267AF5BB}">
      <dsp:nvSpPr>
        <dsp:cNvPr id="0" name=""/>
        <dsp:cNvSpPr/>
      </dsp:nvSpPr>
      <dsp:spPr>
        <a:xfrm rot="10800000">
          <a:off x="0" y="1476849"/>
          <a:ext cx="2878082" cy="1476849"/>
        </a:xfrm>
        <a:prstGeom prst="round1Rect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&lt;head&gt; </a:t>
          </a:r>
          <a:r>
            <a:rPr lang="zh-CN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与</a:t>
          </a:r>
          <a:r>
            <a:rPr lang="en-US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 &lt;/head&gt; </a:t>
          </a:r>
          <a:r>
            <a:rPr lang="zh-CN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之间的文本被显示为标题</a:t>
          </a:r>
          <a:endParaRPr lang="zh-CN" altLang="en-US" sz="1800" kern="1200" dirty="0"/>
        </a:p>
      </dsp:txBody>
      <dsp:txXfrm rot="10800000">
        <a:off x="0" y="1846061"/>
        <a:ext cx="2878082" cy="1107637"/>
      </dsp:txXfrm>
    </dsp:sp>
    <dsp:sp modelId="{342D883E-4605-4579-B4A3-BCE04A8AD5AE}">
      <dsp:nvSpPr>
        <dsp:cNvPr id="0" name=""/>
        <dsp:cNvSpPr/>
      </dsp:nvSpPr>
      <dsp:spPr>
        <a:xfrm rot="5400000">
          <a:off x="3578699" y="776232"/>
          <a:ext cx="1476849" cy="2878082"/>
        </a:xfrm>
        <a:prstGeom prst="round1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&lt;body&gt; </a:t>
          </a:r>
          <a:r>
            <a:rPr lang="zh-CN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与</a:t>
          </a:r>
          <a:r>
            <a:rPr lang="en-US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 &lt;/body&gt; </a:t>
          </a:r>
          <a:r>
            <a:rPr lang="zh-CN" altLang="zh-CN" sz="1800" kern="1200" dirty="0"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rPr>
            <a:t>之间的文本是可见的页面内容</a:t>
          </a:r>
          <a:endParaRPr lang="zh-CN" altLang="en-US" sz="1800" kern="1200" dirty="0"/>
        </a:p>
      </dsp:txBody>
      <dsp:txXfrm rot="-5400000">
        <a:off x="2878083" y="1846060"/>
        <a:ext cx="2878082" cy="1107637"/>
      </dsp:txXfrm>
    </dsp:sp>
    <dsp:sp modelId="{CD17E6EC-8C57-4EB4-90D2-D63B62BCE474}">
      <dsp:nvSpPr>
        <dsp:cNvPr id="0" name=""/>
        <dsp:cNvSpPr/>
      </dsp:nvSpPr>
      <dsp:spPr>
        <a:xfrm>
          <a:off x="2014658" y="1107637"/>
          <a:ext cx="1726849" cy="738424"/>
        </a:xfrm>
        <a:prstGeom prst="roundRect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000" kern="1200" dirty="0"/>
            <a:t>HTML</a:t>
          </a:r>
          <a:endParaRPr lang="zh-CN" altLang="en-US" sz="3000" kern="1200" dirty="0"/>
        </a:p>
      </dsp:txBody>
      <dsp:txXfrm>
        <a:off x="2050705" y="1143684"/>
        <a:ext cx="1654755" cy="6663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B10B0-26A5-472B-8E6F-028EE9937FE7}">
      <dsp:nvSpPr>
        <dsp:cNvPr id="0" name=""/>
        <dsp:cNvSpPr/>
      </dsp:nvSpPr>
      <dsp:spPr>
        <a:xfrm>
          <a:off x="-4194327" y="-643596"/>
          <a:ext cx="4997635" cy="4997635"/>
        </a:xfrm>
        <a:prstGeom prst="blockArc">
          <a:avLst>
            <a:gd name="adj1" fmla="val 18900000"/>
            <a:gd name="adj2" fmla="val 2700000"/>
            <a:gd name="adj3" fmla="val 43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42E09F-28CD-4213-8BDA-248EEF5DE900}">
      <dsp:nvSpPr>
        <dsp:cNvPr id="0" name=""/>
        <dsp:cNvSpPr/>
      </dsp:nvSpPr>
      <dsp:spPr>
        <a:xfrm>
          <a:off x="420881" y="285258"/>
          <a:ext cx="5446839" cy="5708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308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/>
            <a:t>互联网传播方式</a:t>
          </a:r>
          <a:endParaRPr lang="zh-CN" altLang="en-US" sz="2400" kern="1200" dirty="0"/>
        </a:p>
      </dsp:txBody>
      <dsp:txXfrm>
        <a:off x="420881" y="285258"/>
        <a:ext cx="5446839" cy="570814"/>
      </dsp:txXfrm>
    </dsp:sp>
    <dsp:sp modelId="{3AA63C90-FF12-4FC2-89D4-DBE2D8382190}">
      <dsp:nvSpPr>
        <dsp:cNvPr id="0" name=""/>
        <dsp:cNvSpPr/>
      </dsp:nvSpPr>
      <dsp:spPr>
        <a:xfrm>
          <a:off x="64122" y="213907"/>
          <a:ext cx="713518" cy="7135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E9CF9BB-B458-4694-97F9-ECA1266BD600}">
      <dsp:nvSpPr>
        <dsp:cNvPr id="0" name=""/>
        <dsp:cNvSpPr/>
      </dsp:nvSpPr>
      <dsp:spPr>
        <a:xfrm>
          <a:off x="748142" y="1141629"/>
          <a:ext cx="5119578" cy="5708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308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/>
            <a:t>网页传播方式的特点</a:t>
          </a:r>
          <a:endParaRPr lang="zh-CN" altLang="en-US" sz="2400" kern="1200" dirty="0"/>
        </a:p>
      </dsp:txBody>
      <dsp:txXfrm>
        <a:off x="748142" y="1141629"/>
        <a:ext cx="5119578" cy="570814"/>
      </dsp:txXfrm>
    </dsp:sp>
    <dsp:sp modelId="{78346920-5F9B-43F0-B281-65A0470BBCD0}">
      <dsp:nvSpPr>
        <dsp:cNvPr id="0" name=""/>
        <dsp:cNvSpPr/>
      </dsp:nvSpPr>
      <dsp:spPr>
        <a:xfrm>
          <a:off x="391383" y="1070277"/>
          <a:ext cx="713518" cy="7135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CED94D1-25BB-4571-B100-B4AC63CCDDC3}">
      <dsp:nvSpPr>
        <dsp:cNvPr id="0" name=""/>
        <dsp:cNvSpPr/>
      </dsp:nvSpPr>
      <dsp:spPr>
        <a:xfrm>
          <a:off x="748142" y="1997999"/>
          <a:ext cx="5119578" cy="5708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308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400" kern="1200" dirty="0"/>
            <a:t>网页编辑方法及工具</a:t>
          </a:r>
          <a:endParaRPr lang="zh-CN" altLang="en-US" sz="2400" kern="1200" dirty="0"/>
        </a:p>
      </dsp:txBody>
      <dsp:txXfrm>
        <a:off x="748142" y="1997999"/>
        <a:ext cx="5119578" cy="570814"/>
      </dsp:txXfrm>
    </dsp:sp>
    <dsp:sp modelId="{A26C3A93-75C3-459A-9F71-7E06520E6B2E}">
      <dsp:nvSpPr>
        <dsp:cNvPr id="0" name=""/>
        <dsp:cNvSpPr/>
      </dsp:nvSpPr>
      <dsp:spPr>
        <a:xfrm>
          <a:off x="391383" y="1926647"/>
          <a:ext cx="713518" cy="7135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4BDF6A-ADFD-438E-8136-9BC2A0A7008C}">
      <dsp:nvSpPr>
        <dsp:cNvPr id="0" name=""/>
        <dsp:cNvSpPr/>
      </dsp:nvSpPr>
      <dsp:spPr>
        <a:xfrm>
          <a:off x="420881" y="2854369"/>
          <a:ext cx="5446839" cy="5708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308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HTML</a:t>
          </a:r>
          <a:r>
            <a:rPr lang="zh-CN" altLang="en-US" sz="2400" kern="1200" dirty="0"/>
            <a:t>语言</a:t>
          </a:r>
          <a:r>
            <a:rPr lang="zh-CN" sz="2400" kern="1200" dirty="0"/>
            <a:t>的</a:t>
          </a:r>
          <a:r>
            <a:rPr lang="zh-CN" altLang="en-US" sz="2400" kern="1200" dirty="0"/>
            <a:t>基本</a:t>
          </a:r>
          <a:r>
            <a:rPr lang="zh-CN" sz="2400" kern="1200" dirty="0"/>
            <a:t>结构</a:t>
          </a:r>
          <a:r>
            <a:rPr lang="zh-CN" altLang="en-US" sz="2400" kern="1200" dirty="0"/>
            <a:t>和规律</a:t>
          </a:r>
        </a:p>
      </dsp:txBody>
      <dsp:txXfrm>
        <a:off x="420881" y="2854369"/>
        <a:ext cx="5446839" cy="570814"/>
      </dsp:txXfrm>
    </dsp:sp>
    <dsp:sp modelId="{3AA7F473-FDC6-45D4-9A29-6AD2ACD0690B}">
      <dsp:nvSpPr>
        <dsp:cNvPr id="0" name=""/>
        <dsp:cNvSpPr/>
      </dsp:nvSpPr>
      <dsp:spPr>
        <a:xfrm>
          <a:off x="64122" y="2783017"/>
          <a:ext cx="713518" cy="7135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1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6202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037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874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7908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116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22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4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745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993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100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53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0872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068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945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9717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354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9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53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239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2679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846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60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16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013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5.xml"/><Relationship Id="rId7" Type="http://schemas.openxmlformats.org/officeDocument/2006/relationships/slide" Target="../slides/slide1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8.xml"/><Relationship Id="rId5" Type="http://schemas.openxmlformats.org/officeDocument/2006/relationships/slide" Target="../slides/slide23.xml"/><Relationship Id="rId4" Type="http://schemas.openxmlformats.org/officeDocument/2006/relationships/slide" Target="../slides/slide19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7.xml"/><Relationship Id="rId7" Type="http://schemas.openxmlformats.org/officeDocument/2006/relationships/slide" Target="../slides/slide28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5" Type="http://schemas.openxmlformats.org/officeDocument/2006/relationships/slide" Target="../slides/slide19.xml"/><Relationship Id="rId4" Type="http://schemas.openxmlformats.org/officeDocument/2006/relationships/slide" Target="../slides/slide1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9.xml"/><Relationship Id="rId7" Type="http://schemas.openxmlformats.org/officeDocument/2006/relationships/slide" Target="../slides/slide1.xml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8.xml"/><Relationship Id="rId5" Type="http://schemas.openxmlformats.org/officeDocument/2006/relationships/slide" Target="../slides/slide7.xml"/><Relationship Id="rId4" Type="http://schemas.openxmlformats.org/officeDocument/2006/relationships/slide" Target="../slides/slide2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9.xml"/><Relationship Id="rId7" Type="http://schemas.openxmlformats.org/officeDocument/2006/relationships/slide" Target="../slides/slide1.xml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8.xml"/><Relationship Id="rId5" Type="http://schemas.openxmlformats.org/officeDocument/2006/relationships/slide" Target="../slides/slide7.xml"/><Relationship Id="rId4" Type="http://schemas.openxmlformats.org/officeDocument/2006/relationships/slide" Target="../slides/slide2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5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选择网页传播地方文化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057835" y="631225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6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3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2E829CB-67A1-6EB2-BB37-D5074D70497B}"/>
              </a:ext>
            </a:extLst>
          </p:cNvPr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选择网页传播地方文化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4B88043-01D2-347D-61B9-B9258C537BB7}"/>
              </a:ext>
            </a:extLst>
          </p:cNvPr>
          <p:cNvSpPr txBox="1"/>
          <p:nvPr userDrawn="1"/>
        </p:nvSpPr>
        <p:spPr>
          <a:xfrm>
            <a:off x="8057835" y="631225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307CDFC-3165-C336-0E25-32F4EF365E91}"/>
              </a:ext>
            </a:extLst>
          </p:cNvPr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选择网页传播地方文化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599AC8D-E53D-D58F-8BC7-D8FC9178D3AC}"/>
              </a:ext>
            </a:extLst>
          </p:cNvPr>
          <p:cNvSpPr txBox="1"/>
          <p:nvPr userDrawn="1"/>
        </p:nvSpPr>
        <p:spPr>
          <a:xfrm>
            <a:off x="8057835" y="631225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9231058-24D2-CC2B-8814-82D2C66F9805}"/>
              </a:ext>
            </a:extLst>
          </p:cNvPr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选择网页传播地方文化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A33EF35-D127-6B84-78F6-B2EBE038A8FC}"/>
              </a:ext>
            </a:extLst>
          </p:cNvPr>
          <p:cNvSpPr txBox="1"/>
          <p:nvPr userDrawn="1"/>
        </p:nvSpPr>
        <p:spPr>
          <a:xfrm>
            <a:off x="8057835" y="631225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8855242" y="6315614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物联网数据采集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5" Type="http://schemas.openxmlformats.org/officeDocument/2006/relationships/image" Target="../media/image26.emf"/><Relationship Id="rId10" Type="http://schemas.microsoft.com/office/2007/relationships/diagramDrawing" Target="../diagrams/drawing3.xml"/><Relationship Id="rId4" Type="http://schemas.openxmlformats.org/officeDocument/2006/relationships/oleObject" Target="../embeddings/oleObject4.bin"/><Relationship Id="rId9" Type="http://schemas.openxmlformats.org/officeDocument/2006/relationships/diagramColors" Target="../diagrams/colors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notesSlide" Target="../notesSlides/notesSlide19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image" Target="../media/image5.png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31.png"/><Relationship Id="rId4" Type="http://schemas.openxmlformats.org/officeDocument/2006/relationships/diagramData" Target="../diagrams/data5.xml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file:///E:\360CloudEnterprise\Cache\2672364650\14815487282164357\01&#20010;&#20154;&#24037;&#20316;\ADMINI~1\AppData\Local\Temp\SGPicFaceTpBq\10544\0025DF50.p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10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notesSlide" Target="../notesSlides/notesSlide6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notesSlide" Target="../notesSlides/notesSlide7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19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22055" y="1721175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2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675702" y="2345445"/>
            <a:ext cx="94179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选择网页传播地方文化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320456" y="5927986"/>
            <a:ext cx="5131576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芜湖市鸠兹中学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靳  婷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19803" y="3862089"/>
            <a:ext cx="3945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互联网数据呈现</a:t>
            </a:r>
            <a:endParaRPr lang="en-US" altLang="zh-CN" sz="3200" b="1" dirty="0">
              <a:solidFill>
                <a:srgbClr val="348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35586" y="891524"/>
            <a:ext cx="3918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用互联网传播地方文化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12" y="3124594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0"/>
      <p:bldP spid="17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0068" y="975824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了解网页制作方式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02955" y="1630954"/>
            <a:ext cx="8728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实际运用：仔细观察网页源代码，你能提取哪些关键信息？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434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68" y="2231119"/>
            <a:ext cx="4705818" cy="34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489118"/>
              </p:ext>
            </p:extLst>
          </p:nvPr>
        </p:nvGraphicFramePr>
        <p:xfrm>
          <a:off x="6473922" y="2275925"/>
          <a:ext cx="4212001" cy="3373230"/>
        </p:xfrm>
        <a:graphic>
          <a:graphicData uri="http://schemas.openxmlformats.org/drawingml/2006/table">
            <a:tbl>
              <a:tblPr firstRow="1" firstCol="1" bandRow="1"/>
              <a:tblGrid>
                <a:gridCol w="1240671">
                  <a:extLst>
                    <a:ext uri="{9D8B030D-6E8A-4147-A177-3AD203B41FA5}">
                      <a16:colId xmlns:a16="http://schemas.microsoft.com/office/drawing/2014/main" val="2285041877"/>
                    </a:ext>
                  </a:extLst>
                </a:gridCol>
                <a:gridCol w="1408493">
                  <a:extLst>
                    <a:ext uri="{9D8B030D-6E8A-4147-A177-3AD203B41FA5}">
                      <a16:colId xmlns:a16="http://schemas.microsoft.com/office/drawing/2014/main" val="1456799686"/>
                    </a:ext>
                  </a:extLst>
                </a:gridCol>
                <a:gridCol w="1562837">
                  <a:extLst>
                    <a:ext uri="{9D8B030D-6E8A-4147-A177-3AD203B41FA5}">
                      <a16:colId xmlns:a16="http://schemas.microsoft.com/office/drawing/2014/main" val="2631771688"/>
                    </a:ext>
                  </a:extLst>
                </a:gridCol>
              </a:tblGrid>
              <a:tr h="693922"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关键词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标记方式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编辑方式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530499"/>
                  </a:ext>
                </a:extLst>
              </a:tr>
              <a:tr h="1040882"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html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&lt;html&gt;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&lt;html&gt;</a:t>
                      </a:r>
                      <a:r>
                        <a:rPr lang="zh-CN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……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&lt;/html&gt;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320870"/>
                  </a:ext>
                </a:extLst>
              </a:tr>
              <a:tr h="546142"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241145"/>
                  </a:ext>
                </a:extLst>
              </a:tr>
              <a:tr h="546142"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187550"/>
                  </a:ext>
                </a:extLst>
              </a:tr>
              <a:tr h="546142"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215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675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0068" y="975824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了解网页制作方式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14588" y="1705061"/>
            <a:ext cx="8728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技术实践：根据关键词提示，修改相应代码，得到以下效果。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9458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0" y="2379333"/>
            <a:ext cx="3098477" cy="3296252"/>
          </a:xfrm>
          <a:prstGeom prst="rect">
            <a:avLst/>
          </a:prstGeom>
          <a:noFill/>
          <a:ln w="12700">
            <a:solidFill>
              <a:srgbClr val="2E9FD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QQ截图202406221449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02" y="2563647"/>
            <a:ext cx="4010901" cy="2927623"/>
          </a:xfrm>
          <a:prstGeom prst="rect">
            <a:avLst/>
          </a:prstGeom>
          <a:noFill/>
          <a:ln w="12700">
            <a:solidFill>
              <a:srgbClr val="2E9FD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右箭头 3"/>
          <p:cNvSpPr/>
          <p:nvPr/>
        </p:nvSpPr>
        <p:spPr>
          <a:xfrm>
            <a:off x="5517931" y="3678621"/>
            <a:ext cx="660863" cy="637871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2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0068" y="975824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了解网页制作方式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77650" y="1865081"/>
            <a:ext cx="7224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思维提升：如何将单个网页内容融合在一起形成网站？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77650" y="4463578"/>
            <a:ext cx="6551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>
              <a:lnSpc>
                <a:spcPct val="150000"/>
              </a:lnSpc>
            </a:pP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得出结论：链接源可以是网页中文本、图片等；</a:t>
            </a:r>
            <a:endParaRPr lang="en-US" altLang="zh-CN" sz="2000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76250">
              <a:lnSpc>
                <a:spcPct val="150000"/>
              </a:lnSpc>
            </a:pP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  链接目标可以是网址、电子邮箱、文件等。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989" y="601367"/>
            <a:ext cx="1912532" cy="1847543"/>
          </a:xfrm>
          <a:prstGeom prst="teardrop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401457" y="2664193"/>
            <a:ext cx="6270128" cy="1400383"/>
          </a:xfrm>
          <a:prstGeom prst="rect">
            <a:avLst/>
          </a:prstGeom>
          <a:ln w="12700">
            <a:solidFill>
              <a:srgbClr val="2E9FD1"/>
            </a:solidFill>
            <a:prstDash val="dash"/>
          </a:ln>
        </p:spPr>
        <p:txBody>
          <a:bodyPr wrap="square">
            <a:spAutoFit/>
          </a:bodyPr>
          <a:lstStyle/>
          <a:p>
            <a:pPr indent="3048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</a:rPr>
              <a:t>超链接写法</a:t>
            </a:r>
            <a:r>
              <a:rPr lang="en-US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</a:rPr>
              <a:t>: &lt;a </a:t>
            </a:r>
            <a:r>
              <a:rPr lang="en-US" altLang="zh-CN" sz="2000" kern="100" dirty="0" err="1">
                <a:latin typeface="Times New Roman" panose="02020603050405020304" pitchFamily="18" charset="0"/>
                <a:ea typeface="黑体" panose="02010609060101010101" pitchFamily="49" charset="-122"/>
              </a:rPr>
              <a:t>href</a:t>
            </a:r>
            <a:r>
              <a:rPr lang="en-US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</a:rPr>
              <a:t>="</a:t>
            </a:r>
            <a:r>
              <a:rPr lang="zh-CN" altLang="zh-CN" sz="2000" kern="1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链接目标</a:t>
            </a:r>
            <a:r>
              <a:rPr lang="en-US" altLang="zh-CN" sz="2000" kern="100" dirty="0">
                <a:latin typeface="黑体" panose="02010609060101010101" pitchFamily="49" charset="-122"/>
                <a:ea typeface="宋体" panose="02010600030101010101" pitchFamily="2" charset="-122"/>
              </a:rPr>
              <a:t>"&gt;</a:t>
            </a:r>
            <a:r>
              <a:rPr lang="zh-CN" altLang="zh-CN" sz="2000" kern="100" dirty="0">
                <a:solidFill>
                  <a:srgbClr val="ED7D3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链接源</a:t>
            </a:r>
            <a:r>
              <a:rPr lang="en-US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</a:rPr>
              <a:t>&lt;/a&gt;</a:t>
            </a:r>
            <a:endParaRPr lang="zh-CN" altLang="zh-CN" sz="16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304800" algn="just">
              <a:lnSpc>
                <a:spcPct val="200000"/>
              </a:lnSpc>
              <a:spcAft>
                <a:spcPts val="0"/>
              </a:spcAft>
            </a:pPr>
            <a:r>
              <a:rPr lang="zh-CN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</a:rPr>
              <a:t>超链接案例</a:t>
            </a:r>
            <a:r>
              <a:rPr lang="en-US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</a:rPr>
              <a:t>: &lt;a </a:t>
            </a:r>
            <a:r>
              <a:rPr lang="en-US" altLang="zh-CN" sz="2000" kern="100" dirty="0" err="1">
                <a:latin typeface="Times New Roman" panose="02020603050405020304" pitchFamily="18" charset="0"/>
                <a:ea typeface="黑体" panose="02010609060101010101" pitchFamily="49" charset="-122"/>
              </a:rPr>
              <a:t>href</a:t>
            </a:r>
            <a:r>
              <a:rPr lang="en-US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</a:rPr>
              <a:t>=" </a:t>
            </a:r>
            <a:r>
              <a:rPr lang="en-US" altLang="zh-CN" sz="2000" kern="1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tv.cctv.com</a:t>
            </a:r>
            <a:r>
              <a:rPr lang="en-US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</a:rPr>
              <a:t>"&gt;</a:t>
            </a:r>
            <a:r>
              <a:rPr lang="zh-CN" altLang="zh-CN" sz="2000" kern="100" dirty="0">
                <a:solidFill>
                  <a:srgbClr val="ED7D3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央视官网</a:t>
            </a:r>
            <a:r>
              <a:rPr lang="en-US" altLang="zh-CN" sz="2000" kern="100" dirty="0">
                <a:latin typeface="Times New Roman" panose="02020603050405020304" pitchFamily="18" charset="0"/>
                <a:ea typeface="黑体" panose="02010609060101010101" pitchFamily="49" charset="-122"/>
              </a:rPr>
              <a:t>&lt;/a&gt;</a:t>
            </a:r>
            <a:endParaRPr lang="zh-CN" altLang="zh-CN" sz="16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836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2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68264" y="959714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选择传播徽文化的方式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731794" y="1670072"/>
            <a:ext cx="8728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问题思考：你会从哪几个方面考虑选择传播徽文化的方式，为什么？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AutoShape 2"/>
          <p:cNvSpPr>
            <a:spLocks/>
          </p:cNvSpPr>
          <p:nvPr/>
        </p:nvSpPr>
        <p:spPr bwMode="auto">
          <a:xfrm>
            <a:off x="3475172" y="2444458"/>
            <a:ext cx="499132" cy="1942224"/>
          </a:xfrm>
          <a:prstGeom prst="leftBrace">
            <a:avLst>
              <a:gd name="adj1" fmla="val 37865"/>
              <a:gd name="adj2" fmla="val 50000"/>
            </a:avLst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77028" y="1985475"/>
            <a:ext cx="4163386" cy="2428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300000"/>
              </a:lnSpc>
              <a:spcAft>
                <a:spcPts val="0"/>
              </a:spcAft>
              <a:tabLst>
                <a:tab pos="269875" algn="l"/>
                <a:tab pos="15240" algn="l"/>
              </a:tabLst>
            </a:pPr>
            <a:r>
              <a:rPr lang="zh-CN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宣传对象：适合学生，全网浏览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457200" algn="just">
              <a:lnSpc>
                <a:spcPct val="300000"/>
              </a:lnSpc>
              <a:spcAft>
                <a:spcPts val="0"/>
              </a:spcAft>
              <a:tabLst>
                <a:tab pos="269875" algn="l"/>
                <a:tab pos="15240" algn="l"/>
              </a:tabLst>
            </a:pPr>
            <a:r>
              <a:rPr lang="zh-CN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宣传内容：形式多样，便于呈现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457200" algn="just">
              <a:lnSpc>
                <a:spcPct val="300000"/>
              </a:lnSpc>
              <a:spcAft>
                <a:spcPts val="0"/>
              </a:spcAft>
              <a:tabLst>
                <a:tab pos="269875" algn="l"/>
                <a:tab pos="15240" algn="l"/>
              </a:tabLst>
            </a:pPr>
            <a:r>
              <a:rPr lang="zh-CN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制作过程：可以众筹，可以整合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145722"/>
              </p:ext>
            </p:extLst>
          </p:nvPr>
        </p:nvGraphicFramePr>
        <p:xfrm>
          <a:off x="2178050" y="4752975"/>
          <a:ext cx="81407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5040720" imgH="654120" progId="Word.Picture.8">
                  <p:embed/>
                </p:oleObj>
              </mc:Choice>
              <mc:Fallback>
                <p:oleObj name="Picture" r:id="rId4" imgW="5040720" imgH="654120" progId="Word.Picture.8">
                  <p:embed/>
                  <p:pic>
                    <p:nvPicPr>
                      <p:cNvPr id="6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050" y="4752975"/>
                        <a:ext cx="8140700" cy="1052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8505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3" grpId="0" animBg="1"/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36431" y="941752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确定网页传播徽文化步骤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10337" y="1749469"/>
            <a:ext cx="8728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制作规划：根据现有徽文化数据资源，分析用网页传播徽文化的步骤：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2697714181"/>
              </p:ext>
            </p:extLst>
          </p:nvPr>
        </p:nvGraphicFramePr>
        <p:xfrm>
          <a:off x="3531476" y="2480442"/>
          <a:ext cx="5129047" cy="3206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5885" y="4559921"/>
            <a:ext cx="1675929" cy="1630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5425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763770" y="1295886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75000" y="735514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选择网页传播地方文化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67" y="3795907"/>
            <a:ext cx="2677891" cy="26778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E50CF62-8167-69CF-E8CE-F6DB8DB6E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76" y="2239660"/>
            <a:ext cx="6413249" cy="347081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F7C46C8-CA06-25D7-A593-6357944CD07F}"/>
              </a:ext>
            </a:extLst>
          </p:cNvPr>
          <p:cNvSpPr txBox="1"/>
          <p:nvPr/>
        </p:nvSpPr>
        <p:spPr>
          <a:xfrm>
            <a:off x="4525589" y="2919041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设计徽文化网页结构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0B11093-504B-AAF0-1B2C-859A9DCD24FC}"/>
              </a:ext>
            </a:extLst>
          </p:cNvPr>
          <p:cNvSpPr txBox="1"/>
          <p:nvPr/>
        </p:nvSpPr>
        <p:spPr>
          <a:xfrm>
            <a:off x="4525589" y="3927870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准备呈现在网页中的素材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AE4DA4B-342F-BE2E-007B-8A8C147C481D}"/>
              </a:ext>
            </a:extLst>
          </p:cNvPr>
          <p:cNvSpPr txBox="1"/>
          <p:nvPr/>
        </p:nvSpPr>
        <p:spPr>
          <a:xfrm>
            <a:off x="4525589" y="5050599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分工众筹规划徽文化网页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A288678-B0BD-FE93-BFC7-2EE27B10D228}"/>
              </a:ext>
            </a:extLst>
          </p:cNvPr>
          <p:cNvSpPr txBox="1"/>
          <p:nvPr/>
        </p:nvSpPr>
        <p:spPr>
          <a:xfrm>
            <a:off x="3985491" y="2331692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18070B-A82E-FC9C-E40E-D391B33E1C78}"/>
              </a:ext>
            </a:extLst>
          </p:cNvPr>
          <p:cNvSpPr txBox="1"/>
          <p:nvPr/>
        </p:nvSpPr>
        <p:spPr>
          <a:xfrm>
            <a:off x="7707086" y="3445947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60FC396-85FF-29E1-0A7F-B30CC7ACC684}"/>
              </a:ext>
            </a:extLst>
          </p:cNvPr>
          <p:cNvSpPr txBox="1"/>
          <p:nvPr/>
        </p:nvSpPr>
        <p:spPr>
          <a:xfrm>
            <a:off x="3985490" y="4482499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38686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设计徽文化网页结构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58059" y="1730753"/>
            <a:ext cx="8728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根据已有素材，规划网页结构，完善网页内容。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366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t="7225" b="21718"/>
          <a:stretch>
            <a:fillRect/>
          </a:stretch>
        </p:blipFill>
        <p:spPr bwMode="auto">
          <a:xfrm>
            <a:off x="1416997" y="2606566"/>
            <a:ext cx="7043106" cy="26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组合 24"/>
          <p:cNvGrpSpPr/>
          <p:nvPr/>
        </p:nvGrpSpPr>
        <p:grpSpPr>
          <a:xfrm>
            <a:off x="8460103" y="2606566"/>
            <a:ext cx="2806262" cy="3144213"/>
            <a:chOff x="8450317" y="2644271"/>
            <a:chExt cx="2806262" cy="3144213"/>
          </a:xfrm>
        </p:grpSpPr>
        <p:sp>
          <p:nvSpPr>
            <p:cNvPr id="4" name="矩形 3"/>
            <p:cNvSpPr/>
            <p:nvPr/>
          </p:nvSpPr>
          <p:spPr>
            <a:xfrm>
              <a:off x="8450317" y="2923717"/>
              <a:ext cx="2806262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9875" algn="just">
                <a:lnSpc>
                  <a:spcPct val="150000"/>
                </a:lnSpc>
                <a:spcAft>
                  <a:spcPts val="0"/>
                </a:spcAft>
                <a:tabLst>
                  <a:tab pos="269875" algn="l"/>
                </a:tabLst>
              </a:pPr>
              <a:r>
                <a:rPr lang="zh-CN" altLang="zh-CN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徽文化类型：</a:t>
              </a:r>
              <a:endParaRPr lang="en-US" altLang="zh-CN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endParaRPr>
            </a:p>
            <a:p>
              <a:pPr indent="269875" algn="just">
                <a:lnSpc>
                  <a:spcPct val="150000"/>
                </a:lnSpc>
                <a:spcAft>
                  <a:spcPts val="0"/>
                </a:spcAft>
                <a:tabLst>
                  <a:tab pos="269875" algn="l"/>
                </a:tabLst>
              </a:pPr>
              <a:r>
                <a:rPr lang="en-US" altLang="zh-CN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                    </a:t>
              </a:r>
              <a:r>
                <a:rPr lang="en-US" altLang="zh-CN" u="sng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                 </a:t>
              </a:r>
              <a:endPara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269875" algn="just">
                <a:lnSpc>
                  <a:spcPct val="150000"/>
                </a:lnSpc>
                <a:spcAft>
                  <a:spcPts val="0"/>
                </a:spcAft>
                <a:tabLst>
                  <a:tab pos="269875" algn="l"/>
                </a:tabLst>
              </a:pPr>
              <a:r>
                <a:rPr lang="zh-CN" altLang="zh-CN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分支结构：</a:t>
              </a:r>
              <a:r>
                <a:rPr lang="en-US" altLang="zh-CN" u="sng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</a:t>
              </a:r>
            </a:p>
            <a:p>
              <a:pPr indent="269875" algn="just">
                <a:lnSpc>
                  <a:spcPct val="150000"/>
                </a:lnSpc>
                <a:spcAft>
                  <a:spcPts val="0"/>
                </a:spcAft>
                <a:tabLst>
                  <a:tab pos="269875" algn="l"/>
                </a:tabLst>
              </a:pPr>
              <a:r>
                <a:rPr lang="en-US" altLang="zh-CN" u="sng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                   </a:t>
              </a:r>
              <a:endPara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269875" algn="just">
                <a:lnSpc>
                  <a:spcPct val="150000"/>
                </a:lnSpc>
                <a:spcAft>
                  <a:spcPts val="0"/>
                </a:spcAft>
                <a:tabLst>
                  <a:tab pos="269875" algn="l"/>
                </a:tabLst>
              </a:pPr>
              <a:r>
                <a:rPr lang="zh-CN" altLang="zh-CN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主要描述：</a:t>
              </a:r>
              <a:r>
                <a:rPr lang="en-US" altLang="zh-CN" u="sng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                     </a:t>
              </a:r>
              <a:endPara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269875" algn="just">
                <a:lnSpc>
                  <a:spcPct val="150000"/>
                </a:lnSpc>
                <a:spcAft>
                  <a:spcPts val="0"/>
                </a:spcAft>
                <a:tabLst>
                  <a:tab pos="269875" algn="l"/>
                </a:tabLst>
              </a:pPr>
              <a:r>
                <a:rPr lang="en-US" altLang="zh-CN" kern="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</a:rPr>
                <a:t> </a:t>
              </a:r>
              <a:endPara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8591587" y="2644271"/>
              <a:ext cx="2560611" cy="3144213"/>
            </a:xfrm>
            <a:prstGeom prst="roundRect">
              <a:avLst/>
            </a:prstGeom>
            <a:noFill/>
            <a:ln w="12700">
              <a:solidFill>
                <a:srgbClr val="2E9FD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8820859" y="3674469"/>
              <a:ext cx="210206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8820859" y="4504786"/>
              <a:ext cx="210206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8894432" y="5332971"/>
              <a:ext cx="210206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7415" y="996314"/>
            <a:ext cx="39393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准备网页中呈现的素材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405164" y="1892335"/>
            <a:ext cx="5163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对每个主题的数据内容进行统筹规划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778297"/>
              </p:ext>
            </p:extLst>
          </p:nvPr>
        </p:nvGraphicFramePr>
        <p:xfrm>
          <a:off x="2490737" y="2665246"/>
          <a:ext cx="6992008" cy="2904488"/>
        </p:xfrm>
        <a:graphic>
          <a:graphicData uri="http://schemas.openxmlformats.org/drawingml/2006/table">
            <a:tbl>
              <a:tblPr firstRow="1" firstCol="1" bandRow="1"/>
              <a:tblGrid>
                <a:gridCol w="3094259">
                  <a:extLst>
                    <a:ext uri="{9D8B030D-6E8A-4147-A177-3AD203B41FA5}">
                      <a16:colId xmlns:a16="http://schemas.microsoft.com/office/drawing/2014/main" val="543281220"/>
                    </a:ext>
                  </a:extLst>
                </a:gridCol>
                <a:gridCol w="3897749">
                  <a:extLst>
                    <a:ext uri="{9D8B030D-6E8A-4147-A177-3AD203B41FA5}">
                      <a16:colId xmlns:a16="http://schemas.microsoft.com/office/drawing/2014/main" val="3095126924"/>
                    </a:ext>
                  </a:extLst>
                </a:gridCol>
              </a:tblGrid>
              <a:tr h="693922">
                <a:tc>
                  <a:txBody>
                    <a:bodyPr/>
                    <a:lstStyle/>
                    <a:p>
                      <a:pPr marL="0" marR="0" lvl="0" indent="2667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呈现内容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667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数据类型</a:t>
                      </a:r>
                      <a:endParaRPr lang="zh-CN" altLang="zh-CN" sz="200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559218"/>
                  </a:ext>
                </a:extLst>
              </a:tr>
              <a:tr h="572140"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宣纸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图片、视频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683973"/>
                  </a:ext>
                </a:extLst>
              </a:tr>
              <a:tr h="546142"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832870"/>
                  </a:ext>
                </a:extLst>
              </a:tr>
              <a:tr h="546142"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079238"/>
                  </a:ext>
                </a:extLst>
              </a:tr>
              <a:tr h="546142"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56325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765" y="595551"/>
            <a:ext cx="1994002" cy="1581231"/>
          </a:xfrm>
          <a:prstGeom prst="teardrop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1498" y="996314"/>
            <a:ext cx="39393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分工规划徽文化网页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58788" y="1755952"/>
            <a:ext cx="5163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对每个主题的数据内容进行统筹规划。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780560"/>
              </p:ext>
            </p:extLst>
          </p:nvPr>
        </p:nvGraphicFramePr>
        <p:xfrm>
          <a:off x="2047415" y="2290739"/>
          <a:ext cx="7958433" cy="3719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036669" imgH="2341929" progId="Word.Document.8">
                  <p:embed/>
                </p:oleObj>
              </mc:Choice>
              <mc:Fallback>
                <p:oleObj name="Document" r:id="rId4" imgW="5036669" imgH="2341929" progId="Word.Document.8">
                  <p:embed/>
                  <p:pic>
                    <p:nvPicPr>
                      <p:cNvPr id="0" name="Object 1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415" y="2290739"/>
                        <a:ext cx="7958433" cy="3719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291127933"/>
              </p:ext>
            </p:extLst>
          </p:nvPr>
        </p:nvGraphicFramePr>
        <p:xfrm>
          <a:off x="6070823" y="971115"/>
          <a:ext cx="5087008" cy="548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971279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72915" y="1586865"/>
            <a:ext cx="2855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6208812" y="4387557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3143863" y="4387557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248518" y="782433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选择网页传播地方文化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E832E7-C8C3-8770-57A3-64062F0D72AC}"/>
              </a:ext>
            </a:extLst>
          </p:cNvPr>
          <p:cNvSpPr/>
          <p:nvPr/>
        </p:nvSpPr>
        <p:spPr>
          <a:xfrm>
            <a:off x="2580869" y="4809470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网页代码的呈现方式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9E75E5-9982-0EAA-99BA-A47F85E63B01}"/>
              </a:ext>
            </a:extLst>
          </p:cNvPr>
          <p:cNvSpPr/>
          <p:nvPr/>
        </p:nvSpPr>
        <p:spPr>
          <a:xfrm>
            <a:off x="5846584" y="4809470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网页编辑方法及工具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0" y="129430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 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选择网页传播地方文化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77193" y="6401362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用互联网传播地方文化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573" y="1687296"/>
            <a:ext cx="8403156" cy="394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5" y="1072579"/>
            <a:ext cx="58443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核心概念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网页代码的呈现方式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1618405" y="1867791"/>
            <a:ext cx="8282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查看网页源代码，对比网页呈现，分析代码元素结构及组成。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930993"/>
              </p:ext>
            </p:extLst>
          </p:nvPr>
        </p:nvGraphicFramePr>
        <p:xfrm>
          <a:off x="1379094" y="2681649"/>
          <a:ext cx="6095047" cy="2787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511927" imgH="2391664" progId="Word.Document.8">
                  <p:embed/>
                </p:oleObj>
              </mc:Choice>
              <mc:Fallback>
                <p:oleObj name="Document" r:id="rId4" imgW="5511927" imgH="2391664" progId="Word.Document.8">
                  <p:embed/>
                  <p:pic>
                    <p:nvPicPr>
                      <p:cNvPr id="0" name="Object 1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030"/>
                      <a:stretch>
                        <a:fillRect/>
                      </a:stretch>
                    </p:blipFill>
                    <p:spPr bwMode="auto">
                      <a:xfrm>
                        <a:off x="1379094" y="2681649"/>
                        <a:ext cx="6095047" cy="278786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68B6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7709443" y="2509242"/>
            <a:ext cx="3426373" cy="3132681"/>
            <a:chOff x="7877609" y="2558539"/>
            <a:chExt cx="3426373" cy="3132681"/>
          </a:xfrm>
        </p:grpSpPr>
        <p:grpSp>
          <p:nvGrpSpPr>
            <p:cNvPr id="8" name="组合 7"/>
            <p:cNvGrpSpPr/>
            <p:nvPr/>
          </p:nvGrpSpPr>
          <p:grpSpPr>
            <a:xfrm>
              <a:off x="8069264" y="2693234"/>
              <a:ext cx="2945340" cy="2863290"/>
              <a:chOff x="8121816" y="3016022"/>
              <a:chExt cx="2945340" cy="2863290"/>
            </a:xfrm>
          </p:grpSpPr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8121816" y="3016022"/>
                <a:ext cx="2912530" cy="2863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2F2F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 eaLnBrk="0" fontAlgn="base" hangingPunct="0">
                  <a:lnSpc>
                    <a:spcPts val="35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网页呈现的文字是：          </a:t>
                </a:r>
              </a:p>
              <a:p>
                <a:pPr lvl="0" eaLnBrk="0" fontAlgn="base" hangingPunct="0">
                  <a:lnSpc>
                    <a:spcPts val="35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设置文字的字体是：          </a:t>
                </a:r>
              </a:p>
              <a:p>
                <a:pPr lvl="0" eaLnBrk="0" fontAlgn="base" hangingPunct="0">
                  <a:lnSpc>
                    <a:spcPts val="35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      字号是：          </a:t>
                </a:r>
              </a:p>
              <a:p>
                <a:pPr lvl="0" eaLnBrk="0" fontAlgn="base" hangingPunct="0">
                  <a:lnSpc>
                    <a:spcPts val="35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      字形是：          </a:t>
                </a:r>
              </a:p>
              <a:p>
                <a:pPr lvl="0" eaLnBrk="0" fontAlgn="base" hangingPunct="0">
                  <a:lnSpc>
                    <a:spcPts val="35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      字色是：          </a:t>
                </a:r>
              </a:p>
              <a:p>
                <a:pPr lvl="0" eaLnBrk="0" fontAlgn="base" hangingPunct="0">
                  <a:lnSpc>
                    <a:spcPts val="35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网页呈现的图片是： </a:t>
                </a:r>
                <a:endParaRPr kumimoji="0" lang="zh-CN" altLang="zh-CN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10201790" y="3406346"/>
                <a:ext cx="8590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10201790" y="3835274"/>
                <a:ext cx="8590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10201790" y="4297729"/>
                <a:ext cx="8590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10201790" y="4760184"/>
                <a:ext cx="8590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10208096" y="5222639"/>
                <a:ext cx="8590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10201790" y="5632543"/>
                <a:ext cx="8590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圆角矩形 6"/>
            <p:cNvSpPr/>
            <p:nvPr/>
          </p:nvSpPr>
          <p:spPr>
            <a:xfrm>
              <a:off x="7877609" y="2558539"/>
              <a:ext cx="3426373" cy="3132681"/>
            </a:xfrm>
            <a:prstGeom prst="roundRect">
              <a:avLst/>
            </a:prstGeom>
            <a:noFill/>
            <a:ln w="12700">
              <a:solidFill>
                <a:srgbClr val="2E9FD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993785" y="1893310"/>
            <a:ext cx="83746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0"/>
              </a:spcAft>
              <a:tabLst>
                <a:tab pos="269875" algn="l"/>
              </a:tabLst>
            </a:pPr>
            <a:r>
              <a:rPr lang="zh-CN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对比网页的呈现和</a:t>
            </a: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HTML</a:t>
            </a:r>
            <a:r>
              <a:rPr lang="zh-CN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代码，尝试总结</a:t>
            </a: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HTML</a:t>
            </a:r>
            <a:r>
              <a:rPr lang="zh-CN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语言的</a:t>
            </a:r>
            <a:r>
              <a:rPr lang="zh-CN" alt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基本结构与</a:t>
            </a:r>
            <a:r>
              <a:rPr lang="zh-CN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规律：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177716" y="1051558"/>
            <a:ext cx="80068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核心概念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——HTML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文档的基本结构与规律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aphicFrame>
        <p:nvGraphicFramePr>
          <p:cNvPr id="21" name="图示 20"/>
          <p:cNvGraphicFramePr/>
          <p:nvPr>
            <p:extLst>
              <p:ext uri="{D42A27DB-BD31-4B8C-83A1-F6EECF244321}">
                <p14:modId xmlns:p14="http://schemas.microsoft.com/office/powerpoint/2010/main" val="3157704570"/>
              </p:ext>
            </p:extLst>
          </p:nvPr>
        </p:nvGraphicFramePr>
        <p:xfrm>
          <a:off x="3140413" y="2765840"/>
          <a:ext cx="5756166" cy="2953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6685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Graphic spid="21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240785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项目总结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4650827" y="1763116"/>
            <a:ext cx="5917324" cy="3710443"/>
            <a:chOff x="3647089" y="1865081"/>
            <a:chExt cx="5917324" cy="3710443"/>
          </a:xfrm>
        </p:grpSpPr>
        <p:graphicFrame>
          <p:nvGraphicFramePr>
            <p:cNvPr id="7" name="图示 6"/>
            <p:cNvGraphicFramePr/>
            <p:nvPr>
              <p:extLst>
                <p:ext uri="{D42A27DB-BD31-4B8C-83A1-F6EECF244321}">
                  <p14:modId xmlns:p14="http://schemas.microsoft.com/office/powerpoint/2010/main" val="2752955091"/>
                </p:ext>
              </p:extLst>
            </p:nvPr>
          </p:nvGraphicFramePr>
          <p:xfrm>
            <a:off x="3647089" y="1865081"/>
            <a:ext cx="5917324" cy="37104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3EB"/>
                </a:clrFrom>
                <a:clrTo>
                  <a:srgbClr val="F5F3EB">
                    <a:alpha val="0"/>
                  </a:srgbClr>
                </a:clrTo>
              </a:clrChange>
            </a:blip>
            <a:srcRect l="18888" t="11208" r="15556" b="10328"/>
            <a:stretch/>
          </p:blipFill>
          <p:spPr>
            <a:xfrm>
              <a:off x="3760061" y="2111190"/>
              <a:ext cx="643773" cy="676510"/>
            </a:xfrm>
            <a:prstGeom prst="ellipse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3EB"/>
                </a:clrFrom>
                <a:clrTo>
                  <a:srgbClr val="F5F3EB">
                    <a:alpha val="0"/>
                  </a:srgbClr>
                </a:clrTo>
              </a:clrChange>
            </a:blip>
            <a:srcRect l="18888" t="11208" r="15556" b="10328"/>
            <a:stretch/>
          </p:blipFill>
          <p:spPr>
            <a:xfrm>
              <a:off x="4081947" y="2970749"/>
              <a:ext cx="643773" cy="676510"/>
            </a:xfrm>
            <a:prstGeom prst="ellipse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3EB"/>
                </a:clrFrom>
                <a:clrTo>
                  <a:srgbClr val="F5F3EB">
                    <a:alpha val="0"/>
                  </a:srgbClr>
                </a:clrTo>
              </a:clrChange>
            </a:blip>
            <a:srcRect l="18888" t="11208" r="15556" b="10328"/>
            <a:stretch/>
          </p:blipFill>
          <p:spPr>
            <a:xfrm>
              <a:off x="4081947" y="3822337"/>
              <a:ext cx="643773" cy="676510"/>
            </a:xfrm>
            <a:prstGeom prst="ellipse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3EB"/>
                </a:clrFrom>
                <a:clrTo>
                  <a:srgbClr val="F5F3EB">
                    <a:alpha val="0"/>
                  </a:srgbClr>
                </a:clrTo>
              </a:clrChange>
            </a:blip>
            <a:srcRect l="18888" t="11208" r="15556" b="10328"/>
            <a:stretch/>
          </p:blipFill>
          <p:spPr>
            <a:xfrm>
              <a:off x="3760061" y="4679357"/>
              <a:ext cx="643773" cy="676510"/>
            </a:xfrm>
            <a:prstGeom prst="ellipse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/>
          <a:srcRect l="7128" r="7128"/>
          <a:stretch/>
        </p:blipFill>
        <p:spPr>
          <a:xfrm>
            <a:off x="1887712" y="2361003"/>
            <a:ext cx="2514670" cy="251467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2315" y="1541780"/>
            <a:ext cx="2906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20" y="3186514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38322" y="767281"/>
            <a:ext cx="38536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选择网页传播地方文化</a:t>
            </a: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2833523" y="2375837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16200000">
            <a:off x="3879377" y="3745953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/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1"/>
            </p:custDataLst>
          </p:nvPr>
        </p:nvSpPr>
        <p:spPr>
          <a:xfrm>
            <a:off x="4035022" y="273085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</a:p>
        </p:txBody>
      </p:sp>
      <p:sp>
        <p:nvSpPr>
          <p:cNvPr id="20" name="MH_Text_1"/>
          <p:cNvSpPr/>
          <p:nvPr>
            <p:custDataLst>
              <p:tags r:id="rId2"/>
            </p:custDataLst>
          </p:nvPr>
        </p:nvSpPr>
        <p:spPr>
          <a:xfrm>
            <a:off x="5064025" y="406969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思维提升</a:t>
            </a:r>
          </a:p>
        </p:txBody>
      </p:sp>
      <p:sp>
        <p:nvSpPr>
          <p:cNvPr id="21" name="矩形 20"/>
          <p:cNvSpPr/>
          <p:nvPr/>
        </p:nvSpPr>
        <p:spPr>
          <a:xfrm>
            <a:off x="4444325" y="3120503"/>
            <a:ext cx="3956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利用</a:t>
            </a:r>
            <a:r>
              <a:rPr lang="en-US" altLang="zh-CN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HTML</a:t>
            </a:r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代码解决网页问题</a:t>
            </a:r>
          </a:p>
        </p:txBody>
      </p:sp>
      <p:sp>
        <p:nvSpPr>
          <p:cNvPr id="22" name="矩形 21"/>
          <p:cNvSpPr/>
          <p:nvPr/>
        </p:nvSpPr>
        <p:spPr>
          <a:xfrm>
            <a:off x="5394087" y="4452126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尝试在线修改网页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30" y="1074639"/>
            <a:ext cx="46219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学以致用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720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236" y="1503265"/>
            <a:ext cx="5442017" cy="3929206"/>
          </a:xfrm>
          <a:prstGeom prst="rect">
            <a:avLst/>
          </a:prstGeom>
          <a:noFill/>
          <a:ln w="12700">
            <a:solidFill>
              <a:srgbClr val="2E9FD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873183" y="2361003"/>
            <a:ext cx="3499206" cy="2308324"/>
          </a:xfrm>
          <a:prstGeom prst="rect">
            <a:avLst/>
          </a:prstGeom>
          <a:noFill/>
          <a:ln w="12700">
            <a:solidFill>
              <a:srgbClr val="2E9FD1"/>
            </a:solidFill>
            <a:prstDash val="dash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200000"/>
              </a:lnSpc>
              <a:spcAft>
                <a:spcPts val="0"/>
              </a:spcAft>
              <a:tabLst>
                <a:tab pos="269875" algn="l"/>
                <a:tab pos="15240" algn="l"/>
              </a:tabLst>
            </a:pPr>
            <a:r>
              <a:rPr lang="en-US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．</a:t>
            </a:r>
            <a:r>
              <a:rPr lang="zh-CN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打开“</a:t>
            </a:r>
            <a:r>
              <a:rPr lang="en-US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Python</a:t>
            </a:r>
            <a:r>
              <a:rPr lang="zh-CN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社团展示网站”，查看网页源代码。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28600" algn="just">
              <a:lnSpc>
                <a:spcPct val="200000"/>
              </a:lnSpc>
              <a:spcAft>
                <a:spcPts val="0"/>
              </a:spcAft>
              <a:tabLst>
                <a:tab pos="269875" algn="l"/>
                <a:tab pos="15240" algn="l"/>
              </a:tabLst>
            </a:pPr>
            <a:r>
              <a:rPr lang="en-US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．</a:t>
            </a:r>
            <a:r>
              <a:rPr lang="zh-CN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通过修改</a:t>
            </a:r>
            <a:r>
              <a:rPr lang="en-US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HTML</a:t>
            </a:r>
            <a:r>
              <a:rPr lang="zh-CN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代码，解决图片无法显示的问题。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147" y="938262"/>
            <a:ext cx="488975" cy="76203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16236" y="3647090"/>
            <a:ext cx="1698964" cy="17853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30" y="1074639"/>
            <a:ext cx="46219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思维提升</a:t>
            </a:r>
          </a:p>
        </p:txBody>
      </p:sp>
      <p:sp>
        <p:nvSpPr>
          <p:cNvPr id="3" name="矩形 2"/>
          <p:cNvSpPr/>
          <p:nvPr/>
        </p:nvSpPr>
        <p:spPr>
          <a:xfrm>
            <a:off x="1905122" y="1702300"/>
            <a:ext cx="72619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0"/>
              </a:spcAft>
              <a:tabLst>
                <a:tab pos="269875" algn="l"/>
                <a:tab pos="15240" algn="l"/>
              </a:tabLst>
            </a:pPr>
            <a:r>
              <a:rPr lang="zh-CN" alt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若想修改在线网页中的文字或更换图片，是否真的可以修改？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147" y="938262"/>
            <a:ext cx="488975" cy="7620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545" y="2314572"/>
            <a:ext cx="6125760" cy="364685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21945" y="2869324"/>
            <a:ext cx="3433171" cy="17972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云形标注 4"/>
          <p:cNvSpPr/>
          <p:nvPr/>
        </p:nvSpPr>
        <p:spPr>
          <a:xfrm>
            <a:off x="8755117" y="1597859"/>
            <a:ext cx="2354317" cy="1313507"/>
          </a:xfrm>
          <a:prstGeom prst="cloudCallout">
            <a:avLst>
              <a:gd name="adj1" fmla="val -46279"/>
              <a:gd name="adj2" fmla="val 77703"/>
            </a:avLst>
          </a:prstGeom>
          <a:noFill/>
          <a:ln w="19050">
            <a:solidFill>
              <a:srgbClr val="2E9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能否更换？</a:t>
            </a:r>
          </a:p>
        </p:txBody>
      </p:sp>
    </p:spTree>
    <p:extLst>
      <p:ext uri="{BB962C8B-B14F-4D97-AF65-F5344CB8AC3E}">
        <p14:creationId xmlns:p14="http://schemas.microsoft.com/office/powerpoint/2010/main" val="333290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" name="表格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44549"/>
              </p:ext>
            </p:extLst>
          </p:nvPr>
        </p:nvGraphicFramePr>
        <p:xfrm>
          <a:off x="2094021" y="1874016"/>
          <a:ext cx="8170369" cy="3797427"/>
        </p:xfrm>
        <a:graphic>
          <a:graphicData uri="http://schemas.openxmlformats.org/drawingml/2006/table">
            <a:tbl>
              <a:tblPr firstRow="1" firstCol="1" bandRow="1"/>
              <a:tblGrid>
                <a:gridCol w="152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2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193"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评价维度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评价内容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</a:tabLst>
                      </a:pPr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评价结果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641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信息意识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了解互联网网页数据的呈现原理。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41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计算</a:t>
                      </a:r>
                      <a:r>
                        <a:rPr 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思维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能根据需要，规划设计互联网网页，体验其中数据处理和应用的方法与过程。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56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数字化</a:t>
                      </a:r>
                      <a:r>
                        <a:rPr 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学习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与创新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能够根据需要，查看并修改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HTML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代码，让网页数据的呈现更加合理。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61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信息社会</a:t>
                      </a:r>
                      <a:r>
                        <a:rPr 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责任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 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遵守互联网数据呈现与应用的道德责任和行为规范。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4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70" y="3535185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14" y="352361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791" y="3535185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68" y="352907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78" y="352907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70" y="2751905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14" y="274033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791" y="2751905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68" y="274579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78" y="274579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134" y="434586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8" y="433428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55" y="434586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532" y="433974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042" y="433974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350" y="517121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794" y="515963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271" y="517121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48" y="516509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58" y="516509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文本框 78">
            <a:extLst>
              <a:ext uri="{FF2B5EF4-FFF2-40B4-BE49-F238E27FC236}">
                <a16:creationId xmlns:a16="http://schemas.microsoft.com/office/drawing/2014/main" id="{C0346223-EE65-96DD-6421-F29B704EBB16}"/>
              </a:ext>
            </a:extLst>
          </p:cNvPr>
          <p:cNvSpPr txBox="1"/>
          <p:nvPr/>
        </p:nvSpPr>
        <p:spPr>
          <a:xfrm>
            <a:off x="2139954" y="1072783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项目评价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文本框 78">
            <a:extLst>
              <a:ext uri="{FF2B5EF4-FFF2-40B4-BE49-F238E27FC236}">
                <a16:creationId xmlns:a16="http://schemas.microsoft.com/office/drawing/2014/main" id="{C0346223-EE65-96DD-6421-F29B704EBB16}"/>
              </a:ext>
            </a:extLst>
          </p:cNvPr>
          <p:cNvSpPr txBox="1"/>
          <p:nvPr/>
        </p:nvSpPr>
        <p:spPr>
          <a:xfrm>
            <a:off x="2198409" y="1074638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板书设计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466C47C-794D-3A5D-1EAD-1EC9687D963A}"/>
              </a:ext>
            </a:extLst>
          </p:cNvPr>
          <p:cNvGrpSpPr/>
          <p:nvPr/>
        </p:nvGrpSpPr>
        <p:grpSpPr>
          <a:xfrm>
            <a:off x="1873509" y="2163314"/>
            <a:ext cx="8444981" cy="3571189"/>
            <a:chOff x="2041756" y="2071299"/>
            <a:chExt cx="8444981" cy="3571189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6F1ED7F-A85B-A554-0E0D-67D89CA7EC4C}"/>
                </a:ext>
              </a:extLst>
            </p:cNvPr>
            <p:cNvSpPr txBox="1"/>
            <p:nvPr/>
          </p:nvSpPr>
          <p:spPr>
            <a:xfrm>
              <a:off x="4024785" y="2185222"/>
              <a:ext cx="4142430" cy="874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项目</a:t>
              </a:r>
              <a:r>
                <a:rPr lang="en-US" altLang="zh-CN" dirty="0">
                  <a:latin typeface="+mn-ea"/>
                </a:rPr>
                <a:t>2      </a:t>
              </a:r>
              <a:r>
                <a:rPr lang="zh-CN" altLang="en-US" dirty="0">
                  <a:latin typeface="+mn-ea"/>
                </a:rPr>
                <a:t>选择网页传播地方文化</a:t>
              </a:r>
              <a:endParaRPr lang="en-US" altLang="zh-CN" dirty="0">
                <a:latin typeface="+mn-ea"/>
              </a:endParaRPr>
            </a:p>
            <a:p>
              <a:pPr algn="r">
                <a:lnSpc>
                  <a:spcPct val="150000"/>
                </a:lnSpc>
              </a:pPr>
              <a:r>
                <a:rPr lang="en-US" altLang="zh-CN" dirty="0">
                  <a:latin typeface="+mn-ea"/>
                </a:rPr>
                <a:t>——</a:t>
              </a:r>
              <a:r>
                <a:rPr lang="zh-CN" altLang="en-US" dirty="0">
                  <a:latin typeface="+mn-ea"/>
                </a:rPr>
                <a:t>互联网数据呈现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847D985-F935-2A12-EB67-B6C28144269D}"/>
                </a:ext>
              </a:extLst>
            </p:cNvPr>
            <p:cNvSpPr txBox="1"/>
            <p:nvPr/>
          </p:nvSpPr>
          <p:spPr>
            <a:xfrm>
              <a:off x="2041756" y="4197597"/>
              <a:ext cx="1956383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网页传播徽文化</a:t>
              </a:r>
            </a:p>
          </p:txBody>
        </p:sp>
        <p:sp>
          <p:nvSpPr>
            <p:cNvPr id="5" name="自选图形 269">
              <a:extLst>
                <a:ext uri="{FF2B5EF4-FFF2-40B4-BE49-F238E27FC236}">
                  <a16:creationId xmlns:a16="http://schemas.microsoft.com/office/drawing/2014/main" id="{F75A63D0-A89D-945C-A016-2FC36892A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4481" y="3596003"/>
              <a:ext cx="112448" cy="1662096"/>
            </a:xfrm>
            <a:prstGeom prst="leftBrace">
              <a:avLst>
                <a:gd name="adj1" fmla="val 119792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3308E87-9350-99CB-3C88-009C1EFEAA20}"/>
                </a:ext>
              </a:extLst>
            </p:cNvPr>
            <p:cNvSpPr txBox="1"/>
            <p:nvPr/>
          </p:nvSpPr>
          <p:spPr>
            <a:xfrm>
              <a:off x="4289499" y="3397986"/>
              <a:ext cx="3506117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宣传对象：在校学生、全网浏览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CDEB2C1-CDE4-B74B-9837-416AC49CBB90}"/>
                </a:ext>
              </a:extLst>
            </p:cNvPr>
            <p:cNvSpPr txBox="1"/>
            <p:nvPr/>
          </p:nvSpPr>
          <p:spPr>
            <a:xfrm>
              <a:off x="4289498" y="4156119"/>
              <a:ext cx="3506117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宣传内容：形式多样、便于呈现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2B97E48-81C4-4BFC-93FE-282EBE080089}"/>
                </a:ext>
              </a:extLst>
            </p:cNvPr>
            <p:cNvSpPr txBox="1"/>
            <p:nvPr/>
          </p:nvSpPr>
          <p:spPr>
            <a:xfrm>
              <a:off x="4289499" y="4859580"/>
              <a:ext cx="3506116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制作过程：可以众筹、可以整合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5AC8418-1D9A-CB97-E2CC-243AE30959B0}"/>
                </a:ext>
              </a:extLst>
            </p:cNvPr>
            <p:cNvSpPr/>
            <p:nvPr/>
          </p:nvSpPr>
          <p:spPr>
            <a:xfrm>
              <a:off x="2041756" y="2071299"/>
              <a:ext cx="8444981" cy="3571189"/>
            </a:xfrm>
            <a:prstGeom prst="rect">
              <a:avLst/>
            </a:prstGeom>
            <a:noFill/>
            <a:ln>
              <a:solidFill>
                <a:srgbClr val="3484A2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自选图形 269">
              <a:extLst>
                <a:ext uri="{FF2B5EF4-FFF2-40B4-BE49-F238E27FC236}">
                  <a16:creationId xmlns:a16="http://schemas.microsoft.com/office/drawing/2014/main" id="{18F50407-B9B4-8DD5-616B-8F847EB66E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61487" y="3627440"/>
              <a:ext cx="112448" cy="1662096"/>
            </a:xfrm>
            <a:prstGeom prst="leftBrace">
              <a:avLst>
                <a:gd name="adj1" fmla="val 119792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5BAA8D4-655B-9F4D-16D6-065670CBFC68}"/>
                </a:ext>
              </a:extLst>
            </p:cNvPr>
            <p:cNvSpPr txBox="1"/>
            <p:nvPr/>
          </p:nvSpPr>
          <p:spPr>
            <a:xfrm>
              <a:off x="7880555" y="4147650"/>
              <a:ext cx="2314490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dirty="0">
                  <a:latin typeface="+mn-ea"/>
                </a:rPr>
                <a:t>HTML</a:t>
              </a:r>
              <a:r>
                <a:rPr lang="zh-CN" altLang="en-US" dirty="0">
                  <a:latin typeface="+mn-ea"/>
                </a:rPr>
                <a:t>代码呈现数据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813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7254462" cy="1077218"/>
            <a:chOff x="1415995" y="1454455"/>
            <a:chExt cx="6583753" cy="1077218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2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430184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选择网页传播地方文化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用所学知识</a:t>
            </a:r>
            <a:endParaRPr lang="en-US" altLang="zh-CN" sz="48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/>
            <a:r>
              <a:rPr lang="zh-CN" altLang="en-US" sz="36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去探索未知世界吧！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13032" y="891524"/>
            <a:ext cx="382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用互联网传播地方文化  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-46608" y="129430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 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选择网页传播地方文化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298655" y="6404663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用互联网传播地方文化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02" y="3601162"/>
            <a:ext cx="2940039" cy="204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7779" y="3210041"/>
            <a:ext cx="3578464" cy="229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15637" y="1846644"/>
            <a:ext cx="5435720" cy="3064432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19" name="文本框 18"/>
          <p:cNvSpPr txBox="1"/>
          <p:nvPr/>
        </p:nvSpPr>
        <p:spPr>
          <a:xfrm>
            <a:off x="4616917" y="1288706"/>
            <a:ext cx="31329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徽墨制作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问题思考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0" y="115467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 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选择网页传播地方文化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89091" y="6437450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用互联网传播地方文化</a:t>
            </a:r>
          </a:p>
        </p:txBody>
      </p:sp>
      <p:sp>
        <p:nvSpPr>
          <p:cNvPr id="2" name="矩形 1"/>
          <p:cNvSpPr/>
          <p:nvPr/>
        </p:nvSpPr>
        <p:spPr>
          <a:xfrm>
            <a:off x="3233829" y="1546496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要宣传一个主题，需要考虑哪几个因素？</a:t>
            </a:r>
            <a:endParaRPr lang="zh-CN" altLang="en-US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1863160993"/>
              </p:ext>
            </p:extLst>
          </p:nvPr>
        </p:nvGraphicFramePr>
        <p:xfrm>
          <a:off x="3465327" y="2508475"/>
          <a:ext cx="6028777" cy="266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452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2" grpId="0"/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02370" y="1755957"/>
            <a:ext cx="8190754" cy="3798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．素养目标</a:t>
            </a:r>
            <a:endParaRPr lang="en-US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50400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）了解网页中数据组织与呈现形式。认识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HTML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语言，掌握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HTML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文档的基本结构、标签与超链接。</a:t>
            </a:r>
          </a:p>
          <a:p>
            <a:pPr indent="504000" algn="just">
              <a:lnSpc>
                <a:spcPct val="150000"/>
              </a:lnSpc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）能够根据需要，查看并修改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HTML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代码，让网页数据的呈现更加合理。</a:t>
            </a:r>
          </a:p>
          <a:p>
            <a:pPr indent="2667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．项目目标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504000" algn="just">
              <a:lnSpc>
                <a:spcPct val="150000"/>
              </a:lnSpc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通过设计规划徽文化网页结构，分工众筹做好徽文化网页制作前的准备工作。</a:t>
            </a:r>
            <a:endParaRPr lang="zh-CN" altLang="zh-CN" sz="20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0" y="129430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 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选择网页传播地方文化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364125" y="6419682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1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179695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64800" y="1322389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49010" y="110839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49010" y="2463800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64800" y="2516717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49010" y="235479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49010" y="365812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64800" y="3711045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49010" y="3549120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素养提升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49010" y="485245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464800" y="4905374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6049010" y="474344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拓展评价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6699250" y="1576705"/>
            <a:ext cx="3765550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通过对比，选择网页传播方式</a:t>
            </a: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6708775" y="276701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分工众筹，设计规划徽文化网页</a:t>
            </a: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6751955" y="399764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理解互联网数据的呈现原理</a:t>
            </a: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6681470" y="507587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了解</a:t>
            </a:r>
            <a:r>
              <a:rPr lang="en-US" altLang="zh-CN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HTML</a:t>
            </a: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代码与网页呈现的关系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7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7306" y="2079691"/>
            <a:ext cx="3124708" cy="3262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18005" y="748474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选择网页传播地方文化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205185" y="2536567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1345570" y="1483806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5379173" y="2599354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2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1941445" y="4328747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知识储备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5108694" y="4321017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对比分析</a:t>
            </a:r>
          </a:p>
        </p:txBody>
      </p:sp>
      <p:sp>
        <p:nvSpPr>
          <p:cNvPr id="4" name="矩形 3"/>
          <p:cNvSpPr/>
          <p:nvPr/>
        </p:nvSpPr>
        <p:spPr>
          <a:xfrm>
            <a:off x="4686448" y="4741301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了解网页制作方式</a:t>
            </a:r>
          </a:p>
        </p:txBody>
      </p:sp>
      <p:sp>
        <p:nvSpPr>
          <p:cNvPr id="7" name="矩形 6"/>
          <p:cNvSpPr/>
          <p:nvPr/>
        </p:nvSpPr>
        <p:spPr>
          <a:xfrm>
            <a:off x="1392967" y="4714750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了解互联网传播方式</a:t>
            </a:r>
          </a:p>
        </p:txBody>
      </p:sp>
      <p:grpSp>
        <p:nvGrpSpPr>
          <p:cNvPr id="19" name="组合 18"/>
          <p:cNvGrpSpPr/>
          <p:nvPr>
            <p:custDataLst>
              <p:tags r:id="rId6"/>
            </p:custDataLst>
          </p:nvPr>
        </p:nvGrpSpPr>
        <p:grpSpPr>
          <a:xfrm>
            <a:off x="8590044" y="2573346"/>
            <a:ext cx="1130095" cy="1629029"/>
            <a:chOff x="1132852" y="1215112"/>
            <a:chExt cx="1248082" cy="1799107"/>
          </a:xfrm>
        </p:grpSpPr>
        <p:sp>
          <p:nvSpPr>
            <p:cNvPr id="21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9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0"/>
              </p:custDataLst>
            </p:nvPr>
          </p:nvSpPr>
          <p:spPr>
            <a:xfrm>
              <a:off x="1333506" y="1466800"/>
              <a:ext cx="89591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4" name="MH_Text_1"/>
          <p:cNvSpPr/>
          <p:nvPr>
            <p:custDataLst>
              <p:tags r:id="rId7"/>
            </p:custDataLst>
          </p:nvPr>
        </p:nvSpPr>
        <p:spPr>
          <a:xfrm>
            <a:off x="8326304" y="4365526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选择确定</a:t>
            </a:r>
          </a:p>
        </p:txBody>
      </p:sp>
      <p:sp>
        <p:nvSpPr>
          <p:cNvPr id="25" name="矩形 24"/>
          <p:cNvSpPr/>
          <p:nvPr/>
        </p:nvSpPr>
        <p:spPr>
          <a:xfrm>
            <a:off x="7670548" y="4741301"/>
            <a:ext cx="3278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选择传播徽文化的方式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4" grpId="0"/>
      <p:bldP spid="7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0160" y="981960"/>
            <a:ext cx="402053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了解互联网传播方式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60159" y="1715369"/>
            <a:ext cx="8373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问题思考：你知道哪些互联网传播方式？它们之间有哪些不同？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474227"/>
              </p:ext>
            </p:extLst>
          </p:nvPr>
        </p:nvGraphicFramePr>
        <p:xfrm>
          <a:off x="2271348" y="2325668"/>
          <a:ext cx="7350927" cy="3095415"/>
        </p:xfrm>
        <a:graphic>
          <a:graphicData uri="http://schemas.openxmlformats.org/drawingml/2006/table">
            <a:tbl>
              <a:tblPr/>
              <a:tblGrid>
                <a:gridCol w="2250406">
                  <a:extLst>
                    <a:ext uri="{9D8B030D-6E8A-4147-A177-3AD203B41FA5}">
                      <a16:colId xmlns:a16="http://schemas.microsoft.com/office/drawing/2014/main" val="280195969"/>
                    </a:ext>
                  </a:extLst>
                </a:gridCol>
                <a:gridCol w="2036700">
                  <a:extLst>
                    <a:ext uri="{9D8B030D-6E8A-4147-A177-3AD203B41FA5}">
                      <a16:colId xmlns:a16="http://schemas.microsoft.com/office/drawing/2014/main" val="44692569"/>
                    </a:ext>
                  </a:extLst>
                </a:gridCol>
                <a:gridCol w="3063821">
                  <a:extLst>
                    <a:ext uri="{9D8B030D-6E8A-4147-A177-3AD203B41FA5}">
                      <a16:colId xmlns:a16="http://schemas.microsoft.com/office/drawing/2014/main" val="607337096"/>
                    </a:ext>
                  </a:extLst>
                </a:gridCol>
              </a:tblGrid>
              <a:tr h="575187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传播方式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受众人群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制作方式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062908"/>
                  </a:ext>
                </a:extLst>
              </a:tr>
              <a:tr h="512752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网络短视频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成年人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视频制作</a:t>
                      </a:r>
                      <a:r>
                        <a:rPr lang="en-US" altLang="zh-CN" sz="2000" kern="10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APP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556695"/>
                  </a:ext>
                </a:extLst>
              </a:tr>
              <a:tr h="546538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网络博客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301547"/>
                  </a:ext>
                </a:extLst>
              </a:tr>
              <a:tr h="493986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网站网页浏览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211902"/>
                  </a:ext>
                </a:extLst>
              </a:tr>
              <a:tr h="493986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525965"/>
                  </a:ext>
                </a:extLst>
              </a:tr>
              <a:tr h="472966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>
                        <a:spcAft>
                          <a:spcPts val="0"/>
                        </a:spcAft>
                      </a:pP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3616462"/>
                  </a:ext>
                </a:extLst>
              </a:tr>
            </a:tbl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1760159" y="5610252"/>
            <a:ext cx="8373306" cy="400110"/>
            <a:chOff x="1760159" y="5631272"/>
            <a:chExt cx="8373306" cy="400110"/>
          </a:xfrm>
        </p:grpSpPr>
        <p:sp>
          <p:nvSpPr>
            <p:cNvPr id="13" name="矩形 12"/>
            <p:cNvSpPr/>
            <p:nvPr/>
          </p:nvSpPr>
          <p:spPr>
            <a:xfrm>
              <a:off x="1760159" y="5631272"/>
              <a:ext cx="837330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76250"/>
              <a:r>
                <a:rPr lang="zh-CN" altLang="en-US" sz="2000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得出结论：适合初中生选用的传播方式是：</a:t>
              </a:r>
              <a:r>
                <a:rPr lang="zh-CN" altLang="en-US" sz="2000" u="sng" kern="1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                     </a:t>
              </a:r>
              <a:endParaRPr lang="zh-CN" altLang="en-US" sz="2000" u="sng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7126014" y="5959367"/>
              <a:ext cx="24962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0068" y="975824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了解网页制作方式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253951"/>
              </p:ext>
            </p:extLst>
          </p:nvPr>
        </p:nvGraphicFramePr>
        <p:xfrm>
          <a:off x="2504193" y="2231838"/>
          <a:ext cx="5777960" cy="2837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281433" imgH="2580751" progId="Word.Document.8">
                  <p:embed/>
                </p:oleObj>
              </mc:Choice>
              <mc:Fallback>
                <p:oleObj name="Document" r:id="rId4" imgW="5281433" imgH="2580751" progId="Word.Document.8">
                  <p:embed/>
                  <p:pic>
                    <p:nvPicPr>
                      <p:cNvPr id="0" name="Object 36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4193" y="2231838"/>
                        <a:ext cx="5777960" cy="28376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矩形 14"/>
          <p:cNvSpPr/>
          <p:nvPr/>
        </p:nvSpPr>
        <p:spPr>
          <a:xfrm>
            <a:off x="1897548" y="1630954"/>
            <a:ext cx="5692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原理分析：你知道网页是怎样制作的？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97548" y="5132504"/>
            <a:ext cx="8373306" cy="943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4000">
              <a:lnSpc>
                <a:spcPct val="150000"/>
              </a:lnSpc>
            </a:pP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得出结果：互联网中的数据有序呈现是由代码组成，应用记事本工具可以编写代码生成网页。</a:t>
            </a:r>
            <a:endParaRPr lang="zh-CN" altLang="en-US" sz="2000" u="sng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008003"/>
              </p:ext>
            </p:extLst>
          </p:nvPr>
        </p:nvGraphicFramePr>
        <p:xfrm>
          <a:off x="7874384" y="1197243"/>
          <a:ext cx="32766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6" imgW="2520360" imgH="744120" progId="Word.Picture.8">
                  <p:embed/>
                </p:oleObj>
              </mc:Choice>
              <mc:Fallback>
                <p:oleObj name="Picture" r:id="rId6" imgW="2520360" imgH="744120" progId="Word.Picture.8">
                  <p:embed/>
                  <p:pic>
                    <p:nvPicPr>
                      <p:cNvPr id="6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384" y="1197243"/>
                        <a:ext cx="3276600" cy="971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1155</Words>
  <Application>Microsoft Office PowerPoint</Application>
  <PresentationFormat>宽屏</PresentationFormat>
  <Paragraphs>215</Paragraphs>
  <Slides>28</Slides>
  <Notes>24</Notes>
  <HiddenSlides>0</HiddenSlides>
  <MMClips>1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8" baseType="lpstr">
      <vt:lpstr>MiSans Normal</vt:lpstr>
      <vt:lpstr>等线</vt:lpstr>
      <vt:lpstr>方正粗黑宋简体</vt:lpstr>
      <vt:lpstr>方正剪纸简体</vt:lpstr>
      <vt:lpstr>方正小标宋简体</vt:lpstr>
      <vt:lpstr>方正姚体简体</vt:lpstr>
      <vt:lpstr>方正稚艺简体</vt:lpstr>
      <vt:lpstr>汉仪雅酷黑 85W</vt:lpstr>
      <vt:lpstr>黑体</vt:lpstr>
      <vt:lpstr>华文琥珀</vt:lpstr>
      <vt:lpstr>楷体</vt:lpstr>
      <vt:lpstr>宋体</vt:lpstr>
      <vt:lpstr>微软雅黑</vt:lpstr>
      <vt:lpstr>Arial</vt:lpstr>
      <vt:lpstr>Calibri</vt:lpstr>
      <vt:lpstr>Impact</vt:lpstr>
      <vt:lpstr>Times New Roman</vt:lpstr>
      <vt:lpstr>Office 主题</vt:lpstr>
      <vt:lpstr>Document</vt:lpstr>
      <vt:lpstr>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7上3单元项目2课件A</dc:title>
  <dc:creator>梁祥</dc:creator>
  <cp:keywords>安徽初中信息科技</cp:keywords>
  <cp:lastModifiedBy>梁祥</cp:lastModifiedBy>
  <cp:revision>184</cp:revision>
  <dcterms:created xsi:type="dcterms:W3CDTF">2021-03-10T08:28:00Z</dcterms:created>
  <dcterms:modified xsi:type="dcterms:W3CDTF">2024-08-18T12:37:41Z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