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1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58FF07-7896-AC5C-C8A9-D2C3F04A8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9C7A9EF-20DC-BF5C-8C94-6EAF75F9D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9C7E77-913D-B710-818A-7F63E036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C3DAAF-4C50-082D-ED20-97E9E2755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65829C-EC87-22BC-E373-301E3108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784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0A4DBE-C9B6-7F56-30E2-C568B9C5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53771B-E4C8-AD2C-E37F-021B9B4F8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425EED-DFC9-21EE-13C3-484DFC02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5B0BB2-B97B-22FE-5FF0-AF8E1792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142D4C-5037-552E-64D3-3C3983ED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33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092BA9B-C1BE-ECDE-E604-590CBEF09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64DFB32-520C-AE06-AD1F-3B3B08C64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38D771-FCBE-C07C-7D84-6876CCED2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E58521-2270-7ADD-FB91-898981C9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54C02C-76E8-5007-DBDB-73C1A748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556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E1BF5F-8E64-79D0-5B85-6992771A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14AFBF-7802-B999-F480-4D5ABCAAD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E4A630-FFF8-05F1-20BE-D72BF721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DC4ECD-C2E2-2F12-356F-2831CBFC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3CC172-56A3-E540-1836-E76E5DA5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000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13FBEF-9424-AB95-AAD4-3999B10F2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E818BF8-4205-1526-8E8F-5A11E5DDC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38FE20-A12E-5BE1-67CB-FA0B7AF7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2AF09A-AA16-1C3A-41C0-A120F254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DBD6B7-ED2D-A4D4-7FDB-42C0B8E4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19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67DBCE-E2AD-3E6A-C2D0-F0B1E823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5539C5-6CA0-AA61-BA5A-05948E2D0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434845E-19C1-5F55-002D-F0D3828E6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6D8D016-1ED6-D23E-1C4D-468ACF88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5D84F34-2760-122A-D94D-4A0F11CA2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761E5D2-0B19-761E-897F-C662F4DD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21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766146-A5C5-29AC-BCD6-52D7CAA80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ECD2FF-CD02-3A41-33AA-AAAFEA1B9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FE875C-66BA-D463-7613-AA4DF8AB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D2E21A-6E36-2B7F-A2B1-2FD1A785E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DE21C3B-CCE9-EEF3-8A3B-7728493360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6BEC53E-A81D-E725-0E0A-2162DBB4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C829CD7-F7F1-2685-1AAE-2A4015B7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C2E4D3F-5FCD-233A-47D0-97C82482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5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43C35D-C6F3-F45B-6686-904B3DB08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2D3D92B-3AD0-C752-6715-1A3C82AC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C0EAF86-AD3F-4EA0-A7E4-AFDC4638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EEA1004-68B2-AB13-17E3-4E7AA4E2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08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987D533-048A-90EC-F794-2ED6FCAE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EC102AE-B993-62EA-F695-6F083E8C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574C9A-D410-288E-4F53-0B9BAB7E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73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D3D55A-0FB1-AEFE-4F58-8C202C8CA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CAE900-95DC-0B6C-A607-7D70367DE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943D12B-371B-2564-E792-1B1AAA225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7535B5-B81A-F327-B435-16D4718B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949F19-B708-2937-745F-09CE3DC60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C893D0-1CA8-1D2A-13A7-84E93BEDC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981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9F16B6-CE2B-E531-6EC6-0D8678467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5D0B621-F28C-FDCF-063B-F9F8EDC88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C92E05-EC39-B456-2AC5-D98A9B207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9D84B69-6816-3EAC-1B63-B2B6B4F71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1C4C52-BD90-06F6-A133-84996F72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6D8057-BE7F-92B8-2C7B-4D8E290E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23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4284630-102C-FCDB-8B44-BF47EE615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CAD6AD-A571-1849-1216-9DDF8A84A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16A97F-3739-CD82-C8A0-6FBA4094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10E19-0ABD-400A-8055-46336C5192FA}" type="datetimeFigureOut">
              <a:rPr lang="zh-CN" altLang="en-US" smtClean="0"/>
              <a:t>2024-08-20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BFA511-FFAE-5B1C-BD19-CC3E0DE107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9E779B-E446-9589-5E34-66ED0A63F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342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7998CB50-F5C6-9A52-438D-7FC473B62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92" y="797659"/>
            <a:ext cx="10415033" cy="5262681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16224B67-9912-4D6E-94F1-9EE3640AE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335" y="880120"/>
            <a:ext cx="457240" cy="46486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BD34721-4E43-1C90-8EA9-6288DFF60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7628" y="742748"/>
            <a:ext cx="457240" cy="46486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872598FB-365B-C178-E91B-094457784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4747" y="2348880"/>
            <a:ext cx="1921693" cy="464860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30E0D549-2E08-8C0F-D3D8-A478AC6067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00" r="1"/>
          <a:stretch/>
        </p:blipFill>
        <p:spPr>
          <a:xfrm>
            <a:off x="3287688" y="2348880"/>
            <a:ext cx="5328592" cy="50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4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1AB26E7-200B-C9BB-EDCD-D9F7B6D41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256566"/>
            <a:ext cx="10890644" cy="355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49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7FA4BC8-30F8-B041-D722-F193E9D8A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3" y="1052736"/>
            <a:ext cx="10883496" cy="453650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BBB6D0F-82F1-2185-0735-4EAF47ED7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40" y="1068776"/>
            <a:ext cx="838273" cy="655377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12431179-212F-55E7-8727-6C0C771A7E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472" y="2829486"/>
            <a:ext cx="3168352" cy="38349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C182F08-D645-1A45-7822-47845E1808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1824" y="2887869"/>
            <a:ext cx="602032" cy="2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6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9E46BF54-7539-9AC5-A311-A50CB32A8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477" y="758607"/>
            <a:ext cx="10134035" cy="5622632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3A7322C-B474-15EF-521F-E35098454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213" y="476761"/>
            <a:ext cx="792549" cy="662997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75A5686-6B51-4EB4-A846-ECC74F17CF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6944" y="2142584"/>
            <a:ext cx="6306063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75514AF-9CFA-49CA-7C06-D491828C6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31" y="620688"/>
            <a:ext cx="9652187" cy="5472608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57B511C-24A0-ED45-BEBE-926DD37D7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968" y="685793"/>
            <a:ext cx="609653" cy="426757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E8B5731-D868-FC36-8648-C1F078DA85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528" y="1196752"/>
            <a:ext cx="1152128" cy="49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1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F936AC21-90FB-E8B4-3068-3CD8289D8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483" y="692696"/>
            <a:ext cx="9818013" cy="5369814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2468A22-87DD-17D5-DCD0-2523B74AC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488" y="692696"/>
            <a:ext cx="640135" cy="60203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FCFCE197-3927-E81C-233C-94D8E79A0D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1544" y="2394920"/>
            <a:ext cx="7267385" cy="60203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3B1BAD8-60DA-C5B8-1DB6-D800CA835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784" y="2970765"/>
            <a:ext cx="1224136" cy="39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32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Office PowerPoint</Application>
  <PresentationFormat>宽屏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梁祥</dc:creator>
  <cp:lastModifiedBy>梁祥</cp:lastModifiedBy>
  <cp:revision>1</cp:revision>
  <dcterms:created xsi:type="dcterms:W3CDTF">2024-08-20T15:24:38Z</dcterms:created>
  <dcterms:modified xsi:type="dcterms:W3CDTF">2024-08-20T15:35:10Z</dcterms:modified>
</cp:coreProperties>
</file>