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5.xml" ContentType="application/vnd.openxmlformats-officedocument.presentationml.notesSlide+xml"/>
  <Override PartName="/ppt/tags/tag4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87" r:id="rId2"/>
    <p:sldId id="417" r:id="rId3"/>
    <p:sldId id="448" r:id="rId4"/>
    <p:sldId id="426" r:id="rId5"/>
    <p:sldId id="447" r:id="rId6"/>
    <p:sldId id="333" r:id="rId7"/>
    <p:sldId id="402" r:id="rId8"/>
    <p:sldId id="449" r:id="rId9"/>
    <p:sldId id="450" r:id="rId10"/>
    <p:sldId id="422" r:id="rId11"/>
    <p:sldId id="428" r:id="rId12"/>
    <p:sldId id="419" r:id="rId13"/>
    <p:sldId id="429" r:id="rId14"/>
    <p:sldId id="451" r:id="rId15"/>
    <p:sldId id="415" r:id="rId16"/>
    <p:sldId id="432" r:id="rId17"/>
    <p:sldId id="423" r:id="rId18"/>
    <p:sldId id="416" r:id="rId19"/>
    <p:sldId id="421" r:id="rId20"/>
    <p:sldId id="424" r:id="rId21"/>
    <p:sldId id="430" r:id="rId22"/>
    <p:sldId id="452" r:id="rId23"/>
    <p:sldId id="41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4A2"/>
    <a:srgbClr val="2E9FD1"/>
    <a:srgbClr val="FF9900"/>
    <a:srgbClr val="0068B6"/>
    <a:srgbClr val="3586A5"/>
    <a:srgbClr val="F7AD35"/>
    <a:srgbClr val="CB6D41"/>
    <a:srgbClr val="F8B64D"/>
    <a:srgbClr val="F9C55C"/>
    <a:srgbClr val="54C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2327" autoAdjust="0"/>
  </p:normalViewPr>
  <p:slideViewPr>
    <p:cSldViewPr snapToGrid="0">
      <p:cViewPr varScale="1">
        <p:scale>
          <a:sx n="72" d="100"/>
          <a:sy n="72" d="100"/>
        </p:scale>
        <p:origin x="125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D742F-923F-4BB7-A7D7-24AE7C1BB08D}" type="doc">
      <dgm:prSet loTypeId="urn:microsoft.com/office/officeart/2005/8/layout/process1" loCatId="process" qsTypeId="urn:microsoft.com/office/officeart/2005/8/quickstyle/3d5" qsCatId="3D" csTypeId="urn:microsoft.com/office/officeart/2005/8/colors/accent1_2" csCatId="accent1" phldr="1"/>
      <dgm:spPr/>
    </dgm:pt>
    <dgm:pt modelId="{6A4EA30C-4BA1-4599-8CA8-6B7BBBB382F5}">
      <dgm:prSet phldrT="[文本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CN" altLang="en-US" sz="2000" dirty="0"/>
            <a:t>根据内容分组</a:t>
          </a:r>
          <a:endParaRPr lang="en-US" altLang="zh-CN" sz="2000" dirty="0"/>
        </a:p>
        <a:p>
          <a:r>
            <a:rPr lang="zh-CN" altLang="en-US" sz="2000" dirty="0"/>
            <a:t>下载徽文化</a:t>
          </a:r>
        </a:p>
      </dgm:t>
    </dgm:pt>
    <dgm:pt modelId="{E7896601-79D5-4E8B-9A51-35C246FACD60}" type="parTrans" cxnId="{A4930C51-116A-4F26-BC13-89E60C383C3E}">
      <dgm:prSet/>
      <dgm:spPr/>
      <dgm:t>
        <a:bodyPr/>
        <a:lstStyle/>
        <a:p>
          <a:endParaRPr lang="zh-CN" altLang="en-US"/>
        </a:p>
      </dgm:t>
    </dgm:pt>
    <dgm:pt modelId="{9B59E304-FA54-48BD-AA46-F8D4D0FCD6A0}" type="sibTrans" cxnId="{A4930C51-116A-4F26-BC13-89E60C383C3E}">
      <dgm:prSet/>
      <dgm:spPr/>
      <dgm:t>
        <a:bodyPr/>
        <a:lstStyle/>
        <a:p>
          <a:endParaRPr lang="zh-CN" altLang="en-US"/>
        </a:p>
      </dgm:t>
    </dgm:pt>
    <dgm:pt modelId="{53C38429-2305-4C9C-9E28-3848BFA64C86}">
      <dgm:prSet phldrT="[文本]" custT="1"/>
      <dgm:spPr>
        <a:solidFill>
          <a:srgbClr val="ECA233"/>
        </a:solidFill>
      </dgm:spPr>
      <dgm:t>
        <a:bodyPr/>
        <a:lstStyle/>
        <a:p>
          <a:r>
            <a:rPr lang="zh-CN" altLang="en-US" sz="2000" dirty="0"/>
            <a:t>分组展示徽文化数据文件</a:t>
          </a:r>
        </a:p>
      </dgm:t>
    </dgm:pt>
    <dgm:pt modelId="{005462C3-6AD7-44EB-AB77-1F5DA14FDDFE}" type="parTrans" cxnId="{62824022-57AE-463C-88E2-FF0EEF41FB18}">
      <dgm:prSet/>
      <dgm:spPr/>
      <dgm:t>
        <a:bodyPr/>
        <a:lstStyle/>
        <a:p>
          <a:endParaRPr lang="zh-CN" altLang="en-US"/>
        </a:p>
      </dgm:t>
    </dgm:pt>
    <dgm:pt modelId="{12E8D82A-A7B9-4B45-BC27-DB84F07EC919}" type="sibTrans" cxnId="{62824022-57AE-463C-88E2-FF0EEF41FB18}">
      <dgm:prSet/>
      <dgm:spPr/>
      <dgm:t>
        <a:bodyPr/>
        <a:lstStyle/>
        <a:p>
          <a:endParaRPr lang="zh-CN" altLang="en-US"/>
        </a:p>
      </dgm:t>
    </dgm:pt>
    <dgm:pt modelId="{9F84003E-76AA-433A-80C1-5FC7D781D472}">
      <dgm:prSet phldrT="[文本]" custT="1"/>
      <dgm:spPr>
        <a:solidFill>
          <a:srgbClr val="1A6CCC"/>
        </a:solidFill>
      </dgm:spPr>
      <dgm:t>
        <a:bodyPr/>
        <a:lstStyle/>
        <a:p>
          <a:r>
            <a:rPr lang="zh-CN" altLang="en-US" sz="2000" dirty="0"/>
            <a:t>归纳交流徽文化宣传内容</a:t>
          </a:r>
        </a:p>
      </dgm:t>
    </dgm:pt>
    <dgm:pt modelId="{8C3D783C-36FD-4B49-B079-A5C091726EA9}" type="parTrans" cxnId="{F2423368-6508-4175-8038-761E400D0A0E}">
      <dgm:prSet/>
      <dgm:spPr/>
      <dgm:t>
        <a:bodyPr/>
        <a:lstStyle/>
        <a:p>
          <a:endParaRPr lang="zh-CN" altLang="en-US"/>
        </a:p>
      </dgm:t>
    </dgm:pt>
    <dgm:pt modelId="{D899FEB4-2991-4ED2-90D6-0C2F4039F24F}" type="sibTrans" cxnId="{F2423368-6508-4175-8038-761E400D0A0E}">
      <dgm:prSet/>
      <dgm:spPr/>
      <dgm:t>
        <a:bodyPr/>
        <a:lstStyle/>
        <a:p>
          <a:endParaRPr lang="zh-CN" altLang="en-US"/>
        </a:p>
      </dgm:t>
    </dgm:pt>
    <dgm:pt modelId="{9E9E4EB9-0A23-4D23-840A-452949DA1C2C}" type="pres">
      <dgm:prSet presAssocID="{1CFD742F-923F-4BB7-A7D7-24AE7C1BB08D}" presName="Name0" presStyleCnt="0">
        <dgm:presLayoutVars>
          <dgm:dir/>
          <dgm:resizeHandles val="exact"/>
        </dgm:presLayoutVars>
      </dgm:prSet>
      <dgm:spPr/>
    </dgm:pt>
    <dgm:pt modelId="{6E2AE76F-964C-4E08-A4A9-84130014C988}" type="pres">
      <dgm:prSet presAssocID="{6A4EA30C-4BA1-4599-8CA8-6B7BBBB382F5}" presName="node" presStyleLbl="node1" presStyleIdx="0" presStyleCnt="3">
        <dgm:presLayoutVars>
          <dgm:bulletEnabled val="1"/>
        </dgm:presLayoutVars>
      </dgm:prSet>
      <dgm:spPr/>
    </dgm:pt>
    <dgm:pt modelId="{35FC6A89-46F8-4CF3-BCEC-5545F67D0276}" type="pres">
      <dgm:prSet presAssocID="{9B59E304-FA54-48BD-AA46-F8D4D0FCD6A0}" presName="sibTrans" presStyleLbl="sibTrans2D1" presStyleIdx="0" presStyleCnt="2"/>
      <dgm:spPr/>
    </dgm:pt>
    <dgm:pt modelId="{B3883E98-B37F-413E-A4C5-69713DCC85C5}" type="pres">
      <dgm:prSet presAssocID="{9B59E304-FA54-48BD-AA46-F8D4D0FCD6A0}" presName="connectorText" presStyleLbl="sibTrans2D1" presStyleIdx="0" presStyleCnt="2"/>
      <dgm:spPr/>
    </dgm:pt>
    <dgm:pt modelId="{A55115C7-9822-4849-962B-1C31C406AAE5}" type="pres">
      <dgm:prSet presAssocID="{53C38429-2305-4C9C-9E28-3848BFA64C86}" presName="node" presStyleLbl="node1" presStyleIdx="1" presStyleCnt="3">
        <dgm:presLayoutVars>
          <dgm:bulletEnabled val="1"/>
        </dgm:presLayoutVars>
      </dgm:prSet>
      <dgm:spPr/>
    </dgm:pt>
    <dgm:pt modelId="{21955942-ECC3-45FC-8F32-D4233355145A}" type="pres">
      <dgm:prSet presAssocID="{12E8D82A-A7B9-4B45-BC27-DB84F07EC919}" presName="sibTrans" presStyleLbl="sibTrans2D1" presStyleIdx="1" presStyleCnt="2"/>
      <dgm:spPr/>
    </dgm:pt>
    <dgm:pt modelId="{C3D5F576-C344-485E-B569-3E6DE539CBCD}" type="pres">
      <dgm:prSet presAssocID="{12E8D82A-A7B9-4B45-BC27-DB84F07EC919}" presName="connectorText" presStyleLbl="sibTrans2D1" presStyleIdx="1" presStyleCnt="2"/>
      <dgm:spPr/>
    </dgm:pt>
    <dgm:pt modelId="{E6CAB1A1-4DE5-484A-A810-483772AA892E}" type="pres">
      <dgm:prSet presAssocID="{9F84003E-76AA-433A-80C1-5FC7D781D472}" presName="node" presStyleLbl="node1" presStyleIdx="2" presStyleCnt="3">
        <dgm:presLayoutVars>
          <dgm:bulletEnabled val="1"/>
        </dgm:presLayoutVars>
      </dgm:prSet>
      <dgm:spPr/>
    </dgm:pt>
  </dgm:ptLst>
  <dgm:cxnLst>
    <dgm:cxn modelId="{A81C8D15-43D3-4C48-98B8-DDB56C432670}" type="presOf" srcId="{53C38429-2305-4C9C-9E28-3848BFA64C86}" destId="{A55115C7-9822-4849-962B-1C31C406AAE5}" srcOrd="0" destOrd="0" presId="urn:microsoft.com/office/officeart/2005/8/layout/process1"/>
    <dgm:cxn modelId="{62824022-57AE-463C-88E2-FF0EEF41FB18}" srcId="{1CFD742F-923F-4BB7-A7D7-24AE7C1BB08D}" destId="{53C38429-2305-4C9C-9E28-3848BFA64C86}" srcOrd="1" destOrd="0" parTransId="{005462C3-6AD7-44EB-AB77-1F5DA14FDDFE}" sibTransId="{12E8D82A-A7B9-4B45-BC27-DB84F07EC919}"/>
    <dgm:cxn modelId="{BC90133C-26F6-4091-A217-94E50EDB5342}" type="presOf" srcId="{9B59E304-FA54-48BD-AA46-F8D4D0FCD6A0}" destId="{35FC6A89-46F8-4CF3-BCEC-5545F67D0276}" srcOrd="0" destOrd="0" presId="urn:microsoft.com/office/officeart/2005/8/layout/process1"/>
    <dgm:cxn modelId="{AF7ADC46-3688-4BE8-8902-ADE69356EBAF}" type="presOf" srcId="{9F84003E-76AA-433A-80C1-5FC7D781D472}" destId="{E6CAB1A1-4DE5-484A-A810-483772AA892E}" srcOrd="0" destOrd="0" presId="urn:microsoft.com/office/officeart/2005/8/layout/process1"/>
    <dgm:cxn modelId="{F2423368-6508-4175-8038-761E400D0A0E}" srcId="{1CFD742F-923F-4BB7-A7D7-24AE7C1BB08D}" destId="{9F84003E-76AA-433A-80C1-5FC7D781D472}" srcOrd="2" destOrd="0" parTransId="{8C3D783C-36FD-4B49-B079-A5C091726EA9}" sibTransId="{D899FEB4-2991-4ED2-90D6-0C2F4039F24F}"/>
    <dgm:cxn modelId="{A4930C51-116A-4F26-BC13-89E60C383C3E}" srcId="{1CFD742F-923F-4BB7-A7D7-24AE7C1BB08D}" destId="{6A4EA30C-4BA1-4599-8CA8-6B7BBBB382F5}" srcOrd="0" destOrd="0" parTransId="{E7896601-79D5-4E8B-9A51-35C246FACD60}" sibTransId="{9B59E304-FA54-48BD-AA46-F8D4D0FCD6A0}"/>
    <dgm:cxn modelId="{F1692674-5506-4C09-8BCC-6A50DF7CA083}" type="presOf" srcId="{9B59E304-FA54-48BD-AA46-F8D4D0FCD6A0}" destId="{B3883E98-B37F-413E-A4C5-69713DCC85C5}" srcOrd="1" destOrd="0" presId="urn:microsoft.com/office/officeart/2005/8/layout/process1"/>
    <dgm:cxn modelId="{E8967457-F20A-4168-8B9B-6ACABE05DEB1}" type="presOf" srcId="{12E8D82A-A7B9-4B45-BC27-DB84F07EC919}" destId="{C3D5F576-C344-485E-B569-3E6DE539CBCD}" srcOrd="1" destOrd="0" presId="urn:microsoft.com/office/officeart/2005/8/layout/process1"/>
    <dgm:cxn modelId="{EC09A9BF-A064-4A99-B421-6F88CC25DFFD}" type="presOf" srcId="{6A4EA30C-4BA1-4599-8CA8-6B7BBBB382F5}" destId="{6E2AE76F-964C-4E08-A4A9-84130014C988}" srcOrd="0" destOrd="0" presId="urn:microsoft.com/office/officeart/2005/8/layout/process1"/>
    <dgm:cxn modelId="{6649F7D8-5AE7-43DF-A5F2-C43A225A30B7}" type="presOf" srcId="{12E8D82A-A7B9-4B45-BC27-DB84F07EC919}" destId="{21955942-ECC3-45FC-8F32-D4233355145A}" srcOrd="0" destOrd="0" presId="urn:microsoft.com/office/officeart/2005/8/layout/process1"/>
    <dgm:cxn modelId="{74544DF5-DCC0-45F5-B9A9-D4A6D4DF13DE}" type="presOf" srcId="{1CFD742F-923F-4BB7-A7D7-24AE7C1BB08D}" destId="{9E9E4EB9-0A23-4D23-840A-452949DA1C2C}" srcOrd="0" destOrd="0" presId="urn:microsoft.com/office/officeart/2005/8/layout/process1"/>
    <dgm:cxn modelId="{4370B0C4-257F-440A-9CE5-C2E5779D1E80}" type="presParOf" srcId="{9E9E4EB9-0A23-4D23-840A-452949DA1C2C}" destId="{6E2AE76F-964C-4E08-A4A9-84130014C988}" srcOrd="0" destOrd="0" presId="urn:microsoft.com/office/officeart/2005/8/layout/process1"/>
    <dgm:cxn modelId="{0BA3A55E-C255-4CA9-A87A-AA1303403E46}" type="presParOf" srcId="{9E9E4EB9-0A23-4D23-840A-452949DA1C2C}" destId="{35FC6A89-46F8-4CF3-BCEC-5545F67D0276}" srcOrd="1" destOrd="0" presId="urn:microsoft.com/office/officeart/2005/8/layout/process1"/>
    <dgm:cxn modelId="{FAD400F7-E960-4AF2-AA1B-B9A56E9A1B3A}" type="presParOf" srcId="{35FC6A89-46F8-4CF3-BCEC-5545F67D0276}" destId="{B3883E98-B37F-413E-A4C5-69713DCC85C5}" srcOrd="0" destOrd="0" presId="urn:microsoft.com/office/officeart/2005/8/layout/process1"/>
    <dgm:cxn modelId="{0A4F4F3C-FBBB-490E-8724-BE04326D074D}" type="presParOf" srcId="{9E9E4EB9-0A23-4D23-840A-452949DA1C2C}" destId="{A55115C7-9822-4849-962B-1C31C406AAE5}" srcOrd="2" destOrd="0" presId="urn:microsoft.com/office/officeart/2005/8/layout/process1"/>
    <dgm:cxn modelId="{E50083FF-CA2F-43AF-A7F8-CD1280AA44FB}" type="presParOf" srcId="{9E9E4EB9-0A23-4D23-840A-452949DA1C2C}" destId="{21955942-ECC3-45FC-8F32-D4233355145A}" srcOrd="3" destOrd="0" presId="urn:microsoft.com/office/officeart/2005/8/layout/process1"/>
    <dgm:cxn modelId="{144979EF-F44C-473E-9C80-D27DF6DE117C}" type="presParOf" srcId="{21955942-ECC3-45FC-8F32-D4233355145A}" destId="{C3D5F576-C344-485E-B569-3E6DE539CBCD}" srcOrd="0" destOrd="0" presId="urn:microsoft.com/office/officeart/2005/8/layout/process1"/>
    <dgm:cxn modelId="{82245389-E04B-4CD2-8305-BA502FFE7093}" type="presParOf" srcId="{9E9E4EB9-0A23-4D23-840A-452949DA1C2C}" destId="{E6CAB1A1-4DE5-484A-A810-483772AA892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AE76F-964C-4E08-A4A9-84130014C988}">
      <dsp:nvSpPr>
        <dsp:cNvPr id="0" name=""/>
        <dsp:cNvSpPr/>
      </dsp:nvSpPr>
      <dsp:spPr>
        <a:xfrm>
          <a:off x="7143" y="332374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根据内容分组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下载徽文化</a:t>
          </a:r>
        </a:p>
      </dsp:txBody>
      <dsp:txXfrm>
        <a:off x="44665" y="369896"/>
        <a:ext cx="2060143" cy="1206068"/>
      </dsp:txXfrm>
    </dsp:sp>
    <dsp:sp modelId="{35FC6A89-46F8-4CF3-BCEC-5545F67D0276}">
      <dsp:nvSpPr>
        <dsp:cNvPr id="0" name=""/>
        <dsp:cNvSpPr/>
      </dsp:nvSpPr>
      <dsp:spPr>
        <a:xfrm>
          <a:off x="2355850" y="708167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>
        <a:off x="2355850" y="814072"/>
        <a:ext cx="316861" cy="317716"/>
      </dsp:txXfrm>
    </dsp:sp>
    <dsp:sp modelId="{A55115C7-9822-4849-962B-1C31C406AAE5}">
      <dsp:nvSpPr>
        <dsp:cNvPr id="0" name=""/>
        <dsp:cNvSpPr/>
      </dsp:nvSpPr>
      <dsp:spPr>
        <a:xfrm>
          <a:off x="2996406" y="332374"/>
          <a:ext cx="2135187" cy="1281112"/>
        </a:xfrm>
        <a:prstGeom prst="roundRect">
          <a:avLst>
            <a:gd name="adj" fmla="val 10000"/>
          </a:avLst>
        </a:prstGeom>
        <a:solidFill>
          <a:srgbClr val="ECA233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分组展示徽文化数据文件</a:t>
          </a:r>
        </a:p>
      </dsp:txBody>
      <dsp:txXfrm>
        <a:off x="3033928" y="369896"/>
        <a:ext cx="2060143" cy="1206068"/>
      </dsp:txXfrm>
    </dsp:sp>
    <dsp:sp modelId="{21955942-ECC3-45FC-8F32-D4233355145A}">
      <dsp:nvSpPr>
        <dsp:cNvPr id="0" name=""/>
        <dsp:cNvSpPr/>
      </dsp:nvSpPr>
      <dsp:spPr>
        <a:xfrm>
          <a:off x="5345112" y="708167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>
        <a:off x="5345112" y="814072"/>
        <a:ext cx="316861" cy="317716"/>
      </dsp:txXfrm>
    </dsp:sp>
    <dsp:sp modelId="{E6CAB1A1-4DE5-484A-A810-483772AA892E}">
      <dsp:nvSpPr>
        <dsp:cNvPr id="0" name=""/>
        <dsp:cNvSpPr/>
      </dsp:nvSpPr>
      <dsp:spPr>
        <a:xfrm>
          <a:off x="5985668" y="332374"/>
          <a:ext cx="2135187" cy="1281112"/>
        </a:xfrm>
        <a:prstGeom prst="roundRect">
          <a:avLst>
            <a:gd name="adj" fmla="val 10000"/>
          </a:avLst>
        </a:prstGeom>
        <a:solidFill>
          <a:srgbClr val="1A6CC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归纳交流徽文化宣传内容</a:t>
          </a:r>
        </a:p>
      </dsp:txBody>
      <dsp:txXfrm>
        <a:off x="6023190" y="369896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620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45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993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62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30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1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9717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30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54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53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2301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184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5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0.xml"/><Relationship Id="rId7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5" Type="http://schemas.openxmlformats.org/officeDocument/2006/relationships/slide" Target="../slides/slide18.xml"/><Relationship Id="rId4" Type="http://schemas.openxmlformats.org/officeDocument/2006/relationships/slide" Target="../slides/slide1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6.xml"/><Relationship Id="rId7" Type="http://schemas.openxmlformats.org/officeDocument/2006/relationships/slide" Target="../slides/slide2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8.xml"/><Relationship Id="rId5" Type="http://schemas.openxmlformats.org/officeDocument/2006/relationships/slide" Target="../slides/slide15.xml"/><Relationship Id="rId4" Type="http://schemas.openxmlformats.org/officeDocument/2006/relationships/slide" Target="../slides/slide1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5.xml"/><Relationship Id="rId7" Type="http://schemas.openxmlformats.org/officeDocument/2006/relationships/slide" Target="../slides/slide1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5" Type="http://schemas.openxmlformats.org/officeDocument/2006/relationships/slide" Target="../slides/slide6.xml"/><Relationship Id="rId4" Type="http://schemas.openxmlformats.org/officeDocument/2006/relationships/slide" Target="../slides/slide1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5.xml"/><Relationship Id="rId7" Type="http://schemas.openxmlformats.org/officeDocument/2006/relationships/slide" Target="../slides/slide1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5" Type="http://schemas.openxmlformats.org/officeDocument/2006/relationships/slide" Target="../slides/slide6.xml"/><Relationship Id="rId4" Type="http://schemas.openxmlformats.org/officeDocument/2006/relationships/slide" Target="../slides/slide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93862E-6BB4-0646-E6F4-35D3F2895831}"/>
              </a:ext>
            </a:extLst>
          </p:cNvPr>
          <p:cNvSpPr txBox="1"/>
          <p:nvPr userDrawn="1"/>
        </p:nvSpPr>
        <p:spPr>
          <a:xfrm>
            <a:off x="836072" y="157119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使用网络了解地方文化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ABEB1E-9F4B-4EC7-B607-91EE192150C8}"/>
              </a:ext>
            </a:extLst>
          </p:cNvPr>
          <p:cNvSpPr txBox="1"/>
          <p:nvPr userDrawn="1"/>
        </p:nvSpPr>
        <p:spPr>
          <a:xfrm>
            <a:off x="8051107" y="631225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051107" y="631225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36072" y="157119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使用网络了解地方文化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6705095-9DBD-82B5-3D96-77B3C40FDE2F}"/>
              </a:ext>
            </a:extLst>
          </p:cNvPr>
          <p:cNvSpPr txBox="1"/>
          <p:nvPr userDrawn="1"/>
        </p:nvSpPr>
        <p:spPr>
          <a:xfrm>
            <a:off x="787463" y="12390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使用网络了解地方文化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2EED0B-DB20-A283-971A-201F5B55759A}"/>
              </a:ext>
            </a:extLst>
          </p:cNvPr>
          <p:cNvSpPr txBox="1"/>
          <p:nvPr userDrawn="1"/>
        </p:nvSpPr>
        <p:spPr>
          <a:xfrm>
            <a:off x="8051107" y="631225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D18D025-AFA9-B356-1D7D-BF95D43D8EC5}"/>
              </a:ext>
            </a:extLst>
          </p:cNvPr>
          <p:cNvSpPr txBox="1"/>
          <p:nvPr userDrawn="1"/>
        </p:nvSpPr>
        <p:spPr>
          <a:xfrm>
            <a:off x="787463" y="150159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使用网络了解地方文化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51C08E-4044-9329-17C4-B367D0B5BEF0}"/>
              </a:ext>
            </a:extLst>
          </p:cNvPr>
          <p:cNvSpPr txBox="1"/>
          <p:nvPr userDrawn="1"/>
        </p:nvSpPr>
        <p:spPr>
          <a:xfrm>
            <a:off x="8051107" y="631225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物联网数据采集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notesSlide" Target="../notesSlides/notesSlide15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image" Target="../media/image22.png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E:\360CloudEnterprise\Cache\2672364650\14815487282164357\01&#20010;&#20154;&#24037;&#20316;\ADMINI~1\AppData\Local\Temp\SGPicFaceTpBq\10544\0025DF50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9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image" Target="../media/image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11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170363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543298" y="2238976"/>
            <a:ext cx="94179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芜湖市鸠兹中学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靳婷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867967" y="3801872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互联网数据构成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21079" y="891524"/>
            <a:ext cx="3794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用互联网传播地方文化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05" y="3124594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3770" y="1548130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75000" y="782433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50CF62-8167-69CF-E8CE-F6DB8DB6E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76" y="2491904"/>
            <a:ext cx="6413249" cy="347081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F7C46C8-CA06-25D7-A593-6357944CD07F}"/>
              </a:ext>
            </a:extLst>
          </p:cNvPr>
          <p:cNvSpPr txBox="1"/>
          <p:nvPr/>
        </p:nvSpPr>
        <p:spPr>
          <a:xfrm>
            <a:off x="4525589" y="3171285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分工协作下载徽文化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0B11093-504B-AAF0-1B2C-859A9DCD24FC}"/>
              </a:ext>
            </a:extLst>
          </p:cNvPr>
          <p:cNvSpPr txBox="1"/>
          <p:nvPr/>
        </p:nvSpPr>
        <p:spPr>
          <a:xfrm>
            <a:off x="4525589" y="4180114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整理下载的徽文化数据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E4DA4B-342F-BE2E-007B-8A8C147C481D}"/>
              </a:ext>
            </a:extLst>
          </p:cNvPr>
          <p:cNvSpPr txBox="1"/>
          <p:nvPr/>
        </p:nvSpPr>
        <p:spPr>
          <a:xfrm>
            <a:off x="4525589" y="5302843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展示获取的徽文化资源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A288678-B0BD-FE93-BFC7-2EE27B10D228}"/>
              </a:ext>
            </a:extLst>
          </p:cNvPr>
          <p:cNvSpPr txBox="1"/>
          <p:nvPr/>
        </p:nvSpPr>
        <p:spPr>
          <a:xfrm>
            <a:off x="3985491" y="2583936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18070B-A82E-FC9C-E40E-D391B33E1C78}"/>
              </a:ext>
            </a:extLst>
          </p:cNvPr>
          <p:cNvSpPr txBox="1"/>
          <p:nvPr/>
        </p:nvSpPr>
        <p:spPr>
          <a:xfrm>
            <a:off x="7707086" y="3698191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60FC396-85FF-29E1-0A7F-B30CC7ACC684}"/>
              </a:ext>
            </a:extLst>
          </p:cNvPr>
          <p:cNvSpPr txBox="1"/>
          <p:nvPr/>
        </p:nvSpPr>
        <p:spPr>
          <a:xfrm>
            <a:off x="3985490" y="4734743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33AC141-E9C6-7083-DDA5-BBC2DDC4E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91" y="4180114"/>
            <a:ext cx="2363942" cy="2363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47184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确立分组与分工协议内容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87" y="772380"/>
            <a:ext cx="906927" cy="115842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AB8B0E82-7125-150A-1F78-1CD7257F1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2915" r="7291" b="11315"/>
          <a:stretch/>
        </p:blipFill>
        <p:spPr bwMode="auto">
          <a:xfrm>
            <a:off x="2106561" y="1805840"/>
            <a:ext cx="7978877" cy="409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2141" y="958833"/>
            <a:ext cx="74866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各类型数据的下载方式及使用的工具软件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47" y="694587"/>
            <a:ext cx="926532" cy="1183469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084193"/>
              </p:ext>
            </p:extLst>
          </p:nvPr>
        </p:nvGraphicFramePr>
        <p:xfrm>
          <a:off x="2185740" y="2908915"/>
          <a:ext cx="7262813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4048125" imgH="745187" progId="Word.Picture.8">
                  <p:embed/>
                </p:oleObj>
              </mc:Choice>
              <mc:Fallback>
                <p:oleObj name="Picture" r:id="rId4" imgW="4048125" imgH="745187" progId="Word.Picture.8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740" y="2908915"/>
                        <a:ext cx="7262813" cy="1336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58768BBA-3C53-D5EC-19AB-BD4390113210}"/>
              </a:ext>
            </a:extLst>
          </p:cNvPr>
          <p:cNvGrpSpPr/>
          <p:nvPr/>
        </p:nvGrpSpPr>
        <p:grpSpPr>
          <a:xfrm>
            <a:off x="2185740" y="1739882"/>
            <a:ext cx="6368587" cy="948813"/>
            <a:chOff x="2137343" y="1744906"/>
            <a:chExt cx="6368587" cy="94881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17973DC-3C6F-30FC-B2E0-742C28C5C7F4}"/>
                </a:ext>
              </a:extLst>
            </p:cNvPr>
            <p:cNvSpPr/>
            <p:nvPr/>
          </p:nvSpPr>
          <p:spPr>
            <a:xfrm>
              <a:off x="2137343" y="1744906"/>
              <a:ext cx="6368587" cy="948813"/>
            </a:xfrm>
            <a:prstGeom prst="rect">
              <a:avLst/>
            </a:prstGeom>
          </p:spPr>
          <p:txBody>
            <a:bodyPr wrap="square" lIns="91440" tIns="45720" rIns="91440" bIns="45720" anchor="b" anchorCtr="0"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zh-CN" sz="2000" kern="100" cap="small" dirty="0">
                  <a:ea typeface="宋体" panose="02010600030101010101" pitchFamily="2" charset="-122"/>
                  <a:cs typeface="Times New Roman" panose="02020603050405020304" pitchFamily="18" charset="0"/>
                </a:rPr>
                <a:t>□</a:t>
              </a:r>
              <a:r>
                <a:rPr lang="zh-CN" altLang="en-US" sz="2000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图片</a:t>
              </a:r>
              <a:r>
                <a:rPr lang="zh-CN" altLang="en-US" sz="2000" u="sng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  </a:t>
              </a:r>
              <a:r>
                <a:rPr lang="zh-CN" altLang="en-US" sz="2000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zh-CN" sz="2000" kern="100" cap="small" dirty="0">
                  <a:ea typeface="宋体" panose="02010600030101010101" pitchFamily="2" charset="-122"/>
                  <a:cs typeface="Times New Roman" panose="02020603050405020304" pitchFamily="18" charset="0"/>
                </a:rPr>
                <a:t>□</a:t>
              </a:r>
              <a:r>
                <a:rPr lang="zh-CN" altLang="en-US" sz="2000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文本                                                                    </a:t>
              </a:r>
              <a:r>
                <a:rPr lang="zh-CN" altLang="en-US" sz="2000" u="sng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    </a:t>
              </a:r>
              <a:endParaRPr lang="en-US" altLang="zh-CN" sz="2000" u="sng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zh-CN" sz="2000" kern="100" cap="small" dirty="0">
                  <a:ea typeface="宋体" panose="02010600030101010101" pitchFamily="2" charset="-122"/>
                  <a:cs typeface="Times New Roman" panose="02020603050405020304" pitchFamily="18" charset="0"/>
                </a:rPr>
                <a:t>□</a:t>
              </a:r>
              <a:r>
                <a:rPr lang="zh-CN" altLang="en-US" sz="2000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视频</a:t>
              </a:r>
              <a:r>
                <a:rPr lang="zh-CN" altLang="en-US" sz="2000" u="sng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  </a:t>
              </a:r>
              <a:r>
                <a:rPr lang="zh-CN" altLang="en-US" sz="2000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zh-CN" sz="2000" kern="100" cap="small" dirty="0">
                  <a:ea typeface="宋体" panose="02010600030101010101" pitchFamily="2" charset="-122"/>
                  <a:cs typeface="Times New Roman" panose="02020603050405020304" pitchFamily="18" charset="0"/>
                </a:rPr>
                <a:t>□</a:t>
              </a:r>
              <a:r>
                <a:rPr lang="zh-CN" altLang="en-US" sz="2000" dirty="0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音频                  　　　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0EB6861-9A9A-D3C7-8108-73F89C16314D}"/>
                </a:ext>
              </a:extLst>
            </p:cNvPr>
            <p:cNvCxnSpPr/>
            <p:nvPr/>
          </p:nvCxnSpPr>
          <p:spPr>
            <a:xfrm>
              <a:off x="6204857" y="2074107"/>
              <a:ext cx="202474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80CBA36B-C6DC-480E-6AD3-3F4D9F383416}"/>
                </a:ext>
              </a:extLst>
            </p:cNvPr>
            <p:cNvCxnSpPr/>
            <p:nvPr/>
          </p:nvCxnSpPr>
          <p:spPr>
            <a:xfrm>
              <a:off x="6212938" y="2645986"/>
              <a:ext cx="202474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39EA87CD-7297-4B6A-E0CA-C0DA67C046DF}"/>
              </a:ext>
            </a:extLst>
          </p:cNvPr>
          <p:cNvSpPr/>
          <p:nvPr/>
        </p:nvSpPr>
        <p:spPr>
          <a:xfrm>
            <a:off x="2112479" y="4320109"/>
            <a:ext cx="8422226" cy="662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根据收集内容，选择适合工具，完成徽文化数据下载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CFCCFAC-B3FC-FE31-5688-F83A80ADE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09" y="4245590"/>
            <a:ext cx="926532" cy="118346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309A1E5-F61F-1E93-A182-1BDB79C98785}"/>
              </a:ext>
            </a:extLst>
          </p:cNvPr>
          <p:cNvSpPr txBox="1"/>
          <p:nvPr/>
        </p:nvSpPr>
        <p:spPr>
          <a:xfrm>
            <a:off x="2185740" y="5102596"/>
            <a:ext cx="6096000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0050" algn="l">
              <a:lnSpc>
                <a:spcPct val="125000"/>
              </a:lnSpc>
            </a:pPr>
            <a:r>
              <a:rPr lang="zh-CN" altLang="zh-CN" sz="2000" kern="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归类思想：按类型、 按分组、……</a:t>
            </a:r>
            <a:endParaRPr lang="zh-CN" altLang="zh-CN" sz="2000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0785" y="937983"/>
            <a:ext cx="30905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数据作用和特点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60" y="652310"/>
            <a:ext cx="957794" cy="1223401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AC8079E-2C8E-14B7-550F-F247C069D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152925"/>
              </p:ext>
            </p:extLst>
          </p:nvPr>
        </p:nvGraphicFramePr>
        <p:xfrm>
          <a:off x="2361812" y="1877404"/>
          <a:ext cx="7229988" cy="336072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89394">
                  <a:extLst>
                    <a:ext uri="{9D8B030D-6E8A-4147-A177-3AD203B41FA5}">
                      <a16:colId xmlns:a16="http://schemas.microsoft.com/office/drawing/2014/main" val="284474949"/>
                    </a:ext>
                  </a:extLst>
                </a:gridCol>
                <a:gridCol w="5240594">
                  <a:extLst>
                    <a:ext uri="{9D8B030D-6E8A-4147-A177-3AD203B41FA5}">
                      <a16:colId xmlns:a16="http://schemas.microsoft.com/office/drawing/2014/main" val="2601885833"/>
                    </a:ext>
                  </a:extLst>
                </a:gridCol>
              </a:tblGrid>
              <a:tr h="70847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数据类型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9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数     据      特     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9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087676"/>
                  </a:ext>
                </a:extLst>
              </a:tr>
              <a:tr h="663062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Bef>
                          <a:spcPts val="300"/>
                        </a:spcBef>
                      </a:pPr>
                      <a:r>
                        <a:rPr lang="zh-CN" sz="2000" kern="0" dirty="0">
                          <a:effectLst/>
                        </a:rPr>
                        <a:t>视频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25000"/>
                        </a:lnSpc>
                        <a:spcBef>
                          <a:spcPts val="300"/>
                        </a:spcBef>
                      </a:pPr>
                      <a:r>
                        <a:rPr lang="zh-CN" sz="2000" kern="0" dirty="0">
                          <a:effectLst/>
                        </a:rPr>
                        <a:t>数据容量非常大，呈现的内容丰富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074601"/>
                  </a:ext>
                </a:extLst>
              </a:tr>
              <a:tr h="663062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Bef>
                          <a:spcPts val="300"/>
                        </a:spcBef>
                      </a:pPr>
                      <a:r>
                        <a:rPr lang="zh-CN" sz="2000" kern="0" dirty="0">
                          <a:effectLst/>
                        </a:rPr>
                        <a:t>音频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CF7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25000"/>
                        </a:lnSpc>
                        <a:spcBef>
                          <a:spcPts val="300"/>
                        </a:spcBef>
                      </a:pPr>
                      <a:r>
                        <a:rPr lang="zh-CN" sz="2000" kern="0" dirty="0">
                          <a:effectLst/>
                        </a:rPr>
                        <a:t>数据容量比较大，辅助呈现内容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76277"/>
                  </a:ext>
                </a:extLst>
              </a:tr>
              <a:tr h="663062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Bef>
                          <a:spcPts val="300"/>
                        </a:spcBef>
                      </a:pPr>
                      <a:r>
                        <a:rPr lang="zh-CN" sz="2000" kern="0" dirty="0">
                          <a:effectLst/>
                        </a:rPr>
                        <a:t>图片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25000"/>
                        </a:lnSpc>
                        <a:spcBef>
                          <a:spcPts val="300"/>
                        </a:spcBef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646832"/>
                  </a:ext>
                </a:extLst>
              </a:tr>
              <a:tr h="663062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Bef>
                          <a:spcPts val="300"/>
                        </a:spcBef>
                      </a:pPr>
                      <a:r>
                        <a:rPr lang="zh-CN" sz="2000" kern="0" dirty="0">
                          <a:effectLst/>
                        </a:rPr>
                        <a:t>文字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CF7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25000"/>
                        </a:lnSpc>
                        <a:spcBef>
                          <a:spcPts val="300"/>
                        </a:spcBef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6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63063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0785" y="937983"/>
            <a:ext cx="41898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展示获取的徽文化资源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60" y="652310"/>
            <a:ext cx="957794" cy="1223401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DC8B0D51-B204-41C2-0450-C81C0B0863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517623"/>
              </p:ext>
            </p:extLst>
          </p:nvPr>
        </p:nvGraphicFramePr>
        <p:xfrm>
          <a:off x="7035575" y="1199593"/>
          <a:ext cx="3932238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2879026" imgH="686783" progId="Word.Picture.8">
                  <p:embed/>
                </p:oleObj>
              </mc:Choice>
              <mc:Fallback>
                <p:oleObj name="Picture" r:id="rId4" imgW="2879026" imgH="686783" progId="Word.Picture.8">
                  <p:embed/>
                  <p:pic>
                    <p:nvPicPr>
                      <p:cNvPr id="6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5575" y="1199593"/>
                        <a:ext cx="3932238" cy="93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445" y="2232241"/>
            <a:ext cx="7335217" cy="344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72915" y="158686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06030" y="782433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3143863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224324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DA1F4F-1DE9-647F-490F-A5FC73E27B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6" y="4259484"/>
            <a:ext cx="2222494" cy="222249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78AFCF6-4FE8-FCBF-AF16-F6812CA573D4}"/>
              </a:ext>
            </a:extLst>
          </p:cNvPr>
          <p:cNvSpPr/>
          <p:nvPr/>
        </p:nvSpPr>
        <p:spPr>
          <a:xfrm>
            <a:off x="2984206" y="4758084"/>
            <a:ext cx="240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互联网中的数据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AA585C2-5B00-339D-228E-FB1113B5822D}"/>
              </a:ext>
            </a:extLst>
          </p:cNvPr>
          <p:cNvSpPr/>
          <p:nvPr/>
        </p:nvSpPr>
        <p:spPr>
          <a:xfrm>
            <a:off x="5832202" y="4754387"/>
            <a:ext cx="2855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数据的价值与特点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628143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核心概念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互联网中的数据与信息</a:t>
            </a:r>
          </a:p>
          <a:p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3" name="组合 19472">
            <a:extLst>
              <a:ext uri="{FF2B5EF4-FFF2-40B4-BE49-F238E27FC236}">
                <a16:creationId xmlns:a16="http://schemas.microsoft.com/office/drawing/2014/main" id="{D01F3C28-277E-D62C-F90F-868C9D77BDAD}"/>
              </a:ext>
            </a:extLst>
          </p:cNvPr>
          <p:cNvGrpSpPr/>
          <p:nvPr/>
        </p:nvGrpSpPr>
        <p:grpSpPr>
          <a:xfrm>
            <a:off x="2203725" y="1812521"/>
            <a:ext cx="3352902" cy="3665448"/>
            <a:chOff x="2203725" y="1877114"/>
            <a:chExt cx="3352902" cy="3665448"/>
          </a:xfrm>
        </p:grpSpPr>
        <p:grpSp>
          <p:nvGrpSpPr>
            <p:cNvPr id="11" name="组合 10"/>
            <p:cNvGrpSpPr/>
            <p:nvPr/>
          </p:nvGrpSpPr>
          <p:grpSpPr>
            <a:xfrm>
              <a:off x="2203725" y="1877114"/>
              <a:ext cx="3352902" cy="3665448"/>
              <a:chOff x="1249092" y="1220655"/>
              <a:chExt cx="2827683" cy="3548677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1249092" y="1276909"/>
                <a:ext cx="2827683" cy="3492423"/>
              </a:xfrm>
              <a:prstGeom prst="roundRect">
                <a:avLst>
                  <a:gd name="adj" fmla="val 467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2700000" scaled="1"/>
                <a:tileRect/>
              </a:gradFill>
              <a:ln w="2222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1397034" y="1365462"/>
                <a:ext cx="2498799" cy="3118235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52000">
                    <a:srgbClr val="F4F4F4"/>
                  </a:gs>
                  <a:gs pos="0">
                    <a:schemeClr val="bg1"/>
                  </a:gs>
                  <a:gs pos="100000">
                    <a:srgbClr val="E2E2E2"/>
                  </a:gs>
                </a:gsLst>
                <a:lin ang="0" scaled="0"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1474375" y="1466277"/>
                <a:ext cx="2377116" cy="160026"/>
                <a:chOff x="2149634" y="1165384"/>
                <a:chExt cx="3485832" cy="234632"/>
              </a:xfrm>
            </p:grpSpPr>
            <p:grpSp>
              <p:nvGrpSpPr>
                <p:cNvPr id="48" name="组合 47"/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6" name="椭圆 75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7" name="椭圆 76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9" name="组合 48"/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5" name="椭圆 74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0" name="组合 49"/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2" name="椭圆 71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3" name="椭圆 7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0" name="椭圆 69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1" name="椭圆 70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8" name="椭圆 67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9" name="椭圆 68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3" name="组合 52"/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7" name="椭圆 66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4" name="组合 53"/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5" name="椭圆 64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2" name="椭圆 61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3" name="椭圆 6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6" name="组合 55"/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1" name="椭圆 60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7" name="组合 56"/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6" name="组合 15"/>
              <p:cNvGrpSpPr/>
              <p:nvPr/>
            </p:nvGrpSpPr>
            <p:grpSpPr>
              <a:xfrm>
                <a:off x="1515603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46" name="圆角矩形 45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" name="圆角矩形 4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1762911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44" name="圆角矩形 43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" name="圆角矩形 4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2010219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42" name="圆角矩形 41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2257526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圆角矩形 4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2504835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38" name="圆角矩形 37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圆角矩形 3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2752143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2999451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3246759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3494067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30" name="圆角矩形 29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" name="圆角矩形 3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3741375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9EB79CC-20D3-61F7-AF65-E8F0A014AA4A}"/>
                </a:ext>
              </a:extLst>
            </p:cNvPr>
            <p:cNvSpPr txBox="1"/>
            <p:nvPr/>
          </p:nvSpPr>
          <p:spPr>
            <a:xfrm>
              <a:off x="2484691" y="2396943"/>
              <a:ext cx="2754128" cy="2790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2000" b="1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数</a:t>
              </a:r>
              <a:r>
                <a:rPr lang="en-US" altLang="zh-CN" sz="2000" b="1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</a:t>
              </a:r>
              <a:r>
                <a:rPr lang="zh-CN" altLang="zh-CN" sz="2000" b="1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据</a:t>
              </a:r>
              <a:endParaRPr lang="en-US" altLang="zh-CN" sz="2000" b="1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endParaRPr>
            </a:p>
            <a:p>
              <a:pPr indent="457200">
                <a:lnSpc>
                  <a:spcPct val="150000"/>
                </a:lnSpc>
              </a:pPr>
              <a:r>
                <a:rPr lang="zh-CN" altLang="zh-CN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从互联网中收集来的数据是原始的，需要进行整理，加工和归类。把</a:t>
              </a:r>
              <a:r>
                <a:rPr lang="zh-CN" altLang="zh-CN" sz="2000" b="1" kern="0" dirty="0">
                  <a:solidFill>
                    <a:srgbClr val="FF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原始的、未经加工</a:t>
              </a:r>
              <a:r>
                <a:rPr lang="zh-CN" altLang="zh-CN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的内容称为数据。</a:t>
              </a:r>
              <a:endPara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9474" name="组合 19473">
            <a:extLst>
              <a:ext uri="{FF2B5EF4-FFF2-40B4-BE49-F238E27FC236}">
                <a16:creationId xmlns:a16="http://schemas.microsoft.com/office/drawing/2014/main" id="{09729B22-14AB-7031-217E-D14E557EC26D}"/>
              </a:ext>
            </a:extLst>
          </p:cNvPr>
          <p:cNvGrpSpPr/>
          <p:nvPr/>
        </p:nvGrpSpPr>
        <p:grpSpPr>
          <a:xfrm>
            <a:off x="6520242" y="1812520"/>
            <a:ext cx="3352902" cy="3665449"/>
            <a:chOff x="6179472" y="1844817"/>
            <a:chExt cx="3352902" cy="3665449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32B14A4-C07E-3862-F310-691B64FCD2D2}"/>
                </a:ext>
              </a:extLst>
            </p:cNvPr>
            <p:cNvGrpSpPr/>
            <p:nvPr/>
          </p:nvGrpSpPr>
          <p:grpSpPr>
            <a:xfrm>
              <a:off x="6179472" y="1844817"/>
              <a:ext cx="3352902" cy="3665449"/>
              <a:chOff x="1249092" y="1220655"/>
              <a:chExt cx="2827683" cy="3548678"/>
            </a:xfrm>
          </p:grpSpPr>
          <p:sp>
            <p:nvSpPr>
              <p:cNvPr id="22" name="圆角矩形 12">
                <a:extLst>
                  <a:ext uri="{FF2B5EF4-FFF2-40B4-BE49-F238E27FC236}">
                    <a16:creationId xmlns:a16="http://schemas.microsoft.com/office/drawing/2014/main" id="{9160D461-EDCB-8900-61FA-B47C05C9B708}"/>
                  </a:ext>
                </a:extLst>
              </p:cNvPr>
              <p:cNvSpPr/>
              <p:nvPr/>
            </p:nvSpPr>
            <p:spPr>
              <a:xfrm>
                <a:off x="1249092" y="1276910"/>
                <a:ext cx="2827683" cy="3492423"/>
              </a:xfrm>
              <a:prstGeom prst="roundRect">
                <a:avLst>
                  <a:gd name="adj" fmla="val 467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2700000" scaled="1"/>
                <a:tileRect/>
              </a:gradFill>
              <a:ln w="2222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圆角矩形 13">
                <a:extLst>
                  <a:ext uri="{FF2B5EF4-FFF2-40B4-BE49-F238E27FC236}">
                    <a16:creationId xmlns:a16="http://schemas.microsoft.com/office/drawing/2014/main" id="{2938DFA8-F0AE-127F-DD98-18104542E2EB}"/>
                  </a:ext>
                </a:extLst>
              </p:cNvPr>
              <p:cNvSpPr/>
              <p:nvPr/>
            </p:nvSpPr>
            <p:spPr>
              <a:xfrm>
                <a:off x="1413534" y="1404609"/>
                <a:ext cx="2498799" cy="3118235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52000">
                    <a:srgbClr val="F4F4F4"/>
                  </a:gs>
                  <a:gs pos="0">
                    <a:schemeClr val="bg1"/>
                  </a:gs>
                  <a:gs pos="100000">
                    <a:srgbClr val="E2E2E2"/>
                  </a:gs>
                </a:gsLst>
                <a:lin ang="0" scaled="0"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5EAAA61F-5F24-D5B9-AF5B-5517CF996549}"/>
                  </a:ext>
                </a:extLst>
              </p:cNvPr>
              <p:cNvGrpSpPr/>
              <p:nvPr/>
            </p:nvGrpSpPr>
            <p:grpSpPr>
              <a:xfrm>
                <a:off x="1474375" y="1466277"/>
                <a:ext cx="2377116" cy="160026"/>
                <a:chOff x="2149634" y="1165384"/>
                <a:chExt cx="3485832" cy="234632"/>
              </a:xfrm>
            </p:grpSpPr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E21E9673-73DE-74F9-FAFF-A5A8700D314A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9467" name="椭圆 19466">
                    <a:extLst>
                      <a:ext uri="{FF2B5EF4-FFF2-40B4-BE49-F238E27FC236}">
                        <a16:creationId xmlns:a16="http://schemas.microsoft.com/office/drawing/2014/main" id="{7E86B641-7D16-414A-9D68-50AF9C85B959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68" name="椭圆 19467">
                    <a:extLst>
                      <a:ext uri="{FF2B5EF4-FFF2-40B4-BE49-F238E27FC236}">
                        <a16:creationId xmlns:a16="http://schemas.microsoft.com/office/drawing/2014/main" id="{658648AB-BE76-CEE7-1737-7AC8B30A0C3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1" name="组合 110">
                  <a:extLst>
                    <a:ext uri="{FF2B5EF4-FFF2-40B4-BE49-F238E27FC236}">
                      <a16:creationId xmlns:a16="http://schemas.microsoft.com/office/drawing/2014/main" id="{FF297D66-E7CD-0E6E-D782-CF875945842E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9465" name="椭圆 19464">
                    <a:extLst>
                      <a:ext uri="{FF2B5EF4-FFF2-40B4-BE49-F238E27FC236}">
                        <a16:creationId xmlns:a16="http://schemas.microsoft.com/office/drawing/2014/main" id="{9E583B5D-34CF-1D04-B949-48F5BA56E528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66" name="椭圆 19465">
                    <a:extLst>
                      <a:ext uri="{FF2B5EF4-FFF2-40B4-BE49-F238E27FC236}">
                        <a16:creationId xmlns:a16="http://schemas.microsoft.com/office/drawing/2014/main" id="{9AA139FE-7752-808E-8D76-29414DF8A54A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2" name="组合 111">
                  <a:extLst>
                    <a:ext uri="{FF2B5EF4-FFF2-40B4-BE49-F238E27FC236}">
                      <a16:creationId xmlns:a16="http://schemas.microsoft.com/office/drawing/2014/main" id="{B4C63ED3-5C77-12AD-546D-C2C367BCD936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9463" name="椭圆 19462">
                    <a:extLst>
                      <a:ext uri="{FF2B5EF4-FFF2-40B4-BE49-F238E27FC236}">
                        <a16:creationId xmlns:a16="http://schemas.microsoft.com/office/drawing/2014/main" id="{61CA0FC3-7006-311D-DA51-E2C76CF6BF49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64" name="椭圆 19463">
                    <a:extLst>
                      <a:ext uri="{FF2B5EF4-FFF2-40B4-BE49-F238E27FC236}">
                        <a16:creationId xmlns:a16="http://schemas.microsoft.com/office/drawing/2014/main" id="{232EEBD2-A673-7E58-6D1D-0F6D7D3F5BBD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" name="组合 112">
                  <a:extLst>
                    <a:ext uri="{FF2B5EF4-FFF2-40B4-BE49-F238E27FC236}">
                      <a16:creationId xmlns:a16="http://schemas.microsoft.com/office/drawing/2014/main" id="{CA684CB8-3677-A6E5-476F-4BADAC39FFB5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9461" name="椭圆 19460">
                    <a:extLst>
                      <a:ext uri="{FF2B5EF4-FFF2-40B4-BE49-F238E27FC236}">
                        <a16:creationId xmlns:a16="http://schemas.microsoft.com/office/drawing/2014/main" id="{4098F5BA-D372-85E9-CD5E-D23F4574161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62" name="椭圆 19461">
                    <a:extLst>
                      <a:ext uri="{FF2B5EF4-FFF2-40B4-BE49-F238E27FC236}">
                        <a16:creationId xmlns:a16="http://schemas.microsoft.com/office/drawing/2014/main" id="{AA2EA8F2-114A-CE0D-D879-74D6326EDC72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4" name="组合 113">
                  <a:extLst>
                    <a:ext uri="{FF2B5EF4-FFF2-40B4-BE49-F238E27FC236}">
                      <a16:creationId xmlns:a16="http://schemas.microsoft.com/office/drawing/2014/main" id="{3414A60D-1380-BD75-0847-2A3931894918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9458" name="椭圆 19457">
                    <a:extLst>
                      <a:ext uri="{FF2B5EF4-FFF2-40B4-BE49-F238E27FC236}">
                        <a16:creationId xmlns:a16="http://schemas.microsoft.com/office/drawing/2014/main" id="{97F0AA64-7E40-4FE9-D039-C205E5A7583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60" name="椭圆 19459">
                    <a:extLst>
                      <a:ext uri="{FF2B5EF4-FFF2-40B4-BE49-F238E27FC236}">
                        <a16:creationId xmlns:a16="http://schemas.microsoft.com/office/drawing/2014/main" id="{2190A550-4EB7-5052-B5F1-97D284DBB9D0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5" name="组合 114">
                  <a:extLst>
                    <a:ext uri="{FF2B5EF4-FFF2-40B4-BE49-F238E27FC236}">
                      <a16:creationId xmlns:a16="http://schemas.microsoft.com/office/drawing/2014/main" id="{19F8F05E-0669-0529-B69B-40911417871D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9456" name="椭圆 19455">
                    <a:extLst>
                      <a:ext uri="{FF2B5EF4-FFF2-40B4-BE49-F238E27FC236}">
                        <a16:creationId xmlns:a16="http://schemas.microsoft.com/office/drawing/2014/main" id="{02298368-9C5F-254F-769C-E985ECCCBF4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57" name="椭圆 19456">
                    <a:extLst>
                      <a:ext uri="{FF2B5EF4-FFF2-40B4-BE49-F238E27FC236}">
                        <a16:creationId xmlns:a16="http://schemas.microsoft.com/office/drawing/2014/main" id="{6DB82C25-5091-E866-5AF3-093F1015507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6" name="组合 115">
                  <a:extLst>
                    <a:ext uri="{FF2B5EF4-FFF2-40B4-BE49-F238E27FC236}">
                      <a16:creationId xmlns:a16="http://schemas.microsoft.com/office/drawing/2014/main" id="{ADF8FEC4-311D-E502-3513-458237119F2B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26" name="椭圆 125">
                    <a:extLst>
                      <a:ext uri="{FF2B5EF4-FFF2-40B4-BE49-F238E27FC236}">
                        <a16:creationId xmlns:a16="http://schemas.microsoft.com/office/drawing/2014/main" id="{93400865-90C8-4A39-31B0-D111BA8DD49E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椭圆 126">
                    <a:extLst>
                      <a:ext uri="{FF2B5EF4-FFF2-40B4-BE49-F238E27FC236}">
                        <a16:creationId xmlns:a16="http://schemas.microsoft.com/office/drawing/2014/main" id="{3AC6F13C-B46E-57EC-8273-1AD903EDAAE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7" name="组合 116">
                  <a:extLst>
                    <a:ext uri="{FF2B5EF4-FFF2-40B4-BE49-F238E27FC236}">
                      <a16:creationId xmlns:a16="http://schemas.microsoft.com/office/drawing/2014/main" id="{B5F6A141-1844-6138-1BE5-C814B15883D5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24" name="椭圆 123">
                    <a:extLst>
                      <a:ext uri="{FF2B5EF4-FFF2-40B4-BE49-F238E27FC236}">
                        <a16:creationId xmlns:a16="http://schemas.microsoft.com/office/drawing/2014/main" id="{E8A2843F-3BD6-C139-D266-2D7824BF6D2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椭圆 124">
                    <a:extLst>
                      <a:ext uri="{FF2B5EF4-FFF2-40B4-BE49-F238E27FC236}">
                        <a16:creationId xmlns:a16="http://schemas.microsoft.com/office/drawing/2014/main" id="{1B6E288B-E708-4A71-225B-8CE66F613945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8" name="组合 117">
                  <a:extLst>
                    <a:ext uri="{FF2B5EF4-FFF2-40B4-BE49-F238E27FC236}">
                      <a16:creationId xmlns:a16="http://schemas.microsoft.com/office/drawing/2014/main" id="{44CE7BDE-C81C-4B01-2416-788F356A15ED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22" name="椭圆 121">
                    <a:extLst>
                      <a:ext uri="{FF2B5EF4-FFF2-40B4-BE49-F238E27FC236}">
                        <a16:creationId xmlns:a16="http://schemas.microsoft.com/office/drawing/2014/main" id="{4DF7CD87-B8B2-AC1D-DAAA-79583DAA9A13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椭圆 122">
                    <a:extLst>
                      <a:ext uri="{FF2B5EF4-FFF2-40B4-BE49-F238E27FC236}">
                        <a16:creationId xmlns:a16="http://schemas.microsoft.com/office/drawing/2014/main" id="{196A04AF-8132-23A6-73BE-3D433DC1C0B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9" name="组合 118">
                  <a:extLst>
                    <a:ext uri="{FF2B5EF4-FFF2-40B4-BE49-F238E27FC236}">
                      <a16:creationId xmlns:a16="http://schemas.microsoft.com/office/drawing/2014/main" id="{0CFCFF5C-A197-64DF-7B92-0E08BAC1BB8B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20" name="椭圆 119">
                    <a:extLst>
                      <a:ext uri="{FF2B5EF4-FFF2-40B4-BE49-F238E27FC236}">
                        <a16:creationId xmlns:a16="http://schemas.microsoft.com/office/drawing/2014/main" id="{CC47C3D3-6665-AAD3-9801-BFED59824C9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1" name="椭圆 120">
                    <a:extLst>
                      <a:ext uri="{FF2B5EF4-FFF2-40B4-BE49-F238E27FC236}">
                        <a16:creationId xmlns:a16="http://schemas.microsoft.com/office/drawing/2014/main" id="{BBFEE50A-465A-6EDF-AA83-DECA938C203C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id="{6D4C327F-E408-8ABD-D4B6-BC4EB067F2AA}"/>
                  </a:ext>
                </a:extLst>
              </p:cNvPr>
              <p:cNvGrpSpPr/>
              <p:nvPr/>
            </p:nvGrpSpPr>
            <p:grpSpPr>
              <a:xfrm>
                <a:off x="1515603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108" name="圆角矩形 45">
                  <a:extLst>
                    <a:ext uri="{FF2B5EF4-FFF2-40B4-BE49-F238E27FC236}">
                      <a16:creationId xmlns:a16="http://schemas.microsoft.com/office/drawing/2014/main" id="{F1800C75-5832-4751-B919-AAB9A506158D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" name="圆角矩形 46">
                  <a:extLst>
                    <a:ext uri="{FF2B5EF4-FFF2-40B4-BE49-F238E27FC236}">
                      <a16:creationId xmlns:a16="http://schemas.microsoft.com/office/drawing/2014/main" id="{D357FD46-90D7-CF1F-1955-82C3A72F5D79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0ECB55C9-A29E-5653-BD5F-C7CFD4B64889}"/>
                  </a:ext>
                </a:extLst>
              </p:cNvPr>
              <p:cNvGrpSpPr/>
              <p:nvPr/>
            </p:nvGrpSpPr>
            <p:grpSpPr>
              <a:xfrm>
                <a:off x="1762911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106" name="圆角矩形 43">
                  <a:extLst>
                    <a:ext uri="{FF2B5EF4-FFF2-40B4-BE49-F238E27FC236}">
                      <a16:creationId xmlns:a16="http://schemas.microsoft.com/office/drawing/2014/main" id="{F9E22B56-CC98-34E8-1990-364F576AFC39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" name="圆角矩形 44">
                  <a:extLst>
                    <a:ext uri="{FF2B5EF4-FFF2-40B4-BE49-F238E27FC236}">
                      <a16:creationId xmlns:a16="http://schemas.microsoft.com/office/drawing/2014/main" id="{D4636121-C047-BEF9-F3BF-5DDAEBC11112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FDAB2EF6-D76F-C360-2E55-4ED890AD64C3}"/>
                  </a:ext>
                </a:extLst>
              </p:cNvPr>
              <p:cNvGrpSpPr/>
              <p:nvPr/>
            </p:nvGrpSpPr>
            <p:grpSpPr>
              <a:xfrm>
                <a:off x="2010219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104" name="圆角矩形 41">
                  <a:extLst>
                    <a:ext uri="{FF2B5EF4-FFF2-40B4-BE49-F238E27FC236}">
                      <a16:creationId xmlns:a16="http://schemas.microsoft.com/office/drawing/2014/main" id="{89A982E6-1E8A-B3C7-CD9E-8887B26A250B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" name="圆角矩形 42">
                  <a:extLst>
                    <a:ext uri="{FF2B5EF4-FFF2-40B4-BE49-F238E27FC236}">
                      <a16:creationId xmlns:a16="http://schemas.microsoft.com/office/drawing/2014/main" id="{13DC8D6D-5BDD-0AEF-C259-7717AAE6F4D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F32483C3-A51C-D4B5-B100-919EDBB856B1}"/>
                  </a:ext>
                </a:extLst>
              </p:cNvPr>
              <p:cNvGrpSpPr/>
              <p:nvPr/>
            </p:nvGrpSpPr>
            <p:grpSpPr>
              <a:xfrm>
                <a:off x="2257526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102" name="圆角矩形 39">
                  <a:extLst>
                    <a:ext uri="{FF2B5EF4-FFF2-40B4-BE49-F238E27FC236}">
                      <a16:creationId xmlns:a16="http://schemas.microsoft.com/office/drawing/2014/main" id="{D83DF3B9-9F20-22E1-6F0A-9B9E3E7A245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" name="圆角矩形 40">
                  <a:extLst>
                    <a:ext uri="{FF2B5EF4-FFF2-40B4-BE49-F238E27FC236}">
                      <a16:creationId xmlns:a16="http://schemas.microsoft.com/office/drawing/2014/main" id="{227F0F77-E0F1-0D16-BFDD-3F3A6430C99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5FA40426-80E1-A013-6191-5D371FF226D6}"/>
                  </a:ext>
                </a:extLst>
              </p:cNvPr>
              <p:cNvGrpSpPr/>
              <p:nvPr/>
            </p:nvGrpSpPr>
            <p:grpSpPr>
              <a:xfrm>
                <a:off x="2504835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100" name="圆角矩形 37">
                  <a:extLst>
                    <a:ext uri="{FF2B5EF4-FFF2-40B4-BE49-F238E27FC236}">
                      <a16:creationId xmlns:a16="http://schemas.microsoft.com/office/drawing/2014/main" id="{5F2FF08B-246F-DDF5-B2F9-D87DC12AED1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" name="圆角矩形 38">
                  <a:extLst>
                    <a:ext uri="{FF2B5EF4-FFF2-40B4-BE49-F238E27FC236}">
                      <a16:creationId xmlns:a16="http://schemas.microsoft.com/office/drawing/2014/main" id="{B74C9720-D006-6F0A-958B-5444B4C00CE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id="{8501B0EA-CD42-3285-2F6F-C4DD156C533A}"/>
                  </a:ext>
                </a:extLst>
              </p:cNvPr>
              <p:cNvGrpSpPr/>
              <p:nvPr/>
            </p:nvGrpSpPr>
            <p:grpSpPr>
              <a:xfrm>
                <a:off x="2752143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98" name="圆角矩形 35">
                  <a:extLst>
                    <a:ext uri="{FF2B5EF4-FFF2-40B4-BE49-F238E27FC236}">
                      <a16:creationId xmlns:a16="http://schemas.microsoft.com/office/drawing/2014/main" id="{D6448855-E2F8-6282-EAFB-061566793A4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" name="圆角矩形 36">
                  <a:extLst>
                    <a:ext uri="{FF2B5EF4-FFF2-40B4-BE49-F238E27FC236}">
                      <a16:creationId xmlns:a16="http://schemas.microsoft.com/office/drawing/2014/main" id="{BCC627F3-D3BB-0E14-E9AC-12CD2A249A33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2BFC2928-3AA6-2C12-4328-0CB0A9A25DEB}"/>
                  </a:ext>
                </a:extLst>
              </p:cNvPr>
              <p:cNvGrpSpPr/>
              <p:nvPr/>
            </p:nvGrpSpPr>
            <p:grpSpPr>
              <a:xfrm>
                <a:off x="2999451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96" name="圆角矩形 33">
                  <a:extLst>
                    <a:ext uri="{FF2B5EF4-FFF2-40B4-BE49-F238E27FC236}">
                      <a16:creationId xmlns:a16="http://schemas.microsoft.com/office/drawing/2014/main" id="{9CF13526-E4CE-5E99-7878-E84D1AE5392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" name="圆角矩形 34">
                  <a:extLst>
                    <a:ext uri="{FF2B5EF4-FFF2-40B4-BE49-F238E27FC236}">
                      <a16:creationId xmlns:a16="http://schemas.microsoft.com/office/drawing/2014/main" id="{343A803C-23EA-532E-5FB5-D2398A45DF1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6F283F22-BE70-CA43-3626-4FBB0A3B6FA4}"/>
                  </a:ext>
                </a:extLst>
              </p:cNvPr>
              <p:cNvGrpSpPr/>
              <p:nvPr/>
            </p:nvGrpSpPr>
            <p:grpSpPr>
              <a:xfrm>
                <a:off x="3246759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94" name="圆角矩形 31">
                  <a:extLst>
                    <a:ext uri="{FF2B5EF4-FFF2-40B4-BE49-F238E27FC236}">
                      <a16:creationId xmlns:a16="http://schemas.microsoft.com/office/drawing/2014/main" id="{A961A822-C9C5-D4B8-94B6-BFDB4140A60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" name="圆角矩形 32">
                  <a:extLst>
                    <a:ext uri="{FF2B5EF4-FFF2-40B4-BE49-F238E27FC236}">
                      <a16:creationId xmlns:a16="http://schemas.microsoft.com/office/drawing/2014/main" id="{2DB6C4E9-7B11-005B-A6BC-76E711934F2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8" name="组合 87">
                <a:extLst>
                  <a:ext uri="{FF2B5EF4-FFF2-40B4-BE49-F238E27FC236}">
                    <a16:creationId xmlns:a16="http://schemas.microsoft.com/office/drawing/2014/main" id="{646F19F0-0179-754E-D879-1D576E71A7B1}"/>
                  </a:ext>
                </a:extLst>
              </p:cNvPr>
              <p:cNvGrpSpPr/>
              <p:nvPr/>
            </p:nvGrpSpPr>
            <p:grpSpPr>
              <a:xfrm>
                <a:off x="3494067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92" name="圆角矩形 29">
                  <a:extLst>
                    <a:ext uri="{FF2B5EF4-FFF2-40B4-BE49-F238E27FC236}">
                      <a16:creationId xmlns:a16="http://schemas.microsoft.com/office/drawing/2014/main" id="{957140AE-7467-E8B8-3A90-87659FB136E1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" name="圆角矩形 30">
                  <a:extLst>
                    <a:ext uri="{FF2B5EF4-FFF2-40B4-BE49-F238E27FC236}">
                      <a16:creationId xmlns:a16="http://schemas.microsoft.com/office/drawing/2014/main" id="{F1953A70-0445-E6B8-FC5A-ED40E7BF8D0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5393688A-99AF-E512-7422-7DDA549F8A28}"/>
                  </a:ext>
                </a:extLst>
              </p:cNvPr>
              <p:cNvGrpSpPr/>
              <p:nvPr/>
            </p:nvGrpSpPr>
            <p:grpSpPr>
              <a:xfrm>
                <a:off x="3741375" y="1220655"/>
                <a:ext cx="64560" cy="330785"/>
                <a:chOff x="2244442" y="772895"/>
                <a:chExt cx="94671" cy="485002"/>
              </a:xfrm>
            </p:grpSpPr>
            <p:sp>
              <p:nvSpPr>
                <p:cNvPr id="90" name="圆角矩形 27">
                  <a:extLst>
                    <a:ext uri="{FF2B5EF4-FFF2-40B4-BE49-F238E27FC236}">
                      <a16:creationId xmlns:a16="http://schemas.microsoft.com/office/drawing/2014/main" id="{73182E23-3EDE-B45F-9218-4EA90135A995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" name="圆角矩形 28">
                  <a:extLst>
                    <a:ext uri="{FF2B5EF4-FFF2-40B4-BE49-F238E27FC236}">
                      <a16:creationId xmlns:a16="http://schemas.microsoft.com/office/drawing/2014/main" id="{CCF43C11-9925-0D6A-4062-728396E9D6CD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21F6E6A-3A22-78F8-6DA9-E64B4CB949AE}"/>
                </a:ext>
              </a:extLst>
            </p:cNvPr>
            <p:cNvSpPr txBox="1"/>
            <p:nvPr/>
          </p:nvSpPr>
          <p:spPr>
            <a:xfrm>
              <a:off x="6536450" y="2395714"/>
              <a:ext cx="2629069" cy="1405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2000" b="1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信</a:t>
              </a:r>
              <a:r>
                <a:rPr lang="en-US" altLang="zh-CN" sz="2000" b="1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 </a:t>
              </a:r>
              <a:r>
                <a:rPr lang="zh-CN" altLang="zh-CN" sz="2000" b="1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息</a:t>
              </a:r>
              <a:endParaRPr lang="en-US" altLang="zh-CN" sz="2000" b="1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endParaRPr>
            </a:p>
            <a:p>
              <a:pPr indent="504000">
                <a:lnSpc>
                  <a:spcPct val="150000"/>
                </a:lnSpc>
              </a:pPr>
              <a:r>
                <a:rPr lang="zh-CN" altLang="zh-CN" sz="2000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经过</a:t>
              </a:r>
              <a:r>
                <a:rPr lang="zh-CN" altLang="zh-CN" sz="2000" b="1" kern="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处理后有意义的</a:t>
              </a:r>
              <a:r>
                <a:rPr lang="zh-CN" altLang="zh-CN" sz="2000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数据称为信息。</a:t>
              </a:r>
            </a:p>
          </p:txBody>
        </p:sp>
      </p:grpSp>
      <p:grpSp>
        <p:nvGrpSpPr>
          <p:cNvPr id="19487" name="组合 19486">
            <a:extLst>
              <a:ext uri="{FF2B5EF4-FFF2-40B4-BE49-F238E27FC236}">
                <a16:creationId xmlns:a16="http://schemas.microsoft.com/office/drawing/2014/main" id="{0B5B95EE-822D-841B-FF4B-AC4D8B6E8618}"/>
              </a:ext>
            </a:extLst>
          </p:cNvPr>
          <p:cNvGrpSpPr/>
          <p:nvPr/>
        </p:nvGrpSpPr>
        <p:grpSpPr>
          <a:xfrm>
            <a:off x="1612503" y="5665664"/>
            <a:ext cx="8565452" cy="401072"/>
            <a:chOff x="1612503" y="5665664"/>
            <a:chExt cx="8565452" cy="401072"/>
          </a:xfrm>
        </p:grpSpPr>
        <p:sp>
          <p:nvSpPr>
            <p:cNvPr id="19476" name="文本框 19475">
              <a:extLst>
                <a:ext uri="{FF2B5EF4-FFF2-40B4-BE49-F238E27FC236}">
                  <a16:creationId xmlns:a16="http://schemas.microsoft.com/office/drawing/2014/main" id="{B4B8CD20-1AA6-9D96-D61A-043F38602D42}"/>
                </a:ext>
              </a:extLst>
            </p:cNvPr>
            <p:cNvSpPr txBox="1"/>
            <p:nvPr/>
          </p:nvSpPr>
          <p:spPr>
            <a:xfrm>
              <a:off x="1789846" y="5665664"/>
              <a:ext cx="8388109" cy="401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" algn="l">
                <a:lnSpc>
                  <a:spcPct val="115000"/>
                </a:lnSpc>
              </a:pPr>
              <a:r>
                <a:rPr lang="zh-CN" altLang="en-US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得出结论：互联网中</a:t>
              </a:r>
              <a:r>
                <a:rPr lang="zh-CN" altLang="zh-CN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下载的是</a:t>
              </a:r>
              <a:r>
                <a:rPr lang="en-US" altLang="zh-CN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          </a:t>
              </a:r>
              <a:r>
                <a:rPr lang="zh-CN" altLang="en-US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，展示的是            </a:t>
              </a:r>
              <a:r>
                <a:rPr lang="en-US" altLang="zh-CN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</a:t>
              </a:r>
              <a:r>
                <a:rPr lang="zh-CN" altLang="en-US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。</a:t>
              </a:r>
              <a:r>
                <a:rPr lang="en-US" altLang="zh-CN" sz="2000" kern="0" dirty="0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                     </a:t>
              </a:r>
              <a:endPara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  <p:sp>
          <p:nvSpPr>
            <p:cNvPr id="19478" name="heart-simple-shape-silhouette_32557">
              <a:extLst>
                <a:ext uri="{FF2B5EF4-FFF2-40B4-BE49-F238E27FC236}">
                  <a16:creationId xmlns:a16="http://schemas.microsoft.com/office/drawing/2014/main" id="{1A272AC6-5CCC-83F1-3612-D2B142843DEF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1612503" y="5750947"/>
              <a:ext cx="241935" cy="230505"/>
            </a:xfrm>
            <a:custGeom>
              <a:avLst/>
              <a:gdLst>
                <a:gd name="T0" fmla="*/ 4853 w 4912"/>
                <a:gd name="T1" fmla="*/ 1742 h 4686"/>
                <a:gd name="T2" fmla="*/ 4449 w 4912"/>
                <a:gd name="T3" fmla="*/ 1401 h 4686"/>
                <a:gd name="T4" fmla="*/ 3382 w 4912"/>
                <a:gd name="T5" fmla="*/ 1246 h 4686"/>
                <a:gd name="T6" fmla="*/ 2904 w 4912"/>
                <a:gd name="T7" fmla="*/ 279 h 4686"/>
                <a:gd name="T8" fmla="*/ 2456 w 4912"/>
                <a:gd name="T9" fmla="*/ 0 h 4686"/>
                <a:gd name="T10" fmla="*/ 2456 w 4912"/>
                <a:gd name="T11" fmla="*/ 0 h 4686"/>
                <a:gd name="T12" fmla="*/ 2007 w 4912"/>
                <a:gd name="T13" fmla="*/ 279 h 4686"/>
                <a:gd name="T14" fmla="*/ 1530 w 4912"/>
                <a:gd name="T15" fmla="*/ 1246 h 4686"/>
                <a:gd name="T16" fmla="*/ 462 w 4912"/>
                <a:gd name="T17" fmla="*/ 1401 h 4686"/>
                <a:gd name="T18" fmla="*/ 59 w 4912"/>
                <a:gd name="T19" fmla="*/ 1742 h 4686"/>
                <a:gd name="T20" fmla="*/ 185 w 4912"/>
                <a:gd name="T21" fmla="*/ 2255 h 4686"/>
                <a:gd name="T22" fmla="*/ 957 w 4912"/>
                <a:gd name="T23" fmla="*/ 3007 h 4686"/>
                <a:gd name="T24" fmla="*/ 775 w 4912"/>
                <a:gd name="T25" fmla="*/ 4070 h 4686"/>
                <a:gd name="T26" fmla="*/ 974 w 4912"/>
                <a:gd name="T27" fmla="*/ 4560 h 4686"/>
                <a:gd name="T28" fmla="*/ 1501 w 4912"/>
                <a:gd name="T29" fmla="*/ 4598 h 4686"/>
                <a:gd name="T30" fmla="*/ 2456 w 4912"/>
                <a:gd name="T31" fmla="*/ 4096 h 4686"/>
                <a:gd name="T32" fmla="*/ 3410 w 4912"/>
                <a:gd name="T33" fmla="*/ 4598 h 4686"/>
                <a:gd name="T34" fmla="*/ 3643 w 4912"/>
                <a:gd name="T35" fmla="*/ 4655 h 4686"/>
                <a:gd name="T36" fmla="*/ 3937 w 4912"/>
                <a:gd name="T37" fmla="*/ 4560 h 4686"/>
                <a:gd name="T38" fmla="*/ 4136 w 4912"/>
                <a:gd name="T39" fmla="*/ 4070 h 4686"/>
                <a:gd name="T40" fmla="*/ 3954 w 4912"/>
                <a:gd name="T41" fmla="*/ 3007 h 4686"/>
                <a:gd name="T42" fmla="*/ 4726 w 4912"/>
                <a:gd name="T43" fmla="*/ 2254 h 4686"/>
                <a:gd name="T44" fmla="*/ 4853 w 4912"/>
                <a:gd name="T45" fmla="*/ 1742 h 4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12" h="4686">
                  <a:moveTo>
                    <a:pt x="4853" y="1742"/>
                  </a:moveTo>
                  <a:cubicBezTo>
                    <a:pt x="4794" y="1561"/>
                    <a:pt x="4637" y="1429"/>
                    <a:pt x="4449" y="1401"/>
                  </a:cubicBezTo>
                  <a:lnTo>
                    <a:pt x="3382" y="1246"/>
                  </a:lnTo>
                  <a:lnTo>
                    <a:pt x="2904" y="279"/>
                  </a:lnTo>
                  <a:cubicBezTo>
                    <a:pt x="2820" y="108"/>
                    <a:pt x="2646" y="0"/>
                    <a:pt x="2456" y="0"/>
                  </a:cubicBezTo>
                  <a:lnTo>
                    <a:pt x="2456" y="0"/>
                  </a:lnTo>
                  <a:cubicBezTo>
                    <a:pt x="2265" y="0"/>
                    <a:pt x="2091" y="108"/>
                    <a:pt x="2007" y="279"/>
                  </a:cubicBezTo>
                  <a:lnTo>
                    <a:pt x="1530" y="1246"/>
                  </a:lnTo>
                  <a:lnTo>
                    <a:pt x="462" y="1401"/>
                  </a:lnTo>
                  <a:cubicBezTo>
                    <a:pt x="274" y="1429"/>
                    <a:pt x="117" y="1561"/>
                    <a:pt x="59" y="1742"/>
                  </a:cubicBezTo>
                  <a:cubicBezTo>
                    <a:pt x="0" y="1923"/>
                    <a:pt x="49" y="2122"/>
                    <a:pt x="185" y="2255"/>
                  </a:cubicBezTo>
                  <a:lnTo>
                    <a:pt x="957" y="3007"/>
                  </a:lnTo>
                  <a:lnTo>
                    <a:pt x="775" y="4070"/>
                  </a:lnTo>
                  <a:cubicBezTo>
                    <a:pt x="743" y="4258"/>
                    <a:pt x="820" y="4448"/>
                    <a:pt x="974" y="4560"/>
                  </a:cubicBezTo>
                  <a:cubicBezTo>
                    <a:pt x="1128" y="4672"/>
                    <a:pt x="1332" y="4686"/>
                    <a:pt x="1501" y="4598"/>
                  </a:cubicBezTo>
                  <a:lnTo>
                    <a:pt x="2456" y="4096"/>
                  </a:lnTo>
                  <a:lnTo>
                    <a:pt x="3410" y="4598"/>
                  </a:lnTo>
                  <a:cubicBezTo>
                    <a:pt x="3484" y="4636"/>
                    <a:pt x="3564" y="4655"/>
                    <a:pt x="3643" y="4655"/>
                  </a:cubicBezTo>
                  <a:cubicBezTo>
                    <a:pt x="3747" y="4655"/>
                    <a:pt x="3850" y="4623"/>
                    <a:pt x="3937" y="4560"/>
                  </a:cubicBezTo>
                  <a:cubicBezTo>
                    <a:pt x="4091" y="4448"/>
                    <a:pt x="4169" y="4258"/>
                    <a:pt x="4136" y="4070"/>
                  </a:cubicBezTo>
                  <a:lnTo>
                    <a:pt x="3954" y="3007"/>
                  </a:lnTo>
                  <a:lnTo>
                    <a:pt x="4726" y="2254"/>
                  </a:lnTo>
                  <a:cubicBezTo>
                    <a:pt x="4863" y="2122"/>
                    <a:pt x="4912" y="1923"/>
                    <a:pt x="4853" y="174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思源黑体 CN Regular" panose="020B0500000000000000" charset="-122"/>
              </a:endParaRPr>
            </a:p>
          </p:txBody>
        </p:sp>
        <p:cxnSp>
          <p:nvCxnSpPr>
            <p:cNvPr id="19480" name="直接连接符 19479">
              <a:extLst>
                <a:ext uri="{FF2B5EF4-FFF2-40B4-BE49-F238E27FC236}">
                  <a16:creationId xmlns:a16="http://schemas.microsoft.com/office/drawing/2014/main" id="{08A934F2-325A-BA64-C517-E4B2309590F1}"/>
                </a:ext>
              </a:extLst>
            </p:cNvPr>
            <p:cNvCxnSpPr>
              <a:cxnSpLocks/>
            </p:cNvCxnSpPr>
            <p:nvPr/>
          </p:nvCxnSpPr>
          <p:spPr>
            <a:xfrm>
              <a:off x="5536865" y="6002095"/>
              <a:ext cx="114791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82" name="直接连接符 19481">
              <a:extLst>
                <a:ext uri="{FF2B5EF4-FFF2-40B4-BE49-F238E27FC236}">
                  <a16:creationId xmlns:a16="http://schemas.microsoft.com/office/drawing/2014/main" id="{18D1FB65-3995-9B18-A8FC-B6CE2801B319}"/>
                </a:ext>
              </a:extLst>
            </p:cNvPr>
            <p:cNvCxnSpPr>
              <a:cxnSpLocks/>
            </p:cNvCxnSpPr>
            <p:nvPr/>
          </p:nvCxnSpPr>
          <p:spPr>
            <a:xfrm>
              <a:off x="8376495" y="6002095"/>
              <a:ext cx="143721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5113" y="1027495"/>
            <a:ext cx="79892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项目总结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合理获取有价值的互联网数据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49469" y="1749860"/>
            <a:ext cx="8609556" cy="822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</a:rPr>
              <a:t>互联网数据获取要注意数据的真伪性、实时性。要合理合法，且尊重他人版权。</a:t>
            </a:r>
            <a:endParaRPr lang="zh-CN" altLang="zh-CN" sz="16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39391" y="2514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640DF45-DE57-B1A8-2403-56F082A21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069741"/>
              </p:ext>
            </p:extLst>
          </p:nvPr>
        </p:nvGraphicFramePr>
        <p:xfrm>
          <a:off x="2423151" y="2749240"/>
          <a:ext cx="6982106" cy="3072607"/>
        </p:xfrm>
        <a:graphic>
          <a:graphicData uri="http://schemas.openxmlformats.org/drawingml/2006/table">
            <a:tbl>
              <a:tblPr firstRow="1" firstCol="1" bandRow="1"/>
              <a:tblGrid>
                <a:gridCol w="2881505">
                  <a:extLst>
                    <a:ext uri="{9D8B030D-6E8A-4147-A177-3AD203B41FA5}">
                      <a16:colId xmlns:a16="http://schemas.microsoft.com/office/drawing/2014/main" val="1454175714"/>
                    </a:ext>
                  </a:extLst>
                </a:gridCol>
                <a:gridCol w="4100601">
                  <a:extLst>
                    <a:ext uri="{9D8B030D-6E8A-4147-A177-3AD203B41FA5}">
                      <a16:colId xmlns:a16="http://schemas.microsoft.com/office/drawing/2014/main" val="4027944530"/>
                    </a:ext>
                  </a:extLst>
                </a:gridCol>
              </a:tblGrid>
              <a:tr h="559609"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有价值的数据</a:t>
                      </a:r>
                      <a:endParaRPr lang="zh-CN" sz="2400" kern="100" dirty="0">
                        <a:effectLst/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数据特点</a:t>
                      </a:r>
                      <a:endParaRPr lang="zh-CN" sz="2400" kern="100" dirty="0">
                        <a:effectLst/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8802"/>
                  </a:ext>
                </a:extLst>
              </a:tr>
              <a:tr h="489801"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数据的真伪性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数据来源尽可能选择官方权威网站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695572"/>
                  </a:ext>
                </a:extLst>
              </a:tr>
              <a:tr h="489801"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数据获取版权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合理合法获取数据，备注来源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481015"/>
                  </a:ext>
                </a:extLst>
              </a:tr>
              <a:tr h="489801"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数据不完全性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从互联网多处获取所需的内容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978954"/>
                  </a:ext>
                </a:extLst>
              </a:tr>
              <a:tr h="515401"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数据的实时性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en-US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985808"/>
                  </a:ext>
                </a:extLst>
              </a:tr>
              <a:tr h="528194"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zh-CN" sz="180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数据的安全性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Bef>
                          <a:spcPts val="120"/>
                        </a:spcBef>
                      </a:pPr>
                      <a:r>
                        <a:rPr lang="en-US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1461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26" y="3995420"/>
            <a:ext cx="2477741" cy="24777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55388" y="781825"/>
            <a:ext cx="40376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使用互联网了解地方文化</a:t>
            </a: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283352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7937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03502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思维提升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506402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</a:p>
        </p:txBody>
      </p:sp>
      <p:sp>
        <p:nvSpPr>
          <p:cNvPr id="21" name="矩形 20"/>
          <p:cNvSpPr/>
          <p:nvPr/>
        </p:nvSpPr>
        <p:spPr>
          <a:xfrm>
            <a:off x="4444325" y="3120503"/>
            <a:ext cx="4506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数据传输在网络浏览中的作用</a:t>
            </a:r>
          </a:p>
        </p:txBody>
      </p:sp>
      <p:sp>
        <p:nvSpPr>
          <p:cNvPr id="22" name="矩形 21"/>
          <p:cNvSpPr/>
          <p:nvPr/>
        </p:nvSpPr>
        <p:spPr>
          <a:xfrm>
            <a:off x="5127150" y="4569697"/>
            <a:ext cx="4515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利用互联网对所需主题进行了解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29" y="1074639"/>
            <a:ext cx="58513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分析断网无法刷新网页的原因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310793"/>
              </p:ext>
            </p:extLst>
          </p:nvPr>
        </p:nvGraphicFramePr>
        <p:xfrm>
          <a:off x="2228466" y="2064521"/>
          <a:ext cx="7735068" cy="3430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4318360" imgH="1917225" progId="Word.Picture.8">
                  <p:embed/>
                </p:oleObj>
              </mc:Choice>
              <mc:Fallback>
                <p:oleObj name="Picture" r:id="rId2" imgW="4318360" imgH="1917225" progId="Word.Picture.8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466" y="2064521"/>
                        <a:ext cx="7735068" cy="3430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0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项目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使用网络了解地方文化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28191" y="6409848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  <p:pic>
        <p:nvPicPr>
          <p:cNvPr id="3" name="一生痴绝处，无梦到徽州——徽州文化略影，你感受过吗？ - 西瓜视频2">
            <a:hlinkClick r:id="" action="ppaction://media"/>
            <a:extLst>
              <a:ext uri="{FF2B5EF4-FFF2-40B4-BE49-F238E27FC236}">
                <a16:creationId xmlns:a16="http://schemas.microsoft.com/office/drawing/2014/main" id="{94DA8323-52FB-E1EA-8511-85D67AA420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8709" y="1536176"/>
            <a:ext cx="7194581" cy="4072405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拓展项目学习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95967" y="1796008"/>
            <a:ext cx="8683156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</a:rPr>
              <a:t>应用所学方法，选择某一主题活动，尝试开展以下拓展项目学习。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482" name="图片 1">
            <a:extLst>
              <a:ext uri="{FF2B5EF4-FFF2-40B4-BE49-F238E27FC236}">
                <a16:creationId xmlns:a16="http://schemas.microsoft.com/office/drawing/2014/main" id="{291A14E3-3FE1-E271-C9BF-08EA28BE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94" y="2281717"/>
            <a:ext cx="7037081" cy="36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75BCE2-9F37-58DB-1283-3D0315C5C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652" y="626945"/>
            <a:ext cx="1657986" cy="1349956"/>
          </a:xfrm>
          <a:prstGeom prst="teardrop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819946"/>
              </p:ext>
            </p:extLst>
          </p:nvPr>
        </p:nvGraphicFramePr>
        <p:xfrm>
          <a:off x="2094021" y="1874016"/>
          <a:ext cx="8170369" cy="3797427"/>
        </p:xfrm>
        <a:graphic>
          <a:graphicData uri="http://schemas.openxmlformats.org/drawingml/2006/table">
            <a:tbl>
              <a:tblPr firstRow="1" firstCol="1" bandRow="1"/>
              <a:tblGrid>
                <a:gridCol w="152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193"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评价维度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评价内容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</a:tabLst>
                      </a:pPr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评价结果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641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信息意识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了解互联网中常见的数据类型。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41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计算</a:t>
                      </a: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思维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能根据各数据类型的特点解决上网体验不佳的问题，并能够迁移到其他场景中。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56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数字化</a:t>
                      </a: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学习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与创新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能根据不同的主题需要选择合适的数据表达方式。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61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信息社会</a:t>
                      </a: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责任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遵守互联网数据获取的规范与准则。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385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420" y="353518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64" y="352361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3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341" y="353518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18" y="352907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1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28" y="352907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420" y="275190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64" y="274033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341" y="275190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18" y="274579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28" y="274579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684" y="434586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28" y="433428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05" y="434586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82" y="433974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592" y="433974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900" y="517121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344" y="515963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821" y="517121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298" y="516509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08" y="516509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0346223-EE65-96DD-6421-F29B704EBB16}"/>
              </a:ext>
            </a:extLst>
          </p:cNvPr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项目评价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D5893A3-A871-A795-940F-74992A9C2A46}"/>
              </a:ext>
            </a:extLst>
          </p:cNvPr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板书设计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8CB79EF-618F-5F0D-C42A-13CDCA30B618}"/>
              </a:ext>
            </a:extLst>
          </p:cNvPr>
          <p:cNvGrpSpPr/>
          <p:nvPr/>
        </p:nvGrpSpPr>
        <p:grpSpPr>
          <a:xfrm>
            <a:off x="1210853" y="1924803"/>
            <a:ext cx="10230818" cy="3571189"/>
            <a:chOff x="1210853" y="1924803"/>
            <a:chExt cx="10230818" cy="357118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271802D-3CF6-72C4-D87C-E50B86D62A09}"/>
                </a:ext>
              </a:extLst>
            </p:cNvPr>
            <p:cNvSpPr txBox="1"/>
            <p:nvPr/>
          </p:nvSpPr>
          <p:spPr>
            <a:xfrm>
              <a:off x="3867101" y="1938875"/>
              <a:ext cx="4340888" cy="87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项目</a:t>
              </a:r>
              <a:r>
                <a:rPr lang="en-US" altLang="zh-CN" dirty="0">
                  <a:latin typeface="+mn-ea"/>
                </a:rPr>
                <a:t>1    </a:t>
              </a:r>
              <a:r>
                <a:rPr lang="zh-CN" altLang="en-US" dirty="0">
                  <a:latin typeface="+mn-ea"/>
                </a:rPr>
                <a:t>使用网络了解地方文化</a:t>
              </a:r>
              <a:endParaRPr lang="en-US" altLang="zh-CN" dirty="0">
                <a:latin typeface="+mn-ea"/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zh-CN" dirty="0">
                  <a:latin typeface="+mn-ea"/>
                </a:rPr>
                <a:t>——</a:t>
              </a:r>
              <a:r>
                <a:rPr lang="zh-CN" altLang="en-US" dirty="0">
                  <a:latin typeface="+mn-ea"/>
                </a:rPr>
                <a:t>互联网数据构成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846F2C7-42FA-7E95-3EB8-0689BC464141}"/>
                </a:ext>
              </a:extLst>
            </p:cNvPr>
            <p:cNvSpPr txBox="1"/>
            <p:nvPr/>
          </p:nvSpPr>
          <p:spPr>
            <a:xfrm>
              <a:off x="1237675" y="3607371"/>
              <a:ext cx="1339781" cy="87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项目准备</a:t>
              </a:r>
              <a:endParaRPr lang="en-US" altLang="zh-CN" dirty="0"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（科学原理）</a:t>
              </a:r>
            </a:p>
          </p:txBody>
        </p:sp>
        <p:sp>
          <p:nvSpPr>
            <p:cNvPr id="15" name="自选图形 269">
              <a:extLst>
                <a:ext uri="{FF2B5EF4-FFF2-40B4-BE49-F238E27FC236}">
                  <a16:creationId xmlns:a16="http://schemas.microsoft.com/office/drawing/2014/main" id="{D6BE456E-F5C3-751A-B0A8-6E15135FD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341" y="3295488"/>
              <a:ext cx="141462" cy="1662096"/>
            </a:xfrm>
            <a:prstGeom prst="leftBrace">
              <a:avLst>
                <a:gd name="adj1" fmla="val 11979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55C0785-9FB2-52CF-5085-83D223C15486}"/>
                </a:ext>
              </a:extLst>
            </p:cNvPr>
            <p:cNvSpPr txBox="1"/>
            <p:nvPr/>
          </p:nvSpPr>
          <p:spPr>
            <a:xfrm>
              <a:off x="2862105" y="3156154"/>
              <a:ext cx="2224037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准备了解徽文化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62DA067-E9C5-5827-6B0B-D41DB0B680AA}"/>
                </a:ext>
              </a:extLst>
            </p:cNvPr>
            <p:cNvSpPr txBox="1"/>
            <p:nvPr/>
          </p:nvSpPr>
          <p:spPr>
            <a:xfrm>
              <a:off x="2902299" y="3812603"/>
              <a:ext cx="3681047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讨论上网访问体验不佳的问题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B74670E-3B87-D715-9C1D-0D892FD0D6E7}"/>
                </a:ext>
              </a:extLst>
            </p:cNvPr>
            <p:cNvSpPr txBox="1"/>
            <p:nvPr/>
          </p:nvSpPr>
          <p:spPr>
            <a:xfrm>
              <a:off x="2902299" y="4510276"/>
              <a:ext cx="3681047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确立实施了解徽文化步骤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71D2BB6-123F-3F48-528A-012126733D4C}"/>
                </a:ext>
              </a:extLst>
            </p:cNvPr>
            <p:cNvSpPr txBox="1"/>
            <p:nvPr/>
          </p:nvSpPr>
          <p:spPr>
            <a:xfrm>
              <a:off x="6096000" y="3607371"/>
              <a:ext cx="1339781" cy="87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项目实施</a:t>
              </a:r>
              <a:endParaRPr lang="en-US" altLang="zh-CN" dirty="0"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（技术实践）</a:t>
              </a:r>
            </a:p>
          </p:txBody>
        </p:sp>
        <p:sp>
          <p:nvSpPr>
            <p:cNvPr id="20" name="自选图形 269">
              <a:extLst>
                <a:ext uri="{FF2B5EF4-FFF2-40B4-BE49-F238E27FC236}">
                  <a16:creationId xmlns:a16="http://schemas.microsoft.com/office/drawing/2014/main" id="{8EE74DDA-BB11-9B35-53AF-4F9F988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666" y="3295488"/>
              <a:ext cx="141462" cy="1662096"/>
            </a:xfrm>
            <a:prstGeom prst="leftBrace">
              <a:avLst>
                <a:gd name="adj1" fmla="val 11979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2AE7772-A257-F43C-85F2-BF67CBF8D3B8}"/>
                </a:ext>
              </a:extLst>
            </p:cNvPr>
            <p:cNvSpPr txBox="1"/>
            <p:nvPr/>
          </p:nvSpPr>
          <p:spPr>
            <a:xfrm>
              <a:off x="7720430" y="3156154"/>
              <a:ext cx="2627752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分工协作下载徽文化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D12D652-38DD-73FB-054E-12C645B5C0A3}"/>
                </a:ext>
              </a:extLst>
            </p:cNvPr>
            <p:cNvSpPr txBox="1"/>
            <p:nvPr/>
          </p:nvSpPr>
          <p:spPr>
            <a:xfrm>
              <a:off x="7760624" y="3812603"/>
              <a:ext cx="3681047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整理网络下载的徽文化数据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54271AA-3F83-FC74-C5BE-25235E7D2E35}"/>
                </a:ext>
              </a:extLst>
            </p:cNvPr>
            <p:cNvSpPr txBox="1"/>
            <p:nvPr/>
          </p:nvSpPr>
          <p:spPr>
            <a:xfrm>
              <a:off x="7760624" y="4510276"/>
              <a:ext cx="3681047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展示所了解的徽文化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C628966-144E-C453-A235-E6018EE7C8DE}"/>
                </a:ext>
              </a:extLst>
            </p:cNvPr>
            <p:cNvSpPr/>
            <p:nvPr/>
          </p:nvSpPr>
          <p:spPr>
            <a:xfrm>
              <a:off x="1210853" y="1924803"/>
              <a:ext cx="9770294" cy="3571189"/>
            </a:xfrm>
            <a:prstGeom prst="rect">
              <a:avLst/>
            </a:prstGeom>
            <a:noFill/>
            <a:ln>
              <a:solidFill>
                <a:srgbClr val="3484A2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9992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80585"/>
            <a:ext cx="7024548" cy="1077218"/>
            <a:chOff x="1415995" y="1455665"/>
            <a:chExt cx="6819960" cy="1077218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1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34923" y="1455665"/>
              <a:ext cx="46010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使用网络了解地方文化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391708" y="2765107"/>
            <a:ext cx="47677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信息科技</a:t>
            </a:r>
            <a:endParaRPr lang="en-US" altLang="zh-CN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     未来可期！</a:t>
            </a:r>
            <a:endParaRPr lang="zh-CN" altLang="en-US" sz="36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56864" y="891524"/>
            <a:ext cx="395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用互联网传播地方文化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问题思考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: 剪去左右顶角 1">
            <a:extLst>
              <a:ext uri="{FF2B5EF4-FFF2-40B4-BE49-F238E27FC236}">
                <a16:creationId xmlns:a16="http://schemas.microsoft.com/office/drawing/2014/main" id="{33CF606D-3C0B-BDA2-7923-581996B9F6B9}"/>
              </a:ext>
            </a:extLst>
          </p:cNvPr>
          <p:cNvSpPr/>
          <p:nvPr/>
        </p:nvSpPr>
        <p:spPr>
          <a:xfrm>
            <a:off x="2393558" y="1466783"/>
            <a:ext cx="6997418" cy="1915296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rPr>
              <a:t>1</a:t>
            </a:r>
            <a:r>
              <a:rPr lang="en-US" altLang="zh-CN" sz="2000" kern="0" dirty="0">
                <a:solidFill>
                  <a:srgbClr val="2F2F2F"/>
                </a:solidFill>
                <a:latin typeface="Arial"/>
                <a:ea typeface="微软雅黑"/>
              </a:rPr>
              <a:t>.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rPr>
              <a:t>你知道安徽的徽文化吗？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微软雅黑"/>
            </a:endParaRP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kern="0" dirty="0">
                <a:solidFill>
                  <a:srgbClr val="2F2F2F"/>
                </a:solidFill>
                <a:latin typeface="Arial"/>
                <a:ea typeface="微软雅黑"/>
              </a:rPr>
              <a:t>2.</a:t>
            </a:r>
            <a:r>
              <a:rPr lang="zh-CN" altLang="en-US" sz="2000" kern="0" dirty="0">
                <a:solidFill>
                  <a:srgbClr val="2F2F2F"/>
                </a:solidFill>
                <a:latin typeface="Arial"/>
                <a:ea typeface="微软雅黑"/>
              </a:rPr>
              <a:t> 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rPr>
              <a:t>对于未知领域的内容，你会采用什么方式去快速了解它？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微软雅黑"/>
            </a:endParaRP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kern="0" dirty="0">
                <a:solidFill>
                  <a:srgbClr val="2F2F2F"/>
                </a:solidFill>
                <a:latin typeface="Arial"/>
                <a:ea typeface="微软雅黑"/>
              </a:rPr>
              <a:t>3.</a:t>
            </a:r>
            <a:r>
              <a:rPr lang="zh-CN" altLang="en-US" sz="2000" kern="0" dirty="0">
                <a:solidFill>
                  <a:srgbClr val="2F2F2F"/>
                </a:solidFill>
                <a:latin typeface="Arial"/>
                <a:ea typeface="微软雅黑"/>
              </a:rPr>
              <a:t> 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rPr>
              <a:t>可以通过哪些形式去了解？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微软雅黑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Both"/>
              <a:tabLst/>
              <a:defRPr/>
            </a:pP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ED7DD1-C828-66B5-AAEB-6978EFAD3D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" r="-130" b="25642"/>
          <a:stretch/>
        </p:blipFill>
        <p:spPr>
          <a:xfrm>
            <a:off x="6203348" y="3599443"/>
            <a:ext cx="3775181" cy="215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5B32A8-F62B-7D85-CFE4-D88B39C429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51"/>
          <a:stretch/>
        </p:blipFill>
        <p:spPr>
          <a:xfrm>
            <a:off x="2111407" y="3599443"/>
            <a:ext cx="3775181" cy="215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0FBBE60-7778-5B17-712C-A644895E58A9}"/>
              </a:ext>
            </a:extLst>
          </p:cNvPr>
          <p:cNvSpPr txBox="1"/>
          <p:nvPr/>
        </p:nvSpPr>
        <p:spPr>
          <a:xfrm>
            <a:off x="0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项目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使用网络了解地方文化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5F358A7-668C-4D97-7785-3D93DBC81BAD}"/>
              </a:ext>
            </a:extLst>
          </p:cNvPr>
          <p:cNvSpPr txBox="1"/>
          <p:nvPr/>
        </p:nvSpPr>
        <p:spPr>
          <a:xfrm>
            <a:off x="8318358" y="6419069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</p:spTree>
    <p:extLst>
      <p:ext uri="{BB962C8B-B14F-4D97-AF65-F5344CB8AC3E}">
        <p14:creationId xmlns:p14="http://schemas.microsoft.com/office/powerpoint/2010/main" val="2569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02370" y="1755957"/>
            <a:ext cx="8190754" cy="3155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0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．素养目标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5040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）通过对互联网中数据的体验和探究，理解互联网中常见的数据类型。</a:t>
            </a:r>
          </a:p>
          <a:p>
            <a:pPr indent="5040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）能够利用各种数据类型的价值和特点，对所需主题进行展示与交流。</a:t>
            </a:r>
          </a:p>
          <a:p>
            <a:pPr indent="5040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．项目目标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504000" algn="just">
              <a:lnSpc>
                <a:spcPct val="150000"/>
              </a:lnSpc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通过使用电脑、平板、手机等设备上网学习了解徽文化，了解徽菜、徽商、徽墨、徽派建筑等是徽文化的重要组成部分。</a:t>
            </a: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5DC2100-62A9-443D-7B50-D6E8AB9A3CAB}"/>
              </a:ext>
            </a:extLst>
          </p:cNvPr>
          <p:cNvSpPr txBox="1"/>
          <p:nvPr/>
        </p:nvSpPr>
        <p:spPr>
          <a:xfrm>
            <a:off x="0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项目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使用网络了解地方文化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27DB18-372E-562F-5F4A-6A87A06EE256}"/>
              </a:ext>
            </a:extLst>
          </p:cNvPr>
          <p:cNvSpPr txBox="1"/>
          <p:nvPr/>
        </p:nvSpPr>
        <p:spPr>
          <a:xfrm>
            <a:off x="8364125" y="6369411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637124" y="998010"/>
            <a:ext cx="5489296" cy="4860637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1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7124" y="954594"/>
            <a:ext cx="5489296" cy="4904054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332671" y="1106627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5916881" y="89263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5916881" y="224803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332671" y="2300955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5916881" y="213903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5916881" y="344236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332671" y="3495283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5916881" y="3333358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5916881" y="4636694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332671" y="4689612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5916881" y="4527687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7348172" y="1814223"/>
            <a:ext cx="2233735" cy="4057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确定网络查询方案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7355995" y="2979076"/>
            <a:ext cx="2517076" cy="42365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下载徽文化相关数据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7397823" y="4210310"/>
            <a:ext cx="2532722" cy="38629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 fontScale="92500" lnSpcReduction="10000"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理解互联网数据构成</a:t>
            </a: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7348172" y="5179264"/>
            <a:ext cx="2472578" cy="52966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体会互联网数据价值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F2F649-5C50-532F-BDFB-AE160DD92F8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70" y="2139030"/>
            <a:ext cx="3204259" cy="320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455223" y="150152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86809" y="749544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17" y="4202832"/>
            <a:ext cx="2363942" cy="236394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443617" y="2715251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379633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5244188" y="2740371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1737750" y="4472353"/>
            <a:ext cx="2467486" cy="40075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选择设备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4563528" y="4497473"/>
            <a:ext cx="2491414" cy="4210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网络访问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DB821D0-2726-203F-33DD-2B6821C34EB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356775" y="2715251"/>
            <a:ext cx="1130095" cy="1629029"/>
            <a:chOff x="1132852" y="1215112"/>
            <a:chExt cx="1248082" cy="1799107"/>
          </a:xfrm>
        </p:grpSpPr>
        <p:sp>
          <p:nvSpPr>
            <p:cNvPr id="6" name="Oval 24">
              <a:extLst>
                <a:ext uri="{FF2B5EF4-FFF2-40B4-BE49-F238E27FC236}">
                  <a16:creationId xmlns:a16="http://schemas.microsoft.com/office/drawing/2014/main" id="{CFDE450E-9584-6966-8073-C4F6800D3B00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任意多边形 11">
              <a:extLst>
                <a:ext uri="{FF2B5EF4-FFF2-40B4-BE49-F238E27FC236}">
                  <a16:creationId xmlns:a16="http://schemas.microsoft.com/office/drawing/2014/main" id="{4F62993D-297C-8F8A-714B-DA3FBAFE446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0E761976-1DB5-2666-A1F7-04AC2EAA796C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351891" y="1466667"/>
              <a:ext cx="85524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19" name="MH_Text_1">
            <a:extLst>
              <a:ext uri="{FF2B5EF4-FFF2-40B4-BE49-F238E27FC236}">
                <a16:creationId xmlns:a16="http://schemas.microsoft.com/office/drawing/2014/main" id="{44C6BD87-92CF-39A2-BE87-66A680B6C9C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866947" y="4527461"/>
            <a:ext cx="2226622" cy="2505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步骤规划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C1B14FA-2ECE-5D52-0511-45F00454484B}"/>
              </a:ext>
            </a:extLst>
          </p:cNvPr>
          <p:cNvSpPr/>
          <p:nvPr/>
        </p:nvSpPr>
        <p:spPr>
          <a:xfrm>
            <a:off x="1979927" y="4873103"/>
            <a:ext cx="240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确定查询方向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95C557-2F23-02AC-320B-9AAF80862F78}"/>
              </a:ext>
            </a:extLst>
          </p:cNvPr>
          <p:cNvSpPr/>
          <p:nvPr/>
        </p:nvSpPr>
        <p:spPr>
          <a:xfrm>
            <a:off x="4823800" y="4873104"/>
            <a:ext cx="240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了解数据传输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3C1A8CE-3B3D-F725-DAE4-74FFFBF3C2C7}"/>
              </a:ext>
            </a:extLst>
          </p:cNvPr>
          <p:cNvSpPr/>
          <p:nvPr/>
        </p:nvSpPr>
        <p:spPr>
          <a:xfrm>
            <a:off x="7778030" y="4923138"/>
            <a:ext cx="240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开始网络学习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9" grpId="0"/>
      <p:bldP spid="4" grpId="0"/>
      <p:bldP spid="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7944" y="981960"/>
            <a:ext cx="4424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选择设备，查询徽文化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F036E86-3C2A-D456-9B88-C3A4B498E21B}"/>
              </a:ext>
            </a:extLst>
          </p:cNvPr>
          <p:cNvSpPr/>
          <p:nvPr/>
        </p:nvSpPr>
        <p:spPr>
          <a:xfrm>
            <a:off x="3428179" y="1865082"/>
            <a:ext cx="1567556" cy="838720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使用设备：</a:t>
            </a:r>
            <a:endParaRPr lang="en-US" altLang="zh-CN" sz="2000" dirty="0">
              <a:solidFill>
                <a:srgbClr val="2F2F2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获取来源：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47AC2A-8598-B70F-3C2D-D8194276AB9B}"/>
              </a:ext>
            </a:extLst>
          </p:cNvPr>
          <p:cNvSpPr/>
          <p:nvPr/>
        </p:nvSpPr>
        <p:spPr>
          <a:xfrm>
            <a:off x="2465913" y="1799372"/>
            <a:ext cx="1067370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</a:t>
            </a:r>
          </a:p>
        </p:txBody>
      </p:sp>
      <p:sp>
        <p:nvSpPr>
          <p:cNvPr id="6" name="自选图形 4">
            <a:extLst>
              <a:ext uri="{FF2B5EF4-FFF2-40B4-BE49-F238E27FC236}">
                <a16:creationId xmlns:a16="http://schemas.microsoft.com/office/drawing/2014/main" id="{86061345-6F31-FDA2-C8ED-52627998B3B7}"/>
              </a:ext>
            </a:extLst>
          </p:cNvPr>
          <p:cNvSpPr>
            <a:spLocks/>
          </p:cNvSpPr>
          <p:nvPr/>
        </p:nvSpPr>
        <p:spPr bwMode="auto">
          <a:xfrm>
            <a:off x="3242643" y="1829648"/>
            <a:ext cx="138083" cy="723136"/>
          </a:xfrm>
          <a:prstGeom prst="leftBrace">
            <a:avLst>
              <a:gd name="adj1" fmla="val 43396"/>
              <a:gd name="adj2" fmla="val 50000"/>
            </a:avLst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4BD7-DE2E-46DC-8EDE-E83B027A34B5}"/>
              </a:ext>
            </a:extLst>
          </p:cNvPr>
          <p:cNvSpPr txBox="1"/>
          <p:nvPr/>
        </p:nvSpPr>
        <p:spPr>
          <a:xfrm>
            <a:off x="1759326" y="3086151"/>
            <a:ext cx="4653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确定方向，了解徽文化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30CE55-96FF-912E-48DC-62ABB2BF0C94}"/>
              </a:ext>
            </a:extLst>
          </p:cNvPr>
          <p:cNvSpPr/>
          <p:nvPr/>
        </p:nvSpPr>
        <p:spPr>
          <a:xfrm>
            <a:off x="2274779" y="4487361"/>
            <a:ext cx="6527469" cy="45560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r>
              <a:rPr lang="en-US" altLang="zh-CN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内容的表现形式是：</a:t>
            </a:r>
            <a:r>
              <a:rPr lang="zh-CN" altLang="zh-CN" kern="100" cap="small" dirty="0">
                <a:ea typeface="宋体" panose="02010600030101010101" pitchFamily="2" charset="-122"/>
                <a:cs typeface="Times New Roman" panose="02020603050405020304" pitchFamily="18" charset="0"/>
              </a:rPr>
              <a:t>□</a:t>
            </a: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图片 </a:t>
            </a:r>
            <a:r>
              <a:rPr lang="zh-CN" altLang="zh-CN" kern="100" cap="small" dirty="0">
                <a:ea typeface="宋体" panose="02010600030101010101" pitchFamily="2" charset="-122"/>
                <a:cs typeface="Times New Roman" panose="02020603050405020304" pitchFamily="18" charset="0"/>
              </a:rPr>
              <a:t>□</a:t>
            </a: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 </a:t>
            </a:r>
            <a:r>
              <a:rPr lang="zh-CN" altLang="zh-CN" kern="100" cap="small" dirty="0">
                <a:ea typeface="宋体" panose="02010600030101010101" pitchFamily="2" charset="-122"/>
                <a:cs typeface="Times New Roman" panose="02020603050405020304" pitchFamily="18" charset="0"/>
              </a:rPr>
              <a:t>□</a:t>
            </a: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视频 </a:t>
            </a:r>
            <a:r>
              <a:rPr lang="zh-CN" altLang="zh-CN" kern="100" cap="small" dirty="0">
                <a:ea typeface="宋体" panose="02010600030101010101" pitchFamily="2" charset="-122"/>
                <a:cs typeface="Times New Roman" panose="02020603050405020304" pitchFamily="18" charset="0"/>
              </a:rPr>
              <a:t>□</a:t>
            </a: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音频　　　</a:t>
            </a:r>
            <a:endParaRPr lang="zh-CN" altLang="en-US" sz="1600" dirty="0">
              <a:solidFill>
                <a:srgbClr val="2F2F2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AE0257-C35A-A49E-65D5-CAC5638280BF}"/>
              </a:ext>
            </a:extLst>
          </p:cNvPr>
          <p:cNvSpPr/>
          <p:nvPr/>
        </p:nvSpPr>
        <p:spPr>
          <a:xfrm>
            <a:off x="2274779" y="5089675"/>
            <a:ext cx="4400505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r>
              <a:rPr lang="en-US" altLang="zh-CN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查询过程中遇到的问题：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70852AC-8BFC-6E0B-2707-0C4CBF659B31}"/>
              </a:ext>
            </a:extLst>
          </p:cNvPr>
          <p:cNvSpPr/>
          <p:nvPr/>
        </p:nvSpPr>
        <p:spPr>
          <a:xfrm>
            <a:off x="2274780" y="3784713"/>
            <a:ext cx="4880566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r>
              <a:rPr lang="en-US" altLang="zh-CN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你想了解的方向是（查询关键词）：</a:t>
            </a:r>
            <a:r>
              <a:rPr lang="zh-CN" altLang="en-US" sz="2000" u="sng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　</a:t>
            </a: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　　　　　　　　　　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67F0D3-44CC-F216-B6F4-2C28D3DE64CB}"/>
              </a:ext>
            </a:extLst>
          </p:cNvPr>
          <p:cNvGrpSpPr/>
          <p:nvPr/>
        </p:nvGrpSpPr>
        <p:grpSpPr>
          <a:xfrm>
            <a:off x="1343596" y="981960"/>
            <a:ext cx="523220" cy="523220"/>
            <a:chOff x="897294" y="672976"/>
            <a:chExt cx="1905000" cy="1905000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265FABF-9716-D71B-5D5B-FC7D9E1BFE87}"/>
                </a:ext>
              </a:extLst>
            </p:cNvPr>
            <p:cNvSpPr/>
            <p:nvPr/>
          </p:nvSpPr>
          <p:spPr>
            <a:xfrm>
              <a:off x="897294" y="672976"/>
              <a:ext cx="1905000" cy="1905000"/>
            </a:xfrm>
            <a:custGeom>
              <a:avLst/>
              <a:gdLst>
                <a:gd name="connsiteX0" fmla="*/ 0 w 1905000"/>
                <a:gd name="connsiteY0" fmla="*/ 952500 h 1905000"/>
                <a:gd name="connsiteX1" fmla="*/ 952500 w 1905000"/>
                <a:gd name="connsiteY1" fmla="*/ 1905000 h 1905000"/>
                <a:gd name="connsiteX2" fmla="*/ 1905000 w 1905000"/>
                <a:gd name="connsiteY2" fmla="*/ 952500 h 1905000"/>
                <a:gd name="connsiteX3" fmla="*/ 952500 w 1905000"/>
                <a:gd name="connsiteY3" fmla="*/ 0 h 1905000"/>
                <a:gd name="connsiteX4" fmla="*/ 0 w 1905000"/>
                <a:gd name="connsiteY4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0" y="952500"/>
                  </a:moveTo>
                  <a:cubicBezTo>
                    <a:pt x="0" y="1478552"/>
                    <a:pt x="426448" y="1905000"/>
                    <a:pt x="952500" y="1905000"/>
                  </a:cubicBezTo>
                  <a:cubicBezTo>
                    <a:pt x="1478552" y="1905000"/>
                    <a:pt x="1905000" y="1478552"/>
                    <a:pt x="1905000" y="952500"/>
                  </a:cubicBezTo>
                  <a:cubicBezTo>
                    <a:pt x="1905000" y="426448"/>
                    <a:pt x="1478552" y="0"/>
                    <a:pt x="952500" y="0"/>
                  </a:cubicBezTo>
                  <a:cubicBezTo>
                    <a:pt x="426448" y="0"/>
                    <a:pt x="0" y="426448"/>
                    <a:pt x="0" y="952500"/>
                  </a:cubicBezTo>
                  <a:close/>
                </a:path>
              </a:pathLst>
            </a:custGeom>
            <a:solidFill>
              <a:srgbClr val="1A6CCC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BD08BD0-2C06-378C-2D58-14A631C8F9BA}"/>
                </a:ext>
              </a:extLst>
            </p:cNvPr>
            <p:cNvSpPr/>
            <p:nvPr/>
          </p:nvSpPr>
          <p:spPr>
            <a:xfrm>
              <a:off x="1372437" y="1141986"/>
              <a:ext cx="947032" cy="942322"/>
            </a:xfrm>
            <a:custGeom>
              <a:avLst/>
              <a:gdLst>
                <a:gd name="connsiteX0" fmla="*/ 510761 w 947032"/>
                <a:gd name="connsiteY0" fmla="*/ 496572 h 942322"/>
                <a:gd name="connsiteX1" fmla="*/ 510761 w 947032"/>
                <a:gd name="connsiteY1" fmla="*/ 867514 h 942322"/>
                <a:gd name="connsiteX2" fmla="*/ 585579 w 947032"/>
                <a:gd name="connsiteY2" fmla="*/ 942322 h 942322"/>
                <a:gd name="connsiteX3" fmla="*/ 784987 w 947032"/>
                <a:gd name="connsiteY3" fmla="*/ 865117 h 942322"/>
                <a:gd name="connsiteX4" fmla="*/ 863720 w 947032"/>
                <a:gd name="connsiteY4" fmla="*/ 823090 h 942322"/>
                <a:gd name="connsiteX5" fmla="*/ 926730 w 947032"/>
                <a:gd name="connsiteY5" fmla="*/ 774740 h 942322"/>
                <a:gd name="connsiteX6" fmla="*/ 947032 w 947032"/>
                <a:gd name="connsiteY6" fmla="*/ 736457 h 942322"/>
                <a:gd name="connsiteX7" fmla="*/ 947032 w 947032"/>
                <a:gd name="connsiteY7" fmla="*/ 74967 h 942322"/>
                <a:gd name="connsiteX8" fmla="*/ 872222 w 947032"/>
                <a:gd name="connsiteY8" fmla="*/ 156 h 942322"/>
                <a:gd name="connsiteX9" fmla="*/ 806715 w 947032"/>
                <a:gd name="connsiteY9" fmla="*/ 14643 h 942322"/>
                <a:gd name="connsiteX10" fmla="*/ 778622 w 947032"/>
                <a:gd name="connsiteY10" fmla="*/ 329226 h 942322"/>
                <a:gd name="connsiteX11" fmla="*/ 510761 w 947032"/>
                <a:gd name="connsiteY11" fmla="*/ 496572 h 942322"/>
                <a:gd name="connsiteX12" fmla="*/ 74812 w 947032"/>
                <a:gd name="connsiteY12" fmla="*/ 0 h 942322"/>
                <a:gd name="connsiteX13" fmla="*/ 0 w 947032"/>
                <a:gd name="connsiteY13" fmla="*/ 74808 h 942322"/>
                <a:gd name="connsiteX14" fmla="*/ 0 w 947032"/>
                <a:gd name="connsiteY14" fmla="*/ 736299 h 942322"/>
                <a:gd name="connsiteX15" fmla="*/ 20326 w 947032"/>
                <a:gd name="connsiteY15" fmla="*/ 774561 h 942322"/>
                <a:gd name="connsiteX16" fmla="*/ 84423 w 947032"/>
                <a:gd name="connsiteY16" fmla="*/ 823087 h 942322"/>
                <a:gd name="connsiteX17" fmla="*/ 163179 w 947032"/>
                <a:gd name="connsiteY17" fmla="*/ 865116 h 942322"/>
                <a:gd name="connsiteX18" fmla="*/ 362571 w 947032"/>
                <a:gd name="connsiteY18" fmla="*/ 942320 h 942322"/>
                <a:gd name="connsiteX19" fmla="*/ 437380 w 947032"/>
                <a:gd name="connsiteY19" fmla="*/ 867512 h 942322"/>
                <a:gd name="connsiteX20" fmla="*/ 437380 w 947032"/>
                <a:gd name="connsiteY20" fmla="*/ 495970 h 942322"/>
                <a:gd name="connsiteX21" fmla="*/ 173671 w 947032"/>
                <a:gd name="connsiteY21" fmla="*/ 327463 h 942322"/>
                <a:gd name="connsiteX22" fmla="*/ 146010 w 947032"/>
                <a:gd name="connsiteY22" fmla="*/ 15750 h 942322"/>
                <a:gd name="connsiteX23" fmla="*/ 74812 w 947032"/>
                <a:gd name="connsiteY23" fmla="*/ 0 h 9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7032" h="942322">
                  <a:moveTo>
                    <a:pt x="510761" y="496572"/>
                  </a:moveTo>
                  <a:lnTo>
                    <a:pt x="510761" y="867514"/>
                  </a:lnTo>
                  <a:cubicBezTo>
                    <a:pt x="510938" y="908748"/>
                    <a:pt x="544337" y="942143"/>
                    <a:pt x="585579" y="942322"/>
                  </a:cubicBezTo>
                  <a:cubicBezTo>
                    <a:pt x="626546" y="928133"/>
                    <a:pt x="707175" y="899458"/>
                    <a:pt x="784987" y="865117"/>
                  </a:cubicBezTo>
                  <a:cubicBezTo>
                    <a:pt x="805125" y="856164"/>
                    <a:pt x="824988" y="845132"/>
                    <a:pt x="863720" y="823090"/>
                  </a:cubicBezTo>
                  <a:cubicBezTo>
                    <a:pt x="888041" y="811831"/>
                    <a:pt x="909561" y="795319"/>
                    <a:pt x="926730" y="774740"/>
                  </a:cubicBezTo>
                  <a:cubicBezTo>
                    <a:pt x="935465" y="763124"/>
                    <a:pt x="942317" y="750205"/>
                    <a:pt x="947032" y="736457"/>
                  </a:cubicBezTo>
                  <a:lnTo>
                    <a:pt x="947032" y="74967"/>
                  </a:lnTo>
                  <a:cubicBezTo>
                    <a:pt x="946878" y="33726"/>
                    <a:pt x="913470" y="337"/>
                    <a:pt x="872222" y="156"/>
                  </a:cubicBezTo>
                  <a:cubicBezTo>
                    <a:pt x="850160" y="3897"/>
                    <a:pt x="828297" y="8732"/>
                    <a:pt x="806715" y="14643"/>
                  </a:cubicBezTo>
                  <a:cubicBezTo>
                    <a:pt x="847161" y="118103"/>
                    <a:pt x="836758" y="234559"/>
                    <a:pt x="778622" y="329226"/>
                  </a:cubicBezTo>
                  <a:cubicBezTo>
                    <a:pt x="720510" y="423909"/>
                    <a:pt x="621352" y="485859"/>
                    <a:pt x="510761" y="496572"/>
                  </a:cubicBezTo>
                  <a:close/>
                  <a:moveTo>
                    <a:pt x="74812" y="0"/>
                  </a:moveTo>
                  <a:cubicBezTo>
                    <a:pt x="33570" y="154"/>
                    <a:pt x="180" y="33570"/>
                    <a:pt x="0" y="74808"/>
                  </a:cubicBezTo>
                  <a:lnTo>
                    <a:pt x="0" y="736299"/>
                  </a:lnTo>
                  <a:cubicBezTo>
                    <a:pt x="4709" y="750049"/>
                    <a:pt x="11568" y="762964"/>
                    <a:pt x="20326" y="774561"/>
                  </a:cubicBezTo>
                  <a:cubicBezTo>
                    <a:pt x="37767" y="795358"/>
                    <a:pt x="59699" y="811917"/>
                    <a:pt x="84423" y="823087"/>
                  </a:cubicBezTo>
                  <a:cubicBezTo>
                    <a:pt x="123950" y="845128"/>
                    <a:pt x="143800" y="856324"/>
                    <a:pt x="163179" y="865116"/>
                  </a:cubicBezTo>
                  <a:cubicBezTo>
                    <a:pt x="240971" y="899456"/>
                    <a:pt x="321619" y="928131"/>
                    <a:pt x="362571" y="942320"/>
                  </a:cubicBezTo>
                  <a:cubicBezTo>
                    <a:pt x="403810" y="942138"/>
                    <a:pt x="437201" y="908746"/>
                    <a:pt x="437380" y="867512"/>
                  </a:cubicBezTo>
                  <a:lnTo>
                    <a:pt x="437380" y="495970"/>
                  </a:lnTo>
                  <a:cubicBezTo>
                    <a:pt x="328120" y="483719"/>
                    <a:pt x="230702" y="421468"/>
                    <a:pt x="173671" y="327463"/>
                  </a:cubicBezTo>
                  <a:cubicBezTo>
                    <a:pt x="116618" y="233482"/>
                    <a:pt x="106420" y="118326"/>
                    <a:pt x="146010" y="15750"/>
                  </a:cubicBezTo>
                  <a:cubicBezTo>
                    <a:pt x="122566" y="9270"/>
                    <a:pt x="98801" y="4013"/>
                    <a:pt x="74812" y="0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1C4D2C6-3A63-05BB-06A2-ED17EA967A43}"/>
                </a:ext>
              </a:extLst>
            </p:cNvPr>
            <p:cNvSpPr/>
            <p:nvPr/>
          </p:nvSpPr>
          <p:spPr>
            <a:xfrm>
              <a:off x="1273373" y="1230170"/>
              <a:ext cx="1153192" cy="803172"/>
            </a:xfrm>
            <a:custGeom>
              <a:avLst/>
              <a:gdLst>
                <a:gd name="connsiteX0" fmla="*/ 1067060 w 1153192"/>
                <a:gd name="connsiteY0" fmla="*/ 712996 h 803172"/>
                <a:gd name="connsiteX1" fmla="*/ 1004045 w 1153192"/>
                <a:gd name="connsiteY1" fmla="*/ 761373 h 803172"/>
                <a:gd name="connsiteX2" fmla="*/ 926712 w 1153192"/>
                <a:gd name="connsiteY2" fmla="*/ 802476 h 803172"/>
                <a:gd name="connsiteX3" fmla="*/ 1069719 w 1153192"/>
                <a:gd name="connsiteY3" fmla="*/ 799635 h 803172"/>
                <a:gd name="connsiteX4" fmla="*/ 1124385 w 1153192"/>
                <a:gd name="connsiteY4" fmla="*/ 780914 h 803172"/>
                <a:gd name="connsiteX5" fmla="*/ 1153193 w 1153192"/>
                <a:gd name="connsiteY5" fmla="*/ 735691 h 803172"/>
                <a:gd name="connsiteX6" fmla="*/ 1153193 w 1153192"/>
                <a:gd name="connsiteY6" fmla="*/ 74182 h 803172"/>
                <a:gd name="connsiteX7" fmla="*/ 1085939 w 1153192"/>
                <a:gd name="connsiteY7" fmla="*/ 0 h 803172"/>
                <a:gd name="connsiteX8" fmla="*/ 1087359 w 1153192"/>
                <a:gd name="connsiteY8" fmla="*/ 13244 h 803172"/>
                <a:gd name="connsiteX9" fmla="*/ 1087359 w 1153192"/>
                <a:gd name="connsiteY9" fmla="*/ 674735 h 803172"/>
                <a:gd name="connsiteX10" fmla="*/ 1067060 w 1153192"/>
                <a:gd name="connsiteY10" fmla="*/ 712996 h 803172"/>
                <a:gd name="connsiteX11" fmla="*/ 67254 w 1153192"/>
                <a:gd name="connsiteY11" fmla="*/ 316 h 803172"/>
                <a:gd name="connsiteX12" fmla="*/ 0 w 1153192"/>
                <a:gd name="connsiteY12" fmla="*/ 74183 h 803172"/>
                <a:gd name="connsiteX13" fmla="*/ 0 w 1153192"/>
                <a:gd name="connsiteY13" fmla="*/ 735697 h 803172"/>
                <a:gd name="connsiteX14" fmla="*/ 28834 w 1153192"/>
                <a:gd name="connsiteY14" fmla="*/ 781199 h 803172"/>
                <a:gd name="connsiteX15" fmla="*/ 83474 w 1153192"/>
                <a:gd name="connsiteY15" fmla="*/ 799949 h 803172"/>
                <a:gd name="connsiteX16" fmla="*/ 226483 w 1153192"/>
                <a:gd name="connsiteY16" fmla="*/ 802786 h 803172"/>
                <a:gd name="connsiteX17" fmla="*/ 149150 w 1153192"/>
                <a:gd name="connsiteY17" fmla="*/ 761684 h 803172"/>
                <a:gd name="connsiteX18" fmla="*/ 86162 w 1153192"/>
                <a:gd name="connsiteY18" fmla="*/ 713315 h 803172"/>
                <a:gd name="connsiteX19" fmla="*/ 65840 w 1153192"/>
                <a:gd name="connsiteY19" fmla="*/ 675055 h 803172"/>
                <a:gd name="connsiteX20" fmla="*/ 65840 w 1153192"/>
                <a:gd name="connsiteY20" fmla="*/ 13562 h 803172"/>
                <a:gd name="connsiteX21" fmla="*/ 67254 w 1153192"/>
                <a:gd name="connsiteY21" fmla="*/ 316 h 8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3192" h="803172">
                  <a:moveTo>
                    <a:pt x="1067060" y="712996"/>
                  </a:moveTo>
                  <a:cubicBezTo>
                    <a:pt x="1049910" y="733604"/>
                    <a:pt x="1028384" y="750129"/>
                    <a:pt x="1004045" y="761373"/>
                  </a:cubicBezTo>
                  <a:cubicBezTo>
                    <a:pt x="965943" y="782624"/>
                    <a:pt x="946244" y="793635"/>
                    <a:pt x="926712" y="802476"/>
                  </a:cubicBezTo>
                  <a:cubicBezTo>
                    <a:pt x="947512" y="802476"/>
                    <a:pt x="1009254" y="803746"/>
                    <a:pt x="1069719" y="799635"/>
                  </a:cubicBezTo>
                  <a:cubicBezTo>
                    <a:pt x="1089448" y="799248"/>
                    <a:pt x="1108561" y="792701"/>
                    <a:pt x="1124385" y="780914"/>
                  </a:cubicBezTo>
                  <a:cubicBezTo>
                    <a:pt x="1138375" y="769131"/>
                    <a:pt x="1148427" y="753351"/>
                    <a:pt x="1153193" y="735691"/>
                  </a:cubicBezTo>
                  <a:lnTo>
                    <a:pt x="1153193" y="74182"/>
                  </a:lnTo>
                  <a:cubicBezTo>
                    <a:pt x="1153076" y="35897"/>
                    <a:pt x="1124045" y="3886"/>
                    <a:pt x="1085939" y="0"/>
                  </a:cubicBezTo>
                  <a:cubicBezTo>
                    <a:pt x="1086819" y="4379"/>
                    <a:pt x="1087296" y="8801"/>
                    <a:pt x="1087359" y="13244"/>
                  </a:cubicBezTo>
                  <a:lnTo>
                    <a:pt x="1087359" y="674735"/>
                  </a:lnTo>
                  <a:cubicBezTo>
                    <a:pt x="1082652" y="688479"/>
                    <a:pt x="1075800" y="701392"/>
                    <a:pt x="1067060" y="712996"/>
                  </a:cubicBezTo>
                  <a:close/>
                  <a:moveTo>
                    <a:pt x="67254" y="316"/>
                  </a:moveTo>
                  <a:cubicBezTo>
                    <a:pt x="29284" y="4201"/>
                    <a:pt x="294" y="36009"/>
                    <a:pt x="0" y="74183"/>
                  </a:cubicBezTo>
                  <a:lnTo>
                    <a:pt x="0" y="735697"/>
                  </a:lnTo>
                  <a:cubicBezTo>
                    <a:pt x="4709" y="753467"/>
                    <a:pt x="14777" y="769354"/>
                    <a:pt x="28834" y="781199"/>
                  </a:cubicBezTo>
                  <a:cubicBezTo>
                    <a:pt x="44641" y="793005"/>
                    <a:pt x="63749" y="799562"/>
                    <a:pt x="83474" y="799949"/>
                  </a:cubicBezTo>
                  <a:cubicBezTo>
                    <a:pt x="143956" y="804053"/>
                    <a:pt x="205682" y="803244"/>
                    <a:pt x="226483" y="802786"/>
                  </a:cubicBezTo>
                  <a:cubicBezTo>
                    <a:pt x="206945" y="793946"/>
                    <a:pt x="187278" y="782936"/>
                    <a:pt x="149150" y="761684"/>
                  </a:cubicBezTo>
                  <a:cubicBezTo>
                    <a:pt x="124820" y="750442"/>
                    <a:pt x="103303" y="733918"/>
                    <a:pt x="86162" y="713315"/>
                  </a:cubicBezTo>
                  <a:cubicBezTo>
                    <a:pt x="77406" y="701717"/>
                    <a:pt x="70546" y="688803"/>
                    <a:pt x="65840" y="675055"/>
                  </a:cubicBezTo>
                  <a:lnTo>
                    <a:pt x="65840" y="13562"/>
                  </a:lnTo>
                  <a:cubicBezTo>
                    <a:pt x="65899" y="9119"/>
                    <a:pt x="66375" y="4697"/>
                    <a:pt x="67254" y="31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6E57240-5142-34DF-E9FA-3CCC3F3A886C}"/>
                </a:ext>
              </a:extLst>
            </p:cNvPr>
            <p:cNvSpPr/>
            <p:nvPr/>
          </p:nvSpPr>
          <p:spPr>
            <a:xfrm>
              <a:off x="1495277" y="1156177"/>
              <a:ext cx="709429" cy="482387"/>
            </a:xfrm>
            <a:custGeom>
              <a:avLst/>
              <a:gdLst>
                <a:gd name="connsiteX0" fmla="*/ 684973 w 709429"/>
                <a:gd name="connsiteY0" fmla="*/ 0 h 482387"/>
                <a:gd name="connsiteX1" fmla="*/ 409832 w 709429"/>
                <a:gd name="connsiteY1" fmla="*/ 194650 h 482387"/>
                <a:gd name="connsiteX2" fmla="*/ 387763 w 709429"/>
                <a:gd name="connsiteY2" fmla="*/ 247579 h 482387"/>
                <a:gd name="connsiteX3" fmla="*/ 387763 w 709429"/>
                <a:gd name="connsiteY3" fmla="*/ 482387 h 482387"/>
                <a:gd name="connsiteX4" fmla="*/ 656751 w 709429"/>
                <a:gd name="connsiteY4" fmla="*/ 315348 h 482387"/>
                <a:gd name="connsiteX5" fmla="*/ 684973 w 709429"/>
                <a:gd name="connsiteY5" fmla="*/ 0 h 482387"/>
                <a:gd name="connsiteX6" fmla="*/ 315166 w 709429"/>
                <a:gd name="connsiteY6" fmla="*/ 481777 h 482387"/>
                <a:gd name="connsiteX7" fmla="*/ 315323 w 709429"/>
                <a:gd name="connsiteY7" fmla="*/ 481777 h 482387"/>
                <a:gd name="connsiteX8" fmla="*/ 315323 w 709429"/>
                <a:gd name="connsiteY8" fmla="*/ 247572 h 482387"/>
                <a:gd name="connsiteX9" fmla="*/ 293283 w 709429"/>
                <a:gd name="connsiteY9" fmla="*/ 194641 h 482387"/>
                <a:gd name="connsiteX10" fmla="*/ 23800 w 709429"/>
                <a:gd name="connsiteY10" fmla="*/ 1552 h 482387"/>
                <a:gd name="connsiteX11" fmla="*/ 51439 w 709429"/>
                <a:gd name="connsiteY11" fmla="*/ 313265 h 482387"/>
                <a:gd name="connsiteX12" fmla="*/ 315166 w 709429"/>
                <a:gd name="connsiteY12" fmla="*/ 481777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429" h="482387">
                  <a:moveTo>
                    <a:pt x="684973" y="0"/>
                  </a:moveTo>
                  <a:cubicBezTo>
                    <a:pt x="599450" y="23148"/>
                    <a:pt x="472656" y="75577"/>
                    <a:pt x="409832" y="194650"/>
                  </a:cubicBezTo>
                  <a:cubicBezTo>
                    <a:pt x="400876" y="211583"/>
                    <a:pt x="393489" y="229300"/>
                    <a:pt x="387763" y="247579"/>
                  </a:cubicBezTo>
                  <a:lnTo>
                    <a:pt x="387763" y="482387"/>
                  </a:lnTo>
                  <a:cubicBezTo>
                    <a:pt x="498698" y="472081"/>
                    <a:pt x="598323" y="410187"/>
                    <a:pt x="656751" y="315348"/>
                  </a:cubicBezTo>
                  <a:cubicBezTo>
                    <a:pt x="715181" y="220504"/>
                    <a:pt x="725625" y="103687"/>
                    <a:pt x="684973" y="0"/>
                  </a:cubicBezTo>
                  <a:close/>
                  <a:moveTo>
                    <a:pt x="315166" y="481777"/>
                  </a:moveTo>
                  <a:lnTo>
                    <a:pt x="315323" y="481777"/>
                  </a:lnTo>
                  <a:lnTo>
                    <a:pt x="315323" y="247572"/>
                  </a:lnTo>
                  <a:cubicBezTo>
                    <a:pt x="309598" y="229296"/>
                    <a:pt x="302222" y="211578"/>
                    <a:pt x="293283" y="194641"/>
                  </a:cubicBezTo>
                  <a:cubicBezTo>
                    <a:pt x="231850" y="78256"/>
                    <a:pt x="109168" y="25485"/>
                    <a:pt x="23800" y="1552"/>
                  </a:cubicBezTo>
                  <a:cubicBezTo>
                    <a:pt x="-15788" y="104133"/>
                    <a:pt x="-5595" y="219283"/>
                    <a:pt x="51439" y="313265"/>
                  </a:cubicBezTo>
                  <a:cubicBezTo>
                    <a:pt x="108489" y="407279"/>
                    <a:pt x="205908" y="469527"/>
                    <a:pt x="315166" y="4817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28F31E3-A44C-0DF9-9E86-B76955055413}"/>
              </a:ext>
            </a:extLst>
          </p:cNvPr>
          <p:cNvGrpSpPr/>
          <p:nvPr/>
        </p:nvGrpSpPr>
        <p:grpSpPr>
          <a:xfrm>
            <a:off x="1368717" y="3103082"/>
            <a:ext cx="523220" cy="523220"/>
            <a:chOff x="897294" y="672976"/>
            <a:chExt cx="1905000" cy="1905000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129FE10-CBC1-87B2-792E-2CA079BA2503}"/>
                </a:ext>
              </a:extLst>
            </p:cNvPr>
            <p:cNvSpPr/>
            <p:nvPr/>
          </p:nvSpPr>
          <p:spPr>
            <a:xfrm>
              <a:off x="897294" y="672976"/>
              <a:ext cx="1905000" cy="1905000"/>
            </a:xfrm>
            <a:custGeom>
              <a:avLst/>
              <a:gdLst>
                <a:gd name="connsiteX0" fmla="*/ 0 w 1905000"/>
                <a:gd name="connsiteY0" fmla="*/ 952500 h 1905000"/>
                <a:gd name="connsiteX1" fmla="*/ 952500 w 1905000"/>
                <a:gd name="connsiteY1" fmla="*/ 1905000 h 1905000"/>
                <a:gd name="connsiteX2" fmla="*/ 1905000 w 1905000"/>
                <a:gd name="connsiteY2" fmla="*/ 952500 h 1905000"/>
                <a:gd name="connsiteX3" fmla="*/ 952500 w 1905000"/>
                <a:gd name="connsiteY3" fmla="*/ 0 h 1905000"/>
                <a:gd name="connsiteX4" fmla="*/ 0 w 1905000"/>
                <a:gd name="connsiteY4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0" y="952500"/>
                  </a:moveTo>
                  <a:cubicBezTo>
                    <a:pt x="0" y="1478552"/>
                    <a:pt x="426448" y="1905000"/>
                    <a:pt x="952500" y="1905000"/>
                  </a:cubicBezTo>
                  <a:cubicBezTo>
                    <a:pt x="1478552" y="1905000"/>
                    <a:pt x="1905000" y="1478552"/>
                    <a:pt x="1905000" y="952500"/>
                  </a:cubicBezTo>
                  <a:cubicBezTo>
                    <a:pt x="1905000" y="426448"/>
                    <a:pt x="1478552" y="0"/>
                    <a:pt x="952500" y="0"/>
                  </a:cubicBezTo>
                  <a:cubicBezTo>
                    <a:pt x="426448" y="0"/>
                    <a:pt x="0" y="426448"/>
                    <a:pt x="0" y="952500"/>
                  </a:cubicBezTo>
                  <a:close/>
                </a:path>
              </a:pathLst>
            </a:custGeom>
            <a:solidFill>
              <a:srgbClr val="1A6CCC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31D38752-8EBA-248B-D09B-7FC338470293}"/>
                </a:ext>
              </a:extLst>
            </p:cNvPr>
            <p:cNvSpPr/>
            <p:nvPr/>
          </p:nvSpPr>
          <p:spPr>
            <a:xfrm>
              <a:off x="1372437" y="1141986"/>
              <a:ext cx="947032" cy="942322"/>
            </a:xfrm>
            <a:custGeom>
              <a:avLst/>
              <a:gdLst>
                <a:gd name="connsiteX0" fmla="*/ 510761 w 947032"/>
                <a:gd name="connsiteY0" fmla="*/ 496572 h 942322"/>
                <a:gd name="connsiteX1" fmla="*/ 510761 w 947032"/>
                <a:gd name="connsiteY1" fmla="*/ 867514 h 942322"/>
                <a:gd name="connsiteX2" fmla="*/ 585579 w 947032"/>
                <a:gd name="connsiteY2" fmla="*/ 942322 h 942322"/>
                <a:gd name="connsiteX3" fmla="*/ 784987 w 947032"/>
                <a:gd name="connsiteY3" fmla="*/ 865117 h 942322"/>
                <a:gd name="connsiteX4" fmla="*/ 863720 w 947032"/>
                <a:gd name="connsiteY4" fmla="*/ 823090 h 942322"/>
                <a:gd name="connsiteX5" fmla="*/ 926730 w 947032"/>
                <a:gd name="connsiteY5" fmla="*/ 774740 h 942322"/>
                <a:gd name="connsiteX6" fmla="*/ 947032 w 947032"/>
                <a:gd name="connsiteY6" fmla="*/ 736457 h 942322"/>
                <a:gd name="connsiteX7" fmla="*/ 947032 w 947032"/>
                <a:gd name="connsiteY7" fmla="*/ 74967 h 942322"/>
                <a:gd name="connsiteX8" fmla="*/ 872222 w 947032"/>
                <a:gd name="connsiteY8" fmla="*/ 156 h 942322"/>
                <a:gd name="connsiteX9" fmla="*/ 806715 w 947032"/>
                <a:gd name="connsiteY9" fmla="*/ 14643 h 942322"/>
                <a:gd name="connsiteX10" fmla="*/ 778622 w 947032"/>
                <a:gd name="connsiteY10" fmla="*/ 329226 h 942322"/>
                <a:gd name="connsiteX11" fmla="*/ 510761 w 947032"/>
                <a:gd name="connsiteY11" fmla="*/ 496572 h 942322"/>
                <a:gd name="connsiteX12" fmla="*/ 74812 w 947032"/>
                <a:gd name="connsiteY12" fmla="*/ 0 h 942322"/>
                <a:gd name="connsiteX13" fmla="*/ 0 w 947032"/>
                <a:gd name="connsiteY13" fmla="*/ 74808 h 942322"/>
                <a:gd name="connsiteX14" fmla="*/ 0 w 947032"/>
                <a:gd name="connsiteY14" fmla="*/ 736299 h 942322"/>
                <a:gd name="connsiteX15" fmla="*/ 20326 w 947032"/>
                <a:gd name="connsiteY15" fmla="*/ 774561 h 942322"/>
                <a:gd name="connsiteX16" fmla="*/ 84423 w 947032"/>
                <a:gd name="connsiteY16" fmla="*/ 823087 h 942322"/>
                <a:gd name="connsiteX17" fmla="*/ 163179 w 947032"/>
                <a:gd name="connsiteY17" fmla="*/ 865116 h 942322"/>
                <a:gd name="connsiteX18" fmla="*/ 362571 w 947032"/>
                <a:gd name="connsiteY18" fmla="*/ 942320 h 942322"/>
                <a:gd name="connsiteX19" fmla="*/ 437380 w 947032"/>
                <a:gd name="connsiteY19" fmla="*/ 867512 h 942322"/>
                <a:gd name="connsiteX20" fmla="*/ 437380 w 947032"/>
                <a:gd name="connsiteY20" fmla="*/ 495970 h 942322"/>
                <a:gd name="connsiteX21" fmla="*/ 173671 w 947032"/>
                <a:gd name="connsiteY21" fmla="*/ 327463 h 942322"/>
                <a:gd name="connsiteX22" fmla="*/ 146010 w 947032"/>
                <a:gd name="connsiteY22" fmla="*/ 15750 h 942322"/>
                <a:gd name="connsiteX23" fmla="*/ 74812 w 947032"/>
                <a:gd name="connsiteY23" fmla="*/ 0 h 9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7032" h="942322">
                  <a:moveTo>
                    <a:pt x="510761" y="496572"/>
                  </a:moveTo>
                  <a:lnTo>
                    <a:pt x="510761" y="867514"/>
                  </a:lnTo>
                  <a:cubicBezTo>
                    <a:pt x="510938" y="908748"/>
                    <a:pt x="544337" y="942143"/>
                    <a:pt x="585579" y="942322"/>
                  </a:cubicBezTo>
                  <a:cubicBezTo>
                    <a:pt x="626546" y="928133"/>
                    <a:pt x="707175" y="899458"/>
                    <a:pt x="784987" y="865117"/>
                  </a:cubicBezTo>
                  <a:cubicBezTo>
                    <a:pt x="805125" y="856164"/>
                    <a:pt x="824988" y="845132"/>
                    <a:pt x="863720" y="823090"/>
                  </a:cubicBezTo>
                  <a:cubicBezTo>
                    <a:pt x="888041" y="811831"/>
                    <a:pt x="909561" y="795319"/>
                    <a:pt x="926730" y="774740"/>
                  </a:cubicBezTo>
                  <a:cubicBezTo>
                    <a:pt x="935465" y="763124"/>
                    <a:pt x="942317" y="750205"/>
                    <a:pt x="947032" y="736457"/>
                  </a:cubicBezTo>
                  <a:lnTo>
                    <a:pt x="947032" y="74967"/>
                  </a:lnTo>
                  <a:cubicBezTo>
                    <a:pt x="946878" y="33726"/>
                    <a:pt x="913470" y="337"/>
                    <a:pt x="872222" y="156"/>
                  </a:cubicBezTo>
                  <a:cubicBezTo>
                    <a:pt x="850160" y="3897"/>
                    <a:pt x="828297" y="8732"/>
                    <a:pt x="806715" y="14643"/>
                  </a:cubicBezTo>
                  <a:cubicBezTo>
                    <a:pt x="847161" y="118103"/>
                    <a:pt x="836758" y="234559"/>
                    <a:pt x="778622" y="329226"/>
                  </a:cubicBezTo>
                  <a:cubicBezTo>
                    <a:pt x="720510" y="423909"/>
                    <a:pt x="621352" y="485859"/>
                    <a:pt x="510761" y="496572"/>
                  </a:cubicBezTo>
                  <a:close/>
                  <a:moveTo>
                    <a:pt x="74812" y="0"/>
                  </a:moveTo>
                  <a:cubicBezTo>
                    <a:pt x="33570" y="154"/>
                    <a:pt x="180" y="33570"/>
                    <a:pt x="0" y="74808"/>
                  </a:cubicBezTo>
                  <a:lnTo>
                    <a:pt x="0" y="736299"/>
                  </a:lnTo>
                  <a:cubicBezTo>
                    <a:pt x="4709" y="750049"/>
                    <a:pt x="11568" y="762964"/>
                    <a:pt x="20326" y="774561"/>
                  </a:cubicBezTo>
                  <a:cubicBezTo>
                    <a:pt x="37767" y="795358"/>
                    <a:pt x="59699" y="811917"/>
                    <a:pt x="84423" y="823087"/>
                  </a:cubicBezTo>
                  <a:cubicBezTo>
                    <a:pt x="123950" y="845128"/>
                    <a:pt x="143800" y="856324"/>
                    <a:pt x="163179" y="865116"/>
                  </a:cubicBezTo>
                  <a:cubicBezTo>
                    <a:pt x="240971" y="899456"/>
                    <a:pt x="321619" y="928131"/>
                    <a:pt x="362571" y="942320"/>
                  </a:cubicBezTo>
                  <a:cubicBezTo>
                    <a:pt x="403810" y="942138"/>
                    <a:pt x="437201" y="908746"/>
                    <a:pt x="437380" y="867512"/>
                  </a:cubicBezTo>
                  <a:lnTo>
                    <a:pt x="437380" y="495970"/>
                  </a:lnTo>
                  <a:cubicBezTo>
                    <a:pt x="328120" y="483719"/>
                    <a:pt x="230702" y="421468"/>
                    <a:pt x="173671" y="327463"/>
                  </a:cubicBezTo>
                  <a:cubicBezTo>
                    <a:pt x="116618" y="233482"/>
                    <a:pt x="106420" y="118326"/>
                    <a:pt x="146010" y="15750"/>
                  </a:cubicBezTo>
                  <a:cubicBezTo>
                    <a:pt x="122566" y="9270"/>
                    <a:pt x="98801" y="4013"/>
                    <a:pt x="74812" y="0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9DDE9AC3-973A-8873-C2D3-98A2C7FAFC11}"/>
                </a:ext>
              </a:extLst>
            </p:cNvPr>
            <p:cNvSpPr/>
            <p:nvPr/>
          </p:nvSpPr>
          <p:spPr>
            <a:xfrm>
              <a:off x="1273373" y="1230170"/>
              <a:ext cx="1153192" cy="803172"/>
            </a:xfrm>
            <a:custGeom>
              <a:avLst/>
              <a:gdLst>
                <a:gd name="connsiteX0" fmla="*/ 1067060 w 1153192"/>
                <a:gd name="connsiteY0" fmla="*/ 712996 h 803172"/>
                <a:gd name="connsiteX1" fmla="*/ 1004045 w 1153192"/>
                <a:gd name="connsiteY1" fmla="*/ 761373 h 803172"/>
                <a:gd name="connsiteX2" fmla="*/ 926712 w 1153192"/>
                <a:gd name="connsiteY2" fmla="*/ 802476 h 803172"/>
                <a:gd name="connsiteX3" fmla="*/ 1069719 w 1153192"/>
                <a:gd name="connsiteY3" fmla="*/ 799635 h 803172"/>
                <a:gd name="connsiteX4" fmla="*/ 1124385 w 1153192"/>
                <a:gd name="connsiteY4" fmla="*/ 780914 h 803172"/>
                <a:gd name="connsiteX5" fmla="*/ 1153193 w 1153192"/>
                <a:gd name="connsiteY5" fmla="*/ 735691 h 803172"/>
                <a:gd name="connsiteX6" fmla="*/ 1153193 w 1153192"/>
                <a:gd name="connsiteY6" fmla="*/ 74182 h 803172"/>
                <a:gd name="connsiteX7" fmla="*/ 1085939 w 1153192"/>
                <a:gd name="connsiteY7" fmla="*/ 0 h 803172"/>
                <a:gd name="connsiteX8" fmla="*/ 1087359 w 1153192"/>
                <a:gd name="connsiteY8" fmla="*/ 13244 h 803172"/>
                <a:gd name="connsiteX9" fmla="*/ 1087359 w 1153192"/>
                <a:gd name="connsiteY9" fmla="*/ 674735 h 803172"/>
                <a:gd name="connsiteX10" fmla="*/ 1067060 w 1153192"/>
                <a:gd name="connsiteY10" fmla="*/ 712996 h 803172"/>
                <a:gd name="connsiteX11" fmla="*/ 67254 w 1153192"/>
                <a:gd name="connsiteY11" fmla="*/ 316 h 803172"/>
                <a:gd name="connsiteX12" fmla="*/ 0 w 1153192"/>
                <a:gd name="connsiteY12" fmla="*/ 74183 h 803172"/>
                <a:gd name="connsiteX13" fmla="*/ 0 w 1153192"/>
                <a:gd name="connsiteY13" fmla="*/ 735697 h 803172"/>
                <a:gd name="connsiteX14" fmla="*/ 28834 w 1153192"/>
                <a:gd name="connsiteY14" fmla="*/ 781199 h 803172"/>
                <a:gd name="connsiteX15" fmla="*/ 83474 w 1153192"/>
                <a:gd name="connsiteY15" fmla="*/ 799949 h 803172"/>
                <a:gd name="connsiteX16" fmla="*/ 226483 w 1153192"/>
                <a:gd name="connsiteY16" fmla="*/ 802786 h 803172"/>
                <a:gd name="connsiteX17" fmla="*/ 149150 w 1153192"/>
                <a:gd name="connsiteY17" fmla="*/ 761684 h 803172"/>
                <a:gd name="connsiteX18" fmla="*/ 86162 w 1153192"/>
                <a:gd name="connsiteY18" fmla="*/ 713315 h 803172"/>
                <a:gd name="connsiteX19" fmla="*/ 65840 w 1153192"/>
                <a:gd name="connsiteY19" fmla="*/ 675055 h 803172"/>
                <a:gd name="connsiteX20" fmla="*/ 65840 w 1153192"/>
                <a:gd name="connsiteY20" fmla="*/ 13562 h 803172"/>
                <a:gd name="connsiteX21" fmla="*/ 67254 w 1153192"/>
                <a:gd name="connsiteY21" fmla="*/ 316 h 8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3192" h="803172">
                  <a:moveTo>
                    <a:pt x="1067060" y="712996"/>
                  </a:moveTo>
                  <a:cubicBezTo>
                    <a:pt x="1049910" y="733604"/>
                    <a:pt x="1028384" y="750129"/>
                    <a:pt x="1004045" y="761373"/>
                  </a:cubicBezTo>
                  <a:cubicBezTo>
                    <a:pt x="965943" y="782624"/>
                    <a:pt x="946244" y="793635"/>
                    <a:pt x="926712" y="802476"/>
                  </a:cubicBezTo>
                  <a:cubicBezTo>
                    <a:pt x="947512" y="802476"/>
                    <a:pt x="1009254" y="803746"/>
                    <a:pt x="1069719" y="799635"/>
                  </a:cubicBezTo>
                  <a:cubicBezTo>
                    <a:pt x="1089448" y="799248"/>
                    <a:pt x="1108561" y="792701"/>
                    <a:pt x="1124385" y="780914"/>
                  </a:cubicBezTo>
                  <a:cubicBezTo>
                    <a:pt x="1138375" y="769131"/>
                    <a:pt x="1148427" y="753351"/>
                    <a:pt x="1153193" y="735691"/>
                  </a:cubicBezTo>
                  <a:lnTo>
                    <a:pt x="1153193" y="74182"/>
                  </a:lnTo>
                  <a:cubicBezTo>
                    <a:pt x="1153076" y="35897"/>
                    <a:pt x="1124045" y="3886"/>
                    <a:pt x="1085939" y="0"/>
                  </a:cubicBezTo>
                  <a:cubicBezTo>
                    <a:pt x="1086819" y="4379"/>
                    <a:pt x="1087296" y="8801"/>
                    <a:pt x="1087359" y="13244"/>
                  </a:cubicBezTo>
                  <a:lnTo>
                    <a:pt x="1087359" y="674735"/>
                  </a:lnTo>
                  <a:cubicBezTo>
                    <a:pt x="1082652" y="688479"/>
                    <a:pt x="1075800" y="701392"/>
                    <a:pt x="1067060" y="712996"/>
                  </a:cubicBezTo>
                  <a:close/>
                  <a:moveTo>
                    <a:pt x="67254" y="316"/>
                  </a:moveTo>
                  <a:cubicBezTo>
                    <a:pt x="29284" y="4201"/>
                    <a:pt x="294" y="36009"/>
                    <a:pt x="0" y="74183"/>
                  </a:cubicBezTo>
                  <a:lnTo>
                    <a:pt x="0" y="735697"/>
                  </a:lnTo>
                  <a:cubicBezTo>
                    <a:pt x="4709" y="753467"/>
                    <a:pt x="14777" y="769354"/>
                    <a:pt x="28834" y="781199"/>
                  </a:cubicBezTo>
                  <a:cubicBezTo>
                    <a:pt x="44641" y="793005"/>
                    <a:pt x="63749" y="799562"/>
                    <a:pt x="83474" y="799949"/>
                  </a:cubicBezTo>
                  <a:cubicBezTo>
                    <a:pt x="143956" y="804053"/>
                    <a:pt x="205682" y="803244"/>
                    <a:pt x="226483" y="802786"/>
                  </a:cubicBezTo>
                  <a:cubicBezTo>
                    <a:pt x="206945" y="793946"/>
                    <a:pt x="187278" y="782936"/>
                    <a:pt x="149150" y="761684"/>
                  </a:cubicBezTo>
                  <a:cubicBezTo>
                    <a:pt x="124820" y="750442"/>
                    <a:pt x="103303" y="733918"/>
                    <a:pt x="86162" y="713315"/>
                  </a:cubicBezTo>
                  <a:cubicBezTo>
                    <a:pt x="77406" y="701717"/>
                    <a:pt x="70546" y="688803"/>
                    <a:pt x="65840" y="675055"/>
                  </a:cubicBezTo>
                  <a:lnTo>
                    <a:pt x="65840" y="13562"/>
                  </a:lnTo>
                  <a:cubicBezTo>
                    <a:pt x="65899" y="9119"/>
                    <a:pt x="66375" y="4697"/>
                    <a:pt x="67254" y="31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4CF629A9-60ED-4718-E066-131176B7D9B5}"/>
                </a:ext>
              </a:extLst>
            </p:cNvPr>
            <p:cNvSpPr/>
            <p:nvPr/>
          </p:nvSpPr>
          <p:spPr>
            <a:xfrm>
              <a:off x="1495277" y="1156177"/>
              <a:ext cx="709429" cy="482387"/>
            </a:xfrm>
            <a:custGeom>
              <a:avLst/>
              <a:gdLst>
                <a:gd name="connsiteX0" fmla="*/ 684973 w 709429"/>
                <a:gd name="connsiteY0" fmla="*/ 0 h 482387"/>
                <a:gd name="connsiteX1" fmla="*/ 409832 w 709429"/>
                <a:gd name="connsiteY1" fmla="*/ 194650 h 482387"/>
                <a:gd name="connsiteX2" fmla="*/ 387763 w 709429"/>
                <a:gd name="connsiteY2" fmla="*/ 247579 h 482387"/>
                <a:gd name="connsiteX3" fmla="*/ 387763 w 709429"/>
                <a:gd name="connsiteY3" fmla="*/ 482387 h 482387"/>
                <a:gd name="connsiteX4" fmla="*/ 656751 w 709429"/>
                <a:gd name="connsiteY4" fmla="*/ 315348 h 482387"/>
                <a:gd name="connsiteX5" fmla="*/ 684973 w 709429"/>
                <a:gd name="connsiteY5" fmla="*/ 0 h 482387"/>
                <a:gd name="connsiteX6" fmla="*/ 315166 w 709429"/>
                <a:gd name="connsiteY6" fmla="*/ 481777 h 482387"/>
                <a:gd name="connsiteX7" fmla="*/ 315323 w 709429"/>
                <a:gd name="connsiteY7" fmla="*/ 481777 h 482387"/>
                <a:gd name="connsiteX8" fmla="*/ 315323 w 709429"/>
                <a:gd name="connsiteY8" fmla="*/ 247572 h 482387"/>
                <a:gd name="connsiteX9" fmla="*/ 293283 w 709429"/>
                <a:gd name="connsiteY9" fmla="*/ 194641 h 482387"/>
                <a:gd name="connsiteX10" fmla="*/ 23800 w 709429"/>
                <a:gd name="connsiteY10" fmla="*/ 1552 h 482387"/>
                <a:gd name="connsiteX11" fmla="*/ 51439 w 709429"/>
                <a:gd name="connsiteY11" fmla="*/ 313265 h 482387"/>
                <a:gd name="connsiteX12" fmla="*/ 315166 w 709429"/>
                <a:gd name="connsiteY12" fmla="*/ 481777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429" h="482387">
                  <a:moveTo>
                    <a:pt x="684973" y="0"/>
                  </a:moveTo>
                  <a:cubicBezTo>
                    <a:pt x="599450" y="23148"/>
                    <a:pt x="472656" y="75577"/>
                    <a:pt x="409832" y="194650"/>
                  </a:cubicBezTo>
                  <a:cubicBezTo>
                    <a:pt x="400876" y="211583"/>
                    <a:pt x="393489" y="229300"/>
                    <a:pt x="387763" y="247579"/>
                  </a:cubicBezTo>
                  <a:lnTo>
                    <a:pt x="387763" y="482387"/>
                  </a:lnTo>
                  <a:cubicBezTo>
                    <a:pt x="498698" y="472081"/>
                    <a:pt x="598323" y="410187"/>
                    <a:pt x="656751" y="315348"/>
                  </a:cubicBezTo>
                  <a:cubicBezTo>
                    <a:pt x="715181" y="220504"/>
                    <a:pt x="725625" y="103687"/>
                    <a:pt x="684973" y="0"/>
                  </a:cubicBezTo>
                  <a:close/>
                  <a:moveTo>
                    <a:pt x="315166" y="481777"/>
                  </a:moveTo>
                  <a:lnTo>
                    <a:pt x="315323" y="481777"/>
                  </a:lnTo>
                  <a:lnTo>
                    <a:pt x="315323" y="247572"/>
                  </a:lnTo>
                  <a:cubicBezTo>
                    <a:pt x="309598" y="229296"/>
                    <a:pt x="302222" y="211578"/>
                    <a:pt x="293283" y="194641"/>
                  </a:cubicBezTo>
                  <a:cubicBezTo>
                    <a:pt x="231850" y="78256"/>
                    <a:pt x="109168" y="25485"/>
                    <a:pt x="23800" y="1552"/>
                  </a:cubicBezTo>
                  <a:cubicBezTo>
                    <a:pt x="-15788" y="104133"/>
                    <a:pt x="-5595" y="219283"/>
                    <a:pt x="51439" y="313265"/>
                  </a:cubicBezTo>
                  <a:cubicBezTo>
                    <a:pt x="108489" y="407279"/>
                    <a:pt x="205908" y="469527"/>
                    <a:pt x="315166" y="4817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74FDA4CD-67B5-05BE-21AF-364402E44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446" y="734508"/>
            <a:ext cx="3007282" cy="242937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7357" y="996226"/>
            <a:ext cx="38397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网络访问，问题分析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67F0D3-44CC-F216-B6F4-2C28D3DE64CB}"/>
              </a:ext>
            </a:extLst>
          </p:cNvPr>
          <p:cNvGrpSpPr/>
          <p:nvPr/>
        </p:nvGrpSpPr>
        <p:grpSpPr>
          <a:xfrm>
            <a:off x="1343596" y="981960"/>
            <a:ext cx="523220" cy="523220"/>
            <a:chOff x="897294" y="672976"/>
            <a:chExt cx="1905000" cy="1905000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265FABF-9716-D71B-5D5B-FC7D9E1BFE87}"/>
                </a:ext>
              </a:extLst>
            </p:cNvPr>
            <p:cNvSpPr/>
            <p:nvPr/>
          </p:nvSpPr>
          <p:spPr>
            <a:xfrm>
              <a:off x="897294" y="672976"/>
              <a:ext cx="1905000" cy="1905000"/>
            </a:xfrm>
            <a:custGeom>
              <a:avLst/>
              <a:gdLst>
                <a:gd name="connsiteX0" fmla="*/ 0 w 1905000"/>
                <a:gd name="connsiteY0" fmla="*/ 952500 h 1905000"/>
                <a:gd name="connsiteX1" fmla="*/ 952500 w 1905000"/>
                <a:gd name="connsiteY1" fmla="*/ 1905000 h 1905000"/>
                <a:gd name="connsiteX2" fmla="*/ 1905000 w 1905000"/>
                <a:gd name="connsiteY2" fmla="*/ 952500 h 1905000"/>
                <a:gd name="connsiteX3" fmla="*/ 952500 w 1905000"/>
                <a:gd name="connsiteY3" fmla="*/ 0 h 1905000"/>
                <a:gd name="connsiteX4" fmla="*/ 0 w 1905000"/>
                <a:gd name="connsiteY4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0" y="952500"/>
                  </a:moveTo>
                  <a:cubicBezTo>
                    <a:pt x="0" y="1478552"/>
                    <a:pt x="426448" y="1905000"/>
                    <a:pt x="952500" y="1905000"/>
                  </a:cubicBezTo>
                  <a:cubicBezTo>
                    <a:pt x="1478552" y="1905000"/>
                    <a:pt x="1905000" y="1478552"/>
                    <a:pt x="1905000" y="952500"/>
                  </a:cubicBezTo>
                  <a:cubicBezTo>
                    <a:pt x="1905000" y="426448"/>
                    <a:pt x="1478552" y="0"/>
                    <a:pt x="952500" y="0"/>
                  </a:cubicBezTo>
                  <a:cubicBezTo>
                    <a:pt x="426448" y="0"/>
                    <a:pt x="0" y="426448"/>
                    <a:pt x="0" y="952500"/>
                  </a:cubicBezTo>
                  <a:close/>
                </a:path>
              </a:pathLst>
            </a:custGeom>
            <a:solidFill>
              <a:srgbClr val="1A6CCC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BD08BD0-2C06-378C-2D58-14A631C8F9BA}"/>
                </a:ext>
              </a:extLst>
            </p:cNvPr>
            <p:cNvSpPr/>
            <p:nvPr/>
          </p:nvSpPr>
          <p:spPr>
            <a:xfrm>
              <a:off x="1372437" y="1141986"/>
              <a:ext cx="947032" cy="942322"/>
            </a:xfrm>
            <a:custGeom>
              <a:avLst/>
              <a:gdLst>
                <a:gd name="connsiteX0" fmla="*/ 510761 w 947032"/>
                <a:gd name="connsiteY0" fmla="*/ 496572 h 942322"/>
                <a:gd name="connsiteX1" fmla="*/ 510761 w 947032"/>
                <a:gd name="connsiteY1" fmla="*/ 867514 h 942322"/>
                <a:gd name="connsiteX2" fmla="*/ 585579 w 947032"/>
                <a:gd name="connsiteY2" fmla="*/ 942322 h 942322"/>
                <a:gd name="connsiteX3" fmla="*/ 784987 w 947032"/>
                <a:gd name="connsiteY3" fmla="*/ 865117 h 942322"/>
                <a:gd name="connsiteX4" fmla="*/ 863720 w 947032"/>
                <a:gd name="connsiteY4" fmla="*/ 823090 h 942322"/>
                <a:gd name="connsiteX5" fmla="*/ 926730 w 947032"/>
                <a:gd name="connsiteY5" fmla="*/ 774740 h 942322"/>
                <a:gd name="connsiteX6" fmla="*/ 947032 w 947032"/>
                <a:gd name="connsiteY6" fmla="*/ 736457 h 942322"/>
                <a:gd name="connsiteX7" fmla="*/ 947032 w 947032"/>
                <a:gd name="connsiteY7" fmla="*/ 74967 h 942322"/>
                <a:gd name="connsiteX8" fmla="*/ 872222 w 947032"/>
                <a:gd name="connsiteY8" fmla="*/ 156 h 942322"/>
                <a:gd name="connsiteX9" fmla="*/ 806715 w 947032"/>
                <a:gd name="connsiteY9" fmla="*/ 14643 h 942322"/>
                <a:gd name="connsiteX10" fmla="*/ 778622 w 947032"/>
                <a:gd name="connsiteY10" fmla="*/ 329226 h 942322"/>
                <a:gd name="connsiteX11" fmla="*/ 510761 w 947032"/>
                <a:gd name="connsiteY11" fmla="*/ 496572 h 942322"/>
                <a:gd name="connsiteX12" fmla="*/ 74812 w 947032"/>
                <a:gd name="connsiteY12" fmla="*/ 0 h 942322"/>
                <a:gd name="connsiteX13" fmla="*/ 0 w 947032"/>
                <a:gd name="connsiteY13" fmla="*/ 74808 h 942322"/>
                <a:gd name="connsiteX14" fmla="*/ 0 w 947032"/>
                <a:gd name="connsiteY14" fmla="*/ 736299 h 942322"/>
                <a:gd name="connsiteX15" fmla="*/ 20326 w 947032"/>
                <a:gd name="connsiteY15" fmla="*/ 774561 h 942322"/>
                <a:gd name="connsiteX16" fmla="*/ 84423 w 947032"/>
                <a:gd name="connsiteY16" fmla="*/ 823087 h 942322"/>
                <a:gd name="connsiteX17" fmla="*/ 163179 w 947032"/>
                <a:gd name="connsiteY17" fmla="*/ 865116 h 942322"/>
                <a:gd name="connsiteX18" fmla="*/ 362571 w 947032"/>
                <a:gd name="connsiteY18" fmla="*/ 942320 h 942322"/>
                <a:gd name="connsiteX19" fmla="*/ 437380 w 947032"/>
                <a:gd name="connsiteY19" fmla="*/ 867512 h 942322"/>
                <a:gd name="connsiteX20" fmla="*/ 437380 w 947032"/>
                <a:gd name="connsiteY20" fmla="*/ 495970 h 942322"/>
                <a:gd name="connsiteX21" fmla="*/ 173671 w 947032"/>
                <a:gd name="connsiteY21" fmla="*/ 327463 h 942322"/>
                <a:gd name="connsiteX22" fmla="*/ 146010 w 947032"/>
                <a:gd name="connsiteY22" fmla="*/ 15750 h 942322"/>
                <a:gd name="connsiteX23" fmla="*/ 74812 w 947032"/>
                <a:gd name="connsiteY23" fmla="*/ 0 h 9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7032" h="942322">
                  <a:moveTo>
                    <a:pt x="510761" y="496572"/>
                  </a:moveTo>
                  <a:lnTo>
                    <a:pt x="510761" y="867514"/>
                  </a:lnTo>
                  <a:cubicBezTo>
                    <a:pt x="510938" y="908748"/>
                    <a:pt x="544337" y="942143"/>
                    <a:pt x="585579" y="942322"/>
                  </a:cubicBezTo>
                  <a:cubicBezTo>
                    <a:pt x="626546" y="928133"/>
                    <a:pt x="707175" y="899458"/>
                    <a:pt x="784987" y="865117"/>
                  </a:cubicBezTo>
                  <a:cubicBezTo>
                    <a:pt x="805125" y="856164"/>
                    <a:pt x="824988" y="845132"/>
                    <a:pt x="863720" y="823090"/>
                  </a:cubicBezTo>
                  <a:cubicBezTo>
                    <a:pt x="888041" y="811831"/>
                    <a:pt x="909561" y="795319"/>
                    <a:pt x="926730" y="774740"/>
                  </a:cubicBezTo>
                  <a:cubicBezTo>
                    <a:pt x="935465" y="763124"/>
                    <a:pt x="942317" y="750205"/>
                    <a:pt x="947032" y="736457"/>
                  </a:cubicBezTo>
                  <a:lnTo>
                    <a:pt x="947032" y="74967"/>
                  </a:lnTo>
                  <a:cubicBezTo>
                    <a:pt x="946878" y="33726"/>
                    <a:pt x="913470" y="337"/>
                    <a:pt x="872222" y="156"/>
                  </a:cubicBezTo>
                  <a:cubicBezTo>
                    <a:pt x="850160" y="3897"/>
                    <a:pt x="828297" y="8732"/>
                    <a:pt x="806715" y="14643"/>
                  </a:cubicBezTo>
                  <a:cubicBezTo>
                    <a:pt x="847161" y="118103"/>
                    <a:pt x="836758" y="234559"/>
                    <a:pt x="778622" y="329226"/>
                  </a:cubicBezTo>
                  <a:cubicBezTo>
                    <a:pt x="720510" y="423909"/>
                    <a:pt x="621352" y="485859"/>
                    <a:pt x="510761" y="496572"/>
                  </a:cubicBezTo>
                  <a:close/>
                  <a:moveTo>
                    <a:pt x="74812" y="0"/>
                  </a:moveTo>
                  <a:cubicBezTo>
                    <a:pt x="33570" y="154"/>
                    <a:pt x="180" y="33570"/>
                    <a:pt x="0" y="74808"/>
                  </a:cubicBezTo>
                  <a:lnTo>
                    <a:pt x="0" y="736299"/>
                  </a:lnTo>
                  <a:cubicBezTo>
                    <a:pt x="4709" y="750049"/>
                    <a:pt x="11568" y="762964"/>
                    <a:pt x="20326" y="774561"/>
                  </a:cubicBezTo>
                  <a:cubicBezTo>
                    <a:pt x="37767" y="795358"/>
                    <a:pt x="59699" y="811917"/>
                    <a:pt x="84423" y="823087"/>
                  </a:cubicBezTo>
                  <a:cubicBezTo>
                    <a:pt x="123950" y="845128"/>
                    <a:pt x="143800" y="856324"/>
                    <a:pt x="163179" y="865116"/>
                  </a:cubicBezTo>
                  <a:cubicBezTo>
                    <a:pt x="240971" y="899456"/>
                    <a:pt x="321619" y="928131"/>
                    <a:pt x="362571" y="942320"/>
                  </a:cubicBezTo>
                  <a:cubicBezTo>
                    <a:pt x="403810" y="942138"/>
                    <a:pt x="437201" y="908746"/>
                    <a:pt x="437380" y="867512"/>
                  </a:cubicBezTo>
                  <a:lnTo>
                    <a:pt x="437380" y="495970"/>
                  </a:lnTo>
                  <a:cubicBezTo>
                    <a:pt x="328120" y="483719"/>
                    <a:pt x="230702" y="421468"/>
                    <a:pt x="173671" y="327463"/>
                  </a:cubicBezTo>
                  <a:cubicBezTo>
                    <a:pt x="116618" y="233482"/>
                    <a:pt x="106420" y="118326"/>
                    <a:pt x="146010" y="15750"/>
                  </a:cubicBezTo>
                  <a:cubicBezTo>
                    <a:pt x="122566" y="9270"/>
                    <a:pt x="98801" y="4013"/>
                    <a:pt x="74812" y="0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1C4D2C6-3A63-05BB-06A2-ED17EA967A43}"/>
                </a:ext>
              </a:extLst>
            </p:cNvPr>
            <p:cNvSpPr/>
            <p:nvPr/>
          </p:nvSpPr>
          <p:spPr>
            <a:xfrm>
              <a:off x="1273373" y="1230170"/>
              <a:ext cx="1153192" cy="803172"/>
            </a:xfrm>
            <a:custGeom>
              <a:avLst/>
              <a:gdLst>
                <a:gd name="connsiteX0" fmla="*/ 1067060 w 1153192"/>
                <a:gd name="connsiteY0" fmla="*/ 712996 h 803172"/>
                <a:gd name="connsiteX1" fmla="*/ 1004045 w 1153192"/>
                <a:gd name="connsiteY1" fmla="*/ 761373 h 803172"/>
                <a:gd name="connsiteX2" fmla="*/ 926712 w 1153192"/>
                <a:gd name="connsiteY2" fmla="*/ 802476 h 803172"/>
                <a:gd name="connsiteX3" fmla="*/ 1069719 w 1153192"/>
                <a:gd name="connsiteY3" fmla="*/ 799635 h 803172"/>
                <a:gd name="connsiteX4" fmla="*/ 1124385 w 1153192"/>
                <a:gd name="connsiteY4" fmla="*/ 780914 h 803172"/>
                <a:gd name="connsiteX5" fmla="*/ 1153193 w 1153192"/>
                <a:gd name="connsiteY5" fmla="*/ 735691 h 803172"/>
                <a:gd name="connsiteX6" fmla="*/ 1153193 w 1153192"/>
                <a:gd name="connsiteY6" fmla="*/ 74182 h 803172"/>
                <a:gd name="connsiteX7" fmla="*/ 1085939 w 1153192"/>
                <a:gd name="connsiteY7" fmla="*/ 0 h 803172"/>
                <a:gd name="connsiteX8" fmla="*/ 1087359 w 1153192"/>
                <a:gd name="connsiteY8" fmla="*/ 13244 h 803172"/>
                <a:gd name="connsiteX9" fmla="*/ 1087359 w 1153192"/>
                <a:gd name="connsiteY9" fmla="*/ 674735 h 803172"/>
                <a:gd name="connsiteX10" fmla="*/ 1067060 w 1153192"/>
                <a:gd name="connsiteY10" fmla="*/ 712996 h 803172"/>
                <a:gd name="connsiteX11" fmla="*/ 67254 w 1153192"/>
                <a:gd name="connsiteY11" fmla="*/ 316 h 803172"/>
                <a:gd name="connsiteX12" fmla="*/ 0 w 1153192"/>
                <a:gd name="connsiteY12" fmla="*/ 74183 h 803172"/>
                <a:gd name="connsiteX13" fmla="*/ 0 w 1153192"/>
                <a:gd name="connsiteY13" fmla="*/ 735697 h 803172"/>
                <a:gd name="connsiteX14" fmla="*/ 28834 w 1153192"/>
                <a:gd name="connsiteY14" fmla="*/ 781199 h 803172"/>
                <a:gd name="connsiteX15" fmla="*/ 83474 w 1153192"/>
                <a:gd name="connsiteY15" fmla="*/ 799949 h 803172"/>
                <a:gd name="connsiteX16" fmla="*/ 226483 w 1153192"/>
                <a:gd name="connsiteY16" fmla="*/ 802786 h 803172"/>
                <a:gd name="connsiteX17" fmla="*/ 149150 w 1153192"/>
                <a:gd name="connsiteY17" fmla="*/ 761684 h 803172"/>
                <a:gd name="connsiteX18" fmla="*/ 86162 w 1153192"/>
                <a:gd name="connsiteY18" fmla="*/ 713315 h 803172"/>
                <a:gd name="connsiteX19" fmla="*/ 65840 w 1153192"/>
                <a:gd name="connsiteY19" fmla="*/ 675055 h 803172"/>
                <a:gd name="connsiteX20" fmla="*/ 65840 w 1153192"/>
                <a:gd name="connsiteY20" fmla="*/ 13562 h 803172"/>
                <a:gd name="connsiteX21" fmla="*/ 67254 w 1153192"/>
                <a:gd name="connsiteY21" fmla="*/ 316 h 8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3192" h="803172">
                  <a:moveTo>
                    <a:pt x="1067060" y="712996"/>
                  </a:moveTo>
                  <a:cubicBezTo>
                    <a:pt x="1049910" y="733604"/>
                    <a:pt x="1028384" y="750129"/>
                    <a:pt x="1004045" y="761373"/>
                  </a:cubicBezTo>
                  <a:cubicBezTo>
                    <a:pt x="965943" y="782624"/>
                    <a:pt x="946244" y="793635"/>
                    <a:pt x="926712" y="802476"/>
                  </a:cubicBezTo>
                  <a:cubicBezTo>
                    <a:pt x="947512" y="802476"/>
                    <a:pt x="1009254" y="803746"/>
                    <a:pt x="1069719" y="799635"/>
                  </a:cubicBezTo>
                  <a:cubicBezTo>
                    <a:pt x="1089448" y="799248"/>
                    <a:pt x="1108561" y="792701"/>
                    <a:pt x="1124385" y="780914"/>
                  </a:cubicBezTo>
                  <a:cubicBezTo>
                    <a:pt x="1138375" y="769131"/>
                    <a:pt x="1148427" y="753351"/>
                    <a:pt x="1153193" y="735691"/>
                  </a:cubicBezTo>
                  <a:lnTo>
                    <a:pt x="1153193" y="74182"/>
                  </a:lnTo>
                  <a:cubicBezTo>
                    <a:pt x="1153076" y="35897"/>
                    <a:pt x="1124045" y="3886"/>
                    <a:pt x="1085939" y="0"/>
                  </a:cubicBezTo>
                  <a:cubicBezTo>
                    <a:pt x="1086819" y="4379"/>
                    <a:pt x="1087296" y="8801"/>
                    <a:pt x="1087359" y="13244"/>
                  </a:cubicBezTo>
                  <a:lnTo>
                    <a:pt x="1087359" y="674735"/>
                  </a:lnTo>
                  <a:cubicBezTo>
                    <a:pt x="1082652" y="688479"/>
                    <a:pt x="1075800" y="701392"/>
                    <a:pt x="1067060" y="712996"/>
                  </a:cubicBezTo>
                  <a:close/>
                  <a:moveTo>
                    <a:pt x="67254" y="316"/>
                  </a:moveTo>
                  <a:cubicBezTo>
                    <a:pt x="29284" y="4201"/>
                    <a:pt x="294" y="36009"/>
                    <a:pt x="0" y="74183"/>
                  </a:cubicBezTo>
                  <a:lnTo>
                    <a:pt x="0" y="735697"/>
                  </a:lnTo>
                  <a:cubicBezTo>
                    <a:pt x="4709" y="753467"/>
                    <a:pt x="14777" y="769354"/>
                    <a:pt x="28834" y="781199"/>
                  </a:cubicBezTo>
                  <a:cubicBezTo>
                    <a:pt x="44641" y="793005"/>
                    <a:pt x="63749" y="799562"/>
                    <a:pt x="83474" y="799949"/>
                  </a:cubicBezTo>
                  <a:cubicBezTo>
                    <a:pt x="143956" y="804053"/>
                    <a:pt x="205682" y="803244"/>
                    <a:pt x="226483" y="802786"/>
                  </a:cubicBezTo>
                  <a:cubicBezTo>
                    <a:pt x="206945" y="793946"/>
                    <a:pt x="187278" y="782936"/>
                    <a:pt x="149150" y="761684"/>
                  </a:cubicBezTo>
                  <a:cubicBezTo>
                    <a:pt x="124820" y="750442"/>
                    <a:pt x="103303" y="733918"/>
                    <a:pt x="86162" y="713315"/>
                  </a:cubicBezTo>
                  <a:cubicBezTo>
                    <a:pt x="77406" y="701717"/>
                    <a:pt x="70546" y="688803"/>
                    <a:pt x="65840" y="675055"/>
                  </a:cubicBezTo>
                  <a:lnTo>
                    <a:pt x="65840" y="13562"/>
                  </a:lnTo>
                  <a:cubicBezTo>
                    <a:pt x="65899" y="9119"/>
                    <a:pt x="66375" y="4697"/>
                    <a:pt x="67254" y="31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6E57240-5142-34DF-E9FA-3CCC3F3A886C}"/>
                </a:ext>
              </a:extLst>
            </p:cNvPr>
            <p:cNvSpPr/>
            <p:nvPr/>
          </p:nvSpPr>
          <p:spPr>
            <a:xfrm>
              <a:off x="1495277" y="1156177"/>
              <a:ext cx="709429" cy="482387"/>
            </a:xfrm>
            <a:custGeom>
              <a:avLst/>
              <a:gdLst>
                <a:gd name="connsiteX0" fmla="*/ 684973 w 709429"/>
                <a:gd name="connsiteY0" fmla="*/ 0 h 482387"/>
                <a:gd name="connsiteX1" fmla="*/ 409832 w 709429"/>
                <a:gd name="connsiteY1" fmla="*/ 194650 h 482387"/>
                <a:gd name="connsiteX2" fmla="*/ 387763 w 709429"/>
                <a:gd name="connsiteY2" fmla="*/ 247579 h 482387"/>
                <a:gd name="connsiteX3" fmla="*/ 387763 w 709429"/>
                <a:gd name="connsiteY3" fmla="*/ 482387 h 482387"/>
                <a:gd name="connsiteX4" fmla="*/ 656751 w 709429"/>
                <a:gd name="connsiteY4" fmla="*/ 315348 h 482387"/>
                <a:gd name="connsiteX5" fmla="*/ 684973 w 709429"/>
                <a:gd name="connsiteY5" fmla="*/ 0 h 482387"/>
                <a:gd name="connsiteX6" fmla="*/ 315166 w 709429"/>
                <a:gd name="connsiteY6" fmla="*/ 481777 h 482387"/>
                <a:gd name="connsiteX7" fmla="*/ 315323 w 709429"/>
                <a:gd name="connsiteY7" fmla="*/ 481777 h 482387"/>
                <a:gd name="connsiteX8" fmla="*/ 315323 w 709429"/>
                <a:gd name="connsiteY8" fmla="*/ 247572 h 482387"/>
                <a:gd name="connsiteX9" fmla="*/ 293283 w 709429"/>
                <a:gd name="connsiteY9" fmla="*/ 194641 h 482387"/>
                <a:gd name="connsiteX10" fmla="*/ 23800 w 709429"/>
                <a:gd name="connsiteY10" fmla="*/ 1552 h 482387"/>
                <a:gd name="connsiteX11" fmla="*/ 51439 w 709429"/>
                <a:gd name="connsiteY11" fmla="*/ 313265 h 482387"/>
                <a:gd name="connsiteX12" fmla="*/ 315166 w 709429"/>
                <a:gd name="connsiteY12" fmla="*/ 481777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429" h="482387">
                  <a:moveTo>
                    <a:pt x="684973" y="0"/>
                  </a:moveTo>
                  <a:cubicBezTo>
                    <a:pt x="599450" y="23148"/>
                    <a:pt x="472656" y="75577"/>
                    <a:pt x="409832" y="194650"/>
                  </a:cubicBezTo>
                  <a:cubicBezTo>
                    <a:pt x="400876" y="211583"/>
                    <a:pt x="393489" y="229300"/>
                    <a:pt x="387763" y="247579"/>
                  </a:cubicBezTo>
                  <a:lnTo>
                    <a:pt x="387763" y="482387"/>
                  </a:lnTo>
                  <a:cubicBezTo>
                    <a:pt x="498698" y="472081"/>
                    <a:pt x="598323" y="410187"/>
                    <a:pt x="656751" y="315348"/>
                  </a:cubicBezTo>
                  <a:cubicBezTo>
                    <a:pt x="715181" y="220504"/>
                    <a:pt x="725625" y="103687"/>
                    <a:pt x="684973" y="0"/>
                  </a:cubicBezTo>
                  <a:close/>
                  <a:moveTo>
                    <a:pt x="315166" y="481777"/>
                  </a:moveTo>
                  <a:lnTo>
                    <a:pt x="315323" y="481777"/>
                  </a:lnTo>
                  <a:lnTo>
                    <a:pt x="315323" y="247572"/>
                  </a:lnTo>
                  <a:cubicBezTo>
                    <a:pt x="309598" y="229296"/>
                    <a:pt x="302222" y="211578"/>
                    <a:pt x="293283" y="194641"/>
                  </a:cubicBezTo>
                  <a:cubicBezTo>
                    <a:pt x="231850" y="78256"/>
                    <a:pt x="109168" y="25485"/>
                    <a:pt x="23800" y="1552"/>
                  </a:cubicBezTo>
                  <a:cubicBezTo>
                    <a:pt x="-15788" y="104133"/>
                    <a:pt x="-5595" y="219283"/>
                    <a:pt x="51439" y="313265"/>
                  </a:cubicBezTo>
                  <a:cubicBezTo>
                    <a:pt x="108489" y="407279"/>
                    <a:pt x="205908" y="469527"/>
                    <a:pt x="315166" y="4817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AC4BB78C-9549-8E6D-23F3-2015AFF43F31}"/>
              </a:ext>
            </a:extLst>
          </p:cNvPr>
          <p:cNvSpPr/>
          <p:nvPr/>
        </p:nvSpPr>
        <p:spPr>
          <a:xfrm>
            <a:off x="1866816" y="2254271"/>
            <a:ext cx="495501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）问题聚焦：上网访问体验不佳</a:t>
            </a:r>
            <a:endParaRPr lang="zh-CN" altLang="en-US" sz="2000" u="sng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6D9B1B-AFE0-1223-8AB1-9C28A1AF8B16}"/>
              </a:ext>
            </a:extLst>
          </p:cNvPr>
          <p:cNvSpPr/>
          <p:nvPr/>
        </p:nvSpPr>
        <p:spPr>
          <a:xfrm>
            <a:off x="1866816" y="2857317"/>
            <a:ext cx="495501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）分析原因：</a:t>
            </a:r>
            <a:r>
              <a:rPr lang="zh-CN" altLang="en-US" sz="20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带宽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数据传输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9D46788-1212-671F-3764-3654CE2A24BF}"/>
              </a:ext>
            </a:extLst>
          </p:cNvPr>
          <p:cNvSpPr/>
          <p:nvPr/>
        </p:nvSpPr>
        <p:spPr>
          <a:xfrm>
            <a:off x="1866816" y="3460363"/>
            <a:ext cx="74769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）迁移应用：你还遇到过其他上网访问体验不佳的问题吗？</a:t>
            </a:r>
            <a:endParaRPr lang="zh-CN" altLang="en-US" sz="2000" u="sng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DE87466-0110-302B-88B6-9EBD96F4FD8A}"/>
              </a:ext>
            </a:extLst>
          </p:cNvPr>
          <p:cNvSpPr/>
          <p:nvPr/>
        </p:nvSpPr>
        <p:spPr>
          <a:xfrm>
            <a:off x="1866816" y="4063408"/>
            <a:ext cx="8529039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）问题解决：针对刚才提出的问题，给出解决方案，并再次操作实践。</a:t>
            </a:r>
            <a:endParaRPr lang="zh-CN" altLang="en-US" sz="2000" u="sng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8CD8718-9ACC-87D3-3D61-8534BDD97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564" y="604891"/>
            <a:ext cx="3290204" cy="2426526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3449807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7943" y="981960"/>
            <a:ext cx="38541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网络学习，步骤规划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67F0D3-44CC-F216-B6F4-2C28D3DE64CB}"/>
              </a:ext>
            </a:extLst>
          </p:cNvPr>
          <p:cNvGrpSpPr/>
          <p:nvPr/>
        </p:nvGrpSpPr>
        <p:grpSpPr>
          <a:xfrm>
            <a:off x="1343596" y="981960"/>
            <a:ext cx="523220" cy="523220"/>
            <a:chOff x="897294" y="672976"/>
            <a:chExt cx="1905000" cy="1905000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265FABF-9716-D71B-5D5B-FC7D9E1BFE87}"/>
                </a:ext>
              </a:extLst>
            </p:cNvPr>
            <p:cNvSpPr/>
            <p:nvPr/>
          </p:nvSpPr>
          <p:spPr>
            <a:xfrm>
              <a:off x="897294" y="672976"/>
              <a:ext cx="1905000" cy="1905000"/>
            </a:xfrm>
            <a:custGeom>
              <a:avLst/>
              <a:gdLst>
                <a:gd name="connsiteX0" fmla="*/ 0 w 1905000"/>
                <a:gd name="connsiteY0" fmla="*/ 952500 h 1905000"/>
                <a:gd name="connsiteX1" fmla="*/ 952500 w 1905000"/>
                <a:gd name="connsiteY1" fmla="*/ 1905000 h 1905000"/>
                <a:gd name="connsiteX2" fmla="*/ 1905000 w 1905000"/>
                <a:gd name="connsiteY2" fmla="*/ 952500 h 1905000"/>
                <a:gd name="connsiteX3" fmla="*/ 952500 w 1905000"/>
                <a:gd name="connsiteY3" fmla="*/ 0 h 1905000"/>
                <a:gd name="connsiteX4" fmla="*/ 0 w 1905000"/>
                <a:gd name="connsiteY4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0" y="952500"/>
                  </a:moveTo>
                  <a:cubicBezTo>
                    <a:pt x="0" y="1478552"/>
                    <a:pt x="426448" y="1905000"/>
                    <a:pt x="952500" y="1905000"/>
                  </a:cubicBezTo>
                  <a:cubicBezTo>
                    <a:pt x="1478552" y="1905000"/>
                    <a:pt x="1905000" y="1478552"/>
                    <a:pt x="1905000" y="952500"/>
                  </a:cubicBezTo>
                  <a:cubicBezTo>
                    <a:pt x="1905000" y="426448"/>
                    <a:pt x="1478552" y="0"/>
                    <a:pt x="952500" y="0"/>
                  </a:cubicBezTo>
                  <a:cubicBezTo>
                    <a:pt x="426448" y="0"/>
                    <a:pt x="0" y="426448"/>
                    <a:pt x="0" y="952500"/>
                  </a:cubicBezTo>
                  <a:close/>
                </a:path>
              </a:pathLst>
            </a:custGeom>
            <a:solidFill>
              <a:srgbClr val="1A6CCC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BD08BD0-2C06-378C-2D58-14A631C8F9BA}"/>
                </a:ext>
              </a:extLst>
            </p:cNvPr>
            <p:cNvSpPr/>
            <p:nvPr/>
          </p:nvSpPr>
          <p:spPr>
            <a:xfrm>
              <a:off x="1372437" y="1141986"/>
              <a:ext cx="947032" cy="942322"/>
            </a:xfrm>
            <a:custGeom>
              <a:avLst/>
              <a:gdLst>
                <a:gd name="connsiteX0" fmla="*/ 510761 w 947032"/>
                <a:gd name="connsiteY0" fmla="*/ 496572 h 942322"/>
                <a:gd name="connsiteX1" fmla="*/ 510761 w 947032"/>
                <a:gd name="connsiteY1" fmla="*/ 867514 h 942322"/>
                <a:gd name="connsiteX2" fmla="*/ 585579 w 947032"/>
                <a:gd name="connsiteY2" fmla="*/ 942322 h 942322"/>
                <a:gd name="connsiteX3" fmla="*/ 784987 w 947032"/>
                <a:gd name="connsiteY3" fmla="*/ 865117 h 942322"/>
                <a:gd name="connsiteX4" fmla="*/ 863720 w 947032"/>
                <a:gd name="connsiteY4" fmla="*/ 823090 h 942322"/>
                <a:gd name="connsiteX5" fmla="*/ 926730 w 947032"/>
                <a:gd name="connsiteY5" fmla="*/ 774740 h 942322"/>
                <a:gd name="connsiteX6" fmla="*/ 947032 w 947032"/>
                <a:gd name="connsiteY6" fmla="*/ 736457 h 942322"/>
                <a:gd name="connsiteX7" fmla="*/ 947032 w 947032"/>
                <a:gd name="connsiteY7" fmla="*/ 74967 h 942322"/>
                <a:gd name="connsiteX8" fmla="*/ 872222 w 947032"/>
                <a:gd name="connsiteY8" fmla="*/ 156 h 942322"/>
                <a:gd name="connsiteX9" fmla="*/ 806715 w 947032"/>
                <a:gd name="connsiteY9" fmla="*/ 14643 h 942322"/>
                <a:gd name="connsiteX10" fmla="*/ 778622 w 947032"/>
                <a:gd name="connsiteY10" fmla="*/ 329226 h 942322"/>
                <a:gd name="connsiteX11" fmla="*/ 510761 w 947032"/>
                <a:gd name="connsiteY11" fmla="*/ 496572 h 942322"/>
                <a:gd name="connsiteX12" fmla="*/ 74812 w 947032"/>
                <a:gd name="connsiteY12" fmla="*/ 0 h 942322"/>
                <a:gd name="connsiteX13" fmla="*/ 0 w 947032"/>
                <a:gd name="connsiteY13" fmla="*/ 74808 h 942322"/>
                <a:gd name="connsiteX14" fmla="*/ 0 w 947032"/>
                <a:gd name="connsiteY14" fmla="*/ 736299 h 942322"/>
                <a:gd name="connsiteX15" fmla="*/ 20326 w 947032"/>
                <a:gd name="connsiteY15" fmla="*/ 774561 h 942322"/>
                <a:gd name="connsiteX16" fmla="*/ 84423 w 947032"/>
                <a:gd name="connsiteY16" fmla="*/ 823087 h 942322"/>
                <a:gd name="connsiteX17" fmla="*/ 163179 w 947032"/>
                <a:gd name="connsiteY17" fmla="*/ 865116 h 942322"/>
                <a:gd name="connsiteX18" fmla="*/ 362571 w 947032"/>
                <a:gd name="connsiteY18" fmla="*/ 942320 h 942322"/>
                <a:gd name="connsiteX19" fmla="*/ 437380 w 947032"/>
                <a:gd name="connsiteY19" fmla="*/ 867512 h 942322"/>
                <a:gd name="connsiteX20" fmla="*/ 437380 w 947032"/>
                <a:gd name="connsiteY20" fmla="*/ 495970 h 942322"/>
                <a:gd name="connsiteX21" fmla="*/ 173671 w 947032"/>
                <a:gd name="connsiteY21" fmla="*/ 327463 h 942322"/>
                <a:gd name="connsiteX22" fmla="*/ 146010 w 947032"/>
                <a:gd name="connsiteY22" fmla="*/ 15750 h 942322"/>
                <a:gd name="connsiteX23" fmla="*/ 74812 w 947032"/>
                <a:gd name="connsiteY23" fmla="*/ 0 h 9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7032" h="942322">
                  <a:moveTo>
                    <a:pt x="510761" y="496572"/>
                  </a:moveTo>
                  <a:lnTo>
                    <a:pt x="510761" y="867514"/>
                  </a:lnTo>
                  <a:cubicBezTo>
                    <a:pt x="510938" y="908748"/>
                    <a:pt x="544337" y="942143"/>
                    <a:pt x="585579" y="942322"/>
                  </a:cubicBezTo>
                  <a:cubicBezTo>
                    <a:pt x="626546" y="928133"/>
                    <a:pt x="707175" y="899458"/>
                    <a:pt x="784987" y="865117"/>
                  </a:cubicBezTo>
                  <a:cubicBezTo>
                    <a:pt x="805125" y="856164"/>
                    <a:pt x="824988" y="845132"/>
                    <a:pt x="863720" y="823090"/>
                  </a:cubicBezTo>
                  <a:cubicBezTo>
                    <a:pt x="888041" y="811831"/>
                    <a:pt x="909561" y="795319"/>
                    <a:pt x="926730" y="774740"/>
                  </a:cubicBezTo>
                  <a:cubicBezTo>
                    <a:pt x="935465" y="763124"/>
                    <a:pt x="942317" y="750205"/>
                    <a:pt x="947032" y="736457"/>
                  </a:cubicBezTo>
                  <a:lnTo>
                    <a:pt x="947032" y="74967"/>
                  </a:lnTo>
                  <a:cubicBezTo>
                    <a:pt x="946878" y="33726"/>
                    <a:pt x="913470" y="337"/>
                    <a:pt x="872222" y="156"/>
                  </a:cubicBezTo>
                  <a:cubicBezTo>
                    <a:pt x="850160" y="3897"/>
                    <a:pt x="828297" y="8732"/>
                    <a:pt x="806715" y="14643"/>
                  </a:cubicBezTo>
                  <a:cubicBezTo>
                    <a:pt x="847161" y="118103"/>
                    <a:pt x="836758" y="234559"/>
                    <a:pt x="778622" y="329226"/>
                  </a:cubicBezTo>
                  <a:cubicBezTo>
                    <a:pt x="720510" y="423909"/>
                    <a:pt x="621352" y="485859"/>
                    <a:pt x="510761" y="496572"/>
                  </a:cubicBezTo>
                  <a:close/>
                  <a:moveTo>
                    <a:pt x="74812" y="0"/>
                  </a:moveTo>
                  <a:cubicBezTo>
                    <a:pt x="33570" y="154"/>
                    <a:pt x="180" y="33570"/>
                    <a:pt x="0" y="74808"/>
                  </a:cubicBezTo>
                  <a:lnTo>
                    <a:pt x="0" y="736299"/>
                  </a:lnTo>
                  <a:cubicBezTo>
                    <a:pt x="4709" y="750049"/>
                    <a:pt x="11568" y="762964"/>
                    <a:pt x="20326" y="774561"/>
                  </a:cubicBezTo>
                  <a:cubicBezTo>
                    <a:pt x="37767" y="795358"/>
                    <a:pt x="59699" y="811917"/>
                    <a:pt x="84423" y="823087"/>
                  </a:cubicBezTo>
                  <a:cubicBezTo>
                    <a:pt x="123950" y="845128"/>
                    <a:pt x="143800" y="856324"/>
                    <a:pt x="163179" y="865116"/>
                  </a:cubicBezTo>
                  <a:cubicBezTo>
                    <a:pt x="240971" y="899456"/>
                    <a:pt x="321619" y="928131"/>
                    <a:pt x="362571" y="942320"/>
                  </a:cubicBezTo>
                  <a:cubicBezTo>
                    <a:pt x="403810" y="942138"/>
                    <a:pt x="437201" y="908746"/>
                    <a:pt x="437380" y="867512"/>
                  </a:cubicBezTo>
                  <a:lnTo>
                    <a:pt x="437380" y="495970"/>
                  </a:lnTo>
                  <a:cubicBezTo>
                    <a:pt x="328120" y="483719"/>
                    <a:pt x="230702" y="421468"/>
                    <a:pt x="173671" y="327463"/>
                  </a:cubicBezTo>
                  <a:cubicBezTo>
                    <a:pt x="116618" y="233482"/>
                    <a:pt x="106420" y="118326"/>
                    <a:pt x="146010" y="15750"/>
                  </a:cubicBezTo>
                  <a:cubicBezTo>
                    <a:pt x="122566" y="9270"/>
                    <a:pt x="98801" y="4013"/>
                    <a:pt x="74812" y="0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1C4D2C6-3A63-05BB-06A2-ED17EA967A43}"/>
                </a:ext>
              </a:extLst>
            </p:cNvPr>
            <p:cNvSpPr/>
            <p:nvPr/>
          </p:nvSpPr>
          <p:spPr>
            <a:xfrm>
              <a:off x="1273373" y="1230170"/>
              <a:ext cx="1153192" cy="803172"/>
            </a:xfrm>
            <a:custGeom>
              <a:avLst/>
              <a:gdLst>
                <a:gd name="connsiteX0" fmla="*/ 1067060 w 1153192"/>
                <a:gd name="connsiteY0" fmla="*/ 712996 h 803172"/>
                <a:gd name="connsiteX1" fmla="*/ 1004045 w 1153192"/>
                <a:gd name="connsiteY1" fmla="*/ 761373 h 803172"/>
                <a:gd name="connsiteX2" fmla="*/ 926712 w 1153192"/>
                <a:gd name="connsiteY2" fmla="*/ 802476 h 803172"/>
                <a:gd name="connsiteX3" fmla="*/ 1069719 w 1153192"/>
                <a:gd name="connsiteY3" fmla="*/ 799635 h 803172"/>
                <a:gd name="connsiteX4" fmla="*/ 1124385 w 1153192"/>
                <a:gd name="connsiteY4" fmla="*/ 780914 h 803172"/>
                <a:gd name="connsiteX5" fmla="*/ 1153193 w 1153192"/>
                <a:gd name="connsiteY5" fmla="*/ 735691 h 803172"/>
                <a:gd name="connsiteX6" fmla="*/ 1153193 w 1153192"/>
                <a:gd name="connsiteY6" fmla="*/ 74182 h 803172"/>
                <a:gd name="connsiteX7" fmla="*/ 1085939 w 1153192"/>
                <a:gd name="connsiteY7" fmla="*/ 0 h 803172"/>
                <a:gd name="connsiteX8" fmla="*/ 1087359 w 1153192"/>
                <a:gd name="connsiteY8" fmla="*/ 13244 h 803172"/>
                <a:gd name="connsiteX9" fmla="*/ 1087359 w 1153192"/>
                <a:gd name="connsiteY9" fmla="*/ 674735 h 803172"/>
                <a:gd name="connsiteX10" fmla="*/ 1067060 w 1153192"/>
                <a:gd name="connsiteY10" fmla="*/ 712996 h 803172"/>
                <a:gd name="connsiteX11" fmla="*/ 67254 w 1153192"/>
                <a:gd name="connsiteY11" fmla="*/ 316 h 803172"/>
                <a:gd name="connsiteX12" fmla="*/ 0 w 1153192"/>
                <a:gd name="connsiteY12" fmla="*/ 74183 h 803172"/>
                <a:gd name="connsiteX13" fmla="*/ 0 w 1153192"/>
                <a:gd name="connsiteY13" fmla="*/ 735697 h 803172"/>
                <a:gd name="connsiteX14" fmla="*/ 28834 w 1153192"/>
                <a:gd name="connsiteY14" fmla="*/ 781199 h 803172"/>
                <a:gd name="connsiteX15" fmla="*/ 83474 w 1153192"/>
                <a:gd name="connsiteY15" fmla="*/ 799949 h 803172"/>
                <a:gd name="connsiteX16" fmla="*/ 226483 w 1153192"/>
                <a:gd name="connsiteY16" fmla="*/ 802786 h 803172"/>
                <a:gd name="connsiteX17" fmla="*/ 149150 w 1153192"/>
                <a:gd name="connsiteY17" fmla="*/ 761684 h 803172"/>
                <a:gd name="connsiteX18" fmla="*/ 86162 w 1153192"/>
                <a:gd name="connsiteY18" fmla="*/ 713315 h 803172"/>
                <a:gd name="connsiteX19" fmla="*/ 65840 w 1153192"/>
                <a:gd name="connsiteY19" fmla="*/ 675055 h 803172"/>
                <a:gd name="connsiteX20" fmla="*/ 65840 w 1153192"/>
                <a:gd name="connsiteY20" fmla="*/ 13562 h 803172"/>
                <a:gd name="connsiteX21" fmla="*/ 67254 w 1153192"/>
                <a:gd name="connsiteY21" fmla="*/ 316 h 8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3192" h="803172">
                  <a:moveTo>
                    <a:pt x="1067060" y="712996"/>
                  </a:moveTo>
                  <a:cubicBezTo>
                    <a:pt x="1049910" y="733604"/>
                    <a:pt x="1028384" y="750129"/>
                    <a:pt x="1004045" y="761373"/>
                  </a:cubicBezTo>
                  <a:cubicBezTo>
                    <a:pt x="965943" y="782624"/>
                    <a:pt x="946244" y="793635"/>
                    <a:pt x="926712" y="802476"/>
                  </a:cubicBezTo>
                  <a:cubicBezTo>
                    <a:pt x="947512" y="802476"/>
                    <a:pt x="1009254" y="803746"/>
                    <a:pt x="1069719" y="799635"/>
                  </a:cubicBezTo>
                  <a:cubicBezTo>
                    <a:pt x="1089448" y="799248"/>
                    <a:pt x="1108561" y="792701"/>
                    <a:pt x="1124385" y="780914"/>
                  </a:cubicBezTo>
                  <a:cubicBezTo>
                    <a:pt x="1138375" y="769131"/>
                    <a:pt x="1148427" y="753351"/>
                    <a:pt x="1153193" y="735691"/>
                  </a:cubicBezTo>
                  <a:lnTo>
                    <a:pt x="1153193" y="74182"/>
                  </a:lnTo>
                  <a:cubicBezTo>
                    <a:pt x="1153076" y="35897"/>
                    <a:pt x="1124045" y="3886"/>
                    <a:pt x="1085939" y="0"/>
                  </a:cubicBezTo>
                  <a:cubicBezTo>
                    <a:pt x="1086819" y="4379"/>
                    <a:pt x="1087296" y="8801"/>
                    <a:pt x="1087359" y="13244"/>
                  </a:cubicBezTo>
                  <a:lnTo>
                    <a:pt x="1087359" y="674735"/>
                  </a:lnTo>
                  <a:cubicBezTo>
                    <a:pt x="1082652" y="688479"/>
                    <a:pt x="1075800" y="701392"/>
                    <a:pt x="1067060" y="712996"/>
                  </a:cubicBezTo>
                  <a:close/>
                  <a:moveTo>
                    <a:pt x="67254" y="316"/>
                  </a:moveTo>
                  <a:cubicBezTo>
                    <a:pt x="29284" y="4201"/>
                    <a:pt x="294" y="36009"/>
                    <a:pt x="0" y="74183"/>
                  </a:cubicBezTo>
                  <a:lnTo>
                    <a:pt x="0" y="735697"/>
                  </a:lnTo>
                  <a:cubicBezTo>
                    <a:pt x="4709" y="753467"/>
                    <a:pt x="14777" y="769354"/>
                    <a:pt x="28834" y="781199"/>
                  </a:cubicBezTo>
                  <a:cubicBezTo>
                    <a:pt x="44641" y="793005"/>
                    <a:pt x="63749" y="799562"/>
                    <a:pt x="83474" y="799949"/>
                  </a:cubicBezTo>
                  <a:cubicBezTo>
                    <a:pt x="143956" y="804053"/>
                    <a:pt x="205682" y="803244"/>
                    <a:pt x="226483" y="802786"/>
                  </a:cubicBezTo>
                  <a:cubicBezTo>
                    <a:pt x="206945" y="793946"/>
                    <a:pt x="187278" y="782936"/>
                    <a:pt x="149150" y="761684"/>
                  </a:cubicBezTo>
                  <a:cubicBezTo>
                    <a:pt x="124820" y="750442"/>
                    <a:pt x="103303" y="733918"/>
                    <a:pt x="86162" y="713315"/>
                  </a:cubicBezTo>
                  <a:cubicBezTo>
                    <a:pt x="77406" y="701717"/>
                    <a:pt x="70546" y="688803"/>
                    <a:pt x="65840" y="675055"/>
                  </a:cubicBezTo>
                  <a:lnTo>
                    <a:pt x="65840" y="13562"/>
                  </a:lnTo>
                  <a:cubicBezTo>
                    <a:pt x="65899" y="9119"/>
                    <a:pt x="66375" y="4697"/>
                    <a:pt x="67254" y="31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6E57240-5142-34DF-E9FA-3CCC3F3A886C}"/>
                </a:ext>
              </a:extLst>
            </p:cNvPr>
            <p:cNvSpPr/>
            <p:nvPr/>
          </p:nvSpPr>
          <p:spPr>
            <a:xfrm>
              <a:off x="1495277" y="1156177"/>
              <a:ext cx="709429" cy="482387"/>
            </a:xfrm>
            <a:custGeom>
              <a:avLst/>
              <a:gdLst>
                <a:gd name="connsiteX0" fmla="*/ 684973 w 709429"/>
                <a:gd name="connsiteY0" fmla="*/ 0 h 482387"/>
                <a:gd name="connsiteX1" fmla="*/ 409832 w 709429"/>
                <a:gd name="connsiteY1" fmla="*/ 194650 h 482387"/>
                <a:gd name="connsiteX2" fmla="*/ 387763 w 709429"/>
                <a:gd name="connsiteY2" fmla="*/ 247579 h 482387"/>
                <a:gd name="connsiteX3" fmla="*/ 387763 w 709429"/>
                <a:gd name="connsiteY3" fmla="*/ 482387 h 482387"/>
                <a:gd name="connsiteX4" fmla="*/ 656751 w 709429"/>
                <a:gd name="connsiteY4" fmla="*/ 315348 h 482387"/>
                <a:gd name="connsiteX5" fmla="*/ 684973 w 709429"/>
                <a:gd name="connsiteY5" fmla="*/ 0 h 482387"/>
                <a:gd name="connsiteX6" fmla="*/ 315166 w 709429"/>
                <a:gd name="connsiteY6" fmla="*/ 481777 h 482387"/>
                <a:gd name="connsiteX7" fmla="*/ 315323 w 709429"/>
                <a:gd name="connsiteY7" fmla="*/ 481777 h 482387"/>
                <a:gd name="connsiteX8" fmla="*/ 315323 w 709429"/>
                <a:gd name="connsiteY8" fmla="*/ 247572 h 482387"/>
                <a:gd name="connsiteX9" fmla="*/ 293283 w 709429"/>
                <a:gd name="connsiteY9" fmla="*/ 194641 h 482387"/>
                <a:gd name="connsiteX10" fmla="*/ 23800 w 709429"/>
                <a:gd name="connsiteY10" fmla="*/ 1552 h 482387"/>
                <a:gd name="connsiteX11" fmla="*/ 51439 w 709429"/>
                <a:gd name="connsiteY11" fmla="*/ 313265 h 482387"/>
                <a:gd name="connsiteX12" fmla="*/ 315166 w 709429"/>
                <a:gd name="connsiteY12" fmla="*/ 481777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429" h="482387">
                  <a:moveTo>
                    <a:pt x="684973" y="0"/>
                  </a:moveTo>
                  <a:cubicBezTo>
                    <a:pt x="599450" y="23148"/>
                    <a:pt x="472656" y="75577"/>
                    <a:pt x="409832" y="194650"/>
                  </a:cubicBezTo>
                  <a:cubicBezTo>
                    <a:pt x="400876" y="211583"/>
                    <a:pt x="393489" y="229300"/>
                    <a:pt x="387763" y="247579"/>
                  </a:cubicBezTo>
                  <a:lnTo>
                    <a:pt x="387763" y="482387"/>
                  </a:lnTo>
                  <a:cubicBezTo>
                    <a:pt x="498698" y="472081"/>
                    <a:pt x="598323" y="410187"/>
                    <a:pt x="656751" y="315348"/>
                  </a:cubicBezTo>
                  <a:cubicBezTo>
                    <a:pt x="715181" y="220504"/>
                    <a:pt x="725625" y="103687"/>
                    <a:pt x="684973" y="0"/>
                  </a:cubicBezTo>
                  <a:close/>
                  <a:moveTo>
                    <a:pt x="315166" y="481777"/>
                  </a:moveTo>
                  <a:lnTo>
                    <a:pt x="315323" y="481777"/>
                  </a:lnTo>
                  <a:lnTo>
                    <a:pt x="315323" y="247572"/>
                  </a:lnTo>
                  <a:cubicBezTo>
                    <a:pt x="309598" y="229296"/>
                    <a:pt x="302222" y="211578"/>
                    <a:pt x="293283" y="194641"/>
                  </a:cubicBezTo>
                  <a:cubicBezTo>
                    <a:pt x="231850" y="78256"/>
                    <a:pt x="109168" y="25485"/>
                    <a:pt x="23800" y="1552"/>
                  </a:cubicBezTo>
                  <a:cubicBezTo>
                    <a:pt x="-15788" y="104133"/>
                    <a:pt x="-5595" y="219283"/>
                    <a:pt x="51439" y="313265"/>
                  </a:cubicBezTo>
                  <a:cubicBezTo>
                    <a:pt x="108489" y="407279"/>
                    <a:pt x="205908" y="469527"/>
                    <a:pt x="315166" y="4817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03B8C8B-5391-3DFA-A38C-139150C114BB}"/>
              </a:ext>
            </a:extLst>
          </p:cNvPr>
          <p:cNvSpPr txBox="1"/>
          <p:nvPr/>
        </p:nvSpPr>
        <p:spPr>
          <a:xfrm>
            <a:off x="1343596" y="1628037"/>
            <a:ext cx="9763432" cy="1235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000">
              <a:lnSpc>
                <a:spcPct val="2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借助互联网学习了解徽文化，首先需要选择合适的上网设备，其次要保证好上网过程中网络的稳定与通畅。</a:t>
            </a: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E325BCCB-58D2-D3A4-18CC-8528F7D23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503131"/>
              </p:ext>
            </p:extLst>
          </p:nvPr>
        </p:nvGraphicFramePr>
        <p:xfrm>
          <a:off x="1938593" y="3503957"/>
          <a:ext cx="8128000" cy="1945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046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5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IRTUALLY_FRAME" val="{&quot;height&quot;:205.3448031496063,&quot;left&quot;:368.76732283464565,&quot;top&quot;:90.80165354330708,&quot;width&quot;:559.3706299212597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943</Words>
  <Application>Microsoft Office PowerPoint</Application>
  <PresentationFormat>宽屏</PresentationFormat>
  <Paragraphs>173</Paragraphs>
  <Slides>23</Slides>
  <Notes>20</Notes>
  <HiddenSlides>0</HiddenSlides>
  <MMClips>1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MiSans Normal</vt:lpstr>
      <vt:lpstr>等线</vt:lpstr>
      <vt:lpstr>方正剪纸简体</vt:lpstr>
      <vt:lpstr>方正小标宋简体</vt:lpstr>
      <vt:lpstr>方正姚体简体</vt:lpstr>
      <vt:lpstr>方正稚艺简体</vt:lpstr>
      <vt:lpstr>汉仪雅酷黑 85W</vt:lpstr>
      <vt:lpstr>华文琥珀</vt:lpstr>
      <vt:lpstr>楷体</vt:lpstr>
      <vt:lpstr>思源黑体 CN Regular</vt:lpstr>
      <vt:lpstr>宋体</vt:lpstr>
      <vt:lpstr>微软雅黑</vt:lpstr>
      <vt:lpstr>Arial</vt:lpstr>
      <vt:lpstr>Calibri</vt:lpstr>
      <vt:lpstr>Impact</vt:lpstr>
      <vt:lpstr>Times New Roman</vt:lpstr>
      <vt:lpstr>Office 主题</vt:lpstr>
      <vt:lpstr>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7上3单元项目1课件</dc:title>
  <dc:creator>梁祥</dc:creator>
  <cp:keywords>安徽初中信息科技</cp:keywords>
  <cp:lastModifiedBy>梁祥</cp:lastModifiedBy>
  <cp:revision>158</cp:revision>
  <dcterms:created xsi:type="dcterms:W3CDTF">2021-03-10T08:28:00Z</dcterms:created>
  <dcterms:modified xsi:type="dcterms:W3CDTF">2024-08-18T12:37:12Z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