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517" r:id="rId5"/>
    <p:sldId id="519" r:id="rId6"/>
    <p:sldId id="520" r:id="rId7"/>
    <p:sldId id="521" r:id="rId8"/>
    <p:sldId id="522" r:id="rId9"/>
    <p:sldId id="523" r:id="rId10"/>
    <p:sldId id="543" r:id="rId11"/>
    <p:sldId id="544" r:id="rId12"/>
    <p:sldId id="545" r:id="rId13"/>
    <p:sldId id="527" r:id="rId14"/>
    <p:sldId id="528" r:id="rId15"/>
    <p:sldId id="546" r:id="rId16"/>
    <p:sldId id="547" r:id="rId17"/>
    <p:sldId id="548" r:id="rId18"/>
    <p:sldId id="549" r:id="rId19"/>
    <p:sldId id="550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2" r:id="rId29"/>
  </p:sldIdLst>
  <p:sldSz cx="12192000" cy="6858000"/>
  <p:notesSz cx="6858000" cy="9144000"/>
  <p:embeddedFontLst>
    <p:embeddedFont>
      <p:font typeface="腾祥铁山楷书简" panose="01010104010101010101" pitchFamily="2" charset="-122"/>
      <p:regular r:id="rId32"/>
    </p:embeddedFont>
    <p:embeddedFont>
      <p:font typeface="等线" panose="02010600030101010101" pitchFamily="2" charset="-122"/>
      <p:regular r:id="rId33"/>
      <p:bold r:id="rId34"/>
    </p:embeddedFont>
    <p:embeddedFont>
      <p:font typeface="方正姚体" panose="02010601030101010101" pitchFamily="2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微软雅黑 Light" panose="020B0502040204020203" pitchFamily="34" charset="-122"/>
      <p:regular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A68"/>
    <a:srgbClr val="F69D10"/>
    <a:srgbClr val="E4F3EF"/>
    <a:srgbClr val="CE6D4E"/>
    <a:srgbClr val="CBE7F4"/>
    <a:srgbClr val="FFFFFF"/>
    <a:srgbClr val="30A0D2"/>
    <a:srgbClr val="2E9FD1"/>
    <a:srgbClr val="0070C0"/>
    <a:srgbClr val="46C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4CAE26B-629A-43A1-97DF-71F7C32628CB}" styleName="{96a5a69e-e2c1-4257-9d08-7c964cdb7bb0}">
    <a:band1H>
      <a:tcTxStyle>
        <a:fontRef idx="none">
          <a:prstClr val="black"/>
        </a:fontRef>
      </a:tcTxStyle>
      <a:tcStyle>
        <a:tcBdr>
          <a:bottom>
            <a:ln w="9525" cmpd="sng">
              <a:solidFill>
                <a:srgbClr val="4684D3"/>
              </a:solidFill>
            </a:ln>
          </a:bottom>
        </a:tcBdr>
        <a:fill>
          <a:solidFill>
            <a:srgbClr val="FFFFFF"/>
          </a:solidFill>
        </a:fill>
      </a:tcStyle>
    </a:band1H>
    <a:band2H>
      <a:tcTxStyle>
        <a:fontRef idx="none">
          <a:prstClr val="black"/>
        </a:fontRef>
      </a:tcTxStyle>
      <a:tcStyle>
        <a:tcBdr>
          <a:bottom>
            <a:ln w="19050" cmpd="sng">
              <a:solidFill>
                <a:srgbClr val="4684D3"/>
              </a:solidFill>
            </a:ln>
          </a:bottom>
        </a:tcBdr>
        <a:fill>
          <a:solidFill>
            <a:srgbClr val="CCDDF3"/>
          </a:solidFill>
        </a:fill>
      </a:tcStyle>
    </a:band2H>
    <a:firstRow>
      <a:tcTxStyle>
        <a:fontRef idx="none">
          <a:prstClr val="black"/>
        </a:fontRef>
      </a:tcTxStyle>
      <a:tcStyle>
        <a:tcBdr/>
        <a:fill>
          <a:solidFill>
            <a:srgbClr val="4684D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51" d="100"/>
          <a:sy n="51" d="100"/>
        </p:scale>
        <p:origin x="43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/>
              <a:t>PPT https://www.1ppt.com/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55"/>
            <a:ext cx="10972800" cy="114307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300"/>
            <a:ext cx="10972800" cy="452624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744"/>
            <a:ext cx="2844800" cy="36514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9378248-A63A-4CC1-A050-FA7A832C65BD}" type="datetimeFigureOut">
              <a:rPr lang="zh-CN" altLang="en-US" smtClean="0"/>
              <a:t>2024-08-19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744"/>
            <a:ext cx="3860800" cy="36514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744"/>
            <a:ext cx="2844800" cy="36514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0B4BFE3-3554-44DF-AACC-08A711377AD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0" advTm="3000">
        <p:split orient="vert"/>
      </p:transition>
    </mc:Choice>
    <mc:Fallback xmlns="">
      <p:transition advTm="3000">
        <p:split orient="vert"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699" y="-38387"/>
            <a:ext cx="12234984" cy="685842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657161" y="535322"/>
            <a:ext cx="10834693" cy="5785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4328" y="1310"/>
            <a:ext cx="739059" cy="59508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776187" y="6337461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互联网助力长城研学</a:t>
            </a: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719403" y="8914"/>
            <a:ext cx="79138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   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管理长城研学资料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——</a:t>
            </a:r>
            <a:r>
              <a:rPr lang="zh-CN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互联网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信息管理</a:t>
            </a:r>
            <a:endParaRPr lang="zh-CN" altLang="en-US" sz="1800" kern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0" advTm="3000">
        <p:split orient="vert"/>
      </p:transition>
    </mc:Choice>
    <mc:Fallback xmlns="">
      <p:transition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30A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10465" y="63025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2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2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5" name="KSO_Shape">
            <a:hlinkClick r:id="rId2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2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  管理长城研学资料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411757" y="6306014"/>
            <a:ext cx="3268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8411757" y="6312250"/>
            <a:ext cx="3268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互联网助力长城研学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  管理长城研学资料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3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3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3" name="KSO_Shape">
            <a:hlinkClick r:id="rId3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3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2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2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2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2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  管理长城研学资料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8" name="文本框 27"/>
          <p:cNvSpPr txBox="1"/>
          <p:nvPr userDrawn="1"/>
        </p:nvSpPr>
        <p:spPr>
          <a:xfrm>
            <a:off x="8362406" y="6358217"/>
            <a:ext cx="3268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2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2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2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2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  管理长城研学资料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8" name="文本框 27"/>
          <p:cNvSpPr txBox="1"/>
          <p:nvPr userDrawn="1"/>
        </p:nvSpPr>
        <p:spPr>
          <a:xfrm>
            <a:off x="8362406" y="6358217"/>
            <a:ext cx="3268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8630452" y="6315614"/>
            <a:ext cx="3268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image" Target="../media/image7.jpe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055" y="0"/>
            <a:ext cx="12188990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330238" y="2417614"/>
            <a:ext cx="11442403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管理长城研学资料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576749" y="1269505"/>
            <a:ext cx="3647505" cy="9099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533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项目</a:t>
            </a:r>
            <a:r>
              <a:rPr lang="en-US" altLang="zh-CN" sz="533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3024417" y="5684633"/>
            <a:ext cx="5026378" cy="455174"/>
          </a:xfrm>
          <a:prstGeom prst="roundRect">
            <a:avLst>
              <a:gd name="adj" fmla="val 50000"/>
            </a:avLst>
          </a:prstGeom>
          <a:solidFill>
            <a:srgbClr val="EF9725"/>
          </a:solidFill>
        </p:spPr>
        <p:txBody>
          <a:bodyPr wrap="square" lIns="96714" tIns="48357" rIns="96714" bIns="48357" rtlCol="0" anchor="ctr">
            <a:spAutoFit/>
          </a:bodyPr>
          <a:lstStyle/>
          <a:p>
            <a:pPr algn="ctr"/>
            <a:r>
              <a: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宿城第一初级中学 </a:t>
            </a:r>
            <a:r>
              <a:rPr lang="en-US" altLang="zh-CN" sz="14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</a:t>
            </a:r>
            <a:r>
              <a:rPr lang="zh-CN" altLang="en-US" sz="14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黄</a:t>
            </a:r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58068" y="83799"/>
            <a:ext cx="959763" cy="7729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88137" y="287025"/>
            <a:ext cx="470755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互联网助力长城研学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2825" y="275127"/>
            <a:ext cx="572317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七年级上册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0904" y="3420030"/>
            <a:ext cx="3605030" cy="360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ldLvl="0" animBg="1"/>
      <p:bldP spid="13" grpId="0"/>
      <p:bldP spid="13" grpId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实施环节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9897" y="25716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管理长城研学资料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收集筛选研学资料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0695" y="1795145"/>
            <a:ext cx="444817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环节一：选择资料上传方式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600200" y="2385695"/>
            <a:ext cx="8331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为方便研学资料查阅和使用，小组讨论，根据不同的需求，分析班级群上传资料的各种方式，选择上传不同研学资料的不同方式。</a:t>
            </a:r>
            <a:endParaRPr lang="zh-CN" altLang="en-US" sz="20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C9F754DE-2CAD-44b6-B708-469DEB6407EB-4" descr="wp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4780" y="3284220"/>
            <a:ext cx="8516620" cy="276987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收集筛选研学资料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255" y="1842135"/>
            <a:ext cx="444817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环节二：在线筛选研学资料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00200" y="2305685"/>
            <a:ext cx="8027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小组成员讨论如何处理群文件中重复资料和无效资料。自由讨论，总结不同的方法。</a:t>
            </a:r>
            <a:endParaRPr lang="zh-CN" altLang="en-US" sz="20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698625" y="3435985"/>
            <a:ext cx="8907780" cy="2437765"/>
          </a:xfrm>
          <a:prstGeom prst="roundRect">
            <a:avLst/>
          </a:prstGeom>
          <a:solidFill>
            <a:srgbClr val="E4F3EF"/>
          </a:solidFill>
          <a:ln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问题探究：</a:t>
            </a:r>
          </a:p>
          <a:p>
            <a:pPr algn="l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1．通过精准匹配的方式进行搜索，结果发生了哪些变化？</a:t>
            </a:r>
          </a:p>
          <a:p>
            <a:pPr algn="l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2．精准匹配的优势体现在哪些方面？</a:t>
            </a:r>
          </a:p>
        </p:txBody>
      </p:sp>
      <p:pic>
        <p:nvPicPr>
          <p:cNvPr id="10" name="图片 9" descr="p-1643965-12024724-3840x38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980" y="4195445"/>
            <a:ext cx="2185035" cy="218503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分类管理研学资料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9705" y="1842135"/>
            <a:ext cx="444817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环节一：选择分类依据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634490" y="3044190"/>
            <a:ext cx="2807335" cy="315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请同学们小组讨论，选择不同的研学资料分类依据。</a:t>
            </a:r>
          </a:p>
        </p:txBody>
      </p:sp>
      <p:pic>
        <p:nvPicPr>
          <p:cNvPr id="6" name="C9F754DE-2CAD-44b6-B708-469DEB6407EB-6" descr="wp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6105" y="1294765"/>
            <a:ext cx="5224145" cy="512445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分类管理研学资料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5445" y="1796415"/>
            <a:ext cx="444817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环节二：移动、归类文件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3030" y="2987040"/>
            <a:ext cx="2807335" cy="315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围绕项目主题，每个小组确认本组研学资料的分类依据，把相应的文件归类到对应的文件夹当中，进行分类整理。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920" y="1952625"/>
            <a:ext cx="3962400" cy="391858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分享使用研学资料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4000" y="1788795"/>
            <a:ext cx="444817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环节一：梳理资料目录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85850" y="2677160"/>
            <a:ext cx="2807335" cy="315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各类在线资料整理好之后，为了更加方便老师和同学查阅，思考如何做才能达到这一目的。</a:t>
            </a:r>
          </a:p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学生讨论，根据生活经验确定给资料加上目录，会更加清晰明了，能够提高使用效率。</a:t>
            </a:r>
          </a:p>
        </p:txBody>
      </p:sp>
      <p:pic>
        <p:nvPicPr>
          <p:cNvPr id="15" name="C9F754DE-2CAD-44b6-B708-469DEB6407EB-10" descr="wp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5060" y="1878330"/>
            <a:ext cx="6922770" cy="465010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分享使用研学资料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705" y="1721485"/>
            <a:ext cx="444817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环节二：共享研学资料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11580" y="2750820"/>
            <a:ext cx="2807335" cy="315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学生思考讨论，为了更好地共享和应用班级资料，分享班级研学资料，有哪些好的做法，或者注意事项。</a:t>
            </a:r>
          </a:p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endParaRPr lang="zh-CN" sz="20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思维导图整理出资料的目录，将不同的做法和注意事项记录下来并分享给小组同学。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178935" y="2567305"/>
            <a:ext cx="6442710" cy="2792095"/>
          </a:xfrm>
          <a:prstGeom prst="roundRect">
            <a:avLst/>
          </a:prstGeom>
          <a:solidFill>
            <a:srgbClr val="E4F3EF"/>
          </a:solidFill>
          <a:ln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问题探究：</a:t>
            </a:r>
          </a:p>
          <a:p>
            <a:pPr algn="l"/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分享班级研学资料，有哪些好的做法，或者注意事项？</a:t>
            </a:r>
          </a:p>
          <a:p>
            <a:pPr algn="l"/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做法：</a:t>
            </a:r>
            <a:r>
              <a:rPr lang="en-US" altLang="zh-CN" sz="2000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                                          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                     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注意事项：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检测评价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9897" y="25716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管理长城研学资料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检测评价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872573" y="2938051"/>
            <a:ext cx="463122" cy="18129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73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试一试</a:t>
            </a:r>
            <a:endParaRPr lang="zh-CN" altLang="en-US" sz="373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93" y="1797434"/>
            <a:ext cx="972301" cy="97230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720465" y="1952942"/>
            <a:ext cx="50800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14630"/>
            <a:r>
              <a:rPr 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．小组汇报本组的管理研学资料思路和方法。</a:t>
            </a:r>
          </a:p>
          <a:p>
            <a:pPr indent="214630"/>
            <a:endParaRPr lang="en-US" sz="20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14630"/>
            <a:r>
              <a:rPr 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．其他小组同学点评，指出优点和不足。</a:t>
            </a:r>
          </a:p>
          <a:p>
            <a:pPr indent="214630"/>
            <a:endParaRPr lang="en-US" sz="20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14630"/>
            <a:r>
              <a:rPr 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．小组互评，共同评选出互联网信息管理优秀组。</a:t>
            </a:r>
          </a:p>
          <a:p>
            <a:pPr indent="214630"/>
            <a:endParaRPr lang="en-US" sz="20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14630"/>
            <a:r>
              <a:rPr 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．通过此项目，有哪些收获？与同学分享。</a:t>
            </a:r>
          </a:p>
          <a:p>
            <a:pPr indent="214630"/>
            <a:endParaRPr lang="en-US" sz="20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14630"/>
            <a:endParaRPr lang="zh-CN" altLang="en-US" sz="20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检测评价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261745" y="2041525"/>
          <a:ext cx="9679940" cy="3748405"/>
        </p:xfrm>
        <a:graphic>
          <a:graphicData uri="http://schemas.openxmlformats.org/drawingml/2006/table">
            <a:tbl>
              <a:tblPr/>
              <a:tblGrid>
                <a:gridCol w="202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4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评价指标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n-ea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评价标准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n-ea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评价结果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n-ea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信息意识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+mn-ea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具备主动探索互联网信息管理的意识，具有自主解决问题和团队协作的意识。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+mn-ea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sym typeface="+mn-ea"/>
                        </a:rPr>
                        <a:t>☆☆☆☆☆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计算思维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+mn-ea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1知道如何处理群文件中重复的资料和无效文件。</a:t>
                      </a: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2根据不同的需求，选择不同的分类依据，并建立相应的文件夹，将相关文件移动到对应的文件夹中。</a:t>
                      </a: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3能把整个研学资料细化分类之后再进行整合，制定研学资料目录</a:t>
                      </a: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sym typeface="+mn-ea"/>
                        </a:rPr>
                        <a:t>☆☆☆☆☆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+mn-ea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800" b="0">
                        <a:solidFill>
                          <a:srgbClr val="000000"/>
                        </a:solidFill>
                        <a:latin typeface="+mn-ea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数字化学习与创新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+mn-ea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能使用不同的在线管理方式管理不同的资料</a:t>
                      </a: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sym typeface="+mn-ea"/>
                        </a:rPr>
                        <a:t>☆☆☆☆☆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9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信息社会责任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+mn-ea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知道网络资料的管理原则，遵守互联网信息管理规范</a:t>
                      </a: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sym typeface="+mn-ea"/>
                        </a:rPr>
                        <a:t>☆☆☆☆☆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学习目标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-20320" y="13335"/>
            <a:ext cx="89408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08789" y="1557482"/>
            <a:ext cx="6083491" cy="2784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1．素养目标</a:t>
            </a:r>
          </a:p>
          <a:p>
            <a:pPr algn="just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了解互联网数据和资源管理方式、管理过程。</a:t>
            </a:r>
          </a:p>
          <a:p>
            <a:pPr algn="just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endParaRPr lang="zh-CN" altLang="en-US" sz="20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2．项目目标</a:t>
            </a:r>
          </a:p>
          <a:p>
            <a:pPr algn="just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使用互联网工具，有效管理长城研学过程中产生的各种资料。</a:t>
            </a:r>
          </a:p>
        </p:txBody>
      </p:sp>
      <p:pic>
        <p:nvPicPr>
          <p:cNvPr id="6" name="图片 5" descr="4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8087" y="-122736"/>
            <a:ext cx="4570871" cy="457087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素养提升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9897" y="25716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管理长城研学资料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素养提升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653266" y="1338663"/>
            <a:ext cx="1657429" cy="501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小结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2" y="1152323"/>
            <a:ext cx="945464" cy="9454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26565" y="1925320"/>
            <a:ext cx="8764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l" fontAlgn="auto">
              <a:buClrTx/>
              <a:buSzTx/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请同学们谈一谈常用的互联网信息管理工具有哪些？在管理这些信息的时候要遵守哪些规范？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288415" y="3048635"/>
          <a:ext cx="9120505" cy="24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网络信息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管理工具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遵守规范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班级资料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个人资料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网络平台资料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素养提升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653266" y="1338663"/>
            <a:ext cx="1657429" cy="501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提升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3" y="1161461"/>
            <a:ext cx="887750" cy="887750"/>
          </a:xfrm>
          <a:prstGeom prst="rect">
            <a:avLst/>
          </a:prstGeom>
        </p:spPr>
      </p:pic>
      <p:pic>
        <p:nvPicPr>
          <p:cNvPr id="12" name="图片 11" descr="4(1)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105" y="456565"/>
            <a:ext cx="2486025" cy="24860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700950" y="2041753"/>
            <a:ext cx="8683156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请小组同学尝试使用短视频等工具搜索长城的研学攻略，将其过程和结果记录下来</a:t>
            </a:r>
          </a:p>
        </p:txBody>
      </p:sp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1828800" y="3153410"/>
          <a:ext cx="8112760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网络工具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适用情况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优势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不足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网盘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个人空间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拓展活动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9897" y="25716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管理长城研学资料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拓展活动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44645" y="1092534"/>
            <a:ext cx="3639777" cy="6648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3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课外活动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65" y="1108532"/>
            <a:ext cx="887390" cy="8873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0950" y="1847443"/>
            <a:ext cx="8683156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如何对这些资料进行科学的分类管理？（请小组讨论，并记录）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828800" y="2552700"/>
          <a:ext cx="8434070" cy="3168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网络资源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存储位置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管理方式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网页地址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公众号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短视频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专业网站资料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4" y="-5499"/>
            <a:ext cx="12188990" cy="68584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91" y="1783261"/>
            <a:ext cx="4054118" cy="40541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26423" y="105314"/>
            <a:ext cx="959763" cy="772981"/>
          </a:xfrm>
          <a:prstGeom prst="rect">
            <a:avLst/>
          </a:prstGeom>
        </p:spPr>
      </p:pic>
      <p:sp>
        <p:nvSpPr>
          <p:cNvPr id="19" name="圆角矩形标注 18"/>
          <p:cNvSpPr/>
          <p:nvPr/>
        </p:nvSpPr>
        <p:spPr>
          <a:xfrm>
            <a:off x="1472565" y="2718435"/>
            <a:ext cx="6003290" cy="2428240"/>
          </a:xfrm>
          <a:prstGeom prst="wedgeRoundRectCallout">
            <a:avLst>
              <a:gd name="adj1" fmla="val 62433"/>
              <a:gd name="adj2" fmla="val -3643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6093351" y="282504"/>
            <a:ext cx="47075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互联网助力长城研学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9783" y="282504"/>
            <a:ext cx="572317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七年级上册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12541" y="1197484"/>
            <a:ext cx="9070768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 </a:t>
            </a:r>
            <a:r>
              <a:rPr lang="en-US" altLang="zh-CN" sz="42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   </a:t>
            </a:r>
            <a:r>
              <a:rPr lang="zh-CN" altLang="en-US" sz="42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管理长城研学资料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1757901" y="3153465"/>
            <a:ext cx="7273769" cy="156718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4800" b="1" spc="600" dirty="0">
                <a:solidFill>
                  <a:srgbClr val="FFFFCC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rPr>
              <a:t>用所学知识去探</a:t>
            </a:r>
          </a:p>
          <a:p>
            <a:r>
              <a:rPr lang="zh-CN" altLang="en-US" sz="4800" b="1" spc="600" dirty="0">
                <a:solidFill>
                  <a:srgbClr val="FFFFCC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rPr>
              <a:t>索未知世界吧！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核心问题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-20320" y="13335"/>
            <a:ext cx="894080" cy="720090"/>
          </a:xfrm>
          <a:prstGeom prst="rect">
            <a:avLst/>
          </a:prstGeom>
        </p:spPr>
      </p:pic>
      <p:sp>
        <p:nvSpPr>
          <p:cNvPr id="4" name="矩形: 剪去左右顶角 1"/>
          <p:cNvSpPr/>
          <p:nvPr/>
        </p:nvSpPr>
        <p:spPr>
          <a:xfrm>
            <a:off x="5328587" y="1989086"/>
            <a:ext cx="9327588" cy="255309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 anchorCtr="0">
            <a:noAutofit/>
          </a:bodyPr>
          <a:lstStyle/>
          <a:p>
            <a:pPr marR="0" lvl="0" indent="504190" algn="just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网络资料的管理方式有哪些？</a:t>
            </a:r>
            <a:endParaRPr kumimoji="0" lang="zh-CN" altLang="en-US" sz="2000" b="0" i="0" u="none" strike="noStrike" kern="1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lvl="0" indent="504190" algn="just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endParaRPr kumimoji="0" lang="zh-CN" altLang="en-US" sz="2000" b="0" i="0" u="none" strike="noStrike" kern="1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lvl="0" indent="504190" algn="just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网络资料的管理过程是什么？</a:t>
            </a:r>
            <a:endParaRPr kumimoji="0" lang="zh-CN" altLang="en-US" sz="2000" b="0" i="0" u="none" strike="noStrike" kern="1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lvl="0" indent="504190" algn="just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endParaRPr kumimoji="0" lang="zh-CN" altLang="en-US" sz="2000" b="0" i="0" u="none" strike="noStrike" kern="1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lvl="0" indent="504190" algn="just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管理网络资料需要遵守哪些规范？</a:t>
            </a:r>
            <a:endParaRPr kumimoji="0" lang="zh-CN" altLang="en-US" sz="2000" b="0" i="0" u="none" strike="noStrike" kern="1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lvl="0" indent="-2286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Both"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lvl="0" algn="just" defTabSz="914400" eaLnBrk="1" fontAlgn="auto" latinLnBrk="0" hangingPunct="1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endParaRPr kumimoji="0" lang="zh-CN" altLang="en-US" sz="2000" b="0" i="0" u="none" strike="noStrike" kern="1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4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395" y="1247679"/>
            <a:ext cx="4570871" cy="457087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5618239" y="1229391"/>
            <a:ext cx="6572256" cy="461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íś1iḑê"/>
          <p:cNvGrpSpPr/>
          <p:nvPr/>
        </p:nvGrpSpPr>
        <p:grpSpPr>
          <a:xfrm>
            <a:off x="1264981" y="2877244"/>
            <a:ext cx="9535067" cy="3093864"/>
            <a:chOff x="1263788" y="2865873"/>
            <a:chExt cx="9537421" cy="3094627"/>
          </a:xfrm>
        </p:grpSpPr>
        <p:cxnSp>
          <p:nvCxnSpPr>
            <p:cNvPr id="6" name="ï$ľíḋè"/>
            <p:cNvCxnSpPr/>
            <p:nvPr/>
          </p:nvCxnSpPr>
          <p:spPr>
            <a:xfrm flipH="1">
              <a:off x="3620986" y="3753058"/>
              <a:ext cx="298174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íSḻïḍé"/>
            <p:cNvCxnSpPr/>
            <p:nvPr/>
          </p:nvCxnSpPr>
          <p:spPr>
            <a:xfrm>
              <a:off x="5693530" y="3753058"/>
              <a:ext cx="67793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iṡļîḓè"/>
            <p:cNvCxnSpPr/>
            <p:nvPr/>
          </p:nvCxnSpPr>
          <p:spPr>
            <a:xfrm>
              <a:off x="8145841" y="3753058"/>
              <a:ext cx="298174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îşḻîďè"/>
            <p:cNvGrpSpPr/>
            <p:nvPr/>
          </p:nvGrpSpPr>
          <p:grpSpPr>
            <a:xfrm>
              <a:off x="1263788" y="2865873"/>
              <a:ext cx="2180491" cy="3094627"/>
              <a:chOff x="1263788" y="2865873"/>
              <a:chExt cx="2180491" cy="3094627"/>
            </a:xfrm>
          </p:grpSpPr>
          <p:sp>
            <p:nvSpPr>
              <p:cNvPr id="19" name="ïṩ1iḍè"/>
              <p:cNvSpPr/>
              <p:nvPr/>
            </p:nvSpPr>
            <p:spPr>
              <a:xfrm>
                <a:off x="146684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热身环节</a:t>
                </a:r>
              </a:p>
            </p:txBody>
          </p:sp>
          <p:sp>
            <p:nvSpPr>
              <p:cNvPr id="20" name="iṡlîḓè"/>
              <p:cNvSpPr txBox="1"/>
              <p:nvPr/>
            </p:nvSpPr>
            <p:spPr>
              <a:xfrm>
                <a:off x="1263788" y="4899788"/>
                <a:ext cx="2180491" cy="1060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梳理资料</a:t>
                </a:r>
              </a:p>
              <a:p>
                <a:pPr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选择管理方式</a:t>
                </a:r>
              </a:p>
              <a:p>
                <a:pPr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规划管理流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iṩ1ide"/>
            <p:cNvGrpSpPr/>
            <p:nvPr/>
          </p:nvGrpSpPr>
          <p:grpSpPr>
            <a:xfrm>
              <a:off x="3716099" y="2865873"/>
              <a:ext cx="2180491" cy="3094627"/>
              <a:chOff x="3716099" y="2865873"/>
              <a:chExt cx="2180491" cy="3094627"/>
            </a:xfrm>
          </p:grpSpPr>
          <p:sp>
            <p:nvSpPr>
              <p:cNvPr id="17" name="iŝľíḑè"/>
              <p:cNvSpPr/>
              <p:nvPr/>
            </p:nvSpPr>
            <p:spPr>
              <a:xfrm>
                <a:off x="391915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实施环节</a:t>
                </a:r>
              </a:p>
            </p:txBody>
          </p:sp>
          <p:sp>
            <p:nvSpPr>
              <p:cNvPr id="18" name="ïŝļïḍé"/>
              <p:cNvSpPr txBox="1"/>
              <p:nvPr/>
            </p:nvSpPr>
            <p:spPr>
              <a:xfrm>
                <a:off x="3716099" y="4899788"/>
                <a:ext cx="2180491" cy="1060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buClrTx/>
                  <a:buSzTx/>
                  <a:buFontTx/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收集筛选</a:t>
                </a:r>
              </a:p>
              <a:p>
                <a:pPr lvl="0" algn="ctr">
                  <a:lnSpc>
                    <a:spcPct val="150000"/>
                  </a:lnSpc>
                  <a:buClrTx/>
                  <a:buSzTx/>
                  <a:buFontTx/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分类整理</a:t>
                </a:r>
              </a:p>
              <a:p>
                <a:pPr lvl="0" algn="ctr">
                  <a:lnSpc>
                    <a:spcPct val="150000"/>
                  </a:lnSpc>
                  <a:buClrTx/>
                  <a:buSzTx/>
                  <a:buFontTx/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分享使用研学资料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ïSľiḑê"/>
            <p:cNvGrpSpPr/>
            <p:nvPr/>
          </p:nvGrpSpPr>
          <p:grpSpPr>
            <a:xfrm>
              <a:off x="6202741" y="2865873"/>
              <a:ext cx="2180491" cy="2778845"/>
              <a:chOff x="6202741" y="2865873"/>
              <a:chExt cx="2180491" cy="2778845"/>
            </a:xfrm>
          </p:grpSpPr>
          <p:sp>
            <p:nvSpPr>
              <p:cNvPr id="15" name="iśḷîḓê"/>
              <p:cNvSpPr/>
              <p:nvPr/>
            </p:nvSpPr>
            <p:spPr>
              <a:xfrm>
                <a:off x="6371470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检测评价</a:t>
                </a:r>
              </a:p>
            </p:txBody>
          </p:sp>
          <p:sp>
            <p:nvSpPr>
              <p:cNvPr id="16" name="íṩḷiḑè"/>
              <p:cNvSpPr txBox="1"/>
              <p:nvPr/>
            </p:nvSpPr>
            <p:spPr>
              <a:xfrm>
                <a:off x="6202741" y="4899789"/>
                <a:ext cx="2180491" cy="7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学习检测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学习评价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íṥḷïḑe"/>
            <p:cNvGrpSpPr/>
            <p:nvPr/>
          </p:nvGrpSpPr>
          <p:grpSpPr>
            <a:xfrm>
              <a:off x="8620718" y="2865873"/>
              <a:ext cx="2180491" cy="2778845"/>
              <a:chOff x="8620718" y="2865873"/>
              <a:chExt cx="2180491" cy="2778845"/>
            </a:xfrm>
          </p:grpSpPr>
          <p:sp>
            <p:nvSpPr>
              <p:cNvPr id="13" name="ïṥḻïḋé"/>
              <p:cNvSpPr/>
              <p:nvPr/>
            </p:nvSpPr>
            <p:spPr>
              <a:xfrm>
                <a:off x="882377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小结提升</a:t>
                </a:r>
              </a:p>
            </p:txBody>
          </p:sp>
          <p:sp>
            <p:nvSpPr>
              <p:cNvPr id="14" name="ïśḻîḑé"/>
              <p:cNvSpPr txBox="1"/>
              <p:nvPr/>
            </p:nvSpPr>
            <p:spPr>
              <a:xfrm>
                <a:off x="8620718" y="4899789"/>
                <a:ext cx="2180491" cy="7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</a:t>
                </a:r>
                <a:r>
                  <a:rPr lang="zh-CN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小结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拓展提升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TextBox 10"/>
          <p:cNvSpPr txBox="1"/>
          <p:nvPr/>
        </p:nvSpPr>
        <p:spPr>
          <a:xfrm>
            <a:off x="672736" y="741368"/>
            <a:ext cx="2179952" cy="11976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目录</a:t>
            </a:r>
            <a:endParaRPr lang="en-US" altLang="zh-CN" sz="72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2496489" y="1269296"/>
            <a:ext cx="2015726" cy="459105"/>
          </a:xfrm>
          <a:prstGeom prst="rect">
            <a:avLst/>
          </a:prstGeom>
          <a:noFill/>
          <a:effectLst/>
        </p:spPr>
        <p:txBody>
          <a:bodyPr wrap="square" lIns="91429" tIns="45715" rIns="91429" bIns="45715" rtlCol="0">
            <a:spAutoFit/>
          </a:bodyPr>
          <a:lstStyle/>
          <a:p>
            <a:pPr algn="dist" defTabSz="725170"/>
            <a:r>
              <a:rPr lang="en-US" altLang="zh-CN" sz="24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zh-CN" altLang="zh-CN" sz="2400" i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墨迹 6"/>
          <p:cNvPicPr/>
          <p:nvPr/>
        </p:nvPicPr>
        <p:blipFill>
          <a:blip r:embed="rId5"/>
          <a:stretch>
            <a:fillRect/>
          </a:stretch>
        </p:blipFill>
        <p:spPr>
          <a:xfrm>
            <a:off x="-1713641" y="629751"/>
            <a:ext cx="47988" cy="215947"/>
          </a:xfrm>
          <a:prstGeom prst="rect">
            <a:avLst/>
          </a:prstGeom>
        </p:spPr>
      </p:pic>
      <p:sp>
        <p:nvSpPr>
          <p:cNvPr id="26" name="TextBox 4"/>
          <p:cNvSpPr txBox="1"/>
          <p:nvPr/>
        </p:nvSpPr>
        <p:spPr>
          <a:xfrm>
            <a:off x="1505" y="852"/>
            <a:ext cx="60471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67" y="110366"/>
            <a:ext cx="2591192" cy="25911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4" grpId="0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839" y="0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热身环节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9897" y="25716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管理长城研学资料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热身环节</a:t>
            </a:r>
          </a:p>
        </p:txBody>
      </p:sp>
      <p:sp>
        <p:nvSpPr>
          <p:cNvPr id="27" name="矩形 26"/>
          <p:cNvSpPr/>
          <p:nvPr/>
        </p:nvSpPr>
        <p:spPr>
          <a:xfrm>
            <a:off x="972185" y="1341755"/>
            <a:ext cx="65024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</a:t>
            </a:r>
            <a:r>
              <a:rPr lang="zh-CN" altLang="en-US" sz="32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梳理研学资料</a:t>
            </a:r>
            <a:endParaRPr lang="zh-CN" altLang="zh-CN" sz="32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217930" y="3050540"/>
            <a:ext cx="9952990" cy="2908300"/>
          </a:xfrm>
          <a:prstGeom prst="roundRect">
            <a:avLst/>
          </a:prstGeom>
          <a:solidFill>
            <a:srgbClr val="E4F3EF"/>
          </a:solidFill>
          <a:ln>
            <a:prstDash val="dash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60830" y="3613150"/>
            <a:ext cx="901954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根据大家分享的研学资料种类，思考研学过程中积累了哪些资料！（请同学们和小组成员交流）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580005" y="2202180"/>
            <a:ext cx="65373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请同学们将要分享研学照片和视频，以及研学过程中记的笔记、学生写的感想以及诗词拷贝到教师机。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62100" y="4829810"/>
            <a:ext cx="965327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根据网络搜索结果，补充研学资料种类（小组讨论并记录）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4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热身环节</a:t>
            </a:r>
          </a:p>
        </p:txBody>
      </p:sp>
      <p:sp>
        <p:nvSpPr>
          <p:cNvPr id="27" name="矩形 26"/>
          <p:cNvSpPr/>
          <p:nvPr/>
        </p:nvSpPr>
        <p:spPr>
          <a:xfrm>
            <a:off x="972185" y="1341755"/>
            <a:ext cx="65024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</a:t>
            </a:r>
            <a:r>
              <a:rPr lang="zh-CN" altLang="en-US" sz="32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选择资料管理方式</a:t>
            </a:r>
            <a:endParaRPr lang="zh-CN" altLang="en-US" sz="32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pPr algn="l"/>
            <a:endParaRPr lang="zh-CN" altLang="zh-CN" sz="32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2250" y="2019300"/>
            <a:ext cx="444817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69D1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对比管理方式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353820" y="2703830"/>
          <a:ext cx="9438640" cy="2278380"/>
        </p:xfrm>
        <a:graphic>
          <a:graphicData uri="http://schemas.openxmlformats.org/drawingml/2006/table">
            <a:tbl>
              <a:tblPr firstRow="1" bandRow="1">
                <a:tableStyleId>{E4CAE26B-629A-43A1-97DF-71F7C32628CB}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46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bg1"/>
                          </a:solidFill>
                        </a:rPr>
                        <a:t>管理方式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30A0D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2000">
                          <a:solidFill>
                            <a:schemeClr val="bg1"/>
                          </a:solidFill>
                        </a:rPr>
                        <a:t>列举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30A0D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2000">
                          <a:solidFill>
                            <a:schemeClr val="bg1"/>
                          </a:solidFill>
                        </a:rPr>
                        <a:t>优点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30A0D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2000">
                          <a:solidFill>
                            <a:schemeClr val="bg1"/>
                          </a:solidFill>
                        </a:rPr>
                        <a:t>不足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3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460"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2000"/>
                        <a:t>本地管理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2000"/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2000"/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2000"/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460"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2000"/>
                        <a:t>网络管理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2000"/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2000"/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2000"/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热身环节</a:t>
            </a:r>
          </a:p>
        </p:txBody>
      </p:sp>
      <p:sp>
        <p:nvSpPr>
          <p:cNvPr id="27" name="矩形 26"/>
          <p:cNvSpPr/>
          <p:nvPr/>
        </p:nvSpPr>
        <p:spPr>
          <a:xfrm>
            <a:off x="972185" y="1341755"/>
            <a:ext cx="65024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</a:t>
            </a:r>
            <a:r>
              <a:rPr lang="zh-CN" altLang="en-US" sz="32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选择资料管理方式</a:t>
            </a:r>
            <a:endParaRPr lang="zh-CN" altLang="en-US" sz="32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pPr algn="l"/>
            <a:endParaRPr lang="zh-CN" altLang="zh-CN" sz="32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527810" y="3059430"/>
            <a:ext cx="7947660" cy="523875"/>
          </a:xfrm>
          <a:prstGeom prst="roundRect">
            <a:avLst/>
          </a:prstGeom>
          <a:solidFill>
            <a:srgbClr val="CBE7F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9050" y="1974850"/>
            <a:ext cx="645922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请同学们综合考虑文件种类、文件大小、更新方式、共享方式等一系列因素，小组讨论，并汇报给组长。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-168910" y="2062480"/>
            <a:ext cx="444817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69D1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确定管理方式</a:t>
            </a:r>
            <a:endParaRPr lang="zh-CN" altLang="en-US" sz="2000" b="1" spc="100" dirty="0">
              <a:solidFill>
                <a:srgbClr val="F69D1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534160" y="2952115"/>
            <a:ext cx="1042670" cy="797560"/>
          </a:xfrm>
          <a:prstGeom prst="roundRect">
            <a:avLst/>
          </a:prstGeom>
          <a:solidFill>
            <a:srgbClr val="30A0D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548130" y="4961890"/>
            <a:ext cx="7927340" cy="523875"/>
          </a:xfrm>
          <a:prstGeom prst="roundRect">
            <a:avLst/>
          </a:prstGeom>
          <a:solidFill>
            <a:srgbClr val="CBE7F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554480" y="4854575"/>
            <a:ext cx="1042670" cy="797560"/>
          </a:xfrm>
          <a:prstGeom prst="roundRect">
            <a:avLst/>
          </a:prstGeom>
          <a:solidFill>
            <a:srgbClr val="30A0D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</a:p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理由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66495" y="5713095"/>
            <a:ext cx="830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组长汇报结果给班长（项目总负责人），班长对比各小组选择的管理方式，确认整个研学项目的信息管理方式。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535430" y="3996690"/>
            <a:ext cx="7927340" cy="523875"/>
          </a:xfrm>
          <a:prstGeom prst="roundRect">
            <a:avLst/>
          </a:prstGeom>
          <a:solidFill>
            <a:srgbClr val="CBE7F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541780" y="3889375"/>
            <a:ext cx="1042670" cy="797560"/>
          </a:xfrm>
          <a:prstGeom prst="roundRect">
            <a:avLst/>
          </a:prstGeom>
          <a:solidFill>
            <a:srgbClr val="30A0D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4(1)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热身环节</a:t>
            </a:r>
          </a:p>
        </p:txBody>
      </p:sp>
      <p:sp>
        <p:nvSpPr>
          <p:cNvPr id="27" name="矩形 26"/>
          <p:cNvSpPr/>
          <p:nvPr/>
        </p:nvSpPr>
        <p:spPr>
          <a:xfrm>
            <a:off x="972185" y="1433195"/>
            <a:ext cx="65024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</a:t>
            </a:r>
            <a:r>
              <a:rPr lang="zh-CN" altLang="en-US" sz="32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规划研学资料管理流程</a:t>
            </a:r>
            <a:endParaRPr lang="zh-CN" altLang="en-US" sz="32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pPr algn="l"/>
            <a:endParaRPr lang="zh-CN" altLang="zh-CN" sz="32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3" name="图片 32" descr="4(1)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90259" y="327579"/>
            <a:ext cx="2727287" cy="2727287"/>
          </a:xfrm>
          <a:prstGeom prst="rect">
            <a:avLst/>
          </a:prstGeom>
        </p:spPr>
      </p:pic>
      <p:sp>
        <p:nvSpPr>
          <p:cNvPr id="5" name="图形 10"/>
          <p:cNvSpPr/>
          <p:nvPr>
            <p:custDataLst>
              <p:tags r:id="rId1"/>
            </p:custDataLst>
          </p:nvPr>
        </p:nvSpPr>
        <p:spPr>
          <a:xfrm rot="10800000">
            <a:off x="3181033" y="2110740"/>
            <a:ext cx="3975100" cy="1853565"/>
          </a:xfrm>
          <a:custGeom>
            <a:avLst/>
            <a:gdLst>
              <a:gd name="connsiteX0" fmla="*/ 1476178 w 1476375"/>
              <a:gd name="connsiteY0" fmla="*/ 687640 h 688307"/>
              <a:gd name="connsiteX1" fmla="*/ 686270 w 1476375"/>
              <a:gd name="connsiteY1" fmla="*/ 1174 h 688307"/>
              <a:gd name="connsiteX2" fmla="*/ -197 w 1476375"/>
              <a:gd name="connsiteY2" fmla="*/ 687640 h 6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688307">
                <a:moveTo>
                  <a:pt x="1476178" y="687640"/>
                </a:moveTo>
                <a:cubicBezTo>
                  <a:pt x="1447613" y="279951"/>
                  <a:pt x="1093959" y="-27392"/>
                  <a:pt x="686270" y="1174"/>
                </a:cubicBezTo>
                <a:cubicBezTo>
                  <a:pt x="318348" y="26958"/>
                  <a:pt x="25578" y="319719"/>
                  <a:pt x="-197" y="687640"/>
                </a:cubicBezTo>
              </a:path>
            </a:pathLst>
          </a:custGeom>
          <a:ln w="952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3793173" y="2108835"/>
            <a:ext cx="2759075" cy="124079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n w="0">
                  <a:noFill/>
                </a:ln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获取工具</a:t>
            </a: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4490720" y="5766435"/>
            <a:ext cx="1336040" cy="48768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2.</a:t>
            </a:r>
          </a:p>
        </p:txBody>
      </p:sp>
      <p:cxnSp>
        <p:nvCxnSpPr>
          <p:cNvPr id="80" name="直接连接符 79"/>
          <p:cNvCxnSpPr/>
          <p:nvPr>
            <p:custDataLst>
              <p:tags r:id="rId4"/>
            </p:custDataLst>
          </p:nvPr>
        </p:nvCxnSpPr>
        <p:spPr>
          <a:xfrm rot="20820000" flipH="1" flipV="1">
            <a:off x="6488748" y="3522345"/>
            <a:ext cx="394970" cy="1572895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椭圆 80"/>
          <p:cNvSpPr/>
          <p:nvPr>
            <p:custDataLst>
              <p:tags r:id="rId5"/>
            </p:custDataLst>
          </p:nvPr>
        </p:nvSpPr>
        <p:spPr>
          <a:xfrm rot="20820000">
            <a:off x="6517958" y="4331335"/>
            <a:ext cx="831850" cy="83185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2" name="椭圆 81"/>
          <p:cNvSpPr/>
          <p:nvPr>
            <p:custDataLst>
              <p:tags r:id="rId6"/>
            </p:custDataLst>
          </p:nvPr>
        </p:nvSpPr>
        <p:spPr>
          <a:xfrm rot="20820000">
            <a:off x="6240463" y="3535045"/>
            <a:ext cx="170180" cy="170180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85" name="直接连接符 84"/>
          <p:cNvCxnSpPr/>
          <p:nvPr>
            <p:custDataLst>
              <p:tags r:id="rId7"/>
            </p:custDataLst>
          </p:nvPr>
        </p:nvCxnSpPr>
        <p:spPr>
          <a:xfrm rot="780000" flipV="1">
            <a:off x="3467418" y="3509010"/>
            <a:ext cx="394970" cy="1572895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6" name="椭圆 85"/>
          <p:cNvSpPr/>
          <p:nvPr>
            <p:custDataLst>
              <p:tags r:id="rId8"/>
            </p:custDataLst>
          </p:nvPr>
        </p:nvSpPr>
        <p:spPr>
          <a:xfrm rot="780000" flipH="1">
            <a:off x="3001328" y="4318000"/>
            <a:ext cx="831850" cy="83185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7" name="椭圆 86"/>
          <p:cNvSpPr/>
          <p:nvPr>
            <p:custDataLst>
              <p:tags r:id="rId9"/>
            </p:custDataLst>
          </p:nvPr>
        </p:nvSpPr>
        <p:spPr>
          <a:xfrm rot="780000" flipH="1">
            <a:off x="3940493" y="3521710"/>
            <a:ext cx="170180" cy="170180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6435090" y="5267960"/>
            <a:ext cx="1533525" cy="5200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3.</a:t>
            </a: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2701290" y="5278755"/>
            <a:ext cx="1218565" cy="48768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</a:p>
        </p:txBody>
      </p:sp>
      <p:cxnSp>
        <p:nvCxnSpPr>
          <p:cNvPr id="106" name="直接连接符 105"/>
          <p:cNvCxnSpPr/>
          <p:nvPr>
            <p:custDataLst>
              <p:tags r:id="rId12"/>
            </p:custDataLst>
          </p:nvPr>
        </p:nvCxnSpPr>
        <p:spPr>
          <a:xfrm rot="20700000" flipV="1">
            <a:off x="4941253" y="3963035"/>
            <a:ext cx="433070" cy="1591310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7" name="椭圆 106"/>
          <p:cNvSpPr/>
          <p:nvPr>
            <p:custDataLst>
              <p:tags r:id="rId13"/>
            </p:custDataLst>
          </p:nvPr>
        </p:nvSpPr>
        <p:spPr>
          <a:xfrm rot="20700000">
            <a:off x="4715828" y="4811395"/>
            <a:ext cx="831850" cy="83185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8" name="椭圆 107"/>
          <p:cNvSpPr/>
          <p:nvPr>
            <p:custDataLst>
              <p:tags r:id="rId14"/>
            </p:custDataLst>
          </p:nvPr>
        </p:nvSpPr>
        <p:spPr>
          <a:xfrm rot="20700000">
            <a:off x="5073333" y="3881120"/>
            <a:ext cx="170180" cy="170180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24"/>
          <p:cNvSpPr/>
          <p:nvPr>
            <p:custDataLst>
              <p:tags r:id="rId15"/>
            </p:custDataLst>
          </p:nvPr>
        </p:nvSpPr>
        <p:spPr>
          <a:xfrm>
            <a:off x="6776403" y="4632325"/>
            <a:ext cx="314958" cy="230341"/>
          </a:xfrm>
          <a:custGeom>
            <a:avLst/>
            <a:gdLst>
              <a:gd name="connsiteX0" fmla="*/ 115187 w 314958"/>
              <a:gd name="connsiteY0" fmla="*/ 158737 h 230341"/>
              <a:gd name="connsiteX1" fmla="*/ 242109 w 314958"/>
              <a:gd name="connsiteY1" fmla="*/ 158737 h 230341"/>
              <a:gd name="connsiteX2" fmla="*/ 251511 w 314958"/>
              <a:gd name="connsiteY2" fmla="*/ 168139 h 230341"/>
              <a:gd name="connsiteX3" fmla="*/ 242109 w 314958"/>
              <a:gd name="connsiteY3" fmla="*/ 177540 h 230341"/>
              <a:gd name="connsiteX4" fmla="*/ 115187 w 314958"/>
              <a:gd name="connsiteY4" fmla="*/ 177540 h 230341"/>
              <a:gd name="connsiteX5" fmla="*/ 105785 w 314958"/>
              <a:gd name="connsiteY5" fmla="*/ 168139 h 230341"/>
              <a:gd name="connsiteX6" fmla="*/ 115187 w 314958"/>
              <a:gd name="connsiteY6" fmla="*/ 158737 h 230341"/>
              <a:gd name="connsiteX7" fmla="*/ 62271 w 314958"/>
              <a:gd name="connsiteY7" fmla="*/ 158737 h 230341"/>
              <a:gd name="connsiteX8" fmla="*/ 72801 w 314958"/>
              <a:gd name="connsiteY8" fmla="*/ 158737 h 230341"/>
              <a:gd name="connsiteX9" fmla="*/ 82203 w 314958"/>
              <a:gd name="connsiteY9" fmla="*/ 168139 h 230341"/>
              <a:gd name="connsiteX10" fmla="*/ 72801 w 314958"/>
              <a:gd name="connsiteY10" fmla="*/ 177540 h 230341"/>
              <a:gd name="connsiteX11" fmla="*/ 62271 w 314958"/>
              <a:gd name="connsiteY11" fmla="*/ 177540 h 230341"/>
              <a:gd name="connsiteX12" fmla="*/ 52870 w 314958"/>
              <a:gd name="connsiteY12" fmla="*/ 168139 h 230341"/>
              <a:gd name="connsiteX13" fmla="*/ 62271 w 314958"/>
              <a:gd name="connsiteY13" fmla="*/ 158737 h 230341"/>
              <a:gd name="connsiteX14" fmla="*/ 115187 w 314958"/>
              <a:gd name="connsiteY14" fmla="*/ 105769 h 230341"/>
              <a:gd name="connsiteX15" fmla="*/ 242109 w 314958"/>
              <a:gd name="connsiteY15" fmla="*/ 105769 h 230341"/>
              <a:gd name="connsiteX16" fmla="*/ 251511 w 314958"/>
              <a:gd name="connsiteY16" fmla="*/ 115170 h 230341"/>
              <a:gd name="connsiteX17" fmla="*/ 242109 w 314958"/>
              <a:gd name="connsiteY17" fmla="*/ 124572 h 230341"/>
              <a:gd name="connsiteX18" fmla="*/ 115187 w 314958"/>
              <a:gd name="connsiteY18" fmla="*/ 124572 h 230341"/>
              <a:gd name="connsiteX19" fmla="*/ 105785 w 314958"/>
              <a:gd name="connsiteY19" fmla="*/ 115170 h 230341"/>
              <a:gd name="connsiteX20" fmla="*/ 115187 w 314958"/>
              <a:gd name="connsiteY20" fmla="*/ 105769 h 230341"/>
              <a:gd name="connsiteX21" fmla="*/ 62271 w 314958"/>
              <a:gd name="connsiteY21" fmla="*/ 105769 h 230341"/>
              <a:gd name="connsiteX22" fmla="*/ 72801 w 314958"/>
              <a:gd name="connsiteY22" fmla="*/ 105769 h 230341"/>
              <a:gd name="connsiteX23" fmla="*/ 82203 w 314958"/>
              <a:gd name="connsiteY23" fmla="*/ 115170 h 230341"/>
              <a:gd name="connsiteX24" fmla="*/ 72801 w 314958"/>
              <a:gd name="connsiteY24" fmla="*/ 124572 h 230341"/>
              <a:gd name="connsiteX25" fmla="*/ 62271 w 314958"/>
              <a:gd name="connsiteY25" fmla="*/ 124572 h 230341"/>
              <a:gd name="connsiteX26" fmla="*/ 52870 w 314958"/>
              <a:gd name="connsiteY26" fmla="*/ 115170 h 230341"/>
              <a:gd name="connsiteX27" fmla="*/ 62271 w 314958"/>
              <a:gd name="connsiteY27" fmla="*/ 105769 h 230341"/>
              <a:gd name="connsiteX28" fmla="*/ 115187 w 314958"/>
              <a:gd name="connsiteY28" fmla="*/ 52894 h 230341"/>
              <a:gd name="connsiteX29" fmla="*/ 242109 w 314958"/>
              <a:gd name="connsiteY29" fmla="*/ 52894 h 230341"/>
              <a:gd name="connsiteX30" fmla="*/ 251511 w 314958"/>
              <a:gd name="connsiteY30" fmla="*/ 62296 h 230341"/>
              <a:gd name="connsiteX31" fmla="*/ 242109 w 314958"/>
              <a:gd name="connsiteY31" fmla="*/ 71698 h 230341"/>
              <a:gd name="connsiteX32" fmla="*/ 115187 w 314958"/>
              <a:gd name="connsiteY32" fmla="*/ 71698 h 230341"/>
              <a:gd name="connsiteX33" fmla="*/ 105785 w 314958"/>
              <a:gd name="connsiteY33" fmla="*/ 62296 h 230341"/>
              <a:gd name="connsiteX34" fmla="*/ 115187 w 314958"/>
              <a:gd name="connsiteY34" fmla="*/ 52894 h 230341"/>
              <a:gd name="connsiteX35" fmla="*/ 62271 w 314958"/>
              <a:gd name="connsiteY35" fmla="*/ 52894 h 230341"/>
              <a:gd name="connsiteX36" fmla="*/ 72801 w 314958"/>
              <a:gd name="connsiteY36" fmla="*/ 52894 h 230341"/>
              <a:gd name="connsiteX37" fmla="*/ 82203 w 314958"/>
              <a:gd name="connsiteY37" fmla="*/ 62296 h 230341"/>
              <a:gd name="connsiteX38" fmla="*/ 72801 w 314958"/>
              <a:gd name="connsiteY38" fmla="*/ 71698 h 230341"/>
              <a:gd name="connsiteX39" fmla="*/ 62271 w 314958"/>
              <a:gd name="connsiteY39" fmla="*/ 71698 h 230341"/>
              <a:gd name="connsiteX40" fmla="*/ 52870 w 314958"/>
              <a:gd name="connsiteY40" fmla="*/ 62296 h 230341"/>
              <a:gd name="connsiteX41" fmla="*/ 62271 w 314958"/>
              <a:gd name="connsiteY41" fmla="*/ 52894 h 230341"/>
              <a:gd name="connsiteX42" fmla="*/ 32625 w 314958"/>
              <a:gd name="connsiteY42" fmla="*/ 1 h 230341"/>
              <a:gd name="connsiteX43" fmla="*/ 282051 w 314958"/>
              <a:gd name="connsiteY43" fmla="*/ 1 h 230341"/>
              <a:gd name="connsiteX44" fmla="*/ 305302 w 314958"/>
              <a:gd name="connsiteY44" fmla="*/ 9456 h 230341"/>
              <a:gd name="connsiteX45" fmla="*/ 314957 w 314958"/>
              <a:gd name="connsiteY45" fmla="*/ 32625 h 230341"/>
              <a:gd name="connsiteX46" fmla="*/ 314957 w 314958"/>
              <a:gd name="connsiteY46" fmla="*/ 168102 h 230341"/>
              <a:gd name="connsiteX47" fmla="*/ 305555 w 314958"/>
              <a:gd name="connsiteY47" fmla="*/ 177503 h 230341"/>
              <a:gd name="connsiteX48" fmla="*/ 298874 w 314958"/>
              <a:gd name="connsiteY48" fmla="*/ 174716 h 230341"/>
              <a:gd name="connsiteX49" fmla="*/ 296154 w 314958"/>
              <a:gd name="connsiteY49" fmla="*/ 168008 h 230341"/>
              <a:gd name="connsiteX50" fmla="*/ 296154 w 314958"/>
              <a:gd name="connsiteY50" fmla="*/ 32625 h 230341"/>
              <a:gd name="connsiteX51" fmla="*/ 292007 w 314958"/>
              <a:gd name="connsiteY51" fmla="*/ 22751 h 230341"/>
              <a:gd name="connsiteX52" fmla="*/ 282051 w 314958"/>
              <a:gd name="connsiteY52" fmla="*/ 18804 h 230341"/>
              <a:gd name="connsiteX53" fmla="*/ 32625 w 314958"/>
              <a:gd name="connsiteY53" fmla="*/ 18804 h 230341"/>
              <a:gd name="connsiteX54" fmla="*/ 18805 w 314958"/>
              <a:gd name="connsiteY54" fmla="*/ 32625 h 230341"/>
              <a:gd name="connsiteX55" fmla="*/ 18805 w 314958"/>
              <a:gd name="connsiteY55" fmla="*/ 197435 h 230341"/>
              <a:gd name="connsiteX56" fmla="*/ 22752 w 314958"/>
              <a:gd name="connsiteY56" fmla="*/ 207390 h 230341"/>
              <a:gd name="connsiteX57" fmla="*/ 32625 w 314958"/>
              <a:gd name="connsiteY57" fmla="*/ 211537 h 230341"/>
              <a:gd name="connsiteX58" fmla="*/ 282051 w 314958"/>
              <a:gd name="connsiteY58" fmla="*/ 211537 h 230341"/>
              <a:gd name="connsiteX59" fmla="*/ 292109 w 314958"/>
              <a:gd name="connsiteY59" fmla="*/ 207492 h 230341"/>
              <a:gd name="connsiteX60" fmla="*/ 296154 w 314958"/>
              <a:gd name="connsiteY60" fmla="*/ 197435 h 230341"/>
              <a:gd name="connsiteX61" fmla="*/ 305555 w 314958"/>
              <a:gd name="connsiteY61" fmla="*/ 188033 h 230341"/>
              <a:gd name="connsiteX62" fmla="*/ 314957 w 314958"/>
              <a:gd name="connsiteY62" fmla="*/ 197435 h 230341"/>
              <a:gd name="connsiteX63" fmla="*/ 305403 w 314958"/>
              <a:gd name="connsiteY63" fmla="*/ 220786 h 230341"/>
              <a:gd name="connsiteX64" fmla="*/ 282051 w 314958"/>
              <a:gd name="connsiteY64" fmla="*/ 230340 h 230341"/>
              <a:gd name="connsiteX65" fmla="*/ 32625 w 314958"/>
              <a:gd name="connsiteY65" fmla="*/ 230340 h 230341"/>
              <a:gd name="connsiteX66" fmla="*/ 9456 w 314958"/>
              <a:gd name="connsiteY66" fmla="*/ 220686 h 230341"/>
              <a:gd name="connsiteX67" fmla="*/ 1 w 314958"/>
              <a:gd name="connsiteY67" fmla="*/ 197435 h 230341"/>
              <a:gd name="connsiteX68" fmla="*/ 1 w 314958"/>
              <a:gd name="connsiteY68" fmla="*/ 32625 h 230341"/>
              <a:gd name="connsiteX69" fmla="*/ 32625 w 314958"/>
              <a:gd name="connsiteY69" fmla="*/ 1 h 2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14958" h="230341">
                <a:moveTo>
                  <a:pt x="115187" y="158737"/>
                </a:moveTo>
                <a:lnTo>
                  <a:pt x="242109" y="158737"/>
                </a:lnTo>
                <a:cubicBezTo>
                  <a:pt x="247302" y="158737"/>
                  <a:pt x="251511" y="162946"/>
                  <a:pt x="251511" y="168139"/>
                </a:cubicBezTo>
                <a:cubicBezTo>
                  <a:pt x="251511" y="173331"/>
                  <a:pt x="247302" y="177540"/>
                  <a:pt x="242109" y="177540"/>
                </a:cubicBezTo>
                <a:lnTo>
                  <a:pt x="115187" y="177540"/>
                </a:lnTo>
                <a:cubicBezTo>
                  <a:pt x="109994" y="177540"/>
                  <a:pt x="105785" y="173331"/>
                  <a:pt x="105785" y="168139"/>
                </a:cubicBezTo>
                <a:cubicBezTo>
                  <a:pt x="105785" y="162946"/>
                  <a:pt x="109994" y="158737"/>
                  <a:pt x="115187" y="158737"/>
                </a:cubicBezTo>
                <a:close/>
                <a:moveTo>
                  <a:pt x="62271" y="158737"/>
                </a:moveTo>
                <a:lnTo>
                  <a:pt x="72801" y="158737"/>
                </a:lnTo>
                <a:cubicBezTo>
                  <a:pt x="77994" y="158737"/>
                  <a:pt x="82203" y="162946"/>
                  <a:pt x="82203" y="168139"/>
                </a:cubicBezTo>
                <a:cubicBezTo>
                  <a:pt x="82203" y="173331"/>
                  <a:pt x="77994" y="177540"/>
                  <a:pt x="72801" y="177540"/>
                </a:cubicBezTo>
                <a:lnTo>
                  <a:pt x="62271" y="177540"/>
                </a:lnTo>
                <a:cubicBezTo>
                  <a:pt x="57079" y="177540"/>
                  <a:pt x="52870" y="173331"/>
                  <a:pt x="52870" y="168139"/>
                </a:cubicBezTo>
                <a:cubicBezTo>
                  <a:pt x="52870" y="162946"/>
                  <a:pt x="57079" y="158737"/>
                  <a:pt x="62271" y="158737"/>
                </a:cubicBezTo>
                <a:close/>
                <a:moveTo>
                  <a:pt x="115187" y="105769"/>
                </a:moveTo>
                <a:lnTo>
                  <a:pt x="242109" y="105769"/>
                </a:lnTo>
                <a:cubicBezTo>
                  <a:pt x="247302" y="105769"/>
                  <a:pt x="251511" y="109978"/>
                  <a:pt x="251511" y="115170"/>
                </a:cubicBezTo>
                <a:cubicBezTo>
                  <a:pt x="251511" y="120363"/>
                  <a:pt x="247302" y="124572"/>
                  <a:pt x="242109" y="124572"/>
                </a:cubicBezTo>
                <a:lnTo>
                  <a:pt x="115187" y="124572"/>
                </a:lnTo>
                <a:cubicBezTo>
                  <a:pt x="109994" y="124572"/>
                  <a:pt x="105785" y="120363"/>
                  <a:pt x="105785" y="115170"/>
                </a:cubicBezTo>
                <a:cubicBezTo>
                  <a:pt x="105785" y="109978"/>
                  <a:pt x="109994" y="105769"/>
                  <a:pt x="115187" y="105769"/>
                </a:cubicBezTo>
                <a:close/>
                <a:moveTo>
                  <a:pt x="62271" y="105769"/>
                </a:moveTo>
                <a:lnTo>
                  <a:pt x="72801" y="105769"/>
                </a:lnTo>
                <a:cubicBezTo>
                  <a:pt x="77994" y="105769"/>
                  <a:pt x="82203" y="109978"/>
                  <a:pt x="82203" y="115170"/>
                </a:cubicBezTo>
                <a:cubicBezTo>
                  <a:pt x="82203" y="120363"/>
                  <a:pt x="77994" y="124572"/>
                  <a:pt x="72801" y="124572"/>
                </a:cubicBezTo>
                <a:lnTo>
                  <a:pt x="62271" y="124572"/>
                </a:lnTo>
                <a:cubicBezTo>
                  <a:pt x="57079" y="124572"/>
                  <a:pt x="52870" y="120363"/>
                  <a:pt x="52870" y="115170"/>
                </a:cubicBezTo>
                <a:cubicBezTo>
                  <a:pt x="52870" y="109978"/>
                  <a:pt x="57079" y="105769"/>
                  <a:pt x="62271" y="105769"/>
                </a:cubicBezTo>
                <a:close/>
                <a:moveTo>
                  <a:pt x="115187" y="52894"/>
                </a:moveTo>
                <a:lnTo>
                  <a:pt x="242109" y="52894"/>
                </a:lnTo>
                <a:cubicBezTo>
                  <a:pt x="247302" y="52894"/>
                  <a:pt x="251511" y="57104"/>
                  <a:pt x="251511" y="62296"/>
                </a:cubicBezTo>
                <a:cubicBezTo>
                  <a:pt x="251511" y="67488"/>
                  <a:pt x="247302" y="71698"/>
                  <a:pt x="242109" y="71698"/>
                </a:cubicBezTo>
                <a:lnTo>
                  <a:pt x="115187" y="71698"/>
                </a:lnTo>
                <a:cubicBezTo>
                  <a:pt x="109994" y="71698"/>
                  <a:pt x="105785" y="67488"/>
                  <a:pt x="105785" y="62296"/>
                </a:cubicBezTo>
                <a:cubicBezTo>
                  <a:pt x="105785" y="57104"/>
                  <a:pt x="109994" y="52894"/>
                  <a:pt x="115187" y="52894"/>
                </a:cubicBezTo>
                <a:close/>
                <a:moveTo>
                  <a:pt x="62271" y="52894"/>
                </a:moveTo>
                <a:lnTo>
                  <a:pt x="72801" y="52894"/>
                </a:lnTo>
                <a:cubicBezTo>
                  <a:pt x="77994" y="52894"/>
                  <a:pt x="82203" y="57104"/>
                  <a:pt x="82203" y="62296"/>
                </a:cubicBezTo>
                <a:cubicBezTo>
                  <a:pt x="82203" y="67488"/>
                  <a:pt x="77994" y="71698"/>
                  <a:pt x="72801" y="71698"/>
                </a:cubicBezTo>
                <a:lnTo>
                  <a:pt x="62271" y="71698"/>
                </a:lnTo>
                <a:cubicBezTo>
                  <a:pt x="57079" y="71698"/>
                  <a:pt x="52870" y="67488"/>
                  <a:pt x="52870" y="62296"/>
                </a:cubicBezTo>
                <a:cubicBezTo>
                  <a:pt x="52870" y="57104"/>
                  <a:pt x="57079" y="52894"/>
                  <a:pt x="62271" y="52894"/>
                </a:cubicBezTo>
                <a:close/>
                <a:moveTo>
                  <a:pt x="32625" y="1"/>
                </a:moveTo>
                <a:lnTo>
                  <a:pt x="282051" y="1"/>
                </a:lnTo>
                <a:cubicBezTo>
                  <a:pt x="290752" y="-74"/>
                  <a:pt x="299123" y="3330"/>
                  <a:pt x="305302" y="9456"/>
                </a:cubicBezTo>
                <a:cubicBezTo>
                  <a:pt x="311481" y="15582"/>
                  <a:pt x="314957" y="23923"/>
                  <a:pt x="314957" y="32625"/>
                </a:cubicBezTo>
                <a:lnTo>
                  <a:pt x="314957" y="168102"/>
                </a:lnTo>
                <a:cubicBezTo>
                  <a:pt x="314957" y="173294"/>
                  <a:pt x="310748" y="177503"/>
                  <a:pt x="305555" y="177503"/>
                </a:cubicBezTo>
                <a:cubicBezTo>
                  <a:pt x="303045" y="177503"/>
                  <a:pt x="300640" y="176500"/>
                  <a:pt x="298874" y="174716"/>
                </a:cubicBezTo>
                <a:cubicBezTo>
                  <a:pt x="297108" y="172933"/>
                  <a:pt x="296128" y="170517"/>
                  <a:pt x="296154" y="168008"/>
                </a:cubicBezTo>
                <a:lnTo>
                  <a:pt x="296154" y="32625"/>
                </a:lnTo>
                <a:cubicBezTo>
                  <a:pt x="296155" y="28910"/>
                  <a:pt x="294660" y="25351"/>
                  <a:pt x="292007" y="22751"/>
                </a:cubicBezTo>
                <a:cubicBezTo>
                  <a:pt x="289353" y="20151"/>
                  <a:pt x="285765" y="18728"/>
                  <a:pt x="282051" y="18804"/>
                </a:cubicBezTo>
                <a:lnTo>
                  <a:pt x="32625" y="18804"/>
                </a:lnTo>
                <a:cubicBezTo>
                  <a:pt x="24992" y="18804"/>
                  <a:pt x="18805" y="24992"/>
                  <a:pt x="18805" y="32625"/>
                </a:cubicBezTo>
                <a:lnTo>
                  <a:pt x="18805" y="197435"/>
                </a:lnTo>
                <a:cubicBezTo>
                  <a:pt x="18729" y="201148"/>
                  <a:pt x="20151" y="204737"/>
                  <a:pt x="22752" y="207390"/>
                </a:cubicBezTo>
                <a:cubicBezTo>
                  <a:pt x="25352" y="210043"/>
                  <a:pt x="28910" y="211538"/>
                  <a:pt x="32625" y="211537"/>
                </a:cubicBezTo>
                <a:lnTo>
                  <a:pt x="282051" y="211537"/>
                </a:lnTo>
                <a:cubicBezTo>
                  <a:pt x="285815" y="211615"/>
                  <a:pt x="289447" y="210154"/>
                  <a:pt x="292109" y="207492"/>
                </a:cubicBezTo>
                <a:cubicBezTo>
                  <a:pt x="294771" y="204830"/>
                  <a:pt x="296232" y="201198"/>
                  <a:pt x="296154" y="197435"/>
                </a:cubicBezTo>
                <a:cubicBezTo>
                  <a:pt x="296154" y="192242"/>
                  <a:pt x="300363" y="188033"/>
                  <a:pt x="305555" y="188033"/>
                </a:cubicBezTo>
                <a:cubicBezTo>
                  <a:pt x="310748" y="188033"/>
                  <a:pt x="314957" y="192242"/>
                  <a:pt x="314957" y="197435"/>
                </a:cubicBezTo>
                <a:cubicBezTo>
                  <a:pt x="315033" y="206185"/>
                  <a:pt x="311590" y="214599"/>
                  <a:pt x="305403" y="220786"/>
                </a:cubicBezTo>
                <a:cubicBezTo>
                  <a:pt x="299216" y="226973"/>
                  <a:pt x="290801" y="230416"/>
                  <a:pt x="282051" y="230340"/>
                </a:cubicBezTo>
                <a:lnTo>
                  <a:pt x="32625" y="230340"/>
                </a:lnTo>
                <a:cubicBezTo>
                  <a:pt x="23924" y="230340"/>
                  <a:pt x="15583" y="226864"/>
                  <a:pt x="9456" y="220686"/>
                </a:cubicBezTo>
                <a:cubicBezTo>
                  <a:pt x="3330" y="214506"/>
                  <a:pt x="-74" y="206136"/>
                  <a:pt x="1" y="197435"/>
                </a:cubicBezTo>
                <a:lnTo>
                  <a:pt x="1" y="32625"/>
                </a:lnTo>
                <a:cubicBezTo>
                  <a:pt x="1" y="14607"/>
                  <a:pt x="14608" y="1"/>
                  <a:pt x="32625" y="1"/>
                </a:cubicBezTo>
                <a:close/>
              </a:path>
            </a:pathLst>
          </a:custGeom>
          <a:solidFill>
            <a:srgbClr val="FFFFFF"/>
          </a:solidFill>
          <a:ln w="93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25"/>
          <p:cNvSpPr/>
          <p:nvPr>
            <p:custDataLst>
              <p:tags r:id="rId16"/>
            </p:custDataLst>
          </p:nvPr>
        </p:nvSpPr>
        <p:spPr>
          <a:xfrm>
            <a:off x="5026343" y="5069840"/>
            <a:ext cx="210997" cy="315100"/>
          </a:xfrm>
          <a:custGeom>
            <a:avLst/>
            <a:gdLst>
              <a:gd name="connsiteX0" fmla="*/ 62935 w 210997"/>
              <a:gd name="connsiteY0" fmla="*/ 296149 h 315100"/>
              <a:gd name="connsiteX1" fmla="*/ 148214 w 210997"/>
              <a:gd name="connsiteY1" fmla="*/ 296149 h 315100"/>
              <a:gd name="connsiteX2" fmla="*/ 157690 w 210997"/>
              <a:gd name="connsiteY2" fmla="*/ 305624 h 315100"/>
              <a:gd name="connsiteX3" fmla="*/ 148214 w 210997"/>
              <a:gd name="connsiteY3" fmla="*/ 315100 h 315100"/>
              <a:gd name="connsiteX4" fmla="*/ 62935 w 210997"/>
              <a:gd name="connsiteY4" fmla="*/ 315100 h 315100"/>
              <a:gd name="connsiteX5" fmla="*/ 53460 w 210997"/>
              <a:gd name="connsiteY5" fmla="*/ 305624 h 315100"/>
              <a:gd name="connsiteX6" fmla="*/ 62935 w 210997"/>
              <a:gd name="connsiteY6" fmla="*/ 296149 h 315100"/>
              <a:gd name="connsiteX7" fmla="*/ 203266 w 210997"/>
              <a:gd name="connsiteY7" fmla="*/ 147039 h 315100"/>
              <a:gd name="connsiteX8" fmla="*/ 210846 w 210997"/>
              <a:gd name="connsiteY8" fmla="*/ 158030 h 315100"/>
              <a:gd name="connsiteX9" fmla="*/ 115050 w 210997"/>
              <a:gd name="connsiteY9" fmla="*/ 250605 h 315100"/>
              <a:gd name="connsiteX10" fmla="*/ 115050 w 210997"/>
              <a:gd name="connsiteY10" fmla="*/ 277230 h 315100"/>
              <a:gd name="connsiteX11" fmla="*/ 105574 w 210997"/>
              <a:gd name="connsiteY11" fmla="*/ 286706 h 315100"/>
              <a:gd name="connsiteX12" fmla="*/ 96099 w 210997"/>
              <a:gd name="connsiteY12" fmla="*/ 277230 h 315100"/>
              <a:gd name="connsiteX13" fmla="*/ 96099 w 210997"/>
              <a:gd name="connsiteY13" fmla="*/ 250605 h 315100"/>
              <a:gd name="connsiteX14" fmla="*/ 208 w 210997"/>
              <a:gd name="connsiteY14" fmla="*/ 158694 h 315100"/>
              <a:gd name="connsiteX15" fmla="*/ 7693 w 210997"/>
              <a:gd name="connsiteY15" fmla="*/ 147228 h 315100"/>
              <a:gd name="connsiteX16" fmla="*/ 19158 w 210997"/>
              <a:gd name="connsiteY16" fmla="*/ 154714 h 315100"/>
              <a:gd name="connsiteX17" fmla="*/ 105574 w 210997"/>
              <a:gd name="connsiteY17" fmla="*/ 232128 h 315100"/>
              <a:gd name="connsiteX18" fmla="*/ 192180 w 210997"/>
              <a:gd name="connsiteY18" fmla="*/ 154619 h 315100"/>
              <a:gd name="connsiteX19" fmla="*/ 196148 w 210997"/>
              <a:gd name="connsiteY19" fmla="*/ 148526 h 315100"/>
              <a:gd name="connsiteX20" fmla="*/ 203266 w 210997"/>
              <a:gd name="connsiteY20" fmla="*/ 147039 h 315100"/>
              <a:gd name="connsiteX21" fmla="*/ 105433 w 210997"/>
              <a:gd name="connsiteY21" fmla="*/ 0 h 315100"/>
              <a:gd name="connsiteX22" fmla="*/ 169723 w 210997"/>
              <a:gd name="connsiteY22" fmla="*/ 61870 h 315100"/>
              <a:gd name="connsiteX23" fmla="*/ 169723 w 210997"/>
              <a:gd name="connsiteY23" fmla="*/ 144116 h 315100"/>
              <a:gd name="connsiteX24" fmla="*/ 137981 w 210997"/>
              <a:gd name="connsiteY24" fmla="*/ 199547 h 315100"/>
              <a:gd name="connsiteX25" fmla="*/ 127977 w 210997"/>
              <a:gd name="connsiteY25" fmla="*/ 200259 h 315100"/>
              <a:gd name="connsiteX26" fmla="*/ 122937 w 210997"/>
              <a:gd name="connsiteY26" fmla="*/ 191589 h 315100"/>
              <a:gd name="connsiteX27" fmla="*/ 128505 w 210997"/>
              <a:gd name="connsiteY27" fmla="*/ 183249 h 315100"/>
              <a:gd name="connsiteX28" fmla="*/ 150867 w 210997"/>
              <a:gd name="connsiteY28" fmla="*/ 144116 h 315100"/>
              <a:gd name="connsiteX29" fmla="*/ 150867 w 210997"/>
              <a:gd name="connsiteY29" fmla="*/ 61870 h 315100"/>
              <a:gd name="connsiteX30" fmla="*/ 105527 w 210997"/>
              <a:gd name="connsiteY30" fmla="*/ 18556 h 315100"/>
              <a:gd name="connsiteX31" fmla="*/ 60187 w 210997"/>
              <a:gd name="connsiteY31" fmla="*/ 61870 h 315100"/>
              <a:gd name="connsiteX32" fmla="*/ 60187 w 210997"/>
              <a:gd name="connsiteY32" fmla="*/ 144021 h 315100"/>
              <a:gd name="connsiteX33" fmla="*/ 105575 w 210997"/>
              <a:gd name="connsiteY33" fmla="*/ 189408 h 315100"/>
              <a:gd name="connsiteX34" fmla="*/ 115050 w 210997"/>
              <a:gd name="connsiteY34" fmla="*/ 198883 h 315100"/>
              <a:gd name="connsiteX35" fmla="*/ 105575 w 210997"/>
              <a:gd name="connsiteY35" fmla="*/ 208359 h 315100"/>
              <a:gd name="connsiteX36" fmla="*/ 41142 w 210997"/>
              <a:gd name="connsiteY36" fmla="*/ 144116 h 315100"/>
              <a:gd name="connsiteX37" fmla="*/ 41142 w 210997"/>
              <a:gd name="connsiteY37" fmla="*/ 61870 h 315100"/>
              <a:gd name="connsiteX38" fmla="*/ 105433 w 210997"/>
              <a:gd name="connsiteY38" fmla="*/ 0 h 3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0997" h="315100">
                <a:moveTo>
                  <a:pt x="62935" y="296149"/>
                </a:moveTo>
                <a:lnTo>
                  <a:pt x="148214" y="296149"/>
                </a:lnTo>
                <a:cubicBezTo>
                  <a:pt x="153447" y="296149"/>
                  <a:pt x="157690" y="300391"/>
                  <a:pt x="157690" y="305624"/>
                </a:cubicBezTo>
                <a:cubicBezTo>
                  <a:pt x="157690" y="310857"/>
                  <a:pt x="153447" y="315100"/>
                  <a:pt x="148214" y="315100"/>
                </a:cubicBezTo>
                <a:lnTo>
                  <a:pt x="62935" y="315100"/>
                </a:lnTo>
                <a:cubicBezTo>
                  <a:pt x="57702" y="315100"/>
                  <a:pt x="53460" y="310857"/>
                  <a:pt x="53460" y="305624"/>
                </a:cubicBezTo>
                <a:cubicBezTo>
                  <a:pt x="53460" y="300391"/>
                  <a:pt x="57702" y="296149"/>
                  <a:pt x="62935" y="296149"/>
                </a:cubicBezTo>
                <a:close/>
                <a:moveTo>
                  <a:pt x="203266" y="147039"/>
                </a:moveTo>
                <a:cubicBezTo>
                  <a:pt x="208384" y="147998"/>
                  <a:pt x="211768" y="152906"/>
                  <a:pt x="210846" y="158030"/>
                </a:cubicBezTo>
                <a:cubicBezTo>
                  <a:pt x="203022" y="206742"/>
                  <a:pt x="164001" y="244451"/>
                  <a:pt x="115050" y="250605"/>
                </a:cubicBezTo>
                <a:lnTo>
                  <a:pt x="115050" y="277230"/>
                </a:lnTo>
                <a:cubicBezTo>
                  <a:pt x="115050" y="282464"/>
                  <a:pt x="110808" y="286706"/>
                  <a:pt x="105574" y="286706"/>
                </a:cubicBezTo>
                <a:cubicBezTo>
                  <a:pt x="100341" y="286706"/>
                  <a:pt x="96099" y="282464"/>
                  <a:pt x="96099" y="277230"/>
                </a:cubicBezTo>
                <a:lnTo>
                  <a:pt x="96099" y="250605"/>
                </a:lnTo>
                <a:cubicBezTo>
                  <a:pt x="47316" y="244566"/>
                  <a:pt x="8307" y="207176"/>
                  <a:pt x="208" y="158694"/>
                </a:cubicBezTo>
                <a:cubicBezTo>
                  <a:pt x="-891" y="153460"/>
                  <a:pt x="2460" y="148328"/>
                  <a:pt x="7693" y="147228"/>
                </a:cubicBezTo>
                <a:cubicBezTo>
                  <a:pt x="12926" y="146129"/>
                  <a:pt x="18059" y="149481"/>
                  <a:pt x="19158" y="154714"/>
                </a:cubicBezTo>
                <a:cubicBezTo>
                  <a:pt x="27402" y="199532"/>
                  <a:pt x="63788" y="232128"/>
                  <a:pt x="105574" y="232128"/>
                </a:cubicBezTo>
                <a:cubicBezTo>
                  <a:pt x="147361" y="232128"/>
                  <a:pt x="183841" y="199532"/>
                  <a:pt x="192180" y="154619"/>
                </a:cubicBezTo>
                <a:cubicBezTo>
                  <a:pt x="192639" y="152141"/>
                  <a:pt x="194067" y="149949"/>
                  <a:pt x="196148" y="148526"/>
                </a:cubicBezTo>
                <a:cubicBezTo>
                  <a:pt x="198229" y="147103"/>
                  <a:pt x="200790" y="146568"/>
                  <a:pt x="203266" y="147039"/>
                </a:cubicBezTo>
                <a:close/>
                <a:moveTo>
                  <a:pt x="105433" y="0"/>
                </a:moveTo>
                <a:cubicBezTo>
                  <a:pt x="140005" y="0"/>
                  <a:pt x="168397" y="27323"/>
                  <a:pt x="169723" y="61870"/>
                </a:cubicBezTo>
                <a:lnTo>
                  <a:pt x="169723" y="144116"/>
                </a:lnTo>
                <a:cubicBezTo>
                  <a:pt x="169652" y="166896"/>
                  <a:pt x="157592" y="187956"/>
                  <a:pt x="137981" y="199547"/>
                </a:cubicBezTo>
                <a:cubicBezTo>
                  <a:pt x="135056" y="201674"/>
                  <a:pt x="131174" y="201951"/>
                  <a:pt x="127977" y="200259"/>
                </a:cubicBezTo>
                <a:cubicBezTo>
                  <a:pt x="124780" y="198569"/>
                  <a:pt x="122825" y="195205"/>
                  <a:pt x="122937" y="191589"/>
                </a:cubicBezTo>
                <a:cubicBezTo>
                  <a:pt x="123049" y="187974"/>
                  <a:pt x="125210" y="184739"/>
                  <a:pt x="128505" y="183249"/>
                </a:cubicBezTo>
                <a:cubicBezTo>
                  <a:pt x="142339" y="175061"/>
                  <a:pt x="150836" y="160191"/>
                  <a:pt x="150867" y="144116"/>
                </a:cubicBezTo>
                <a:lnTo>
                  <a:pt x="150867" y="61870"/>
                </a:lnTo>
                <a:cubicBezTo>
                  <a:pt x="149759" y="37635"/>
                  <a:pt x="129788" y="18556"/>
                  <a:pt x="105527" y="18556"/>
                </a:cubicBezTo>
                <a:cubicBezTo>
                  <a:pt x="81267" y="18556"/>
                  <a:pt x="61296" y="37635"/>
                  <a:pt x="60187" y="61870"/>
                </a:cubicBezTo>
                <a:lnTo>
                  <a:pt x="60187" y="144021"/>
                </a:lnTo>
                <a:cubicBezTo>
                  <a:pt x="60187" y="169087"/>
                  <a:pt x="80508" y="189408"/>
                  <a:pt x="105575" y="189408"/>
                </a:cubicBezTo>
                <a:cubicBezTo>
                  <a:pt x="110808" y="189408"/>
                  <a:pt x="115050" y="193650"/>
                  <a:pt x="115050" y="198883"/>
                </a:cubicBezTo>
                <a:cubicBezTo>
                  <a:pt x="115050" y="204117"/>
                  <a:pt x="110808" y="208359"/>
                  <a:pt x="105575" y="208359"/>
                </a:cubicBezTo>
                <a:cubicBezTo>
                  <a:pt x="70042" y="208411"/>
                  <a:pt x="41194" y="179648"/>
                  <a:pt x="41142" y="144116"/>
                </a:cubicBezTo>
                <a:lnTo>
                  <a:pt x="41142" y="61870"/>
                </a:lnTo>
                <a:cubicBezTo>
                  <a:pt x="42468" y="27323"/>
                  <a:pt x="70860" y="0"/>
                  <a:pt x="105433" y="0"/>
                </a:cubicBezTo>
                <a:close/>
              </a:path>
            </a:pathLst>
          </a:custGeom>
          <a:solidFill>
            <a:srgbClr val="FFFFFF"/>
          </a:solidFill>
          <a:ln w="945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图形 33" descr="343538343130363b343538383334313bb1fdd7b4cdbc"/>
          <p:cNvSpPr/>
          <p:nvPr>
            <p:custDataLst>
              <p:tags r:id="rId17"/>
            </p:custDataLst>
          </p:nvPr>
        </p:nvSpPr>
        <p:spPr>
          <a:xfrm>
            <a:off x="3259773" y="4576445"/>
            <a:ext cx="314953" cy="314955"/>
          </a:xfrm>
          <a:custGeom>
            <a:avLst/>
            <a:gdLst>
              <a:gd name="connsiteX0" fmla="*/ 315064 w 314953"/>
              <a:gd name="connsiteY0" fmla="*/ 157118 h 314955"/>
              <a:gd name="connsiteX1" fmla="*/ 308013 w 314953"/>
              <a:gd name="connsiteY1" fmla="*/ 110110 h 314955"/>
              <a:gd name="connsiteX2" fmla="*/ 302748 w 314953"/>
              <a:gd name="connsiteY2" fmla="*/ 95913 h 314955"/>
              <a:gd name="connsiteX3" fmla="*/ 302748 w 314953"/>
              <a:gd name="connsiteY3" fmla="*/ 95067 h 314955"/>
              <a:gd name="connsiteX4" fmla="*/ 204407 w 314953"/>
              <a:gd name="connsiteY4" fmla="*/ 6786 h 314955"/>
              <a:gd name="connsiteX5" fmla="*/ 190962 w 314953"/>
              <a:gd name="connsiteY5" fmla="*/ 3308 h 314955"/>
              <a:gd name="connsiteX6" fmla="*/ 187578 w 314953"/>
              <a:gd name="connsiteY6" fmla="*/ 2556 h 314955"/>
              <a:gd name="connsiteX7" fmla="*/ 176296 w 314953"/>
              <a:gd name="connsiteY7" fmla="*/ 863 h 314955"/>
              <a:gd name="connsiteX8" fmla="*/ 172441 w 314953"/>
              <a:gd name="connsiteY8" fmla="*/ 863 h 314955"/>
              <a:gd name="connsiteX9" fmla="*/ 157586 w 314953"/>
              <a:gd name="connsiteY9" fmla="*/ 111 h 314955"/>
              <a:gd name="connsiteX10" fmla="*/ 5886 w 314953"/>
              <a:gd name="connsiteY10" fmla="*/ 115383 h 314955"/>
              <a:gd name="connsiteX11" fmla="*/ 76266 w 314953"/>
              <a:gd name="connsiteY11" fmla="*/ 292434 h 314955"/>
              <a:gd name="connsiteX12" fmla="*/ 265705 w 314953"/>
              <a:gd name="connsiteY12" fmla="*/ 272099 h 314955"/>
              <a:gd name="connsiteX13" fmla="*/ 268952 w 314953"/>
              <a:gd name="connsiteY13" fmla="*/ 262864 h 314955"/>
              <a:gd name="connsiteX14" fmla="*/ 262229 w 314953"/>
              <a:gd name="connsiteY14" fmla="*/ 255749 h 314955"/>
              <a:gd name="connsiteX15" fmla="*/ 252825 w 314953"/>
              <a:gd name="connsiteY15" fmla="*/ 258467 h 314955"/>
              <a:gd name="connsiteX16" fmla="*/ 86288 w 314953"/>
              <a:gd name="connsiteY16" fmla="*/ 275702 h 314955"/>
              <a:gd name="connsiteX17" fmla="*/ 24538 w 314953"/>
              <a:gd name="connsiteY17" fmla="*/ 120080 h 314955"/>
              <a:gd name="connsiteX18" fmla="*/ 157586 w 314953"/>
              <a:gd name="connsiteY18" fmla="*/ 18444 h 314955"/>
              <a:gd name="connsiteX19" fmla="*/ 170561 w 314953"/>
              <a:gd name="connsiteY19" fmla="*/ 19102 h 314955"/>
              <a:gd name="connsiteX20" fmla="*/ 173757 w 314953"/>
              <a:gd name="connsiteY20" fmla="*/ 19102 h 314955"/>
              <a:gd name="connsiteX21" fmla="*/ 184099 w 314953"/>
              <a:gd name="connsiteY21" fmla="*/ 20701 h 314955"/>
              <a:gd name="connsiteX22" fmla="*/ 186355 w 314953"/>
              <a:gd name="connsiteY22" fmla="*/ 20701 h 314955"/>
              <a:gd name="connsiteX23" fmla="*/ 285073 w 314953"/>
              <a:gd name="connsiteY23" fmla="*/ 101742 h 314955"/>
              <a:gd name="connsiteX24" fmla="*/ 285637 w 314953"/>
              <a:gd name="connsiteY24" fmla="*/ 103059 h 314955"/>
              <a:gd name="connsiteX25" fmla="*/ 286859 w 314953"/>
              <a:gd name="connsiteY25" fmla="*/ 106349 h 314955"/>
              <a:gd name="connsiteX26" fmla="*/ 167082 w 314953"/>
              <a:gd name="connsiteY26" fmla="*/ 143956 h 314955"/>
              <a:gd name="connsiteX27" fmla="*/ 167082 w 314953"/>
              <a:gd name="connsiteY27" fmla="*/ 40538 h 314955"/>
              <a:gd name="connsiteX28" fmla="*/ 157680 w 314953"/>
              <a:gd name="connsiteY28" fmla="*/ 31136 h 314955"/>
              <a:gd name="connsiteX29" fmla="*/ 148279 w 314953"/>
              <a:gd name="connsiteY29" fmla="*/ 40538 h 314955"/>
              <a:gd name="connsiteX30" fmla="*/ 148279 w 314953"/>
              <a:gd name="connsiteY30" fmla="*/ 157118 h 314955"/>
              <a:gd name="connsiteX31" fmla="*/ 148279 w 314953"/>
              <a:gd name="connsiteY31" fmla="*/ 157776 h 314955"/>
              <a:gd name="connsiteX32" fmla="*/ 148937 w 314953"/>
              <a:gd name="connsiteY32" fmla="*/ 160408 h 314955"/>
              <a:gd name="connsiteX33" fmla="*/ 148937 w 314953"/>
              <a:gd name="connsiteY33" fmla="*/ 161631 h 314955"/>
              <a:gd name="connsiteX34" fmla="*/ 151005 w 314953"/>
              <a:gd name="connsiteY34" fmla="*/ 164075 h 314955"/>
              <a:gd name="connsiteX35" fmla="*/ 151475 w 314953"/>
              <a:gd name="connsiteY35" fmla="*/ 164639 h 314955"/>
              <a:gd name="connsiteX36" fmla="*/ 272945 w 314953"/>
              <a:gd name="connsiteY36" fmla="*/ 249254 h 314955"/>
              <a:gd name="connsiteX37" fmla="*/ 286013 w 314953"/>
              <a:gd name="connsiteY37" fmla="*/ 246903 h 314955"/>
              <a:gd name="connsiteX38" fmla="*/ 286013 w 314953"/>
              <a:gd name="connsiteY38" fmla="*/ 245869 h 314955"/>
              <a:gd name="connsiteX39" fmla="*/ 286953 w 314953"/>
              <a:gd name="connsiteY39" fmla="*/ 244929 h 314955"/>
              <a:gd name="connsiteX40" fmla="*/ 315064 w 314953"/>
              <a:gd name="connsiteY40" fmla="*/ 157118 h 314955"/>
              <a:gd name="connsiteX41" fmla="*/ 296261 w 314953"/>
              <a:gd name="connsiteY41" fmla="*/ 157118 h 314955"/>
              <a:gd name="connsiteX42" fmla="*/ 276423 w 314953"/>
              <a:gd name="connsiteY42" fmla="*/ 228476 h 314955"/>
              <a:gd name="connsiteX43" fmla="*/ 178740 w 314953"/>
              <a:gd name="connsiteY43" fmla="*/ 160408 h 314955"/>
              <a:gd name="connsiteX44" fmla="*/ 292406 w 314953"/>
              <a:gd name="connsiteY44" fmla="*/ 125058 h 314955"/>
              <a:gd name="connsiteX45" fmla="*/ 296261 w 314953"/>
              <a:gd name="connsiteY45" fmla="*/ 157118 h 31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4953" h="314955">
                <a:moveTo>
                  <a:pt x="315064" y="157118"/>
                </a:moveTo>
                <a:cubicBezTo>
                  <a:pt x="315115" y="141181"/>
                  <a:pt x="312737" y="125330"/>
                  <a:pt x="308013" y="110110"/>
                </a:cubicBezTo>
                <a:cubicBezTo>
                  <a:pt x="306509" y="105221"/>
                  <a:pt x="304722" y="100708"/>
                  <a:pt x="302748" y="95913"/>
                </a:cubicBezTo>
                <a:lnTo>
                  <a:pt x="302748" y="95067"/>
                </a:lnTo>
                <a:cubicBezTo>
                  <a:pt x="284626" y="52552"/>
                  <a:pt x="248624" y="20232"/>
                  <a:pt x="204407" y="6786"/>
                </a:cubicBezTo>
                <a:cubicBezTo>
                  <a:pt x="199988" y="5470"/>
                  <a:pt x="195475" y="4248"/>
                  <a:pt x="190962" y="3308"/>
                </a:cubicBezTo>
                <a:lnTo>
                  <a:pt x="187578" y="2556"/>
                </a:lnTo>
                <a:cubicBezTo>
                  <a:pt x="183880" y="1866"/>
                  <a:pt x="180119" y="1302"/>
                  <a:pt x="176296" y="863"/>
                </a:cubicBezTo>
                <a:lnTo>
                  <a:pt x="172441" y="863"/>
                </a:lnTo>
                <a:cubicBezTo>
                  <a:pt x="167552" y="863"/>
                  <a:pt x="163039" y="111"/>
                  <a:pt x="157586" y="111"/>
                </a:cubicBezTo>
                <a:cubicBezTo>
                  <a:pt x="86874" y="119"/>
                  <a:pt x="24837" y="47258"/>
                  <a:pt x="5886" y="115383"/>
                </a:cubicBezTo>
                <a:cubicBezTo>
                  <a:pt x="-13065" y="183507"/>
                  <a:pt x="15716" y="255912"/>
                  <a:pt x="76266" y="292434"/>
                </a:cubicBezTo>
                <a:cubicBezTo>
                  <a:pt x="136816" y="328956"/>
                  <a:pt x="214286" y="320641"/>
                  <a:pt x="265705" y="272099"/>
                </a:cubicBezTo>
                <a:cubicBezTo>
                  <a:pt x="268431" y="269871"/>
                  <a:pt x="269684" y="266308"/>
                  <a:pt x="268952" y="262864"/>
                </a:cubicBezTo>
                <a:cubicBezTo>
                  <a:pt x="268219" y="259421"/>
                  <a:pt x="265626" y="256675"/>
                  <a:pt x="262229" y="255749"/>
                </a:cubicBezTo>
                <a:cubicBezTo>
                  <a:pt x="258833" y="254823"/>
                  <a:pt x="255204" y="255872"/>
                  <a:pt x="252825" y="258467"/>
                </a:cubicBezTo>
                <a:cubicBezTo>
                  <a:pt x="207435" y="300855"/>
                  <a:pt x="139397" y="307897"/>
                  <a:pt x="86288" y="275702"/>
                </a:cubicBezTo>
                <a:cubicBezTo>
                  <a:pt x="33179" y="243508"/>
                  <a:pt x="7952" y="179929"/>
                  <a:pt x="24538" y="120080"/>
                </a:cubicBezTo>
                <a:cubicBezTo>
                  <a:pt x="41125" y="60231"/>
                  <a:pt x="95482" y="18708"/>
                  <a:pt x="157586" y="18444"/>
                </a:cubicBezTo>
                <a:cubicBezTo>
                  <a:pt x="161911" y="18444"/>
                  <a:pt x="166236" y="18444"/>
                  <a:pt x="170561" y="19102"/>
                </a:cubicBezTo>
                <a:lnTo>
                  <a:pt x="173757" y="19102"/>
                </a:lnTo>
                <a:cubicBezTo>
                  <a:pt x="177236" y="19102"/>
                  <a:pt x="180714" y="20043"/>
                  <a:pt x="184099" y="20701"/>
                </a:cubicBezTo>
                <a:lnTo>
                  <a:pt x="186355" y="20701"/>
                </a:lnTo>
                <a:cubicBezTo>
                  <a:pt x="230448" y="30125"/>
                  <a:pt x="267241" y="60330"/>
                  <a:pt x="285073" y="101742"/>
                </a:cubicBezTo>
                <a:lnTo>
                  <a:pt x="285637" y="103059"/>
                </a:lnTo>
                <a:cubicBezTo>
                  <a:pt x="285637" y="104093"/>
                  <a:pt x="286389" y="105221"/>
                  <a:pt x="286859" y="106349"/>
                </a:cubicBezTo>
                <a:lnTo>
                  <a:pt x="167082" y="143956"/>
                </a:lnTo>
                <a:lnTo>
                  <a:pt x="167082" y="40538"/>
                </a:lnTo>
                <a:cubicBezTo>
                  <a:pt x="167082" y="35346"/>
                  <a:pt x="162873" y="31136"/>
                  <a:pt x="157680" y="31136"/>
                </a:cubicBezTo>
                <a:cubicBezTo>
                  <a:pt x="152488" y="31136"/>
                  <a:pt x="148279" y="35346"/>
                  <a:pt x="148279" y="40538"/>
                </a:cubicBezTo>
                <a:lnTo>
                  <a:pt x="148279" y="157118"/>
                </a:lnTo>
                <a:cubicBezTo>
                  <a:pt x="148279" y="157118"/>
                  <a:pt x="148279" y="157118"/>
                  <a:pt x="148279" y="157776"/>
                </a:cubicBezTo>
                <a:cubicBezTo>
                  <a:pt x="148370" y="158680"/>
                  <a:pt x="148591" y="159567"/>
                  <a:pt x="148937" y="160408"/>
                </a:cubicBezTo>
                <a:cubicBezTo>
                  <a:pt x="148911" y="160816"/>
                  <a:pt x="148911" y="161224"/>
                  <a:pt x="148937" y="161631"/>
                </a:cubicBezTo>
                <a:cubicBezTo>
                  <a:pt x="149481" y="162558"/>
                  <a:pt x="150181" y="163385"/>
                  <a:pt x="151005" y="164075"/>
                </a:cubicBezTo>
                <a:lnTo>
                  <a:pt x="151475" y="164639"/>
                </a:lnTo>
                <a:lnTo>
                  <a:pt x="272945" y="249254"/>
                </a:lnTo>
                <a:cubicBezTo>
                  <a:pt x="277204" y="252206"/>
                  <a:pt x="283050" y="251155"/>
                  <a:pt x="286013" y="246903"/>
                </a:cubicBezTo>
                <a:cubicBezTo>
                  <a:pt x="286033" y="246559"/>
                  <a:pt x="286033" y="246213"/>
                  <a:pt x="286013" y="245869"/>
                </a:cubicBezTo>
                <a:cubicBezTo>
                  <a:pt x="286349" y="245578"/>
                  <a:pt x="286663" y="245264"/>
                  <a:pt x="286953" y="244929"/>
                </a:cubicBezTo>
                <a:cubicBezTo>
                  <a:pt x="304916" y="219139"/>
                  <a:pt x="314711" y="188545"/>
                  <a:pt x="315064" y="157118"/>
                </a:cubicBezTo>
                <a:moveTo>
                  <a:pt x="296261" y="157118"/>
                </a:moveTo>
                <a:cubicBezTo>
                  <a:pt x="296278" y="182268"/>
                  <a:pt x="289418" y="206944"/>
                  <a:pt x="276423" y="228476"/>
                </a:cubicBezTo>
                <a:lnTo>
                  <a:pt x="178740" y="160408"/>
                </a:lnTo>
                <a:lnTo>
                  <a:pt x="292406" y="125058"/>
                </a:lnTo>
                <a:cubicBezTo>
                  <a:pt x="294940" y="135557"/>
                  <a:pt x="296234" y="146317"/>
                  <a:pt x="296261" y="157118"/>
                </a:cubicBezTo>
              </a:path>
            </a:pathLst>
          </a:custGeom>
          <a:solidFill>
            <a:srgbClr val="FFFFFF"/>
          </a:solidFill>
          <a:ln w="93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bldLvl="0" animBg="1"/>
      <p:bldP spid="6" grpId="0"/>
      <p:bldP spid="14" grpId="0" bldLvl="0" animBg="1"/>
      <p:bldP spid="81" grpId="0" bldLvl="0" animBg="1"/>
      <p:bldP spid="82" grpId="0" bldLvl="0" animBg="1"/>
      <p:bldP spid="86" grpId="0" bldLvl="0" animBg="1"/>
      <p:bldP spid="87" grpId="0" bldLvl="0" animBg="1"/>
      <p:bldP spid="15" grpId="0" bldLvl="0" animBg="1"/>
      <p:bldP spid="16" grpId="0" bldLvl="0" animBg="1"/>
      <p:bldP spid="107" grpId="0" bldLvl="0" animBg="1"/>
      <p:bldP spid="108" grpId="0" bldLvl="0" animBg="1"/>
      <p:bldP spid="18" grpId="0" bldLvl="0" animBg="1"/>
      <p:bldP spid="19" grpId="0" bldLvl="0" animBg="1"/>
      <p:bldP spid="2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8027,3317787,3321640,3327611,3325359,3314378]}"/>
  <p:tag name="COMMONDATA" val="eyJoZGlkIjoiMDBjMTk0OWMxNzFkMjBhNGFhNTIxY2I2YTU5NDk1M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3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1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1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1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88_1*n_h_h_f*1_2_3_1"/>
  <p:tag name="KSO_WM_TEMPLATE_CATEGORY" val="diagram"/>
  <p:tag name="KSO_WM_TEMPLATE_INDEX" val="20231088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输入你的智能图&#10;形项正文"/>
  <p:tag name="KSO_WM_DIAGRAM_USE_COLOR_VALUE" val="{&quot;color_scheme&quot;:1,&quot;color_type&quot;:1,&quot;theme_color_indexes&quot;:[]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88_1*n_h_h_f*1_2_1_1"/>
  <p:tag name="KSO_WM_TEMPLATE_CATEGORY" val="diagram"/>
  <p:tag name="KSO_WM_TEMPLATE_INDEX" val="20231088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输入你的智能图&#10;形项正文"/>
  <p:tag name="KSO_WM_DIAGRAM_USE_COLOR_VALUE" val="{&quot;color_scheme&quot;:1,&quot;color_type&quot;:1,&quot;theme_color_indexes&quot;:[]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2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2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64*8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x*1_2_3_1"/>
  <p:tag name="KSO_WM_TEMPLATE_CATEGORY" val="diagram"/>
  <p:tag name="KSO_WM_TEMPLATE_INDEX" val="20231088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87*59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x*1_2_2_1"/>
  <p:tag name="KSO_WM_TEMPLATE_CATEGORY" val="diagram"/>
  <p:tag name="KSO_WM_TEMPLATE_INDEX" val="20231088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87*8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x*1_2_1_1"/>
  <p:tag name="KSO_WM_TEMPLATE_CATEGORY" val="diagram"/>
  <p:tag name="KSO_WM_TEMPLATE_INDEX" val="20231088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62*295"/>
  <p:tag name="TABLE_ENDDRAG_RECT" val="99*160*762*2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18*189"/>
  <p:tag name="TABLE_ENDDRAG_RECT" val="101*234*718*18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82*180"/>
  <p:tag name="TABLE_ENDDRAG_RECT" val="144*225*682*1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82*180"/>
  <p:tag name="TABLE_ENDDRAG_RECT" val="144*225*682*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28773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3*179"/>
  <p:tag name="TABLE_ENDDRAG_RECT" val="106*174*743*1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i*1_2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a*1_1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&#10;加项标题"/>
  <p:tag name="KSO_WM_DIAGRAM_USE_COLOR_VALUE" val="{&quot;color_scheme&quot;:1,&quot;color_type&quot;:1,&quot;theme_color_indexes&quot;:[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88_1*n_h_h_f*1_2_2_1"/>
  <p:tag name="KSO_WM_TEMPLATE_CATEGORY" val="diagram"/>
  <p:tag name="KSO_WM_TEMPLATE_INDEX" val="20231088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输入你的智能图&#10;形项正文"/>
  <p:tag name="KSO_WM_DIAGRAM_USE_COLOR_VALUE" val="{&quot;color_scheme&quot;:1,&quot;color_type&quot;:1,&quot;theme_color_indexes&quot;:[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3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3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E2MjY0MjUwNjE1IiwKCSJHcm91cElkIiA6ICIzNDI3MDUxOTUiLAoJIkltYWdlIiA6ICJpVkJPUncwS0dnb0FBQUFOU1VoRVVnQUFBbndBQUFHL0NBWUFBQURDZVFyUkFBQUFBWE5TUjBJQXJzNGM2UUFBSUFCSlJFRlVlSnpzM1hkODAzWCtCL0RYOTV2Wk5Fa250SXhTa0QwTHlLaUFFMUZBUlZGL29vQ0sreHlucDNlT3UzT2M0OVE3OVR6UDA5TlR6NFhpUk1XQk9KQWhVNEVpZ3V4UlpxVjdaT2Y3L2YzeGJiOUp5R2pTcGswVFhzL0hJdzlJOGszeWFacjIrK3BudkQrQ0xNc3lpSWlJaUNobGlZbHVBQkVSRVJHMUxRWStJaUlpb2hUSHdFZEVSRVNVNGhqNGlJaUlpRkljQXg4UkVSRlJpbVBnSXlJaUlrcHhESHhFUkVSRUtZNkJqNGlJaUNqRk1mQVJFUkVScFRnR1BpSWlJcUlVeDhCSFJFUkVsT0lZK0lpSWlJaFNIQU1mRVJFUlVZcGo0Q01pSWlKS2NReDhSRVJFUkNtT2dZK0lpSWdveFRId0VSRVJFYVU0Qmo0aUlpS2lGTWZBUjBSRVJKVGlHUGlJaUlpSVVod0RIeEVSRVZHS1krQWpJaUlpU25FTWZFUkVSRVFwam9HUGlJaUlLTVV4OEJFUkVSR2xPQVkrSWlJaW9oVEh3RWRFUkVTVTRoajRpSWlJaUZJY0F4OFJFUkZSaW1QZ0l5SWlJa3B4REh4RVJFUkVLWTZCajRpSWlDakZNZkFSRVJFUnBUZ0dQaUlpSXFJVXg4QkhSRVJFbE9JWStJaUlpSWhTSEFNZkVSRVJVWXBqNENNaUlpSktjUXg4UkVSRVJDbU9nWStJaUlnb3hUSHdFUkVSRWFVNEJqNGlJaUtpRk1mQVIwUkVSSlRpR1BpSWlJaUlVcHcyMFEwZ0lpTHFxTDVhNWNDUFcxelllOGlEZlllOWlXNE90YVBDTGhyMDdLckY2TUY2VENvMkpybzVyU2JJc2l3bnVoRkVSRVFkU1hXZGpIL01yY1dhVGE1RU40VTZnSEZGZXR4eHVSVVdrNURvcHJRWUF4OFJFWkdmRFZ2ZGVPeC9OYWlwNSttUmZEcGxpYmpuYWl1RzlOWWx1aWt0d2psOFJFUkVmaGF1c0RQc1VaQ2pWUklXTExFbnVoa3R4c0JIUkVUVWFNbVBUaXhkNTB4ME02aURXcnJPaVNVL0p1Zm5nNEdQaUlpbzBXZkxrN2NIaDlwSHNuNUdHUGlJaUlnYWxWVndKUzVGbHF5ZkVRWStJaUlpQUpJRWxGZEppVzRHZFhEbDFSSzhTZmd4WWVBaklpSUNJSXFBeExVYTFBeEpBalJKbUo2U3NNbEVSRVJFRkFzR1BpSWlJcUlVeDhCSFJFUkVsT0lZK0lpSWlJaFNIQU1mRVJFUlVZcGo0Q01pSWlKS2NReDhSRVJFUkNtT2dZK0lpSWdveFRId0VSRVJ0VEZSU0hRTDZIakh3RWRFUk5TR0poVWI4Y1lqT1JqU1c5Y3VyNWVYTFdMUjg1MXc3M1hXZG5rOVNnN2FSRGVBaUlnb2xlVmtpT2lVSmVMbUdXYmM5RmdWWkwvdDIweEdBZmRmbnhIVDh6MzAzeHJZSExIdkFYZkR4V1owNjZ5SjZURnJOam14ZUswVGQ4MXB1L0JZYjVQdzFKdDF1R2hpR2s0WmFXeXoxM2xyWVFQVy91eHFzK2Z2NkJqNGlJaUkydEQ4eFRhY2Qyb2FUdWl1eGFSaUk3NWE1VkR2MDJxQUVRTmk2L25USHBQWlRoeW94N21ucE9HRGIyell2TXNkOW5HRGV1blFyekR3dEM4SXlrV1NBWVRJa0llUGVxSFRPakd1U0I5VEcyTlJWU3NCQVBKek5SalFxKzFpU1liNStCN1VaT0FqSWlKcVF5NDM4TTRpRzY2YmJvYlpGSG95MzZHalhsenpZR1hFNTNubGdXeDA3UlRjUTVlZksySmNrUjVMZm5RRTNLN1RDTENtKzE3djlpZXJsR0RuNTlIZlp1REVnWG84K0dJTlZ2OFV2dmRyeWkxSEk3YXRWUnJiOU9JSDlYamw0NFptRHovdFJBTnVuMjNCL2pJdmJubThLdXFYY2Jsajd4Vk5KUXg4UkVSRWJlekxGWGFzMk9CRVpXTnZWaWlTMzExR2d3QlpsdUZzeFFoazhUQTkzbjhpVjcxKzdZT1YyRi9tRFRqbWhHNUtEUGhsZC9pZXdXUGIxbFk4WHNEamJUNlVqUjFxQUFCOHNkd09oL1A0RG5HeFlPQWpJaUtLc3hNSDZuSEg1WmF3OSs4czllQ0JGMnBDM3FjUmdVK2V6a1ZOdll4TDdpcHZjUnZLS2lSczJPWkxqUFgyd0hDVWFSR1FaUlZ4NktnWE5mWE5CNmR4Ulhya1ptcnd6Um9IYkE0WjNmTTB1UDRpYzlUdHFhaVc4TXpiZFFDQS9vVmE5TytwUThrMkYwcVBlSnQ1cEkvWkpHRDBZRDJjYnVDcjFZN21IMEFxQmo0aUlxSjJZaklLTUJrRkhLMEtQNTlNYUJ5RmxWdlplYlc5MUkybjU5WUYzSGJEeFdiMDZxcWMrazFweWd1WlRTSWV2elV6NlBGZnJiSmo4UTlPOWZyME0wd1kxbGVISDdlNFlITjRZVFlKR0R0RUQwa0N2SDQ5Z0RxdE1pZlE2dzI4N2RCUjN3MWpoaGd3K3h3VG5wNWJGeEQ0Q3ZJMG1INkdLZXpYMURsYmhFNExsRmRMdVByODZNS21KTW40OTd2MVVSMmJ5aGo0aUlpSTRtemRMeTdNK2xORndHMkNBRHg3ZHhiNjl0QmkyZnJ3dlZPYXhpd290VGJ4aGRDL1VJdkJ2WFhxVUtqREtVT3ZCUWI2TFpiUWFBVG90TUJQTzZJYlQvNXF0VU1ObGxsV0VlODhub09OMjl5NDUxL1Y2akVMLzkwcHF1Zkt6Ukp4enNuTnI5VE56WXp1T0VBWmptYmdZK0FqSWlKcUYrZWRrb2ErUGJRb1BlTEZKOS9ad3g0bk5sWnBibTdlbkNnQUdSWVJKcU9TRU5QVGxDSGFESXR5WGE5VnJqZXhPWHhQT09PZWlyRHozeWFQTStMMjJlR0hvOXZEOGcxT1BQbUdyM2R5WEpFZWQ4K3g0dFZQR3ZEeGt1RDM3cUViTTFEVVQ0Y1pkNWZENFpkVDMzNDBCMmtHVnIwR0dQaUlpSWphWEk5OERhNmRib1lzQS8rYVZ4Y3dCSG9zWGVPWjJkdk0xTFpPV1NMZWVDUkh2WDdiVEF0dW0rbTdmK3hRUGQ1NTNIZi82NThHcjREdDFsbURzOGNac1dXM08rSXEzZlltU1FnSXBPN0dOU1Vlcnh3eXFEYUZZNGNMWE1nUkJnTWZFUkZSR3pJYUJOeDdYUVlNZW1EK3QzWnMyaEY1UmF4ZXAvUkl1VHlSZzB1ZFRRNFo0c0xadU4yTlVZTUM2K2wxeWRWZ3hsa21MRmhxYjNIZ0c5eGJwL1lJTnJXOVJ4ZE5RQytod0U2MmhHUGdJeUtpRHM5bXM4SGhjTUJ1dDhQaGNLZ1h1OTBPajhjRFNaSWd5M0xBdjgzZEZ1cCtZSEpjMnkyS3dIM1hXVkhZUlFPN1U4WWJuelZBYkNwMEhJYXhjUWl5dVo0cW0wUEcyd3R0UWJjM0RYKysvbGtENW44YmZ1ZzRYZ3J5TkNqSUM2d1BtSk1oWXZLNCtPK2FjZXFKUnZUc0doeGRDcnZFdG9QSThZaUJqNGlJMmsxTlRRM3E2K3NqQmppbjA2bmVicmZiNFhaSDdoSHJxRVFCdVBNS3E5cXI1dlVDZDE5bGhRRGcwVmRxNEF6elpXVTN6cnRyc0VjL05EbDJxQjZiZHJoaGM4alFpQUtNQmdFNlRmdDBxMzI5MnFFdWlzaTBDSGo5b1J4czNPN0cvZi94bFozNTZLbmNjQStQU2U4Q0xYcDFDNDR1R3VhOVpqSHdFUkZScTlqdGR0VFgxemQ3Y1RpT243cHBHaEg0NDlWV25EelNBSytraEQ5QUtSRXlmcmdCVDl5ZWhmdWVydzVaZWlVdlIwa3ZrWW8wKyt2V1dZT0hic3pBMWowZTNQWkU4TTRUQmoxUVBOU0FwZXVjUWZjMXJRajJlS0w3dWtMeCtzMjNjeHA4QzA3YVlpN2QvejZ1eHdmZkJQZGFQbjVyWnN4YjFCMXZHUGlJaUNnc2w4dUZvMGVQb3JLeUVsVlZWYWlycXdzSWNiVzF0ZTNTRG9QQkFLUFJpTFMwTkJpTnhvRC82L1Y2Q0lJQVFSQWdpaUpFVVF6NS8yanUvLzdKK0xSM1hKRUJKNDgwd09rQ0hubTVCdmRmbndGSkJoNTV1UlozWFduRjZhTU5lUG9QV1hqc2Y4SHZYOThleXFuNWpORUduREc2RXk3OGZYbkUzcjdUUmlrN1QzeGZFaHpvQUdER1dlbVlOZFdFSVgyQ2cxSlRMYjQ2V3p0c3BVRUp4Y0JIUkhTYzgzZzhPSHIwS0txcXFsQlJVYUdHdS9MeWN0anQ4WjBEWmpLWllEYWJrWjZlSGpiQXBhV2x3V0F3QkZ4dlAvSFpNM2JETmhlcWFpWDg1Y1VhYk4zajZ6NlRKT0R2cjlWQ0ZLMm9ycE5RWFJjY3RFWU1VSWFBblc3QUVFV24xYVJpSXlRSldMdzJ1QWMxTDBmRXhXZWE0SldBaGQ4N2NNdWxnY1dLY3pPVjNzUjZXOHQ3NHpTaWI5NmhvWEZOaU9oM0czVU1ESHhFUk1jQlNaSlFXVm1KeXNwS05kUTEvVnRYVjlmOEUwU2cxV3BoTnB1anVnakh5WExOZXB1TUd4NnBETGxsbVNRRGo3Nmk5T3daRFFLK1hPbFFnMS8vUWkxNjVHdndhNldFcWxvSi9YdjZUdFBMMWp1UmFSSGg4aHQrSFQxWWp5NjVHcXo5MllXS21zRHdxTlVDZjc1V1dSMzgzbGMyN0Q0WVBHN2J1N3Z5L0h0QzNCZXRTY1ZHVENvT1hLQlIxRStIVDU2T3o3dzlmNmVOTXFKMzkrQVVYTmlWay9pYXc4QkhSSlJpbkU0bkRoOCtqQ05IanVESWtTTTRmUGd3eXN0YnZpZHJWbFlXc3JPemtadWJDNHZGQW92RkVoRGlqTWI0cjhaTUJkSHNUK3R3eWdIYm4xMDhTZGxXN05ObGRvd3ZNZ1FjKytvblNnbVc0bUY2NU9kbzhOVXFCeTZjcUJ5L1lHbHdUK3dGcDV0Z1RSZXd2OHlMdVo4SGwyL1JhWlhBNlBZQVcvZTJmR0hNd1YrOTJMSTc4dVBQSEJ1ZnowalBydHFnRmNHQXJ4d01oY2ZBUjBTVXhCb2FHbkQ0OE9HQWdGZGRYZDM4QS8wSWdvQ01qQXhrWjJjakp5Y0gyZG5aNmlVcksrdTQ2WlZMdEJFRGREaGxwQUVWTlJJV0xBME9mRTBLdTJoeDlmbnB5TElLR05GZmgvMUh2UGhoczYrR1hzazJGOVp2ZFdQa0FCMnFhaVhjKzF4MXlCWEJVeWVrd1d3U0lNdkF6VE1zZUdsK2ZVd3JnNXRzMmhtOForK3hlbmZYQnZWQXRzUnJDN2hvbzZVWStJaUlra1JWVlZWQXI5MlJJMGZRMEJCOTRkMm1VTmQwYVFwM1dWbFpFRVd4K1NlZ050TTVXOFJkYzZ5UVplQ2ZiOVZGWE9GcU1Ta0JmTTlCTDI1NnJFcTlEaWh6NTY2Y2xvNlJBM1N3TzJYYzkzd05qcFQ3Z3Raai82dUZVUytnSUUrRE9kUFNBU2lyYktlTU4yTHNFRDJlZTdjZXk5WTdzWG1YRzlYMWtRUGFydjBlWEhGdkJXeFJyTWE5OGRIZzFjUFV2aGo0aUlnNklGbVdjZVRJRVpTV2xtTGZ2bjBvTFMyTmVnR0ZLSXJvM0xrejh2UHowYVZMRitUbjV5TS9QeDlhTFgvbGQwVDV1U0lldVRrVDJWWVJMMy9VZ0xVL1I5N3hvbWwvM0lwcUNic1BlQUp1Ly9NMVZnenRxME85VGNaRC82M0JqdExBdVhsSHF5U01HcVRIUFZkWllUSUtXTGpDZ1ErK3NlR08yUllNN3EzRGZkZGJzYUxFaVdmZXJrTmRRK1FnNS9ZQVpaVmMzWnNzK05OUFJOUUJTSktFZ3djUHFnRnYvLzc5Y0xtYTMrcEtwOU9wZ2E3cDBybHpaL2JZSlluaVlYcmNNZHNLUzdxQUZ6K3NEOWdabzZsVVN2YzhEYmJ0VllLYlFRY003YXNzaFQxYzd0dHNkL0k0STY2OTBBeUxTY0MrdzE3ODVZVWFIRG9hdUJsdmxsWEVGZWVtWThwNEl3UUJXTG5SaFgvTnE0TWtBWGM4VlkzelQwdkRWZWVuWS94d0F3YjMxdU1mYzJ1eFpsUHdaL0RPS3kxd3RuTGIzUzY1a1JkWlRCaGhDRmowSVRZV01wd3p6WXpMejBrUE9yNXBEdCs3Zm5zSEE4cWlHSW1aRkFBREh4RlJRbmc4SGh3NGNBRDc5dTNEdm4zN2NQRGdRWGlhcVg1ck5CcURldTF5YytPL0VwTGFYcDhDTFdaTlRjZTRJajJPVmttNDU1a2FiTndlT05GdTAwNDNSZy9XNDYrM1pHTEhQamRrS0lzV2NqSkU3RG5vUlhtMWhMRkQ5TGo4M0hTMWR0L3lEVTQ4OVVZZDdIN0RyTjA2YTNEQjZXazRxOWdJbzBHQXh3dk1XOWlBdVY4RWJzdjJ5Ukk3MXZ6c3hCK3Z5c0NBWGxvOGRHTUczdi9haHBjL1VxWU5PRjB5SEU0Wko0VFk2U0pXV20za2VhRlZ0UksyNzJ0Rk5laEdZNGZxd1Jtb0NnWStJcUoyNEhLNVVGcGFxdmJnSFRwMHFISHYxdkNzVmlzS0N3dlJvMGNQRkJZV0lpY25KK0x4bEJ6NkZHangxQjJaY0h1QTF6OXR3SWZmMkVJdXFwai9yUTE1MlJwTUdHSEF5SUZLcjU3REtXUGpkamVlZmFjT2VwMHlYNjkzZHkzMmwzbng0Z2YxQVlzM212VHRvY1cwVTlNZ3k4RHFuMXg0NmFONkhDanpCaDBIQUVmS0pkeitWQlhtVEV2SEpaTk1hczhpQU56N1hFM0l4N1RFNWVla1kvWTVwckQzYjk3bFZrdlh0TWI4cDNLUnhucUFBQUJCbGtOdDdFSkVSSzFWWGw2TzdkdTNZOGVPSGRpL2Z6K2ErM1dibloydGhyc2VQWG9nTXpPem5WcEtUYzYrS1Q2Rmw1dVRseU9pdWxZS3U1OXVMTTh6cnNpQUJVdnM4RWI0KzJGU3NSRmI5N3F4LzBqb29CZEtZUmNOOWgyTy92aDRFQVJBcTFFS1ZFZjZlaEp0MGZPZEV0MkVtREh3RVJIRmlTUkpLQzB0eGZidDI3RjkrM1pVVlVWZW1kaTVjMmMxNFBYczJSTW1VL2dlRDJvZjdSWDRLTGtsWStEamtDNFJVU3M0blU0MTRPM2F0UXRPWitqOVRBVkJRSDUrdnRwNzE3Tm5UeGdNb2V1c0VSSEZHd01mRVZHTXlzdkxzV1BIRG16ZnZqM2lVSzNCWUVDZlBuM1FyMTgvOU8zYmx3R1BpQktHZ1krSXFCbXlMR1Bmdm4zcWZMekt5c3F3eDJabFphRmZ2MzdvMTY4ZkNnc0x1VXNGRVhVSURIeEVSR0g4K3V1dktDa3B3YVpObTJDejJVSWVJd2dDdW5mdnJvWThsa2tob282SWdZK0l5SS9ENGNDbVRadXdjZU5HSEQ1OE9PUXhlcjBldlh2M1ZrT2UwUmlmamVHSmlOb0tBeDhSSGZka1djYnUzYnRSVWxLQ2JkdTJ3ZXNOTGtXUmtaR2hCcnllUFh0eUp3c2lTaW9NZkVSMDNLcXFxa0pKU1FsKyt1a24xTllHRjNuVjYvVVlQSGd3aW9xS1VGQlFrSUFXRWhIRkJ3TWZFUjFYM0c0M3RtelpncEtTRXBTV2xvWThwckN3RUVWRlJSZzBhQkIwT2wwN3Q1Q0lLUDRZK0lqb3VIRHc0RUdzVzdjT1c3WnNnZHNkdkwyQnhXSkJVVkVSaGc4ZmpxeXNyQVMwa0lpbzdURHdFVkZLMjdwMUsxYXRXb1VEQnc0RTNhZlJhTkMvZjM4TUh6NGNKNXh3QWt1b0VQcjMxQWJzSDB0MHJQNDlrek02SldlcmlZZ2k4SGc4MkxCaEE5YXNXUk55ZTdQOC9Id1VGUlZoMkxCaFhHRkxBWHAzWitDanlIcDNUODdvbEp5dEppSUt3V2F6WWMyYU5mamhoeCtDdGpqVGFEUVlQbnc0Um8wYWhjNmRPeWVvaGRUUlRSbWZoaTlYT0NCeGwza0tRUlNBYzA1T1MzUXpXb1NCajRpU1hrVkZCVmF1WElsTm16WUZsVlF4bVV3WVBYbzB4b3dadzk0OGFsYS9RaTBtanpmaWkrOGRpVzRLZFVEVFRrdERuNExrakU3SjJXb2lJZ0I3OXV6QnFsV3JzR3ZYcnFEN2NuSnlVRnhjaktLaUltZzBtZ1MwanBMVm5HbG1mTC9CaWRvR2R2T1JUMDZHaURuVDBoUGRqQllUNUhDN2ZoTVJkVUNTSkdIejVzMVl0V29WeXNyS2d1NHZMQ3hFY1hFeCt2WHJsNERXVWFxb3M4bjR4NXUxV0xuUmxlaW1VQWN3ZHFnZWQxMXBoZG1VdkF1N0dQaUlLQ2s0blU2c1c3Y09hOWV1UlYxZFhjQjlnaUJnNE1DQkdEOStQUEx6OHhQVVFrcEZYNjkyNElmTkx1dzk1TUcrdzhFN3NGRHFLdXlpUWMrdVdvd2FwTWRaSnlYL2RCQUdQaUxxMEdwcmE3RjY5V3BzMkxBQkxsZGdiNHRPcDhPSUVTTncwa2tud1dxMUpxaUZSRVFkSCtmd0VWR0g1SEE0c0dUSkVxeGJ0dzZTSkFYY1p6YWJNV2JNR0l3YU5Rb0dneUZCTFNRaVNoNE1mRVRVb1VpU2hMVnIxMkw1OHVWd09BSlhTbmJ1M0JuRnhjVVlPblFvUkZGTVVBdUppSklQQXg4UmRSaGJ0MjdGTjk5OEUxUXN1VmV2WGpqcHBKUFF1M2Z2QkxXTWlDaTVNZkFSVWNJZE9YSUVYM3p4QlE0ZVBCaHdlNWN1WFRCbHloUjA2OVl0UVMwaklrb05ESHhFbERCMWRYWDQ5dHR2c1duVHBvRGJMUllMempqakRBd2JOaXhCTFNNaVNpME1mRVRVN2p3ZUQ3Ny8vbnVzV3JVS0hvOXYzMUt0Vm90eDQ4WmgzTGh4ME9sMENXd2hFVkZxWWVBam9uWlZVbEtDNzc3N0R2WDE5UUczRHhreUJCTW5UbVI1RlNLaU5zREFSMFR0WXYvKy9majg4ODl4OU9qUmdOdTdkZXVHS1ZPbW9FdVhMZ2xxR1JGUjZtUGdJNkkyNVhBNHNIRGhRdno4ODg4QnQxdXRWa3ljT0JGRGhneEpVTXVJaUk0ZkRIeEUxR1oyN3R5SkJRc1dvS0doUWIxTnA5TmgvUGp4T09ta2s2RFY4bGNRRVZGNzRHOWJJb283bDh1RmhRc1g0cWVmZmdxNGZkaXdZWmc0Y1NMTVpuT0NXa1pFZEh4aTRDT2l1TnF6Wnc4Ky92ampnRVVaQlFVRm1ESmxDdkx5OGhMWU1pS2k0eGNESHhIRmhjdmx3cUpGaTFCU1VxTGVwdFBwTUduU0pKeDQ0b2tKYkJrUkVUSHdFVkdyN2R1M0QvUG56dy9vMWV2YXRTc3V2UEJDWkdWbEpiQmxSRVFFTVBBUlVTdTQzVzRzV3JRSUd6WnNVRzhUUlJHbm5ISUtKa3lZQUVFUUV0ZzZJaUpxd3NCSFJDMnliOTgrZlB6eHg2aXRyVlZ2eTg3T3hrVVhYWVQ4L1B3RXRveUlpSTdGd0VkRU1mRjRQUGpxcTYrd2J0MjZnTnZIakJtRGlSTW5zdFFLRVZFSHhOL01SQlMxL2Z2MzQ2T1BQa0pOVFkxNm04Vml3ZlRwMDFGWVdKakFsaEVSVVNRTWZFUVVsZVhMbDJQSmtpVUJ0dzBaTWdSVHAwNkZ3V0JJVUt1SWlDZ2FESHhFRkpISDQ4RUhIM3lBSFR0MnFMY1pEQVpNbXpZTkF3WU1TR0RMaUlnb1dneDhSQlJXYlcwdDNuNzdiUnc5ZWxTOXJXZlBucGcrZlRwM3l5QWlTaUlNZkVRVVVtbHBLZDU3N3ozWTdYWUFnRmFyeFpsbm5vblJvMGNudUdWRVJCUXJCajRpQ3ZMRER6OWcwYUpGa0dVWkFHQTJtekZyMWl4MDd0dzV3UzBqSXFLV1lPQWpJcFVrU1Zpd1lBRTJiZHFrM3BhZm40K1pNMmNpUFQwOWdTMGpJcUxXWU9BaklnQ0F6V2JETysrOGc0TUhENnEzOWV2WER4ZGRkQkZyNnhFUkpUbitGaWNpbEpXVjRlMjMzdzdZQy9ma2swL0dhYWVkbHNCV0VSRlJ2RER3RVIzbnRtN2Rpdm56NThQcjlRSlE5c0tkUG4wNkJnMGFsT0NXRVJGUnZERHdFUjJuWkZuRzRzV0xzWExsU3ZXMnRMUTB6Snc1RTEyN2RrMWd5NGlJS040WStJaU9RMjYzRysrODh3NzI3dDJyM3RhcFV5Zk1uRGtUVnFzMWdTMGpJcUsyd01CSGRKeXgyKzJZTzNjdWpodzVvdDdXdDI5ZlhIVFJSZERwZEFsc0dSRVJ0UlVHUHFMalNIMTlQVjU3N1RWVVZWV3B0NDBkT3habm5YVldBbHRGUkVSdGpZR1A2RGhSV1ZtSk45OThFN1cxdFFBQVFSQncvdm5uWStqUW9RbHVHUkVSdFRVR1BxTGp3SysvL29vMzMzd1ROcHNOZ0xKTjJ1elpzMUZRVUpEZ2xoRVJVWHRnNENOS2NRY1BIc1RjdVhQaGNya0FBSHE5SHJObXpVTDM3dDBUM0RJaUltb3ZESHhFS1d6djNyMllOMjhlUEI0UEFLWHN5dVdYWDQ2OHZMd0V0NHlJaU5vVEF4OVJpdHF6WncvZWZ2dHRTSklFQURDWlRManFxcXVRbloyZDRKWVJFVkY3WStBalNrRUhEaHpBdkhuejFMQm50VnB4NVpWWElqTXpNOEV0SXlLaVJHRGdJMG94aHc4Znh0eTVjOVd0MGpJek16Rm56aHhZTEpZRXQ0eUlpQktGZ1k4b2haU1hsK1BOTjkrRTIrMEdvSVM5cTY2NkNtYXpPY0V0STBwT1g2MXk0TWN0THV3OTVNRyt3OTVFTjRmYVVXRVhEWHAyMVdMMFlEMG1GUnNUM1p4V0UyUlpsaFBkQ0NKcXZjcktTcno2NnF0cTZSV3oyWXhycnJtR1c2VVJ0VUIxbll4L3pLM0ZtazJ1UkRlRk9vQnhSWHJjY2JrVkZwT1E2S2EwR0FNZlVRcW9yYTNGSzYrOGd2cjZlZ0NBMFdqRU5kZGN3d1VhUkMyd1lhc2JqLzJ2QmpYMVBEMlNUNmNzRWZkY2JjV1Ezc201QmFXWTZBWVFVZXZVMTlmajlkZGZWOE9lVHFmREZWZGN3YkJIMUVJTFY5Z1o5aWpJMFNvSkM1YllFOTJNRm1QZ0kwcGlkcnNkcjcvK09xcXJxd0VBR28wR3MyZlBacDA5b2haYThxTVRTOWM1RTkwTTZxQ1dybk5peVkvSitmbGc0Q05LWW0rOTlSWXFLeXZWNnpObXpPQU9Ha1N0OE5ueTVPM0JvZmFScko4UkJqNmlKUFhoaHgvaThPSEQ2dlZMTHJrRXZYdjNUbUNMaUpKZldRVlg0bEpreWZvWlllQWpTa0tyVjYvR2xpMWIxT3RUcGt4Qi8vNzlFOWdpb3VRblNVQjVsWlRvWmxBSFYxNHR3WnVFSHhNR1BxSWtzMmZQSG56OTlkZnE5V0hEaG1IVXFGRUpiQkZSYWhCRlFPSmFEV3FHSkFHYUpFeFBTZGhrb3VOWFZWVVYzbi8vZmZWNjE2NWRjZDU1NXlXd1JVUkVsQXdZK0lpU2hNdmx3cng1OCtCMEtpdkV6R1l6THJ2c01vZ2lmNHlKaUNneW5pbUlrc1FISDN5QWlvb0tBRXI1bGNzdXV3d21reW5CclNJaW9tVEF3RWVVQkpZc1dZSmR1M2FwMTg4Ly8zems1K2Nuc0VWRVJKUk1HUGlJT3JodDI3WmgrZkxsNnZYaTRtSU1Ianc0Z1MwaUlxSmt3OEJIMUlIOSt1dXZtRDkvdm5xOVo4K2VPUFBNTXhQWUlpSWlTa1lNZkVRZGxOMXV4N3g1OCtEeGVBQUFtWm1adU9TU1N5QUlRb0piUmtSRXlZYUJqNmdEa21VWjc3NzdMbXByYXdFQU9wME9NMmZPaE1GZ1NIRExpSWdvR1RId0VYVkF5NVl0dy83OSs5WHJGMTk4TVhKeWNoTFlJaUpxRGZFNDZwaWZWR3pFNUhGRzZMUnQrenB0L2Z5cGhvR1BxSU1wS3lzTFdLUng2cW1ub2srZlBnbHNFUkcxeHFSaUk5NTRKQWREZXV2YTVmWHlza1VzZXI0VDdyM08yaTZ2ZDZ4YlpwaHgrMndMMGd4dGszTHpza1U4Y0VNR1hyby9Hd1o5bTd4RVNtSStKdXBBSkVuQy9QbnpJY3ZLL2s0RkJRVTQ1WlJURXR3cUltcU5uQXdSbmJKRTNEekRqSnNlcTRMc3QzMmJ5U2pnL3VzellucStoLzViQTVzajlqM2dicmpZakc2ZE5URTlaczBtSno1ZjdvajV0ZHBTblUzR29CTjB5TFFJbUhPZUdTOStXSi9vSmlVRkJqNmlEbVRac21Vb0x5OEhvTXpibXo1OWVvSmJSRVN0TlgreERlZWRtb1lUdW1zeHFkaUlyMWI1QXBSV0E0d1lFRnZQbi9hWXpIYmlRRDNPUFNVTkgzeGp3K1pkN3JDUEc5UkxoMzZGZ2FkOVFWQXVrZ3dnUklZOGZOU0xOSU9BMzE5aGlicDllcDNTcy9mN3k2MXdlNk1McGsrOVVRZTdVMGFXVll5cVovQ0w3KzI0YkxJSldWWVJYVHMxSDJLUFZubmg5a1RWbEpURndFZlVRUnc3bEh2bW1XY2lJeU8ydi95SnFPTnh1WUYzRnRsdzNYUXp6S2JRWWViUVVTK3VlYkF5NHZPODhrQjJ5SENUbnl0aVhKRWVTMzRNN0luVGFRUlkwMzJ2ZC91VFZVcXc4L1BvYnpOdzRrQTlIbnl4QnF0L2NvVjhYV3U2Z0pOSHhMNWdySGhZOU9PdC8zcTdEblluY1BNTWMweXZkZnBvQTA0ZjNmenh0ejFSaGExN2p1L0V4OEJIMUFGNHZkNkFlbnNGQlFVWU5XcFVBbHRFUlBIMDVRbzdWbXh3b3JKV0NudU01SGVYMFNCQWxtVTRRMmV3cUJRUDArUDlKM0xWNjljK1dJbjlaZDZBWTA3b3BzU0FYM2FIN3htc2JaQngvdTNsVWIvdXU0L253R2dRY1BtOUZhaHRpSzZIeitGVWp0dTB3dzEzaUtaWXpRSnE2eU0vbHlnQ1dWWVJGZFhCNzNGTlhleEQ0S21HZ1krb0ExaTZkQ21IY29sU3lJa0Q5YmpqOHZERG9EdExQWGpnaFpxUTkybEU0Sk9uYzFGVEwrT1N1NklQV3NjcXE1Q3dZWnN2TWRiYkEwTlBwa1ZBbGxYRW9hTmUxRFFUcHBvQ1dTd2NUam5teDMyeXhJNVBZRmV2aXlKd3oxVlc5TzZ1eFkyUFZxRXFRbUNlY1pZSk02ZVlNTzhYRzk1WlpJdTV2YW1PZ1k4b3dRNGRPb1FWSzFhbzF5ZE5tc1NoWEtJVVpUSUtNQmtGSEswS1h5U2pxYmE2M01wT3FlMmxianc5dHk3Z3Roc3VOcU5YVitYVWIwcFRYc2hzRXZINHJabEJqLzlxbFIyTGYzQUczSGJMRERQRVptck02QnJuOEYxL2tSbXU4QjJIQUlBWFBxaUxlSXdrQWZVMlpXN2YzWE9zK09PejFTSGZsMjZkTlpoOVRqcjBPdVY0Q3NiQVI1UkF4dzdsOXV6WkV5ZWVlR0lDVzBSRThiRHVGeGRtL2FraTREWkJBSjY5T3d0OWUyaXhiSDM0bGErYXhpd290VGJ4aGRDL1VJdkJ2WFZxejV2REtVT3ZCUWIyOHNVQmpVYUFUZ3Y4dENONFBQbWNrOU1nUmxuUWJWS3hzZGxqWHZtNEhpNjMwaGFESGlGM0VucmpzM3FNR3FSSDl6d05ldVJyVUZZWjNNdDMrMndMOURwZ3dWSTd2bG5yZ0RIRXdnKzNXNFkzZkFkaHltUGdJMHFnSlV1V29LcXFDb0F5bEh2QkJSY2t1RVZFMUZiT095VU5mWHRvVVhyRWkwKytzNGM5cnFrSFRXb21uSWdDa0dFUllUSXFDU3c5VFJtaXpiQW8xL1ZhNVhvVG04UDNoRFB1cVFnNzNEcDVuQkczenc0OUhIM2wvUldJWjNVOS8vSXk4eDdMUlhwYTVHZi83MzNaRWUrZmRtb2FwcDJhRnZLKzU5NnR4NEtsNGQvM1ZNZkFSNVFnaHc0ZHdzcVZLOVhyWjUxMUZpeVc2RXNmRUZIeTZKR3Z3YlhUelpCbDRGL3o2aUwyTkRYdElPSDFoajhHQURwbGlYampFZDhPUExmTnRPQzJtYjRFL0NPWUFBQWdBRWxFUVZUN3h3N1Y0NTNIZmZlLy9tbEQwSE4wNjZ6QjJlT00yTExiSFhhVnJyOWZRL1N1eGN2RzdlNDJLOVlNS0tWWmptY01mRVFKRUdvb2QrVElrUWxzRVJHMUZhTkJ3TDNYWmNDZ0IrWi9hOGVtSFpFbnRqWFZzWE41SWcvcDF0bmtrQ0V1bkkzYjNSZzFLTEJVU3BkY0RXYWNaY0tDcGZhb0FsK25MQkZYbnBjZTlXdEc4dlpDR3c0ZDlZV3dCMThNdllpRjRvT0JqeWdCRmk5ZXpLRmNTbWx1dHh0dXR4c2VqeWZpNWRoanZGNHZKRW1DTE1zSnVRQlQ0dm8raUNKdzMzVldGSGJSd082VThjWm5EUkNiQ2gySDBUVC9yTGtWcmphSGpMY1hCcTlHSFZla3g5MXpySGo5c3diTS96YStRNWlXZERHcXVYblJXTGpDRVJENC9CbDBnQkNIRFloZExqbmllMzA4WWVBamFtY1ZGUlZZdlhxMWVwMUR1ZFRlUEI0UG5FNG5uRTRuWEM1WHdMOU5sMk1EVzdqL0gzdmQ1V3BGNGJnVUl3ckFuVmRZMVY0MXJ4ZTQreW9yQkFDUHZsSURaNWlPdnV6R2VYY045dWlUeXRpaGVtemE0WWJOSVVNakNqQWFCT2cwYlRjOHVtMmZCM2Y5c3pya2ZVMTErS2JmVVI0eWJOMTdyUldqQjBjdXl2emNuN0pSa0JmYk5uQ2gzUE92YW16WTJzeFM0ZU1FQXg5Uk8vdm1tMi9VLytmbjUzTW9sMXJFNlhUQ2JyY0hYR3cyR3h3T0IydzJtM3FiMCttRXcrRlFRNTNEMGJIMlJVMVZHaEg0NDlWV25EelNBSytraEQ4QWtDUVo0NGNiOE1UdFdianYrZEFsUnZKeWxLQVRxVWl6djI2ZE5Yam94Z3hzM2VQQmJVOVVCZDF2MEFQRlF3MVl1czRaZEYvVGltQlBqSnRReUZMelBaQU9seHh5NFVrc1BXN3J0N29odGFDTDdvUnVXbVJuUkxtYytEakJ3RWZVamc0ZlBvenQyN2VyMXlkUG5wekExbEJIMGREUW9BYTJwbjl0Tmh1Y1RpY2FHaG9DZ2x6VHBhUFRhclhRNlhUUWFyVVJMNkdPRVFRaDVBVkEyUHZpZGZuK2lmaDgvZU9LRERoNXBBRk9GL0RJeXpXNC8vb01TREx3eU11MXVPdEtLMDRmYmNEVGY4akNZLytyRFhwczN4N0txZm1NMFFhY01ib1RMdng5ZWNUZXZ0TkdLVnVMZlY4U0hPZ0FZTVpaNlpnMTFZUWhmWUtIZDV0cThkWFpvZ3VYYmRkbkdOcURMOWEwcU9qejNYT3NPR05NN052QnBiS1VDSHhmclhMZ3h5MHU3RDNrd2I3RHgvY3FIT3JvdEFCK28xNzcvakVBT0pxb3hsQUhZOUxhWWRKV0l0dTRINTNUdHJYWjYyaTFXaGdNQnVqMWVoZ01ob0QvKy84YktwU0ZDbWordHhrTXlYNlNqYy9QNDRadExsVFZTdmpMaXpVQmU3aEtFdkQzMTJvaGlsWlUxMG1vcmdzT1dpTUdLTU9kVHJjeWw2MDVrNHFOa0NSZzhkcmczdHU4SEJFWG4ybUNWd0lXZnUvQUxaZWFBKzdQelZSNkU2TXRWbXhwM0p0WG8wRkF5UmQvVGVFOHl5S0c3TTNUYWRzN05oS1E1SUd2dWs3R1ArYldZczBtemhraG91Um44MlRENXNsR3VhTVBLaHc5MFNkakNYUmk2RjRiZzhFQWs4bUV0TFMwZ0l2SlpJTFJhSVRKWklMSlpBb0tja1pqZkNiY1UyVDFOaGszUEZJWmNzc3lTUVllZlVYcDJUTWFCSHk1MHFFR3YvNkZXdlRJMStEWFNnbFZ0Ukw2OS9TZHBwZXRkeUxUSXNMbE4vdzZlckFlWFhJMVdQdXpDeFUxZ2VGUnF3WCtmSzJ5T3ZpOXIyellmVEI0M0xaM2QrWDU5NFM0TDVUTXhocC9mWHRvQTBxK2hQTDJZNUh2ajhiZGM2end0bUJJdDM5aEZFbjVPSk8wZ1cvRFZqY2UrMTlOcy92L0VSRWxvd3BITDdqRjdwZzFxUWFEVDlBR2hUcnErS0k1UHptY2NzRDJaeGRQVXI2M255NnpZM3hSWUcvcHE1OG9KVmlLaCttUm42UEJWNnNjdUhDaWNueW9nc0lYbkc2Q05WM0Evakl2NW40ZVhMNUZwMVVDbzlzRGJOMGIzY0tHZ253bE51d285ZUNYUFMxYkRERjJpQUY1T2RITnJ4dFhGSGx4QjBVdmFRUGZ3aFYyaGowaVNtbTFOaDIySE9pR0M4NjJKcm9wMUE1R0RORGhsSkVHVk5SSVdMQTBPUEExS2V5aXhkWG5weVBMS21CRWZ4MzJIL0hpaDgyK2thNlNiUzZzMytyR3lBRTZWTlZLdVBlNTZwQXJncWRPU0lQWkpFQ1dnWnRuV1BEUy9QcG1Wd2FQYVZ4ZCs5RmlHNzVkRzdyM3VUbGJkcnZSdmJNV3YxWTJQd1ZyeHQzbGNMUmdFTytPMlJhY2VtS3lUeStJcjZRTWZFdCtkSVpjYlVSRWxHcVdybk5pWEpGVG5aaFBxYWx6dG9pNzVsZ2h5OEEvMzZxTHVGREJZbExtd08wNTZNVk5qMVdwMXdHbDd0K1YwOUl4Y29BT2RxZU0rNTZ2d1pGeTMxRHZZLytyaFZFdm9DQlBnem5UbEFMS1hnbVlNdDZJc1VQMGVPN2RlaXhiNzhUbVhXNVUxd2NPRVhmdHBFSGZIbHBJTXZCVE04V2pJL251QnllQTZNN2hEbGZ6cTRGRGFXNlhrdU5SVXE1Wi9tejU4YnNYSGhFZGYvZzdMN1hsNTRwNDlMZVp5TGFLZU9YakJxejlPWEtYVnROaWlZcHFDYnNQZUxCeHUxdTkvZSszWmVLOFU5SlFiNVB4d0g5cXNLTTBjRzdlMFNvSmVUa2FQUGJiVEppTUFoYXVjT0NHUnlxeGVaY2IyUmtpN3J2ZWlqOWNZVUZ0ZzRTNmhzQ2c5WnVMelJBRVlQVlBMaHl0YXJzdDFxaHRKR1VQWDFrRm96c1JIVC80T3k5MUZRL1Q0NDdaVmxqU0JiejRZWDNBemhoTnBWSzY1Mm13YmE4UzNBdzZZR2hmWlZqMWNMbnZjekY1bkJIWFhtaUd4U1JnMzJFdi92SkNUZEF1RmxsV0VWZWNtNDRwNDQwUUJHRGxSaGYrTmE4T2tnVGM4VlExemo4dERWZWRuNDd4d3cwWTNGc2ZzQ2h5NmdRanhnN1Z3K01GM2d3eEg3Q3RmUEowYnJ1OVZxcEx1c0FuU1VBNS83SWdvdU5JZWJVRXIrUXJra3ZKcjArQkZyT21wbU5ja1I1SHF5VGM4MHlOMmxQWFpOTk9OMFlQMXVPdnQyUml4ejQzWkFBOXUycVJreUZpejBFdnlxc2xqQjJpeCtYbnBxdTErNVp2Y09LcE4rcGc5eHNHN2RaWmd3dE9UOE5aeFVZWURRSThYbURld2diTS9TS3dudU1uUyt4WTg3TVRmN3dxQXdONmFmSFFqUmw0LzJzYnR1eDI0OWJMbE4yQTVuN2VnTjBIWXF6UzNBcGJkbnNhdDd5TFRmYzhMVExNTFAvaUwra0NueWpHVnFXYmlDalpTUXg3S2FWUGdSWlAzWkVKdHdkNC9kTUdmUGlOTGVTaWl2bmYycENYcmNHRUVRYU1IS2owNmptY01qWnVkK1BaZCtxZzF5bno5WHAzMTJKL21SY3ZmbEFmc0hpalNkOGVXa3c3TlEyeXJBekh2dlJSUFE2VWhlNDFQbEl1NGZhbnFqQm5Xam91bVdUQ3RyMGViTjdsUm5tMWhQVmJYWmozWmZzVy9mN2pzOVVzdkJ3bmd0eVM2SnhnWjkvRVFyVkVkSHhaOUh5blJEZmh1TkJlNTVlOEhCSFZ0VkxZL1hSamVaNXhSUVlzV0dLSE44TGcxNlJpSTdidWRXUC9rZWluQnhSMjBhaWJHZVRuaWlpcmtFSnVCZGNXRERwQUVJVVdoYjMya0l3L2owblh3MGRFUkpUc3lpcmlNeldwckVMQ1I0dWJYOVR6OWVyWTkxRDIzN25LZjZWdmUxQ0NjTWNNZThtS2d3UkVSRVJFS1k2Qmo0aUlpQ2pGTWZBUkVSRVJwVGdHUGlJaUlxSVV4OEJIUkVSRWxPSVkrSWlJaUloU0hBTWZFUkVSVVlwajRDTWlJaUpLY1F4OFJFUkVSQ21PZ1krSWlLaFIvNTdjZ0lvaVM5YlBDQU1mRVJGUm85N2RrL05rVHUwbldUOGpESHhFUkVTTnBveFBneWdrdWhYVVVZa0NjTTdKYVlsdVJvc3c4QkVSRVRYcVY2akY1UEhHUkRlRE9xaHBwNldoVHdGNytJaUlpSkxlbkdsbVdOUFp6VWVCY2pKRXpKbVdudWhtdEJnREh4RVJrWjhNczREL1BaaURjVVg2UkRlRk9vaXhRL1g0NzMzWlNETWs3eDhDeWRrdlNVUkUxSVlzSmdFUDNKQ0JyMWM3OE1ObUYvWWU4bURmWVcraW0wWHRxTENMQmoyN2FqRnFrQjVublpUOHcvd01mRVJFUkdGTUtqWmlVbkh5bit5Sk9LUkxSRVJFbE9JWStJaUlpSWhTSEFOZkMyUmFvcHUwbVdFV2tKY3RJaTliaE9FNG52c3J0c0duekdJU2NFSTNMYlNhbGo5SGF4N2Jubkl5bE05UXA2eU85K002Wm9nZW5iTmIxcTRodlhVWTJrZUhESFB5VG9JbUlrb1duTU1YSTR0SndGdVA1bUx2SVErV3IzZmlzK1YyMU52a2tNZis0UW9yeGd4Umt0NmpyOVJpNlRwbndQMGpCdWhRVmlIaDBOSDRUUVR1VTZERlgzNlRnUiszdVBERFpoZCszT3lFMHgzNjJGTkdHdEFsVjBrOTIvYTVVYkl0eklHdElBakFzM2RuNGFjZGJyejFSVVBZOStxeFd6TmhNZ2hZdHQ2QkQ3KzFOL3U4b3dmcmNmZFZWbmdsNEEvL3FNYVczZEczUFM5YnhJeXowM0hTTUQxdWVLUVN0UTJoMjlSUi9PMTNtU2pJMDZDMlFjYi8zVm1lNk9ZQVVDck4zM3FaQlFONmFmRjlpUk1QLzdjMjV1ZjR6ZitaMGJlSDhpdm8vdWRyc09ablY3eWJTVVJFalJqNFluVHlTQU8wR2lWWUZlUnBzV0JwOCtFa2xNSXVHanh3UXdaRVVjQnJDK3J4MFdJNzVEamtqb2xqamVpVUpXTEtlR1dpOGF3L2xjUHBEdjNFWjQ4ell0UWdKWkIrdE5qZUpvRnZVckVSZlFxMDZGT2doVVlFbm4rdlB1UngvUXUxU0U4VHNMMDB1bTYzd3E3S1IxY2pBdnZMUERHMTZZSGZaS2hiNDF4OWdSbi9mS3N1N0xFYUVkRHA0dE1ENWZISThMVEJJaitkRnRCbzR0ZExKa3R5MkQ4U210VGJKZlJxZkE4bkREZGd4QUFkTm15Ti92TmowQU1uTkQ1ZWxoRlRZQStsUjc0R1V5ZTBiL1g3bjNlNjhYMkpzL2tEaVlnNkFBYStHSjAyeXJkYWE5bDZCMnlPOENsTmlIQU9ualUxWGEzbmM4TkZab3diWnNBVGI5U2lyRUpxY2R0RUVUaDlsRUc5L3YwR0o2cnJFdGQ3bFdZUWNNVzVTcEZLbTBQRzJ3c2I0dmJjaFYyVWoyNVpwWVM2R0h2by92dGhQZjUyV3lZQVlQSTRJejVmYnNlTzB0Q2g4ZUl6VGJqNmd2Z1UybHl3MUk3bjNnMGRlRnZqdHBtV3VLNGlQSFRVaTZzZXFJeDRURm1GaEhlK2JNQ1Y1eW52elkzL1o4RnYvbG9KS2NxUDc0Q2VPbWdhUjRMM0hQU2dMa3pQYjdTNjVHb3cvWXoyRFh3YURSajRpQ2hwZEx4SlFSMVlkb2FJb1gxMTZ2VkZLeDBSai9jUGZOSXg1N08vdjFhTFQvMTZCNGYyMWVHRlAyZmpsSkVHdE5TSkEvWElzdnErcFo4dGExbnZZN3hjZjVGWm5YZjI5a0licXV0a1RKMWd4Q2RQNStLVHAzT2IzYTlTRklGRnozZkNvdWM3WWRxcGdTZnp3aTVLVCtDTzB0aDdoa3EydWJHaThVUXRDRW83RSszRWdYcmNQTU9NbTJlWWtkZkNPWEh0N2YydmJmaTFVa2w0aFYwME9QKzA2QVBYb0JOOFAwY2wyK1BmczB4RVJJSFl3eGVEMDA0MHFDSGw0SzllYk5vWitVUWwraVVhK1ppZUQ0OFgrUGU3OWRpMDA0M2Z6YkxBWkJSZ01ncjQ4N1ZXREYxcXh3dnYxOE1iWTJmZm1XTjl2VHo3RGpmZnZwWXdHUVY0SlJuT1pxWmJqUnlndzlRSlJyVXRIeTIyQVFDMEdnSEdwa3JsQW9BV2RPeVlqQUx5RytjZWJtN2gxL2pxZ2dhY05Nd0FVUVNHOWRYaHBHRjZyUG9wOGhlMSs0QUh1dzdFTm56Y3JiTW1JTnlFMDcrblZnMjEzNjUxb0t3eSttLyttcDlkcUt3TmYvdzVFOUpnTmluditiTDFUaHd1anp5dVhGc2YzV3U3UGNDYm56Zmc5NWRiNEpXQTNNem9WOEdNSCs3N3cyYmx4dmoya24yMXlvRi96UXMvVE4ra2VKZ0I5MTVyQlFBc1hPSEFjKy9HOWhnaW9tVEN3QmNsUVFETzgrdGwrcktaM2owQTZwQVZBRWhoSnVndFhlZkVub01lUEh4VEp2SnpsUWVjZDBvYVZwUTRZNXBUbDVzcFlzSUkzMG4wMHhiT0xXek9INisyb2tzbkRSNTdwVFpzK01uSkVISFhIT1drNkpXQUoxNnZqZXZjdGNHOWRXcndibW1vM1gvRWkyL1hPbkR5Q0FNV3JYSmdkeFJCYnVWR0Y5NzhQTFpoNmNuampGRUZ2bWdJUU1qOVBWZHRkR0w1K3RDaFNhc0JMcHBvVXEvLzk4TjZISzJLTHRBWkRRTE1hWkc3WVV1MnVmRHRXaWNXZm0vSDRYSXZjak5EOTA2NlBUSnE2cFdmZ2Z4Y1VWMnNVVjBudHppMGh5UEpTaGh0anRmcis1bVVwTmdmUTBTVVRCajRvbFE4VkkrdW5aUWVES2NMV0xpaStVQ2w4M3QzSTUxTVNvOTQ4ZHUvVmVLQjMyUmdTRzhkM3ZyQ0Z2TUNpb3ZPTktsbFJtcnFaU3hhRmYvQWQvbTU2ZXFxNDJmdXlzS1RiOVJpeVkrQlFVT3JBZTYvUGtNZFduN3JpNGF3OCtOYWFtZ2ZKVUI1SmNDYUxtTEVnUENCYXVzZUQrek8wQ2ZwbCtiWDR6L3YxNlBCbmh3bmNVdTZnUGVmeUEyNi9aR1hhckY4UStqQTE3T3JyM1JOV2FVVWRkZ0RnQ25qamZqTnhkRU5kMDhjRTNrcXd1WmRidHp4VkRVQTROU1J2cDdvSHpZN29kZEh2K0RFNjVXakNtWkVSQlNJZ1M5S0YvcjFrbnk1MGg3VlFnSC9sWk9lWm5vR2FodGszUDNQYWt5WmtCWno3NXpGSkdES2VOOUpkUDYzTnJqaVBKbzdkb2dlczZiNDNnTzdVOFl2ZTRKZjVIZXpsRklkQUxCcGh4dnp2clRGdHlHQU9vOVNJd0tQL2pZajRyRzNQRjZGY1VVR2RPc2MvWEJqeVRZWHZ2aSsrUjVjQUxoc3NnbFRHbGVIdnI2Z0h0K3U3VmlUK1BzVStIN0U0OTJUMWxLbmovWjlWbVBkdG1yTnp5N2MvM3hOV3pTTGlDaWxNZkJGb1hkM0xZWTFoZ3hKQWo3OEpyb1FZL0FyNXhGTkFQTjRXellVTysyME5IWEZyODBoNDlNNEw5Ym9WNmpGbjY2eHFvdFF2Qkx3eUVzMVFTdUtyN3ZRcko2OGoxWkplUGlsbXFoWGJVYkxhQkRRdDBkc1E2UWpCK2pWRUJvTnUxT09PdkJaMDBWMWtVV2FvVzBYVzlpZE1sNTRQM2lWNy9aOTRUOWNmWHI0dnU1Tk8yT3JjN2RsbHh1dmZ4cWZsZFZOaXp0R0RkS2pWN2UyclhnOXFkaUkwMDVzZnZHVC94emJ5ZU9OemZaU0h2c1lJcUprd3NBWGhSbG4rM3EybHF4elJqMmhYdStYUzF4aGF1RzFsdEVnNFB6VGZPMzdmTGs5cmtPVVhUdHA4TWpObWI2RkZnQmUvS0FlRzQ5WldYbithV200K0V5bHA4dnBCdjd5UW8wNlp5dWNBVDExNnR6R3B0MDRzaXlpR3M3RUVIVnRpb2ZxMWFIeXVaL2I0UFZiL3R5dHMwWmR1TEowblJON0QzbFFVUjNueEhrc3Z5YktMVm1CRWdPM0ovemMwVjdkTkxoa1VuRDVtS0wrdmcvaHlTTU1HTm9uOHBZdnIzeGNqL0xHOTJ6YlBnKzI3WXZ2K09tbGZqOUxCOHE4V0wwcGZBaWRma2FhT2cvMmt5VjJ1RDFBNmVIbTI2TVJBWTBodG1EV2tzY1FFU1VUQnI1bTlDL1VCcFJLYVNwMVVwQ253Y3NQWkVmOVBQKytKNnZGYlhqdTNmcXdCWjVuVGpZRmJFMTFvQ3grcXlPeU0wUTgrdHVNZ09mL2RLa2RueXdKYmt0VENQTkt3RjlmcnNITy9iNFQ4KzltV2JCeHV3dExqNW52OS9RZk1vT2U1K1NSQnB3Y29UU04vL2ZpclM4YUFzcmRUQnhqVUFQZndoVjJ0UkR3dmM5VlE2c05mekxQdEFoNDVzNXNkZnU3Ylh1akgvcjA3L0NKUitIc2xzckowT0NNWm5xb1JnNXNmbisvZHhZMW9MdzYvUDFUeGh0eDBqQUQvdjF1bmRwcjE4UmtGSERiVEFzK1dXTERsdDNCd1d4Z0wyMUFXYU9LR2drdnpROWRsMUN2Zy9vSGhNc2R2bUIzS0xzT2VMQW1RcEJzMGoxUG8zNmVkcFI2OE1QbTJCNURSSlJNR1BpYWNkMkY1b0I2ZXZXMk51NHhpa0Yrcmhnd3R6Q2Vjak5GUEhGN3BycjFHZ0I4czhhQmY0Y3BITHh5b3d2WFRBZis5bXB0d01sMmNHOGRwb3czTmdZRkozNXV4VHd5bzBIQXFNRytrNjFCTHdRc3lNak84TFcxeXE5TWlWTFVOM3dhdStZQ2l5L3M3Zk5nNFlyb2huTUJwZmh1azNnUFg3ZVV4NnZzNmhFdHZVNklhci9qdkJ3Uk4xeHNScHBCd1BEK09ianJtU3BzM2FNRU8wdTZnS2Yva0lXQ1BBMUdEOWJqRDA5WEI2MTh2dmJDd0FVZ2tmWUc5aS94VWw0ZDJ4OHhPMG85VVExRmp5dlNxK0Z0Kzc3WUgwTkVsRXdZK0NJNGFaZytvRWZDbjlNdHF5ZTdVQVJSNlIxc3NtMnZCNklJdFJ3RmdJaVA5MWNWcHNiYURSZFpBbFlDeDB2bmJCRi8vMTFnMkZ0UjRzUlRiNFN2VTNib3FCZjNQVmVESDdjRTlwSmNOdGtYU0wvN3dZRURaVjQ4R2VGNS9Ja0NjTWZsRnZYNmhPRUdHUHkrSFVaRFlPRHpEeENWTmRHbHIwRW5hTlZlUVVrR25wMVhGMU5QbmNhdml5L1d1b2x0NVl2dlk5dlI0OTdyckRoNVJPUVFJd2pBblZkWTFibWlPL2U3c1gydjcvTmIxeUJqeTI0M0N2STBTRThUOE9ndEdiampxV3AxbitpcEU0d1kwanZ3WjZsVFZ2aTVmRGtadnUvbHNUMkpSRVFVT3dhK01EUWljTTBGNFV0Uy9Gb3A0YllucXNMZW4yRVc4TjdmbFJJYUhpOXc2OStya0dVVjhjN2pPUUNVM3FCSWoyOU9VVDhkeGhVMVAwUVhxNTVkbFRsNy91SHBoODB1UFBwS2JkQnVJY2M2TnV6MUs5Umk5R0NsalhzUGVkWEN4dnVqSEhZV0JLQi9UMTNqNHoyNDRaZ1NJV2tHQWY3dllGT0FjTHFVVmMvTjBldUEzODN5TFViNWRHbjRMZGJDOFEvY3phM0VQcGJaSktqRmxvZjI5WDB2enlwT3c4Z0J2dmZJbXE1OEx3dzZBVE9uQlBmbzdpajF0UGx3OHFWbm05US9mdXB0TWg1L05mano4TXhiZGNqUDBhQ29udzVaVmhGL3ZTVUR2M3VpQ29JUStMTmtjOGd3R1FYb3RFQ1dWUXo1QjAyT1h6Mi9BNyt5RGdzUlVXc3g4SVV4YzJvNkN2SmJ2cHF3NlNRTktDZkllTkpwZ1ZzdXRUUi9ZSXhPSEtqSHZkZFpZVEw2ZXEyKys4R0pKMTZ2YlZIdmxmK1daUzNaUjFlV29lNllNTFN2VGkweElzdEtHTXpKRU5VZUpBQnE0ZXF5eXVnQzVVMlhXTlF0MnZhWGVmSEtSN0h2YzZ2M1c0bnRpVEdYV05ORmRTOWFmK2VjSExwTWlVR1BrTWQvdnR3UmNiZUtnbnlOR2l4LzJ1RU9XNlE1blA0OXRiajhYTi9yL3ZQdDRQbDdnTkxEK2ZCL2EvRE1YVm5vMWxtRHJwMDBlUGptVEx6eGFRTk1qUVdjZDVSNnNPWm5GMlpQVllKcm53SnR5TGx6SjNUMy9XcUtkVjZxUmtUQUlxTndkSDd6T2pXYTJCOURSSlJNR1BoQzZOMWRHekFVNlpVQ2Q4Mkloc1Z2UjRTNmh2Z09TVjF6Z1JrOUdzT29KQU1PcHh3UTBscGkxQ0E5cHAyV0Z2QjFmdnlkSGY4SlVRWWtHc3FLVUtWSGFQZEJENWF1ODRVTW5UYXdSbUZ6dkY0WjU1NnNCSmJLV2drSHk3d1kybGVIenNmc09kczBCSDN3MStZRHdpa2pEV3J0UW85WG1Ydm9iTUgwUXY4QTRJcGgzbHg3eXN2V0JPeEZIRXZnTTVzRS9QbmFEUFZ6c1hDRkkrTGo2Mnd5N251K0J2KzZLd3RtazREK2hWcWNjM0lhWGwvUWdDdk9TOGMvM3F3THFJbllyekIwNFBNdnZSUE5MaWorWXEzdEJ5Zzdva3dlRjl0amlJaVNDUVBmTWJRYTRNNHJyZW9KYmtlcEIzVTJHU01qN09ZUVN1ZHN2d1VFZGZFTGZNUDc2M0RCNmI2VDk4ZmYyVEc4bnk2Z1I2UWwvSHN6WlZuWmEvYmRSUzBybXF6WEFkZE05L1VJdmJZZ3NIZnZ6aXV0T0RXS09tbE5scTV6NHAxRk5vd2FwTWNYeXgzSXl4RXh0SzhPZVRtK051ZGtpT3I4c2dObGtRUENDZDIwdUgyMnI0ZjB6Yzlhdmh1SWY2K1FJOHlPSHVFY0tmZGkxcDhxV3ZTNi91eE9HUU43eFdmN3RtUGRlWVZWclRPNCs0QUh6Ny9YL1B6TGc3OTY4ZGRYYXZIWG16TWdpc3JDblpmbTEyUHZZUTkySC9RRWxOTHBYeGk2M1gzOUNrYjdyL2dtSXFLV1llQTd4bVZUMHRYQ3NCNHY4TlNidGJoMmVuVGJTL2tyN09KN2EvY2ZpVStwbFBRMEFYKzR3amZuN0hDNUY2OTlVbzkvM3RueWtpL0hxcmZKK1B2cnRWR1Z0UWpueXZQTUFRcytvaWwzMFp6ZEJ6eDQ5SlZhN0Q3b1VRT3ZmMDlSank2Ky8rODlGUDc5N3BRbDRwRmJNZ0o2UkV1MnU5QzNoeFpIS3J4UjdhRGl6K1FYK01KdDRSYU9KRU90ZVJkTzl6d05YcnBQS2YvejlXb0gvakUzdWdVdjhUQjdxZ25GdzVTNWhRMTJHUSsvVk50c0FmRnNxd2hKbHJIK0Z4ZitPNzhlVXllazRiN25xM0drWEZLSDN3K1VlZUYwQXdZZE1QQUVaVjlrLy9tQTNUcHIxQjd5QTJYZW1PdEs3am5veGJwZm12L01kZTJrVWVmQjdqN2d3ZnF0elhmeCtqK0dpQ2laTVBBZHc3K3UyanRmMnJEbllNdkNXcUZmQU5rWFJiSFlhRng1WHJxNm1FS1dnYWZuMXJWd0dCSzRkSEk2aXZvRm5yaDJIL1Rnb1JkcmNiaTg1UUYxUUM4dExweVlGdkdZa20ydW1NSlJVMTI4cHBONFUzRG81OWM3MUtmQTkvK2QrME8vS2VscEFoNjVPVE5nQlNnQWpCcW94eVZucGVOSWhSZjNQRk9OeWpDcm9rUEp6V3E3dVpxQVV0ZTVxV1JLTktWVDRzVmtGREI1dlBKOWxHWGdpZGRyY2Vpb0Y1MnlSSlJYUzJFWGlWdzJ4WVN6VDByRFI5L1o4TjVYTm55eDNCNzBHZlZLd09hZExvd2NxSWMxWGNEZ1BqcHMydUU3YUZ5UnIvZjNweDNSZmNDOWtxK0hkZE5PVjlqNmZ2N0dGZW5WOFBiTEhrOVVqeGs3UksvMjluTlBYeUpLSmd4OHgxaTgxb0daVTB6WXROT050NzVvK2JaUy9tR2s5RWg4emd5Ny9JYTJQdmpHRnJUYlJUU0c5dEhodGxrV0ZPUUZMa2padU4yTis1NnJibEdBYkdJMEtEMlF6ZTArOWNYM2pxaTNMZ3RsNzBIbGZlaWVwMEZhWTJtV3BuSTNUaGRRR3FKSDFXd1M4Tmh2TTlHemEvQkNuSWxqalREb2xaRCsxTzh6Y2M4ejFWSHRwcUlSbGVMVVRjS1Z6NG5XUlJQVFVGMG5ZZTNQcnNiYWdZbGpjOGk0K2JGSy9PbWFER3piNThhcW4xd1kxbGVIQjI3SXdPcE5Tb21lWTFmcG1rMEN6aXBXM3N0THp6WmhaNmtIeXplRW51OVhzczJ0Rm9JZVgyUUlHL2cyYm8rdWQvakhMUzZjZjN0NWpGOWw3TmI4M0Q2dlEwUVViKzNZWjVBYzlwZDU4ZU1XRng2TG9neEpPQVg1R3JVbnppc3B2UWZ4c1BnSEIycnFsZnAvcjM0U1d4ZzFtd1Q4YnBZRlQ5eWVHUlQyQUdWSXF6VmhEd0R1bUIwY0pOdkMza01lU0xMU0c5dS9weEwwQnAyZ0JPeGY5cmlEQ2lCbm1BVTg4YnRNOUd1c2kranhBa2ZLZlFmOTg2MDZiTjZsZlBGZE8ybnc1QjFaNm9yZlNQSnlOR3E0ZGJxVTNzMFJBM1F3bTJKZlFHTTBDTGh5bWhsM3piSGlqVWR5b3FxdjJDbExqR294a2RidnVXSXBEbDFUTCtPUHoxYmp0VThhWURZSmVPQ0dESmhOQXM0Y2E4UTlWMXVEZWh6UFBUbE5uZE80NzdBWDM1ZUVYOXl4ZnFzdnlJMGY3Z3Q0MlZZUkF4dTMxdk5Ld2FWK2lJaW9aZGpERjhKZlhxaHAxWEROeUFHK29kS3RlOXd4VCtZUHgrMVJ0cjVhc2NFWmRabVVOSU9BNldlazRlSXpUVWhQQ3d3aWJnL2lWcmg1K2hscDZrS011Z1labTNlNTFmbGY4ZVowSzZIdmhHNWFqQjFpd0pFS3J4cXdmOW9SSEJBZXZ6VlRYZFFpeThDVGI5UmkvSEFEOG5NTmpjOG40OTduYXZEa0habm8zVjJMenRraW5ydzlDM2MrSFdHUE1maENKcUNVVEhuOFZtV3J1RHVmcm81NktMTEp1R0Y2dGFqMDJwOWRVWDMrN3IwMkEybEdBVS9QclkxNFhMcmZmTVZZOTNSdUNvajFOaGtQdjFTRGgyL0toRjRIbkhxaUFWcU5GWDk5V1NuWll6RUorTDlKdnBYdDg3NXNpRmdiY0VlcEI0ZU9ldEcxa3dhZHMwV01IYUxIbXA5ZE9PZVVOSFdPNnNidDdyREQ1SWJHR29xdDRUOGNQN3kvRG5mUGFkM3pmYjNhSHRVOFFDS2lSR0RnQzZHMWMzUDg5NExkc0MyK0o0RDUzNGJlVS9kWWVoMHc3ZFEwWEhKV2VzQmV1SUF5Qis0Lzc5ZmovTlBTTUdwUWZFTFptQ0hLMTl3MDMydlU0UERQMjd1N0Z2LzRmZkErdXFIYzhOZktnTjY0SmlWYjNUaWhteFluRmVseHlHL09ZYWdGSXY2cnBGLzRvQjdmL2VBTTZGVUNsQ0hNUC8rN0JzL2NtWVc4SEJHZHNrUmNjcFlKUnlMTVp5enFGNytWc1pOTzhzMTcvSFp0ODhQZFo0d3hZRUJqVDlpOTEyV285UXBETVJsOXdTYldoU1grU3JhNThlQ0xOZmpMYnpLZzB5bzljdy9ja0lHSFg2ckJyS25wYXM5bTZSRnYwTDdKb1N4ZTY4VHNjNVNRZU5HWkpwUnNjK0c4VS96ZWh6WGgzd2V0Vm1oMjcrQllkT3VzQ1ZnRTFCSy83SEV6OEJGUmg4VWgzVGpya3F0UjY4OEJ3SW93YzVqYTJoTy95OEoxRjVvRHdwN1REYnp4V1FPdWY3Z1NhMytPNzFEWnlzYmh1N21mTjJCTk04OHROaGJHamVZaUNxR0hSemRzVTE2alM2NUc3Vm1xckpWQ2xsZFowZGkybCtiWDQrUHZ3Z2ZtcWxvSmYzNnVHblUyR2Qrc2NlRFpkOEtIS0VFQVJ2ajE1TFptT0R3dlc4U0kvc3BucHFKR3d1SE93ajhBQUNBQVNVUkJWSS9OckdvMjZJQ3J6L2V0SEgvbDQzcDRJNnl6eWN2eC9aaFhSTG5sWERnL2JuSGhrWmRyMUI3bXNVUDFlT3pXVEp6ckY5VCs4MTd3L0w1UXZsNWpWM3NCaS9ycGNQTU1pL3A1YmJETFdMNmg1Zk04aVlnb0VIdjQ0dXhzditLdHV3OG9kY2RhUWhrMk0yTFpPa2VMd3NTckMrcngrSzJaRUFSbEx0U2lsUTY4OVVWRHMyVkFvcEZwRWRDN3V3NGwyMXpxaVg5RmlSTURlbWt4OTR2WWF2ZHQzTzdHcjhmc2pERzR0dzVkTzBYdWJTblo1bEszNkdxcUU3ZHNuVFBrTU9MYW41VlZteDk4MDN6djZQNGpYdHo2dDZxQUhUeENHVE5Zcnc0anV6MUF5VllYeGc1dFdXL3AxSk45dzVpTFZqcWFEVXMzWDJwUlgzdlRUamNXcjNWRzdLbjFyOUZZVnRINkVrR3JmM0xoeWRkcmNkY2NwVVJRd0I4NEpjNm9lN21PbEV0WXZjbUZreHFIL3YxL2RqNWZib2N6UXU1dHNNc3gxekEwR2dUY2VZVlY3Um10ckpXUWJWWGV4N29HV1MwRnMyeTlFLy85c0Q3bTdlcnFiTnp6bDRnNkxnYStPRElaaFlDZWpxOVh0N3lId3BvdTRnOVhXSERqLzVteCtBY0gvdk5lZlV6Ym01VnNjK1BqNyt6SU1JdDQ0N09HVnBWYU9WWkJ2aGFQL2pZRGRUWVpxMzl5NHNVUDZsRlpLK0hKTjJLdkVmZnhkemFzM0JoNFp2L0RGWmFRZ1cvcUJDTTJiSFhqY0xrWExyY1NMdngzVlBnbXpCRGcwU29wcXJEWHhEL3NyZnZGVjBLbXFUd01BSnpudDNQRitsOWNZV3ZGYmRudHhuUHZLdVUrOW9RSS93WTljRTdqTGlLU0JDeGNFYm1kWjQ4ejR1eVRsSy9aNXBEeDVCdVI1KytKUW1ESm1saDNyUWhuOFE5T3BCbnJjT3RsZ1Z2OHhicVk2SzB2R3RUQTE4VHBBajVhM1B6M0s1WS9YcktzSXU2NXlxcXU1dDZ5MjRNRlMyMjQ1eXBsM3Q2eTlVN29kY291SGFlTU5FQ1dnYisvVmd0UC9INXNpSWdTaWtPNmNYVGhHV213Tk01anNqbmtWZ1crcGdVVzZXa0Nwb3hQYTlGZXRpOThVSSsvdmRhNnVucWhOTzBUYkRFSm1GUnNWSHVub3UwUjhkK09MTkpRcEw4Wlo1bHcyMHlMdWlvWFFFREpqeDJsbmhidmxoSEp6djBlTEZocXg0S2xkbXpicHp6L29CTzBBVDFxQzVhR0R5ZWxSN3pxNHpmdGRPTzhVOU13WWJoQlhWMDdlWnp2TS9OOWlUUGtIclZOZW5UUjR1WVp2b0QxL0h2MUllYzMraHN4UUs4T2srNHY4NkkyeHNMU2tld3M5UVROZDczK0lqTzBNVXlGMjFIcUNacDMrZUczdHBocUlUYW5zSXNHejl5VnBZYTlyWHM4dVBlNWFqaGRnZS9GMDNQcjFGWEJwNTVvd0Y5dnlXejFsb1ZFUkIwRkExK2NaSmdGWERqUnQwcHh3Vko3cTJxcFdjM3htM2NWYjhmT0M0dzFSRmo5SGgvTk1OZ05GNWx4OVFYS1ZtMytXNGlkZHFLdmR5OC9Wd05yZXR1Zm5FVVJ1UFV5MzI0bnV3OTZZaW9kTW1xZ0h2ZGRiOFc4eDNQUnU3c0dsL3J0MmZ6Qk44SEQ0VEtVbmo5WkJ2b1hhdFdWdkY5ODc0anFENHJKNDMzdlVid0tnQVBLVm5aTml6ZjhqUm1peHgrdmFiNFdZNU84SERHZ1ppV2dMT29KTTNVelp0UFBTTU8vNzhsV2gvMUx0cmx4OTcrcVEvYkllaVZsaGY3NnhnTGZ3L3ZyOFBJRDJkeFpnNGhTQWdOZm5OeDBpVVh0bGJNN1pYd1k0dVFkaTZhNVJRQnd0S3BqalN2NUQ3Y2VPLzh1R2hsK1liYW1QdmpFSy9xbGhkdG5XOVNkTzZwcUpYejNveEp5QnZiUzR2VFJ2bFdhRnBPQUs2ZWxvNjNObnVyYmVnOEFYcDRmMnhCbTB6eXhETE9BL0Z3Tm1yN1M5Yis0c0cxdmNDQTdVT2JGalk5V0J2UjRiZHp1eHI4akxDaHBNcXl2RHFmNHJSaWZNTnlBcDM2ZkdkRCtsa2d6Q0hqd3hneTE2SFJacFlTbDYzeTlyUk9HRzNEbmxkWm1RNXZKS09EaG16S0RWcEdQSGFySG5GWitMenRsaWZqNzd6THhtNHZOMERmbXlVV3JIUGpUczlVUnl5UzVQY0Q5LzZsUnY1NmNEQkVQM0pDQis2NjNCaFRaSmlKS05wekRGd2RqaHVoeDJpamZpWFhlUWx1cmg4Nzh0Lzg2M013Q2d2WldrT2Y3MkJ3c2k3MXRBM3I2ZW5TcTY0SjcrRHBuKzc3MllYMlZZM2NmOE9EKy85VGdhSlVFdlE3NC9lVytRRkZ2azJFMkNaZzZJUTNMMWpsYnRBTkpOTTRZWThDc3FiNGV1U1UvT3FQYXM5VmYwM0E0QUt6N3hZM0w3NjNBK2FlbFlkUE8wRzBlMmtlSEIyL01VUCtZMkZIcXdZTXYxZ1FOOFpkc2MrSFNlNVJGREE2bmpDeXJpRHN1dHh6N2RCalNXNGZuLzVpTkJVdnRlUDNUQnRnY01wNmVXNmZPTTZ5cGo5emphaklLZVBTM21lcndxTTBoNC83bnExRjZ4QXVUTVFPakc4dnhuREhHQUtmYmduKytGVHFZR2cwQ0hyb3hJMkFMd3RvR1dlMmx2ZlJzRTZycnBLam04dm5UNjRBTHp6Qmh4dGttZFRqVzdWRldhSCt5SkxybmNudUFSMStweGFHajZiajBiQk1FUVFteEl3Zm84ZVZLQno3K3pvYXlpbzdWNjA1RTFCeit5ZHBLT1JraTdwanRPN0h1UGVRTk9UUVhxKzUrb2FxNUZhTXQ1VC9uVGhkRFNibGUzWHh0MjE4Vyt6RGg4TVlTSkhzUGVZT0cxbnAxMDJEd0NZR05XZmVMQzNjOFZZMmpWY3BKOXZvTHpTaklWNExDc3ZWT3RRYWRLQUIzWDJWdGs2SGRrNGJwY2Nkc1gySGV3K1hlcUhyWmpwWFYySFBiWUpmaGNNcHdlNEFQdnJHSDdOMjc0UFEwUEhacnBocjJkdTczNEo0d3c1RWVyOUlEV2xXckJPSy8zWmFKTHJuS2UyUnp5SGpxelRwMWZxQW9Lcy85OGdQWk9HV2tBUTEyV1gxc3BKMDR6Q1lCajkrV3FlNkVJVW5BNC8rcnhkNURYa2dTOFBCTE5kaSt6L2QxVEJsdnhFMlhtSU9leDJnUThOZGJNakMwcisvN3ZHaWxBemMvVmhuUTQvdWJpODI0cUpsOW1ac0lBbkRXU1VhOCttQU9yam8vWFExN0I4cTh1UDNKcXFqRG5yL1hGalRnM3VkcTFEYVpqQUl1UENNTnJ6MlVnL3V1dDJKSTcvalZZU1FpYW1zTWZLMmcwd0lQM0pDaG5zUWxHZmpuVzdWaEYxaTRQYjZUbVNnR0R0djYwNGpBaUFHK2s4bitFSHZEeG9QLzBGYmZIdEdkdkFiMDBnYlVkZHQ3S0xhMmpSOXVVSWVFL2JmWGFqSnFrQ0ZneTY2dlZ6dHczM00xNmtyWmlXTU02Z3BabTBQR0MrL1hZNmxmcjE2NHVXV3RjZkdaYWJqL0J0OXoycDB5SHZoUFRjQWNUY2t2UFRkdEwzYXNETE9nRmljK0VxRThTb1pad0VNM1plREcvek9ycjdseHV4dDNQMU1kZHVlSkprWDlkSGpoejlscXo1a3NBMCs5VVlldlZqbHczY09WK0dTSlhTMzdrcE1oNHMvWFd2SEl6UmxxbVpkd0NydG84T3pkV2VqZnVEMmQxRmhnMjcvbW90TUYzUHRjZGNBaW9lS2hCbVJhZk85SGxsVVphdlVQU3o5dWNlR2ZieXVCOUtFWEEzZTV1ZjRpTTI2ZVlRNjdoWnhPcXdTOUYrL054dTh2dHlBMzAvZXorUEYzZHR6NC8rM2RlWGhUWmRvRzhQdWM3R21TN3RCQ29aUUtMVnNySWdobEVBVEJGUkJjVUFkUUdiZHhIUDFjeGxGbjFCbkhkUngxUnNkZDBVSEVCUVZ4QVJGQlVFQjJLUHNPcFVncFhaTm1YNzgvRGswYmtyUnBLYVJKNzk5MTVhSTVPVW5lcHFHNSt5N1ArMHoxYVMzbTJiRFRpZHVlck1LeTlRMUQxcUxRTUR6KzhYT3BlR0NhSGlQT1V3WHRaRU5FMUo0dzhKMkcrNllhQWxhTmZ2aU5wY2w5YzYwMkg1eU5SdTd1dVZHUHJNNHlmNUZoalVwQWp5NHlQRExENEE5RlBoK3cvY0NaR2FJc2FSUWs4N0xsdU9zNkhiSTZ5NkFKVVFBNTJTQmkrTGtxL1BYV1JQOTlmTDdJTjdjSHBQbHJ0MDVxbUp1MVltUHdvb081UzZ4WXVrNzZjSjIzMUlaL3phcnpCK2crT1hMYzE2aVg3ZFZQNnZ3TFdsNzgwQVNyWFVveS9YSVZlR1NHSWFKOVpwdVNtaWppc2RzTnVHMnl6cjhJd1dMejRkRlhhMUZTRmhqWUdnZXhJV0YyR2JtNjBhS2VveUdHd2tWQjJvLzJ2U2RTY1VIL2hzZjRZYTAwOTZ5cHNHZElFSERYZFRvOGQyK1NmNjZaenlldDVLM2YwOWJ1OE9IMXo4eDQ0TVVhSEduMHN4L2NUNGwzSGsvQnhGR2FrUFB1Umc1UzRaV0hrdjN2eWZxdzF6Z0UxVE9hZlhqMFZhbFhiTmNoTi83NGZEVnE2NlIyOTh5U0I0UkdRSnE3K1BlM2pQNmV4ZTBIWFBqSE84YUFjaWdUUm1ydy9QOGxCVXh6U0VrVWNkUDRCSHowVEJvZW1LWVBHQnJlZDhTTi8vdG5EZDZZYXc3NC85WmFSck1Qejc5dndrUC9ydld2MVBhM3d5QmkzREExL25xckFmOTlPRGxzMkNjaWlqYk80V3VsZTI3UVkweWpyWjNXYlhkaXpxS21oM0s5UG1ESEFaZS85MjVZZ1JMRENsS2F2TS82SFU3VXRHR0ppc2FXcjdmanhzdTAvakF6Y1pRR0UwZEZOb1FHQUNzM08vekRyTTFSeUlFWDcyOElEYXVMbmRnZEpoeS85S0VKMi9lcnNYQmxReURNNlNyRGszY2wrWHU4bHExellObTZoc0JSWHVYRmZ6K3B3ME1uOTBNZGZxNEtmN3RUMnZhcnBSLzZDcmxVRysrbThRa0JaVG1xakY0ODhZWXhaSS9Sem9NdVhIV1I5TnFOSDZsQjkwdzVqcFM1NFFNZ2x3bkk3U1lQQ0RxbnJ1dzlMMStCV3lmcmtOdW9TTExUQmJ6MXVSbmYvQngrT0ZLckZqQitwQVpUeGdYdWxleHdBaS9OTm1GNWlDM09kaDUwNC9kUFYrTzNsMHR6MUVSUldvaHgxM1U2WERoSWhSZG4xZUZZaFFkSmVnRi9tS0lQV1BqaGNBTFBmMkR5NzE0U3lyRUtEeDU4cVFabGxSNS9iOTNZb1dyY1BVVVhFSWpXYm5maUgyOEg3MXU5ZHBzVFQ3OXJ4S08vYStoVkhYQ090R0wyblhsbUxGeHB4NlZGYXR4NG1UYmdmdFVtTHo3OHhvTHZWalZmdkxvMWl2ZTZjTS96TlJoV29NVFZGMnNEQ2s2YnJUNDgvcnF4emZiTkppSnFhd3g4clRCeGxBWlhqR2dvZDFGYTdzSHpIelJkQUxmZUIxK2IwYmRuTWxRUlZIb3dtbjE0WTY2NXRjMXNWbW01QjI5OWJzYWQxK2hhWEFaajN4RTMvdFBFL3EybmNybWxVSlNkS1VPZDFZZDM1b1gvdnR3ZUJJUzlicDFsZU82ZVpQL2N2QU5IM2ZqM1I4R3Y5OUoxRHZUcWJzT2swVkx3R3RKZmlkd3NlWk85cm8zcHRRSW1qTkpnd2todHdEQWtBR3phN2NKek00MGhWeFVEVWhIb2cwZmQvbDB0Q25zcnd1NjFlL0NvMjkrN1dWU294UFdYSmdTRXdmcHpubnZmRk5TVFdLOUx1Z3lUUjJzd2RxZzZxRmRwYjRrYkwvelBGTkNMZHlxM0IvamYxeFpzM09uRXd6TU0vaUhkL3JuU2tQQURMMWJqbVVhdk9TQUYzc2RmTjJKL2FmT3ZaLzF6YTlVQzdyMVJIN0NvQ1FBV0xMZmh6Ym5tc01Gc2RiRVRELytuRmsvY21laHZnMVl0NE83cjlkaDUwSVU1aTZ4UXF3Uk1HYWRGbmRXSGVVdXQrR0twdGNuZE9kcktMMXVkK0dXckU3bFpjb3dkcXNiSVFTcTgvRkVkU2x1eGdJbUk2R3hoNEd1RjczK3g0NkxCYXZUSmtlTkV0UmVQdk5MODNLcDZ1dys1OGZ0bnFuSGxDQTE2WmN0aFNCQWI1cXo1cEEvaTJqb3ZkaDUwNGFzVlZ2OXcySm55NVk4MjdEem93aVZGYXVSbUtaQ2dFVUtIUHgvZ2RQdHd2TktEdGR1YytHR3R2Y1hGb04rWVc0ZThiRGxlbWwzWG9vVW9UcGZQMzZacWs5VExGbTY3dWJlL01DTXpUWWFoQlVxc0xuWkdIUFlBUUtFUWNPVUlUVURZcTdQNE1IT0JHWXRXMlpzc0xPMzJBQS85dXhZM1QwekE4RUtWZjE1blBhOVgyaGxpNVdZSFBsbHNnY01wTFlLNGJiSXVvTXlOM2VIRGg5OWFNRytacmNrRkZCcVZnSEhETkFGL09OVFcrVEQ3V3d1Ky9ka1djUS9YOWdNdTNQRlVOZTc3clRRUERRQisybVRIdmxJUDVpK3o0cWJ4MGhEOHBsMU92UEMvdWhZWFJPNldJY1BRUmx2T3VkekE2NS9WQlFUNnB0cDI3ejlyOFBqdGlmNVNNaDh2c3ZybmpjNzgwb0tTWTI3OHN0WHBIODQvbXc0Y2RlUEE1MmE4K2ZtWis2T01vdS83WCt6WXNOT0p3OGZjWWY4QW8vaVVuU2xEank1eURPNm5ETmpWS1ZZeDhMV0N6U0hONC9yenpRYTg5WVU1NG1ITmVyK2U4T0N0TDlyUGg4VGVFamYybHB6NTlqaWN3TjNQMWJRNEtKWlhlL0hjK3lZOCtqc0RIbjIxdHNuWDIrc0RubnJYaU1kdVQ4Uzc4MXYyUFZVYnZYanliU05lZkNBWlRwY1AzLzVzeHllTExhaUxzTVJPbmRXSFZ6ODI0OVdQelpETEFIbWpIVVdjVGw5UUNLc2ZCbnpsejhsUUtRVXNXV1BIaDk5RXR0L3hnYU51dlBpaDlKcFUxSGd4ZjVrVjN6U3ovMnc0RnBzUFQ3MXJ3cVZGYWx4enNSYXZmeWE5Ym5NV1daSGJUWTd0KzEwdExvOVNiODloTjU1NDA0aW43MDdDcnljOGVHNm1xVVg3U3grcjhPQ1B6MWZqOXF0MTZKZXJ3SnhGZ1hVUGw2NExQN1JNZERwcTYzeDRhYllKYTdlZGhXNWphcGRLeWp3b0tmTmd4VVlIVmhjN2NQODBnMzlucEZnaytId3QzU0k4K2k2NXF5TGFUYUFvU0RhSVoydytZMlBuNWlsd29OUjlXanVsdEVSaGJ3VXFhcnl0S3IvVEowZU9QWWZkYlRablRSVFJaTTlpYXczb3BjRHVRNjZnK1hvdG9WSWdiTTl1UjdENDlmUm9ONkhEMkx6YmhXZWJtTUpCSFZONnNvaUhaOFJ1U1NiMjhGSE1PQnRoRDVDMjN6cWJUcWRRZEV1R3JDTnhKc0llQUd6YmQvcXZhVWNPZTNSMkxWcGxZOWlqSUJVMVhueTEzQmF6Z1k5bFdZaUlpRTVhdnNFUnNGVWdVV01yTmpwQ1ZqK0lCUXg4UkVSRUp6VlZCb2tJaU4zM0NBTWZFUkhSU2VWTjdJSkRCTVR1ZTRTQmo0aUlDQ2ZMSjdXdzZnSjFQSlcxM2haWG0yZ1BHUGlJaUlod2NwVTYxMnBRTTd4ZW5QYlduZEVRZzAwbUlpSWlvcFpnNENNaUlpS0tjd3g4UkVSRVJIR09nWStJaUlnb3pqSHdFUkVSRWNVNUJqNGlJaUtpT01mQVIwUkVSQlRuR1BpSWlJaUk0aHdESHhFUjBSa21DdEZ1d2RuUnRaTU1ZNGVxMi94eFJSRkkwQWhReUVQZnJsVUwwS2c2eUl2Y1NneDhSRVJFWjlEWW9Xck1laW9WL1hNVlorWDVPcWVJV1B4Nk92NTZtK0dzUEYrOXRDUVJienlhZ2dlbTZURnlrS3BOSC91OGZDWG12WmlHeWFPMUlXK2YrYmNVdlBwd2NwcytaN3dKazVXSmlJaW9MYVFtaWtoUEZ2R0hLVHJjOVd3TmZJMjJiOU9xQlR4K2UyS0xIdS9KdDQydzJsdStCOXdkMStqUXRaT3NSZmRadTgyQmIzKzJSM1J1WmEwWG4zMXZ3YlFyRS9EQWRBTkt5cXB4K0pnbjR1YzZwNXM4YlB0eXM2UzRrdE5WSGpKTUtoVUN0RDQwR1RUWGJuZkM3dWk0ZStjeDhCRVJFWjFCODVaWk1YNmtCajJ6NUJnN1ZJM3ZmMmtJVUhJWk1EQy9aVDEvOGxNeTBhQStTbHg1b1FhZi8yREZqZ091c1Bmcm02TkE3K3pBajMxQmtDNWVINEFRV2Fpc0l2TEFCZ0N6RjFyUnA2Y0M1L2RWNHBxTHRmalhyTHFJNzN0SmtSb1RSbXFhUE9laXdTcGNORGgwcUV2UUNIajBkK0Y3Tlc5NW9ockhXdmo5eEJNR1BpSWlvalBJNlFJK1dXekZiWk4wMEdsRHp6TTdWdUhCNy81ZTNlVGp2UGRFQ3Jxa0IvZUFaYVNKS0NwVVl2bUd3SjQ0aFV5QUlhSGgrZTc3VjQwVTdCcDU1bytKR05SSGliKy9aY1NhcmM2d3ozM1pjRFdHOUk5c21GYXRFdUJ5QTRZRUVVL2MwWHp2NWN3RlpwUWU5K0NEcnl6NGRMRTE1RGtGdlJYNDg4MEdmTExZaXE5WDJJSnVmLzNSRkZoc1h2enA1ZHF3ejFOdDlFYlUvbmdWazRFdnI0Y2NldzY3bzkwTUlxS3pJcTlIVFA2cXBrYStXMlhEcXMwT1ZKdkNodzV2bzV2VUtnRStudytPOEJtc1dVTUxsSmo3UXByLytxMS9yMFpwZVdBUFY4K3UwbnRyMThId1BZTUEwRE5ManFKQ1pZdWUvNElCa1ozLytROGlBQThzTmg4c05pbVJkdTBrUTJwaXd6SURqd2Y0YW9VTjVWV2VrS0YzeVJvNzNCNWYwRzE3RHJ2Z2FQcGI2ekJpOHJkSWJoWURIeEYxSFBYemx5aDJET3FqeFAzVDlHRnYzMy9FalNmZU5JYThUU1lDQzE1T2c5SHN3M1VQVmJhNkRlVlZYbXplMDVBWXpiYkE3cjBrdllCa2c0aGpGUjRZelpITmJmdmdLd3VXcll0c1RsOXpucmd6TWV4Nysrb3hXbHd4b3VXcmZhKy9KSEJSUjZpUTIxSEY1RytSeTRacjhOMHFlMURYTkJGUnZCRUY0SW9SVGM5cm90aWhWUXZRcWdWVTFJUXZraUdjSElYMW5lWm4zTjRqTHJ3OE8zQU8zUjNYNkpEVFJmcm8xMnFrSjlKcFJUeDNUMUxRL2IvL3hZWmw2eDBCeDB3V0w4cXIyMlpvMUJWQno5c2pyeHB4dkxMbGdXMzZsUWxoNS9wMVZERVorSHBueTNIcGNEVVdybXlidnpLSWlOcXJDYU0wT0tkYlRQNnE3dEEyN25MaXQ0OVdCUndUQk9EVlB5ZWpWM2M1ZnRvVS92TkxkaklMZWs4MzhZV1FseTFIdjF5RmY3V3EzZUdEVWc3MHlXbDRqOGxrVXIyN3JmdE9Zenk1amVUM2tLTlRjc3NyeUtVbXNlcmNxV0wydDhqTkUzUll1ZGtCazRYZGZFUVVuOVJ5RzlUV0h6QnZuZ3BhclRib29sS3AvSmVFaElSb041ZWFNZjVDRFhwMWwrUEljUThXL0JpODhLQ2VlTEpLczdlWmpqUlJBQkwxSXJScUtkd2thS1FoMmtTOWRGMHBsNjdYczlvYkhuREt3MVZoUzVSY1dxVEdmVk1EaDZOL1dHdkgzaEkzZGgyU3V1VytlU1c5NmNZMVllcGZLbEZiNThOSGl5eEkxSWs0V2g1K2l0YjFseVRBMTRyZ3ExQ3dDUE9wWWpid0plb0V6UHg3S2w3NjBJVFZ4ZEgvSzRTSXFDMGxxdzRqTCtsSEhEM2l3TkVXM0s5eEVGU3IxVkFxbFZDcjFRSFhHd2ZGVTY5cnRhRUwyOUxwNlo0aHc2MlRkUEQ1Z0ZjK3JvT25pVEJYdjV1RXA1bVJ6UFJrRWJPZVN2VmZ2L2RHUGU2OXNlSDJDd1lvOGNsekRiZi83MnRMMEdOMDdTVERKVVZxN0R6b2FuS1Y3cDdEN29DNTh4VTFrUSt6aW9LQWpMU0c0Q2tJQWdBZjFtMXYvclA3RDgrMmJnN2VQVGZvV3pVSE1KN0ZiT0FEQUwxV3dCTjNKR0xKR2p2VzczRGk4REUzU3NvNE9aT0lZcE5XWGcydHZCckpxbEowMXU1cDFXTllyVlpZcmFGTFcwUktKcE1GaEVDVlNnVzVYQTY1WEE2RlFnR0ZRaEh3dFV3bUN6alcrRjlSRlAwWG1Vd1djRDNjTWJrOHBqK2FncWhWQXY1Nld5SlVTbURlVWh1MjdXdDY4cHJ5Wk8rVTA5MTB6MWFkMVJjeXhJVlR2TmVGOC9zR3Jwek5USk5oeWpndHZscGhhekx3bmVxV0o1b3VJVk12UDBlT3U2Zm9rUUVSWnFzUDd5K3dvS2FKbGNxbnVuaW9HclYxTFo4em1OTzFaUVdtTzRLNCtGODFkcWo2ak96ZFI5VFdLaW9xOE9hYmIvcXZUNTgrSGRuWjJWRnNFYlV2NmJEWmJMRFo4bUMxRnNGbXM4RnF0WjQ4RnZoMTQyTnVkOXRXTGZCNFBHMFNITnZDcWFFeDFDVlVhR3k5eTlxczdZQzBCK3hqdHhtUW5TbUR6ZUhEckc4c0VPc0xIWWVoUHJrbmJITzdRbGp0UHN4WkZQd3pLaXBVNHM4M0cvQy9ieXlZdHpUODBQR1paRWdROEx0Sk9sd3lUQTFCa0lhRTMvN0NIUEZxNEhxVEx0TDZoM1JGVVlCU0liMTJUbWZUajhNaDNXQnhFZmlJWWtWNmVqb0dEUnFFalJzM0FnQVdMbHlJTysrODgrUVFCeEdnMFdpZzBXaVFrcExTb3Z2VjFkVUZCVUdielFhbjB3bVh5d1czMngzMGI2aGpMcGNMVG1mN21TYlQxbUgyYkJJRjRFL1REZjVlTlk4SCtQTXRCZ2dBbm5uUEdMWStYTXJKZVhjV1crVGg2SUlCU216YjU0TFY3b05NRktCV0NWRElvdk43NVpKaGF0dzJXUWQ5Z29DU01nOWUvYVN1MlY3TlV5M2ZZTWZoWTI0c1hXZUh4ZWFEV2lYZzZic1QwYmVuQWsrOVk4S3FMWTRtNzEvUVM0RWVYZVJOMWozc2FCajRpTTZ5MGFOSFk5dTJiWEE2bmFpc3JNU0dEUnN3ZVBEZ2FEZUxZcHhlcjRkZUg3N3VXMnZZN1hZNG5VNDRIQTUvY0R6MVdPT3Y2Ly8xZUR4d3U5M3dlcjBSWDF5UjFPaUlJVElSZUdTR0FTUE9VOEhqbGNJZkFIaTlQZ3cvVjRVWDdrdkdZNi9YaGl5OTBqbFZHbzZNTkt4MDdTVERrNzlQeE81RGJ0ejdRazNRN1NvbE1IU0FDaXMyQm9laytoWEJiWm1ycngybmhUNUJ3SnhGVnN6KzF0TGtmTVhHdW5XV1ljUjVnYVZVSm82U1NoSU42YTlDbnh3NUR2N3FSbmFtRE5tWmtjMDFyYisvM2VtTFdtOW5lOEhBUjNTV3FkVnFqQnc1RWt1V0xBRUFMRisrSEFNR0RJQmF6V2tKMUw2bzFlcW92UzliRWhnOUhvLy82OU8xOHZrMmFEeUFva0lWUnB5bmdzTUpQUFd1RVkvZm5naXZEM2pxWFJNZXVzbUFpd2FyOFBLRHlYaDJwaW5vdnIyNlN4L05vd2VyTUhwd09pWS9VTmxrYjkrbzg2V1F0REpNcjllVWNRbjQ3ZVZhOUQ4bk9QRFUxK0tyczRaLzdjWU9WUWNGc2Fha255eUpNcUNYQWsvYzJmeldhZ0R3M0V3VHVtWEljT05sZ2F2TlphSTBMQTRBTGpmUXJiTWNOMTRtaDB3bWhXaFhvNkJhZjh6akRWN2hiRFI3R2ZpaTNRQ2lqbWpJa0NIWXNHRURhbXBxWUxmYjhlT1BQK0t5eTlwMjdoQlJMSXZld28yS05ubVV6WHVjcURGNThiZTNqTmg5cUNHVmVMM0FQejh3UVJRTnFLM3pobHlRTURCZkdnSjJ1QUNWb3ZubkdqdFVEYThYSVhmQTZKd3E0cHFMdGZCNGdVVXI3Ymo3ZWwzQTdXbEpVbStpMlJvK1VIYkxrT0dDL2kzYlZnMEFCcHdUUWVOUGtzdUExY1ZPWEhsUHcrcy8va0lOWmx3bEJjQ1hadGZoNTAwTmdmYXZ0eGt3WXFBS2srNnY4SWUrYmhreVBIRjdJZ3c2RWUvTU0yUEpHdGJxYll5Qmp5Z0tSRkhFdUhIajhPbW5ud0lBTm16WWdQNzkrNk5idDI1UmJoa1J0UVd6MVljN25xb091VWpCNndPZWVVL3EyVk9yQkh5MzJ1NFBmbm5aY25UUGtPRkV0UmMxSm0vQVBzby9iWElnU1MvQzJhaFhhM0EvSlRMVFpGaTMzWWtxWTJCNGxNdUJ2OXdxclE3KzdIc3JEdjRhUEc1YnY3WFpvUkMzMVp1N3hJcnZWa1VlbnA3NVl5SXkwMlI0L0EwalNvOUhWam1qcmxIZzdObFZqajljcjBQL1hBVkt5ang0OG0wamprWlFtcVgwdUFkM1AxK0QrNmZxOGVCMFBhNGVvOFVuaXkxWXVka0JOd3Q0TVBBUlJVdnYzcjNSdTNkdjdOMjdGd0F3Yjk0ODNIWFhYVkFvSXYrcm1JamFyMGhXcE5vZHZvRHR6NjRaSzgxTisvb25HNFlYQmc2anZyOUFLc0V5dEVDSmpGUVp2di9GanNsanBQTy9XaEU4WEhuVlJWb1lFZ1NVbG5zdys5dmc4aTBLdVJRWVhXNWc5K0h3Y3lqckxEN1VXU0pQVFBYaHFxTEdpMk1Wa2Qvdm5HNXkvUGJ5QkF3clVNTG5BL2FYdXRFOVE0N1hIazRPT3JlK2RNM25MNlNGZmJ6T3FTSWVtV0ZBYlowUEt6YmFzWFNkUGFDV1lFZkR3RWNVUlJNblRzUnJyNzBHcTlVS2s4bUVoUXNYWXVMRWlkRnVGaEZGd2NCOEJTNDhUNFVxb3hkZnJRZ09mUFd5TStXWU1URUJ5UVlCQS9NVUtEM3V3Zm9kRFN1cnQreHhZdE51Rjg3TFY2REc1TVZmWDZzTnVTTDQ4dDlvb05NSzhQbUFQMHpSNDUxNTVoYXRERzVMV3JXQWYvd2hFU2tHRVZ2MnVQRG01M1hJeTFiZ3ZxbDZmUHV6QTZXbjdNWXhicWdhUGJQaytEREVvcEFoL1pRNHI0OFNENzVVaTRINUNrd2VvOFhFVVJyc1B1eGk0Q09pNkZDcjFianFxcXN3Wjg0Y0FNRFdyVnVSbjUrUHZMeThLTGVNaU02bVRpa2lIcnJaQUo4UCtQZEhkVTNXNE5OcnBkNnRRNzk2Y05lek5mN3JnTFRBNGFZSkNUZ3ZYd0didzRmSFhqZmllR1ZESW5wMnBnbHFwWUJ1bldXNGVZSTBQODdqQlM0YnJzWUYvWlY0N1ZNemZ0cmt3STRETHRTYXoxNUpFNnZkaDMrOGJZSktDV3plTGFYVHZHeHB0R04xc1FNYmRnYVdDdXFYcTBEUExEa1dMTGNGTE53QUFFT0NpUFA2S09GMCtmRDVEemJNWDJaRFFXK0YvM0U3S3U0dVRCUmx1Ym01R0RSb2tQLzZWMTk5QmJQWkhNVVdFZEhabEpFbTRway9KaUhGSU9LOUx5M05iamxXdno5dVZhMFhCNCs2VWJ6WDVULyt6M3VUTVA1Q0RjeFdINTU0dzRoOVJ3TFRVRVdORjUxVFpYajJqMG5RcWdVc1dtWEhIVTlWWThjQkYxSVNSVHgydXdFUFR0ZkRaUEdpcnBWNzFhdVZKd05vQysrKzg2Q3JWYUZNSVpkNkNBRnBsVzZQTGxKZmx1MWthUFo0MGVIREhzQWVQcUoyWWR5NGNUaDQ4S0IvMWU2OGVmTXdmZnIwYURlTGlNNndvUVZLM0QvVkFIMkNnTGUrTUFlVURxa3ZsWkxWV2VZZmlsUXBnQUc5cEJXelpaVU44K011TFZMajFzazY2TFZTc2VPL3ZXa01taitYYkJBeC9jb0VYRFpjMnYxaWRiRVRyM3hjRTlLbXhBQUFJQUJKUkVGVUI2OFh1UC9GV2t3Y3BjRXRFeE13L0Z3Vit1VXE4ZEpzRTladWF6cDg5dXdxUjJXdEIyYXJEMTRmTUt4QWlmVGtrNEhVZUhaV1NuUkpsK0h0eDFMZzlVb0xZdVF5b0xUY2c4cGFGbDF1aklHUHFCMlF5K1c0K3VxcjhlNjc3d0lBU2twS3NINzllaFprSm9wVDlRc1VpZ3FWcUtqeDR1SC9HUDA5ZGZXMjdYZGhjRDhsbnI0N0NmdEtYUEJCNnIxS1RSUng2RmNwMEZ6UVg0bHBWeWI0YS9mOXZObUJGMmZWK1h1M0FLa3c4MVVYYVRCdXFCcHFsUUMzQi9oNGtRV3pGd1p1eTdaZ3VRMXJ0enZ3eUMySnlNK1I0OG5mSjJMdUVpdmVuUjkrdjk2LzNabUl6cWxTd1BONkcycm03VHZpYnZFMmFxY3FMZmZndTlWMlZOUTBIUnlQbG5zd2Q0a1ZjcGtBVVFTcWpWNHMvb1VsV1U3RndFZlVUbVJtWm1MRWlCSDQrZWVmQVFCTGxpeEJUazRPMHRMQ3IwSWpvdGh6VGpjNVhydy9DUzQzOEwrdkxmamlCMnZJUlJYemxsclJPVVdHM3d4VTRidytVcStlM2VGRDhWNFhYdjJrRGtxRk5GOHZOMHVPMG5JUDN2cmNITEI0bzE2djduSk1HS21CendlczJlckVPL1BOWWN1Y0hLLzA0cjRYYTNEemhBUmNOMWJiN0NLSFgwKzQwU2xGQ1VHUXdwN1Y3c091UXk3ODk1UFRuNWF5NDRBTE93NDBQeFRyOGFMSlVFb1N3ZWNMdGJFTEVVV0QxK3ZGTysrOGd4TW5UZ0FBT25YcWhOdHV1KzAwTjRNbm9raGRjbGZiRkY1dVR1ZFVFYlVtYjlqOWRGdnlPRVdGS255MTNOYmtGbVpqaDZxeCs3QXI0cnA0QUpDZEtVTkpXZVRuaTRJMHBOb1JMSDQ5UGRwTmFERitpaEMxSTZJbzR1cXJyNFpNSmxXL1AzSGlCSll2WHg3bFZoRlJXeXV2T3Yyd1YvODQ4NWMxSGZZQVlNa2FlNHZDSG9BV2hUMmc0NFM5V01YQVI5VE9wS1dsWWN5WU1mN3JxMWF0d3FGRGg2TFlJaUlpaW5VTWZFVHQwQVVYWElEczdHei85Ymx6NTZLbXBpYUtMU0lpb2xqR3dFZlVUbDF6elRYUTZhU056aDBPQno3KytHTTRuVTJYU0NBaUlncUZnWStvbmRKcXRiamhoaHY4OC9tcXFxcnd4UmRmUkxsVlJFUVVpeGo0aU5xeGpJeU1nTDExOSsvZmoyWExsa1d4UlVSRUZJc1krSWphdVg3OSttSFlzR0grNjZ0V3JjTHUzYnVqMkNJaUlvbzFESHhFTVdETW1ESG8wYU9ILy9yOCtmUDl0ZnFJaUlpYXc4QkhGQU1FUWNCMTExMkhwS1FrQUlEYjdjYkhIMzhNbTgzV3pEMkppSWdZK0loaWhrcWx3bzAzM2dpVlNnVUFNSmxNK095eno4RE5jb2lJcURrTWZFUXhKRFUxRmRkZWU2My8rcEVqUjdCbzBhSW90b2dvdnVUMTRCYnoxTFJZZlk4dzhCSEZtSnljbklDZE9EWnUzSWlOR3pkR3NVVkU4U00zS3pZL3pPbnNpZFgzQ0FNZlVRd3FLaXBDMzc1OS9kY1hMbHlJWGJ0MlJiRkZSUEhoc3VFYWlFSzBXMEh0bFNnQVY0elFSTHNacmNMQVJ4U2pKazZjaUl5TURQLzF6ei8vSFB2Mzc0OWlpNGhpWCs5c09TNGRybzUyTTZpZG1qQktnM082c1llUGlNNGl1VnlPcVZPbklqMDkzWC9zczg4K1EybHBhUlJiUlJUN2JwNmdneUdCM1h3VUtEVlJ4TTBURXFMZGpGWmo0Q09LWVJxTkJ0T21UZk9YYS9GNFBKZ3padzdLeTh1ajNES2kySldvRXpEejc2a29LbFJHdXluVVRsd3dRSW0zSDB1QlJoVzdmd2dJUHRaMElJcDVKcE1KNzczM0hzeG1Nd0FwQ041eXl5MUlUVTJOY3N1SVl0dVNOWGFzMytIRTRXTnVsSlI1b3QwY09vdXlNMlhvMFVXTzgvc3FNVzVZN0Evek0vQVJ4WW1xcWlxOC8vNzcvbUxNT3AwT045OThNNUtUazZQY01pSWlpallPNlJMRmlkVFVWRXliTnMxZm1ObHNObVBXckZtb3E2dUxjc3VJaUNqYUdQaUk0a2puenAweGRlcFV5T1hTS2pLVHlZUVBQdmlBb1krSXFJTmo0Q09LTTEyNmRNR05OOTRJVVpUK2U5ZlcxbUxtekptb3JhMk5jc3VJaUNoYUdQaUk0bEIyZGphdXUrNDZDSUswb3F4K1VVZDFkWFdVVzBaRVJOSEFSUnRFY1d6Ly92MzQ3TFBQNFBGSXF3dnJ5N2gwN3R3NXlpMGpJcUt6aVlHUEtNNGRPWElFYytiTWdjdmxBZ0FvbFVwTW56NGRtWm1aVVc0WkVSR2RMUXg4UkIxQVdWa1pQdnJvSTMvSkZvVkNnZUhEaDJQRWlCRlJiaGtSRVowTkRIeEVIVVJWVlJWbXpacmxMODRNQUgzNjlNR2tTWk1nazhtaTJESWlJanJUR1BpSU9oQ2owWWpaczJjSExONm9YOVdyMFdpaTJESWlJanFUR1BpSU9oaWJ6WVpaczJiaHhJa1QvbU1HZ3dFMzNIQURPblhxRk1XV0VSSFJtY0xBUjlRQk9Sd09yRisvSGovKytLUC9tRUtod0pRcFU1Q1RreFBGbGhFUjBabkF3RWZVZ2UzZnZ4K2ZmLzY1ZndXdklBZ1lPM1lzTHJqZ2dpaTNqSWlJMmhJREgxRUhWMWxaaVRsejVzQm9OUHFQRlJZV1l2ejQ4ZjdDelVSRUZOc1krSWdJZHJzZG4zMzJHVXBLU3Z6SHNyT3pNV1hLRktoVXFpaTJqSWlJMmdJREh4RUJBSHcrSDc3NzdqdHMyTERCZnl3NU9SbFRwMDVGVWxKU0ZGdEdSRVNuaTRHUGlBSnMyYklGMzN6ekRlcC9OYWpWYWx4Ly9mWG8xcTFibEZ0R1JFU3R4Y0JIUkVGS1Mwdng2YWVmK25mbUVBUUJFeWRPeElBQkE2TGNNaUlpYWcwR1BpSUt5V1F5WWM2Y09haW9xUEFmS3lnb3dLV1hYc3A1ZlVSRU1ZYUJqNGpDY3JsY21EZHZIdmJ1M2VzL3B0ZnJNWEhpUk5ickl5S0tJUXg4Uk5Tc24zNzZDU3RXckFnNGR2NzU1K1BpaXkrR1FxR0lVcXVJaUNoU0RIeEVGSkdTa2hMTW16Y1BaclBaZnl3cEtRbFhYWFVWRjNRUUViVnpESHhFRkRHbjA0bkZpeGRqeTVZdC9tT0NJS0NvcUFpalJvMkNLSXBSYkIwUkVZWER3RWRFTFhibzBDSE1uejhmRm92RmY2eFRwMDZZTkdrU09uWHFGTVdXRVJGUktBeDhSTlFxZHJzZEN4Y3V4STRkTy96SFJGSEV5SkVqTVh6NGNHN0xSa1RVampEd0VkRnAyYnQzTHhZc1dBQzczZTQvMXFWTEYweWFOQWtwS1NsUmJCa1JFZFZqNENPaTAyYTFXdkhsbDEvaXdJRUQvbU55dVJ4anhvekJrQ0ZEb3RneUlpSUNHUGlJcUExdDI3WU5peFl0Z3NQaDhCL3IzcjA3SmsrZURMMWVIOFdXRVJGMWJBeDhSTlNtTEJZTDVzK2ZqME9IRHZtUEtSUUtGQlVWb2Fpb0NISzVQSXF0SXlMcW1CajRpT2lNMkx4NU03Ny8vbnM0blU3L01iMWVqOUdqUjZPZ29DQ0tMU01pNm5nWStJam9qREdaVEpnM2J4NUtTMHNEanFlbnArT0tLNjVnd1dZaW9yT0VnWStJenJnZE8zWmc2ZEtsTUJxTkFjZno4dkl3ZHV4WUpDY25SNmxsUkVRZEF3TWZFWjBWSG84SGE5ZXV4Y3FWS3dNV2RZaWlpTUdEQitQQ0N5K0VXcTJPWWd1SmlPSVhBeDhSblZVMm13MHJWcXpBaGcwYjBQalhqMXF0eG9VWFhvakJnd2R6aXpZaW9qYkd3RWRFVVZGVFU0UHZ2LzhlZS9mdURUaWVuSnlNaXkrK0dQbjUrVkZxR1JGUi9HSGdJNktvS2kwdHhhSkZpMUJlWGg1d3ZHdlhycmo4OHN1UmtaRVJwWllSRWNVUEJqNGlhaGUyYmR1R1pjdVd3V1F5QlJ3Zk1HQUF4b3dadzhMTlJFU25nWUdQaU5vTnQ5dU5OV3ZXWU5XcVZRSDErMlF5R1FvTEN6RnMyRER1ejB0RTFBb01mRVRVN3Roc052ejQ0NC9ZdEdrVFR2MFZsWmVYaDZLaUltUmxaVVdwZFVSRXNZZUJqNGphcmFxcUtpeFpzZ1Q3OXUwTHVpMHJLd3RGUlVYSXk4dUxRc3Vvby9qK0Z6czI3SFRpOERFM1NzbzgwVzRPblVYWm1UTDA2Q0xINEg1S2pCMGEreVdqR1BpSXFOMDdkdXdZVnE5ZWpWMjdkZ1hkbHBLU2dtSERocUd3c0JBeW1Td0tyYU40VkZ2bncwdXpUVmk3emRuOHlSVDNpZ3FWdUgrYUFYcXRFTzJtdEJvREh4SEZES1BSaU5XclYyUExsaTF3dTkwQnQybTFXZ3daTWdTREJ3OW1BV2M2TFp0M3UvRHNUQ09NWm40OFVvUDBaQkVQenpDZ2Y2NGkyazFwRlFZK0lvbzVkcnNkNjlhdHcvcjE2MkcxV2dOdVV5Z1VHRGh3SUlZT0hZckV4TVFvdFpCaTJUUHZtYkJpbzZQNUU2bkRHVGxJaFVkL1o0aDJNMXFGZ1krSVlwYkg0OEdXTFZ2d3l5Ky9vS2FtSnVBMlFSRFFwMDhmREI4K25MWDhLR0xMTnpqdzdFeFQ4eWRTaC9YSURBTkduYStLZGpOYWpJR1BpT0xDN3QyN3NYcjFhdno2NjY5QnQyVm5aMlA0OE9ISXpjMk5Rc3NvbGp6NGNpMjI3WE5GdXhuVWpnM29wY0MvN2t1S2RqTmFUQjd0QmhBUnRZWDgvSHprNStlanRMUVVhOWFzd2U3ZHUvMjNsWlNVb0tTa0JHbHBhVGozM0hOUldGZ0lyVllieGRaU2UxVmV4Wlc0MUxSWWZZK3doNCtJNGxKMWRUVldyMTZOclZ1M3d1TUovQVV0Q0FKeWMzTlJVRkNBL1B4OHJ1NGxBSURYQzF6eHh3cDQrYWxJVFJCRjRKdFgwaUVUbzkyU2xtSGdJNks0WnJWYS9Rczg3SFo3ME8wcWxRcjkrdlZEUVVFQnVuWHJGb1VXVW50eXlWMFYwVzRDeFlERnI2ZEh1d2t0eHNCSFJCMkMyKzNHbmoxN1VGeGNqSU1IRHdidDRBRUF5Y25KS0Nnb3dMbm5uZ3VESVRaWDR0SHBZZUNqU0REd0VSSEZBSXZGZ3VMaVltemR1aFVWRmFFLzRMT3pzMUZRVUlDK2ZmdENxVlNlNVJaU3RERHdVU1FZK0lpSVlreFpXUm1LaTR1eGZmdDIyR3kyb052bGNqbnk4L05SV0ZpSW5Kd2NDRUxzVnRxbjVqSHdVU1FZK0lpSVlwVFg2OFcrZmZ0UVhGeU1mZnYyd2V2MUJwMmoxV3JSdTNkdjlPN2RHejE3OW9SQ0Vac1Y5eWs4Qmo2S0JBTWZFVkVjc052dDJMWnRHNHFMaTFGV1ZoYnlISmxNaGg0OWVpQXZMdzk1ZVhuUTZYUm51WlYwSmpEd1VTUVkrSWlJNG96UmFNVE9uVHV4Wjg4ZWxKYVdoajB2SXlQRDMvdVhtWmw1Rmx0SWJZbUJqeUxCd0VkRUZNZHNOaHYyN05tRDNidDM0K0RCZzBIMS9lcnBkRHIwN3QwYmVYbDV5TW5KWVoyL0dNTEFSNUZnNENNaTZpQmNMaGNPSERpQTNidDNZOSsrZlNGci9BSFMwRzlXVmhaNjlPaUJIajE2b0d2WHJneUE3UmdESDBXQ2dZK0lxQVB5K1h3b0tTbkJuajE3c0dmUEhoaU54ckRuTWdDMmIyY3E4R25WQXJwbnltQXkrM0NzSXZLdHVaUUtvR2VXSEJhYkQ2WEhJN3RmZ2thQXhYWm1QOXFWQ21Ea0lEV1dyQW45aDA1alk0ZXFjYnpLZ3gzN1hYR3ppd2tESHhFUjRmang0Lzd3VjE1ZTN1UzVESUR0eTVrS2ZBVzlGSGpodmlUOHZObUJwOTR4Ulh5LzdFd1ozbjRzQlp0M3UvRHdLN1hObmk4SXdKeG5Vbkc4eW9zWC9tY0tHeTVIRDFiaDNodjErR3FGRGU5OWFZbTRQZldldmpzUjUvZFY0dmtQVEZpMnpoSDJ2QlNEaUkrZlM0WEo0c08xZjZwczhmTzBWN0VZK09UUmJnQVJVYnpKeU1oQVJrWUdSbzRjQ2JQWmpNT0hENk9rcEFTSER4OUdkWFYxd0xrZWp3Y2xKU1VvS1NuQmloVXJHQURwdEJUMFVpQWxVWVJhSmFDeU5ueVBvRXdtUUswU29KQzNycTdrUnd1dE9MK3ZFcmRPMG1IVkZnY2N6dERuOWN1VlNoZHQyeGZtaEJCU0UwWE1manExVmUwNjFmWURMdnpwNWVhRGNrZkF3RWRFZEFicGREcjA3OThmL2Z2M0J3Q1l6V1ovK0NzcEtVRlZWVlhBK2FjR1FGRVUwYmx6WjJSbVppSWpJd09abVpubzNMa3pReUNGTk9wOE5RQmd4VVlIbks0ejl6dzdEN3F3YW9zRHc4OVZZZFQ1YWl4ZUhYcG90ekJQQ253YmQwVWUrQVFCRUVYQWJQVmh4OEhRMzBUUHJuS2tKNHZZZmNnTm95VzRacVpLSWVEY1BBVmtZc1JQRy9jWStJaUl6aUtkVG9kKy9mcWhYNzkrQUpvUGdGNnZGMlZsWlFIMUFFVlJSSHA2T2pJek0vMlh6cDA3UXk3bnIvVDI1SnRYR29iOTZqZG9HWDZ1S3VCNHBBcnpGQUgzbTdQSWdqbUxyQUhucUZVQ1JnNVNBUUMrLzBVS1lFV0ZTaFFWcXJCc3ZRT2JXaEM2R3V1V0lVUFByc0h2clFOSDNhZzJlV0YzK1B6UFcyL1ZGZ2U4WG1ERVFEVzhQdWw2U3gwdDkrRHgxMFBQaDMxd3VoNWpoNnJ4d2RkbWJONGRIQW83cDRpWTlWVGI5QkxHQy81MklDS0tvbkFCc0Q0RW5ob0FBU2tFbHBlWG83eThIRnUyYkFFQUNJS0E5UFIwZnk5Z2ZZOGdkd09KbnNiejU5UktBWjFUUmRnZFBsVFVCUGRJaGFPUUExM1NaWEE2ZlNpdmJyaGZuU1Y0K3YwbHc5UkkwQWc0OUtzSE8wLzJqT1ZtS1RCMnFCb0hqcnF4YVZmcnZvK2lBaFZtWEpVUTl2YnhGMnFDamwzN3AwcWMwMTJCSkwwQXE5MkhPNjdXaDcxL2ViVUhIM3pWOG5tRTFESU1mRVJFN2NpcEFkQnV0L3Q3K09vdk5UVTFRZmZ6K1h3NGNlSUVUcHc0Z2ExYnQvcVBwNldsQlF3SFoyWm1RcWxVbnJYdnB5TzcvUjhOOHpYckYyMXMzT1ZzMWFLTlhZZmNUUzdhRUFUZ3FvdWs0RFgvUjJ2WTg1cVNsaVNpWDY0Qy9YSVYwS2dFdlBoaEhRQmd6VFlIS3BxWUR4aUt6ZUhENU5GU2U3UnFBYU9IcU1LZWUvQ29PMlRnNjVRcTRzNXJRdTlnazlkRCtrUG15Z3MxdUtCLzhHTnJOZHp6K2xRTWZFUkU3WmhhclVaT1RnNXljbkw4eDV4T3B6LzhIVDkrSEdWbFphaXNETDBDc3JLeUVwV1ZsZGkyYlp2L21FNm5RMHBLQ3BLU2twQ2NuT3ovT2lVbEJWcXQ5b3gvVDlUMlJnNVNvVXU2REVhekQ4dldOVjhxcFY1ZUR3VWV2c1dBZnJrS2RFcHBtUEMyNDBERE1HbEptUWNsWlZMZ1MwOFdjWDVmSlJhdGFuaU9qRFFSblpKbDJMcXY0VDQ5cytRWTNFLzZ3K0xabVNhczJSWTRuRHpySDZsSTFBbTQ5aytWc0R0REZ3dEpNWWlZTkRxNDk3Q3gzNXdiUGtoU0lBWStJcUlZbzFRcWtaMmRqZXpzYlA4eGw4dUY4dkx5Z0JCWVVWRUJyemQ0K05Cc05zTnNOdVBJa1NNaEh6czVPVG5rSlRFeEVhTElXZkNubzErdUFrL2VsUmp4K1ZwVjh6MVZjaGx3eXdTcEoyejNZUmRjN3VCejlGb1JGL1JYb2s5UEJmcjJWQ0F2Vy9yNDc5dFRqcjQ5NVRCWmZGaGQ3RVJWclFmalIycmdDTFBnNC81cEJweVhyNEJHTFdEZVVoc1VjdUJmOXlYRGtDRGk0VmRxL1VQSnQwOXU2SmxMMUVsRDJmVkVFZEFuQ0tnMmVXRUtNVFJkYjArSkd3LzlPM1N2NXIwMzZERjZpQXFQdjI1RThiN2d4blpLRnZITzR5bGhIN3NqWXVBaklvb0RDb1VDV1ZsWnlNcks4aC96ZXIyb3JxNUdkWFUxS2lzclVWMWRqYXFxS2xSVlZjRmlDVDFueXVsMCt1Y0hocEtRa0FDZFRvZUVoQVRvOVhyLzF6cWRMdUNpVXJIbkpaUVVneFM4MnRLRWtScGtwQVVHOFY3ZDVlaVRvOENRazgvMTI4c0RlMjdyQ3pPdjMrSEVPL1BNL2g2OHZqM2xHRDlTQTJlSVhyZkpvelU0TDErQkEwZmQrSHFGRFFEZ2NnT3ZmVnFIeCs5SXhGTi9TTVI5LzZwQnIrNEtETXhYd09XVzVpQ21Kd2UyTFRWUmhDZ0F4eXViSGliMmVSRVFGQnZ6bkt6ZzdIVDdRcDdqQ05OcjJKRXg4QkVSeFNsUkZKR1dsb2EwdERUMDd0MDc0RGFuMDRtS2lncC9BS3lxcWtKTlRRMk9Iei9lNUdOYUxKYXdZYkV4bVV3V0ZBSWJoME90Vmd1TlJnTzFXZzJkTHZROHJYaTB1dGlKNXorSWZBNWY5d3daWHYxemN0amIwNUpFVExzeWNFR0ZJQUF2UHBBTVZhUDFPcVhIUFZpenpZR2RCMTNZY2NDRklmMVZlSEM2SGtmTEc0WnJBZmpyOGpuZGdZRXBOMHVPR1ZmcFlMWDc4TlE3cG9CZXhGKzJPdkhlZkROdW02ekQwM2NuWWZrR2FiajNsWS9yOE1BMFBYS3pBcU5HenNrVnY3K2VhRHJ3Q2FLMDhqZ1VtU2dkVjhxRmtPZW9sSnpEZHlvR1BpS2lEa2lwVktKcjE2N28yclZyMEcwbWt5a2dDTlpmYW1zakwyRHI4WGhnTkJxYjNHYXVNYmxjN2crQTlaZjY2NDJQaHpvbmxzclJlTHloZTZUQ2FhNm42cjZwZW1qVkFrNVVlLzF6OEh3K1lQNHlLNHgxWHB6VFhZRXhRMVQ0ZHFVTjg1ZlptbjIrK3NEWCtIbTFhZ0YvdmMwZ0RkL09xZ3U1ZThmblA5alFvNHNjWTRlcUlaY0plTzU5RTM1Yzc4QWRWK3ZRT3p0d3BYanY3dExQYTA5SmlMSG5Sdkt5NVZqd2NscVQ1N1JrZUx5amk1My9KVVJFZEZZWURBWVlESWFBaFNMMVRDWVR6R1l6TEJZTDZ1cnEvUE1CVHozbThiUnNWYWZiN1VaZFhSM3E2dXBPcSsxeXVSeWlLRUlRQklpaUdQQjFxR09uM2c1Y2VWclAzeHlaR0xwSEtweW1lcXBHRGxMaC9MNUsyQncrdkRHM0RrL2MwUkIrM2w4ZzljSk91NkpsY3k3Vko1K3Y4VUtLaDI0Mm9FdTZEQXRYMnJGOFEzQTlQVkVFcmgycnhYdGZXbkRvVnpmbUw3UDU5OHpkZDhTTmdma0s5TXlTNCtCUktlRDFQMGNhWnQ1OXFPbkswRWF6RHh0M2hxNGQyS2VuSEpscE1temU3VUtOS1hpZXFsb2xvS2lRcTlFYlkrQWpJcUtJMVlmQjV0anQ5ckRCMEd3MncyYXp3VzYzdzJhendlRm9lVkhlY056dXBudU5vcTJvVU5sc3IxV2tLbXFrVVAzYXAyWWNyNHE4dGw5VEVyUW5BMStqWHNqNXk2eFFLUVc4L1lVWjkwL1ZvNlRNalMrV052UVdqaGlvd295SkNSaGVxTUk5L3d3c0diUmxqeE1EOHhVWVhxakN3YU51NkxVQ0Nub3JZTFg3Y09CbzZKK1Z4ZWJEekM4dHFLejFZR21ZZlhvZm5LNUhacG9NbjM1dkNWbDRXYXNXTVA1Q2pmODFJZ1krSWlJNkErcUhYTlBTSWdzM0RvZkRId0xyTDVGZUQ3VVN1YjJxTW5xeDUzRGtvVlNybHJZSUMyWG5RVGRtTHJCZ3lSbzdlbWExemNkNS9ZNGExWTE2ellyM3VsQzh0eGFaYVRJTUxWRGhraUkxNUhJQm55Nlc2djFkTzFaYUVQTDFUOEZEeHV0M09ISEx4QVNNSEtUQ2g5OWE4SnVCS3NoRVlNMVdKOEw5Mkd3T0h6Nzl2blcxQk90WjdhZi9HUEdHZ1krSWlLSk9wVktkOXNwZXQ5c05yOWNMcjljTG44OFg4Rzl6eCtxL1h2bGNHMzFEWWV3ODZHcFY0ZVZ3NmtQWDZiaHBmQUxPNlNhSDJ3TU1IU0FOZys0L0VoeEt5eW85K1BOL2F2REMveVZqeHNRRUtHVEFyeFVlOU9vdXg3RUtENWFHcVA5MzRLZ2JKV1VlWkdmS01MaWZFcFBIU09Gd3hhYmdjNmVNMDJMVStaRzlCOUpUcEwyazc3bEJIL0djeUZjL3FjUE9nKzI3Qi9oTVl1QWpJcUs0MERhTE55cmE0REZpaTljTGYva1dBUGg1c3lPZ2lISmpoMzcxNE5ILzF1TDVlNU13N2NvRWY5aDZZNjQ1YkkvZGQ2dHR1T05xSGU2ZnBrZUtRVVJGalJjYmRnVFB6VXRKRk5HalM5TS9RMEZvMkpjWWtMYWRxLzhlbXFOV2Rld2FrZ3g4UkVSRWJXenNVRFhHRFZQN3IrdE9idlZWMEV1SkYrNUxpdmh4NmhkUjlPb3VEN3JmWC81YkMyZlQ2eDRpOHVWeUs5YnRjRUFtQWxXMVhwUlhlM0hkT0MyTVppOVdibmI0YS9iVjIxdml4dU52R1BIY1BVbFFxNlM5ZTlkdEQ3MjRBZ0MrL2RtRzZ5OUpRSXBCQ2x5ZmZtK0ZPOFRVdWpmbW12SEdYSFBZeHhtWXI4QmZicFVXcHBSVmVOQTdXNDZ0KzF3bzZLWEEzQitzbVBrbDkrTnRDZ01mRVJGUkc4dElsYUdnVi9EY3UwU2RFUEo0YzNUYTRQdUpvZ0RnOUFzTTExbDgyR01KSE9xODhEd1ZlbldYbzg3aXhlcmk0RENYbVNhRFhPcGNRMDVYR1c2OFRJczVpMElQTHp1Y3dJRlNGODdySS9VaXJ0dmU4a1U2azBkcmNOdGtIZXFzUGp6OG4xcE1IcU5CNzJ3NTVpeXlZRytKQ2xQR2FkRWxUWWFYWnRmQmFtZlI1VkFZK0lpSWlOcll4OTlaTVBlSDhQUHJDbnNwVUZIanhiRVF1MDNJWmNCbHd6WDRhWk1kUm5QNDhOS1NlbjR0bFo0c3BibFF4WkVMZXl0d3p3MTZlSDFTNzkzNEN6VzRhWHdDN0U0ZjVpME5Ycmh4dzZWYWY5Z0RnTC84TGhFUHZsd1RVZTlrbDNRWjdwK3F4NEJlQ2h3KzVzR1RieHVEMnZUT1BEUGNIaCttak5PaTN6a0t2UE9GR2N2V3Q5M0s3M2pCd0VkRVJOVEczQjdBN1FrT1pObVpNdHcwUGdIRHoxVmg5eUUzN251eEptaisyVzh2MTJMNmxRbTRhWHdDVm01MjRPdWZiTmh4b0EzR2JodFp1ZG1CSFFkY01GdURKNzlwMVFLUzlBSThYZ1FWV1I2WXI4RGZmNThFaFJ4NDZ3c3o1aTIxb2FMR2l4a1RFM0RIMVRvNG5ENTgrM1BEZ294Sm96VzRlWUswRThqY0pWWmNNVUtEdkI1eS9PT3VKRHorZW0zWVBYc05DUUt1RzZmRnhGRmFLQlhBa2pWMnZQcHhYZGp6MzE5Z3dhNURMdnhwdWdGL3ZzV0FxeTkyWThGeUczNWNidys1dDNCSHhNQkhSRVIwaHVWbHkzSHRXQzErTTFBRlFaQktqMnpZNVlSY0JqaFB5Vnc3RHJpd2Rwc1RnL3NyY2RGZ0ZTNGFMTld3VzdEY2hxWHJXaFpnbkM0cGRPcTBnUXNXYkE0ZmJDRjJ6QUNBM3RsU05EaFM1Z2w0cnN0L284WmQxK21oa0FNZmYyZjE5K1o5dXRpS3RDUVJFMFpxTU9wOE5SYXR0TVByQTZaZGtZQ3BWMGlyY3VjdXNlTGQrUllVNzNYaDc3OVB4TGw1Q3Z6ci9tUTgrYllSRlRVTkwwQjZzb2dyTDlSZ3drZ050R29CNVZWZXZQWnBIZFkyTVVldzNwcXRUdHo1ZERWdW02ekR5RUVxUERCTmo5c242N0IydXdNYmR6bXhhWmNUdFhVZGQ3aVhnWStJaU9nTVVDcUEzd3hVWWNKSUxmcmtTQiszRGlmd3pjODJmTHJZRW5hNGRzc2VGN2JzTVNJalRjU0VrVnBjTWt5Tm5sbHkzRGRWanhsWDZmRE5Uelo4K2FNVkprdno0ZVY0bFJUcUxoNml4bmVyYkFIaEtwUk9LU0ptWENYdGJieHhseFN5OUFrQzdycFdqOUZEcEpJcEgzNWp3ZXlGZ2NQVnIzOW14dEZ5RHhhdXRFR2xGSERmVkQxR0RwTE9ydzk3Z0ZTWDc5bVpKand5dzREZTJYSzg5a2dLWHZ1MERqOXRjdUNobXd3WU5WZ0Y4V1FnbnJQSWlrKytzNFR0MVF1bG9zYUxaOTR6NFl1bGN0dzBQZ0huNVN0eDhRVnFqQm1peHI5bTFlR0h0Y0hsWURvS0JqNGlJcUkyOXB0elZiaC9taDRKSjFmbldtdytmUE96RFYvOFlHMXlYbDVqeHl1OWVQc0xNLzczdFJsWGp0RGdtckZhcEJoRS9QWnlMY1lOVTJQNlkxWE5saU5adDkySmFwTVhHV2tpUG53cUZUVjEzckQzVWNnRkpPcWs5cG9zUG55MVFncDFULzQrQ1gxN3l1RndBZitlYlFvNVA4N25BeFlzdDZGTHVneFAzNTJJTHVreWVMM1NzTytYUHdiTzYvdDVrd01XbXhHUDNXWkFvazdBUFRmb3NXV1BFMTh1dDJKZ3ZnSkwxdGd4ZDBsa2dUYWNQWWZkZVBSVkl6cWxpQmc3VkEyYnc5ZWh3eDdBd0VkRVJOVG1pdmRLdldPL252RGc2NTlzK0c2VkhiWldMckp3T0lFdmx0cncxUW9iTGh1dXdYWGp0SmkzekJwUjdUbWJRMXJWZXR0a0hYcG5LL3lsVVVMeCtvQnFveGZiOXJzdysxc0x5azl1MS9idmoweTQ1MFk5L3YxUkhVcVBONzFWMllscUQzNDk0WUZTSWVDZkg1aFF2RGQwOTl5bVhVNzg0ZGthUERMRGdQay9TaUhZYUhianhrZXEvUHZ3dG9VVDFWNTh0SkE3YmdDQTRQUDVPdTZBTmhFUlVTT1gzTlYyaFpjejAyUW9DN0VLOTNUSlpWS1BtcWVkN2lpblVRbVF5NEE2YS9QeFFoUWpLNXJjM2l4K1BUM2FUV2d4OXZBUkVSR2RBV2NpN0FFSVdiUzRQV2xKVDJZc2hyMVkxYkgzR1NFaUlpTHFBQmo0aUlpSWlPSWNBeDhSRVJGUm5HUGdJeUlpSW9wekRIeEVSRVJFY1k2Qmo0aUlpQ2pPTWZBUkVSRVJ4VGtHUGlJaUlxSTR4OEJIUkVSRUZPY1krSWlJaUU3SzY4RU5xS2hwc2ZvZVllQWpJaUk2S1Rjck5qL002ZXlKMWZjSUF4OFJFZEZKbHczWFFCU2kzUXBxcjBRQnVHS0VKdHJOYUJVR1BpSWlvcE42Wjh0eDZYQjF0SnRCN2RTRVVScWMwNDA5ZkVSRVJESHY1Z2s2R0JMWXpVZUJVaE5GM0R3aElkck5hRFhCNS9QNW90MElJaUtpOXFUTzZzTkxINXF3dXRnWjdhWlFPM0RCQUNVZXVza0FuVFoyL3hCZzRDTWlJZ3BqeVJvNzF1OXc0dkF4TjByS1BORnVEcDFGMlpreTlPZ2l4L2w5bFJnM0xQYUgrUm40aUlpSWlPSWM1L0FSRVJFUnhUa0dQaUlpSXFJNHg4QkhSRVJFRk9jWStJaUlpSWppSEFNZkVSRVJVWnhqNENNaUlpS0tjd3g4UkVSRVJIR09nWStJaUlnb3pqSHdFUkVSRWNVNUJqNGlJaUtpT01mQVIwUkVSQlRuR1BpSWlJaUk0aHdESHhFUkVWR2NZK0FqSWlJaWluTU1mRVJFUkVSeGpvR1BpSWlJS000eDhCRVJFUkhGT1FZK0lpSWlvampId0VkRVJFUVU1eGo0aUlpSWlPSWNBeDhSRVJGUm5HUGdJeUlpSW9wekRIenYvSVpxQUFBQXJFbEVRVlJFUkVSRWNZNkJqNGlJaUNqT01mQVJFUkVSeFRrR1BpSWlJcUk0eDhCSFJFUkVGT2NZK0lpSWlJamlIQU1mRVJFUlVaeGo0Q01pSWlLS2N3eDhSRVJFUkhHT2dZK0lpSWdvempId0VSRVJFY1U1Qmo0aUlpS2lPTWZBUjBSRVJCVG5HUGlJaUlpSTRod0RIeEVSRVZHY1krQWpJaUlpaW5NTWZFUkVSRVJ4am9HUGlJaUlLTTR4OEJFUkVSSEZPUVkrSWlJaW9qakh3RWRFUkVRVTV4ajRpSWlJaU9MYy93TlRWZnl2L2lwajJ3QUFBQUJKUlU1RXJrSmdnZz09IiwKCSJUaGVtZSIgOiAiIiwKCSJUeXBlIiA6ICJtaW5kIiwKCSJWZXJzaW9uIiA6ICIiCn0K"/>
    </extobj>
    <extobj name="C9F754DE-2CAD-44b6-B708-469DEB6407EB-2">
      <extobjdata type="C9F754DE-2CAD-44b6-B708-469DEB6407EB" data="ewoJIkZpbGVJZCIgOiAiMzA3MDUwNjY0Mjg0IiwKCSJHcm91cElkIiA6ICIzMDg0NDI1MTUiLAoJIkltYWdlIiA6ICJpVkJPUncwS0dnb0FBQUFOU1VoRVVnQUFCUFlBQUFUZUNBWUFBQUJLZTZvQ0FBQUFBWE5TUjBJQXJzNGM2UUFBSUFCSlJFRlVlSnpzM1hkOGxlWDkvL0YzenNsZWpKQU5JWVNoVENHRURTN2N1R3BiL0dxVk9uNnVhcXRvcTYyQ0NscTFTbXUxV3EzVnF0U0Z0YWhVclJKRUdUSUNNc01LSXlRa0lZYUU3SFZPemptL1B5Z0g3c3h6a3BPY0hIZzlIdzhlNUw3T2ZWL1hKNUNFNU0wMS9Cd09oME1BQUFBQUFBQUFmSXJKMndVQUFBQUFBQUFBY0IvQkhnQUFBQUFBQU9DRENQWUFBQUFBQUFBQUgwU3dCd0FBQUFBQUFQZ2dnajBBQUFBQUFBREFCeEhzQVFBQUFBQUFBRDZJWUE4QUFBQUFBQUR3UVFSN0FBQUFBQUFBZ0E4aTJBTUFBQUFBQUFCOEVNRWVBQUFBQUFBQTRJTUk5Z0FBQUFBQUFBQWZSTEFIQUFBQUFBQUErQ0NDUFFBQUFBQUFBTUFIRWV3QkFBQUFBQUFBUG9oZ0R3QUFBQUFBQVBCQkJIc0FBQUFBQUFDQUR5TFlBd0FBQUFBQUFId1F3UjRBQUFBQUFBRGdnd2oyQUFBQUFBQUFBQjlFc0FjQUFBQUFBQUQ0SUlJOUFBQUFBQUFBd0FjUjdBRUFBQUFBQUFBK2lHQVBBQUFBQUFBQThFRUVld0FBQUFBQUFJQVBJdGdEQUFBQUFBQUFmQkRCSGdBQUFBQUFBT0NEQ1BZQUFBQUFBQUFBSDBTd0J3QUFBQUFBQVBnZ2dqMEFBQUFBQUFEQUJ4SHNBUUFBQUFBQUFENklZQThBQUFBQUFBRHdRUVI3QUFBQUFBQUFnQThpMkFNQUFBQUFBQUI4RU1FZUFBQUFBQUFBNElNSTlnQUFBQUFBQUFBZlJMQUhBQUFBQUFBQStDQ0NQUUFBQUFBQUFNQUhFZXdCQUFBQUFBQUFQb2hnRHdBQUFBQUFBUEJCQkhzQUFBQUFBQUNBRHlMWUF3QUFBQUFBQUh3UXdSNEFBQUFBQUFEZ2d3ajJBQUFBQUFBQUFCOUVzQWNBQUFBQUFBRDRJSUk5QUFBQUFBQUF3QWNSN0FFQUFBQUFBQUEraUdBUEFBQUFBQUFBOEVFRWV3QUFBQUFBQUlBUEl0Z0RBQUFBQUFBQWZCREJIZ0FBQUFBQUFPQ0RDUFlBQUFBQUFBQUFIMFN3QndBQUFBQUFBUGdnZ2owQUFBQUFBQURBQnhIc0FRQUFBQUFBQUQ2SVlBOEFBQUFBQUFEd1FRUjdBQUFBQUFBQWdBOGkyQU1BQUFBQUFBQjhFTUVlQUFBQUFBQUE0SU1JOWdBQUFBQUFBQUFmUkxBSEFBQUFBQUFBK0NDQ1BRQUFBQUFBQU1BSEVld0JBQUFBQUFBQVBvaGdEd0FBQUFBQUFQQkIvdDR1QUFBQUFBQndlc2pPenRiV3JWc05iVE5tekZCQVFJQ1hLZ0lBMzBhd0J3QUFBQUJ3K3VLTEwxUlJVZUc4VGs1TzFzU0pFejNTOTlhdFcvWHl5eThiMmk2NDRBS0NQUUJvSjRJOUFBQUFBR2pCVzIrOXBZeU1ERytYNGJhMHREVGRjc3N0N1hyMlgvLzZsL0x5OHB6WDU1OS92c2VDUFFDQVp4SHNBUUFBQUVBTERoOCtyTDE3OTNxN0RMY2xKQ1I0dXdRQVFCZmc4QXdBQUFBQUFBREFCeEhzQVFBQUFBQUFBRDZJcGJnQUFBQUE0S0xISDM5Y1U2Wk1jZXVac3JJeVdhMVdSVWRIZDFKVjBycDE2elIzN3R4TzZ4OEEwRDBSN0FFQUFBQkFKN0hiN1hycXFhZTBiZHMyblgvKytabzVjNmFTazVPOVhSWUE0QlRCVWx3QUFBQUE2Q1FmZlBDQk5tL2VMSnZOcHZUMGRQM2lGNzlRVVZHUnQ4c0NBSndpQ1BZQUFBQUFvQlBzMnJWTGI3Lzl0cUh0emp2dlZFeE1qSmNxQWdDY2FnajJBQUFBQU1ERGpodzVvdm56NTh0dXR6dmJwazJicGl1dnZOS0xWUUVBVGpYc3NRY0FBQUFBSGxSZFhhMUhIbmxFeGNYRmh2WjE2OWJwaWl1dTZIRC9TVWxKZXZubGx6dmNEd0RBOXhIc0FRQUFBSUNITkRRMDZQSEhIMWQyZG5hVDE2eFdxNnhXYTRmSHFLK3Y3M0FmQUlCVEE4RWVBQUFBQUhpQTFXclZVMDg5cFMxYnRuaTdGQURBYVlKZ0R3QUFBQUE2cUw2K1hvOC8vcmcyYnR4b2FKOCtmYnFtVFp2VzduN2ZmLzk5N2Rteng5RFdrZjRBQUtjV2dqMEFBQUFBNklEcTZtck5tVE5IbVptWlRWNWJ2WHExcnJubUdnMFpNc1R0ZnQ5ODg4MG1vZDRsbDF5aW4vLzg1KzJ1dFQycXFxcTBmLzkrai9SVlVsTFNwQzA3TzF1aG9hRnU5OVczYjE4RkJRVjVvaXdBOEZrRWV3QUFBQURRVGdVRkJVMzIxRE9ielFvT0RsWjFkYlhxNit2MXlDT1BhTUdDQmVyZnY3OUxmZHJ0ZHYzdGIzL1Q0c1dMRGUzVHBrM1Q3Tm16UFZxL0t6SXlNcFNSa2RGcC9kOS8vLzN0ZXU3bGwxOXVWMkFLQUtjU2s3Y0xBQUFBQUFCZnRINzlldjNpRjc4d2hIckJ3Y0Y2OHNrbjlmVFRUeXM0T0ZpU1ZGWldwdG16WjJ2Mzd0MXQ5bGxkWGEyNWMrYzJDZlV1dnZoaXpaa3pSeVlUUDhJQkFFN2dYd1VBQUFBQWNOT2lSWXMwZCs1Y1ZWZFhPOXNpSWlMMDNIUFBLUzB0VFVPSER0WDgrZk1WRUJBZ1NhcXNyTlN2Zi8xcnBhZW50OWpudG0zYmRQdnR0emVaSFRkejVrejkrdGUvSnRRREFEVEJVbHdBQUFBQWNOT1FJVU1VR0Jpbyt2cDZTVkpTVXBMbXo1K3Z4TVJFNXoxanhvelJuRGx6TkgvK2ZObHNOdFhYMSt2Wlo1L1ZsaTFiZE5kZGR5azhQRnlTVkZOVG80VUxGMnJ4NHNWeU9Cek81NE9DZ25ULy9mZnIvUFBQNzlwM3JwSEl5RWdsSkNSNHRZYm1ISjhSQ1FDbk00STlBQUFBQUhEVG1ERmo5TlJUVCtuaGh4L1c2TkdqOWJ2Zi9VNWhZV0ZON3BzOGViSVdMRmlnZWZQbXFheXNUSkswZE9sU1pXUms2UGJiYjVmZGJ0Y2JiN3loMHRKU3czT0ppWWw2OU5GSGxaS1MwaVh2VDJ2R2p4K3ZoeDU2eU50bEFBQ2FRYkFIQUFBQUFPMHdhdFFvL2ZXdmYxWGZ2bjFiWFNZN1lzUUl2ZkxLSzVvL2Y3NTI3ZG9sNmRpK2U4OCsrMnl6OS8vb1J6L1NyYmZlMm0xT2ZQWHo4L04yQ1FDQUZyQkpBd0FBQUFDMFUxSlNra3Q3My9YcDAwZVBQdnFvWW1Oalc3M3YrdXV2MSsyMzM5NXRRajFKN08wSEFOMFlNL1lBQUFBQW9KUFUxOWRydzRZTlNrOVAxL3IxNjJXejJWcTkvNzMzM3RNbm4zeWl0TFEwcGFhbWF1VElrVXBLU3VxaWFwdG5OcHU5T2o0QW9HVUVld0FBQUFCT0NSWmJyYllWTHRPUnFvT3FzWmFyMWxxcDh3YmVwTVRJb1YxYVIxbFptZGF2WDY4MWE5Wm80OGFOc2xnc3pkNFhGeGVuSGoxNmFNK2VQWWIybXBvYXJWeTVVaXRYcnBRazllalJRME9IRHRXZ1FZTTBhTkFnRFJ3NFVMR3hzWjIyUk5adXR4dXVDZllBb1BzaTJBTUFBQURnMDZvc1I3VW01ME45bi8rWkxMWmFCWmlDRlI3VVM1RkIwVjB5ZmsxTmpiWnYzNjdObXpkcjgrYk5PbkRnUUl2Myt2bjVhZXpZc2JyaWlpczBjZUpFbVV3bTVlVGs2TC8vL2ErV0xWdW04dkx5SnMrVWw1ZHIzYnAxV3JkdW5iTXRNREJRaVltSjZ0dTNyMzcwb3g5NTlQMXBIT3o1Ky9Oakl3QjBWM3lGQmdBQUFPQ3p0aDVlcWkrelhwYkp6NlRVaE11VW1qaEQwV0g5TzNYTXdzSkNiZCsrWFR0Mzd0VE9uVHQxOE9EQkptRllZMGxKU1pvK2Zib3V1T0FDeGNURUdGN3IzNysvN3J6elR0MSsrKzNhc21XTFZxNWNxZSsrKzg1NWltNXpMQmFMc3JPemxaZVhwMS8rOHBkTlp2MTFoTlZxTlZ3VDdBRkE5OFZYYUFBQUFBQSt4MnF2MDBmYm4xUlc4VnFOanI5WWw1MzVLd1dZZ3J0azdJMGJOK3FGRjE1bzg3NSsvZnBwMnJScE91ZWNjNVNTa3RMbS9TYVRTYW1wcVVwTlRkV3ZmdlVyN2R5NVV4a1pHY3JJeU5EKy9mdWJmZWFTU3k1UnIxNjkzSDRmV3RONDZYQkFRSUJIK3djQWVBN0JIZ0FBQUFDZjBtQ3YxenViZjZ2REZWbjZ5WWk1R2g1N2JwZU9mOWxsbCtrLy8vbFBreVczSnBOSnc0WU4wOFNKRXpWcDBpUWxKU1VwS3l0TERvZERkWFYxQ2c1MlBYZzBtVXdhTVdLRVJvd1lvVnR1dVVXbHBhWGF1SEdqdG03ZHF1M2J0NnVnb0VDU2RNVVZWM2owZlpPa3VycTZKbTIxdGJVZUg2ZXhvS0FnVHVBRkFEY1I3QUVBQUFEd0dUYTdWZTl1ZVZpSHluYm8rdEcvMTZDbzhWMWVnOGxrMGcwMzNLRDU4K2NySmlaR1k4YU0wYmh4NHpSMjdGaUZoNGNiN24zbW1XZDA2TkFoU1ZKTVRJejY5ZXVuZnYzNktTa3B5Zmw3Nzk2OTJ4eXpWNjlldXZEQ0MzWGhoUmRLa2twS1NyUjM3MTROR0REQW8rK2J4V0pwc2hUM3ZmZmUwM3Z2dmVmUmNab3pkKzVjblgzMjJaMCtEZ0NjU2dqMkFBQUFBUGlNcFh0ZjFjSFNMZnJSc045NUpkUTdidXJVcVhycnJiZVVtSmpZNGozNStmbk9VRStTaW9xS1ZGUlVwTysvLzk1d1gwUkVoUHIzNzYvazVHVDE3OS9mK1haclMyeWpvcUlVRlJYVjhYZWtrY3JLU28vM0NRRG9QQVI3QUFBQUFIekNvYklkeXNqN1JPUDdYcTFSOFJkNHRSWS9QNzlXUXoxSmhsTnNXMU5aV2FuTXpFeGxabVlhMmlNaUlqUnIxaXhkZmZYVjdhN1RYYVdscFYwMkZnQ2c0d2oyQUFBQUFIUjdGbHV0UHNwOFVwRkJNYnB3MEIzZUxzY2xVNlpNVVhSMHRQTHk4cHkvY25KeVZGTlQ0OUx6bFpXVlNrcEs2dVFxalVwS1NwcTBCUVlHZW56dk83dmQzdVNRRGdDQSt3ajJBQUFBQUhSN3F3KytwNHI2SXQweTlrWDVtd085WFk1TDR1TGlGQmNYMTZUOXlKRWp5c25KVVc1dXJ2YnYzNjhEQnc0b0p5ZW55ZDUyb2FHaEdqVnFWRmVWSzBrNmZQaHdrN2FGQ3hkNmZObHZWbGFXN3I3N2JvLzJDUUNuSTRJOUFBQUFBTjFhamJWYzYzSVhhMVRjQmVyWGM3aTN5K213Nk9ob1JVZEhLeTB0emRsbXQ5dVZsNWVudlh2M2F0KytmZHEzYjU4U0VoTGs3OSsxUDdLZHZDZWdkR3kybml1SGV3QUF2SU5nRHdBQUFFQzN0aVpua2F6MmVwMHpZSmEzUzJsUlRVMk4wdFBUbFppWXFMNTkreW9tSnNhdDVhc21rMGxKU1VsS1NrclM5T25UTzdIUzFoMDRjTUJ3SFJjWEp6OC9QeTlWQXdCb0M4RWVBQUFBZ0c2cnhscXVkWWNXYTJUYytlb2QydnBoRmQ2VWtaR2hsMTU2eVhrZEVCQ2crUGg0OWUzYjF4bjJIWCs3TTA2ejlZU0doZ1psWldVWjJnWU5HdVNsYWdBQXJpRFlBd0FBQU5CdGJjejdqMnoyQnAwNzRPZmVMcVZWYTlldU5WeGJyVmJsNXVZcU56ZTN5YjNCd2NIT3NLOS8vLzRhTUdDQUJnd1lvUGo0ZUk4ZlV1R096TXpNSmdkYURCMDYxRXZWQUFCY1FiQUhBQUFBb052YVZQQzVCa2VONjlhejlXdzJtekl5TWx5K3Y2NnVUdnYzNzlmKy9mc043WUdCZ1VwT1RsWnljckl6N0V0T1R1NnlHWDRyVjY1czBqWnMyTEF1R1JzQTBENEVld0FBQUFDNnBaeXlyU3F2SzlLRmcrN3dkaWx0ZXVxcHA1U1hsNmY4L0h6bDVlVTUzNjZycTNPNUQ0dkZvcXlzckNiTFlTTWlJcFNTa3FMazVHVGRmUFBOQ2dzTDgzVDVxcSt2MS9MbHl3MXR2WHYzMXVEQmd6MCtGZ0RBY3dqMkFBQUFBSFJMbXd1K1ZJQXBXR2RHVC9WMkthMHltODBhT25Sb3M4dFdTMHBLbEpPVG80TUhEeW9uSjhmNXE2cXF5dVgrS3lzcnRYWHJWaFVWRmVtZWUrN3haT2xPSzFhc1VIVjF0YUZ0NHNTSkhKd0JBTjBjd1I0QUFBQ0Fic2RpcTFWbTRUY2FuWENSekNiZi9iRWxLaXBLVVZGUlNrMU5OYlNYbEpUb3dJRUQycjkvdi9idDI2ZjkrL2NyUHo5ZkRvZWp4YjQ2NjdUY2hvWUd2ZmZlZTEwMkhnREFjM3ozWDBnQUFBQUFwNng5SlJteU9hd2FGbk9PdDB2cEZNY0R2M0hqeGpuYjZ1cnFsSjJkclQxNzltalBuajNhdlh1Mzh2THluSzkzVnREMjJXZWZLVDgvMzlEV3IxOC9qUm8xcWxQR0F3QjREc0VlQUFBQWdHNW5YOGtHK1p1QzFML242Uk11QlFjSE4xblNXMTFkcmF5c0xCVVVGS2h2Mzc0ZUg3T3NyRXovL09jL203UmZlZVdWSGg4TEFPQjVCSHNBQUFBQXVwMTlKUnVVMGp0VlpsT0F0MHZ4cXJDd01JMFpNMFpqeG96cGxQNFhMRmlnaW9vS1ExdFVWSlF1dSt5eVRoa1BBT0JaQkhzQUFBQUF1cFhpbWx4VjFoZnI3QUUzZUx1VUp0NSsrMjE5K3VtbjNpNmppZkx5Y3JlZldiSmtpZGF2WDkray9mcnJyMWRnWUtBbnlnSUFkREtDUFFBQUFBRGR5djZTalpLa00vcE04bklsVFdWblozdTdCSS9Zdm4yN1huMzExU2J0QXdjTzFJd1pNN3hRRVFDZ1BVemVMZ0FBQUFBQVRwWlR0azE5UXBNVUVkVEgyNldja2c0ZE9xVEhIbnRNVnF2VjBPN241NmZaczJmTGJEWjdxVElBZ0xzSTlnQUFBQUIwS3dlUGJsVlN6eEhlTHVPVTllS0xMNnF5c3JKSiszWFhYYWN6empqREN4VUJBTnFMcGJnQUFBQUF1bzJ5dWtMVk5sU29YNC9oM2k2bFdiLzk3VzgxWWNJRWI1ZlJ4TWFORy9YNzMvL2VwWHZ2di85K3paNDlXeVVsSmM2MnM4NDZTei8vK2M4N3F6d0FRQ2NoMkFNQUFBRFFiUndxMnlGSjZ0ZXpld1o3d2NIQkNnOFA5M1laVFFRSEI3dDhiM3g4dko1OTlsbjk2bGUvVW5WMXRlTGk0alJuemh5WlRDem9BZ0JmdzFkdUFBQUFBTjFHUWVVZStadUNGQlhhejl1bG5OS1NrcEkwWjg0YzllN2RXODg4ODR4Njl1enA3WklBQU8zZzUzQTRITjR1QWdBQUFBQWthZUdtQjJTek4ram10QmU4WGNwcG9icTZXbUZoWWQ0dUF3RFFUc3pZQXdBQUFOQnRGRlR1Vld6RVFHK1hjZG9nMUFNQTMwYXdCd0FBQUtCYnFMS1VxTDZoV25IaEJIc0FBTGlDWUE4QUFBQkF0MUJVZFZDU0ZCMmU3T1ZLQUFEd0RRUjdBQUFBQUxxRmtwcERrcVRZc0JRdlZ3SUFnRzhnMkFNQUFBRFFMUlJYSDFKSVFLUUMvVU84WFFvQUFENkJZQThBQUFCQXQxQmNjMGg5UXZ0NXV3d0FBSHdHd1I0QUFBQ0FicUc0T2xkUm9YMjlYUVlBQUQ2RFlBOEFBQUNBMTlrZE5sWFVIeUhZQXdEQURRUjdBQUFBQUx6dWFHMitKS2xYU0x5WEt3RUF3SGNRN0FFQUFBRHd1ckxhUWtrRWV3QUF1SU5nRHdBQUFJRFhsZFllbGlUMUNrbndjaVVBQVBnT2dqMEFBQUFBWGxkYWUxaG12d0NGQkVSNnV4UUFBSHdHd1I0QUFBQUFyeXV2KzBGOXd2cDV1d3dBQUh3S3dSNEFBQUFBcnl1dksxSmtVTFMzeXdBQXdLY1E3QUVBQUFEd3VvcTZJNG9NSnRnREFNQWRCSHNBQUFBQXZNcHV0Nm5TVXFJZUJIc0FBTGlGWUE4QUFBQ0FWMVZZamtpU0lvTml2RndKQUFDK2hXQVBBQUFBZ0ZkVjFCVkprbm9FRSt3QkFPQU9mMjhYQUFBQWZGUFdrWFhhV1ppdXdzcDlDakVGNjJEMVBtK1hCS0FGeVdFRFZXdXZWMXpFWUExUHVFaURvOFo3dXlTRGl2cGlTVkpFVUI4dlZ3SUFnRzhoMkFNQUFHNzdUK2JUc2xYa0tka3ZVaFA5aHl2TzNGUHFPZGJiWlFGb1JhR3RUSVZWcGRxKzV5M3RpZnhHbDQ5NHlOc2xPVlhWSDVVa1JRVDE5bklsQUFENEZwYmlBZ0FBTnpqMDBZWUhGRnRScHF1RHp0TG93QUhIUWowQTNWNmN1YWRHQnc3UU5VR2pGVjFSck1VYkg1VGs4SFpaa3FSS1M0bjgvRXdLTklkNnV4UUFBSHdLd1I0QUFIRFpmN1kvclNTcldlT0RCbnE3RkFBZE1DRm9zQklzRG4yZStRZHZseUpKcXFvdlZhL2dPRytYQVFDQXp5SFlBd0FBTHNrNnNrYjJ5anlORHhyazdWSUFlTURFb01HcUx6K29mY1hydlYyS3Fpd2xDZytLOG5ZWkFBRDRISUk5QUFEZ2twMEZTOVhmcjRlM3l3RGdRUVA4ZW1wSHdWZmVMa09WOVNXS0NHUi9QUUFBM0VXd0J3QUFYRkpZZFVCeDVsN2VMZ09BQjhXWmU2bXdhciszeTFDMXBWVGhISndCQUlEYkNQWUFBSUJMUWt4QkhKUUJuR0xpL1hzcDJDL0lxelU0SEE3VldDc1VGc2pYRndBQTNFV3dCd0FBWEhLdzVvQzNTd0RRQ1E3V2VIZkdYbzIxVEpJVUdrQ3dCd0NBdXdqMkFBQUFBSGhOdGFWVWtwaXhCd0JBT3hEc0FRQUFBUENhYXN1eEdYdGhnZXpoQ1FDQXV3ajJBQUFBQUhoTnRmVjRzTWVNUFFBQTNFV3dCd0FBQU1CcldJb0xBRUQ3RWV3QkFBQUE4Sm9hUzRVa0tjZ2M1dVZLQUFEd1BRUjdBQUFBQUx5bXhscXVjUGJYQXdDZ1hRajJBQUFBQUhoTmJVT2xRZ0lpdlYwR0FBQStpV0FQQUFBQWdOZlVXaXNJOWdBQWFDZUNQUUFBQUFCZVUyT3RVQ2pCSGdBQTdVS3dCd0FBQU1CcmFxMHN4UVVBb0wwSTlnQUFBQUI0VGEyMVhDRUJFZDR1QXdBQW4wU3dCd0FBQU1CckxMWTZoZmd6WXc4QWdQWWcyQU1BQUFEZ0ZWV1dFa2xpanowQUFOcUpZQThBQUFDQVY5Ull5aVdKUGZZQUFHZ25najBBQUFBQVhsRmpyWkFraFFiMjhISWxBQUQ0Sm9JOUFBQUFBRjVSWXowMlk0K2x1QUFBdEEvQkhnQUFBQUN2cUQwK1l5K0FHWHNBQUxRSHdSNEFBQUFBcnpneFk2K25seXNCQU1BM0Vld0JBQUFBOElvYWE0V0N6S0h5OC9QemRpa0FBUGdrZ2owQUFIQktzVGJZdkYwQ0FCZlZXQ280T0FNQWdBN3c5M1lCQUFBQW5wQmZYS2tQVis3UmR6c0s5TW92TDFCMHoxQnZsOVNzeklQRk9xTnZMd1g0bXozYWIxYmVVZTNNS1hGZXgvUUsxZVJoaVI0ZHc5T2VXYlJlMyswb2NGNC8rTk54bWpheXJ4Y3JRbGVyc1piNzVQNTZ1M2Z2Vm5GeHNhWk9uZXJ0VWpyZDh1WExaYlZhSlVsaFlXR254ZnNNQUw2RVlBOEFBUGkwb3RKcXZmYmZiVnFWbVMrNzNTRkplbW5KWnMyYk5jWExsVFdWWDF5cDJhOStvK0JBczFJSHhXckNtZkdhTmlKUkVhRkJIZTU3UTFhaDNscTZ3M2s5WmxCTWx3UjdXWGxITmFSdjczWTlXMit4cWM3UzRMeHVzTm5iMVU5WlZaMnNEZlp1RytaMjFEdGY3OVNpRlh1YzE3KzlkcnltRE8vZW9hMnJxaTJsaWdqcTQrMHlYTFo3OTI3OTg1Ly9WRVpHaGtKRFF6VnMyREQxN3QyK2ozOWY4ZUtMTDZxNnVscVMxTGR2WDRJOUFPaG1XSW9MQUFCOFdsaHdnRElQbGpoRFBVbGFzN05BNjNjWHRQS1VkNnpaZWF5bU9vdE5hM1lXNlBuRjM2dXNxdDdMVmJYZnYxZGw2ZTZYdnRhekgyYW90dDdxbFJweWl5cjB5Nzh1MTMydmZxT0NraXF2MU5EWnJBMTIxVmthbkw5czl2WUZvTjFSdGFWTVlZRytjWEJHVVZHUjdyMzNYbVZrWkVpU2FtcHE5UGUvLzkzTFZRRUFUbmZNMkFNQUFENHRMQ1JRdDE4MlVrOS9rR0ZvZjNuSkZxVU9pdlg0a3RlT09CN3NIVGN3dm9mNnhVUjZxWnFPU2Q5MFVLOSt2dlYvYitkb1IwNko1bHcvVVlNVGUzVlpEWnYzL2FCNTc2eFZkZDJ4VUhIMnE5L29EN2VlcmVRNDE1WjJ2clUwVXl1Mkhlck1FcDBpUW9QMDRpL083NUt4ZkVtVjVhalBCSHN4TVRHNi9QTEx0V1RKRW1mYnNtWExOR1BHREkwWU1hTE41MWV2WHEyUFAvNjRNMHQwbWpsenBpWk1tTkFsWTUzczQ0OC8xdDY5ZTd0c3ZPVGtaTTJjT2JQTHhnT0E3b2hnRHdBQStMenpSL2ZYa3JYN3RlT2tQZVlPSDYzV2h5djM2R2ZuRC9OaVpTZVVWZFZwWjI2Sm9lMzgwZjFiZmVhL0d3N29tNjJITkhaUXJOS0d4Q29sdm1lM09EM1UybURUaHljdERaV2tncElxM2Z2S2N0MTErV2hkTVhGZ3A5Znc2WnA5K3V0L051dWtpWm82V2xtbmw1WnMxb0xiejNXcGo1S0tXdVVWZDgwc3Y0Z1E0OHpNN01ObHV2MkZkT2YxaGFuOTllRE04VjFTUzNkaHNkWEk3ckFwTEtEcnd1Q09talZybHBZdFc2YWFtaHBuMnl1dnZLS1hYbnFwemMvTjR1SmliZHUycmJOTGxDUk5uejY5UzhacGJNdVdMVnF6WmsyWGpUZG16QmlDUFFDblBaYmlBZ0NBVThLZE04NXEwdmIrTjd0MXBLeW1tYnU3M3NsN0FCNTM3bG45V24xbXc1NUNiZDVYcE5lLzNLNDdYMXltdTE1TWIvWCtyaExnYjlhTHZ6aGY1eldxMzlwZzE0dWZiTkpUNzY4ejdKM25TZFlHbTU1ZnZGRXZMVEdHZXBJMFpYaWludmg1OTl0YkVjMnJ0cFJKa3MvTTJKT2tIajE2Nk5wcnJ6VzBaV1ZsNlp0dnZ2RlNSUjN6MFVjZjZZTVBQdEFISDN5Z0ZTdFdlTHNjQUVBN01HTVBBQUNjRXM1TWl0STVvL3BxeGJZOFoxdTkxYWJYdnRpbVI2NmY2TVhLanZsbWE2N2hlbmovS01XMGN0aUR3K0hRMWdOSERHMkRFcnJQekthUW9BQTlmTjFFRGUvZlI2OTh0a1cyazFLMmI3WWVVazVSaGViZE9FVnh2Y004Tm1aeGVZM212N3RPdXhyTmZQVHprMzUrNFhCZGY5NVF0MlkwRHVzZkpVdURyVW43OTN1TFZGNTlZb2JkMUJHSkN2UnYrZi9ETXcrV3FPaWtBSG5DbWZFS0N6WitteDBhRk9CeVhhZUxLc3RSU1ZKRVVKU1hLM0hQTmRkY280OC8vbGhsWldYT3RqZmVlRVBUcGsxVFFJRHJmODhtazBtQmdZRWVxY2xpc2NqZWpyMFgzMzc3YmRYVjFVbVMwdExTZE00NTUzU29qc0RBUUFVSEI3dDByODFtYzU2MmU1eXJ6NTQ4SGdDYzdnajJBQURBS2VPV2kwZHFkV2ErTTJRS0NqQXJ1bWVJN0hhN1RDYnZMVlFvcWFoVjVzRmlROXQ1WnlXMStreDJZYmtxYWl5R3RnbG54bnU4dG82NmF2SWdwY1QzMFB4MzF4b09Bamx3dUZ5LytFdTY1czJhb3BFRG9qczh6dVo5UCtpcEQ5WTNPV3drSWpSUXY3dDJ2TWFkNGY2ZnphWGpVblRwdUpRbTdmZStzdHdRN04xOXhXajE2ZEZ5Q0R2dm4yc013ZDZ0RjQvUWdIamZtWVhtTFJWMXh6NG5mT2xVWE9sWStIVGRkZGZwbFZkZWNiWWRPWEpFbXpadGNtdGZ1NGtUSjJyZXZIa2VxZWwzdi91ZE5tN2M2SkcrT3VLUlJ4NXgrZDUvLy92ZmV2WFZWNTNYWVdGaFdyeDRzVmUvVmdPQUx5TFlBd0FBcDR5RXFIRE5tSkNpcGQvbjZJcUpLWnA1OWhucUdlN2VESkRPc0h4THJod25MUnNOOERmcC9OR3RMOFBkc3IvSWNHMDIrU2wxVUV4bmxOZGhJd2RFNitXN3AydnV3dTkwNEhDNXM3MnkxcW9IWDErcFI2NmJvS2tqK3JhcmI3dmRvYmZUZCtqOWIzY1ovZ3dsNll5K3ZmVG9EWk5ibmZtSTdxdXkvdGpNeTBnZkMvWWs2ZkxMTDllaVJZdDA5T2hSblhQT09abzFhNWFTa2xvUDYwOEZGb3RGV1ZsWkxiN2V2MzkvQlFVRnVkUlg0MzVHamh4SnFBY0E3VUN3QndBQXVzd0gzKzdXRnhrSE9uVU1TNE5kZ2Y0bXJjN00xK3JNL0U0YjUrVjdwaXNpMUxVZllML2NlTkJ3ZmM3SWZtMCt1Mm1mTWRnYlBUQkdZU0hkZDlsWlRLOHdQWC9IZVpyLzdscDl2L2NIWjN0NFNJQlNPakI3TGIrNFVrdlc3V3NTNmwwMWFaRHVtREdxUzA0OTdnNEhscHlLS3V1TEZXUU9VNERaKytHN3V3SURBL1hBQXc4b09qcGFBd1lNOEhZNVhhYW9xRWgzMzMxM2k2Ky8rdXFyR2pqUXRjTno5dXd4SHNBemF0U29EdFVHQUtjcmdqMEFBTkJseXF2cmRmaG9kWmVNMVhnWnE2YzFQcmloSlR0emlwVmJWR0ZvdTJ4ODYwRkFkWjNWRUk1SjB0a2oyemZqclN1RkJnZm85emROMVhNZmJkRFhtM01WR3VTdnAyK2Vwb1NvOEhiMzJTOG1Vbis0OVd3OStQcEtWZGRaRlJZY29BZCtuS1pwUHZEbmdkWlYxQmNyTXRqM1p1c2ROMzU4NTUxaVhGRlJvY3JLU3VkMWVIaTRldlRvMFduamRiWHE2bXJsNXh2LzQ0VmdEd0RhaDJBUEFBQ2dFeldlclpjVUU5bm1ubk5yZHVhcndYWmlJM3lUeVU5VGhpZDJTbjJlWmphYjlORE04WW9JQ2RTVTRZa2FsTmp4QXorRzlPMnRwMitacG45OGxha0hmcHptMFFNNW11Tm9ORDJRK1hxZG82eXVVRDJDWTcxZFJyT1dMRm1pSlV1V2RLaVBTWk1tNmRaYmIyM1hzNHNXTGRLSEgzN292TDdxcXF0MHp6MzNkS2llN3FUeE10eVFrQkFOSGp6WVM5VUFnRzhqMkFNQUFPZ2tsVFgxV3I3RmVCcnVaZVBhWHJaMzhzbStraFFhNUsrRnkzYTAra3hXWHFuaCt0Q1JTdjNsMDAwdVZuck1KV2tETk5nRFFaeWZuNS91dm5KTWgvczUyZENrS0QxM1c4ZE83SFNkTWNvem1ZajJPc1BSbWp5TmlEM2YyMlUwcTZ5c1REazVPUjNxdzlVbHFjMXBFaTUzaytYZ2ZmcjAwZjMzMzkvaTYvSHhyaDFpMHpqWUd6NThPUHZyQVVBN0Vld0JBSUF1Yzh2Rkl6VHJnbUZ0M3ZmZU43djB3YmNuOWw4YU96aFdqOTB3eWVQMWJNcytvamx2Zldkb2UvcVdhUnJlUDZyTlowT0NBdHE4NTh1TkIxVnZ0Um5henVqWHU5Vm5tbHVHVzFWcjFaSzErOXNjNzJURjViVnVQek9pZjU4bXdaNjF3YWJmL0gyRlcvMjRxdkVTNVlYTGR1alR0ZnM4UHM2TUNTbTZNRFhaNWZzYmh5cW1iaEtxbkVvc0RiV3FzVmFvVjBpQ3QwdnBsaHAvREhZWHdjSEJHamR1WEp2M1pXVmxhZVhLbFMyK25wR1JZYml1cXFyUzY2Ky83bktweVB0dkFBQWdBRWxFUVZRZFU2Wk0wZENoUTEyK0h3Qk9aUVI3QUFDZ3l3VDRtMTA2N0dCa2NyUSswSWxnTHl2dnFFdEJtcnR5ZnFnMFhKdjhwQkhKZlJRYzJQRnZrZXgydTVhc2N5OVlrNlJWMi9NTXkzQzl6ZUdRZHVTVWRNbFllY1ZWeWl1dThuaS80ODZJYyt0K2UrTmdqeGw3SGxkY2MydzJYTy9RN2huc21jMW1CUVM0OXpYSGFyVjZiUHp1T21QUFZkbloyVnEwYUpITDkrL2V2VnU3ZCs5MitmN1kyRmlDUFFENEg0STlBQURRN1F4Tk1zNXFxNnkxS3IrNFVvbDlJanc2enA2OG80YnJsUGllSGduMUpHbFZacjRLMjNGUVNIdkNRTGpuMzZ1eVZGeFIyK0xyUldVMWh1dTMwM2ZJMzl6eU1zSHNIOG9OMXgrdHpsSmtDNmNlcDhUM2NHdjI0S21xc09yWTZkZ3g0ZDN6Uk5tZi9leG4rdG5QZnVieS9VdVhMdFZ6enoxbmFFdE5UVzMzK0RhYmNhWXZ5MVFCQUMwaDJBTUFBTjFPUkdpUStzZEdLdWVIRTBzMXQyVWY4WGl3dHpQWE9CTnRtQXRMY0YzMS9qZTczSDVtVjI2Sjl1WWI5OHE3Lzhkak5XWmdUSnZQZnJwMnZ6NWFkV0xmcXVIOW8vVGJhOTA3dGJObmVIQ1ROajgvdWJRMDJSVS9sTldvdUx6bFFLMXZuM0QxQ0dzK0VPdUltSjZoaHV1bG13N3F3T0h5RnU1dTZwTTE3aTBQWHZwOXkzdXpUUjJlU0xBbnFhQml0MEw4STlVejJMM1psTjFSWldXbFhudnROVVBiaUJFamRORkZGN1c3VDd2ZE9HdVhZQThBMEJLQ1BRQUEwQzJOUHlQT0VPeXQyM1ZZbDQ1TDhWai9PVCtVTndtWnhnN3l6QW1kRy9ZYzFuNDNncVBqR3U4dkZ4a2FxQXRUazF1ZExYWmNlSWh4MldCZ2dGbHh2Y1BkcnFHeEFIK3ovbnhYeHc0NGNEZ2MrblR0UHIzMnhUWm5XNkMvU2IwalF3eXpHbWRkTUZ6VFJ2WjE2ZjJGYjh1djJLT2tuaU84WFlaSHZQNzY2eW92UC9INWJqYWJkZSs5OTNabytXempHWHRtYzl0YkdIUm5sMTEybWU2ODg4NTJQLytQZi94RG4zenlpUWNyQW9CVEI4RWVBQUNudUdwTHFlb2FxaFFaRkswR3UwVU5kb3RzZHFzYUhGWTEyQ3l5T2F4cXNGdVB0WjM4dXJQdFdIdFhtM2htZ3Y2MThzUU10RTM3aW1SdHNMbTBSNThyTm1RVkdxNEQvRTFLSGV5WllPK2ZYN3MvVzYrc3FrNHJ0eHRQdzcwZ3RiL1BoMXhISzJyMTNFY2J0REhyeElFZzRTRUJlbUxXRlAxNzlkNG15NVdmKzljRzdjazdxa3ZUQnVqaXRPUm1aeEYyVkVSSW9DSkNXdGcvemM5UGxUVW5QdDVOSmorRkJiWCtMWE90eFdiWUZ6RXNPRUF0YmNzWDF0SzRweEdidlVHRmxmczFJdlpjYjVmU1lidDI3ZElYWDN4aGFQdkpUMzZpNU9TT3pjbzgxWUk5ZjM5L2hZU0VkT2g1QUVEeitBb0pBSUNQc2RycVZGS1RwOUxhQXBYV0hsYVY1YWhxclpXcWE2aHE5SHVsTExZNmI1ZmJic1A3UnlrOEpFQlZ0Y2MycEsrek5HaGpWcUVtRFV2MFNQL3JkeHVEdlpFZU9qUmp6WTU4N2NwMS83Q0pUOWJzazdYQnVQeHV4bmpQelZEMGh0V1plWHArOGZlcU9Da29pKzBWcXFkdW5xYWttRWo5ZS9WZXcvMUxOK1ZvNC84QzE5ZS8zSzQzbDJacTB0QUV6WmlRb3RSQk1SNWJqcmpnOXBZRHBRT0h5M1RIQytuTzY3TUdST3ZaMjg1cHRiOTUvMXlqMVR2eW5kZlAzM0d1QnNUMzdIaWhwNmdEcGQ5TGNxaHZqN1pQeU83TzZ1cnF0R0RCQWtOYmJHeXNicmpoaGc3MzNmZ2dEazhGVzh1WEw5Zm16WnVkMXhiTGljL05nd2NQNm85Ly9HT1RaK3JyNjUxdmw1YVdObnZQY1NhVFNiTm56L1pJclFBQTF4RHNBUURRRFZWWmpxcTB0a0JIYXdxTy9WNWJvTkthWTcvWFdOMWY0dW1MekdhVHpoblpUNTluSEhDMmZibnhvRWVDdlpLS1dtMDlVR1JvbXpxaWI0Zjd0ZHZ0ZWl0OWg5dlBWVlRYYS9GM3hwQXJkVkNNa21JaU8xeVROK3d2S05WclgyelRwbjNHUCtQUkEyTTA5L3FKaW14aEg3M0dnYWpON3REcUhmbGF2U05mc2IxQ2RlbTRBYm9rYllDaUl0cy84NmZOMmcrWEdhNzdSbnQyWDBkSW1ZWGZLTmcvUXYwaWZYc3A3b3N2dnFqYzNGem50Y2xrMGtNUFBhVGc0STdQTWowNWNKTThGK3p0MkxGRFgzNzVaYk92RlJjWHQvamFjZFhWMWEzZTQyNnd0M2Z2WHVYbG5aaXBmT2FaWnlvK1B0N2w1d0VBQkhzQUFIaU5RM2FWMWg1V2NYV3VqbFFmMUpIcVhCMnB6bEZ4ZGE0c3RwWVBHRGlkWEp5V2JBajIxdTgrckxLcXVnNHZ6L3g2YzY0Y2poUFgvbWFUemgzVnIwTjlTbEw2cGx4bEY3b2Z2SDZ3WXJkcTZ4c01iVmRQSHRUaGVycGFjWG1OM2x5YXFmUk5PWVkvWDBuNjhkVEJ1dTNTVVRLM3NyVDQzcXRURlJVWm9zL1c3OWZxSGZtR0dZdy9sTmJvcmFVN3REQjloeVlPVGRDTThTbEtHeExyOFVNRjF1OCtiTGh1ZkVJek9zWm1iOUR1STZzMXZ0L1ZNcGw4ZDNucDBxVkxsWjZlYm1pNzdycnJOSExrU0kvMDN6allDd3dNOUVpLzNjMlhYMzZwSlV1V09LOW56NTVOc0FjQWJpTFlBd0NnQ3h5dHlkTVBWZGtxcXM1MmhuYy9WQjFvKzhIVDNOQ2tLUFdManRDaEk1V1NqczNnK216OUFkMHd2V05MK0w3NlB0dHdQZUhNZUVXRWR1d0g1NW82cTk3NGNwdWg3YXlVYUIwNFhLYktXbXNMVDBtbGxYVmFzbmEvb1MwcEprSVRoeVowcUo2dVZGSlJxMC9XN05QSDMrMVZ2ZFc0TjFqUDhDRDk1aWZqTlA1TTEzNVlINVVTclZFcDBhcW9ydGRYM3gvVTV4a0hsRjljNVh6ZDdwRFc3Q3pRbXAwRml1MFZxc3ZHcGVpU3RHVDE5c0FzdnRMS09uMjNvOERRTmpxbDdST0oyeU0rS2x3TGJqK3h4TGRYSit3bDJCMnR5RjRvaTYxV2FZbFhlcnVVZHN2TnpkV0xMNzVvYUJzNmRLaHV2UEZHajQzUldjR2V5V1RxMUJOMmZYMHZRQUR3UlFSN0FBQjRXSzIxUW5ubE81VlhzVXY1NWJ0VlVMRkh0UTJWM2k3TFoxMDFhWkJlV25KaVQ2akZxN1AwazJsRDJyMGZYc2J1dzhvdE12NTlYRHkyZjRkcWxLUjNsdTlVYWRXSnZhajgvS1E3WjV5bEIxOWYwZXB6WDJ3NDBDUU11L2FjTXp0MG9tWlgyWmxUckkrLzI2ZFZtWG15MlIxTlhwOHlQRkgzWHAycVhoSHVoMWFSWVVINjZkbG42S2RubjZFdCs0djB5WnA5V3J1clFQYVR4dm1oOU5nTXdZWExkbWpLOEVSZE9XbWd6dXBBRVBmUHIzY2FEc0VZbFJLdDZKNmg3ZTZ2TmNHQi9oMnExZE0rMmZHTXl1cCthUHZHZHZMek04bHNNbXQveWZjNmU4QU42aEhjZmQ1M2Q1U1hsK3ZSUng4MTdEc1hFaEtpMy8zdWR4NE50ZXJxalB1amVtSjVyeVRkZmZmZHV2dnV1ejNTRndDZ2V5RFlBd0NnQXhyc0ZoVlU3RkYreGU1anY4cDNkZW9QeDZlalM5S1N0WERaRHVjQkRKVzFWbjIrL29CK1BHMUl1L3I3Y09VZXczVmluM0JOY0hFMldVdXlDOHUxdU5GQkVCZWxKbXRRWXE4Mm41MTU5aGs2VWxiclhISWMxeXRVNTQ5TzZsQTluYW5PMHFCVm1YbjZaTTArWmVXVk5udFBWR1NJN3JseXRFZjJMWlNPN2MwM2VtQ01pc3BxdEdUdFBuMlJjY0F3QzlKbWQyamw5anl0M0o2bnBKZ0lYVGx4a0M1TTdhL1FZTmRQb04yWlUyeFk5aTFKbDNlVHcwdU9WbmJ5MG55SHRMVXd2ZTM3UEdSbDlqdGFtZjFPbDQwM2MrUmpHaHB6ZG9mN3FhdXIweU9QUEtMOC9IeEQrL1RwMHoyK2ZMUzIxdmgzSGhyYU9RRnpXNzc5OWx2RFlSbDMzbm1uWnN5WTRaVmFBQUROSTlnREFNQU5ka2VERHBYdlZQYlJUVHB3ZEpQeUszYkw3ckMxL1NEYUxTalFYMWRQSHF5RnkwNGNTdkhlTjd0MGNWcXl3a1BjVzU2MlBmdUl0aDQ0WW1qNzhkVEJIVnFhWnJmYjljZVBOaGhtckFVSG1uWEx4YTRkREJEZ2I5WjkxNHpWb0lTZWV2SFRUZnI1aFNQazM4bytkTjVRWFd2UnV0Mkh0U296WHh2MkhKYWwwZW05eHdYNG0vVGpxVU4wM2JsbnVoV3F1U3FtWjZqKzM2V2pOT3VDNFZxK0pWZUx2OXZiWkUvRDNLSkt2YlJrczk3NGFyc3VTazNXVlpNR3FsOGJoNUNVVmRYcDkrK3ZOOHdHN0JjZG9YTkdlU2FZN0FpNzNhSE1nOFdHTm85L2ZQZzVKSFhkREZGL1U2REdKbHl1NElEd1RoL0w1R2Z5eU9tN05wdE5Uenp4aFBiczJkUGtOWlBKcElhR0J2MzV6My9XMkxGamRkNTU1M1Y0dktxcUtzTzF0NEs5aG9ZR3crekJ4cWYxQWdDOGoyQVBBSUJXT0dSWFllVStIVGk2U2RsSE55dTNiTHVzOXZxMkg0UkgvV2pLSUgyOFpxOHEvemRycjZMR29yZlRkK2p1SzhlNDNJZkQ0ZENybjI4MXRQVU1EOUpGcWNrZHF1M0xqUWUxcDlITXRldk9IZXIybm0rWFR4eW94RDdoT2lzbHVrUDFlRkpXM2xFdFhMWlQzKy85d2JCRXRUR1R5VS9UUnlmcHBvdEdLTWFOcGF1ekxoeXVLeVlPZEY0UGlPdmgwbk9CQVdaZE1tNkFMaGszUUJ1ekN2WGh5ajNhM09nRTN0cjZCbjI2ZHA4K1hidFBhVU5pZGUwNVoycjB3S2JMUDJ2cXJIcmtyZFVxS3FzeHRQL2lpdEdkdWhlWkpGa2JiQ291cjFWWWNJQkNndndWNEc5Y3lsbFJYYS9Ydjl5dXZHSmp5QlBwWnFEZE5qL2RQdjVWMVRkVWU3amZFK3dPbTFZY1dLamM4a3cxMkMwcXJUdXM2ODU0c3RQRzg3VG5uMzllR1JrWnpiNVdWMWVudVhQbmF1UEdqVnE2ZEtscWFtbzZOS3ZOWnJPcHBNUjRRblJrcEcrZWtBMEE2SHdFZXdBQU5GSlNjK2gvUWQ0bUhTemR5djU0M1VCNFNLQnVPSCtZWHZsc2k3TnR5ZHA5dW5UY0FLWEU5M1NwajJXYmM1b3NIWjExd1hBRnRYT3Z2dU9TR3MwR1M0Nk4xRS9QYnQ4eTRUR0RZanRVaTZmMTdST2h2T0xLRmtNOWY3TkpGNHhKMG5YbkRWVkNsUHV6cndiRTlYQTV6R3RKMnBBNHBRMkowOTc4VW4yNFlvOVdadVlaWnQ1SjBzYXNIelIyY0d5VFlLK3lwbDRQdjdtNnljZkZ4V09UbFRZa3JrTjF1YUxPWXRPczUvN3J2RGI1SGR0N0w4RGZMTHZENFF5eVQyWTIrV2xnZ21zZjgrNklqeGpzOFQ0Yml3NUwxcCsvdTE1MlI0T3lpdGVwc3I1RUVVRlJuVDV1UjlqdGRyM3d3Z3Y2NnF1dldyem4yMisvZFI1MjRYQTQ5T2MvLzFtVmxaWDZ2Ly83djNhTmVlVElFVGthSFN2ZHExZmJ5L3JiYThHQ0JSbzZkS2dtVFpxazNyMDVCUm9BZkEzQkhnQUFjaWkzTEZPN2o2eldycUxWS3FzcjlIWkJhTVlWRTFQMDhYZFpLaXc5TnJQSzdwQ2VXWlNobCsrWjNtU21VMk5ISzJyMXluKzJHTnI2OWduWFplTUdkTGl1RWNsOWRFYmZYdHFUVnlxVHlVKy8rZW00TnV2eEZhSEJBWHJzaHNtNis2VmxzcDYwL0xaUGp4QmRQaUZGbDQxTGFkZkJHTWY5NnE5ZnE2VGl4REsvMmRlTWJYZWdOaml4bHg2NWZxSnVLYW5TdTh0M2Fkbm1IT2Z5Nk9nZUlicHEwaUREL1llS0tqUjM0WGVHRTNjbGFXQjhELzN5S3RkbmduWkVSR2lnZW9RRnFiejYyQ3hndTBPcXFXK1E2aHRhZk9hOHM1SVVFdVQ1WmM1ZElTSW9TaU5pejlPMnduUkpEbTNNWDZMelVtNzJkbGt0c3Rsc2V1YVpaL1R0dDkrMmV0OUZGMTJrOHZKeXJWcTF5dG4yeGh0dnFLYW1ScmZjY292YjR4WVdHdjhOQ2dnSVVNK2VuZzl6SlduZnZuMzY2cXV2OU5WWFgrbUZGMTdRNU1tVDlmampqM2ZLV00xcEhHRDZ3cUZCQU5EZEVPd0JBRTVMZGtlRERoemRwTjFIVm12M2tUV3F0alIvQ0FDNmp3Qi9zMzU1VmFvZWVXdTFzeTI3c0Z6LytDcFRkOHc0cTlWbi83VDRlOE5oQzVKMHg0eXpaUGJRWG1WWFRocWs1LzYxUVQrZE5rUkQrcm8zNDZXeXhpSnJROGYzYWF4dEZBWlpHK3c2V3RHK1F4ZDZSUVE3ZjhBZUVOZEQvKytTa1hwemFhWW1EMHZROU5IOWxUWWtUaVpUeDM0QWI3RFp0U2V2MURDN0xycUhlOHVYbXhNZkZhNWYvM1NjYnJ4Z21ONzdacGVXZnAraldSY01ieEsyMWx0dEtxc3lMcXVQNlJtcStiT21kSGdXcHp2NlJVYzRnNzIyOUkrTjFGMlh0LzZ4M3QyZEVUM3BmOEdldEt0b1ZiY045cXhXcTU1NDRnbXRYYnZXMEI0V0ZxYkpreWNyUGYzRVlTTW1rMGtQUC95dzVzMmJwM1hyMWpuYjMzLy9mZGxzTnQxMjIyMXVqVjFRVUdDNERnd00xQnR2dk9HOHZ1aWlpNVNVNUprRGRrNE9MUjBPaDZLajNkOEtZTnUyYmZyODg4OTE2NjIzS2liR3ZkT09HKy9aRnhEZ202RTFBSGdUd1I0QTRMUmh0ZGRwWC9HRy80VjUzOGxpNitTVEpydVI4TUJlcW11b2xyOHBVUDZtQUpuLzk3dS9LVkJtVTRBQ1RFRXkrWm1idkc0MkJUanYreTVua2JmZkRZMC9NMTRYak9tdlpadHpuRzBmcmNyUzhQNVJMWjdBdW5oMWx0YnZQbXhvTzNkVVAwMGNtdUN4dXM0ZTJWZWZydDJuV1JjTWQvdlpoOTljcGQySGpucXNsdU15RHhicjJxYythOWV6SDgyOVVqM0NncHpYUDVveVdEUEdwM2cwOENvOFdtMEk5Y3dtdjNZdDUyMUpiSzh3emI0bVRUZWNQMHhSemV4M09DaXhsNTYrWlpvZWZIMkY2aXcyeGZRTTFZTGJ6bEZNcnpDM3gycThWMkM4Rys5SDN6N2hUUTdIT0Zsb2tMLzZSVWRvMm9pK3VtcnlJQVYzWWVqWUdRWkZqWmVmVEhMSXJpUFZPYXF4bGlzMG9HUExzVHZEODg4LzN5VFVDd29LMHBOUFBxbXNyQ3hEc0NkSi92NytldlRSUnpWMzdseDkvLzMzenZZUFAveFFEUTBOdXV1dXUxd2VPek16MDNCZFhWMnRSWXRPZlAwZE1XS0V4NEs5RlN0V0dLN2JjL0RIbTIrK3Fjek1USzFldlZvelo4N1V0ZGRlNi9Leng1Y3dIeGNVRk5UQ25RQ0FsdmoyZHdZQUFMVEJJYnYybDJ6VXRzUHAybjNrdTFQcTRBcy9tUlFXMkZNUlFWSE9YK0dCVVlicmlLQW9oUVgwa3A5ZngyZW1kWWRnVHpwMnFNSEd2WVdHMlZiUExNclFDNzNEbSt3OTl2M2VRdjN0aTIyR3RwN2hRYnJIdzBzdGd3UDk5ZXl0WnlzdzROUllndHVZbjUrZngyZXhaZVVidzh6K3NaR2Rzb1E1dXBYRFBJWW1SZW5KbTZicXphOHlOZmRuazVvTkFGMXg4bDZCNjNZVjZJcEhQM2ErbGhMZlEzKzc5NklXbjMzZ0orUDBxNnRUWmJNN25FR25uNTlrTnBua2IvYnI5QU04dWxxZ09VVHhFWU5VVUprbFNjb3QyNjR6bzZkNnVhcW00dVBqRGRmKy92NTYvUEhITldMRUNHVmxaVFg3VEVCQWdPYk5tNmNISDN4UU8zZnVkTFl2WHJ5NFNYK3QyYkpsUzlzM2VjQzJiZHNNeTM3ajR1STBiSmg3SndpdlhidldHVVJhTEJhOTg4NDdxcW1wVVVwS2lrdlBsNVdWR2E2RGc5dS90QjhBVGxjRWV3Q0FVMUpoNVQ1dEswelg5c0t2VmVWankyeTdPckR6TlJHaGdmcnR0ZVAxdTMrczB2SHRtZXF0TnMxNWU3V2V2K05jeGZVK05sc3F1N0JjVDd5N3JzbEJDck4vTk5Zd0c4MVR3angrVW1uM3NHNVhnV0dHcEtma0Zoa1BwU212cnRlVDc2MXQ0ZTZPQ1E4TzFIM1hqRzMydGJOU1l2VG51ODd2bEhGZEZlQnYxdW0wQURFK2NyQXoyTXNwMjlZdGc3Mnp6ejViQ3hjdWxIUXNzSnM3ZDY3UzB0TGFmTzc0ckw3WnMyY3JKK2ZZNTgyRUNSTjA2YVdYNnIvLy9XOGJUMHY1K2ZrNmN1Ukl4NHAzMFJkZmZHRzR2dUNDQzl4NjNtS3g2SzkvL2F1aExTd3NUTmRkZDUzV3IxL3ZVaCtscGNaL256bThBd0RjUjdBSEFEaGxWRnRLdGZYd1VtMDluSzZpNm14dmwrTVNzMStBWWlOU0ZCOHhXQWtSUXhRZk9WZ3g0UU5rOWp1ZGZzeDMzOWpCY2ZyWitVUDF6dGU3bkczRjViWDY5ZDlYNkUrM242dGFTNE1lZkgyRnF1dU0remRkZjk1UVRSNmUyTlhsdG1ycThFUU5kUEZrMzlic0xTZzFuTzRhRlJtc2lXZTJiN2x4MEVrekR3OGRxZFNLYlhrZHJxOHRKUlYxblRaT3ovQ2dGb005ZEwyVFQrRE5LZDNXeXAzZTA3OS9meVVrSktpa3BFVHo1czNUMkxHdWYveEVSRVRvbVdlZTBiMzMzcXZSbzBmci92dnZsOW5zMm16VURSczJHSzZEZzRObE5wdFZYVjN0VnYxdHFhcXFNaHoySVVtWFhIS0pXMzI4Kys2N1RRNzZ1T21tbTF3KzZNUGhjQ2cvUDkvUUZoWFZ2VTlKQm9EdWlHQVBBT0RUR3V6MTJsbTBVdHNPcCt2QTBVMXl5TkgyUTE3aWJ3cFViSGlLRWlLSEtENWlzT0lqaGlnbWZJQk1mcWZtOHMzT2R1UDBZZHFWZTFUZjcvM0IyZlpEYVkxKy9mY1ZxclUwTkRrWVllemdXUDM4UXZlV21YV0ZhODg5MHlQOXZMdDhweUhZUzRxSkpNeEN0eFFUZm1LWjV1SEt2VjZzcEhYbm5YZWVVbE5UTldyVUtMZWY3ZE9uai83eWw3KzRQUVB0czgrTSsySk9tREJCVzdkdWRYdjh0aXhkdXRTd3YxMXFhcXBpWTJOZGZuN1hybDM2NElNUERHMHBLU202OHNvclhlNGpQei9mVUVOb2FLaDY5T2grK3kwQ1FIZEhzQWNBOEVtbHRZZTFMdmNqYlQyOFZQVzJHbStYMDBTQUtVaHhFWU9PQlhqL0MvSml3cEpQeTZXem5jVmtNbW51OVJNMSsyL2ZLcnV3M05sKytHalRtUzJERTN0cDd2VVRUN245eXVBWlJXVTF1dlZQWDNta0w1dmRicmpPTGl3MzdMblhVVy85K3BKMjd3WFlYVVNGR2crNkthbkphOUxXSGR4MDAwMGRlcjV4cUJjZkg2L0preWM3cjg4ODB4anFiOTI2MWJsODk3aHAwNmE1Rk93Tkd6Wk1nWUVudGdPSWk0dHI4VjY3M2E2UFB6WitURjUyMldWdGpuRmNUVTJObm5ubUdkbFArbGdQQ0FqUWIzLzdXN2UreHU3WXNjTndQWERnUU9kcDNBQUExeEhzQVFCOGlFTjdpOWNySSs4VDdTdlowUGJ0WGNoUEp2WHRNVlFwdmNkcVlOUlk5WTBjUm9qWEJjSkNBdlg3bTZicWwzLzlXaVVWZGMzZWt4UVRxYWR2bVhiSzdvSFgyWDQwWmJBdW4rRGFSdml1c05rZHV1dkZkQldXTmgvSUIvcWI5TWZiejFYLzJFaVBqZGxXV0dDMzIxVm5hZkRZZUNkek9PVFJ2aHZ2R2VtTFFnTjZLTkFjS3N2Ly9sT210TGFnV3daN25qWmh3Z1JObURDaHhkZVhMRmxpdUE0SkNkSDQ4ZU5kNnZ2R0cyOXMwbWExV2hVUTBIUmJoMVdyVmhtVzBQYnAwMGRUcDdxK3orRWYvdkFIRlJRVUdOcHV1KzAyRFJnd3dPVStKR25kdW5XRzY4R0RCN2R3SndDZ05RUjdBSUJ1ejJLcjBhYjgvMnBEM2ljNldsdlE5Z05kcEhkSXd2K0N2RFNsOUU1Vm9MbmwwemZSZWZ6TkppWDJpV2d4MkR1amJ5OEZuNktuMVhZRmY3TkovbWJQaGRSZlpCeG9FdW9OVHV5bHZmbkhsaEZiR3V6Nnc0Y1pldW51NllTeHA3RFk4QUU2Vkg1c3hsWjMrcnJ1TGJ0MzcyNnk1OTJNR1RNVUV0TCsyWmx2di8yMnNyS3lkT1dWVjJyaXhJbnk5L2VYdytIUW9rWEdFODZ2dXVvcWwvY0EvUGpqajV1RWVtbHBhYnI2NnF2ZHFxMjZ1cnJKZm9ManhvMXpxdzhBd0RFRWV3Q0FidXRvVFo3VzVuNmtiWVhwc3RpYUQyMjZVckIvdUZKNnB5cWw5MWdOaWhxbkhzR3U3MGVFenJGOFM2NWUrblNUS211dExkNlR2aWxITzNOTGRPL1ZxUm96aUw4emI2cXNxZGZDWmNibGQ1T0hKZWlYVjQzUi8zdCtxZk93azd6aUtqMjlLRU9QM3pqWm82RmlTNElEL1RWNVdQc09HbW1zdEtwZXUzSkxuTmVoUWY0YVBUREdJMzFMeG9OTmZGbFVhRjluc0ZkZSswTWJkNS9hN0hhN1huamhCVGtjSjJaam1zMW1YWFBOTlIzcXQ2YW1ScHMzYjlibXpac1ZFUkdoKys2N1QzNStmdHE3OThTK2hrRkJRWm94WTRiTGZUWU85UklURS9Yd3d3Kzd2WVQyaXkrK1VIMzlpWDFRVFNhVGhnM3JmbnVnQW9BdklOZ0RBSFE3QlJWN3RDSjdvYktLMTdWOWN5Y3krWm5WcjhkdzUvTGFoTWd6NUNlVzEzWUhCd3ZMOWRLU3pkcDY0SWhMOStjWFYrbkIxMWRxeXZCRTNYYnBTQ1gyaWVqa0N0R1kzVzdYMHg5a05KbFpPZXVDNGVyVEkxUjNYWDZXRm55MDBkbStmdmRoUGZIdVdzMzkyYVJPRC9kNmhnZHIzcXdwSHVscjNhNEN6WDM3TytkMVhPOHdqL1Y5S3VrVmNpSklyYWd2OW1JbDN2ZnBwNTlxMzc1OWhyWUxMN3hRMGRIUkhlcjM1Sk4wS3lzclZWWlcxbVM1NzR3Wk14UVIwZkxYdzdTME5EMy8vUFA2NG9zdmxKNmVibmd0TEN4TVR6enhSS3ZQTjZlcXFxckp3UnQydTEzMzNIT1A3cnZ2dm5ZZFZnSUFwek9DUFFCQXQ1RmR1bG1yc3Q5UmR1a1dyOVhRSnpSSkE2UEdLcVgzV0Ezb05VWUI1bUN2MVlLbWlzcHF0REI5aDlJMzV6UzcxNWpKNUtmL08rZE03VDVVb2szN2lwcTgvdDJPZkszZFZhRHBvNVAwcy9PSEV2QjFvWDk4bGFrTldZV0d0a3ZTa2pVd29hY2s2ZUswQWRwNjRJalNONTA0UEdETnpnTE5lMmVOSHJsdW9vSUQrYmIxVk5JaitFUm9WWGthQjN0NzkrN1ZQLzd4RDBOYmVIaTRicjMxMWc3M1hWRlJZYmp1MDZlUEhucm9JYjMzM250YXZYcTFBZ0lDTkhQbXpGYjc2Tm16cDc3ODhzc21vWjdaYk5aamp6Mm1mdjM2TmZ0Y3IxNjlOSHo0Y09kMVFzS0pJUGN2Zi9sTGs5b2s2ZENoUTNyZ2dRZDA0WVVYNm80NzdqQ2NrQnNYRjJmb0x5b3FxdFc2QWVCMHduZElBQUN2eXlwZXExWFo3eXF2WWxlWGp4MGEwTU81dkhad253a0tEK3pkOWtQb2NvVkhxL1hoeXQzNmN1TkJXUnZzemQ0VDJ5dFVEODBjcjVFRG9tVzMyN1ZveFI0dFhMWlREVGJqL1hhN1ErbWJjclJzYzQ0bURVM1FOVk1INjZ3VXp5MlZoSkhENGRCZi83TkZuNnd4emtqcUZ4Mmh1NjhjWTJpYmZjMVlGWlhWR0daaXJ0dDFXSGUvdEV5UDNUQlpTVEdlTzFBRDNuWHlWZ1lWOWE3TnZEM1ZGQlVWYWM2Y09hcXJNODVpdmVXV1c5U3paODhPOTE5V1ZtYTRqbzZPMXVEQmcvWFlZNDhwS3l0TFdWbFpyUVprRG9kRHI3NzZxaFl2WG14b041dk5tanQzcnNhTUdkUENrOUw0OGVPYlBmampYLy82bDVZdlg5NXEzZW5wNlZxM2JwM3V1T01PWFh6eHhaS083UU40MVZWWHRmb2NBSnl1Q1BZQUFGN2hrRjA3ZjFpcFZRZmYxUTlWQjdwMGJMT2Z2ODZJbnFMVWhFczFNQ3BOa250N0E2SHJaT1VkMWI5WForbmJyWWZVMG1HZ0pwT2ZycDQwU0RkZlBNSTVxOHRrTXVtNjg0WnEwdEFFL2ZIZkc3WDcwTkVtenprY3gyYUVyZGxab0FGeFBYUkpXckl1VEUxV1JDZ0hObmhLZFoxVmYvcjNScTNjbm1kb0R3b3c2NUhySmpTWmhSZmdiOWJqTjA3V0E2OTlxd09IeTUzdHVVV1Z1dnVsWmZyRkZhTjFTZG9BdC9melF2Y1RlZEtNdmZLNnByTnJUM1hWMWRXYU0yZU9qaDQxZm0wYU0yYU1XM3ZldGFhMHROUndmZkxTM2lGRGhtaklrQ0V0UGx0Wldha0ZDeFpvelpvMWhuYVR5YVE1Yytab3loVDNsNWN2WHJ4WXI3MzJtcUV0UER4Y00yZk8xSHZ2dldjSU9JK1AvL1hYWCt1KysrNHp6UGdEQUJnUjdBRUF1dHllSTkvcDYvMXY2RWgxVHRzM2UxQk1XTExHSkZ5bXMrSXZWRWdBTTMrNksydURUU3UzNStuVHRmc05oeEEwNTZ5VWFOMTErVmthbU5DcjJkZVQ0M3JvaGJ2TzA1Y2JEK3JOcFprcXE2cHY5cjdzd25LOTh0bFd2ZjdsZGswOE0xN25qMDdTK0RQaUZYaUtIRlRnRGV0M0YralBIMjlTY1htdG9UMG93S3duYjVyYTR0OVplRWlnL25USGVYcHM0WGVHbVh0MUZwdis5Ty92OWZuNkEvcmxWYWs2b3gremEzMVp6NkE0NTl0MmgwMTFEVlVLOWcvM1lrVmQ1L2hNdmV6c2JFTjdURXlNSG5ua0VabE1IZDlUMG1hekdZSzl3TUJBbDJjQjd0eTVVNy8vL2U5VlZHUU1YQU1DQXZUd3d3OXI2dFNwYnRWaXRWcjE2cXV2TnRuZlQ1SWVlT0FCVFowNlZlZWNjNDRXTEZpZzdkdTNHMTdmdkhtemJydnROczJhTlVzLy9lbFBQZkpuQXdDbkdvSTlBRUNYeVN2ZnFmL3UrWXNLS3JPNmJNd2djNmhHeEoybk1RbVhLakZ5YUplTkMvZGw1UjNWVjk4ZjFQSXR1YXBxNVpSYlNlb2ZHNm1iTHhxaEtjTVQyK3pYWkRMcHN2RXBPbWRrWDMyd1lyYytXYk5mZFphR1p1KzFOdGkxS2pOZnF6THpGUnJrcjBuREVqUmxXS0xHblJISEhtOHUybDlRcG5lVzc5VHF6UHdtcndVSCt1djNOMDNWcUpUV0R3VUlDdzdRMDdkTTB4OCt6TkNLYmNiWmZudnlTblhQeTE5cjZvaEUvV1RxRUExUDd1UFIrdEUxVENhelFnSWlWV3M5dHRkYXRhWHN0QWoyOXV6Wm83bHo1emFaVFJjVUZLUjU4K1laOXBVN3ptdzIvZ2REZVhsNWt5N1cvMklBQUNBQVNVUkJWSHNhTzNqd29PejJFOXNReE1YRnRYTDNNVGFiVFI5KytLSGVldXN0dzdPU0ZCa1pxZm56NXh2MnVYUEZnUU1IOU54enp6VTVIRVNTYnI3NVptZEltSkNRb0QvKzhZLzY1Sk5QOU1ZYmJ4aE96TFZZTEhyOTlkZTFjdVZLL2VZM3YxRnljckpiTlFEQXFZN3ZVQUVBbmE2bzZvRFM5NzJtZlNVYnVtek1wSjRqTlNiaFVvMklQVmYrcHFBdUd4ZnV5Uyt1MURkYkQrbWJyWWVVVzlSME0vWEdFdnVFNjhicHczVGVXZjNjbnJrUkZoS29XeThacFI5UEhhTDN2OW10ejlidmw2V0YvZm9rcWFhK1FWOXZ6dFhYbTNNVjRHOVM2cUJZalQ4alR1T0d4Q2srNnRRUElOemhjRGkwTGZ1SVBscVZwWFc3RGpkN1QxSk1wT1pjUDFFRDRwb0dGODBKOERkcnp2V1ROR2JnQWIzNitkWW1ZZXpxekh5dHpzelgwS1FvWFRvdVdWT0dKU295ekxYUDlUcExneHlPRnRaMmQ1Q2x3V2E0ZGppazJ2cldnK3FPTUp0TVBqdXpORHl3MTBuQlhxbWlRdnQ2dWFMT1k3ZmJ0V1RKRXYzOTczK1h4V0l4dkJZY0hLd25uM3hTZ3dZTmF2YlpzTEF3bFpTY21MMjhkZXRXNTk1ekxmbjQ0NC8vUDN0M0hoNWxmZS8vL3pVejJUZXlFTWdDV1FqN3ZpaklKbTY0UUFWUmNaZHE2K2s1dGZYM3JkVWVqOWJXZXF5MVBiWjZUcTNWMmxLMUxuVkR3QjIzZ2xBVWxIMWZBaVFra0pBOUlldGtabjUvVUVQR0FNazltWHZXNStPNnpuWE5UTzczUGE5enZsL1J2UGg4N28vYisrenNNLzhseU5hdFcvWEVFMC9vMEtGRFhYNDJZTUFBUGZ6d3c0YTJ3elkyTnVxbGwxN1NtMisrS1lmRDBlWG5OOTU0bzI2NDRRYTN6eXdXaXhZc1dLQXBVNmJvMFVjZjFmYnQyOTErdm5mdlh0MSsrKzI2NmFhYmRPMjExM1lwUEFFZ1hGSHNBUUJNVTl0OFZKOFVMdGIyOG4vNDVQc1NvbEkwTHZOaVRjeWVxOVRZN2xkeXdUOE9sZFhwbnp0S3RXWkhxZllmcWUxK1FGSkJaaDlkZi80SXpSeWQzZXV0V01rSk1mcis1ZU4xL2ZuRHRXenRmaTMvZkgrM0t3VHQ3VTZ0MjMxVTYzYWZLSzJ5MGhMMGk1dW45YmlrQ2tVdWwwdUZSMnIxNlpaaS9XUEw0UzViYmp1N1pGS2VmamgvZ2tlckh1ZE9HYVR4QmVuNm45ZS8xTTZpcmx1emR4VlhhVmR4bGY3M3pRMGFYOUJQMDBabWEzUmVtdkl6K3B6Mi82L2M4TWc3YXVqbS84Mjk1V0JabmVZOXNNeTArMDhabnFsZjNtSnNhMlNnU0loSzdYZ2tRMk5iei80c0NFYUZoWVY2L1BISHRXZlBuaTQvaTRtSjBjTVBQNnl4WThlZWRqNHZMMC9GeGNVZDd6LysrR1BsNU9UbzRvc3ZWbXJxeVMzcGRydGRwYVdsV3JwMHFWYXNXT0YyanlGRGhwenkzdFhWMVhybW1XZjB5U2VmblBMbjU1NTdydTY4ODA0bEpQVHNMek9hbTV1MWZQbHl2ZmJhYTJwb2FPanljNXZOcGp2dXVPT016eEhNeXNyU1k0ODlwcVZMbDJyeDRzVnVSYWpkYnRlenp6NnJ0V3ZYNnA1NzdqbnRxYndBRUU0bzlnQUFYdGZZVnFOL0hIaE9tNDY4SjZmcjlDdWl2TUZxc1dwdzJoUk56THBNUS90T2xjWEM4M2NDbGN2bDByMS9YYTBOKzhwN1BETjVXSWF1bkRGRWs0WjB2NDNNcU9TRUdOMXk4V2hkZDk1d2ZiamhrSlovWHRpalZZTmY1d3EzVXMvaGNLcjRXTDIyRjFWcGMrRXhiVGxRb2JyR1V6K3o4R3VEczVMMXZUbGpOV0Z3L3pOZTE1M3N2b242dis5Zm9GVmJEMnZ4Qjl0MHRMcXh5elZPbDdSeC96RnQzSC9pdVdCeDBSRWFQakJWK1JsOWxOMDNRUVA2SmlxM1g1SlNrMko3bFFYZWt4QjlzcFJxdElkZXNWZGVYcTdYWG50Tjc3enpUcGV0cmRLSlorbzk4TUFEWnp6RVFwSm16Smloeno3N3JPTzl5K1hTNHNXTHRYanhZcmZ5K2xUZjhiVnp6ejNYN1gxMWRiVmVmLzExdmZQT08xMU81WlZPYkEyKy9mYmJOV2ZPbkRObSsxcGxaYVdXTDErdWQ5OTk5NVNGbmlSbFptYnEzbnZ2MVlnUjNUOFd3Mkt4Nk1vcnI5VEVpUlAxMEVNUHVSV2Iwb2t0emYveEgvK2gyMjY3VFZkY2NRVUg2Z0FJYXhSN0FBQ3ZjYnJhOWMraVY3VDY0TXV5TzgvOEMzOXZSVmdqTlNGcmptYmtYYStrNkRNL3J3dUJ3V0t4NkxaTHgyamJ3WW96Ym9HTmo0blU3SW01dW1MYVlHWDNUVFE5VjB4VWhPWk5IYXg1VXdkcjQ3NXl2Yk91VUovdk9xcDJ4Nmt6bmpVMFE5Ly8xbmpUY3dXQ3IvYVdhY1ZYaDNTb3ZFNkhLeHJrT04zUnhOK1FtUnF2UlJlTjBvVVRjcno2Qy9lc3NRTTFmVlMyM2wxM1FFdlg3bE5wNWZIVFh0dlUydTVXOUZtdEZqMTYyeXlLdlFDU0VOV3AyR3VyT2NPVndXWGZ2bjE2L2ZYWHRXclZxdE9XYldlZGRaYnV1KzgrSlNaMi8yZmNyRm16dEh6NWN1M1lzYVBMejg1VTVuMXQvdno1eXMzTmxYVGk0STVYWDMxVjc3Ly92dXoyVTY5YUhURmloTzYrKzI3bDVPUjBlKzhOR3pabytmTGxXcmR1M1dteldLMVd6WjgvWDdmZWVxdGlZNDM5ODVlWGw2Y25uM3hTVHp6eGhENzg4RU8zbjdXMXRlbnBwNS9XMkxGalZWQlFZT2krQUJCS0tQWUFBRjV4c0hxajN0NzltR3FhVC8xOExXK0pzc1hxN0FIek5DMzNHc1ZGOXV5RVB3U093ZGtwK244TEp1blIxN3MrYjNGRVRwcm1UaDZrV1dNSCtPMmdpb2xEK212aWtQNnFQZDZpanpZV2FjV0dReW9xUDdtS0x5TWxUdmRkTjFsV2EzaXNEaG5RTjFGcmQ1YWVzWWo5bXRWcTBlUmhHWnAzVG9IT0dwcGgyZ3FhQ0p0Vjg2Y04xcnlwQmZwcWI1bVdmMTZvTC9lV3lkbE42WGpOdVVNN0R1MjQ1S3g4TmJlZStnQ1ZZRE1vTTNoWGpvWmlzZGZXMXFaZi9lcFhLaWtwT2VYUFkySmlkTXN0dDJqQmdnVTlmcXlBMVdyVlF3ODlwTi8rOXJkYXUzWnRqN1BZYkRZdFhMaFF0OTU2YThkblgzenh4U2xQcDVXa2hJUUVmZmU3MzlYY3VYTjcvTTl2YTJ1clB2Lzg4OVArL095eno5WnR0OTJtUVlNRzlUajNOOFhFeE9nblAvbUp4bzhmcjkvLy92ZHVLd3l2dWVZYVNqMEFZWTlpRHdEUUszVXQ1WHAzOS85cFg5VTZVNzhuTmlKUlUzS3UxSlNCVjRiRnlZbWg3T0pKZWRwNnNFSXJ2anFrMU1RWVhUZ2hSeGRQekZOZUFHMXRUVTZJMGNKemgybmh1Y05VZUtSV0gyOHEwdXJ0SmZyWmpWT1ZHQmMraDdGa3BNYnJoZ3RHNkxrUHU2NFVraVNyUlJxVG42NnBJN0kwYzNTMitxWEUreXlieFdMUjJjTXlkZmF3VE5VZWI5SGFuVWUwWm51cE5oVWU2N0xhY21CNm9oWmRkUEkwejMrZk84NW5PWEY2Q2RFcEhhK2Iycm8vNlRVWVJFVkY2Y0VISDlRZGQ5eWhwcVltdDU5Tm56NWRQL2pCRDVTZWJueVZlV0ppb2g1ODhFRWRQSGhRWDMzMWxVcEtTdFRjM054bGxWeGtaS1FTRWhLVW41K3ZxVk9uS2lVbHhlM244K2JOMDZGRGgvVDIyMjkzZkdhMVdqVjc5bXpkZHR0dFNrNDI5aGRtMDZaTjA2SkZpL1Mzdi8zTjdmT3p6ejViTjl4d2cwYVBIbTN3ZjlQVG16MTd0b1lORzZhSEhucElodzRkVWtGQmdSWXRXdVMxK3dOQXNLTFlBd0I0cE4zWnBzOE92cUMxUmEvTDRUTHZJZlFKVWFtYWxydFFaMlhQVTZRdHhyVHZnVy9kTVcrQ3poczdVQk1IOXcvNDFXOEZXY2txeUVvTzJ6TG82aGxEOWU2NkE2cW9hNWJWYWxGdXZ5U055RW5WdUVIcG1qd3NVd214VWY2T3FPU0VHTTJaUEVoekpnOVNVNHRkMnc1VmFFZFJsYllmcXRTZXc5VzZZLzRFUlVad2dtYWdpZSswNnJySjNyUG5Xd2FEbkp3Yy9makhQOVl2Zi9sTFNkS0VDUk4wMDAwM25mR0FqSjdLejg5WGZuNStyKzV4KysyM2EvLysvZHExYTVkbXpacWxiMy83MjcwNmhPTEdHMi9VdG0zYnRIdjNibDF3d1FXYVAzOStyek9lVGs1T2p2N3doei9vcWFlZTB2ejU4eFVaR1duSzl3QkFNTEc0WEs2ZVBTd0ZBSUIvMlZHK1VoL3VlMXIxclJXbWZVZHlUSWFtNTEybkNabVh5bWJsUDl3RHdZT2ZYS2dIa3EvMWQ0eWcwOUxXcnM3L3VSVWRhZXYxeWI2K3R1ZHd0VnJ0RGcwZGtPSzNiZEtlY2pwZEFWOGUrOXVEdGEvcWdRdFBmU3FxbVk3VTc5R2Z2N3hka3BTUlVLQi9uL0tNenpPWWFjbVNKUm81Y21TUERvdnd0WXFLQ3RYWDEzdHRHMnREUTRNaUlpSU1QME1QQU5CN3dmVmZaZ0FBdjZwdUt0RmJ1MzZub3RxdHBuMUgzN2djemNpN1htTXpMdUtFVzRTRVlDdkNUbVhZd05UdUx3cFFsSHFCS3k0eXFlTjFLSzNZKzlwVlYxM2w3d2lubFo2ZTd0R1c0TlBweVNFZ0FBQnpCUDkvYVFJQVRPZDB0ZXV6Z3k5cDlhR1g1SFE1VFBtT3pNUWhtcGwzZzBiMG15bUpYOFFCSU5URlJwMHM5cHBEc05nREFNQVhLUFlBQUdkVWZyeFFTN1kvcklyR0lsUHVuNU04UmpQemJ0RGd0TW1tM0I4QUVKaWliZkU2OFJjNUx0bWRyV3AzdENuQzV2OW5OZ0lBRUV3bzlnQUFwK1IwdFd2VmdSZTBwdWhsT1YzTzdnY01HcHgydG1ibEw5S0FQaU85Zm04QVFIQ0lqK3lqUm51dEpLbTV2VjZKdHI1K1RnUUFRSENoMkFNQWRHSG1LcjMwK0Z6TkhmNGo1U2IzL25SQUFFQndpNDFNNmlqMm11ejFTb3ltMkFNQXdBaUtQUUJBQjRmTHJsVUgvcVovRnIzaTlWVjZVYlpZblRkb2tjNFplRFdIWWdBQUpFa0owU21xYkNxV3hIUDJBQUR3Qk1VZUFFQ1NkTFJocjVac2YxaFZUU1Zldi9mby9oZm9rcUhmVjBKVThKNnNDUUR3dnRoT0orTTJ0dFg2TVFrQUFNR0pZZzhBd3B4TFRxMDU5TEpXSG5qZTY2djAwdUlHNlBJUmQ3SHRGZ0J3U25HUmZUcGVzMklQQUFEaktQWUFJSXcxdHRYb3RhMi9VSEhkZHEvZU44b1dvMW41aTNST3p0V3lXbXhldlRjQUlIVEVkVnF4MTBTeEJ3Q0FZUlI3QUJDbUNxdS8wcHZiSC9iNkwxS2orcCtuUzRmK2dHMjNBSUJ1ZFY2eDEyU3Y4Mk1TQUFDQ0U4VWVBSVFacDZ0ZEgrNzdrOVlkZnRPcjkyWGJMUURBcU03UDJHTXJMZ0FBeGxIc0FVQVlxV2srb2xlM1BxRHk0d2U4ZHM4b1c0ek96YjlaVTNNV3N1MFdBR0JJWEZUbkZYc1Vld0FBR0VXeEJ3QmhZdlBSRlhwL3orL1Y1bWp4MmoxSDlwdWxTNGZlcnNUb3ZsNjdKd0FnZkxBVkZ3Q0EzcUhZQTRBUTUzRFo5ZGJPMzJscjJVZGV1MmRhM0FETkhmNGo1YWRNOE5vOUFRRGhKNDZ0dUFBQTlBckZIZ0NFc09OdFZYcDU4MDkxdEdHZjErNDVaZUFDWFR6a1AyUzE4SzhRQUVEdnVLM1lhNlBZQXdEQUtINHJBNEFRVlZ5N1ZhOXUvWVhYdGpiRlJTYnB5dEUvVlVIcVdWNjVINEpQWHR3Z2YwY0FZQUovL3JNZEhSRXZxeVZDVGxlN1doMk5jamp0c2xrai9aWUhBSUJnUTdFSEFDRm8zZUUzOWVHK3ArUjBPYjF5djd5VThicDY5UDJLajByeHl2MFFuSnFkYlNwejFDckRsdXp2S0FDODVHaDdqVnJVN3RjTUNWRXBxbSt0a0NRMTJtdVVGTjNQcjNrQUFBZ21GSHNBRUVJY1RydVc3dnkxZHBTdjlNcjlyQmFyemg5MHEyYmtYUy9KNHBWN0luaGxKQTVXV1dNTnhSNFFRc29jTmNwSUd1clhESjJMdmVPdDFSUjdBQUFZWVBWM0FBQ0FkOVMzVnVqUFg5N3V0Vkl2T2FhL2JqdjdTYzNJdTBHVWVwQ2tVZG1YNklDTyt6c0dBQzg2WUduUW1NeUwvWnFoODJydzQyMDFma3dDQUVEd29kZ0RnQkJRWEx0VlQ2Lzduc3FQSC9ESy9VYjFtNlh2bjdOWW1ZbitYY1dCd0RJa2JiS2lrZ1pxWFZ1aHY2TUE4SUsxclhzVm0xeWdRV21UL0pvaklUcTE0elhGSGdBQXhsRHNBVUNRMjNMMFF6MjM0UzQxMjN0L21tQ1VMVWJ6Ui82bnJoN3pjMFhaWXIyUURxSG1XNlArVTZXUkxuM1JzdGZmVVFEMHd0cVczU3FQanRDY0VULzJkeFFsZEY2eDExcnR4eVFBQUFRZm5yRUhBRUhzNC8xLzFqK0xYdkhLdmZvbkROSzFZeDlVU215V1YrNkgwSFhsV2YramQzZjhSbS9XYlZhK2twUmhTMUZtQkFlckFJSHVhSHVOeWh3MU9xQmF4U1lYYU1Hb24vZzdraVFwSWVya2lyMUdWdXdCQUdBSXhSNEFCQ0dIeTY0bDIzNnBYUlZydkhLL3FUbFg2NkxCL3lhcmhYOHRvR2ZtanJwSCt5dlhhMGZaeDFwZnYxc3hya2dkYW1TTExoQ284dUlIcThYWnBveWtJUnFmdVZBRmZ0NSsyNW43TS9aWXNRY0FnQkg4QmdjQVFhYWx2VUV2YnZvdmxkYnY3dlc5NGlLVGRPWG9uNm9nOVN3dkpFTzRHZHgzc2diM25lenZHQUNDWEVJMGgyY0FBT0FwaWowQUNDSjFMZVY2ZnVOZHFtaysydXQ3RmFSTzBvSlI5N3F0bEFBQXdOY1NvOUk2WGplMFZ2b3hDUUFBd1lkaUR3Q0N4TkdHdlhweDB6MXE2dVVoR1ZhTFRSY1dmRmZUY3EvMVVqSUFBRHlYSEpQWjhicTJwVnd1bDBzV2k4V1BpUUFBQ0I0VWV3QVFCUFpXZnE3WHR6Mm9kcWU5Vi9lSnRzWHI1b20vVVhiU0NDOGxBd0NnZDZ4V20ySWprOVJzcjVmTDVWU1R2WmJWNUFBQTlKRFYzd0VBQUdlMjZjajcrdnVXKzN0ZDZ2V0o3cWQvbS94SFNqMEFRTUJKaXU3YjhicSt0Y0tQU1FBQUNDNFVld0FRd0w0b1hxSzNkdjIyMS9mcG56QkkzNXZ5dE5MaUJuZ2hGUUFBM3RVbnBsL0g2N3FXWTM1TUFnQkFjR0VyTGdBRXFKVUhudE9xZ3kvMCtqNEZxV2ZwMm5FUEt0SWE0NFZVQUFCNFgxSjBlc2ZyK2haVzdBRUEwRk1VZXdBUWdGYnMvYU8rT0x5azEvY1psekZiODBmOXB5d3MwQVlBQkxDa21KUEZYbDBySy9ZQUFPZ3BpajBBQ0NndXZiWHJ0OXAwNUlOZTMrbkNndHMwSSs5NkwyUUNBTUJjck5nREFNQXpGSHNBRUNDY0xvZVdiSDlZTzQrdDZ0VjliSllJWFRYNmZvM29OOU5MeVFBQU1GZHliRWJINjlybU1qOG1BUUFndUZEc0FVQUFjRGp0ZW1Ycno3Vy9hbjJ2N2hOdGk5Zk5FMy9EeWJjQWdLQ1NFcHZaOGJxNnVkU1BTUUFBQ0M0VWV3RGdaM1pIaTE3Yy9GOHFydDNXcS92MGllNm5teWMreXNtM0FJQ2dreGpWVnhIV0tMVTcyOVJrcjFlTC9iaGlJaFA4SFFzQWdJREgwOVFCd0k5YUhZMzYyOGE3ZTEzcVpTWU8wYjlOL2lPbEhnQWdLRmtzRmlYSGROcU8yM0xVajJrQUFBZ2VGSHNBNENmTjlubzkrOVdQVkZLL3ExZjNLVWc5UzdlZTliK0tqMHJ4VWpJQUFId3ZOUzZyNDNWMTh4RS9KZ0VBSUhpd0ZSY0EvS0NsL2JpZTNmQWpWVFFXOWVvK0U3UG02RnNqN3BTRnY2Y0JBQVM1bE5oT3hWNFR4UjRBQUQxQnNRY0FQdWFTVTIvdCttMnZTNzNMaHQyaHlRT3U4RklxQUFEOEt6MCt0K04xWlMvL0hRa0FRTGlnMkFNQUgzdHI1MisxNjlocWorY3RzbWoreUo5b1hPWWxYa3dGQUlCL3BjZm5kTHl1YUNyMll4SUFBSUlIeFI0QStOQUhlNS9VNXFNclBKNjNXbXk2WnN3REdwWSszWXVwQUFEd3Y3NmRpejFXN0FFQTBDTThsQWtBZkdUTm9aZTE3dkNiSHM5SFdLTjAwL2hmVStvQkFFSlNYR1N5WWlPU0pFbDJSNHZxVzQvNU9SRUFBSUdQWWc4QWZHRHowUlg2cEhDeHgvUFJ0amg5ZStMdmxKODYwWXVwQUFBSUxHN2JjWSt6YWc4QWdPNVE3QUdBeVhhVS8wUExkLzZQeC9NeEVRbTZaZEpqR3RCbnBCZFRBUUFRZURwdnh5MDdYdWpISkFBQUJBZWVzUWNBSmlxcy9rcHY3dmlWeC9OUnRoamRNdWx4OVU4WTVNVlVBQUFFcG96RWdvN1hSK3IzK0RFSkFBREJnUlY3QUdDU3czVTc5TXFXKytWME9UMmFqN0JHNnVZSmoxTHFBUURDUm5iU2lJN1hwUlI3QUFCMGl4VjdBR0NDOHVPRmVuSFRQV3AzMmoyYXQxcXN1bjdjdzJ5L0JRQ0VsZjRKQmJKYWJISzZIS3ByS1ZkTCszSEZSQ1Q0TzlZcGJkbXlSZi80eHo4NjNvOFlNVUtYWEhLSjZkKzdZc1VLN2RxMXErUDkrZWVmcjNIanhubjllMnBxYXZUd3d3OXIxcXhabWpsenBwS1RrM3QxditMaVlyZmMvZnIxMDRRSkUzb2JFd0RDSHNVZUFIaFpUZk5SUGIveGJyVTVtajJhdDhpcWhXTWUwS0RVU1Y1T0JnQkFZTE5aSTVTVk9GUWw5U2NLb01OMU96UWtiWXFmVTUzYXdZTUg5ZTY3NzNhOGIyNXU5a214dDNIalJuMzY2YWNkNy9QeThrd3A5bGF0V3FVdFc3Wm95NVl0K3NNZi9xRHg0OGZyL3Z2dlYySmlva2YzMjdoeG81NTg4c21POTlPbVRhUFlBd0F2WUNzdUFIaFJRMnVsbnR0d3A1cnQ5UjdmNDZyUjkybDQrZ3d2cGdJQUlIaGs5em01SFpmbjdQbFA1L0xRNlhTcXJLek00MUlQQUdBZWlqMEE4SkptZTcyZTMzaVg2bHNyUEw3SDVjTi9yRkg5ei9kaUtnQUFnc3ZBUHFNNlhoZFdmZVhISk9HcnZMemNiZHVzSkYxMDBVVitTZ01BT0JPS1BRRHdnalpIazU3ZmVKZXFta284dnNlRkJkL1Z4T3k1WGt3RkFFRHdLVWc3cStQMTRib2RhckVmOTJPYThOVDUyWUZmbzlnRGdNQkVzUWNBdmVTU1UzL2Y4ak9WSHovZzhUMm01VnlqR1hrM2VERVZBQURCS1NZaVFkbEp3enZlSDZqWjRNYzA0ZW1ieGQ2WU1XT1VtWm5wcHpRQWdEUGg4QXdBNktVUDl6MnRReldiUFo2Zm1EVkhzNGY4dXhjVEFRQVEzSWIwbmFMUyt0MlNwUDFWNnpXeTN5eWZaM0E0SEdwcmF6dnR6OXZiMjd0YzM5enMyY0ZaUmpnY2ppNDV6dlM5VVZGUnN0bHNQYjUvY1hHeERoeHcvOHZLT1hQbXVMMnZyYTNWc1dQSE90NG5KQ1FvS3l1cng5OEJBUEFlaWowQTZJV3RaUi9waStJbEhzK1A2bitlTGgveFl5OG1BZ0FnK0ExT202eVZCNTZYSk8ycCtFSWEwYzJBQ1Zhc1dLSEhIMys4eDlldldyVktxMWF0TWpIUnFmM3BUMy9Tbi83MHA5UCsvTTQ3Nyt4U3pKM0oyMisvN2ZZK1BqNWVNMmZPZFB0czVjcVZYVTY0ZmZEQkIzdjhIUUFBNzJFckxnQjQ2RWo5YmkzZithakg4MFBTSnV1cVVUK1ZaUEZlS0FBQVFrQlc0akJGMitJbFNVMzJXcFhVN2ZCem92RFEyTmlvRlN0V3VIMDJlL1pzUlVkSCt5a1JBS0E3RkhzQTRJSGpiVlY2YWZOOWNyb2MzVjk4Q29OU0orcmFjZjh0aTRVL2hnRUErQ2FMeGFMUkdTZFBpZDk4OUVNL3Bna2Y3NzMzWHBkdHZmUG16Zk5UR2dCQVQ3QVZGd0FNY2pqdGVtblR2V3F5MTNrMFB5QnBoSzRmOTdCc2xrZ3ZKd01BSUhTTXo3eEVHMHJma1NSdExmdFlsdzc1Z1NKc1VUNzcvclMwTkkwZE8vYTBQNitzck5TUkkwYzYzaWNuSnlzbko4ZjBYTVhGeGFxdHJlMTRuNVdWcGI1OSs1NzIrclMwdEI3ZDErbDBhdG15Wlc2ZlRabzBTUU1IRHZRc3FBa3FLaXAwNU1nUmpSczN6dDlSQUNCZ1VPd0JnRUZ2N25oRVpjY0xQWnJ0bnpCSU4wOThWQkZXMy8xaUFnQkFNQnJRWjZUUzRnYXFxdW13N0k0VzdhNWNvOUg5TC9EWjkwK1pNa1ZUcGt3NTdjK1hMVnZtOXB5NWlSTW42dDU3N3pVOTF5T1BQS0pQUC8yMDQvMkNCUXQweFJWWDlQcStxMWV2ZGpzUVE1Slg3dXNwdTkydWZmdjJhZWZPbmRxMWE1ZDI3dHlweXNwS0RSOCtYRTg4OFlUZmNnRkFvS0hZQXdBRDFoeDZXVHVQZWZaZzdLVG9kQzJhK0tpaWJMRmVUZ1VBUUdpYWtIV0pQdDcvRjBuUytzUExmRnJzaFpzbFM5d1BBOHZKeVRsanNlbHRGUlVWMnJselowZVJ0Mi9mdmk0bkQwdmllWDhBOEEwVWV3RFFRNFZWWCtxVHdzVWV6VVpZbzNUVGhOOG9MakxaeTZrQUFBaGQ0ek12MDhmN0YwdHk2WERkRGhYVmJsRnVNdHN3dlczcjFxM2F0V3VYMjJjTEZ5NlV4V0xlQVY4MU5UVmFzbVJKUjVsWFdWblpvN21vS0hZOUFFQm5GSHNBMEFOVlRTVjZiZHN2UEo2L2VzelBsQjZmNjhWRUFBQ0V2dmlvWkkzSnVFRGJ5ajZSSkgxMjhDWGRQSUZpejV0Y0xwZWVlZVladDgrU2s1TjE0WVVYZXUwN0dob2EzSjVIS0VtN2R1M3FVaWIyQk1VZUFMaWoyQU9BYnJRNkd2WGlwbnZVNW1qeGFQNjhRZC9Xc0w3VHZKd0tBSUR3Y0Y3K3Q3V3Q3Rk5KTGgybzNxQWo5WHVVbFRUTTM3RkN4c3FWSzdWbnp4NjN6ekl5TWhRWjZma2hYeVVsSmRxeFkwZkgveFFYRnh1K1IxeGNuSVlORzZhMnRqYnQyTEdqNDNPMjRnS0FPNG85QURnRGw4dXBWN2I4WExVdFpSN05EK3M3VmJQeUYzazVGUUFBNFNNMUxsdmpNeS9XNXFNckpFbnY3djQvM1hiMms2WnVFL1hFOXUzYjljdGYvdEwwNy9Ga2xkdnAyTzEyL2ZXdmYrMzFmYXFxcXZUS0s2OW81ODZkMnJGamgrcnI2dzNmWStEQWdSbzVjcVJHamh5cEVTTkdLRGMzVjFhclZTKysrS0pic2RlYndoRUFRaEhGSGdDY3dRZDduOVNobXMwZXpXWWtGT2pxTVQvemNpSUFBTUxQZVlPK3JTMWxIOG5sY3VwSXd4NTlYdnk2cHVWZTQrOVlibzRkTzlibFZObEF0M3o1Y3BXVkdmdkx5OHJLU2hVVkZibDl0bWZQbmk2ci9ycVRscGFtU3krOXRLUElTMHhNUE9WMTN6eEFnNjI0QU9DT1lnOEFUbU5yMlVkYVg3TE1vOW00eUQ2NmNjSWppckN5WFFRQWdON3FFOU5mNStiZHFGVUhYNUFrZlZLNFdNUFRaeWcxTHN2UHlZSlhRME9EWG43NTVXNnZLeTB0MWFaTm03UjkrM1p0Mzc1ZDVlWGxocjhyS1NsSmlZbUpLaTB0N2ZoczJMQmh1dVdXVzdxZGRUZ2NidS9aaWdzQTdpajJBT0FVanRUdjF2S2RqM28wYTdYWWRPUDRYeWtoS3MzTHFRQUFDRi9uNXQyc3ZaVmY2R2pEUGpsZDdYcHA4NzM2emxuL3EvaW9GSDlIQzBwLys5dmYxTkRRME8xMXI3MzJtdDU3N3oxRDl4NDRjS0JHalJxbDBhTkhhK1RJa1JvNGNLQ1dMVnVtSjU5ODBuQk91OTN1OXA1aUR3RGNVZXdCd0RmVXR4N1RTNXZ2azlQbDZQN2lVNWcvOGlmS1NocnU1VlFBQUlRM3E5V21xMGYvWEg5Yzl4MDVuSFpWTjVmbytZMTM2VHVUZnErWXlBUi94OU9zV2JOMDExMTNtZjQ5di92ZDc3UnExYXBlM1dQYnRtMWF0cXhudXhMeTgvTzd2U1kxTlZXelo4L1dxRkdqTkdyVUtDVWxKZlVxWDJmZkxQYllpZ3NBN2lqMkFLQVRwOHVodjIrK1gwMzJPby9tcCtZczFOaU0yVjVPQlFBQUpDazFMa3ZYam5sUWY5OTZ2MXd1cHlvYWkvVDArdS9weWxIM0tTZDV0Rit6Mld3MnhjYkcrdVI3ZXFPbHBVV1BQdHJ6WFFsNWVYbHU3eE1URTVXVWxPUzJyWGI0OE9HNjdiYmJlcFhyZEw3NWpEMVc3QUdBTzZ1L0F3QkFJRmw1NERtVkhTLzBhTFlnOVN6Tkh2STlMeWNDQUFDZERlazdSZGVPK1VYSCs3cVdjajI3NGYvcDNkMy9xNXJtbzM1TUZoeisvT2MvNitoUjkvODdUWnc0OGJUWER4bzBTTE5temRJZGQ5eWhaNTU1Umt1V0xORVZWMXhoZHN3T0xTMHRidThwOWdEQUhTdjJBT0JmaW11M2FmV2g3aDhpZlNwcGNRTjB6ZGhmeU1MZmx3QUFZTHBoNmRPMWNNelA5ZnEyLys3NDdLdlN0L1ZWNmR2S1R4bXY0ZjFtS2lPaFFCbUpneFZsTTM4VlhiRFl2SG16M25yckxiZlA4dlB6ZGYzMTEydmp4bzJubkVsS1N0TDk5OS92aTNpbjFOcmE2dmFlWWc4QTNGSHNBWUNrbHZiamVuM2JneDdOUnR2aWROUDRYL09MQXdBQVBqU3kzeXg5OTZ3bjlQYXUzK2xZNDZHT3p3L1diTmJCbXMwZDc4ZG16TmFDVWYvbGo0Z0JwYm01V2IvOTdXL2RQck5hcmJyNzdydlYxdGJtcDFUZCsrYUt2WmlZR0Q4bEFZREFSTEVIQUpMZTNQNndqcmZWR0o2enlLcnJ4ajJrNU5oTUUxSUJBSUF6R2RCbnBMNS96bUo5VWZ5R05oMzVRTWNhRDNhNVptdlpSNXFaZjRQNnh1V1ltc1hoY0tpNXVkblU3L2o2ZXp4UlUxT2o4dkp5dDgrdXVlWWFEUjA2Vk51M2IvZEdORk0wTlRXNXZXZkZIZ0M0bzlnREVQWTJscjZyZlZYclBacTlkTmdQbEpjeTNzdUpBQUNBRWVma1hLMXpjcTVXVGZNUjdTaGZwZkxqaGFwdUt0V3h4b05Lajg4enZkU1RwRldyVnZYNnRGb3paV1ZsYWZqdzRkcTllN2NrYWZEZ3dWcTBhSkdmVTNYdm0yVXBLL1lBd0IzRkhvQ3dWdDFVb3ZmM1B1SFI3UEQwR1pvOHdIY1Bqd1lBQUdlV0VwdWxHWG5YK3p0R3dMcnd3Z3UxZS9kdXhjWEY2V2MvKzVraUl5UDlIYWxiZFhWMWJ1K1RrcEw4bEFRQUFoTlBlUWNRdGh3dXUxN1orbk8xTysyR1o1T2krMnJCcUh0TVNBVUFBR0NPODg4L1h6YWJUWGZkZFpleXNyTDhIYWRiVlZWVnFxbHhmMVJLYW1xcW45SUFRR0JpUURjWWNBQUFJQUJKUkVGVXhSNkFzUFhKL3Irb29ySEk4SnpWWXRVMVl4OVVsQzNPaEZRQUFDQVlaV1JrYU9USWthWi96ODZkTzFWV1Z1YlJiSjgrZmZTem4vMU0wNmRQOTNJcWN5eGZ2dHp0ZldKaUlpdjJBT0FiS1BZQWhLV0QxUnYxZWZFYkhzMmVOK2dXWlNjTjkzSWlBQUFRekVhT0hLbDc3NzNYOU85NTVKRkhQQzcySkFWY3FiZGl4UXJ0M2J0WGZmcjBVVkpTa3BLVGt4VVJFYUZObXpicHJiZmVjcnQyOE9EQmZrb0pBSUdMWWc5QTJHbXkxK21ON1E5NU5KdlRaN1JtNXQzZzVVUUFBQURocWFXbHBVdUJkenBUcDA0MU9RMEFCQitlc1FjZzdMeXg3U0UxMmVzTno4VkV4R3ZoMkFja1did2ZDZ0FBSUF3TkhUcTBSOWVscEtUbzRvc3ZOamtOQUFRZmlqMEFZV1g5NGFVNldMUEpvOWtyUi85VUNWRThzQmtBQU1CYjh2UHpaYkdjK1M5Tk16SXk5T3RmLzFyeDhmRStTZ1VBd1lPdHVBRENSa1hqSVgyNDcybVBaczhlTUU5RDBxWjRPUkVBQUVCNGk0bUowWnc1YzFSWldhbTJ0amExdDdkTGt1TGk0dFMvZjMrTkhUdFcwNmRQVjBSRWhGcGFXdVJ5dVJRYkcrdm4xQUFRT0NqMkFJU0ZkbWViWHRueWN6bGM3WVpuMCtOemRmR1E3NXVRQ2dBQUJLTFBQdnVzeTRtczMxUlpXZW4yZnVQR2picnJycnZNakNWSktpNHVkbnUvZE9sU3JWNjkrb3d6NTUxM25pNi8vSEl6WS9YS2ozNzBveDVkdDMzN2RqM3d3QU9hUEhteXpqdnZQRTJaTWtVeE1URW1wd09Bd0VheEJ5QXNmTGp2S1ZVM2x4cWVpN0JHNnJxeC82MElhNVFKcVFBQVFDQ3FyS3pVMXExYkRjM1UxdGFxdHJiV3BFU25kK1RJRVIwNWN1U00xL1QwT1hhQjd0aXhZMnByYTlPYU5XdTBaczBheGNURTZMbm5ubE5hV3BxL293R0EzL0NNUFFBaGIxL1ZPbjFaMHJQVDFyN3BraUczS3pWdWdKY1RBUUFBd0tqeThuSzM5M2E3WFNrcEtYNUtBd0NCZ1dJUFFFaHJiVy9VMGgyLzltaDJTTnBrblRWZ25wY1RBUUFBd0JQZlhKbVluWjB0cTVWZmFRR0VON2JpQWdocEsvWTlwV1o3dmVHNWhLZ1VYVG42cHlZa0FnQUFnVzdldkhtNjdMTExlbjBmcDlQcGNmRmt0OXRsczltOFVseEZSSVRHcjMybHBlNlBWY25OemZWVEVnQUlIS0h4Snp3QW5FSnAvUzV0T3ZLK1I3TUx4enlnbUlnRUx5Y0NBQURCSUNJaW9sZGxtTjF1MTlLbFM3VjA2Vkk5L3ZqanlzaklNSHlQcDU5K1doczJiTkNjT1hOMDZhV1hLalUxMWVNOG9jRGxjdW53NGNOdW4rWG41L3NwRFFBRURvbzlBQ0hKNGJMcnplMlBlRFE3TSs5RzVTU1A4WElpQUFBUUR0YXNXYU0vL2VsUEtpc3JreVQ5NmxlLzB1T1BQeTZiemRiamUyemR1bFh2dmZlZUpPblpaNS9WODg4L3IrblRwK3Z5eXkvWGhBa1RUTWx0dGpsejV1ajg4OC92ZUI4WkdXbG92cXlzVEMwdExXNmZEUjQ4MkN2WkFDQ1lVZXdCQ0VtckQ3N2swU200MlVuRGRYN0JMU1lrQWdBQW9leXJyNzdTQ3krOG9KMDdkN3A5dm12WExyM3d3Z3U2NVphZS9mZEZXMXViSG52c01iZlBuRTZuVnE5ZXJkV3JWMnZBZ0FHNi9QTExkY2tsbHlnK1B0NXIrWTJ3V0N4dTc1dWJtN3VkaVlxS1VsUlVsTWZmdVgvLy9pNmZoY3BwdndEUUd4UjdBRUpPZFZPSlZoOTZ5ZkJjbEMxVzE0ejloU3ljS3dRQUFIcG8zYnAxZXZIRkY3Vjc5KzdUWHJONTgyYlo3ZlllclZJcktpbzY0K3Era3BJU1BmWFVVM3IyMldkMXdRVVg2SW9ycnZENWx0UzR1RGkzOTRjT0haTEw1ZXBTK0huVCt2WHIzZDczNjlkUGFXbHBwbjBmQUFRTGlqMEFJZWZOSFkvSTZYSWFucnQwNk8xS2lrNDNJUkVBQUFnbDdlM3QrdXl6ei9UR0cyOW8zNzU5cDcxdTRNQ0IrczUzdnFNWk0yYjArTjVEaGd6UjRzV0x0V0hEQmkxYnRrenIxcTJUeStYcWNsMUxTNHZlZSs4OXZmZmVleG83ZHF3V0xGaWdhZE9tK2VTVTJKU1VGTGYzTlRVMVdybHlwZHRXVzIvYXUzZXZQdjc0WTdmUHhvemhzU2tBSUZIc0FRZ3hHMHJmVm1uOTZmL0cvSFJ5azhkcVF0WWNFeElCQUlCUVVWZFhwM2ZlZVVkdnYvMjJxcXFxVG50ZFdscWFGaTFhcEVzdnZkVGpvbTNTcEVtYU5HbVN5c3JLdEh6NWNuM3d3UWM2ZnZ6NEthL2R1bldydG03ZHF2NzkrMnZCZ2dXNjdMTEx1cXlxODZaaHc0WjErZXl4eHg1VFcxdWJMcnJvSWtQUEV6eVQrdnA2ZmZUUlIzcisrZWZWM3Q3dTlyUHAwNmQ3NVRzQUlOaFpYS2Y2Nng4QUNFS05iVFg2L2RxYjFPWm82ZjdpVG15V0NQMXcydk5LampGK1loMEFBQWg5TzNiczBQdnZ2NjlQUC8xVWRydjl0TmVscGFYcG1tdXUwYmUrOWExZVBVL3VWRnBhV3ZUSko1OW8yYkpsT25UbzBCbXZqWStQMTV3NWMzVFZWVmYxYUx2cTl1M2JkZWVkZDNhOEh6NTh1SjU0NG9renp0eDMzMzM2OHNzdnUzd2VFeE9qN094c3hjVEVkUHU5cCtOd09GUmJXNnZ5OHZKVHJsYk16czdXNHNXTHZWWWdBa0F3WThVZWdKRHgzcDdmR3k3MUpHbldvSnNwOVFBQWdKdWFtaHA5OU5GSCt1Q0REM1Q0OE9FelhwdVdscWJycnJ0T2MrYk04WHFoOTdXWW1Cak5uVHRYYytmTzFlYk5tN1ZreVJKOThjVVhwN3kyc2JGUnI3Lyt1cFl1WGFyWnMyZnJ1dXV1VTFaV2xsZnpmUGU3MysxNGRtQm5MUzB0S2l3czlPcDNkUllaR2FsNzdybUhVZzhBL29WaUQwQklPRkM5UVR1UGZXWjRMajArVjlOenJ6Y2hFUUFBQ0ZadnYvMjIvdkNIUDhqcFBQTXplek15TXJSdzRVSmRkdGxsUFRvWXcxdkdqeCt2OGVQSHE3Q3dVQys5OUpKV3IxNTl5dXZhMjl2MS92dnZhL0Rnd1pvM2I1NVhNeFFVRk9qKysrL1hJNDg4b3BZVzQzK3g2b20rZmZ2cXB6LzlxVWFNR09HVDd3T0FZRUN4QnlEb3RUdGJ0V3puLzNnMGUrV29lMlcxOERlK0FBRGdwT25UcCtzdmYvbUxtcHFhVHZuelljT0dhZUhDaFpvNWM2WlBEcXM0bllLQ0F2Mzg1ejlYVVZHUlhuNzVaYTFjdWJKTEdabVptYWs1Yzh4NWp2QzBhZFAwNXovL1dXKzg4WWJXckZsenh1Y09laW95TWxMRGhnM1RyRm16ZE5sbGx5azZPdHJyM3dFQXdZeGlEMERRKzNqL1g5VFFXbWw0YnZLQUs1U1JPTVNFUkFBQUlKaWxwcWJxcHB0dTBqUFBQTlB4bWRWcTFkU3BVM1hsbFZkcTdOaXhma3pYVlc1dXJ1Njk5MTR0V3JSSWYvLzczL1hSUng5MUZIeTMzbnFySWlMTSs3VXZJeU5EUC96aEQvWERILzVRVlZWVnFxMnRWWE56YzYvdkd4VVZwY1RFUlBYdjM5K3Y1U2tBQkRxS1BRQkJyYXhobjlZZGZ0UHdYR0owWDEwNCtEWVRFZ0VBZ0ZCdytlV1g2OVZYWDFWRVJJUXV1K3d5elowN1YzMzc5dlYzckRQS3pzN1czWGZmclp0dnZsbXZ2UEtLQ2dzTGRkNTU1L25zKzlQUzBucDBXQWNBd0hzNEZSZEEwSEs1bkhwcTNXMnFhQ3d5UEh2emhQL1JvTlJKSnFRQ0FBQ2g0dkRodzhyS3lncmFneHFjVGllcjNRQWd4TEZpRDBEUVdsdjhta2VsM3NoKzUxTHFBUUNBYmcwY09ORGZFWHFGVWc4QVFoOS8wZ01JU3JVdFpWcDU0SG5EYzlHMmVNMFo5ditaa0FnQUFBQUFBTitpMkFNUWxKYnQrSTNhblcyRzUyWVArWjdpbzFKTVNBUUFBQUFBZ0c5UjdBRUlPcnVPclZaUjdWYkRjOWxKd3pVcCsxc21KQUlBQUFBQXdQY285Z0FFRmFlclhTdjJQV1Y0em1hSjBKV2o3alVoRVFBQUFBQUEva0d4QnlDb3JEKzhYSFV0NVliblp1YmZxTlM0QVNZa0FnQUFBQURBUHlqMkFBU05Wa2VqVmg1NHp2QmNhbXkyWnViZGFFSWlBQUFBQUFEOGgySVBRTkJZV2ZpOFdoMU5odWV1SEgydnJCYWJDWWtBQUFBQUFQQWZpajBBUWFHdXBWenJTNVlabmh1ZmVZbXlrMGFZa0FnQUFBQUFBUCtpMkFNUUZEN1krMGM1WFE1RE01SFdhTTBlOGoyVEVnRUFBQUFBNEY4VWV3QUNYa25kVHUydVdHTjRibnJlZFlxTFREWWhFUUFBQUFBQS9rZXhCeURndmJ2bi93elBKRVNsYWtidTlTYWtBUUFBQUFBZ01GRHNBUWhvVzhzK1VsbkRmc056RnczK045bXNrU1lrQWdBQUFBQWdNRkRzQVFoWURxZGRIKy83cytHNWpJUUNqY3U4MklSRUFBQUFBQUFFRG9vOUFBRnJiZkZyYW1pck1qejNyUkYzbXBBR0FBQUFBSURBUXJFSElDQTEyV3UxK3VCTGh1ZEdwTTlRZHRJSUV4SUJBQUFBQUJCWUtQWUFCS1JQQy84cXU3UFYwSXpWWXRNbFEyODNLUkVBQUFBQUFJR0ZZZzlBd0tsb0xOS0cwbmNOejAwWnVFQjlZdnFia0FnQUFBQUFnTUJEc1FjZzRLelkrMGZETXpFUkNUcHYwTGROU0FNQUFBQUFRR0NpMkFNUVVJcHF0Nml3K2l2RGMrY1gzS29vVzV3SmlRQUFBQUFBQ0V3VWV3QUNpRXZ2N3Y0L3cxT3BzVms2TzN1ZUNYa0FBQUFBQUFoY0ZIc0FBc2FHMG5kVjBWaGtlTzZTb2JmTFl1R1BNd0FBQUFCQWVPRTNZUUFCd2U1czBhZUZmelU4bDVzOFZrUDdUalVoRVFBQUFBQUFnWTFpRDBCQStMem9EVFhaNnd6UHpSMytJeFBTQUFBQUFBQVErQ2oyQVBoZG02TlpueGUvWm5odVl0WWNwY2ZubXBBSUFBQUFBSURBUjdFSHdPL1dIMTZtbHZaR1F6T1IxbWhkT1BpN0ppVUNBQUFBQUNEd1Vld0I4S3QyWjZ0SHEvVm01dCtndU1oa0V4SUJBQUFBQUJBY0tQWUErTlg2dzh2VlpLODNOSk1RbGFwcE9kZWFsQWdBQUFBQWdPQkFzUWZBYjlxZHJmcG4wZDhOejExUWNLdHMxa2dURWdFQUFBQUFFRHdvOWdENHpWY2w3eGhlcmRjbnVwL0daVjVpVWlJQUFBQUFBSUlIeFI0QXYzQzQ3RnA5NkVYRGN6UHpiNURWWWpNaEVRQUFBQUFBd1lWaUQ0QmZiUEJndFY1Q1ZLb21aTTB4S1JFQUFBQUFBTUdGWWcrQXo1MVlyZmV5NGJsejgyOWl0UjRBQUFBQUFQOUNzUWZBNXphVnZxL2piZFdHWmhLaVVqVXhtOVY2QUFBQUFBQjhqV0lQZ0U4NVhRNnRPdmlDNGJtWmVUZkladUVrWEFBQUFBQUF2a2F4QjhDbk5oLzV3UEJxdmJqSUpFMGE4QzJURWdFQUFBQUFFSndvOWdENGpOUGwwR2NIUFRnSk4rOUdWdXNCQUFBQUFQQU5GSHNBZkdiTDBROVYxM3JNMEV4Y1pKTE9HbkM1U1lrQUFBQUFBQWhlRkhzQWZNSWxwMVlkK0p2aHVlbTUxeXZDR20xQ0lnQUFBQUFBZ2h2RkhnQ2YySHIwWTQ5VzYwMGVPTitrUkFBQUFBQUFCRGVLUFFDbWM4bXB6enc0Q1hkcXpqV3MxZ01BQUFBQTREUW85Z0NZYm52WlAxVGRmTVRRVEV4RXZDWVB2TUtrUkFBQUFBQUFCRCtLUFFBbWMybmxnZWNNVDAzTHZVWlJ0bGdUOGdBQUFBQUFFQm9vOWdDWWFrL0ZXbzlXNjAwWmVKVkppUUFBQUFBQUNBMFVld0JNOWNYaEpZWm56c201bXRWNkFBQUFBQUIwZzJJUGdHa3FHNHQwcUdhTG9aa29XNHltNWl3MEtSRUFBQUFBQUtHRFlnK0FhZjVaOUtyaEdWYnJBUUFBQUFEUU14UjdBRXpSYksvWHRySlBEYzJ3V2c4QUFBQUFnSjZqMkFOZ2l2VWx5K1J3MlEzTlRNcStYREVSQ1NZbEFnQUFBQUFndEZEc0FmQTZwOHVoTDB2ZU1qUmprVVhuNUhBU0xnQUFBQUFBUFVXeEI4RHJ0cFY5ck1hMkdrTXp3OU9uS3lrNjNhUkVBQUFBQUFDRUhvbzlBRjczUmZFU3d6T3MxZ01BQUFBQXdCaUtQUUJlVlZTN1JXWEhDdzNOWkNRVUtDZDVyRW1KQUFBQUFBQUlUUlI3QUx6S2s5VjZVM001Q1JjQUFBQUFBS01vOWdCNFRYMXJoZlpVckRVMEV4K1ZvdEg5THpBcEVRQUFBQUFBb1l0aUQ0RFhmRjcwdWx4eUdacVpQR0MrckJhYlNZa0FBQUFBQUFoZEZIc0F2TUx1Yk5IR0krOFptckZaSW5YMmdQa21KUUlBQUFBQUlMUlI3QUh3aW8ybDc2ck4wV3hvWmt6R0JZcU5URElwRVFBQUFBQUFvWTFpRDRBWHVMVHU4RkxEVTlOenJ6VWhDd0FBQUFBQTRZRmlEMEN2N2FsWXE1cm1vNFptOGxMR3EyOThya21KQUFBQUFBQUlmUlI3QUhydGk4TkxETStjazNPVkNVa0FBQUFBQUFnZkZIc0FlcVd5c1VpSGFyWVlta21KemRTd3ZsTk5TZ1FBQUFBQVFIaWcyQVBRSy84c2V0WHd6SlNCVjBxeWVEOE1BQUFBQUFCaGhHSVBnTWVhN2ZYYVZ2YXBvWmtvVzZ3bVpzOHhLUkVBQUFBQUFPR0RZZytBeDlhWExKUERaVGMwTXpGN2ppS3RNU1lsQWdBQUFBQWdmRkRzQWZDSVMwNTlWZksyb1JtTExKcWFzOUNrUkFBQUFBQUFoQmVLUFFBZTJWKzVYc2ZicWczTkRFdWZwcVRvZEpNU0FRQUFBQUFRWGlqMkFIaGswNUgzRGMrY2szT1ZDVWtBQUFBQUFBaFBGSHNBREd1eTEybFA1ZWVHWmpJU0NwU2JQTTZrUkFBQUFBQUFoQitLUFFDR2JUbTZRazZYdzlBTXEvVUFBQUFBQVBBdWlqMEFobTBvZmRmUTlkRzJlSTNKdU5Da05BQUFBQUFBaENlS1BRQ0dsTlR0VkZWVGlhR1pzWmtYeVdxSk1Da1JBQUFBQUFEaGlXSVBnQ0dlSEpveE1lc3lFNUlBQUFBQUFCRGVXRUlEb01jY1RydTJsWDFxYUtaZmZMNHlFb2VZbEFnQUFNQWNWWGZkNmU4SUFBQVBwZjN1Y1g5SDhCbFc3QUhvc1czbG44cnViREUwTXlsN3JrbHBBQUFBQUFBSWJ4UjdBSHBzVStsN2hxNjNXbXdhbDNteFNXa0FBQUFBQUFodmJNVUYwQ04xTGVVcXJ0dHVhR1pFdjVtS2pvZzNLUkVBQUlCdmhOT1dMZ0FJVnVINkNBVlc3QUhva1M5TGxodWVtY0NoR1FBQUFBQUFtSVppRDBDM1hISWFQZzAzSVNwVkJhbVRURW9FQUFBQUFBQW85Z0IwYTIvbEYycXkxeHVhT1hGb2hzV2NRQUFBQUFBQWdHSVBRUGVNSHBvaHNRMFhBQUFBQUFDelVld0JPS01tZTUzMlZuNWhhQ1kvWllMNnhQUTNLUkVBQUFBQUFKQW85Z0IwWTlPUjkrV1N5OUFNcS9VQUFBQUFBREFmeFI2QU0vcXk1QzFEMTBmYjRqV3kzN2ttcFFFQUFBQUFBRitqMkFOd1dzVzEyMVRYVW01b1ptem1oYkpaSTAxS0JBQUFBQUFBdmtheEIrQzBOaDE1My9BTTIzQUJBQUFBQVBBTmlqMEFwMlIzdEdoYjJhZUdadExpQmlnemNhaEppUUFBQUFBQVFHY1Vld0JPYVZ2NXAzSzQ3SVptemg0d3o2UTBBQUFBQUFEZ215ajJBSnpTNWlNZkdKNFptekhiaENRQUFBQUFBT0JVS1BZQWRGSGZXcUhEZFRzTXpZenNOMHV4a1VrbUpRSUFBQUFBQU45RXNRZWdpMjFsSHh1ZW1aQjFxUWxKQUFBQUFBREE2VkRzQWVqQzZLRVpDVkdwR3B4MnRrbHBBQUFBQUFEQXFWRHNBWEJUMlZTczh1TUhETTJjV0sxbk1TY1FBQUFBQUFBNEpZbzlBRzYySGYzRThNem9qQXRNU0FJQUFBQUFBTTZFWWcrQW04MUhqWjJHbXg2ZnEzN3grU2FsQVFBQUFBQUFwME94QjZCRGFmMXUxYmRXR3BvWncybzlBQUFBQUFEOGdtSVBRSWZ0QmcvTmtLUnhtWmVZa0FRQUFBQUFBSFNIWWcvQXY3aTByY3pZOC9XeWtvWXBLVHJkcER3QUFBQUFBT0JNS1BZQVNKSU8xbXhXbzczVzBNem8vdWVibEFZQUFBQUFBSFNIWWcrQUpNKzI0WTdOdU1pRUpBQUFBQUFBb0NjbzlnREk2V3JYOW5KanhWNXU4bGpGUjZXWWxBZ0FBQUFBQUhTSFlnK0E5bFd0VjV1anhkRE1hRTdEQlFBQUFBREFyeWoyQUdoSCtVcEQxMXRrMWVqKzU1bVVCZ0FBQUFBQTlBVEZIaERtSEM2NzlsU3NOVFJUa0RaSk1SR0pKaVVDQUFBQUFBQTlRYkVIaExrRDFSdlY1bWcyTk1OcHVBQUFBQUFBK0IvRkhoRG1kaDM3ek5EMVZvdE5JL3FkYTFJYUFBQUFBQURRVXhSN1FCaHp1WnphZmV5ZmhtYUc5cDJxS0Z1c1NZa0FBQUFBQUVCUFVld0JZZXhRN1JZMXR6Y1ltaG5EYWJnQUFBQUFBQVFFaWowZ2pCbmRoaHRoamRUUXZsTk5TZ01BQUFBQUFJeWcyQVBDbGt1N2pxMDJOREVzZmJvaXJGRW01UUVBQUFBQUFFWlE3QUZoNm5EZERoMXZxekUwTXlKOWhrbHBBQUFBQUFDQVVSUjdRSmphYVhBYnJzMFNvV0hwMDB4S0F3QUFBQUFBaktMWUE4TFVybkpqMjNEelV5Y3F3aHB0VWhvQUFBQUFBR0FVeFI0UWhtcGJ5bFRYZXN6UUROdHdBUUFBQUFBSUxCUjdRQmd5ZWhxdUpJM29OOU9FSkFBQUFBQUF3Rk1VZTBBWTJsUHh1YUhyYy9xTVZteGtra2xwQUFBQUFBQ0FKeWoyZ0REVDZtaFVVZTFXUXpQRCswMDNLUTBBQUFBQUFQQlVoTDhEQVBDdDNjZithWGhtWkw5WkppUUJBQUFJUUhhNzFOcnE3eFFBQVBRSXhSNFFadlpVcmpWMGZmK0VRZW9UMDkra05BQUFBQUhBNVpLcXFxU0tpaFBGSGdBQVFZSmlEd2dqRHBkZCt5clhHWm9abnM0MlhBQUFFTUtxcXFUeWNxbTkzZDlKQUFBd2pHSVBDQ01IcXplcDNkbG1hR1o0K2d5VDBnQUFBUGhaY2JGVVcrdittZFVxeGNUNEp3OEFBQVpSN0FGaFpFK0ZzVzI0ZmFMN0tTTnhzRWxwQUFBQS9LUzlYVHB3UUdwcE9mbFpUSXpVcjUrVW5PeS9YQUFBR0VTeEI0U1IzUlhHRHM0WTBXK21TVWtBQUFEOHhPR1E5dStYMmpydFloZzRVRXBKOFY4bUFBQThSTEVIaEltakRYdDF2SzNhME16d2ZtekRCUUFBSWNUbGtnNGVQRm5xV2ExU1hwNlVrT0RmWEFBQWVJaGlEd2dUUnJmaHhrWWtLamQ1akVscEFBQUEvS0NrUkdwcU92SGFacE1HRFpKaVkvMmJDUUNBWHJENk93QUEzekJhN0oxWXJXY3hKd3dBQUlDdjFkVkpOVFVuMytmbFVlb0JBSUlleFI0UUJvNjNWYW5zZUtHaG1XRjlwNXFVQmdBQXdNY2NEcW0wOU9UN2pBd3BQdDUvZVFBQThCS0tQU0FNN0R5MjJ0RDFGbGsxS0cyU1NXa0FBQUI4N09qUkV5ZmhTbEpjbkpTZTd0ODhBQUI0Q2NVZUVBYU1ic1BOU3htblNHdU1TV2tBQUFCOHFMRlJxdTUwZ0ZodXJtVGhjU01BZ05CQXNRZUV1SFpucXc1V2J6STBNNlR2WkpQU0FBQUErTkRYcCtCK0xUMWRpb3owWHg0QUFMeU1ZZzhJY2ZzcTE4c2xwNkdad1dsVFRFb0RBQURnUTVXVlVtdnJpZGNSRVZMLy92N05Bd0NBbDFIc0FTR3VzUG9yUTljblJxVXBQVDdYcERRQUFBQSs0bkpKUjQ2Y2ZKK1JJVm41OVFjQUVGcjROeHNRNHZaVmZtSG8rbUhwMDB4S0FnQUE0RVBWMVNjUHpJaUtrbEpTL0pzSEFBQVRVT3dCSWF5NnVWVDFyWldHWm9iMFpSc3VBQUFJY2k3WGlaTnd2NWFlem9FWkFJQ1FSTEVIaExEQ0ttUGJjRzJXQ09XblRqQXBEUUFBZ0kvVTFyby9XNC9WZWdDQUVFV3hCNFN3QTlVYkRGMmZtekpPa2RZWWs5SUFBQUQ0U0huNXlkZjkrdkZzUFFCQXlPTGZjRUNJY3JtY0txd3lWdXdOU1p0c1Vob0FBQUFmYVdtUkdodFB2TFpZVG16REJRQWdSRkhzQVNHcXBINm43TTRXUXpNOFh3OEFBQVM5eWs3UEYwNUxPN0VWRndDQUVFV3hCNFFvbzgvWFM0eEtVMXJjUUpQU0FBQUErSURMSlZWVW5IemZ0Ni8vc2dBQTRBTVVlMENJTWxyc0RlODMzYVFrQUFBQVBsSmJLem1kSjE1SFJVbng4ZjdOQXdDQXlTajJnQkJrZDdTb3BINlhvWmtoYVd6REJRQUFRYTd6Tmx5ZXJRY0FDQU1VZTBBSTJsLzFwYUhyYlpZSURVcWJaRklhQUFBQUgyaHJrK3JyVDc1bkd5NEFJQXhRN0FFaHFMRGEyRGJjdkpUeHNsa2lUVW9EQUFEZ0E5WFZKMS8zNmNPaEdRQ0FzRUN4QjRTZ2ZaVmZHTHErSU8wc2s1SUFBQUQ0U0UzTnlkY3BLZjdMQVFDQUQxSHNBU0dtdXJsVTlhMlYzVi9ZU1g3S0JKUFNBQUFBK0lEZExqVTFuWHlmbk95L0xBQUErQkRGSGhCaWpKNkdHeE1ScjR6RXdTYWxBUUFBOElIYTJwT3ZFeE1sbTgxL1dRQUE4Q0dLUFNERUhLamVZT2o2L05TSkppVUJBQUR3a2M3YmNQdjA4VjhPQUFCOGpHSVBDQ0V1bDFPRlZjYUt2VUVwRkhzQUFDQ0lPUnhTUThQSjkyekRCUUNFRVlvOUlJU1UxTytVM2RsaWFDWS9sZWZyQVFDQUlOWjVHMjVNakJRZDdiOHNBQUQ0R01VZUVFS01QbDh2UGpKWmFYRURUVW9EQUFEZ0EvWDFKMSt6V2c4QUVHWW85b0FRWXJUWUswZzd5NlFrQUFBQVB1Qnl1YS9ZbzlnREFJUVppajBnUkxRNzIxUmF2OXZRREFkbkFBQ0FvTmJjTERtZEoxNWJyVkpjbkgvekFBRGdZeFI3UUlnb3F0MHFsMXlHWm9ha1RUWXBEUUFBZ0EvVTFaMTgzYWVQWkxINEx3c0FBSDVBc1FlRWlLS2FyWWF1VDRuTlZIeFVpa2xwQUFBQWZLRHo4L1dTa3Z5WEF3QUFQNkhZQTBKRWNlMDJROWZucDNBYUxnQUFDR0pPcDNUOCtNbjNmZnI0THdzQUFINUNzUWVFQUtmTG9jTjEydzNORE9MNWVnQUFJSmcxTnA1OEhSVWxSVWI2THdzQUFINUNzUWVFZ0pLNkhYSzZuSVptQ3RMT05pa05BQUNBRHpRMG5Iek5ObHdBUUppaTJBTkNRSkhCYmJpeEVZbUtpVWd3S1EwQUFJQVBkQzcyRWhQOWx3TUFBRCtpMkFOQ2dOR0RNOWlHQ3dBQWdwckw1ZjU4dlFUK3doSUFFSjRvOW9BZzU1TFQ4UFAxY2xQR21wUUdBQURBQjVxYVRyNk9qRHp4akQwQUFNSVF4UjRRNUk3VzcxT2JvOFhRVEc3S09KUFNBQUFBK0FEYmNBRUFrQ1JGK0RzQWdONHA5dUQ1ZXYzaTgwMUtBd0FBNEFNKzNvWmJkZGVkcG44SEFBQ2VZTVVlRU9TS2FvMDlYeThuZVl4SlNRQUFBSHlrODRvOW5xOEhBQWhqRkh0QWtETjZjQWJQMXdNQUFFR3R0VlZ5T2srOHRsaWttQmovNWdFQXdJL1lpZ3NFc1lyR0lqVzNOM1IvWVNkNVBGOFBBQUFFczhiR2s2OFRFazZVZXlaSSs5M2pwdHdYQUFCdllzVWVFTVNNYnNPTnNzVW9JM0d3U1drQUFBQjhvUFB6OWVMai9aY0RBSUFBUUxFSEJER2oyM0J6a3NmSXdqLzJBQUFnbUhWZXNVZXhCd0FJYy95R0R3U3hReldiREYyZm04eno5UUFBUUJCenVhU21wcFB2T1RnREFCRG1LUGFBSUZYYmZGVEgyMm9NemVUeWZEMEFBQkRNT3BkNmtaRlNCSThNQndDRU40bzlJRWdaZmI1ZWhEVlMyVW5EVFVvREFBRGdBMnpEQlFEQURjVWVFS1NLYXJjWnVuNUFuMUd5V213bXBRRUFBUENCeml2MktQWUFBS0RZQTRLVjBZTXo4dGlHQ3dBQWdsM25GWHR4Y2Y3TEFRQkFnS0RZQTRKUXE2TlIxYzJsaG1ZNE9BTUFBQVExcDFOcWFUbjVuaFY3QUFCUTdBSEJxTGgydTZIckxiSm9RSjhSSnFVQkFBRHdnYzdiY0tPakpSdVBHQUVBZ0dJUENFS2xkYnNNWGQ4L1laQWlyTkVtcFFFQUFQQ0J6c1VlMjNBQkFKQkVzUWNFcGRMNjNZYXVIOUJucEVsSkFBQUFmSVNETXdBQTZJSmlEd2hDaDJ0M0dMbyttMjI0QUFBZzJIRndCZ0FBWFZEc0FVR211cmxVclk2bTdpL3NaRURTY0pQU0FBQUErSURMNVg1d0JzVWVBQUNTS1BhQW9GTmFaMndiYnJRdFRuM2pjMDFLQXdBQTRBT2R0K0ZHUlhGd0JnQUEvMEt4QndTWjBucGpCMmV3RFJjQUFBUTlEczRBQU9DVUtQYUFJR04weGQ0QWlqMEFBQkRzS1BZQUFEZ2xpajBnaURoZDdUclNzTmZReklBa2lqMEFBQkRrbXB0UHZxYllBd0NnQThVZUVFVEtHZ3JsZERrTXplU2tqREVwRFFBQWdJOTBQaEUzTnRaL09RQUFDREFVZTBBUUthMDN0ZzAzSlRaVDBiWjRrOUlBQUFENFFPZlRjRzIyRTRkbkFBQUFTUlI3UUZBeFd1eXhEUmNBQUFROXR1RUNBSEJhRkh0QUVDbXRNM1lpN29BK0kwMUtBZ0FBNENNY25BRUF3R2xSN0FGQm90WFJxTXFtdzRabXNqa1JGd0FBQkx2T3hSN1Axd01Bd0EzRkhoQWtqdFR0TVhTOTFXSlRadUpnazlJQUFBRDRDRnR4QVFBNExZbzlJRWlVMUJ2YmhwdVZPRlJXUzRSSmFRQUFBSHpBNlpUczlwUHZZMkw4bHdVQWdBQkVzUWNFaWRJNll3ZG5zQTBYQUFBRXZXOXV3N1ZZL0pjRkFJQUFSTEVIQkluRGRkc05YVCtBWWc4QUFBUzd6dHR3ZWI0ZUFBQmRVT3dCUWFDKzlaaWE3UFdHWmdZa1Vld0JBSUFneC9QMUFBQTRJNG85SUFnWTNZWWJGNW1rNU5oTWs5SUFBQUQ0Q0N2MkFBQTRJNG85SUFnY2JkaG42UHJNeENFbUpRRUFBUENoeHNhVHJ6azRBd0NBTGlqMmdDQlExbEJvNlBxTXhNRW1KUUVBQVBBUnUxMXl1VTY4dGxpa3FDai81Z0VBSUFCUjdBRkJvT3c0eFI0QUFBZ3pQRjhQQUlCdVVld0JBYTZsL2JnYVdpc056V1FrRkppVUJnQUF3RWQ0dmg0QUFOMmkyQU1DM05INnZZYXV0MXBzU29zZmFGSWFBQUFBSDZIWUF3Q3NDU05PQUFBZ0FFbEVRVlNnV3hSN1FJQXJPNzdmMFBXWmlmOC9lL2NkSDFXWnJ3SDhtWnJNVEhxdnBCR1MwRU5IaW9pQ1lrTzk0cnJXWll2cjl1YnF1dXRlMTFXdjdoVjFyM2N0dSs3YVZ2YXFxNGlnS0VVUUFTbENhQW1CaERUU2U1OU1QWFAvQ0NSelppYkoxTXdrZWI2ZlR6N09lYzg1NzNrTkNVeWV2Ty83eTRhRTM5cEVSRVEwMWpIWUl5SWlHaEYvK2ljS2NBM2Q1UzVkbnhES1piaEVSRVEwRG1pMWc2OFo3QkVSRVRuRVlJOG93RFYwdXpaakx5R0VoVE9JaUlob2pOUHJCMS9MNWYwZlJFUkVaSWZCSGxFQUV5d21OUGRXdW5RUFord1JFUkhSbUtmVERiN21iRDBpSXFJaDhWZGZSQUdzcWFjQ0ZsaGN1aWNobERQMmlHaVVkSFFBclUzOXkrVWtBcUIzN2U4cklocEZRUkxBSWdYVUdpQW1EZ2dQOS9lSWhtZTl2MTV3c1AvR1FVUkVGT0FZN0JFRnNJWWUxL2JYaTFhblFDNE44dEZvaUlpc2xKVUEzZldBdVJsQTM4VVBJZ3BZZWdCUUFRWVYwQjBIaENVQ21kbitIdFhRT0dPUGlJaklLUXoyaUFLWXkvdnJjYlllRWZtY0JTZzZEdWd1QUdqeTkyQ0l5Q1VYUTNoekc5RGVEcHpwQnFibUE1RDRlMkQyV0JHWGlJaklLZHhqanlpQXNYQUdFUVdjc2xLR2VrVGpRaVBRZHdFb0wvWDNRQnpqVWx3aUlpS25NTmdqQ21DTlBXVXVYYy9DR1VUa1UrMXRRSGNkR09vUmpSZE5RR2RkLzM2WmdjUmdBQ3dYOSt5VXlWZ1JsNGlJYUJnTTlvZ0NWS2V1RVRwVHIwdjNjQ2t1RWZsVVN5TmdidkgzS0lqSW00UldvS1hCMzZNUTR6SmNJaUlpcHpIWUl3cFFEUzdPMWd1U2FSQ2lqUExSYUlpSUFQVHB3Q0laUk9PTlZoeWtCUUlXemlBaUluSWE1N1VUQlNoWDk5ZExDYy96MFVpSWlDNlNDR0N3UnpUZTlBRVEvRDBJTWV0Z3o0Lzc2N1grNmhkK2V6WVJFWGttK3Rubi9UMkVVY01aZTBRQnFySGIxZjMxdUF5WGlIek00TzhCRUpGUEJOcjNOZ3RuRUJFUk9ZM0JIbEdBY25VcExndG5FQkVSMGJqQVBmYUlpSWljeHFXNFJBSElLT2pRM2xmdjBqMmNzVWRFUkVSam50RUlDQmVYQmt1bGdFTGgzL0ZjTkpHV2RCRVJqVlVUZFFzRnp0Z2pDa0QxWGFVdVhTK1Z5QkN0VHZIUmFJaUlpSWhHQ1dmckVSRVJ1WVRCSGxFQWNuVVpibUpvTmlUOGRpWWlJcUt4anZ2ckVSRVJ1WVJKQUZFQVl1RU1JaUlpbXBBNFk0K0lpTWdsRFBhSUFsQlRUNFZMMThlSFpQaG9KRVJFUkVTamlNRWVFUkdSU3hqc0VRV2dwbDdYZ3IwWTlTUWZqWVNJaUlob0ZPbDBnNis1RkplSWlHaEVEUGFJQWt5dm9SMEdzMjdrQzYzRWFCanNFUkVSMFJobk1JZ3I0aXFWL2gwUEVSSFJHTUJnanlqQXRHZ3Z1SFM5UWhxTTBLQVlINDJHaUlpSWFKUndHUzRSRVpITEdPd1JCWmlXWHRlQ3ZkaVFOQitOaElpSWlHZ1VNZGdqSWlKeUdZTTlvZ0RUMGx2dDB2WGNYNCtJaUlqR0JldGdqL3ZyRVJFUk9ZWEJIbEdBYWRHNkdPeHBVbjAwRWlJaUlxSlJ4Qmw3UkVSRUxtT3dSeFJnWEY2S3ErRlNYQ0lpSWhyakxCWUdlMFJFUkc1Z3NFY1VRTXlDRVIyNkJwZnVpVkZ6eGg0UkVSR05jVHJkNEd1WkRGQW8vRGNXSWlLaU1ZVEJIbEVBY1hVWnJnUVNSSE1wTGhFUkVZMTFuSzFIUkVUa0ZnWjdSQUhFMVdXNFVlcGtTUGh0VEVSRVJHT2RWanY0bXNFZUVSR1IwNWdJRUFXUUZxMXJ3UjRyNGhJUkVkRzRZRDFqVDYzMjN6aUlpSWpHR0FaN1JBR2twZGZWaXJnTTlvaUlpR2djNEl3OUlpSWl0ekRZSXdvZ3JzN1lpMld3UjBSRTVIVm1zK0R2SVV3c1JpTmdNZzBlTTlnaklpSnltdHpmQXlDaVFjMDlWUzVkenhsN1JFUmp6OGJQejJCYWVneW1wOGRBTG5QdmQ2elZUVjFvYU84ZE9KWklKSmczSmNGYlF4d3p0aDBweCtzN0NnZU9weVJINHNuMXl6enE4M1JGTS83MDNoRTg4czFGeUowVTdla1F5Um5Xcy9XVVNrREt1UWRFUkVUT1lyQkhGQ0E2ZFkwd1c0d3UzUk9ueWZEUmFJaUl4bzVIM3RpUGsrWE5vclozZm5zOU5NRUtQNDFvYUpVTm5YaGpaeEVBUUIwa3g5enNlTngxNVZSa0prYTQxTTlmdDUzQzRiUDFBOGNaQ2VFVE10alRHY3pvNk5FUEhIZHBEUjcxZDZpNERvOXZQQWlEU2NCRC8vZ1NUMzVyS2FabnhIbzZUQnFKZGJESC9mV0lpSWhjd2wrSEVRV0lGcTFyKyt1RktLT2drQVg3YURSRVJHT0h3V1NHem1BU2ZWZ3NGbjhQeTZIOVJiVURyN1Y2RS9ZVjFpSklJWE9wRDR2RmdxS3FGbEhiakl3WXI0eHZJaXVzYk1HamJ4MkF3ZFMvREZlck4rSGgxL2ZqUkZtVG4wYzJBVERZSXlJaWNodG43QkVGaUZZV3ppQWlHdmYyRmRhSWpyT1RJNUVjRStwU0g1V05YZWpwRTgvd25zbFpaUjdMUzQzQy9KeEUwVXhJbmNHRTM3MitENC9kczJUSUdaRWJQeitEQWorRWYwcTVGRTk5ZS9tb1A5Y25lZ2VYbFhOL1BTSWlJdGN3MkNNS0VLNFd6b2hScC9wb0pFUkU1QXQxclQwb3IrOFV0VjB4eS9XL3kwOVhOTnUxTWRqem5Fd214ZS92V0lTSC92RWxpcXBhQjlvTkpnR1B2blVBVDN4cktmSW54OXZkZDZHNUM2Zks3ZjlNZkMxWU9VN2V4cHZOL2NVekx1R01QU0lpSXBlTWszY0VSR05mUzYrckZYSFRmRFFTSWlMeWhYMm5hK3phVnN4MEo5Z1RMOE5OamdsQlpLanZ0bWJvNk5IaC9oZDJlcVd2VjM2NkNoRWhnYnVOUkpCU2pzZnZYWUpmL3ZVTFZEWjJEYlFiVEFKKy8rWUIvTmY2WlppWnlSRFZxNnhuNjBtbC9jVXppSWlJeUdrTTlvZ0NSQXVYNGhJUmpXdlcrK3NCd1BUMEdNUkd1RDQ3cWRCbWY3MVpQZzZhQk1HQzFpNmQxL29LZEtIcUlEejluZVg0NlV1NzBkUXh1UGViM21qRzc5N1loNmZXTDJOQkRXK3lEdlkwR3YrTmc0aUlhSXhpc0VjVUFBem1QblFiV2tlKzBFcU1oa3R4aVlqR2lxWU9MYzVXdDRuYVZzNFcvejN1VE5HUHBnNHRXanI3UkcwNUtWSG8wN3RXVmQwUmlVUXlmcFozZWlnNlRJVW43bDJDbjcreUIxcTlhYUJkWnpEajA2TVZvbUJ2L2VvWitJK2xVM3crcHNaMkxmNjQ4YURQbnpQcWVub0dYelBZSXlJaWNobmZ2UkVGZ0piZUtwZXVsMG5rQ0F1Szg5Rm9pSWpJMjdZZEtSY2RCeWxrV0RsYnZLWENmWC9lZ2ZxMlhyanErVTNIOFB5bVl4Nk5Ed0JTWWtMdytnTnJQTzVudk1oSWpNQWpkeXpDSTI4ZUdKaHBlTVdzVlB6eWxubWk2eEtpTkVpSThuMGdOVzVEVit0Z2ovdnJFUkVSdVd5Y3ZrTWdHbHRhdGZiN0xnMG5QaVRUUnlNaElpSnZNNXNGZkhhMFV0UzJmRVlLTk1FS1A0M0ljeC84L3NZUng5K2xOZUMySjdlTzBvaDhZMzVPSW41NC9XejhaY3R4ckpxVGhnZHVuUWVwVk9ydllZMGZPaDBnQ0lQSG5MRkhSRVRrTWdaN1JBR2dyYS9PcGV1anVReVhpR2pNT0ZoY2g5WXU4ZkxaYXhlTTdWL1FTS1VTeUdUREIxeFNxV1NVUnVPK2poNGRqcDl2R2poV0J5dXdNRGRSZE0zYXl5WWpLalFZUzZZbE1kVHpOdXY5OVJRS0ZzNGdJaUp5QTRNOW9nRFFwcTBkK1NJck1Xb0dlMFJFWThYV1EyV2k0OVRZVUV4UGo3Rzdic20wWkxSMTk5bTFYOUxSbzBlQlZRZ0ZBSE1teHlFaUpNZ3I0NHdPVTNtbG41RUlnZ0M5MGV5VnZvd21jVCtDeFRMc2ZvTkJDcmtvY0t4cTZzSi92WE40NERneFNtTVg3QUhBc2hrcFhoZ3QyYkZlaGhzUzRyOXhFQkVSaldFTTlvZ0NnS3ZCWHBRNjJVY2pJU0lpYjZwcjdiRUw0OWJNejNCNDdmZXZtelZzWDV2Mmw0ajZra3FBMzkrNUdDR3FzVFhMcWFxeEMvZjl6MDZmOUYxUzA0NGJIOTA4NVBrL2ZXYzU1bVRIKytUWjVBYnJZQzhzekgvaklDSWlHc080bm9Bb0FMaTZGRGRLbGVTamtSQVJrVGQ5Y3JqY3JtMUtTcVJiZlgxZDBpZzZucG9XTStaQ1BhSUJSbVAvSG51WE1OZ2pJaUp5QzJmc0VmbVozdHdMcmJIVHBYdTR4eDRSVWVEVEdVejQ3R2lGVi9yU0cwdzRXUzZlK2Vkb3lTajVWcC9laUlkZjIrZVR2cDljdjJ4TUYxUnhXWGYzNE92Z1lPNnZSMFJFNUNZR2UwUisxcVoxYmJhZVNoNktJQm1yeGhFUkJick5YNTFIbDliZ2xiNU9samZEYUJKRWJRdHlFcnpTOTJoVEttUklqUExPdjJPOU9xUG9jNnlRU3hFenpGNkJRUXFaUjg4ekN4WVVWYlY2MU1kUVRHWmg1SXZHazY2dXdkZWNyVWRFUk9RMkJudEVmc2I5OVlpSXZLOWJhNEJac0hpMVQ3bFVBbzJUUzEvNzlFYjgrOHR6WG52MjF5VU5vdU9ZY0JVeUV5TzgxdjlvU280SnhWc1BYdXVWdmpidEw4WExINThZT001S2pNRC8vdWhLci9STlBtWTlZNC9CSGhFUmtkc1k3Qkg1V1R2MzF5TWk4cnA3bnZuVTYzM21UNDdEZjMvM2NxZXU5ZVpzUFFBNGNrNGM3STNWMlhyampVUUN5R1h1YlZsdE1ndXdlRGQ3SGp0ME9zQnc4ZnRESWdGQ1EvMDdIaUlpb2pGc1hBUjd1eHNMVWRCZWdRdTlMYWpXK21aNUJKRlBLZGM0ZmVtSmR1Q2YremI0Y0RCRXcwdFZSeU5ORTRzNWtSbTRJbjZhdjRkREZIQzBPdWRuNnhXVU5tTFB5UXZEWG1NV0xLaHI3UkcxWFdqcXhyUHZmKzMyR0llalZNandrN1Z6Zk5MM2VETTd5L213MTliRHIrM0RVWnVabUJOR2Uvdmc2NGdJUU1wNmZrUkVSTzRhMDhGZXAxR0x2NVJzeDlHMk1uOFBoWWhvd3FqV3RxSmEyNHI5eldkeHVMVVVQNTV5RFVMa3dmNGUxdWdRQk1CaTZmOFk2YlYxbXpQWEQzY1BJUDd2VUsrSE9qOWhwd1g1eCthdnpxTzd6K2pVdFpXTlhmanNhS1hMenlpc2JFRmhaWXZMOXpraldDbG5zRWUrMWRZMitEbzIxbi9qSUNJaUdnZkdiTEIzcXFNS3o1MzlCSjFHcmIrSFFrUTBZUjF1UFkvekJXL2lWN25YSXk4c0FQWi9GQVRBYkI3OHIrMkhvM1pCY0J6RzJiWVJPYUZicThmNyswdjhQWXd4cWFLK0F4bGpkTjlBY29GTzEvOEI5RmZDNVRKY0lpSWlqNHpaWUc5SHd5bUdla1JFQWFCVjM0MVA2Z284Qy9Zc0ZzZEIzSEFmamtJNm9vdGUvc2xWVUFWNTkyMU9zSExrL3Y3KzJXbDBXKzJ0RjZ5VVF4QUVHRXdUck9LcEMwNldOK0hOblVVNFhkR0NsMzl5RlNZblIvcDdTT1JMVFUyRHIrUGkvRGNPSWlLaWNXSk1CbnY3bXMvaVFMUDNLczBSRVpGbkRqU2Z3OEt3ZEN3THozUWN3cGxNNGtEdTB2R2wxMFJlbGhDbFFZaVRGV3k5NVV4VkM3WWRxUkMxZmVQeUhHemFYekprc0hmOXdreGNtVDlweUQ0UEZkZGh3L3RIUlcxL3Z2OEtwTVQ2YnBhVHhJbHJIbmxqUDJRakZJMHdtVWNPTS8venpRTTRXRHhZUk9yVlQwL2hUMjd1V1VkamdGNFBORGYzdjVaSWdKZ1kvNDZIaUlob0hCaVR3ZDcyK2hQK0hnSVJFZG5ZWG5rWXk0SzhWd1dVYUN3eG13WDgrY01DVVZ0TXVBcnJsazNCcG1HVzVpb1ZNaWdWc2lIUG42NFE3Nk1YRzY3Q3RIVC9oeUZGVmQ0cFZwWVdIeVlLOWdyT042R2d0QkZ6c3VPOTBqKzU0TVFKMzg5OGxseU1qUzJXL21XNDU4Lzc5bm5XNUdQeXh4NGlJcUlSamNsLzRacDBYZjRlQWhFUjJXZ1NkUDRlQXBIZmJEcFFpb3FHVGxIYmQ2K1pnU0FubHU4T3hXS3g0TWk1ZWxIYmdweEV0L3NMUk91V1RjSG1yMHFoTXd3R1NuLy83RFJlbkJ3SGljU1p1WVBrRlJMSjZHeG5jR2tQVTRrRU1CajZQMGFMUWpGNnp5SWlJaHBGWXk3WUUyQkJxNzdiMzhNZ0lpSWJyWUlPWmxnZ2Myb2hIOUg0MGR5aHhWdTdpa1J0T1NtUldEbDc2Q1cyempoWDNZYjJIcjJvYlVGdWdrZDlCcG93VFJCdXVpd2I3M3h4ZHFDdHRMWWQrd3Byc0h4R3FoOUg1cHp5K2s0OCt0WUJ0KzQ5WDlmdTVkRjRZRFFMQkRHd0pTSWk4cW94Rit4SklZRUFWaWNrSWdvMGdnUU05V2hDS3ExckY4MDRrMGlBSDkyWTcvR01zME5ueGJQMTVESXA4ck1DbzlqQS96MThIVFRCdzgrQTZ0SWFjTmVmdG8zWTE2M0xwbUR6VitlaE13enV0L25HamlJc25aWUNxVFN3LzA3cDdOWGpxek4xSTE4NEZxU25BMW9mRjZicjdnYjYrdnBmcTlWQVNvcHZuMmVOZ1NJUkVZMVRZeTdZSXlJaUlnb2tpM0tURUJ1dVFuTm5mMkJ4eTVKczVFMks5cmpmUThYaXdHaEdlZ3hVUVlHeG5EQllLUjl4TE01V0FnN1hCT0hhK1JuWWRLQjBvSzI2dVJzN0N5cHg5YndNajhaSkxvaU83di93SlVFQVRwL3VMNXFrMWZZZmg0Zjc5cGxFUkVUajNQRGx6SWlJaUlob1dGS3BCTmN0ekFRQUpNZUVZUDNxNlI3MzJkclZoN0o2OFo1OStaUGowS2MzK3VURGFCcUYvZFdHY2R2bE9WREl4VzlMMzk1ZERMTVRsWFZwREpGS2dhU2t3ZU5MRlhLSmlJakliWnl4UjBSRVJPU2hWZmxwZUd0bkVSNjRkYjVIQlRNdWFlcXdYeEw1MnZaQ3ZMYTkwT08rSFZrMUp3MFAzcmJBSjMwN0l6cE1oVlZ6MHJEdFNNVkFXME5iTDdZZnE4UzFDekw5TnE2UnpNcU14ZVAzTG5IcjNrZmYrZ3JIeTVxOFBLSXhJRG9hcUs3dTM5ZXZzeE13R2xuWWdvaUl5QU9jc1VkRVJFVGtvYmhJRFI2NVl6R21wOGY0ZXloajFycGxPWGJib0czY1hReFRBTS9hazBvbFVBVXAzUHFReVNibzIzQ3BGSWlJR0R6bXJEMGlJaUtQY01ZZUVSR1JLNlRTL2szWUpSTEhyMGM2Nyt6MTFzZkFZSnVqMXlPZHR6NzJ4TEZqbnZjeGppMmJNWXFGQU1haGxOaFFMTTVMRWhXamFPclFZbGRCRmE2Wno3MzJ4cFhJU0tEOVlsWGc5bmJ4OGx3aUlpSnlDWU05SWlJYTI2UlMrdytaelBYMmtjSTQ2UVNkWFVOK0VhNEp3c3JacVQ3b1dZSjloVFV3MmhTMnNOM2Z6bC9XTGMreHF6TDd6dDZ6V0QwM1BlQXI1SklMd3NJR1grdDBnTUVBS0pYK0d3OFJFZEVZeG1DUGlJajh3enBvazhrQXVYend0Yk1mRE50b25FcUtEc0hEdHkveWFwOFdpd1hQYnpwbUYrcWx4b2JpVzZzOEwvamhEZFBUWTVDVkdENVFPQ1F0UGd4M1h6blZLeE5PS1lESVpJQkdBL1QyOWg5M2RnS3hzZjRkRXhFUjBSakZZSStJaUx4SG8ra1A2SWI2dUJUZ3llWGVXUnBLUkU0UkJBSFBmWEFNMjQ5Vml0cFRZa0t3NFh1WEl6STAyRThqczNmemtpbjR2eStLY2M5VlU3RmlaaXFrRFBESHA3Q3d3V0N2cTR2QkhoRVJrWnNZN0JFUmtmZms1dnA3QkVSa1F4QUVQUHZCVWV3NFZpVnFUNG9Pd1liN1ZpQXFUT1dua1RsMlpmNGtySnFUeHFXMzQxMVlHRkJmMy8rNnE2dS9TaTUvNFVORVJPUXlCbnRFUkVSRUFjWnNGdkRTeHlkdzlkeDBURW1KY3JzZlFSQ3c0ZjJqMkZrZ0R2VVNJdFhZOEwzTEVSMWdvUjRBeU1kUXRkaXF4aTc4OTN0SDNMcTNvcUhUeTZNWll6U2EvdTBVQktIL283Y1hDQW54OTZpSWlJakdIQVo3UkVSRVJBSG1yVjFuc09WZ0diWWNMTU5WK1duNDl0WFRFUnVoZHFrUFFSRHd6TCtQWXRkeG0xQXZTb05uNzF2aGNuOWtyNjFiWnhlYWtwTWtrdjRncjZ1ci83aXprOEVlRVJHUkc4Yk9yMFNKaUlpSUpvQlQ1YzM0dnkrS0I0NTNIYS9DdHpaOGl0ZTNGNkpQYjNTcUQwR3c0RS92SGJFTDllSWkrbWZxeFRIVW8wQ2cwUXkrN3U3MjN6aUlpSWpHTU03WUl5SWlJZ29nNTJyYUlKTktZVElQVnE4MW1BVDhhMDh4dG4xZGp2V3JwK09hZWVsREZwVVFCQXVlZnZjdzlweXNGclhIaHF2dzdIMHJFQitwY1hpZkszUUdFMlFqN0lHbk01ZzhmZzZOYzlZejlIcDd1YzhlRVJHUkd4anNFUkVSRVFXUWRjdHpjTm5VSlB4dDJ5bDhkYVpPZEs2alI0L25OeDNEbG9QbjhhTWI4ekVqUTF4SlZCQXNlT3Fkdy9qaWxEalVpdzRMeG9iN1ZpQWh5dk5RRHdDKytkUW5YdWxuckp1ZUhvUGYzcjdRSzMyRnFoUmU2V2RNMGRoOFBmYjFBV3JPSmlVaUluSUZnejBpSWlLaUFKTWNFNHJIN2xtQzQrY2I4ZkxISiswS0xaVFZkK0tYZi8wQ2w4OU13WDFyWmlJdVVnT3pXY0JUN3g3RzNsTTFvbXVqdzFSNDlyN0xrUlROL2N1OFRTR1hjcTlDVDhoa1FIQXdvTlAxSC9mMk10Z2pJaUp5RVlNOUlpSWlvZ0NWUHprZXIveDBGYlllS3NQck93clJxeFB2c2JmM1ZBME9ucW5ETjFia29yS2hFL3NLYTBYbkkwT0M4TXgzbHlNNUpuUTBoMDNrUEkxR0hPekZ4ZzUvUFJFUkVZa3cyQ01pSWlJS1lGS3BCR3N2bTR6bE0xTHd5aWNuc1B1RWVKbXR3U1Rnbjd2TzJOMFhFUktFRGZldFFHcGNtTmZIbEJ3VGdwRjJRaE1zUUYxcmo5ZWZiYzNaWWlMZW9wVExjT3V5S1FQSEtReE1QYWZSQUsydC9hKzFXditPaFlpSWFBeGlzRWRFUkVTanBxVlRpd3ROM3ExKzJkV3J0MnM3VmRHTVlJVnYzK1lvNUZLN1BlNThLVEkwR0EvZnZnalhMc2pFQzV1UDQwSlQxNURYaG11QzhNeDNMOGNrSDRSNkFQQ1hIMTJKRUpWeTJHczZlL1c0OWZFdFBubitKVFV0NHVCUXFaRDU5SGxLaFF6ZnYyNldUNTh4Rk52Wm11T0c5VDU3Zlgwc29FRkVST1FpQm50RVJFUTBhZzRXMStHRnpjZDkvcHhIMy9ySzU4K0lDQW5DdngrNTBlZlBzVFVyTXc1Ly9ka3F2TCt2QkcvdEtvTFJKTmhkb3pPWWNPUmNBMUpqUXlHVE9hNmVPOVkxZFdpeHIxQzhuMkRvQ0dIaldGYmRMQTdFUjZwS1BHYW9WT0pqRnRBZ0lpSnlDWU05SWlJaW9qRkdMcFBpOWhXNVdEb3RHYzl0T29yVEZTMmk4M3FqR2E5K2VncWZuNmpDejIrZWk3eEowWDRhcVd1K09GbU43ajREUWxWS2FJTGxVQWNwb0FxU0kwZ2hnMUl1ZzFRcVFVZVBEaVcxN1hoelp4SDBSclBvL3F6RUNEK04zTGZNWmdIdjd5c1J0WTJiS3JvU1NYKzQxOWZYZjZ6Vk10Z2pJaUp5QVlNOUlpSWlvakVxSlRZVXo5NjNBaDhmTHNQZlB6ME5yZDRrT2w5ZTM0bWZ2YndiMXkvTXhIZXVuZ0ZOZ005b0s2cHF3ZWF2enJ0OS82SzhSQytPeHJmTzE3YWp1ODhBVGJBQ21tQUYxRUVLS09SU3lHVlN5S1FTeUtRU2RQWWFVTjdRZ1RkM0Z0bFZSczVLaXZUVHlIMUFveGtNOWk3OWw0aUlpSnpDWUkrSWlJaEdqVndtUmJCeWZMejlDUGJ4Zm03T2trZ2t1R0hSWkN6T1M4TC9iQzdBb2VKNjBYbUxCZGg2cUJ3SGl1cnd3eHRtNC9LWnFTNzFyMVRJc0RCWEhKakpuVmplRzZaVzRzTkgxNHJhTk1IRHp6TExUWTF5YVd6V0Z1Y2xJVHQ1N0lSZGg4L1c0NDJkUlc3ZnYzeEdzaGRINDJmV00vUllRSU9JaU1nbDQrT2ROUkVSRVkwSmErWm5ZczM4VEg4UFkxeUtDVmZqOFh1WFltZEJKVjdjY3NLdTJFSmJ0dzZuSzFwY0R2WkNWRW84OGEybExvOUhJcEdNV0dERFZxYWJTMm56SmtYajErdm11M1d2djNpeVBIcHFXalJXdVBqbkdOQnNDMmdRRVJHUjB4anNFUkVSRVkwanErYWtZM1ptSEo3YmRBeEhTeG9HMnFla1JPTDcxODMwNDhoR2xoSVRnbENWQW5xakdTYXpBTUV5OUxWS3VSUlRVcUp3Vlg0YVZzOU5nMEllR0RNb25aV2Q3RjZJbVQ4NURvOThjeEdrMG5GVUZNVzZnSWJaREJnTWdES3dsNDBURVJFRkNnWjdSRVJFUk9OTWJJUWFUMzE3R1Q0K1ZJYS9ianNKdVV5Sy83eHpjY0NIWHdxNURKc2V2V25nMkdLeHdHUVdZQllzTUFzV0NJSUZGb3NGU29Wc3pDL3BEbFVISVNGU2plYk9QcGlIU1RCbFVnbmlJdFRJbXhTTmxiTlRzU0FuRVJMSk9LbUllNGx0QVkyK1BnWjdSRVJFVGhyYjc0aUlpSWlJQXB4MVVEWGFybCtVaFhsVEV0RFUwWXY0U00zSU53UVlpVVFDaFZ3R1g5Vi9uWlVaaDUxUHIvTlI3eVA3NTBQWERid1doUDRaaW9KZ2dXRHBEekJsVWltVUFiS1hvOC9aQm52aDRmNGREeEVSMFJqQllJK0lpSWhvSEV1STBpQWhhdXlGZWhPTlZDcUZGQUFtU0k1bngzbzVMdmZaSXlJaWN0bzQycHlEeUxjaWxScEVLMFA4UFF4eVFseFFtTCtIUUVSRVJLNndyb3pMWUkrSWlNaHBuTEhuUnorZWNnMXl3NUlHampkVzdzZkJsaEtmUC9mYXBIeEVLME1IampmWEhFRzNTZWZ6NXdhS1NLVUdLYXBvbk82ODROVDEyYUdKdUQ1cERpNkx6Y0crcG1LOFVQS3BqMGZvZlQvUHVSWUxZN0lIamw4NHR3MEhXMHI5T0NLeGxmSFRFS0hVNEdock9TNW9XOXp1SjFpbXdKM3B5M0J0VWo1ZU9QY3A5amFkOGVJb25UTTNLaFBoaXNGWkIxODJuWVhKWWg3MWNSQVJFWTBwMWpQMmREckFZdW5mZTQrSWlJaUd4V0RQaGx3aXhicEppOUdzNjhLdXh0TStmVlpzVUNpU1ZWRUR4eHA1a0UrZmQ4bksrT25JQ29rZk9ON1pjR3BDQlh2Znpyd0NTMk56VWRCZWdUZkw5dzRiSksyTW40YWZURmt6Y0x3c0xnOGJxL2FqVmQ4OUdrTVZ5UXFKUjFsUG8xdjNLcVZ5QkVzSGR5aVNTZHhiNXhPbVVFRWhrYUhWME9QVy9VTzVKbkUyc2tNVGNYZjZjalRydS9CSzZVNFV0RmU0MU1mY3FFejhJSHYxd0t6S0gyU3ZRa1ZQazBkQm9UdHVtN1FZVTBJVEI0Ni9iaTFIdDRrekQ0aUlpSWFsVUFBeVdYOVZYSXNGME91QjRHQi9qNHFJaUNqZ01kaXpraFVTajUvbXJNRWtkUXhNRmpPcSsxcHhycXZPNVg2dVQ1cURlRlVFU3JycVVOSmRqMFpkcHc5R096cWtrRUFwSGYwdkV3RVdHQVNUMS91ZEdaR0dwYkc1QUlBNWtSbVlQVGNkcjVYdHdTZDFCUTZ2UDlSU2l1OW1YUW1Wckw4eW0xd2l4WTNKYy9GNitSZGVIOXR3YmtpZWkyOW5Yb0U5alVYNDIvbGQwQW5HVVgwK0FLU29vdkRJOVArQVZDTEJmNTU2RncxZStyb09sUWNqS3pSaDREZzJLQXhOK2k2WCt4RXNBcUtzbGtvSFNSVjRhT3BhUEhEOG4rZ3pHN3d5VmlJaUl2SWh0UnJvdnZqTDA3NCtCbnRFUkVST1lMQjNVVnhRT0o2ZWZTZmtrdjV0QitVU0dSN011eEcvTEhnTG5VYXRTMzFkbFRBRGFacFlJR2tPQU9EdHluMzRvUHF3MThjOEdoYkdaT1BCdkJ0SC9ibVZ2YzM0UmNHYlh1MVRMcEhoKzVPdkVyVUpGZ3RPdGxjT2VZL1diTUNPK3BOWW16Si9vTzNxeEZuWVVudHMxR2J0cllpYml2V1pWd0FBcm9pZmh0endaR3dvM29MeW5xWlJlVDRBekl5WWhBZnoxZzdNS3YydldYZmcwZFB2b1ZyYjZuSGZzeUxUSWNYZ1Vwc0wyaGJVdU5IdjhmWktmRmg5Qkxla0xoaG9TMUpGNGtkVHJzYUc0cTBlajlNWFprZWtZV3A0cWwrZWZhVDFQTTczTlBqbDJVUkVSQTZwVk9KZ0x6TFN2K01oSWlJYUF4anNYZFNrNzhUVzJtTzQyU3JBaVZLRzRJRzhHL0RvcWZjZ3dPSlVQK0VLTlNacFlrVnRwenFxdkRwV2NzOGQ2VXVScEJLL1FkeGFld3cxZlczRDNyZTE5aGl1UzU0N0VQb0dTUlc0TitOeVBIZjJZNStOOVJLNVJJcWJVeGZBZW9lWnhPQUlQRDM3VHJ4V3RodWYxWi8wK1JqV0pNN0dkN0pXUWlZWnJMVVRxZFRndnNsWDRmZW4zdlc0Ly9sUldhTGovYzNuM081clkrVStUQTFQRWUxZHVTUW1CeWNTS3JHcndiZEw2OTB4SXlKTkZFU09wbFpETjRNOUlpSUtMS3lNUzBSRTVESld4Yld5c1hLZjNRKzYwOE5UY1VmNlVxZjdtQkV4U1JUQ2RCcTFLTzNtRDgvK2xoT1doTFVwODBSdHJZWWV2RmYxMVlqM3RocDZzTDMraEtodFdXd3U4c0tTdlRwR1Iwd1dBUThkMzRoOXpjV2lkb1ZFaHU5UFhvVmY1bDduczZYU2Nva1VQOGhlamZzbVh5VUs5UURnVUdzcG5pemM1SlZuekl2T0ZMVWRhRDdyZG44Q0xIanU3TWZRbWNWTGxiK2J0VkswbnlVUkVSRUZJQVo3UkVSRUx1T01QU3RtaTRBL245Mkc1K2JjSXdwTGJrbGRpTUtPQ3pqaHhNeTdXUkZwb3VPamJlVmVIK2RvYXVqcndQYUxzOExVY2lXV3hlWU5uT3N6Ry9CbFUvRlF0enBOSnBWaVpmeDAwWExNZGtPdngvMWVvcFRLOGRNcGEwVDlBOEJmUzNjNnZWZmR1MVZmWVVYY05GR0JrL3V6VitHQmduL0M2T09LcHpyQmlPZk9mb0xpemxwOE8ydmx3TXhCQUZnV200ZFVkUXllS3RxTUpyMzM5bktNVW9iZ3dhazNJaWMwU2RRdXdJSjNxZzdnM3hjT2VlVTVNeUltUVMwYi9KeFc5amFqcnEvZG96NmI5VjE0dTNJZnZwdTFjcUROSkFoSVZFV2lkb1RabWY1bUVFeE96dzUybFV3aWhjTE5vaWxFUkVTanducFBQYjBlRUFSQXlua0lSRVJFdzJHd1o2TzJydzF2Vlh3cENnVWtBSDZlZXk2Qk0wY0FBQ0FBU1VSQlZCMStmdXdOZEF5ejM1NFVFaXlJbml4cU85aFM0cXVoam9xSzNpYThjbjdud0hHVU1nVFRMdTRKcHBJcGNicnpBZzU0c0hRUzZLOVNheDI2R1FRVC9sRzIyNk0rcmQwL2VaWGRFdHk5VFdmd2RWdVowMzEwbTNUNDk0V0QrRmJtaW9HMlNlb1lmQ3R6QlY0dCs5eHJZeDNPcC9VblVObmJqSWVtcmtXNFFqM1FucTZKeFlZNWQrR3BvczBvN3FyMStEa3pJeWJobDduWGk1NEI5SDhPbmovN01ZNFBzeWVocXhiRlRCRWQ3L2RndHA2MWJYVUZXQmFiaTV5d0pCeHBQWTlYenUvMGFsanNLMDhXZmVpenBmdFhKODdDL1pOWCthUnZJaUlpcjVESkFLVVNNRndzZXFYWGkyZnhFUkVSa1IzK0NzeUJUK29LVU5SWkxXb0xWNmp4czl6cmhyMXZabVFhd2hTRGJ6NjBaZ05PdG8rdi9mVmVMLzlDTkovb3ZxeXI3QUlnVnl5SW5vd2JrdWVLMmpaVzd2ZmF6S29yNDZmaml2aHBvcllPb3haL2R5TTQvS1N1d0c0L3ZtdVQ4akUzS25PSU83eXZ1S3NXdnpyK1QxVDJOb3ZhUStVcS9ISG1iVmdVbmUxMjMxSkljRWZhVWp3Nlk1M2RuMmxwZHoxK1dmQ21WME05dVVTS3k2eUNQUUVXZk5sVURDa2tDSllxUFBvSWtpcnc5N0xkZUxsMEI1NC8rd242VEFhdjlFbEVSRVEreHVXNFJFUkVMdUdNdlNIOHBlUXovSG51dDBRL3pNK09TTVBOS2ZQeFljM1hEdTlaR3Bzck9qWUpadnh5bURBd3phYkl4aldKc3pFbk1zUGxzYjVhOXZtb3pVWXE2Mm5FN3NaQ1hCay9IUUFRcGxEaG9hbHI4WWZULzRaQk1MblUxNHp3U1hhZm40TDJDbXl0UGVxVnNVNVN4K0I3azYrMGEvOUx5V2ZvTWVsYzdzOWtFZkRDdVcxNGV2YWRvaG1HUDUyeUJnK2VlQnVOT3U4dGhSMU9xNzRiRDUvOEZ4N0tXNHZaa2VrRDdUMG1QU3A3M2ErVW02Q0t3SnFrMlhaTGxyZlZIY2ZyNVh0Z3NnaHU5KzNJdktnc2hNZ0hsOXljYks5Q3M3NExNeVBTOE5pTWRWNTd6Zyt5VjN1bG4yNVRIKzQ1K0tKWCtpSWlJcUloQkFjRG5SZmZVK2xjZjc5R1JFUTAwVERZRzBLRHJoUC9yQkR2MHdVQWQ2UXZ3K21PYXJzaUczS0pGQXR0bHVHR0tWUlliTFBVY0RoWklmSElDb2wzZWF3YksvZWpIZUpnNzliVVJValR4RGk4UGo0NFhIVDhuYXlWMEprTmR0ZHB6UWE4WExyRHJ2M1Y4NThqSnpRUktlcG9BRUJlV0RKK25YY0RuaXJhN1BUK1lMTWkwdkRiYVRlTDlqSXM2Mm5FTTJlMmVHV0hzVENGQ3IrYmZyUGRMS3V0dGNkd3pJTjlEMHU3Ry9CaDlSSDhSK3BDMGJQK2MvcXQrTTJKamVoMkl6QjBoODVzeE9PRkgrQ25PV3R3ZWR4VWFNMEcvUEgwKzJqd0lGeXM2MnZISDA3L0czK2NlUnZVc2lCb3pYcjhwZVF6SEd3cDllTElCMTBlUDFWMHZHTVVLdng2UzJKd0JHWkdwams4Wnp2YmNXWDhOTHU5SEEyQ0NYc2FpM3cyUGlJaW9qR0xNL2FJaUloY3dtQnZHTnZxQ3JBc0xsZFVRS0M4cHhGYXM5N3UyaVd4dWFMWlIvNDJJeUlWTXlNY0J3KzI1ZzJ4bExUYjFPY3cyTk1MUnZ5cGVBdWV5YjhMd1JlRHMzbFJXWGhvNmxvOGYvYVRFUXRTWEpNNEc5L091a0swa1grVHZoTlBGSDdnZERHTDRjZ2xVdnhtNmsySUN4SUhtR1U5alhpcllxL0gvYjlUZFFCem96S1JialhqTWtrVmlZZW4zWXhIVDczbjgySWFsd2l3NE0vbnRxSEhwTU9obGxKVWVEQmI3NUt5bmtiODRmVDd1Q3Q5R1Y0czJlN1ZnaHpXd2hWcXpJdktHamp1TUdweHBQVzhUNTdsQzFQQ2twemVyODU2WDhaTHVrMTlEUGFJaUlnY0NkQmdyL1ZYdi9EM0VJaUlpQnhpc0RjTUM0Qy9sR3pIODNQdWdRWDlsVkUvckQ3aWNGYmFkVW41b21PelJSaHg5cHBNSWhVdGUzVG1Ic2ZqOUUwVnplSFVhRnZ4ekprdCtNMjBtd1lDdWdYUmsvSDA3RHZ3WDBVZm9rbmZaWGRQc0V5QkgyVmZiYmRrdVViYmlzY0szeCsyTUlrcmZqSmxEZkxDa2tWdFBTWWROaFJ2OGNweVVwTkZ3Tk5uTnVPWi9Mc1JhaFhtNW9VbDQzZlRiOEZUUlp1aDkwSkE2U3gzOWdzY1RtbDNQUjQ5L1o1WCs3UjFWY0lNVVhYZnp4dE9EM3p0TitzNjhkRVF5OTFITWkwaUZaTkRFa1J0QjF0SzBPU0ZaZExlQ0oySmlJaG9CTGFWY1MwV1FDSVorbm9pSXFJSmpzSGVDR3EwclhpNWRDZEt1K3RSclcxMWVNM2trQVJraHlhSzJuNVI4T2FRMTEveTJJeDFvbGwxcjV6ZmlWME5wejBmOUNncGFLL0EwMFdiUmVGZW1pWVdHK2JjZ3pmSzkyQzMxWXlraGRHVDhaMnNsWWdOQ2hQMWNhYXpCdjkxNWtQMG11eG5RYnJqZTFsWFlubGNucWhOZ0FYUEZtLzFhSm1xclVaZEp6WVViOEdqTTlhSnd0bFpFV240dzR4MWVMendmV2dkTEc4ZWpsd2l4UjluZnNOclk3U1dvbzRTSGQrZWRobXV0UW1qdldGSC9VbDgwWFJtMkdza0FGWW56aHc0dGdEWTJYQnE0TGhlMTRFMzNKaFpxWlRLOFhMY2QwVnRKb3VBNTg1K0F0TW96YUwwMUZVSk16REx5Wm0ycnNvSWlmTkp2elRCS0FHNDlsY2JFWTBGU244UHdJcFVLcTZNcTlPeE1pNFJFZEV3R093NVlYZGo0YkRucjArZUl6b3U2cXdlTWRUenRTY0tOMEVtY1Z6MCtNbFozMFNtMVEvNVB5OTRFNDE5SFhiWE9UTVBzS0M5QWs4VmZZZ0g4bTZFV3RiL3JqQlVIb3lmVEZtREsrS240NFBxdzdneGVSN3lyWW84WExLbnNRZ3ZsZTd3V3VoeVI5cFNoMkhWVytWN2NhTEQrOVdKVDNWY3dHdGxlK3oyWWN3TlM4TGpNMi9IazBXYjBHYm9jYm8vQ1NSMk13MTlKVmtWaFdRZnZFYyszbDR4NGpYem9ySkV5NlRMZXhxOVVuamtodVM1aUZLR2lOcmtFaWxDRmNGZUx5NVQySEVCVDUvWjdQRGNQUm1YSTBrVk9YRDg1M1BiN1Bhd05BcU92K2FYMmN4bUpRbzhVZ0FxQUlHelBJNklQS1VDSkFIMkk0RktGUkRCWHZTenovdmx1VVJFUks0SXNIL0Z4NTRrVlNTVzJjd1EyMVozM0UrakdXUzBtSWZjNjgxMjZhN2ViUFJvbWVIeDlrcjhxdUF0UERSMXJXamZ1ZW5ocVpnZW5tcDNmYTlKajVkTGQrQkF5em0zbjJucmpyUWxXRGRwa1YzN2pvWlQrTWhMVlhZZCthU3VBT0VLRmRaTldpeHF6d3lKdzNOejdzR0c0cTBvN0t6MjJmUEhvcHRURjRpT1hhMm03RWlZUW9WYmJQcTlKRU1UaDNiRHlJR2pLMW9OUFdnZFlrL0FXNndLcXdCQVFWc0Z1azBNUVdpY1VLa0JBNE05b3ZGRkRhZzEvaDZFbUVvMVdCbTNydytJakJ6K2VpSWlvZ21Nd1o2SHZwbTJSTFFVczgzUWcwTStxaUlheUJwMEhmak5pWC9oeVZtM0Qxdlp0MFhmamQrZGZNZXJSUm5XWjY3QWpjbno3TnEvYml2RFgwdDNldTA1US9sWDFRRW9aUXFzdFJsRHVFS054MmJlaG45V2ZJbk5UdXdaWjRFRnhWMjFYaGxUWEZBWW9vTkNoenhmMjllR0xxUDNmekJ2MXRudnJXZ3RPelRSSjdNUzEyZGVBYlVzeU9HNWpKQTRGRGd4a3pBUUdBU1RXL3RzT2tNbWtZb0sxaEM1SlRZQjBMWUF4alovajRTSXZFV1JBTVFFMkhZTkFWcEFnNGlJS0JBeDJQTkFtaVlXUzJ5V3ptMnBPZXF6SDh3RFZVSndCRmJHVDhNVjhkTVJNMHlZQkFBeFFhSDQ3L3c3Y2FENUhQWTNuOFc1cmpxM1AxOHlpUlEveUY2TksrT24yNTA3MjFXSERjVmJSKzNQNG8zeUx5Q1hTSEZka25oWnRoUVMzSnR4T2VaRlplR2wwdTJvNjJzZnNnK1RSY0J2VC82ZngyTzVOaWtmOTJaY1BuQnNFRXhvTi9RaVBuaHcrZXM3VlYvaFlFc0p6RjRvSnVLS1cyMW1zM25EOVBCVXJJaWJPdVQ1TEp0aUdvSHN5YUlQY2NxRlplTUtpVXkwNUg2NG1iZFhKODV5dXBJdjBaREN3NEhRZUtDdEZVQ0R2MGREUkI1TEFNSVNnTEN3a1M4ZFRkWUZOQmpzRVJFUkRXdkNCM3VhSVdiNTJPb3pHK3hDb25DRkdvMjZEaVFFUndBQXVveDkrS3orcE5mSEdJaFNWRkZZSERzRmkyT21JRVBqMm05NXd4VnFYSnVVajJ1VDhxRTFHMURVV1kyVDdWVTQyMVdMcXQ1bXB5clhhdVJCZUdqcVdzd0luMlIzcnJTN0hvOFh2dStWSlo2dStIdlpiclRxZTNCM3huTFkxbTZiRnA2QzUrZmNpM2N2ZklYTjFWLzdKSENNVUtqeGs1dzFtQk9aTWREV1k5TGh5YUpOdURGNW5pallBNENmVGxtRHlhRUoyTlZ3Q3JzYmk5RHBwYXJFUThrS2ljZUM2TWxlN1ZNcGxlTUgyYXRGYlhyQkNKTWdRQ1B2Lzk2ZUd1NzZETUhFNEFpWUxSYXZ6aXoxaFllbjNTemF2L0tlZ3k4T3VlejNRbStMYUp1QUM3MHRQaDhmalZNWmt3RmRGNkExQTJqMjkyaUl5RzF4Z0RvRlNNL3k5MERzMlZiR0ZZVCtvaHBFUkVSa1owSUhlOUhLRVB4OTRmMU9YZnZRaVkwbzZhNFh0WjNxcU1LUHZ2NEhsc1hsNGU3MFpmaTAvZ1QwSHV4VkY4aFVNaVZtUkV4Q2ZtUUc4aVBUN1VJaVcxM0dQbXl0UFliZGpZVllGcGVIdGNuekVLbTAzNzlGTFZOaWZsUVc1a2YxdjZrMFdjeW82bTFCV1U4RGFyWHRxT3RyUjMxZk94cDBIUU96eTFKVVVmak50SnVRcklxeTY2KzB1eDUvT1Axdmx5dlNlc3VITlVmUW91L0dUM091Z2R4bTJhTlNLc2ZkNmN0eFpmd00vS3R5djFmM0dGd1luWTBmWnE5R21HSnc2VXFUdmhPUG4vNEFOWDF0dU5FbTIxb1pQMzBnRUxvbjQzTGNrYjRNWDdlZXg0NkdVempaWHVtVGVZN2ZURnZpOVQ3WFoxNGhLbFFCQUc5WDdNTzBpRlFzaXM0RzBCOGtKNmtpaDUwdGFTMHZMQmtQVDdzSlBTWTlIajd4TDU4SG5xT2x1S3ZXYTB1OWlaQTNCeWdQQmJycUFYTXpBQzI0N3g3UldLQUNvQVprc1VCNElwQ1I3ZThCT1daYkdWZXZaMlZjSWlLaUlVem9ZTThiQkZpd3Qrbk11TnRYVHk2UlluNzBaRXdOVDBGZVdESXlRdUpFZXdrT3BVWGZqWTlyaitHeitwTURJZWRITlYvams5b0NySXlmaGpWSithSUNHL2JQbFNFckpGNjBUNS9KSXVCSFgvOERUZnBPWEI0M0ZmZG5yMEt3VkdGM2IzRlhMWjRvL01Cdm9kNGwrNXFMMGFUdnhBTzVOemhjbXB5a2lzUURlVGZnNXA0RmVLbDBPOHA3bXR4K1Zyb21GdmRtcnNEc2lEUlIrNm1PQzloUXZBWGRKcDNEKzNMQ0VrWEhjb2tVaTJQNloyQTI2VHV4cStFMGRqV2M5bG8xMmJ5d1pNeU55dlJLWDVmTWk4ckVOWW16Ukcxbk9tdndjVjBCcEJMcFFMQUhBRlBEVTV3SzlwYkY1dUVuT2RkQUlaRWhWSzdDb3pOdXhlOU92b00rUDM5TkVRV2t6R3lnTXc1b2JRSjZld0dKQU9nbjFsWVVSR05La0FTd1NBR05Cb2lKRDd6bHQ3WUNwREl1RVJGUm9HT3c1d1lKZ0NBSHdSSUFoNEhUVUtRUzhaSUNoVVRtMHYyMnpCWmh5RXE0cmpKWkJOeWVkaGttcVdOR3ZGYUFCU2ZhSy9GWjNRa2NheXQzdU16VVpERmpSOE1wN0dnNGhjeVFPS3lNbjQ1bHNYbWlHV1pEMlZGL0VrMzZUc3lMeXNMUGM2NTFlTTNoMWxJOFcveXgxLzcvUFhXdXF3Ni9LSGdUUDh0WmczbFJqcGU0eUNSU05PcmNXK29acFF6Qm5lbExzU0orbWlod3RRRFlVbnNVYjVYdkhYYTU3OHVsTzlGdTZNSFZpYk93S0dhS3FLaENYRkE0N2toYmltOU11Z3pIMnNxeHZmNGtqcmRYZURTTDc5dFpWM2h3dDczb29GRDhlTW8xb2phOVlNVC9sbndLQUhZejArWkVabUpYdytsaCsxdzNhUkh1U0ZzcWFzdlF4T0dCdkJ2d2VPRUhYaGcxMFRnVUh0Ny9RVVRrYmF5TVMwUkU1SlFKSGV3SnNLQmppR1Yyb2ZKZzBhYjAxdEkxc1hodXpyMWVIODk5azYvQ2ZaT3ZjdnYrSTYzbjhkU1p6VjRienp0VlgrSEJ2QnVIUEg5QjI0TDl6V2V4dC9FTW12VGlhcWpYSjgzQi9PakJRT3VUdXVNNDBub2VBRkRlMDRUeW50MTRyV3dQcG9hbllHNVVKdVpGWnlIRndkSmF2V0RFdnk4Y0JBQWNiU3ZEam9hVFdKMGducVgxV2YxSnZIcCtWOEFWTGVuZjMrNUQzSkE4RjNlbEw0TlNPdmp0MXF6dndoOEwzMGV2U2U5U241RktEYTVMbW9QcmsrZlloY3VkUmkxZU9QZXAweFZnaXpwclVOUlpnMUQ1NTFnWlB4MnJFMmVKbHJYS0pGSXNpSjZNQmRHVDBhVHZ4STc2VS9pODRmU1Ezek5EV1JrL0RaT3RDbGcwNjdzUUcrVCtMQUdGUkliZlRGMkxjSVZhMVA3cStjL1JjREVvTGU5cGhFRXdEWHpPOHlQVElaZElIZTdmS0w5WWhHV2xneUlzamJwT3ZGMnh6KzJ4RWhFUmtadXM5OW5UT1Y2QlFFUkVSQk04MkdzMzlHTDlvWmNjbnZ1ZnVkOXlhcmJhZUtXUkIrRlFTNGxkQ0ZQWjI0d2pyZWV4ci9rc2FyU3RROTZmb283R1RLdmxvWWN2aG5yV0JGaFEyRm1Od3M1cXZGbXhGM0ZCNFpnZWtZS2NzR1RraGlVaFJSMk5UK3RPaUlLa1YwcDNJa0tod1lMb3lUQlpCTHhXdGh1ZjFwL0E0cGdwdUczU1lpLzkzM3ZtYUZzWk5sYnVIemplV25zTVIxclA0LzdKcXpBN01oMDZzeEZQRkc1eWFabHJUbWdTcmt1ZWc4VXhVeUIzRURnZmFpM0ZLNlU3M2RvUHJ0dWt3MGUxUi9GUjdWRk1EMC9GZGNsenNDQjZzbWdtWUZ4UU9PNUtYNGJiMDViZ2NHc3BQcXM3Z2NMTzZoSDcxc2lDY0ZmNmNsSGJteFY3OFVEdURTNlA4NUlmWks4V0JZVUFzTGZwREQ1dkxCdzRObHNFbk91dUd5aXVFaXhUWUhwNEtrN1lWSnlOVm9iZzExTnZSRTVva3QxelRyUlg0dG16SDZObmlPWE03Z2lXS1RBN0loMkhXaDB2M1YrZE9CTnpySXBoakNSWkxaNjk4TTMwSlRDWVhkL244NjJLTHdNdUdDY2lvZ25PZXVrdEsrTVNFUkVOYVVJSGV6UklKcEZpV25nSzVrVmxZVjUwRnVyNzJ2RjQ0UWY0dUxZQXVXRkpLR2lyd0xIMmNxL3R1ZVpJazc0VHV4czdzYnV4Q0VCL1lRMnpSUncyV0FDOGNPNVRQREw5UC9CV3hkNkJKWmRoQ3RXd2UvZU5wbEtiSWl0QS84eXZ4d3JmeDdMWVBKZ3NKbHpRamx5Uk5FaXF3T0tZYkZ5WFBNY3V5THFremRDRFY4OS9QbVJRNUtwTFFXdE1VQ2pXSk9aalZlSU1oTW9IMzFqTEpWSXNpY25Ca3BnY1ZHdGI4V25kY2V4cEtvSnVpRERwM3N6TFJVVlRUblZVNFVpTGZjanJyRnRURitHSytHbWl0cHErTnJ4Y3V0UHUycTlieTBSVms1ZkU1b3FDdlJuaGsvQ3J2T3Z0WnY1WkFHeXFQb3lObGZ1OEVuV3BaQXJNamt6SGt0Z3B5SS9NZ0ZRaXhicjl6d0VBWkJMeHZwVkxZbkk4ZXRhYXhObHUzYmV4Y2orRUFGbkdUa1JFQk1CK3hwN0ZBa2hHM3UrWmlJaG9vbUd3NTRZdVl4KzIxNTkwNnRxVkNkTkYrNWZ0Yml5RVVYRDhBL1NTMkJ5RXlBZmZ4QnhwUGU5U2tGYlI2MTRSaHZ1elZ5RTdOQkZxbVhLZ3JkUFFQL05yUysxUmJQRlRJYzJoaW1EMG12VjQrT1MvUm5rMHpqTUlwaUhQN1dzdUh2WmVsVXlKK2RGWldCd3pCWE1pTTBUTGQyMmZzYlgyR042dlBqUmtxT2FKRm4wMy9sbjVKZDZwT29EbGNYbTRQbm11WFhDYXFvN0dmWk92d3QwWnk3R25zUWlmMUJXSUNsUk1DVTNFVlFrekI0NEZXUENQc2oxdWoybGwvSFRjbWI3VXJ2MzFzajBPcTFFZmJDbkJ0ek1IOS9hN0xEWUhyNVo5RG9OZ3dpMnBDM0JuK2pLN2dqQmFzd0V2bk52bWNJYXB1MTZjLzEyN1daWktxUndHd1FURkVIKytSRVJFRTU2anlyaldZUjhSRVJFQllMRG5sbFpERDE0NWJ6OUR5SkhMNDZlS2dyMS9sTzBlTXJES0MwOFdCWHViYTc2Mkt3TGdpV0NwQXJuaHlYWXpsR2JaVkZRRjRGUlJDM0pzdUdCdktGa2g4Ymc5YlFsbVI2WkJidlgxWWt1QUJYc2J6K0JmVmZ2Um91OTJ1djkzcXI3Q1oxWmhkRlZ2czFQM0dTMW1mTjVZaU04YkN6RTdNaDAzcDh3WExiRUcrc1BJYTVQeXNTWXBIOGZiSy9CaDlSRVVkbGFqeDZRVHhXYmI2bzdqZ3JaRjlQM2dySGxSbWZoaDltcUg1NGFxV051aTcwWnBkd095US90bk82cGxTcXlJbTRhNVVSbFlFRDNaN3ZySzNtWThVN3pGcWVxNWpreFN4MkJ1VkFZU2dpTkU3WTZXVGtjclExQ3Y2NEJjNm5nZlR5SWlJb0s0TW01Zkg0TTlJaUlpQnhqcytaanRqQ3ZicGFXK3BKWXBrUnVXaktuaEtaZ2VrWXJKSVFsREZnU3hGUk1VNnVQUmVkZWV4aUljYmhsNU9lcXN5SFJSWlYwTGdPOGRmZ1ZtQjBVVm5QWHJ2QnN4TlR4bDROaWRZSysycncxSnFzZ2hRejJUeFl3dkdzL2dnK3BEQXdVaVhIRkIyK0xVOHQvaG5HaXZ4SW4yU21TR3hPR21sQVZZRXBzam12RW1BVEFuTWdNbjI2dFEyRm1OdXI1Mm5PMnFRMjVZRXByMG5kam9aaEdLdVZHWmVHanFXcWUvZHEwZGJDa1pDUFlBNEFmWnF4eGU5MW45Q2J4V3RzZWxxc3BLcVJ3ekk5SXdOeW9UYzZNeW5DNEkwcUx2SHBpcHA1Q0kvMzc0ellsL09SMjZBc0J2cHQwa0N1YnZPL0kzZEJ0ZDM0Y29VS3BKRXhFUmlWaFh4dFZxV1JtWGlJaklBUVo3UHFTVXl1MlcraG5kQ0gxY0ZSc1Vob2VuM1lRMFRhemQ4MGZTb092bzMwK3ZyWHlnemRIL3gwaHNReGk1UklaZ215cXVJN0VBRHBkWU9tSVFURTRGYWdxcE9EanJOR3JSYXVoeGFWeTJKRGI3dmVqTnJ2OFo2OHhHL09uTVIzZ20veTVSR055cTc4YjJocFBZVVgvS3JjSVlsenc5Nnc1RUJZVU1ITDlVdWdNbjJpdmQ2cXU4cHduUG5mMFlHeXYzNGRaSmk3QWlidHJBckxRV2ZUZTIxUjBmdVBienh0UElEVXZDU3lVN29IUHl6OUxhM0toTS9HYnEybUZuTVE3blFQTTUzSlZoditUMmtsNlRIaStXZm9hRFRvVEMxbjQzN1JiTWlreHpldlpoazc0VEI1dEw4RlZMQ1VxczltQlV5NVdpNjlvTlBTNTluZ1NiWHhUb3pFYTNQczlFUkVRQmlRVTBpSWlJUnNSZ3o0ZFVNdkVQN1FiQk5DcVZKdzJDQ1JtYU9LZXZMK3lzeHBIVzh6aldWdTV3R2VMak03K0JLYUdKSG8xcGZlWUtyTTljNGRJOTNhWSszSFB3UlkrZWF5dEtHU0k2Ym5WaE9ldFFiR2RsdWpOakQraWZWZmZQaWk5eFovb3lIRzR0eFpkTnhUalJYdW54MTR4TUlrVjJXS0lvM0hKbEdlOVFHbldkZUxGa085NnJPb2hiSnkzRXl2anBlS2ZxQUV4V3M3LzJONTlGaGlZT0oyMnEwVHBqU1V3T2ZwNTdyZHVoSHRBZnFCVzBsV05lVkpiZHVaTHVlanhidkJWTitpNlgrMDNUeERnZDZ2MysxTHREVmhBT3Mxa1c3ODBLdkVSRVJHTWVnejBpSXFJUk1kanpJZHZsckYxdUxKRWJqbHdpRTRVb2wzUWF0VEFJcGlFTEx3aXdpRUtlRjB1Mm8wSFg0ZFd4QlNwZkJIdTJzd0NkbldYb3lNZDFCZGpSY01ydGNOQ1IrT0J3MForM3lTS2d3YzE5NUJ4cDFuZmg1ZEtkZUsvcW9GMnhGNTNaaUZmTFBuZTV6MnVUOHZHZHJKVjJNKzJPdHBVak15VE83czl4T0IvWEZ0Z0ZlN3NhVCtPVjBwMXVMOEZ1MW5VNVhIcmJxT3VFV2g2RVVLdTlNcXQ2aDE0Q2JiM2ZwUURMa1B0dkVoRVJUVWhCUVlPdkRRYkFiQVprN3YvQ2o0aUlhRHppenUwK2xLeU9FaDIzZWJqazA5YjZ6QlY0Yk1adFdCYWJheGZpV2MvSTZqWHBjYkNsQkMrV2JNZDNEcitDaWg3M3F1ZU9CN2FWWFJ2ZDJLL09WcERORW1OUFF6bHZobnBBZjJFT2F6WGFWcGc4MkZOd0tLMkdIcS9NU0wwN2ZUbStsM1dsZzFDdkRIODZzOW5sTU81a1J4VnF0SzJpdGtpRnhxTjlGWnV0WnZtMTZydnhVZTFSUEhqaWJkei85YXVvZHlFMHRRNzJPbHlvZ0UxRVJEUWhTS1hpZ2hrNnptd25JaUt5eFJsN1BqUTNNbE4wN0c2MXphR0VLb0l4TTJJU1prWk1nazR3NG9Wem4rSmdTd2tBb0tDOUFsKzFuRU5CV3dYT2RkVjVGTGlVOXpTNnZEZGdraW9La1VyTndIRzlyZ050THM2TzZ6WHBYYnArSkZKSWtCNGlEdmJLZXhvOTdqZElKZzcyM05sakQraXYvSHA1M0ZTUHgyTXJWUjB0T2c1VnFQQ3IzT3U5L2h5Zy84L00yWXJSdG9KbEN2d2k1enFIRld1UHRKN0hNOFZiM0E0a3Q5WVdpQXBuekkzS3hPeklkTGYzR2F6b2JZYSs0U1MrYkNwR1VXZU5XMzFvNUVIUXlBZG5JalRyWEY4U1RFUkVOTzZwVklPQlhsOGZvTkVNZnowUkVkRUV3MkRQUjBMbEtydUE0blRIQmE4K3czcC9ybUNwQWxLcklnNy9LTnZ0dGVmODlmd3VsKys1Zi9JcVhKMDRhK0Q0NDlwam9xSUsvcENpanJhYlhWZm1qV0RQWnJaa241dkxLWlBWMFZnYW0rdnhlRVlTclF6eDJYTTZqRnEzZ3IyRTRBajhkdHJOZGlFazRIbW9CL1FYOGJnNWRUNFNnaU1HMnI2WGRTVitVZkNtV3pNa1A2cjUydTJ4WEpLc0VzL29iZEwzeng1VlN1WElEVXQycW85UVJiRG9lRnA0aXRQTGVZczZxejJhdFVoRVJEUXFWQ3FnL2VJdng3blBIaEVSa1IwR2V6NnlidElpQkZ2TjVCSmdjWHQyMEZEQ2JUYmViK3p6ZkZucGVEWTdNbDEwckJlTXFOVzJlZHl2N1l5OVByTjNaeHBPQkZtaDhRNUR2UythenVBdkpaOTVIRUNaTFFMZXF2Z1NEK2JkT05DV3BJckVYZW5MOEZyNUhvLzZkbGVTS2xKMDNIRHgremMyS0F5UHpWam5WcDhQVFYzcjlMWDNISHdSM1NiK2dFUkVSQUdPQlRTSWlJaUd4VDMyZkdCbVJCcXVTNTRqYWp2VVV1cjFQZmFpZzhRRkJDWktBUXgzTFk2Wklqbys2K0VTWmFCL2Z6M2J2ZUQ2VEN5QTRLb0R6ZWRRMGwwdmFudnZ3a0g4ejdsdFhwdFZkckNsQkdlNzZrUnQxeVhQd2N5SU5LLzA3NnBKbWhqUmNXWHZ4TjM3a29pSWFFald3WjVXNjc5eEVCRVJCU2pPMlBPeURFMGNIc2k3WGhUMldBQnNyam5pMWVjRVN4VUlsUSsrMGVreTlxSEh4QTJGaHhLcDFDQW5MRW5VZHJpbDFPTisxWEtsWFp1N2xVMC9yajJHN1hVblBCM1NBSmxFaWcxejdrRkNjTGpEOHdiQmhFZE92WVBxM2xhSDU5M2hTVkQ2WnNWZVBEbnpkcGdzQWw0cTNZNDlqVVZlRzljbHI1WHZ3ZE96N3hqNC9wUkNnbC9sWG85ZkhYOUxWSEJtTk5ndXR5MmZ3RVZ0aUlpSWhoUVUxRjlFUXhENnErSWFqWUJDTWZKOVJFUkVFd1NEUFMrYUdaR0dCL051RkcySUR3Q2YxWjlBYVhmRGlQZWJCUEhNcEFqbDBKc0RUN0VKcWFxMUxTNk1kT0s1TmlsZk5LL09ndjY5Mnp5bGt0a0hlKzd1c1dlMkNGN2Q4MnhWd2t4UnFHZEJmN0dRUzFWeWxWSTVmcFp6TFg1OS9HMjN4K3hOWnpwcmNMQ2xGSi9XSGNmcFR1L3VSM2xKYVhjOXR0UWN4VTBwOHdmYXdoUXFQRHoxWmp4eTZwMVIrenpJSlZKUnRlSStzMkhJR2JmSDJ5dnhUdFVCajUvNTdhd3JrQk9hTlBLRlJFUkVnVWFsQW5vdlZvL1hhb0Z3eDcrMEpDSWltb2dZN0htQlFpTERiV21MY1V2cVFydGxtVFhhVnJ4VnNkZXBmbXozdTdvaWZ0cEFsVnRyY29rVXQwNWFLR3J6UmhFSWE4RlN6MzRUS3BPSVYzbkxKVEtQK2pRSUpyZG5nNmxrU2x5YmxDOXFLK211UTZzWGxrWnI1T0xpQlJZQXVnQUl5VFR5SUh3ajdUSlIyNUhXVXZ6dC9PZDRZZTc2Z2ZBNVdSV0ZYK1plaDZmUGZCUVFoUlQrdS9nam56OWpZK1UreklwTVE0WW1icUF0TXlRT3Y1MTJNLzU0K24wWUxXYWZqeUVyTkFGS3E2SXJ4VjIxUTE3YlpkVGFMVk4yaDVaTHhJbUlhS3hTcXdlRHZiNCtCbnRFUkVSV0dPeDVRQUxnc3BnYzNKTzVISEZCOW04dzJndzllS3p3ZmVqTVJxZjZLK3R1eEN5ci9iN21SMlZoUS83ZE9OdFZDNVBRSHphbzVFR1lHWkZtdDd6U200VTVOTElndkgzWlQ3eldId0NzejF5Qjlaa3IzTDcveGRMdDJOVncycTE3YjBxWkQ3Vk1QSXR5YSsweHQ4ZGl6WFoycHQ1czlIRFhQczlKQVB3eTkzcEVLd2YzWUxRQWVMZnFLN1FaZXZCYStXNzhaTXFhZ1hQem9yTHc2N3diOEV6eDFvQUk5N3d0TGlnY0tlb29GTFJYQUFCTUZnSFBuZjBFeitiZkxRclhwb2VuNHVGcE4rUHBNNXZkcXBUcmlvWFIyYUxqaysxVlBuMGVFUkhSbU1ZQ0drUkVSRU5pOFF3SFF1VXFoTmxVbkxXMU1Eb2JmNW4zSFR5UWQ0UERVSyt1cngyL1AvV3VTL3QyN1drcXNwdVZsaFVTait1UzVtQnR5bnlzVFptUDFUYkxLd0dnc3JmWjZ4VjN4NHNNVFN4dVNSWFBibXpVZGVKZ3MvMU1TSGRZNzNNSXVMOE0xNXZ1U2wrT09aRVpvcmJQRzA2am9yY1pBTEM3c2NodS83cUYwZGw0YU9wYUJIazRVek9RS0NReWZHUFNaZmpmZWV1eE1tRzY2RnlOdGhWL083L0xBYTk4TXdBQUlBQkpSRUZVN3A3OHlIVDhjY1p0Q0xHWmllbHRpMkxFd1I2L2Y0bUlpSWFodG5wZnpnSWFSRVJFSWd6MmJJUXIxSGhpMWpjUVlSUHNKYXVqUk1jdCtpN0VCWWM1N09ONGV5VWVQUEUyNnZyYVhYcDJqYllWR3l2M3VYUlBtNkVIRzRxMytuMldXQ0RTeUlQdzY2bHJJYmRaRnJ5cCtyREgxWEF2aWJjSldUdU12VjdwMTEzZnlWcUpXMUlYaU5wcSt0cnc5N0xkb3JhWFNyZmI3V00zUHlvTHorVGZoV1NWK0d0OUxKb2ZsWVgvbmZkdDNKNTJHWlJTT2RMVU1YYlhmTjVZaUhjdmZHWFhuaE9XaEEzNWR5TkRFK3VUc1dWbzRwQVlIREZ3M0tqcnhBWHVrVWxFUkRTMFlLdGZ1T2wwL1lVMGlJaUlDQUNYNG9wRUtOUjRmT1kza0tLT3RqdTNQdk1LRkhaVW8xbmZCYUIvVDdzM3l2Zml1MWtyQjY3cE1lbndadmxlN0dwMGI4a29BR3lxUG9LcTNoYmNrRHdYT1dGSkR2ZWxFMkJCcmJZTlIxclBZM1BOMTE2dmhtdTJDQ2pxclBhb2p5UlZGQ0t0aW4vVTZ6clE1a0hWMFhhRGE0R1pVaXJIYjZiZUpBcFFBS0MwdXdFN0cwNjVQUTViV2FIeG91TW1YYWZYK25hRldxYkVENmRjalNVeE9hSjJ2V0RFczhWYm9SZkV5OEZORmdGL0t2b0lUOHk2SGVsV0FWYXFPaG9iOHUvR1A4cDJlL1IxN0M4cHFpaXN6N3JDYnNaaXNqb2FHbGtRZXMxNlVmczdWVjhoU2htQ1ZRa3pSZTN4d2VGNGV2YWRlTDM4QzN4Vzc3MUt4UUJ3YmJKNHY4Y3ZtNHE5Mmo4UkVkRzRJNVAxVjhmVlgveDNYS2NUeitJaklpS2F3QmpzWFJTaFVPUHhXYmNqWllqWlNxSHlZUHhoeGpyOC90UzdhTHRZZE9HVHVnTE1pY3JBMVBBVWZGcDNBcHRyanFETDZQbStIOGZheW5Hc3JSeEEvM0pDNjBJVUFpdyszLzlMSnhqeHlLbDNQZXJqL3NtcmNIWGlySUhqajJ1UFlWdmRjVStINWhTbFZJN2ZUcnNaMDhOVFJlMEd3WVMvbEh6bXRkbU53VEtGYUU5RUFLalJ0bm1wZCtmTmljekFEN05YSXpvb1ZOU3VGNHg0b25BVEtpOHV3YlhWYTliamR5Zi9Edy9iZks2Q1pRcjhhTXJWV0owNEUzODcvem5POTR4YzBkbmZOUElnM0o2MkJHc1NaOXNWYmdINkM1cEVCWVdnVjZ1M08vZEs2VTZFS2xSWVpMUHZuVklxeC9jblg0V2xzYmw0cVhTN3l6TndIUW1WQjJONWJKNm9iVy9UR1kvN0pTSWlHdmZVNnNGZ1Q2dGxzRWRFUkhRUmd6MEFrVW9OSHAvNURic2xpSWRhU3pFNUpBRXhGd09USkZVa051VGZqVCtmMjRaVEhmMmIzZi81N0RZQTloVnR2Y1ZvTVh1OVNxZnQwdFR4SkVvWmd0OU91eGxaSWZGMjUvNTZmcGRYbHp5dVRaNFBsVXdwYWl2c3VEREUxZDZYb1luRnVrbVhZYkhOZm0xQWZ6ajdST0VIS09xc0diWVByZG1BeDA2L2o1L2xyTUhTMkZ6UnVlelFSUHgzL2wwNDFGS0tqMnEveHJtdU9xK08zMTIyQlV0V3hFL0Q0cGhzdS8wT2dmNGdmRTlqRWQ2dStCSWRSc2Q3OGdpdzRKa3pXL0Q5N0t1d09tR1czZmxwNFNsNFllNTY3R3c0aFhlcXZrTG5FUDFjWWwyUXc5YU5LZk5FNTRzNnExSGJOL3BoTUJFUjBaaWpVZ0h0RjMvSnhuMzJpSWlJQmt6NFlDOVNxY0VUTTI5SGtpcFMxSDZrOVR5ZU9iTUYweU5TOGVpTWRaQkNNbkQ5WXpQVzRYQnJLVDZxT1lyaXJscC9ETnR0Y29rVXNUYjd3bzJYU3Fqem9qTHg0eW5YSU54QjRaUDNxdzloZDJPaDE1NjFPQ1liNnlZdEVyWDFtdlE0TXdwZkQ5UERVM0ZqeWp6TWo4cHllTDVHMjRwbmlyYzZIV0thTEdZOGUvWmpuTzY0Z1BWWlY0aVdmMHZRLy8rNk9DWWI1N3Jyc0t2K05BNjNscUxieTh1L25SV3VVTnRWT0Y1dHM0ejJrdUt1V3Z5amJEZktlaHBIN0ZlQUJTK1g3a1NMdmh0M3BDMjFPeStUU0xFd09odWJxbzhNMjArd1RJRUVsWGo1dC9IaUROdVlvRkRjbUR4UGRHNmsvZ0JnYVd3dUZqb0liMTAxWE9CSVJFUVU4RmhBZzRpSXlLRUovWlBlVUtGZWNWY3ROaFJ2aFFBTFRuVmN3TXVsTy9DajdLdEYxeXlNenNiQzZHdzA2N3R3c3IwS1pUMk5xTzlyUjdlcEQzMG1BOHdXQ3dRSXNGZ3NFR0NCWU9uL3NNQUN3U0lNdEZrc0ZrZ2xVc2dsVXNpa1VzZ2tVc2d2THIvdGI1UDEvOWZxdzc1ZEJ2bkZlL2Mybm9IUllzWWtkUXgwWmlNNmpMMERTM2ZsRWludXliZ2NhcHRaWnQ3ZW8yKzBSU2pVdURkekJWYkVUWFY0L3VQYVk5aFl1WC9JKzJPRHd2RGpLVmVqVmQrRFZrTTNXdlU5NkRiMlFTOFlZUkJNMEp0TjBBdEd5Q1V5SktnaXNDUTJCd3Vqc3k5R3ZZTStyVC91czJYU0dabzRMSXZMdy9MWVhMc2x0OVoyTlo3R3ErYy9kMnNjT3hwTzRWVEhCZndzNTFya2hpWFpuYzhKVFVKT2FCTHV0NnpDNmM1cUhHa3BSWEZYTGFwNm0wZXRlTXZDNkpFRHJsWjlOMTZ2K0FJSG1zKzUzUCsvTHh4Q2s2NEw5MDllaFdEWllNQ3BFNHg0c21qVHdCNmJxZXBvUkNsRDBHWHNnOWFzaDBFd0lWS3B3ZTFwUzBUQnFFRXdRWGR4ZjhOdlphd1FoV3RWdmMwb2FLOFljVXlYdnUrSmlJZ21OTnRnejJJQkpMYnZ4b2lJaUNhZUNSM3M1VWRtMklWNk5YMXRlTEpvazJqNTY2NkcwOUNaamZqeGxLc1JaRlBNSWpZb0RGY2x6TUJWbURFcVl4NU9iVjhiZGpYMEZ6ejRqOVNGV0I3WHY1ZVhYakJDWnpZaVJCNXNGeEEwNmpyUlp6YU0rbGk5UVNNTHd2WEpjN0UyWlo3ZGt0aExObGJ1eC92Vmg0YnRwODNRZzJuaHFSNkZKODM2TG15dS90cnQrNjFKSVVHS09ocFR3NU14UFdJU3BvZW5PcHlGYUsyc3B4RnZsdSsxcTNUcnFnWmRCeDQrK1M4c2ljbkJYUm5Ma0dCVGZBVG9ENXBtUjZSaDlzWDlCYlZtQTBxNjYxSFYyNHo2dm5iVTk3WGpRbS9Ma0V0ZjNhV1dLWEhycElWRG5oZGd3YmIvWisrK28rUSt6L3ZRZjJjcnNPaTlFQUFCQXV4RkxKS29IcXBRa2lYWmxpTEhrZTM0Sm81UEhNZkppZU00NStUR056MU80dVRZTjQ0U3g0N2pLeWV4WlVteFpFbTJKSXF5VEtwTEZFV1JGRHRBOUY0V2k3SUxiTi83eDVEWVhhTHR6TTdzdE0vbm5EbWEzM0RlM3p3Q0NXRDN1OC83UGdlL240L3UvVVlHeDBZdSs3NnIrZXF4Wi9QQ21ZUDVCemUrTnplK0ZIQisrSVV2VE92OHUyWEpodno4dHZ1dmVxK1gxN3gxemExNTQ2cnBnMDMrNTY2dmxGMGpBTFNjenM3aVkyU2tHT29ORFUyZmxnc0FMYXFsZzcydkhuczJIN3IyRFZuVnZUaEpjbWJrZkg3MTZVOWxZUFRpQS9hL2NmejU3T28vbXAvZCtyYUxKbTdXaTI4Y2YvN0M4NTM5Unk4RWU5MXRuUmNGa2k5cnhJUDcxODVia25ldnV6UDNyN3Zqb20yWkwrc2ZIY3lIWDNnZ2o1N2NlZFg3alUyTTU4amdxWXZPV0p5cC90SEIvTWRuLy9TaWlhdWx1SFBaNXJ4dHpXMjVkc0hLckorL2ZNYm5JQjRaUEpXUDcvMVd4Zjg5ZnZQRUMvbE83NDY4YyswZGVkODE5MXdVZ0UvVjA5NDFMZWdiejBUKytROCtrVk9uS3h2c3ZYL0RheS84WG4ybG5mMUg4OXM3dmpTamJiY3pjV1R3ZEg3bHlZL2xnNXZ1VFdlaFBkOCtzV1BhUHo5MGJtYUROQjQ2OG5RV2Rzekx6MjE5eDdUWHY5djdZcDU0Nlp6T3E5azljR3phNysxeXZYM043VmY4OXdnQWRhK25Kemw5dXZqODNEbkJIZ0NreFlPOXNZbngvTW4rUi9LM3Q5MmYwWW54L05xem44blJ3ZE9YZmYraDgzMzVOMDkvS2pjc1dwY2ZXbjlYWHJ0aTYyV0RwVnI0eXRISmNPZlFEQTdrM3oxd0xKL2EvMGcxUzZxS3Y3YmxMWG5qeWhzdis4OGY3OXVUMzk3eHBRdmJKbWRpLzduZXNvSzlGODRjeW9lM1B6RHJpYW1IenZYbDNoWGJablFPMm5nbTh0akpYWG5nME9ONXZHL1ByRDczU3NZbXh2UEE0U2Z5d09FbmN0ZXl6WG5QK3J0ejkvSXRGODZidkp4UDcvL3VWWWQybE9NekI3NmJONjY2Y1ZvNE5Udyttai9ZL2JWOC90RDNLNzRkZUR3VCtlTjlsKzcybk1udnI4ZE83c3BmSEgwcUUwbis5KzZ2NW05dGUwY0tTYzZORGVYM2RqNDA0enIyRFp5WTBWbDhWM1Bia2syQ1BRQWEyeXVEdmVYbC9WQVdBSnBKU3dkN1NYR2I3WTl0ZkYwK3NlL2JNeDZFc2YzczRXeC80WERhVXNnTmk5Zmx1b1Zyc3JGblpWWjBMOHlpanZtWjE5Nlpqa0piMmw1eE5sNWJvZkNLNjJKRU12N3l1WHN2bmNNM25pblBYenFQYjJ4aTZ0bDhGNy8zMFBtK0hCazhkYUhHdytkUFpXaDhKSjF0SGRPQ21QRk01TWo1VS9ubThlZnpKL3UvVzdVejRhcnBONS8vUXBiZXZpQzNMdGt3N2ZVVFEyZnpCM3UrbHE4ZGU2N2tlejV5WWtmbXRYVm1YbnRYNXJkM1puNUhWem9MSFdrckZOSldLS1NRUWlhU25COGJ5dW5oYzNuaHpLRThlbkpuZmxDaEtiakhoazduay91L2M4bkJEVWt4Wkh2dXpNRjh0L2ZGZk92RTl2UU9uYTNJNTg3VTQzMTc4bmpmbml6dW5KL1hydGlXMTYrOElYY3MzWlNPUXZ1MDl4MDRmeklmMy91dHF0UndibXc0LytIWnorWS8zdlZUNlc3cnpLSHpmZmtQejM2Mm9wT09aNnAzdUQvbnhvWXZPcTl5WkdJcyt3ZDY4L0RScC9QQTRTY3VoSTBQSEg0aTQ1bkl6Mis3UDcrMS9jR1NRbWNBNENVR2FBREFSUW9URXhOemRlNTl4WHpnNjc5ZTBmdHQ2Rm1SQStkNkszclBlbEpJMGxGb1QxdWhMY1BqSTNNMjZLQ2FGblhNeTYvZi9kTlozYjBrZmNNRCtleUJSL1A1UTQ5bmRNclppSTJtcTYwanYvWHFuODNLN2tVWnowVDJEWnpJOXJPSDh2U3AvZm4reWQyejJ1cGJEZlBhTzNQTDRnMjVlY2sxdVhueGhseS9hRzErOWVrL3VlbzVmNTJGOXZ5Zk4vM1NoZXZuemh6TXJ6ejVzUmwvN3B0WDNaeDNyWHRWL3Yyem43N2t0dm01OVBMdnJmWkNXOFl6Y2RXZy9PYkYxelRjSk8xU2Zmck4vNmpXSlFEUXJJYUhrNmVLNTBtbnJTMjU2NjdhMWdNQWRVQ3dSOFBhdkdCVnJsdTRKbDg3OW14R0o4WnJYVTVGYkZ1NE50M3RIWG54N05FTWpaYy9BS0lXMmxMSStCekZ4b1drS1FMcVppVFlBNkNxbm53eUdYM3BCMm0zM3VxY1BRQmFYc3R2eGFWeDdSazRuajBEeDJ0ZFJrVzkySCtrMWlXVWJhNUN2VVNvQndBdGE4R0N5WFAyQmdZRWV3QzB2Sm1OM2dRQUFLaTFCUXNtbnp0bkR3QUVld0FBUUlPWU9rQmpZS0IyZFFCQW5SRHNBUUFBaldIaHdzbm5Bd05KNHgwWERnQVZKZGdEQUFBYVEzdDcwdFUxZVgzK2ZPMXFBWUE2SU5nREFBQWF4OVJ6OW16SEJhREZtWW9MQUFBMGpnVUxrcjYrNHZQKy9tVFZxcXA4VE84di8xSlY3Z3RBOWEzNGpmOVU2eExtakk0OUFBQ2djVXc5WjYrL3YzWjFBRUFkRU93QkFBQ05ZK3BrM09IaFpIUzBkclVBUUkzWmlnc0FBRFNPUXFHNEhmZmw4L1g2KzVPbFM2djZrYTIwcFF1Z1ViWHFFUW82OWdBQWdNWmlPeTRBSkJIc0FRQUFqV2JxWkZ6QkhnQXRUTEFIQUFBMGxrV0xKcDhQRENUajQ3V3JCUUJxU0xBSEFBQTBsbzZPcEx0Nzh2cmw4L1lBb01VSTlnQUFnTVl6dFd2djdObmExUUVBTlNUWUF3QUFHcy9VWU04NWV3QzBLTUVlQUFEUWVGNDVHWGRpb25hMUFFQ05DUFlBQUlERzA5VTFlYzdleElTdVBRQmFrbUFQQUFCb1RGTzM0NTQ1VTdzNkFLQkdCSHNBQUVCaldyeDQ4dm5wMDdXckF3QnFSTEFIQUFBMHBxa2RlK2ZQSnlNanRhc0ZBR3BBc0FjQUFEU21qbzZrcDJmeTJuWmNBRnFNWUE4QUFHaGNTNVpNUGo5MXFuWjFBRUFOQ1BZQUFJREd0V3paNVBQVHA1UHg4ZHJWQWdCenJDR0R2ZXNYcmF0MUNRQzhnaitiQWFpSitmT1RycTdpODRrSjIzRUJhQ2tOR2V4dFdiQzYxaVVBOEFyK2JBYWdacVoyN2ZYMTFhNE9BSmhqRFJuczNiL3U5clNsVU9zeUFIaEpXd3A1MTdwWDFib01BRnJWMUdEdjFLbGk1eDRBdElDR0RQYTJMVnliZDZ5OW85WmxBUENTOTZ5L0s5Y3QxTEVIUUkzMDlCUW41Q2JGTS9iT25xMXRQUUF3UnhveTJFdVNuOXI4cGl6cW1GL3JNZ0JhM3ZLdWhmbXB6Vyt1ZFJrQXRMSkNZWHJYM3NtVHRhc0ZBT1pRd3daN2l6dm41Nys5NW1kejc0cHR0UzRGb0dXOWV2bldmUGllbjhtODlzNWFsd0pBcTN2bE9YdW00d0xRQWpwcVhjQnNMT3lZbC8vN2x2Zm40YVBQNVB0OXU3TjM0SGoybit1dGRWa0FUVzFqejRwc1dyQXlkeS9ia3JldHVhM1c1UUJBMGNLRlNXZG5NakpTRFBYNitwSVZLMnBkRlFCVVZVTUhleTk3NjVwYjg5WTF0OWE2RENqYkM3M0pWL2ZNL1AzTDV5Yy9ka3YxNmdFQWFEaUZRakhJTzNLa2VOM2JLOWdEb09rMTdGWmNhQ1lyU2p3dTh1VDV4S3czQUlCWFdMbHk4dm5aczhud2NPMXFBWUE1SU5pRE9yQzhqRGt3ZmVjclh3Y0FRRVByN2s0V0xacTg3blZNRHdETlRiQUhkYUN0a0N5ZFY5cWFYc0VlQU1ERnBuYnRIVCtlVE5qbkFFRHpFdXhCblNpMWErK2tZQThBNEdKTGx5YnQ3Y1huSXlQSnlaTzFyUWNBcWtpd0IzV2k1SFAyemxXbkRnQ0FodGJXbHF4YU5YbDkrSER0YWdHQUtoUHNRWjNRc1FjQVVDR3JWeGVuNUNiSjBGRFMzMS9iZWdDZ1NnUjdVQ2VXOTVUMi9vR1JaR2lzT3JVQUFEUzB6czdwWFh2SGp0V3VGZ0NvSXNFZTFJbEZYVWxIaWI4amRlMEJBRnpHbWpXVHovdjdkZTBCMEpRRWUxQkhuTE1IQUZBaFhWM1RKK1FlUEdoQ0xnQk5SN0FIZGFUVTdiZzY5Z0FBcm1EdDJzbm5RME1tNUFMUWRBUjdVRWRLSGFEUks5Z0RBTGk4N3U3cForMGRPWktNT2FRWWdPWWgySU02VXZKV1hNRWVBTUNWWFhOTjB0RlJmRDQyVnR5U0N3Qk5RckFIZFdSbGlWdHhSOGVUTTBQVnFRVUFvQ20wdHljYk5reGVuenBsU3k0QVRVT3dCM1drb3kxWjJGWGFHbDE3QUFCWHNYaHhzbVRKNVBYQmc4bmdZTzNxQVlBS0VleEJuU24xbkQzQkhnREFER3pZa0hSMkZwOVBUQ1I3OXliajQ3V3RDUUJtU2JBSGRVYXdCd0JRQmUzdHlaWXRTZHRMM3dJTkRTVTdkeHFtQVVCREUreEJuU2wxZ0VidnVlclVBUURRZE9iTlM2Njlkdkw2L1BsayszYmJjZ0ZvV0lJOXFEUExTeHlnY1hvb0daK29UaTBBQUUxbjBhSmszYnJKNjVHUlpNZU80cmw3bzZPMXF3c0F5dEJSNndLQTZaYk9TOW9LcFlWMUo4NGxxeGRVcnlZQWdLYXlhbFZ4Uys3Qmc4WHJpWW1rdDdmNFdMSWtXYml3dHZVQndBenAySU02VTBpeWJGNXBhNDROVktVVUFJRG10V0pGY3YzMWt3TTFYbmI2OUdUZ0J3QjFUckFIZFdobGlkdHhqd3YyQUFCS04zOStjdU9OeGEyNUhUWXpBZEI0L08wRmRXalZndVNGM3BtL1g4Y2VBRUNaMnRxS1czTlhyVXBPbmt3R0Jvb1Rjd0dnQVFqMm9BNlZlbDdlNmFGa2VDenBhcTlPUFFBQUxXSDU4dUlEQUJxRXJiaFFoNWJQTHc3UUtJWHR1QUFBQU5CYUJIdFFoOW9LcForemQreGNkV29CQUFBQTZwTmdEK3JVcWhLMzR6cG5Ed0FBQUZxTFlBL3FWS25uN0IzdHIwNGRBQUFBUUgwUzdFR2RLalhZR3h4TkJrYXFVd3NBQUFCUWZ3UjdVS2VXZEpjKzVkWUFEUUFBQUdnZGdqMm9ZNnRLSGFBaDJBTUFBSUNXSWRpRE9tYUFCZ0FBQUhBNWdqMm9Zd1pvQUFBQUFKY2oySU02Vm1ySDN0aEVjbXF3T3JVQUFBQUE5VVd3QjNWc1FXY3lyNk8wTmJiakFnQUFRR3NRN0VHZFc3dXd0UGViakFzQUFBQ3RRYkFIZGM0QURRQUFBT0JTQkh0UTUxYjNsUGIrM3ZQSitFUjFhZ0VBQUFEcWgyQVA2bHlwSFh2akU4bnhjOVdwQlFBQUFLZ2ZnajJvYzEzdHlaTHUwdFljUGx1ZFdnQUFBSUQ2SWRpREJyQzZ4SzQ5d1I0QUFBQTBQOEVlTklEVkpVN0dQZEtmT0dZUEFBQUFtcHRnRHhyQXVoS0R2Wkh4cE5jNWV3QUFBTkRVQkh2UUFKYlBUN3JiUzF0enVMODZ0UUFBQUFEMVFiQUhEV0x0b3RMZTc1dzlBQUFBYUc2Q1BXZ1FwVzdIRmV3QkFBQkFjeFBzUVlOWVYyTEgzdEJZMGpkWW5Wb0FBQUNBMmhQc1FZTlkyWk4wbHZnN1Z0Y2VBQUFBTkMvQkhqU0lRcEkxcFc3SE5VQURBQUFBbXBaZ0R4cElxZHR4ZGV3QkFBQkE4eExzUVFNcGRZREd1WkhrekZCMWFnRUFBQUJxUzdBSERXVDFncVM5VU5vYTIzRUJBQUNnT1FuMm9JRzBGWkxWSlhidEhiRWRGd0FBQUpxU1lBOGFUS25iY1hYc0FRQUFRSE1TN0VHREtYV0F4cG1oNGxsN0FBQUFRSE1SN0VHRFdic3dLZkdZUGROeEFRQUFvQWtKOXFEQnRCZVNWUXRLVzJNN0xnQUFBRFFmd1I0MG9GTFAyVHQ0cGpwMUFBQUFBTFVqMklNR1ZPbzVlNmVIa3Y3aDZ0UUNBQUFBMUlaZ0R4cFFxY0Zla2h6UXRRY0FBQUJOUmJBSERhaXpMVm5aVTlxYS9ZSTlBQUFBYUNxQ1BXaFFHeGVYOW43bjdBRUFBRUJ6RWV4Qmc5cXdwTFQzRDQ4bHh3YXFVd3NBQUFBdzl6cHFYUUJRbmpVTGtvNjJaSFI4NW1zT25FbFdMNmhlVFFBQXphajNsMytwMWlVQXdDWHAySU1HMVZaSTFwYzRSR1AvNmVyVUFnQUFBTXc5d1I0MHNGTFAyVHMyVUZxSEh3QUFBRkMvQ2hNVEV4TzFMZ0lveittaDVCTlBsN2JtblZ1VHpVdXJVdzhBQUFBd2QzVHNRUU5iMHAwczdDcHR6UUhUY1FFQUFLQXBDUGFnd1pXNkhYZWZjL1lBQUFDZ0tRajJvTUZ0V0ZMYSsvdUhrek5EMWFrRkFBQUFtRHVDUFdod3BYYnNKYmJqQWdBQVFETVE3RUdENjJoTFZpOG9iWTFnRHdBQUFCcWZZQSthUUtsZGU0STlBQUFBYUh5Q1BXZ0NwWjZ6TnpxZW5EaFhuVm9BQUFDQXVTSFlneWF3WmtGeFMyNHBUTWNGQUFDQXhpYllneWF4b2NUdHVJSTlBQUFBYUd5Q1BXZ1NHMHZjam50c0lCa2VxMDR0QUFBQVFQVUo5cUJKbERwQUkwbjI2dG9EQUFDQWhpWFlneWF4c0N0WlByKzBOVHRQVnFjV0FBQUFvUG9FZTlCRXJsMWEydnNQbkxFZEZ3QUFBQnFWWUErYXlPWVNnNzN4Q1VNMEFBQUFvRkVKOXFDSnJPcEplanBMVzdPN3J6cTFBQUFBQU5VbDJJTW1VMnJYM3I3VHllaDRkV29CQUFBQXFrZXdCMDJtMUdCdmJLSjQxaDRBQUFEUVdBUjcwR1RXTDBvNlN2eWR2Y3QyWEFBQUFHZzRnajFvTW0yRlpOT1MwdGJzUFZVY3BBRUFBQUEwRHNFZU5LRnJTOXlPT3pLZUhMUWRGd0FBQUJxS1lBK2EwTFZMa2tLSmEzYWRxa29wQUFBQVFKVUk5cUFKZGJVbjZ4YVZ0bVpQWDJJM0xnQUFBRFFPd1I0MHFWS240dzZOSllmUFZxY1dBQUFBb1BJRWU5Q2tybHRXK3ByZHB1TUNBQUJBd3hEc1FaUHE2VXlXenk5dHpXN243QUVBQUVEREVPeEJFeXQxTys2NWtlVG9RSFZxQVFBQUFDcExzQWROck5SZ0w3RWRGd0FBQUJxRllBK2EyTXFlNHBiY1V1d1M3QUVBQUVCREVPeEJrOXRTWXRkZS8zQnk0bHgxYWdFQUFBQXFSN0FIVFc2TDZiZ0FBQURRbEFSNzBPVFdMMHJtZDVTMnhuWmNBQUFBcUgrQ1BXZ0IyNWFYOXY3VFEwbmZZSFZxQVFBQUFDcERzQWN0WUd1SndWNWlPeTRBQUFEVU84RWV0SURWQzVJRkpVN0hGZXdCQUFCQWZSUHNRWXU0WVVWcDcrODluNXdkcms0dEFBQUF3T3dKOXFCRjNMaXk5RFdHYUFBQUFFRDlFdXhCaTFqY25TeWZYOXFhRjN1clV3c0FBQUF3ZTRJOWFDR2xEdEhvUFY5OEFBQUFBUFZIc0FjdDVQb3lwdU8rY0tMeWRRQUFBQUN6SjlpREZyS3dxemdodHhUYmU1UHhpZXJVQXdBQUFKUlBzQWN0cHRUdHVNTmp5WjVUMWFrRkFBQUFLSjlnRDFyTU50dHhBUUFBb0NrSTlxREZ6TzlJMWk4cWJjMytNOG01a2VyVUF3QUFBSlJIc0FjdHFKeXV2ZTI5bGE4REFBQUFLSjlnRDFyUWxtVkpvY1ExengydlNpa0FBQUJBbVFSNzBJSzYyNU1OUzBwYmMzWTRPZEpmblhvQUFBQ0EwZ24yb0VYZHNLTDBOWVpvQUFBQVFQMFE3RUdMMnJ3MDZTanhUNENkZmNuWVJIWHFBUUFBQUVvajJJTVcxVjRvZllqRzZIaXk4MlIxNmdFQUFBQktJOWlERmxiT2R0em5iY2NGQUFDQXVpRFlneGEyZG1HeXFLdTBOVWY2aTRNMEFBQUFnTm9TN0VHTHUyRmw2V3QwN1FFQUFFRHRDZmFneFYxZjRqbDdpZW00QUFBQVVBOEVlOURpRm5jWHQrU1c0dHhJY3VCTWRlb0JBQUFBWmthd0IrVEdNcmJqNnRvREFBQ0EyaExzQWRtMlBPbHFMMjNON2xQSjhGaDE2Z0VBQUFDdVRyQUhwTDFRK2xsNzR4UEpqcFBWcVFjQUFBQzRPc0Vla0NTNWVWWHBhMnpIQlFBQWdOb1I3QUZKa3VYems5VUxTbHR6NGx4eWFyQTY5UUFBQUFCWEp0Z0RMaWluYSsrNTQ1V3ZBd0FBQUxnNndSNXdRVGxETkhhY0xKNjNCd0FBQU13dHdSNXdRWHNodVg1RmFXc0dSNU45cDZ0VER3QUFBSEI1Z2oxZ21wdFhscjdtQjBjclh3Y0FBQUJ3WllJOVlKcHlobWdjNlU5NnoxZW5IZ0FBQU9EU0JIdkFSVzRwWTRpR3JqMEFBQUNZVzRJOTRDSmJ5eGlpOFdKdmNuNjBPdlVBQUFBQUZ4UHNBUmRwTHlRM2xqaEVZeUxKTThlcVVnNEFBQUJ3Q1lJOTRKTHVXRnY2bW1lT0pXTVRsYThGQUFBQXVKaGdEN2lrQlozSjVxV2xyUmthSzI3SkJRQUFBS3BQc0FkYzF1MXJTbC96cENFYUFBQUFNQ2NFZThCbHJWdVlySmhmMnBwVGc4bWhzOVdwQndBQUFKZ2syQU91cUp5dXZSL28yZ01BQUlDcUUrd0JWN1J0ZVRLL283UTErMDRuWjRhcVV3OEFBQUJRSk5nRHJxaXRrTnk2dXZSMVQrbmFBd0FBZ0tvcXNROEhhRVczcms2K2Z6Z1puNWo1bWhkNms5ZHVTRHI5K0FBQWFFQnYrN0tmVWdJMHFvZmVVY2FaVWczS3Q5ekFWWFczSjlldktHM042SGp5N1BIcTFBTUFBQUFJOW9BWmVsVVpQL0I0K21oU1FwTWZBQUFBVUFKYmNZRVpXVG92V2I4b09YUjI1bXNHUnBMZGZjbDF5NnBYRndCQXRiWFNsaTZBUnRXcVJ5am8yQU5tN0k0eXZxWTFSQU1BQUFDcVE3QUh6TmltSmNtaXJ0TFdIQjFJZXM5WHB4NEFBQUJvWllJOW9DUjNyQzE5elpOSEtsOEhBQUFBdERyQkhsQ1NHMWNrblNYK3liSHpaSEordERyMUFBQUFRS3NTN0FFbDZXaExibGxWMnBxSkpFL28yZ01BQUlDS0V1d0JKYnV0akNFYXp4NUxCblh0QVFBQVFNVUk5b0NTTGVoTXJsdFcycHF4Q1YxN0FBQUFVRW1DUGFBc3Q1ZlJ0ZmVNcmowQUFBQ29HTUVlVUpZMUM1SVY4MHRibzJzUEFBQUFLa2V3QjVUdG52V2xyOUcxQndBQUFKVWgyQVBLdG5scHNteGVhV3QwN1FFQUFFQmxDUGFBV1huTk5hV3YwYlVIQUFBQXN5ZllBMlpGMXg0QUFBRFVobUFQbUxWWDY5b0RBQUNBT1NmWUEyWnRpNjQ5QUFBQW1IT0NQYUFpWG0xQ0xnQUFBTXdwd1I1UUVWdVdsZGUxOTZTdVBRQUFBQ2lMWUErb21ISzY5cDdXdFFjQUFBQmxFZXdCRmFOckR3QUFBT2FPWUErb3FIdDA3UUVBQU1DY0VPd0JGWFdkcmowQUFBQ1lFNEk5b09KMDdRRUFBRUQxQ2ZhQWl0TzFCd0FBQU5VbjJBT3FvcHl1dmFlT0plZEdLbDhMQUFBQU5DUEJIbEFWNVhUdGpVOGtqeHlvVGowQUFBRFFiQVI3UU5YY1hVYlgzbzZUeVlsemxhOEZBQUFBbW8xZ0Q2aWFyV1YwN1NYSk4vWlZ2aFlBQUFCb05vSTlvS3JLNmRvN05wRHM2cXQ4TFFBQUFOQk1CSHRBVlcxZGxxeVlYL3E2N3h3b25ya0hBQUFBWEpwZ0Q2aTZOMTliK3ByKzRlUUhSeXRmQ3dBQUFEUUx3UjVRZGFzWEpKdVhscjd1OGNQSjRHamw2d0VBQUlCbUlOZ0Q1c1FiTmladGhkTFdqSXduang2c1RqMEFBQURRNkFSN3dKeFkySlhjdXJyMGRjK2RTUG9HSzE4UEFBQUFORHJCSGpCbjdsbVhkTFdYdnU0YmV5dGZDd0FBQURRNndSNHdaN3JhazFldkwzM2Q0ZjVrMytuSzF3TUFBQUNOVExBSHpLbGJWeWVMdTB0Zjk2Mzl5VVRseXdFQUFJQ0dKZGdENWxRaHhVRWFwVG96bER4enJPTGxBQUFBUU1NUzdBRnpidE9TWk4zQzB0ZDk3MUF5UEZiNWVnQUFBS0FSQ2ZhQW1ualR0YVd2R1I1TEhqdFUrVm9BQUFDZ0VRbjJnSnBZTmkrNWFXWHA2NTQ1WHR5V0N3QUFBSzFPc0FmVXpHdXZTVHBLL0ZOb2ZDTDU5b0hxMUFNQTBEK1NIT3F2ZFJVQU1ETWR0UzRBYUYzek9wSzcxaVdQSGl4dDNkNVR5WUV6eVliY3VCa2tBQUFnQUVsRVFWVEYxYWtMQUdndFl4UEppNzNGblFIblJtcGREUURNbkk0OW9LYnVXSlAwZEphKzdpdDdrcEh4eXRjREFMU1dGM3FUVHorWFBIcElxQWRBNHhIc0FUWFZYa2hldDZIMGRlZEdrdS9ha2dzQXpNSTM5eFYzRGd5T1RyN1cyWmFzNnFsZFRRQlFDc0VlVUhQYmxpY3I1cGUrN3BuanliR0J5dGNEQURTMzg2UEo1N2NudTA5TnZyWnNYdkttVGNtUDM1YThhMXZ0YWdPQVVnajJnTHJ3NW12TFcvZlE3dUpBRFFDQW1SZ2VTeDU4TWVrYm5IenREUnVUOTk2UWJGNmFGR3BYR2dDVVRMQUgxSVhWQzVMcmxwVys3c3hROHYzRGxhOEhBR2crNHhQSnc3dVQvdUhpZFVkYmN2OTE1WDBOQWdEMVFMQUgxSTNYYnl4K2dWMnF4dzlQLzZrN0FNQ2xmUGRBY3Z4YzhYbFhlL0xPcmNtYWhiV3RDUUJtUTdBSDFJMEZuY205WlF6U21FankwSzZLbHdNQU5KRjlwNU1YK3lhdjM3bzVXVjdHR2I4QVVFOEVlMEJkdVhWVmNWdHVxWHJQSjA4ZnEzdzlBRURqR3gwclRyOTkyUjFyazFWbGZMMEJBUFZHc0FmVW5iZHVTZHJLT0xuNmtRUEp3RWpsNndFQUd0dGpoNHVUY0pOa1ZVOXkrNnJhMWdNQWxTTFlBK3JPa3U3azduV2xyeHViU0w2eXAvTDFBQUNONjloQXN1Tms4WGtoeVp1dVRRcEczd0xRSkFSN1FGMjZjMjJ5YkY3cDZ3NmVtZnppSFFCb2JlTVR5VU83SjY5dldWVTgweGNBbW9WZ0Q2aExiWVhpbHR4eWZHdGZNamhhMlhvQWdNYnozSW5rekZEeCtieU81STQxdGEwSEFDcE5zQWZVclpVOXlXMnJTMTgzTkpaOGEzL2w2d0VBR3NmNFJQTDlRNVBYZDYxTjJuMzNBMENUOFZjYlVOZGVlMDNTVThhV21SZFBKZ2ZPVkw0ZUFLQXg3RGc1T1RCalFWZHkzYkxhMWdNQTFTRFlBK3BhUjF0eTMrYnkxbjVsVHpJeVh0bDZBSUQ2TnpHUlBINTQ4dnJXVlFabUFOQ2NCSHRBM2R1d09MbCtlZW5yem8zWWtnc0FyV2ozcWVsbjYyM1ZyUWRBa3hMc0FRM2g5UnVUN3ZiUzE3MXdJdG5kVi9sNkFJRDY5ZFRSeWVlM3JYYTJIZ0ROeTE5eFFFT1kxNUc4Y1ZONWE3K3lKK2tmcm13OUFFQjlPajJZSEIwb1BtOHZGTGZoQWtDekV1d0JEV1BiOHVTYXhhV3ZHeGxQdnJ3cm1haDhTUUJBblhuMnhPVHo2MWNrM1IyMXF3VUFxazJ3QnpTVSt6WVhCMnFVNnRoQThyMURsYThIQUtnZjR4UEo4OGNucjI5Y1didGFBR0F1Q1BhQWhyS2dNM250TmVXdGZmeHdjcmkvc3ZVQUFQVmo5NmxpcDM2U0xPeEsxaXlvYlQwQVVHMkNQYURoM0xZNldWM21GK3BmM3BrTWpWVzJIZ0NnUGp3L1pSdnVMYzdXQTZBRkNQYUFodlQyNjhyYmtudCtOSGw0ZCtYckFRQnFxMzg0T1hobTh2b20yM0FCYUFHQ1BhQWhMZW9xZjBydXZ0UEpzOGV2L2o0QW9ISHNPRG41Zk9PU1pKNmhHUUMwQU1FZTBMQnVYSkZzV1ZyZTJtL3ZUMDZlcjJ3OUFFRHQ3T21iZkw1dFdlM3FBSUM1Sk5nREd0cDlXNHJkZTZVYW0waitmR2Z4ZndHQXhuWnVKRGwrcnZpOGtPVGFNbi93QndDTlJyQUhOTFRPdHVUK3JjVXY0a3QxZXFqWXVRY0FOTGJkcHlhZnIxMlVkTFhYcmhZQW1FdUNQYURocmV4SlhuTk5lV3VmUFY0OGN3OEFhRnhUdCtGdVhsSzdPZ0JncmduMmdLWnc1OXBrN2NMeTFqNjB1N2lGQndCb1BNTmp5YUd6azllYmJjTUZvSVVJOW9DbThZN3J5dHQ2TXp5V2ZIbFg0cmc5QUdnOGUwOU4vaDIrYkY2eXFMdW01UURBbkJMc0FVMmpwek41MjVieTFoN3BUeDQvWE5sNkFJRHEyMzltOHJsdVBRQmFqV0FQYUNxYmxpUzNyUzV2N2ZjT0pRZlBYdjE5QUVEOTJEdGxjTVpHNStzQjBHSUVlMERUZWQyRzRsYWNjdno1enVUVVlHWHJBUUNxNDhTNVpHUzgrTHlqTFZtOW9MYjFBTUJjRSt3QlRhZXRrTHh6VzlKZUtIM3Q4Rmp5d0k3aS93SUE5VzNxTnR3Tmk0dGZBd0JBS3hIc0FVMXBTWGZ5eGszbHJUMDduSHhwcDJFYUFGRHZEcndpMkFPQVZpUFlBNXJXVFN1VExXVWVvbjNvYlBLdC9aV3RCd0Nvbk5IeDVNaVVzM0UzT1Y4UGdCWWsyQU9hMm4xYmtnV2Q1YTE5NWxpeXZiZXk5UUFBbFhGc1lMSzdmbUZYOFFFQXJVYXdCelMxenJiay9xM2xyLy9hM3VSSWYrWHFBUUFxNC9DVWJyMzFpMnBYQndEVWttQVBhSHFyRnlTdjMxamUydkdKNU1FWGsvN2h5dFlFQU16T29Tay9lRnUzc0haMUFFQXRDZmFBbG5ENzZ1U0dGZVd0SFhwcFV1N0llR1ZyQWdES016NlJISnNhN09uWUE2QkZDZmFBbHZHV2E1TzFaZjVFdjI4dytmTE95dFlEQUpUbitMbGs3S1VEOXVaM0pJdTdhMXNQQU5SS1I2MExBSmdyYllYa1hkdVNUejZUREl5VXZuNy9tZVNSZzhtOTExUytOZ0JnNW83TWNiZmUyNzU4dFBvZkFnQmwwTEVIdEpUdTl1U0hyay9hQytXdGYvSklzck92c2pVQkFLVTVPaVhZVytOOFBRQmFtR0FQYURuTDV5ZHZ2Njc4OVEvdlRvNE5WSzRlQUtBMFV5ZmlsbnZNQmdBMGc4TEV4TVJFcllzQXFJWHZIMDYrZDZpOHRmTTZraCs3SmVucHJHeE5BTUNWblJsS1B2NTA4WGw3SWZtWnU0ckhiUUJBSzlLeEI3U3N1OWNsVzVlVnQzWndOUG44OW1SNHJMSTFBUUJYZG5SSzEveXFCVUk5QUZxYllBOW9hZmR0U1ZiTUwyOXQzMkF4M0JzZHIyeE5BTURsVFQxZnp6WmNBRnFkWUE5b2FlMkY0akNOZVdYT0NEOStMbm5neFdUY29RWUFNQ2Vtbm5PN1prSHQ2Z0NBZWlEWUExcGVUMmZ5N20zbGIrVTVmRGI1MHM1RXRnY0ExVFUra2ZTZW03dzJFUmVBVmlmWUEwaXlla0h5MWkzbHI5OTNPbmxvZCtYcUFRQXVkdUxjNUEvU0ZuYVYzM0VQQU0xQ3NBZndrcTNMa2xldEtYLzl6cFBKMS9kVnJoNEFZTHJqVTdyMVZ2WFVyZzRBcUJlQ1BZQXA3dDJRYkZ4Yy92cm5qaWZmUFZpNWVnQ0FTY2RmTVJFWEFGcWRZQS9nRmQ2eE5WblNYZjc2SjQ0a1R4MnJYRDBBUU5IVXdSbXJCWHNBSU5nRGVLWE90dVM5TnhTSGFwVHIyL3VURjNvclZ4TUF0THJSOGVUVTRPVDFTbHR4QVVDd0IzQXBDN3VTSDc1eGRvZHlmM1ZQc3J1dmNqVUJRQ3M3TWVWOHZTWGRTVmQ3N1dvQmdIb2gyQU80akNYZHhYQnZOdDg0ZkhsWGN1Qk01V29DZ0ZZMU5kaHp2aDRBRkFuMkFLNWcyYnppdHR5T012KzBuRWp5NEl2SjBZR3J2aFVBdUlLcHdaNXR1QUJRSk5nRHVJcFZQY203dHlWdGhmTFdqMDBrWDlpZTlKNnZiRjBBMEVvRWV3QndNY0Vld0F5c1g1UzhjMnRTWnJhWGtmSGtjeThrcDRjcVdoWUF0SVR4aWVUa2xCK1FDZllBb0Vpd0J6QkRtNVlrYjkxUy92cWhzZVN6ejAvL3hnUUF1THFwWGU4THV3ek9BSUNYQ2ZZQVNyQnRlZkttVGVXdkh4d3RobnRIK2l0WEV3QTB1eE5UenFyVnJRY0Frd1I3QUNXNlpWWHltbXZLWHo4eW5ueHV1Mm01QURCVDB5YmlDdllBNEFMQkhrQVo3bHFiM0xhNi9QWGpFOGtETzVLZEp5dFhFd0EwcTZsYmNWY0k5Z0RnQXNFZVFKbmVzREc1WVVYNTZ5ZVMvTVh1NUpsakZTc0pBSnJTY1Z0eEFlQ1NCSHNBcy9DWE5pZGJsOC91SHQvY256eDZzREwxQUVDek9UMVUvR0ZZVWh5YTBkTlowM0lBb0s0STlnQm1vWkRrYlZ1S0UzTm40L0VqeWRmMlZxUWtBR2dxdlZQTzE5T3RCd0RUQ2ZZQVpxbVE1SjFiazNXTFpuZWY1MDhrWDlwWlBIOFBBQ2lhZHI3ZS9OclZBUUQxU0xBSFVBRnRoZVNIdGlYclp4bnU3VG1WZkdGSE1qcGVtYm9Bb05GTjdkaGJybU1QQUtZUjdBRlVTRWRiOHA3cms0MkxaM2VmUTJlVFAzc2hHUjZyVEYwQTBNaE82dGdEZ01zUzdBRlVVRnNoZWRlMjVMcGxzN3ZQOFhQSlo1NVB6bzFVcGk0QWFFU2o0MG4vOE9UMWNzRWVBRXdqMkFPb3NMWkM4bzdya2h0WHpPNCtwd2FUVHorWG5CMisrbnNCb0JtZG1MSU5kK204NHQreEFNQWt3UjVBbGZ5bHpjbnRxMmQzajRHUjVGUFBGcmZuQWtDcm1UbzRRN2NlQUZ4TXNBZFFSYS9mbUx4bS9lenVNVHlXZkg1Nzh1VFJ5dFFFQUkyaVQ3QUhBRmNrMkFPb3NydldKVy9hTkx0N1RDUjU1RUR5cFowbTVnTFFPazRLOWdEZ2lnUjdBSFBnbGxYSlc3Zk0vajU3VGhYUDNldDM3aDRBTGVENHdPUnp3UjRBWEV5d0J6QkhybCtldkhOck10dHp2L3NHazA4NmR3K0FKdGMvbkl4TkZKOFhraXp1cm1rNUFGQ1hCSHNBYzJqejB1VGQyMlkvMVc5NExQbmM5dVR4STVXcEN3RHF6ZFR6OVZiMjFLNE9BS2huZ2oyQU9iWnhTZksrRzVLT0N2d0ovT2pCNUlzdk9uY1BnT2JqZkQwQXVEckJIa0FOckYyWS9NaU5TVmY3N08rMTczVHlxV2VUTTBPenZ4Y0ExQXZCSGdCY25XQVBvRVpXOWlRL2VsTXlyMlAyOXpvOVZBejNEcHlaL2IwQW9CNzBDdllBNEtvRWV3QTF0R3hlOHY2YmtxWHpabit2a2ZIa0N6dVN4dzdQL2w0QVVFc1RFOG1wd2NuclpZSTlBTGdrd1I1QWpTM3VMb1o3MXl5cXpQMGVPMVE4ZDI5NHJETDNBNEM1ZG1ZNEdYOXBJbTUzZTlMVFdkdDZBS0JlRlNZbUppWnFYUVFBeVVTU2IrOVBuajVXbWZzdDdpNU80SzFFTnlCY3l0NVR5YTdlNGZTZVMrWVZobk5vYUdHdFN3SXVZMTMzMlF4TmRHZEZUeUhiVm5abTQ1SmFWM1JsZTA4bEQrNHNQbi81WEZvQTRHS0NQWUE2ODBKdjhyVTl4YUJ2dGpyYWtuZGNsMnlxODIvZ2FEeGYyem1VOGJOSHNuNXNWMWFrTnl0eXN0WWxBVmZSbStYcHpZb2NhTithenNWcjh1YnJ1bXRkMG1VOWNTVDU3c0hpODV0WEpXL2VWTnQ2QUtCZUNmWUE2dERSZ2VTQkhaWGJUbnZ6cXVUMUc0cEJIOHpPUkw3OHpLbXNHM3cydCthWldoY0RsT21wM0o3ajgyL0syMjVabXFSUTYzSXU4dkR1Wk1kTFB5OTQ0OGJrMXRXMXJRY0E2cFZ2OFFEcTBKb0Z5UWR2cWR3MjJ1ZU9KNTk0T2psMHRqTDNvM1Y5YmVkUTFncjFvT0hkbnFleTZ2eHorZnF1b1ZxWGNrbDlCbWNBd0l3STlnRHExS0t1NUFNM1YyNm94c0JJOHJudHlkZjJGaWZvUXFuMjlvMW4vT3poM0NiVWc2WndlNTdPeU9rajJYZXEvamJ3bkR3LytWeXdCd0NYSjlnRHFHT2RiY2w3YmtqdVdWZTVlejUvb3RpOWQvQk01ZTVKYTloMVlpanJ4L2JVdWd5Z2d0YVA3ODN1RTROWGYrTWM2bi9GUk56NUhiV3RCd0RxbVdBUG9NNFZrdHl6UG5udjljVnZjQ3JoM0VqeStSM0pWL2ZvM21QbWVzOFhzaUs5dFM0RHFLQ1ZPWkVUNSt2cmpMMCszWG9BTUdOKy9nWFFJSzVablB6WXJjbVhYa3lPbjZ2TVBWL29UZmFmU2Y3U3RjbEdrM081aXU3Q3NPbTMwR1JXcGpkZEdVbFNvVU5kSzZCZXp0ZDcyNWVQMXU3REFaaVZoOTZ4cHRZbHpCa2Rld0FOWkVGbjhxTTNKYmRYOE8rcGN5UEpBeThtWDlsVHVTbThOS2ZEdzR0clhRSlFCWWVISzNTWWE0V2NtaExzTGErZnZCRUE2cEpnRDZEQnRCV1MxMjlJM3JXMWVBWmZwV3p2TFo2OXQvOTA1ZTRKQUtXYU9qaGppV0FQQUs3SVZseUFCblh0MHVMVzNBZGZuUDVOMEd5Y0h5MTI3MTIvUEhuanBxU3JRbWY2QWNCTTFlTkUzRmJhMGdYUXFGcjFDQVVkZXdBTmJGRlg4b0diazV0V1Z2YStPMDRXdS9mMm5xcnNmUUhnU2daR2t0R1hoanAxdEJXUG9BQUFMayt3QjlEZzJndkpXNjVON3Q5YTJRNjc4NlBKZ3p1VHY5aWRERGw3RDRBNU1IVWk3dkk2NmRZRGdIb20yQU5vRWx1V0pqOSthN0srd21lZzd6eVpmUHlwNUtsanlmaEVaZThOQUZOTjI0YnJmRDBBdUNyQkhrQVQ2ZWxNM25kRDhYeThqZ3IrQ1Q4MGxueDdmM0Y3N3M2K3l0MFhBS2JxcThQejlRQ2duZ24yQUpyUXJhdVNEOTZTcktqd04wVm5oNU8vMkpWODZ0bmtTSDlsN3cwQTlUZzRBd0RxbVdBUG9Fa3Q2UzRPMXJoblhWS284TDE3enlkLytrTHl4UmVUMDBNVnZqa0FMYXR2Y1BLNXJiZ0FjSFVkdFM0QWdPcHBLeVQzckU4MkxTMTIycDJwY0FpMzczU3kvM1J4S3UrcnIwbm0rMXNGZ0RMMUQwK2ZpTHV3cTdiMUFFQWowTEVIMEFKVzlTUi81ZGJrenJXVjc5NmJTUExjaWVSalR5V1BIWnI4cGd3QVNuSFNSRndBS0psZ0Q2QkZ0QmVTMTE1VFBIdHZaVS9sN3o4Nm5qeDJ1Qmp3UFhlOEdQZ0J3RXdabkFFQXBSUHNBYlNZNWZPVHYzeHo4b2FOU1djVi9oWTRQNXA4ZlYveXg4OGtlMDlWL3Y0QU5LZmVxUjE3enRjRGdCa1I3QUcwcU50V0p6OStXN0pwU1hYdWYyb3dlWEJuOHBubmsrUG5xdk1aQURRUEUzRUJvSFNDUFlBV3RxQXplZmUyNVA3cmtwN082bnpHc1lIazA4OGxuOStSSERoVG5jOEFvTEZOVERoakR3REtZWDRoQU5teUxObTRwRGo4NHFsanlYZ1ZEc2c3ZUtiNFdEb3Z1V05OY3YySzRybC9BTkEzT1BtOHE3MTZQMndDZ0dhall3K0FKRWxIVzNMdmh1VEhiNjNlOXR5a3VFWDNhM3VUai82Z0dDUU9qbGJ2c3dCb0RGUFAxMXVoV3c4QVprekhIZ0RUTE80dWJzODllRGI1K3Q3a3pGQjFQbWR3dERoRjkvRWp5ZlhMa3p2V0pzc2NsZzdRa25xbm5NVnFHeTRBekp4Z0Q0Qkx1bVpSc1h2dm1lUEZ6cnJoc2VwOHp2aEU4a0p2OGJGaGNYR2I3b2JGMWZrc0FPclR0UFAxZW1wWEJ3QTBHc0VlQUpmVlZraHVYMTNzcUh2MFlQTGNpZXArM29FenhjZXllY250enVFRGFCbFRPL1pzeFFXQW1YUEdIZ0JYTmE4amVmTzF4UTYrelV1ci8zbDlVOC9oTyt3Y1BscmI4RWlWMm1XaFRwd2ZTYzVQK1hQZVZsd0FtRGtkZXdETTJOSjV5VHUzSnNmUEpkL2VueHpwcis3bkRZNFd0d0UvZmppNVlVVnhtKzVTNS9EUlFyNzZnLzM1NzU5L01qL3gxcHZ6dzYvYk91djduUjhheWZ6dXlvMGJIUjRaeTBjZWZDcHZ1WDFEYnJsMlpjWHV5OFVlL043dWFkZTNiVjZaYTFZdXFsRTFsWFY4U3JmZW9xN2lNQ2NBWUdZRWV3Q1ViRlZQOGlNM0ZnZHNmUGZBOUcvS3FtRjhJbm4rUlBHeGVrR3lkWG15ZFZuU1U3bDhBcXJxMmIwbjh2Q1QrL01MUDN4bkNvV3I3eTgvY1B4c2Z2UFRqK1hKWGNlVEpML3p1U2R5MjdVcnNtVmQrUzJ6Zi9LTkhmbjB0M2JrLy9uUXZibHAwNHF5N3pQVncwL3V6NmUrc1NPZitzYU9yRm5XazdlK2FtUGUvNGJyczJLeGxxdEsrL1ZQZm0vYTlULzZzVmMzVGJCM1l1bzJYT2ZyQVVCSi9Ed01nTEpkc3lqNXdNM0ZMcjY1NnFRN05sRHNGdnpESHlTZjIxNE0rNGJzVktST2pZK1A1Mk1QUDVkZitwMkg4NWx2dlpqZmUrQ3BHYTNyYUM5ays4RytDOWZEbytQNXR4OS9KRVBENWUxTGYyNWZiMzczQzAvbXlNbUIvSVBmZVRoLy9MVVhNakV4VWRhOXB2cnN0MSs4OFB4bzM3bjgyWGQycFV1N0ZTVTZMdGdEZ0xMcDJBTmcxall2VGE1ZG1yellteng2S09rZm5wdlBQWFMyK1BqR3Z1SWszVzNMaTdYSUZlcmJ2Ly80ZHlwMnI1OTYyeTNadEhweGZ1VWpYOCtCRTJjcmR0K3IrYTIvOS9ZczZ1bSs2dnMrOGRVWDhwRUhuNzV3L1grKzlrTFdyMWlZOTk1NzNSWFhyVjIrTUgvN1BhL0tiMzc2c1F1djdUMTZKci96K1Nmeml4KzRwNlJhend3TTVWZi82RHNaR3k4R2VXUGpFL25kTC93Z0IwNmN6Uy85NVZlWGRLK3BudGx6SWp1bWhJOUo4aFAzM1RTalg1ZC8vWWZmeXVsejFmMkQ0alUzck0ySDdydnBxdS9iZmZoVS91ZWZQMU8xT3Q1MDZ6VzUvNTdOVmJ0L016Z3hNUGw4cFdaUEFDaUpZQStBaWlpa09NVjI2L0preDhua3lTUEpxY0c1K2V6eGlXVGY2ZUtqb3kyNWRra3g1TnU0cERqWmwvcnkwQlA3SzNhdjk3ejJ1bXhhdlRqSFRwL0w0Wk1EVjE5UUllTXpiSGI3d0J1dnoxZWZPcENkaDA1ZGVPM0RuM2tzcTVmT3oydHVYSGZGdGUrOTk3cDgvZWtEZVd6SDBRdXZmZTZSWFhuZHpldHo3MDFYWHZ1eWlZbUovTm9udnB0anA2YnZsMS9VMDVVUHZ1bUdtZjJmdUl4UGZtUDd0T3VWUytibkEyKzhma1pybjkzWG05NHoxZjBEWXMzU21iVituVGsvbkc4OWU2aHFkV3hjMVJ6YlphdGxlQ3daR0ptODFyRUhBS1hSMHdCQVJiVVZraHRYRkNmbzNyODFXVG5IMzZTTmppYzcrNUlIZHliLys4bmtxM3VMWndIT2Z0TWhsRzVlVjBmKzFVKy9JWXQ2dWk2OE5qNlIvTnVQUFpLRE0rZ3cvT1VQdmpvTDVrMC9UUEkzUC8xWUJzN1ByTnZ0SXc4K25VZTNINW4yV21kSFcvNzEvL1hHYkZxOWVFYjN1SlFqSndjdUNzUCsranR1VFZkbmU5bjNiRVdEdzZNNVB6Unk0VEUyTmw3cmt1YmMwU2w1ZkdkYnNyRHI4dThGQUM0bTJBT2dhcllzVGY3eXpjbDdiMGpXMTZCcFpYZ3NlZUZFOHZudHlSOCttWHh6Ly9SdkltRXVyRm0ySVAvNHgxODc3YldCd1pIOHl6LzRWZ2F2Y21iZXFxVTkrYm4zM0RIdHRST256K2UvZitFSFYvM2N6eit5S3gvL3l2UFRYaXNVa24veVYrL05iWnRuTjhIMi8zenRoWXhQYVZ2Y3NuWkozbm5QdGJPNlp5djZ5WC8vdWZ6SXYvak1oY2ZEVDFhdW03VlJISnZ5Wi9McUJiV3JBd0FhbGEyNEFGVGROWXVLaitQbmtzY1BKM3RPWFgxTnBaMGZUWjQ1Vm53czdDcHUxZDIyUEZudVBLYzU5NmYvNnYyWC9XZWZlMlJYZm5kS2FQWFQ3N2dsZitYTmw5OHkydDFaL0ZMbXQvN3Uyek0rWlJqRVJ4NThPcC81MXVSZ2h4OS95NDM1YTIrLythcTFmZWU1dy9sM0gzL2t3dlZ0bTFmbTMvM01teTU2My96dTBrWXkzM3ZUdXZ5VnQ5eVFQLzdhNVBiVlBVZlA1TmMvK1dqKzZVKysvb3ByZitnMVcvTEY3KzNKYy90Nkw3ejJ3S083Yzk4ZEczUDM5V3N1dWViUkZ3N253NTk1N0tMWGYrR0g3OHliYjk5UVV1MnYxSGQyTUYvODN1NXByLzN0OTk2UnRyYnlmMTc4KzcvODdxeFlQTHNKUEgveCtMNzg1ODk4ZjFiM1NJcGJpbi9yNzc2OTdQVy85OFduOHVmZjN6dnJPbHJGMGY3SjV5c0Zld0JRTXNFZUFITm1WVTl4Z3U2cHdlU0pJOG1PM3Rwc2tlMGZMbjcrRTBlS0lkKzZoY1dPd25XTGtzVlhQL2VmV2JwU0tMYno4UFRVOTg3clZzMG9ST3Z1bXY0bFRmc3JEbGZzN0dpYjBYMWV1WlcwcmExUWNvaDNPVC96enR2eStJdkg4dUtVOC9hKytvTUR1Zk82blhuZjY3WmVkbDJoVU1qZi85Rzc4Z3YvOWN1Wk9zajI4WjNITGhuczdUelVsMy96UjkrNTZCekFEOTEzWTk3L2hwbWRnWGNsZi96MUZ6SXlPcmxsOURVM3JNMDkxNis5NkgxalkrUDUxRGQyNUIxM2Jjcnl4VmRPMExzNzIyZjk2OXhab2FrNWJZWENWZXU5a3E0TzI1RkxNVFhZVysxOFBRQW9tV0FQZ0RtM2RGNXkzK2JrdGRja3o1MUluanVlbkJ1NStycHE2Qjh1RHZ2WWNiSjR2YUN6R1BDOUhQUXRFZlROcWVmM243end2TE9qTFRkdFhGSERhaXFyczZNOS8rUkQ5K2JuUC96bkY0S3h0OSsxS1c5OTFjYXJydDEyemJLODc5N3I4bWZmMlpXYk55M1BMN3p2enR5MDZkSy9Oa3NYenN2YVpRdXkrOGpwQzYrOTY1N04rZGwzMzNISjk1ZWk3K3hnL3ZUYk95OWN0N1VWTHRvcS9MSUhIOXVULy9IQUQvTDdYM282OTkyeE1SOTgwL1haZHMyeVdkZEE4emcxbUl4TU9WWndsWTQ5QUNpWllBK0FtdW5wVE81Wmw5eTFOdGw3T25uMldISFFSUzBOakNRdm5pdytYcTd4UXRDM3NCaEtVaDJuK2dkejhNUmsrODZORzVZMzNUQ0dUYXNYNTJmZWVWcysrdEJ6K2NYMzM1MjMzcmxweG12LzVydHV6KzJiVitXK1YyMU1vWEQ1Y2M4ckZzL1BmL3I1dCthZi8rOXY1Z2U3anVkMU42L0xQL3pncXl0UmZqNzJsZWN5TkRKMjRmcDk5MTZYeld1WFhQUytrZEd4ZlBTaDU1SWtvMlBqK2ZMamUvT05adzdrby8vNHZWbThRRnBPMGRRelQzczZEYzRBZ0hJSTlnQ291YlpDY2RER2xxWEo2YUZpd1BkQ2IzSDRSYTJkRzBsMm5pdytrbVIreDJRMzMvcEZncjVLZW1MbjhXblh0MjF1bm02OXFUNzRwdXZ6dGpzM1pVV0oyejBYenUrYWNSQzRZRjVuZnUxdnZqa2YrOHJ6K2F0dnVURnRiWmNQQW1mcVVHOS8vdXc3dXk1Y0wrcnB5dCs0LzdaTHZ2ZHpqK3pLc1ZQbnByMzJVMis3UmFqSE5NZW1iTU5kdDdCMmRRQkFJeFBzQVZCWGxuUW5yOStZdkhaRHNXdnUyV1BGb1J2MTR2eG9zck92K0VpU2VhOEkrcFlKK3NyMitNNmowNjd2MkxLcVJwV1U3MFAvN3MvUzF6OVU2ekttZWJsemJpYisyOTk3ZTdhdXYvUjIyZi94aFI5a2RHeHkzK1RmdVAvV0xPcTV1TVZxY0hnMEgzdDQrbWV1WDdFd0gzelQ3TS8zbzdrY25oTHNyVjljdXpvQW9KRUo5Z0NvUysyRjVNWVZ4Y2Vwd2VUNUU4V2dyMVpuOFYzTzRHaXlxNi80U0pMT3RtSVgzN0w1ay8rN2JGNnlxRHVaZmM5VWMvdmU5c2xncjdPakxiZGV1N0tHMVpSbmJId2k0NitjV3RGUUx2MWY2ZmUySDhrM25qbDQ0WHJMMmlWNTM3MlhIdmp4cVc5c3Z5amMvRHZ2ZTFVNkRaVmdpdk1qeFQvYlg3WlJzQWNBWlJIc0FWRDNsczVMWHJjaHVYZERjdkJNY1pydTdsUEpsTUdjZFdOa3ZOaGgrTW91dzdiQ1MwSGZ2R1RwUzJIZjBwY2VGZGdsMmZDMkh6ZzViZXZtM2R2V3BHZGUrVk5TSnhvNVc2c3pnOE9qK2ZCbnZqL3R0Yi8vL3JzdnViMzNWUDlnUHZIVkY2YTk5cG9iMXVaMU42K3ZhbzAwbmdOVHpsTmRPcy81ZWdCUUxzRWVBQTJqa0dURDR1TGp6ZVBKN3I1ays4bGkyRmZ2eGllU2srZUxqL1JOdmw1SXNyaDdNdXliR3Z4MXROV3Eycm4zeldjT1RidCs4MjBiYWxSSlphMVlQRDlkZGZ3djh2REpnYXUrNS9jZWVHcmErOTU1ejdXNWJmT2x1eW4vOEMrZXkvbWgwUXZYblIxdCtZVWZ2blAyaGM2aDRkR3hmT2U1UTFkLzQyVzg4bXhCTHUzUWxEKzNOK2pXQTRDeUNmWUFhRWdkYmNuMUs0cVA4NlBKbnI1aUY5L0JNMGtqTld0TnBEZ3c1UFJRc3ZjVi82eXJ2VGdwOHVYSC9KZWZkMHg1M2xrODU2L1JmZldwL1JlZXR4V1MxOSs4cm9iVlZNNC8rZEJyODZyclZ0ZTZqTXQ2MTY5ODhvcGJoNy81ek1GODl0c3ZYcmllMzkyUm43anY1cHdaR01yNHhFVEd4b3VQMGJIeG5EaDlMcDk3Wk9lMDlSKzY3NlpzV0xXb2F2Vlh3Nm4rb2Z5ei8vWE5XcGZSOUE1TjZkaXpEUmNBeXRjRTN3b0EwT3JtZHlRM3J5bytoc2VTUGFlS0lkK0IwOGxZSTZWOHJ6QThWbnhNUFlmcVVncVpIdlROZnluOG14WUdkaFk3QSt2UjA3dVA1K0NKeVZQMFg3VjFkY1ducHhac2R5N0x4Ny95L0xUcjgwT2orWm5mK09LTTFsNnpjbUYrNHI2Ylp2VGUvKy9CcHpLdmMzWmZsaDQ0Y2ZicWI2SXVuQjVNemc0WG43Y1Zpb09IQUlEeUNQWUFhQ3BkN2NrTks0cVAwZkZrNytsazc2bGkyRmVQWi9KVndrU0tRMFd1Tmxoa1hrZngxNmV6TGVucVNMcmFpdGRkN1VsM1IrMkdlL3o1NDlON0ZhdXhEYmNnMlN2TDNkdlc1UG45Sjh0YSs0dnZ2M3ZHQXpQKzR2RjlaWDBHamVuRktjY1JYTHMwYWEvZjNlb0FVUGNFZXdBMHJZNjJaT3V5NG1OOElqblNuK3cvbmV3Lzg5SlpkeTFtY0xUNHFDY0RneU41NklucG9jN0h2L0o4L3VRYjI2KzQ3amYvenR1eTVFcGRmWVZYWGdyMnl2RzZtOWZsang1K3J1UjE5OTk5YmU3YXRxWUtGVlhmZ25tZCtkQU1PdzB2NVp2UEhDdzdERzBWdTZiODh0eTZxbloxQUVBekVPd0IwQkplM3U2MWZsRnliNHJuOHUwN1hkeXVlK0JNTWpSVzZ3cGIweGNmM1ozQjRlbS8rRE1aUGpBMmR1WDJ5d2xqY1N2aXBvM0w4NWJiTjJSZVYzdVdMT2pPa3A3dUxPcnB5dUtlcml6cTZjckNlWjM1K3RNSDg5R0hKc08vUmZNNzgzUHZ1YU9HVmMvT2JJTzlJeWNIQkh0WGNIb3c2WHZwZUlGRlhiYmhBc0JzQ2ZZQWFFbnpPNUliVnhRZkUwbU9EeFE3K2ZhZkxqNFhDMVhmK1BqRXRNRU1sWFJ4cmxjZi8wWi81U05menhPN2p0WGtzLy9mbjdzdk4yMWFVZEthUXFHUWYvWlRyNy9zUHovVlAzalJ2OE8vOTZOM1plbkNlU1Y5enUvLzhydXpZbkZwYTE3cEx4N2ZsLy84bWUrWHZHNzV3bmw1OTZzM1g3aWUyZ242cDk5K01aLy83cE42aE9JQUFCNGlTVVJCVks0TDEyKzViVU4rNnUyM1hQRit0MjFlbWJIeHllRDVwbzNMUzY2cG1UMDE1VC8vMitwM3Jnd0FOQXpCSGdBdHI1Qms5WUxpNDU1MXljaDRjclEvT2R4ZjNMNTdmS0I1eitlcnBZZWYzSmZESndlbXZiWjIrWUowdEYyOGJiYXZmeWdEZ3hjZklqZzRQSHJKN3J5UlYvd0xHeHVmeVBtaHF4eENtR1I0WkhyMzRQZ1YxaFVLaGN6cm12NmwxT3R2WHArejU0WXZYQy9wbWI1ZGVIUjgvS0xhNXNxbG9zMDMzM1pOeHFaTW1GbFE0b2psMy83Y2sray9QL25yODRaYjF1ZHRkMTViY20zZG5lMlozOTFaOHJxcE9qdktPNmh0NCtyRitlVWZlODBsLzlteFUrZXk2L0RwQzlkM2JyMTZFdldPdTYvTk8rNHUvZGVnRlp3ZFNwNDdYbnplVmtodVhGbmJlZ0NnR1FqMkFPQVZPdHVTRFl1TGo2UjRQdCtKYzVOaDM5SCs0bFpleWpjK1BwNC9ldmo1aTE3LzF6LzlobXhadC9TaTEzL2prNC9taTkvYmM5SHJQL2ViWDdvb0hMeVVqejcwM0xUdG9qUDE5SjRUK1pGLzhabEwvclBPanJaODRWYy9PTzIxZi9qQlY1ZjhHYlgwVDMveTh0MTRWL1BJODRlbW5ZKzRxS2Nydi9qK3V5dFJWdDBZZmNXVzc2NFpEZ05wUlAvcmllSVU3bXFhbUVqeEp5a1R5Y0t1NU1IcU5PeGVVb21aTlFBMERIL0ZBY0JWdEJVbU8vcHVmMmtld0ptaFlqZmZ5NDlUZzdXdHNkRTgvT1QrN0R0MnB0Wmx6TGxsQzd1emVtbFAxZTQvTVRHUjQ2ZXJQeG5tN0xtaC9LYy9lV3phYTcvd3ZqdXpmUEg4cW4vMlhCb2RtOTduMk4zWnBNRmVZWTdPR1gycEdiZFFTTTRNRng5enBXZDJEYUVBVUxjRWV3QlFoc1hkeGNjTkx4MVpOaktlOUowdlR0dnRPMTg4SFA3aytlVGMxWGQvdHB6aGtiRjg1TUduYTExR1RmeVRENzJ1YXZkK2JNZVIvTzRYZm5ESllPL2FOWXV6c29LaDIzLzU3T1BwUFRPWlpyLys1dlZOdWYxMGNHUjZhKzc4cnViODBubGk0cUpCMHRYOXZEbjhMQUJvZHMzNTFRa0F6TEhPdHNtdXZxbUd4NmFIZlMvL2J5c0hmbi95elIwem1udzdFK3RYTEV6N0pjN2tPMzc2ZklhbW5KZTNmTkc4OUhSZi9jdWU4OE9qMHdLcnJvNjJ5M2JZZGRiSnRzemRSMDduZDcvd1pMNjMvZWhGLzJ6Smd1Nzg5ZnR2eVh0ZnV6VnRsL2gxS3NlRDM5dWRoNS9jZitGNjZjTHUvTU1QM2xPUmU5ZWJ3ZUZYQkhzeitHK29FUldTdkhGelVxSGZscGZWZTY3WTRad2theGNtcjE1ZjNjK2JxcjJNLy93L1VwczVOd0JRa3ViODZnUUE2a1JYZS9FYjJMVUxwNy8rY29kZjMyQnlha3JvZDNZT3Q2YlZ3ckcrZ1h6MG9XY3JkcjlmKzltM1hQTDFYL3p0aC9MczN0NEwxMy9uZlhmbXZsZHR2T3I5dnZuTXdmekxQL2pXaGV1Yk5xM0liL3pjZmJNdnRBcDZ6NXpQN3ovNGRMNzAvVDBYVFFIdTdHakxCOTV3Zlg3eXJUZGx3Znl1aW4zbXJzT244bDgrKy9pMDEzNzVnNjh1ZVFwdVBkaCs0R1IrODlOWG5xSjdxTGQvMnZYSHZ2SjhQdmZJcnN1OCs5SUtoZVMvL3QyM3AxQ1l5NTY0MHQyNklrbHBRNU5MTmphZWZQenBaR0NrR1BETjYwaVdOOWZ1YlFDWWM0STlBS2lCeTNYNGpVMFVBNzcrNGVUOFNIRkl4N21SNG1QcWRhTk82ZjJ2Zi9wRUJxdDlRbitTYzYrWW9OdE1uVmJuaDBieWlhKytrRTkrZmZ1MHJzU1h2ZVgyRGZsYlAzUjcvdi8yN2p4R3p2dThEL2l6cy9kSjdrVnllZXVrS0pxU0xOdVNZMW15ck5pMTZ5Tk9YRGt1Q2pkSjRkYUdrd0pOMGFKTml3QkcwaXNJRUtNQjZnSnBVRGh4N0xRTmF0ZXc2Z1NPTGFkdWZLcUtSY20yYnBJU0tZcmtrbnVSM0h0M3BuOE15WjNaSlpjNzVPNis4NXY5ZklBQjMvZmRkMlllWHVEc2w4L3Y5MnpyNmJqQ3M2L2Y2SVdwK1BTZmZLL3NQVDl3LzgzeDF2M3IySGExaWlabjV1S2xFeU1WUGVmVThIaWNpbXNQYXltVnk5VlZmYWkzWHVwekVXOGNpUGpPeFprclQ1Mk0rTm1iczYwSkFGSlhPNTl5QWFBRzFOZEY5TFVWSDlkeWJyb1k5RTFmZXN4ZmZKU2VsL3lZOVNUZmswTVg0Z2ZQdjE1MjdmYWQzZkhpYTVXRkt5c3hNYjE0YjdUcVdEWjdJL0w1UW56dGljUHgrVzgrRzZNWHBwZDhmZC9PN3ZqVUIrNkpBM3Y3VnYyOXg2ZG00MTkvN2p0eHFtUUM4YzYranZqaysrKytmRDQ5TXhlblJ5ZmkxUEI0bkI2ZGlKUERGK0wweUVTY0dobVB2L2ZPL2ZIQWdSMnJYbGNLR2xacENYU3R1SzBuNHZ2SGkvK0pjWGdrNGsxVEVadlRhL2dFZ0tvaDJBT0FSRjBhNExGU2MvbmlJMThvZmxNOW4xLyt4L3lsODR2WG5qaHhZL1VPOUhiRUo5NTNWL3pCMTU2SmlJaUg3OW9WMjNzNzFpVFlPemRSdnFhNXJUbnRrWmp6OC9uNFIvL3hMK1A0bWZOTHZ0YS9xVFUrL3Q2RDhjZzl1OWVrTTJ6NDNHVDg1aDkvZDBsMzIvYmVqdmpNbDU2TVV5UEZFTzlLWWVNbHRUcDBZaVVhNm5OWmwxQlZHdXNqOW00dWhub1JFUzhNUmR5L01UTmZBRmdWRy9kVEZnQnNNQTI1NHVONjNXaXdGeEh4NklQNzR0bFhoK0twdzRQeHF4KzhKNzd5dlpkdi9FVVhPVHMyc1dUb3dkVUdZS1JpUGw5WUV1cTFOTlhIMzMzNGpuajA3YmRIOHhvR1p6OTZlZkNLUzFhZmVPSFVpbCtqdDJ2NWxxei8rdlVmUjB2ampmMGNYanU3TlBSY3pzRzlmZkcxZi9QaFplLzUrZC82U3N5V3JIdi80bSs4UHphM0w1K21IejAxRnYvNHM0OWZQaGZzTFhWVDkwS3c5K3FvWUE4QWJvUmdEd0JZVi8vMHcyK09wNDhNUm5mbjJxeS9PN0ZvNEVGYmMwTjBYU09NU2RHblAvYTJlUFB0MjliOGZmYnY3cm11NTlYVlJmUjF0Y2IyM283WTJ0Mis3TDJQUDNYc3V0N2pSdVJ5dVdoYUpuTzdNRGxURnVybDZpTDZ1bG9pbDZzc3FHdHFUSDhaK0dyYjJWV2N4RnVJaU5HcDRyWUNsWFFmQXdBTEJIc0F3THJxYkd1S3Q3OWg1NXE5L3F1bno1V2REL1FzSHlxdGhpOCsvbXk4V09FZ2hrcmtGNCs5allndlBQNXNQUGFEdzZ2K1htM05qZkV2UDNyZjVmTWRmWjJ4cWIwNXhzYVhMclZ0cU0vRjF1NjIyTjdURVR2Nk9tS2dwejIyOTNiRTl0N2ljV05EdXFIVzBMbkpzdlB1enBXRmVuUHo1Wk50bWhMK05WZ3JUZlVSV3p1S2szRWpJbzZPUk55OTloazFBTlFrd1I0QVVGT2VPWHFtN0h4WGY5ZWF2K2R6eDRmamg4K2ZYUFAzS2ZYVFY0Zlc1SFU3VzVmdVIvak91M2ZGMmJISnk2SGQ5dDVpZ05lL3FiWGlEclpVSEQ0NVZuWStzTUlwdzdOTGdyM2EvUFc1VWJzM0xRUjdSd1I3QUhEZEJIc0FRRTE1NWtoNXNIZGdiMjlHbGRTT1gvdTVONjdwNjMvdW43MzNtdnZ3WGN2alR4MkwzLy9LajFhcG9vam5qcFVIcDdmdjZGN1I4NlpuNTh2T0xjVzlzdTJkQzhkbkppSm01b3VkZkFCQVpRUjdBRUROT0hwcUxFWVdUV2M5c0tjdm8ycFlxZWJHK21pOXdjbkZqYXZjR2ZmMG9vQjQzNjZWQm52bGcxczI4a1RnNWZTM1JkVFhGYWR1UnhTNzkzWnZ5clltQUVpUlR4b0FRTTE0L0tsWHk4NWJtaHJpbG9ITmEvNisvK1RuNzQzSlJaTjRWOVBjZkQ0KytmdmZLTHYyTDM3eExiRnY1L1VOdGxoT2ZhNXUxVjh6TmErZUhvdWpwOHFYNHE0MElKNmNMdjl6MENMWXU2SzZ1b2h0blJFbkxtNkplZks4WUE4QXJvZFBHZ0JBVFNnVUN2RlhUeDh2dS9hVzI3ZEdiaDJDcXY3TmJXdjYrak9MbG5kR1JHelozQmE3dDZ6OS9vRTNhdWpjWkx4NitsemNlOXZXckV0WnNXOHVDb2h2MjlGOXpjbStsNHhQelphZDY5aTd1bTBkQzhIZXFRdkwzd3NBWEpsUEdnQkFUWGp5eFZNeE9EcFJkdTBkZCszS3FKcU5hWEo2Tmw0Nk1STFBIeCtKNTQ0TnhmT3ZEY2Zac2NtNGFkdW0rQysvL3JleUxtOUZ4cWRtNDdFZkhDbTc5dERCbFU5eFhoenN0YlZjL2VQMmg5NTJhMHpOTElTMmU3WldmMUM3bXJhVlpLV0Q0eEg1UW9TR1VRQ29qR0FQQUtnYS8vbC9QeDF0elVzL25yejgrdWcxbi91bmYvVjgyWGxMVTBQY2Y4ZkFxdFZHdWRtNStUaHljaXhlUERFU0w3dzJITThmSDQ1amcrZWlVRmg2YjFkYjAvb1hlSjMrMTNkZktndm5jblhGcWNBcmRXNWlwdXk4dmVYcWV3Zis4cnZmVUhtQk5XUnJ5YURoUWtRTVQwYjByVzN6S3dEVUhNRWVBRkExRGgwZXZLN25QWFBrVFB6a2xiTmwxeDYrYTZmOXpWYkoxTXhjSEQwMUZpKy9QaEl2blJpTkYxOGJqbGRPbjR2NS9CVlN2Q3RJNWZmaDVOQ0YrQi9mZnFIczJzTjM3MTd4TXR5SWlMSHg4dUV0SFMzcGhKcnJyU0VYMGROYURQUWlpbDE3Z2owQXFFd2FuN0lBQUs0aW44L0hIL3o1MDB1dWYrU2hmUmxVVTF0KzlOTHArT3hqaCtMNG1TdDM0bDFMUTMwdWJoN1lGRys1ZmR2cUY3ZktDb1ZDL042WG5veXBSVU5RZnZHaDJ5dDZuZUh6VTJYbktYVXJabUZyKzBLd2QyWThJdm96TFFjQWtpUFlBd0NxUmxORExuSzUzRFh2S3gySThkVWZISTRYWHhzcCsvcjlkd3drTVZpaTJnMzB0TWV4d1hNcnZuOW5YMGZzMzkwYiszYjJ4TDZkM1hITDlzM1IyRkMvaGhXdW5zOS84NmZ4OUpFelpkZmVmZStldUdWN2QwV3Y4OXJaOGlrUXZWMHROMXpiK09UTXRXOUtWSDk3eEhNWG0yM1BUQ3gvTHdDd2xHQVBBS2dhLytuWGZqWnVHdGk4NHZzSFJ5ZmljMS8veVpMckgzdGsvMnFXbGJtSjZka2wxK3BpN2FjTURQUjJ4SzcrempoKzV2eVNyM1cwTnNiK1hiMnhmM2RQN04vZEcvdDM5eTY3bjF3MSs5YWhZL0dGeDU4cnU5YloxaFNmZU45ZEZiM084OGVHWXVqY1pObTFiUlVzNDcyYW82ZkdsbHhycUw5MkFKNkMvcEpmbnVGSkF6UUFvRktDUFFBZ1NiTno4L0ZiWC9oZVRFeVhMNTE4ejV2MnhoMjdlek9xYW0wOCsrclFrbXZOamV2VENYZmZ2bTF4L016NTJOcmRGZ2YzOXNmQm0vcml3SjdlMkwybEsrcnFycDdBREk1T3hHZS8rdFFWdjdaNHdNUm52dnczMGRSd1kwSFY2Wkh4c3ZORGh3ZmowNS8vYnRtMVgzNzNnYmg1VVhEOGYzOThQSDczejU1WThucWYrc0Rkc2JsajVkMTJVek56OGRuSERwVmQ2Mmh0akwzYk5xMzROYTVrZG00Ky91Z2JQMTF5dmFPMU5wYjQ5clJFMUVWeGVFYUVBUm9BVUNuQkhnQ1FwTTkrOWRDU0pianRMWTN4RC8vMndZd3FxdHpYbnp3YU0zUDU2R3ByaXE2MnB1aHNiWXJteHZwb2JtcUlwb1pjek9jTDhjTHg0U1dCVWNUcUxQRmNpWTg4dEM4Ky9NQnRzYVhDenJQeHlabjQzck92citqZUoxODhkVDJsTGV2TTJHU2NHU3Z2bnZ2UXo5eGFkdjcxSjErSnozejV5Y2d2R2dMeXdiZmVFdSsrZDI5RVJEeHpaREQrNVBIbllxQ25QUVo2Mm1OcmQzdTB0elJFVzNOanREWTF4SHkrRUlkUGpzYVh2dk5pSEJzczcyeDg0TTRkVncwL1Q1dzlIejgrZWpicTZpTHE2dXFpN21LNmRlbisyZm41T0RVOEVkOTYrbGljR2g1Zjh2dzlOYkxVdks2dTJMVTNlUEduT0RRaDJBT0FTZ2oyQUlEay9ObTNYNGl2UFhGa3lmVlBmZUNlaXJxc3N2YkQ1MC9HWC8va1JNWFAyOWJkRm4yYjFpZjk2TzFxWFpmM1dVOXo4L240dzc5NEpyNzhuWmVXZk8wTmUvdmlWejk0eitYejNWdTY0dERod1RoMHVMTDNxTS9WeFVlV0did3hmSDRxZnU5TFQxYjJvaGZ0NnUrTWJUMDN2c1MzV3ZTM2xRUjdrOHZmQ3dDVUUrd0JBSm01LzQ1dHNhbTkrZkw1U2tLa3gzNXdPUDd3TDU1WmN2MlJlM2JGZTk2OGQxWHJXMnZGQVIrVkIzdC81KzJWVFdxbDNHLyswWGZpYjE0NnZlVDZ2cDNkOFc5LzVlMWwrOWR0N21pSnZrMnRjWGFzc3NUcDQrODlHSHUyWG4wWjdpMFY3Q1c1MkMrOTY4QjFQN2NhbFhib0RSbWdBUUFWRWV3QkFKbTVjMDlmM0xtbmI4WDN6ODdOeDFlLy8vS1M2enY2T3VMWGYrRk5xMW5hdWhpNGpxNnJkOSs3Sno3MHRsdXZmV1BHZG0vcGlqLzlqZmRuWFVhWnpSM0ZFUG1qNzlnWHp4dzlFN056K2N0ZnUyTlhUL3pPeHgrNjRnQ1E3YjBkS3c3MldwcnE0eFB2dXpzKytOWmJscjJ2cmFVeHR2VzBYM0daN1hKKzZWMTN4c04zNzZyb09kV3V0eVRZRzlheEJ3QVZFZXdCQU1sb2JLaVB6M3p5NGZqTlAvN3U1WUVTbXp1YTQ5Lzl5dHVqdFRtOWlhd0RQZTNSMHRRUXMzUHpNYjlvbjdkU25hMk5zWDkzYjd6dnZwdmpnUU03MXJIQzYxZGZuNHYremRXNVdkb2JiOTBhLytxajk4ZHZmL0g3RVJIeGpydDJ4ajkvOUMzUjBuVGxqOFlmdU8vbTJMT2xLODVQek1TRnFabVltcG1QdWZsOHpNN05SNzRRMGRyY0VIMWRyWEh3cHI1NDVPN2QwVlhTaGJxY1c3ZHZqc0dSOFNoRVJPRXF2LzJORGJubzYycU51Mjd1ajU5NzZ5MXgrODZlNi9rcFY3V2Vra2JkNmZtSUN6TVJIYlV4R3dRQTFweGdEd0JJU21kYmMvenV4eCtLZi8vZmZ4aUhEZy9HZi9nSEQ4YU92czZzeTdvdWQ5MjhKUjc3N1YrNGZKN1BGMkkrbjQ5OHZuQXg3Q2xFVTBOOTFOZmYyTVJZbG5ydzRNNzQrKys2TTVvYjZ1T2pEOSt4N0wzdnZHZDN2UE9lM2F0ZXc2Yy85cllsMS9MNWZFVFVSYUZRaUxxNnVzamxyajU1dUZiazZvcmgzcVZ1dmVGSndSNEFySlJnRHdCSVRuTlRRM3o2WTIrTDQyZk9MYnVQV2FVZU9MQWp2dkU3SDFtMTE2dFVMbGNYdVZ4OVp1Ky8wVlRqWG5XNTNLVVF0L1lEdlZLOWk0SzkzYXYzMXhvQWFwci8vZ1VBa3BUTDFhMXFxQWRrcDhjK2V3QndYUVI3QUFCQXBucEw5dGtUN0FIQXlnbjJBQUNBVEpVTzBCaWR1dm93RVFDZ25HQVBBQURJVkZ0alJQUEY3U1h6aFlqUjZXenJBWUJVQ1BZQUFJRE05ZHBuRHdBcUp0Z0RBQUF5VjdyUDNvaGdEd0JXUkxBSEFBQmtydHNBRFFDb21HQVBBQURJWEkrT1BRQ29tR0FQQUFESVhIZkx3dkc1NllqNWZIYTFBRUFxQkhzQUFFRG1HdXNqT3B1S3g0V0lHRE1aRndDdVNiQUhBQUJVQmN0eEFhQXlnajBBQUtBcWxBWjd3MVBaMVFFQXFSRHNBUUFBVldHempqMEFxRWhEMWdVQUFBQkVsQS9RcUtaZzc1RnZuczY2QkFDNEloMTdBQUJBVlZnOEdUZGZ5SzRXQUVpQllBOEFXSkdCcG5OWmx3Q3NnV3I2dTEyZmkraHFMaDRYSW1MVVBuc0FzQ3hMY1FHQUZabU81aGlLbnVpTjRheExBVmJKMmVpTm1icVdhOSs0anJwYml0MTZFUkVqVStVRE5kYlR0OTYxTlpzM0JvQUs2TmdEQUZha3Q3VXVocUkzNnpLQVZYUTIrcUt2cmJxK0pTaWJqRnRGKyt3QlFEV3Fybi9GQVlDcWRXdC9VN3pXZUh2V1pRQ3I2RVRqYlhGTFgzVXQ0akVaRndCV1RyQUhBS3pJcmswUmpaMWI0aWR4VjlhbEFLdmc2Ymc3V3JyNlkyZFgxcFdVcTliSnVBQlFqUVI3QU1DS1BYaFRZd3kyN1lzZng0R3NTd0Z1d0ROeE1JYmJib3NIOWpabVhjb1NpeWZqenVlenF3VUFxbDFkb1ZBd1JCNEFxTWhmSDVtTzJYT25ZL3Y4MGVpTHM5RVhRMW1YQkZ6RDJlaU5zOUVYSitwdmlaWk4vZkhBVGMxWmwzUlYvKzNIRWVkbmlzZVAzcG5kQUEwQXFIYlZ0YUVHQUpDRUIyOXVqdU5qdStQSTBFRDhkRHdmVFhVemNYSzZNK3V5Z0t2WTNud2hwZ3VOMGRlZWkzMTlqVlczL0hheDd0YUZZQy9MeWJnQVVPMEVld0RBZGRtMUtXTFhwa3ZMK0txMzh3ZUlpT2pJdW9DS2RMZEdIQnNySG85TVJrUjNwdVVBUU5XeXh4NEFBRkJWeWdab1RHVlhCd0JVTzhFZUFBQlFWVXFYM3BxTUN3QlhKOWdEQUFDcVNtbkgzdGhVUk42NFB3QzRJc0VlQUFCUVZlcHpFWjFOeGVOQ1JJeE5aMW9PQUZRdHdSNEFBRkIxdWt1VzR3NWJqZ3NBVnlUWUF3QUFxazdwUG52REU5blZBUURWVExBSEFBQlVuUjRkZXdCd1RZSTlBQUNnNmdqMkFPRGFCSHNBQUVEVjJkUzhjSHgrSm1KMlBydGFBS0JhQ2ZZQUFJQ3FVNStMMk55eWNENHlsVjB0QUZDdEJIc0FBRUJWc2h3WEFKWW4yQU1BQUtwU3QyQVBBSllsMkFNQUFLcVNqajBBV0o1Z0R3QUFxRXE5SmNIZTBFUjJkUUJBdFJMc0FRQUFWYW1yT2FMaDRuY3MwL01SNDdQWjFnTUExVWF3QndBQVZLMnk1Ymk2OWdDZ2pHQVBBQUNvV3IxdEM4ZEQ5dGtEZ0RLQ1BRQUFvR3FWN2JNbjJBT0FNb0k5QUFDZ2FwVjE3Rm1LQ3dCbEJIc0FBRURWNm1sWk9CNmRpcGpQWjFjTEFGUWJ3UjRBQUZDMUd1dUwwM0V2R1puS3JoWUFxRGFDUFFBQW9LcFpqZ3NBVnliWUF3QUFxbHBmeVFDTnM0STlBTGhNc0FjQUFGUzF2cEtPdlRPQ1BRQzRUTEFIQUFCVXRjVkxjUXVGN0dvQmdHb2kyQU1BQUtwYVcyUHhFUkV4WDRnWW04NjJIZ0NvRm9JOUFBQ2c2bG1PQ3dCTENmWUFBSUNxVnhyc0dhQUJBRVdDUFFBQW9PcjFMZHBuRHdBUTdBRUFBQWtvVzRvN25sMGRBRkJOQkhzQUFFRFY2MmlLYUdrb0hzL21JMGFuc3EwSEFLcUJZQThBQUVqQ2x2YUZZMTE3QUNEWUF3QUFFdEZmRXV3TjJtY1BBQVI3QUFCQUdyYlladzhBeWdqMkFBQ0FKR3p0V0RnK014NlJMMlJYQ3dCVUE4RWVBQUNRaEtiNjRoQ05pSWhDUkF4UFpsb09BR1JPc0FjQUFDU2pkSURHYWN0eEFkamdHckl1QUFBQVlLVzJ0RWNjR1NrZUQxNklPTkMvTnUvejZLSHphL1BDQUt5NS8zbFBaOVlsckJzZGV3QUFRREpLOTlrN2RTRzdPZ0NnR2dqMkFBQ0FaUFMzUmRSZFBENC9FekUxbDJrNUFKQXBTM0VCQUlCazVPb2krdHNqQmkvdXIzZnFRc1Rleld2N25odHBTUmRBcWpicUZnbzY5Z0FBZ0tTVUxzYzliVGt1QUJ1WVlBOEFBRWpLdHBMSnVQYlpBMkFqRSt3QkFBQkpHU2haR1RzNEhqR1h6NjRXQU1pU1lBOEFBRWhLUzBQRXB1YmljU0VXOXRzRGdJMUdzQWNBQUNSbmUwblgzc21OdVY4NkFBajJBQUNBOUpRdXgzM2RQbnNBYkZDQ1BRQUFJRGtESlpOeEJ5OUU1QXZaMVFJQVdSSHNBUUFBeVdsdml1aTZ1TS9lZk1GMFhBQTJKc0VlQUFDUXBCMGx5M0dQbjh1dURnRElpbUFQQUFCSTBvNnVoZVBYeHJLckF3Q3lJdGdEQUFDU1ZOcXhOelFaTVRtYlhTMEFrQVhCSGdBQWtLVG1ob2ordG9WenkzRUIyR2dFZXdBQVFMSjJiMW80Zm1VMHV6b0FJQXVDUFFBQUlGbDd1eGVPajQxRnpPV3pxd1VBMXB0Z0R3QUFTRlp2YTBSSFUvRTRYN0FjRjRDTlJiQUhBQUFrN2VhU3JyMVhScktyQXdEV20yQVBBQUJJMmsybHdkNW9zWE1QQURZQ3dSNEFBSkMwTFcwUnJRM0Y0OWw4eE92bnM2MEhBTmFMWUE4QUFFaGFYVjE1MTk3aDRleHFBWUQxSk5nREFBQ1NWeGJzalppT0M4REdJTmdEQUFDU3Q3MGpvcTJ4ZUR5WGp6aGlpQVlBRzRCZ0R3QUFTRjVkWGNTKzNvWHpGNGV5cXdVQTFvdGdEd0FBcUFuNytoYU9YejhmTVQ2VFhTMEFzQjRFZXdBQVFFM29hbzdZM3Jsdy9yeXVQUUJxbkdBUEFBQ29HWGVVZE8wOWR5WWlYOGl1RmdCWWE0STlBQUNnWnV6ZEhORlVYenllbUkxNGVUamJlZ0JnTFFuMkFBQ0FtdEdRaTdpemYrSDhxWlBaMVFJQWEwMndCd0FBMUpTRFd5THE2NHJIWTlNUkp5OWtXdzhBckJYQkhnQUFVRk5hR3lQdUtPbmFlM1l3dTFvQVlDMEo5Z0FBZ0pweno5YUlpMDE3Y2ZKQ3hHbGRld0RVSU1FZUFBQlFjOXFiSW00dm1aRDd4SW1JZ2dtNUFOUVl3UjRBQUZDVDd0MjJjRHcyYlVJdUFMVkhzQWNBQU5Ta3p1YUlBNlVUY2s5RnpNNW5WdzhBckRiQkhnQUFVTFB1MnhIUjJsQThucG1QK09HSmJPc0JnTlVrMkFNQUFHcFdZMzNFZlRzWHpsOFp0U1FYZ05vaDJBTUFBR3JhcnE2SVhac1d6di9maVlqUnFlenFBWURWSXRnREFBQnEzbHQzUnJRMUZvL25DeEhmZmpWaVBwOXRUUUJ3b3dSN0FBQkF6V3V1ajNqa3BvaUdpOThCblorTytNdkRFZE9HYVFDUU1NRWVBQUN3SVd4dWlYaHd6OEw1MEdURTExNk1HTE1zRjRCRUNmWUFBSUFOWTBkbnhMMERDK2NUc3hGLy9sSngzNzJKdWV6cUFvRHIwWkIxQVFBQUFPdnB6djZJK2x3eHpJc283cm4zd2xEeHNYTlR4RUJIdHZVQndFb0o5Z0FBZ0ExblgyOUVmMXZFLzNtbDJMVjN5V3RqeFFjQXBNQlNYQUFBWUVQcWFZMzQwTDZJTncxRXRHaDVBQ0JCL3ZrQ0FBQTJyUHBjeFA3KzR1T2w0WWl6NHhIbnBpUGlRdGFWQWNDMTZkZ0RBQUNJaU50NkluNW1WOFI3YnMyNkVnQllHY0VlQUFBQUFDUklzQWNBQUFBQUNSTHNBUUFBQUVDQ0JIc0FBQUFBa0NEQkhnQUFBQUFrU0xBSEFBQUFBQWtTN0FFQUFBQkFnZ1I3QUFBQUFKQWd3UjRBQUFBQUpFaXdCd0FBQUFBSkV1d0JBQUFBUUlJRWV3QUFBQUNRSU1FZUFBQUFBQ1JJc0FjQUFBQUFDUkxzQVFBQUFFQ0NCSHNBQUFBQWtDREJIZ0FBQUFBa1NMQUhBQUFBQUFrUzdBRUFBQUJBZ2dSN0FBQUFBSkFnd1I0QUFBQUFKRWl3QndBQUFBQUpFdXdCQUFBQVFJSUVld0FBQUFDUUlNRWVBQUFBQUNSSXNBY0FBQUFBQ1JMc0FRQUFBRUNDQkhzQUFBQUFrQ0RCSGdBQUFBQWtTTEFIQUFBQUFBa1M3QUVBQUFCQWdnUjdBQUFBQUpBZ3dSNEFBQUFBSkVpd0J3QUFBQUFKRXV3QkFBQUFRSUlFZXdBQUFBQ1FJTUVlQUFBQUFDUklzQWNBQUFBQUNSTHNBUUFBQUVDQ0dySXVBQUFBb0pvOWV1aDgxaVVBd0JYcDJBTUFBQUNBQkFuMkFBQUFBQ0JCZFlWQ29aQjFFUUFBQUFCQVpYVHNBUUFBQUVDQ0JIc0FBQUFBa0NEQkhnQUFBQUFrU0xBSEFBQUFBQWtTN0FFQUFBQkFnZ1I3QUFBQUFKQWd3UjRBQUFBQUpFaXdCd0FBQUFBSkV1d0JBQUFBUUlJRWV3QUFBQUNRSU1FZUFBQUFBQ1JJc0FjQUFBQUFDUkxzQVFBQUFFQ0NCSHNBQUFBQWtDREJIZ0FBQUFBa1NMQUhBQUFBQUFrUzdBRUFBQUJBZ2dSN0FBQUFBSkFnd1I0QUFBQUFKRWl3QndBQUFBQUpFdXdCQUFBQVFJSUVld0FBQUFDUUlNRWVBQUFBQUNSSXNBY0FBQUFBQ1JMc0FRQUFBRUNDQkhzQUFBQUFrQ0RCSGdBQUFBQWtTTEFIQUFBQUFBa1M3QUVBQUFCQWdnUjdBQUFBQUpBZ3dSNEFBQUFBSkVpd0J3QUFBQUFKRXV3QkFBQUFRSUlFZXdBQUFBQ1FJTUVlQUFBQUFDUklzQWNBQUFBQUNSTHNBUUFBQUVDQ0JIc0FBQUFBa0NEQkhnQUFBQUFrU0xBSEFBQUFBQWtTN0FFQUFBQkFnZ1I3QUFBQUFKQWd3UjRBQUFBQUpFaXdCd0FBQUFBSkV1d0JBQUFBUUlJRWV3QUFBQUNRSU1FZUFBQUFBQ1JJc0FjQUFBQUFDUkxzQVFBQUFFQ0NCSHNBQUFBQWtDREJIZ0FBQUFBa1NMQUhBQUFBQUFrUzdBRUFBQUJBZ2dSN0FBQUFBSkFnd1I0QUFBQUFKRWl3QndBQUFBQUpFdXdCQUFBQVFJTCtQMlp6OGJOREVRRWFBQUFBQUVsRlRrU3VRbUNDIiwKCSJUaGVtZSIgOiAiIiwKCSJUeXBlIiA6ICJtaW5kIiwKCSJWZXJzaW9uIiA6ICIiCn0K"/>
    </extobj>
    <extobj name="C9F754DE-2CAD-44b6-B708-469DEB6407EB-3">
      <extobjdata type="C9F754DE-2CAD-44b6-B708-469DEB6407EB" data="ewoJIkZpbGVJZCIgOiAiMzA3MDU2NDEyOTU0IiwKCSJHcm91cElkIiA6ICIzMDg0NDI1MTUiLAoJIkltYWdlIiA6ICJpVkJPUncwS0dnb0FBQUFOU1VoRVVnQUFCQ1FBQUFMSUNBWUFBQUNud0NIS0FBQUFBWE5TUjBJQXJzNGM2UUFBSUFCSlJFRlVlSnpzM1hkOFZIVysvL0gzbVVtWk5BS0VFZ2k5U0pNT0lqWkVGTDI2WW1GVjBMV0N1Q3ZyVnJlcHErdXUxN1dzK0xOZGRkMjE3V0l2cUt1dXNLdWlZRUVFS1lvVTZaMEVBbW1UVFBuKy9waGt5SkNaU1RLWmtobGV6OGNqZDgrYzd6bmY4MG5ncXVlZGI3R01NVVlBQUFBQUFBQnhaRXQwQVFBQUFBQUE0T2hESUFFQUFBQUFBT0tPUUFJQUFBQUFBTVFkZ1FRQUFBQUFBSWc3QWdrQUFBQUFBQkIzQkJJQUFBQUFBQ0R1Q0NRQUFBQUFBRURjRVVnQUFBQUFBSUM0STVBQUFBQUFBQUJ4UnlBQkFBQUFBQURpamtBQ0FBQUFBQURFSFlFRUFBQUFBQUNJT3dJSkFBQUFBQUFRZHdRU0FBQUFBQUFnN2dna0FBQUFBQUJBM0JGSUFBQUFBQUNBdUNPUUFBQUFBQUFBY1VjZ0FRQUFBQUFBNG81QUFnQUFBQUFBeEIyQkJBQUFBQUFBaURzQ0NRQUFBQUFBRUhjRUVnQUFBQUFBSU80SUpBQUFBQUFBUU53UlNBQUFBQUFBZ0xnamtBQUFBQUFBQUhGSElBRUFBQUFBQU9LT1FBSUFBQUFBQU1RZGdRUUFBQUFBQUlnN0Fna0FBQUFBQUJCM0JCSUFBQUFBQUNEdUNDUUFBQUFBQUVEY0VVZ0FBQUFBQUlDNEk1QUFBQUFBQUFCeFJ5QUJBQUFBQUFEaWprQUNBQUFBQUFERUhZRUVBQUFBQUFDSU93SUpBQUFBQUFBUWR3UVNBQUFBQUFBZzdnZ2tBQUFBQUFCQTNCRklBQUFBQUFDQXVDT1FBQUFBQUFBQWNVY2dBUUFBQUFBQTRvNUFBZ0FBQUFBQXhCMkJCQUFBQUFBQWlEc0NDUUFBQUFBQUVIY0VFZ0FBQUFBQUlPNElKQUFBQUFBQVFOd1JTQUFBQUFBQWdMZ2prQUFBQUFBQUFIRkhJQUVBQUFBQUFPS09RQUlBQUFBQUFNUWRnUVFBQUFBQUFJZzdBZ2tBQUFBQUFCQjNCQklBQUFBQUFDRHVDQ1FBQUFBQUFFRGNFVWdBQUFBQUFJQzRJNUFBQUFBQUFBQnhSeUFCQUFBQUFBRGlqa0FDQUFBQUFBREVIWUVFQUFBQUFBQ0lPd0lKQUFBQUFBQVFkd1FTQUFBQUFBQWc3Z2drQUFBQUFDQkN4cGlJNzEyK2ZMbkt5c3FpV0EyUVhOSVNYUUFBQUFBQUpLTTFhOVpvenB3NW1qMTd0a2FNR05Ha2Uxd3VsOTUvLzMyOSt1cXIyclJwa3laUG5xeGYvZXBYelhydXpwMDc1ZlY2MWExYnQwaktEdW4rKysvWCsrKy9IN1J0M0xoeHV1V1dXeUx1ZStuU3Bicjk5dHVEdGxtV3BTZWZmRklkT25TSXVQOXduRTZuRmk5ZXJFbVRKc1drZjBTT1FBSUFBQUFBbXNIbGN1blpaNS9WU3krOUpLL1hxei8rOFk5NjZLR0hWRlJVRlBLZTB0SlN2ZlhXVzNyenpUZFZXbHJxUHo5Ly9ueE5uanhadzRjUGI5S3p2VjZ2N3JyckxxMWR1MWJmKzk3M2RQbmxsNnR0MjdZdC9wNUtTMHUxWU1FQ3VWeXVvTzBubm5oaWkvcC84ODAzNVhRNmc3WU5IejQ4Wm1IRUJ4OThvTWNmZjF3bEpTVnl1OTA2ODh3elkvSWNSSVpBQWdBQUFBQ2FhUDM2OWJybm5udTBlZk5tLzdteXNqTGRjc3N0ZXVpaGg1U2JteHYwbnAvKzlLY2hYL1lmZlBCQlBmNzQ0MHBMYS96MTdMWFhYdE9hTldzaytWN3lGeXhZb0VzdXVVUlRwMDZWdytHSThMdVMzbjc3N1pEMU9Sd09qUjgvUHVLKzkrN2RxODgvL3p4ayt4bG5uQkZ4MzZGczJyUkpEei84c0ZhdVhPay85OUJERDJuUW9FSHEwYU5IeVB1OFhxK3FxNnVqWGs4NGFXbHBTazlQaitzeld3dkx0R1RTRXdBQUFJQ2oycUpGaS9UNjY2KzN1SjhCQXdabzFxeFprcVJ6enoyM3hmMDExdzkvK0VPZGM4NDVZYTk1NjYyMzlQREREOHZyOVFadEh6bHlwTzY2Nnk3WmJBMlg2dnYxcjMrdDVjdVhoK3g3NXN5WnV1U1NTOEkrZi92MjdicnV1dXRVVTFQVG9LMmdvRUJYWFhXVkprK2VIUFQ1NGJoY0xsMSsrZVVxS1NrSjJqNW16Qmo5NkVjL2FuSi8yZG5aQVNNZW5ucnFLVDMzM0hOQnI3WFpiSHJ3d1FlVmxaWFZySm9scVYyN2Rzckx5d3M0VjFGUm9hZWZmbHB2dnZsbTBEK25YcjE2NmVHSEgxWm1abWJRUGpkdDJ1VC9leGd2VTZaTTBRMDMzQkRYWjdZV2pKQUFBQUFBRUxIaTR1S0EzMEpIS2lNanczOGNhbWgvTElVYUhWRGZrQ0ZEbEo2ZUh2STM2TXVYTDllVFR6NnBtVE5uTm1qNzhZOS9yRm16WnNuajhRUzlkKzdjdVRyampEUFV2bjM3b08xZXIxZjMzbnR2MERCQ2trcEtTblRmZmZmcGl5KyswTzkvLy90R3Y1ZjZYbjMxMVpCaGhPUmIvMkhHakJsTjd1K0VFMDd3cnhkUlZsYW1OOTU0SStTMVhxOVhQLzd4ajV0ZWJEMHpac3pRdEduVEFzNnRXN2RPOCtiTkMzblA1czJiOWNnamorZ1h2L2hGUk05RWRMSExCZ0FBQUFBMFFaOCtmWFRqalRlR3ZlYkZGMS9VcDU5KzJ1QjhqeDQ5ZFA3NTU0ZThyNnFxU24vLys5OUR0ci8wMGt2NjVwdHZ3ajQ3THk5UDExeHpUZGhyamxSYVdxcm5uMysrV2ZjMHgvUFBQNitLaW9xWTlYK2trU05INnJ6enpndDd6YnZ2dnF1RkN4ZkdxU0tFUXlBQkFBQUFBRTEwNnFtbmF1clVxV0d2dWZ2dXU3VnIxNjRHNXkrNzdMSUdVd3pxbXo5L3Z0YXZYOS9nL09iTm0vWHNzOCtHZmFiZGJ0ZHR0OTBXZG1ITllKNSsrbWxWVmxZMjY1Nm1LaWtwQ1RzNklsYXV2ZlphZGUzYU5ldzFEenp3UU5oUklZZ1BBZ2tBQUFBQWFJYVpNMmRxMEtCQklkc3JLaXAwKysyM041Z0drcGVYcDhzdXV5eHMzMGVPa25DNzNicnJycnNhblZMeWs1LzhwTWs3ZGRSWnZueTUzbm5ubldiZDB4eC8vL3ZmUTA0eGlhWE16TXhHcDJTVWxaWHBubnZ1RVVzcUpoYUJCQUFBQUFBMFExcGFtbTYrK2VhZ08ycEl2bDBwL3VkLy9pZm9yaGxUcGt4UnAwNmRHcHpQemMzVjlPblQ5ZHZmL2piZy9MUFBQcXZ2dnZzdWJEMFhYSENCemo3NzdHWjhCNzRYOHJ2dnZqdG1MK1JMbGl6UmdnVUxZdEozVXd3ZlByelJuOG15WmN1aXNpQXJJc2VpbGdBQUFBQWkxcWRQSDAyWk1pWGczSjQ5ZTBKdTh6aHMyREQxNnRXcndmbWVQWHY2ajQ5Y3ArR2xsMTdTMXExYmcvYjMwNS8rTk9pV2lWdTJiTkhMTDc4YzlKNUJnd1kxMkZFajJJaUhlZlBtaFYxZ2M4Q0FBZnJ5eXk4RHpsbVdwZE5PTzAxVlZWVjY4Y1VYZzk1WFZGU2t2WHYzK2o4WEZCVG96RFBQVkZaV2x2Nzk3My83enp1ZHpwQjkxTW5LeWxKK2ZyNWVlT0dGb08ybm5ISkswT2tMYytiTUNUdGxvVzNidGdFTGJHN2V2RmxlcjFkZHVuUnBkRWVNdkx3ODNYLy8vV0d2NmRtenAreDJ1eVNwdXJwYU8zYnM4TGQxNzk2OVNkdGd0bXZYTG16N3pKa3p0WGp4WWgwOGVERGtOWC83Mjk4MGF0UW8vOS9Kbkp3Y2pSczNydEZuTjRjeFJrdVdMSWxxbjZtQ1FBSUFBQUJBeElZTkc2Wmh3NFlGbkpzN2QyN0lRS0t4NlE2U2RPYVpad1o4L3U5Ly94c3lrSmcwYVZMUUYrUmx5NWFGRENTNmRPblM0Qm5CekowN1Y2V2xwWTFlVjU4eHB0blRJRXBLU2tKdWk5bVlxcW9xUGYzMDB5SGJlL1hxMVNDUW1EdDNyaFl0V2hUeUhydmRybnZ1dVVlOWUvZVdKRDM1NUpQYXVIR2pKTi9va0Z0dnZUWHNXaFgzM251dmlvdUxRN2FQSGoxYWQ5MTFseVNwcHFaR045MTBVMEFna1phV3B0Lys5cmYrNTBjcUx5OVAxMTU3cmY3eWw3K0V2S1pIang0QjAwbzZkZXFrTys2NG8wWFBQWkxINDlGWlo1MFYxVDVUQlZNMkFBQUFBRVRWc21YTGdwN1B6YzNWZ0FFRDRsd042cHMvZjM3WUFFT1NMcnJvSXZYdTNWdkdHRDM4OE1NQnUzQnMyN1pOUC83eGowUCtHZi9yWC8vUy9QbnpRL2FkbHBibTMrYlQ0L0hvVDMvNmsxYXNXQkZ3emFaTm16Ujc5dXl3MjNjMjFlVEprNE1HWURrNU9abzllN2IrNy8vK1Q4Y2NjMHlMbjRQSUVFZ0FBQUFBaUJxbjB4bHllOHFSSTBmS1p1TVZKRkZXcmx5cE9YUG1oTDJtZCsvZXV2enl5eVZKanozMldOQmRNc3JMeTNYVFRUYzFXQ05pOWVyVmV2amhoOFAyZjlGRkY2bGJ0MjZTZkl0cWhwcks0SEs1OU1namoraFBmL3BUaTdZTnRTeEwxMTkvZmNDNWlSTW42cW1ubnRMNTU1L1AzOGNFNDZjUEFBQUFJR3BXckZnaHQ5c2R0RzNNbURGeHJnYjFGUlFVaEgwQno4akkwTTAzMzZ5TWpBeEowdGxubngxeW5RYVB4Nk43N3JuSFA5WEU2WFRxamp2dWtNZmpDZGwvWVdHaExyMzBVdi9uTVdQRzZILy85MzlETGc0cVNSOTk5RkdMMTE4WU9IQ2dKazJhcEs1ZHUrcnV1Ky9XVFRmZDFPajZFNGdQQWdrQUFBQUFVZlBwcDU4R1BXOVpsbzQvL3ZnNFY0UDZpb3FLTkgzNjlKRHRQL3ZaendJV0YrM1pzNmZ1di85K2RlalFJZVE5YTlhc2tjZmprY1BoMEgzMzNhZVRUejQ1NkhWMnUxMDMzWFNUSEE1SHdQa3hZOGJva1VjZVVmZnUzWVBlOTVPZi9FUVRKMDRNOTIwMXllelpzL1hFRTA5bzFLaFJMZTRMMFVNZ0FRQUFBQ0FxWEM2WEZpNWNHTFJ0Nk5DaEFiczJKRHViemFiMDlQUlc4ZFVjMDZaTkM3b2c1YlJwMDNUR0dXYzBPRjlVVktUNzc3OWZuVHQzYnRCMjBra242YmJiYnZQdmxsRlVWS1JiYjcxVkR6NzRvUHIyN1J0dzdZd1pNMEl1WnRxMWExYzk4TUFER2o1OGVNRDUyYk5uNjl4enoyM3k5eFpPWGw2ZWYrUUhXZzkyMlFBQUFBQVFGWjkrK3FuS3k4dUR0cDF5eWlseHJpYTJycmppQ2wxMjJXV0pMa1A3OSsvWEpaZGMwdVRyMDlQVE5XdldMTjEyMjIzK2N4TW5UdFExMTF3VDhwN0N3a0xObVROSHYvNzFyLzI3WVV5WU1FRy8rOTN2L0dGRWZZTUdEZElqanp5aVYxNTVSYzgrKzZ4R2pCaWhjODg5Vi92MzcxZFZWWlVxS3l2OS8xdi9lTkNnUWZyMjIyOVZYVjJ0L1B4OExWdTJUSXNXTGRLZ1FZTTBZOGFNWnZ4VWtDd0lKQUFBQUFCRVJhamRGU3pMQ2ptVUgvRjN3Z2tuYU1DQUFWcTdkcTFPT09FRS9lWTN2NUZsV2Y1Mmw4dWw2dXBxVlZkWEJ4eGZmZlhWK3N0Zi9pS2J6YVpPblRycDBVY2ZsZFBwRFBwVlhWMHRwOU1wajhlakpVdVdOSHVrdzhHREIvM1RmM2J2M2gwMmtGaTBhSkZXcmx6WjVMN2J0Mit2YWRPbU5hc2V4QWFCQkFBQUFJQVdLeWtwMFJkZmZCRzB6UmlqSzYrOE11ejlkOTU1cDRZT0hScUwwaERFMVZkZnJUbHo1bWpEaGcyNjdMTExWRk5UbzVxYUdsVlhWemZwL3BkZmZqbkdGUjYyWjg4ZTdkdTNUeDA3ZGd6YXZuTGxTcjMrK3V0TjdxOW56NTRFRXEwRWdRUUFBQUNBRm52cHBaZms5WHBEdGp1ZHpyRDNoN3UzdFZ1NmRLbU1NWEY5WnR1MmJkVy9mLytJN3g4OWVyVHV1T01PelpvMUs0cFZ4YzZxVmF0MDJtbW54ZVZaWldWbCt1dGYveHExL3VMOWR5T1pFRWdBQUFBQWFKR0RCdy9xN2JmZlRuUVpDWFB6elRmSFBWQVpOMjZjN3JqampoYjEwYk5uVDJWbVpqWjVWRVFpclY2OU9tNkJoTlBwMUwvLy9lKzRQT3RveHk0YkFBQUFBRnJrMVZkZlRZcVhXZ1N5Mld6cTA2ZFBvc3Rva3ErLy9qclJKU0FHR0NFQkFBQUFJR0tscGFWNjQ0MDNFbDFHVEV5ZE9sVlZWVlZCMjFyTGVoZFpXVm02OU5KTFE3WUgyK0t6dm43OSttbk5talhSTGt1U2xKYVdwcHljSEdWbFpTazdPOXYvVmZlNS92bjY1K3JmVS9lL0RvY2pKalVpc1Fna0FBQUFnS09VZThjMmVYWnRsMmZmSG1XT0dDdDdsL0F2cjhIODlhOS9WV1ZsWmRock9uVG80SCtoUEhEZ2dDb3FLb0plOS9iYmIrdXh4eDVyY0w2bXBpWmszeGRmZkhIUTh4NlBKK1E5SDM3NG9UNzU1Sk1HNTd0MTY2WkhIMzNVL3prWkZqN015c3JTMVZkZkhmSDlnd2NQMXVlZmZ5Nkh3NkhNekV4bFptYks0WEEwK0J6cS9CMTMzQkh5WjMzZGRkZnAvUFBQajdnMnBENENDUUFBQU9Bb1lTb3JWUDNsNTNKK3NWalZxNytTM0c1L1c5bEx6NnJUSS8rUWxaM1Q1UDVXclZxbEJRc1dOSHJkTDM3eEM0MGRPMWFTZE45OTk0V2NuKzl5dVJwZC9QSkl6YjFlOGkyZ0dleStTUHBLZHFlZmZycE9QLzMwaU8rMzJXeGh3NTk0R0R0MnJISnpjd1BPclZ1M1RwOS8vbm1DS2tKVEVVZ0FBQUFBUjRHcUQrZXJiTzdmWkVLdDllRHhTTTFZbU5IajhlakJCeCtNVW5VNEd0UUZUcFdWbGFxcXFncjRxcXlzbE5QcDlCOGYyWDdhYWFlRlhOUnk3Tml4L3NDcnpsdHZ2VVVna1FRSUpBQUFBSUFVWmlvcmRQQnZENmw2NmFjTjJ1eGR1eXV0c0l2U3VuWlhlditCc25Mem10eHZlWG01dG0vZkhzMVNrOVpUVHowVmxhMGRQL3JvSS8zakgvK1F5K1VLZTExUlVaR21UNS9lNHVlRjQvVjZWVlZWRlJBZ0JBc1R3bzJPbUR0M3JsNSsrV1gvdGU1NkkzS2FxMGVQSG5IYlphTXhGMTU0b2FaTW1SSzEvbzRjM1hFMElaQUFBQUFBVXBTcGRxcmtqNytXWitmaDRNREt6RlRPT1ZPVmM4NEZVbnBHeEgzbjUrZnJ4Qk5QMU1LRkM2TlJhbExyMnJWcmkrNHZMaTdXUXc4OUZIUmRpL3BzTnB1bVRwMnFxNjY2U2hrWmtmL1pTVkpGUllYdXUrKytCaU1SNnI2aXNXdEthV2xwaS91b2MralFvYWoxMVZKdDJyUnBkTEZRTkEyQkJBQUFBSkNpU2grK0p5Q01jSXlmb0x6cFY4bld0bjFVK2ovbm5ITUlKRnJBR0tPMzMzNWJUenp4UktNTGcvYnMyVk0zM25pakJnNGNHSlZuWjJSazZPT1BQNDVLWC9GUVZsYVc2QklRQXdRU0FBQUFRQXFxZkhlZWFsWjg2ZitjZmVhNXlydHNabFNmTVdMRUNCVVZGV25IamgxUjZXL1VxRkc2OGNZYkc1eWZNMmVPdkVIV3Q4ak96dGIxMTE4ZnRLOHRXN2JvNVpkZkR0bzJhTkFnblhQT09RM081K1EwZlVIUGx0cStmYnZtekptalZhdFdoYjNPWnJOcCt2VHB1dXl5eTVTZW5oNjE1NmVucDh2aGNDVE5RcDZ0YVlRRW9vZEFBZ0FBQUVneE5hdS9VdGtMVC9zL3h5S01rQ1RMc2pSaHdnUTk5OXh6VWVtdlI0OGU2dEdqUjhDNVE0Y09CUTBqSkttZ29FQm5ubmxtMExabHk1YUZEQ1M2ZE9rUzhyNTRlUFBOTi9YWVk0ODF1bFpFMzc1OTlhdGYvVXA5Ky9hTlNSMXQyclFoa0VCQ0VVZ0FBQUFBS2NRNHExVDY4RDFTN1NLTHNRb2o2b3dlUGRvZlNIVHMyRkg3OXUyTGF2KzdkKzhPMmRhMmJkdW9QaXRlRmk1Y0dEYU1TRXRMMHc5KzhBTk5telpOZHJzOVpuWGs1ZVZwNzk2OU1ldmY0WEFvTnpkWDJkblpjamdjeXM3T1ZsWldsckt5c2dLTzZ6NGZlYzJSMXlIMUVFZ0FBQUFBS2FUODllZGxLaXNrU2VuOUI4VTBqSkNrd1lNSEt5c3JTOE9HRFZQbnpwMzE1cHR2UnJYL1hidDJoV3lMWlNEeDg1Ly9YQnMyYkloSjM0MHRHT24xZXZYQ0N5L29oUmRlaU1yemJyMzExZ2JiWWtxK0VSS1NiNlNMdytId3YvalhIZGMvZDJSYjNkZGRkOTBWY3FlTkdUTm02UHp6ejQvSzk1QktYQzZYakRFdFhwZzBGUkJJQUFBQUFDbkNzMmVYS3VmL3kvODVmOGFQWS83TXRMUTBuWFRTU2JyNjZxdWo5Z0pkMy9yMTYwTzJkZXpZTWVyUHExTmRYWjJ3NlF4ZXJ6ZXF6dzRWR1B6aEQzK1F6V2FUdytHSXVPOTc3cmtuN05hZmFHamp4bzI2OGNZYk5YNzhlRTJZTUVGang0NDlhc01KQWdrQUFBQWdSWlE5OTNlcDl1VXc2OVRKc25mdEZwZm4vdVFuUDJuUlMyMDQ2OWF0QzluV3JWdDh2cjlVbFoyZEhkZm5lVHdlT1ozT2dPMUY2ejRmZVQ1VVc5MXhZV0doL3Z6blAwZXR0dVhMbHlzM04xZjkrL2VQV3AraGxKU1V5T2wwNm9NUFB0QUhIM3dnaDhPaFVhTkc2ZmpqajlkeHh4Mm5nb0tDbU5mUVdoQklBQUFBQUNuQTllM1hxbDcraGUrRFBVMTVGMTBldDJmSEtveHd1OTFhdTNadHlQYnUzYnZINUxsSE83ZmIzU0FBQ0JZVVZGVlZoUjBkTVhmdVhMMzg4c3YrZXhwYnhMTTVhbXBxb3RiWHZIbno5T2lqaityR0cyK01TeUJSWEZ3YzhObnBkT3FUVHo3Uko1OThJa202N3JycjlQM3Zmei9tZGJRR0JCSUFBQUJBQ2loLzdmQk9GOWtUSjh2S2E1UEFhcUpqOWVyVnFxeXNETmxPSU5FOG16WnQwcng1OHhvTkdkeHVkMVNlVjFwYUdwVitnb25HcmhzMU5UVjY0SUVITkgvK2ZFbUsrb0tzb1RUMm5IYnQyc1dsanRhQVFBSUFBQUJJY3Q3aXZhcjVkclh2ZzgybW5Da1hKYmFnS0ZteVpFbkl0ZzRkT2h4VlE5dWpvYlMwVk8rODgwNml5NGlLdWhFWDZlbnBFZDIvZS9kdTNYNzc3UUVMbDRaYlFEV2FHbnRPNzk2OTQxSkhhMEFnQVFBQUFDUzV5Zy9lOHg4N3hrK1FyVzM3QkZZVEhWNnZWKysvLzM3STlpRkRoc1QwK2FlZWVxb0dEUm9Vazc0WEwxNnNrcEtTb0cwNU9UbWFOR2xTVko5WFdGam83enVWSERwMEtLSlFxcmk0V0QvODRROVZVVkVSY0g3bnpwM1JLaTJzN2R1M2gyeXoyKzNxMGFOSFhPcG9EUWdrQUFBQWdHUm12S3I2NkwvK2o5bW5uNTNBWW9LcnFhbFJWVldWcE5BN1BoenBzODgrQy9uU0x2bTJHNDJsaXkrK09HWjliOTY4T2VUMzFxNWRPOTF3d3cweGVXNXVibTVNK28ybnVsMUJzckt5SXQ2SjVNZ2dvczdXclZ0YlVscVR1TjN1c00vcDJiT24wdEtPbnRmMG8rYzdCUUFBQUZKUTljcGw4aDQ4SUVteXRTdFFldDlqRWx4UlEzLzR3eCthZmM5cnI3MFd0bjNNbURHUmxuUFV5c3ZMaS9zekhRNkhQMENvL3hYc1hOMzV1clk1Yythb3RMUlUzYnQzMTNubm5hZEpreWJGTkZRcExTM1Z3WU1IRzcydUtkZUVzbjc5K3JDTGU4WmpVYzNXaEVBQ0FBQUFTR0xPenhmN2o3Tk9qdTVRLzBSWnZueTVWcXhZRWJLOWUvZnVSOVd3OW1ocHlwU056TXpNQm9IQmtlRkIzV2VIdzZHLy9lMXY4bnE5UWZ1YVBYdTJ6ai8vL0locXJhbXA4UzljdVczYk5qMzg4TU42K3Vtbk5YSGlSSjExMWxrNjVwallCRy9yMXExVG56NTl3bDd6N2JmZlJ0ei94eDkvSExaOXdJQUJFZmVkakFna0FBQUFnQ1JXL2RVWC91T3NVNUkva1BCNnZYcmlpU2ZDWG5QaWlTZkdxWnJZMkw5L2YwS2VhN1BaZFB2dHR5c2pJeU1nVktnZk5GaVcxYXcrbjNycXFaQ0JSS2p6VGZITk45ODB1TCs4dkZ4dnZmV1czbnJyTFYxenpUV2FQbjE2eVBzam1jNHhkT2hROWVuVHA5SGdaczJhTlhydHRkZDB3UVVYTk92bjlmSEhIemM2OGlkVzY1YTBWZ1FTQUFBQVFKSnliOW9nVTE0bVNiSVhkcFc5VTJHQ0sycTVGMTk4VWV2WHJ3OTd6ZVRKaytOVVRmVHQzYnMzYm9zbkJuUENDU2RFdFQrNzNSNXlDa0w5SFN5YTY5MTMzdzNiM3RoSWd1WnU0WG5wcFpmcXlpdXZsTTFtaytTYmFoSXUxSGowMFVmMTl0dHZxM2Z2M28xT0k2bXNyTlNHRFJ1MGJkdTJzTmZsNU9RME9qb2oxUkJJQUFBQUFFbXFlc1ZTLzNIbXNTTVRXRWwwckYyN1Z2LzR4ei9DWGpOeTVFaDE3OTQ5VGhWRjErN2R1M1gzM1hlSEhUbVFtWmtaeDRwYUxpY25KK1NMKzRJRkM5UzFhMWVkZXVxcGF0ZXVuZjlsUHhTMzI2M2R1M2RyL3Z6NVlYZFl5Y2pJME5DaFE4UDI5ZlhYWHpkZXZIenJhdnoydDcvVmNjY2RGM0MrYjkrK2pmYXhkZXZXcUM2RU9YTGt5RVovUnFtR1FBSUFBQUJJVXRVcnZ2UWZad3dka2NCS3d1dlpzMmVUZm90ODU1MTNobDN3VDVJdXVPQ0NhSllXTlE4OTlKQSsrK3d6LzZLTTZlbnBzdHZ0c3R2dGtueGJUZTdZc2FQUmFReHQyclNKUjdsUlUxaFlHSFkzbEdlZWVVYlBQUE5NVko5NTNISEhLVDA5UFdUN3Q5OStxM1hyMWpYYVQvLysvWFhiYmJlcGMrZk9EZHJHamgzYjVGQWpXaVpNbUJEWDU3VUdCQklBQUFCQUVqS1ZGWEo5Vi92U1pkbVVNWGhZWWdzSzQ3cnJydFBZc1dORHRoY1hGK3ZYdi81MW8yc3JEQm8wU09QSGo0OTJlVkV4ZVBCZ3Zmbm1teTN1cDNmdjNsR29KbjZPUGZiWVZ2Zml2bWZQbmtiN09QMzAwL1h6bi85Y0dSa1pRZHZQT3Vzc3paMDd0OUdBTEZwNjl1eXBVMDQ1SlM3UGFrMk9ydkVnQUFBQVFJcW9Ycm5NZjV3K1lKQ3NURWNDcTRtY3krWFNiMzd6bTBibjEwdlNyRm16NGxCUlpNYU1HZFBzQlNHRE9YTHFRR3QzMWxsbnhmVjViZHUyYlRTVW1qQmhRc2gxUml6TDByWFhYcXZmL09ZM0ljTUlTU29vS05ETW1UTmJWR3RUNWVYbDZaWmJiam5xcG10SUJCSUFBQUJBVW5KdE9MejFZTWJBOFBQcDR5VXJLMHQ1ZVhrTnZ0TFNRZy9NVGs5UDF4Ly8rRWNkZSt5eFlmcys0NHd6R3IwbWtmTHo4OVcvZi84VzlkRzNiMStOSGowNlNoWEZSN2R1M2VJNmpXYldyRmxOV21mamhodHVVRkZSVWNDNXpNeE0vZUVQZjlERkYxL2NwR2RkZU9HRm1qRmpSa3lEZ2tHREJ1bUJCeDVRcjE2OVl2YU0xb3dwR3dBQUFFQVNxbGxmTDVEb2Uwd0NLemxzNXN5WkVmMVd1YWlvU1BmZGQ1OWVmLzExUGZua2s2cXBxUWxvNzl5NXMyYlBuaDJ0TW1ObXlKQWhUVnE3SUJpSHc2SGYvZTUzVWE0b1BtYk5tcVhLeWtxOTk5NTdNWHRHZW5xNmZ2U2pIK21NTTg1bzB2VU9oME8zM0hLTGJyamhCcm5kYnVYbDVlbk9PKy9Vd0lFRG0vWGNhZE9tNmVTVFQ5YThlZk8wYk5reTdkcTFxMFhUT0J3T2g0cUtpalI0OEdDZGNzb3BHakdpOWE3OUVnOEVFZ0FBQUVDeThYamszckxSL3pGOXdPQUVGaE1kTnB0TlU2ZE8xZGl4WTNYSEhYZG8wNlpOa253dm9qZmRkSk55Y25JU1hHSGpoZ3dab3RkZmY3M1o5eFVWRmVuV1cyOVZ6NTQ5WTFCVjdLV2xwZW5HRzIvVXBFbVRORy9lUEsxY3VWTGw1ZVV0N3RleUxIWHYzbDNISDMrOHBreVpFblR4eVhENjlldW5hNis5VmkrKytLTHV2ZmRlOWVqUkk2STZpb3FLQWdLeG1wb2FlVHllWnZWaFdaWi9vVk1jWmhsalRLS0xBQUFBQU5CMHJ1L1dhZi90djVJazJRdTdxc005anlhNG91aXFxYW5SWTQ4OXByZmZmbHUvLy8zdmRkSkpKelc3ajcxNzkycmh3b1ZCMjNyMDZLRng0OGExdE13R2lvdUxOWDM2OUVhdnk4bkpVZHUyYlRWdzRFQ05IejllSjU5OGNrcXRIMkNNMGY3OSsxVlJVUkhSYUFLYnphYXNyQ3dWRkJTRTNVMmpxYldVbEpTb1E0Y09MZW9Ic1VFZ0FRQUFBQ1NacWcvbjY5Q1RqMGlTSE1lZnJQenJiMHh3UmJHeGE5Y3VkZW5TSmRGbE5FdjlGM0RMc3Z4ZjlUOEQ4R0hLQmdBQUFKQmszRnMzK1kvVHVxZnVZbmpKRmtaSWF2RnY5SUdqU2VxTUN3SUFBQUNPRXE2akpKQUFrTm9JSkFBQUFJQWs0OTV5T0pCSTc1NmNDeUVDQUlFRUFBQUFrRVM4aHc3S1ZEc2xTVmFtUTdhQ2pnbXVDQUFpUXlBQkFBQUFKQkhQcnUzK1kzdVhvZ1JXQWdBdFF5QUJBQUFBSkJIM3JoMys0N1F1M1JKWUNRQzBESUVFQUFBQWtFUUNBd2xHU0FCSVhnUVNBQUFBUUJMeDdObmxQMmJLQm9Ca1JpQUJBQUFBSkJIUHZqMys0N1RPWFJKWUNRQzBESUVFQUFBQWtFVGM5UmUxN05BcGdaVUFRTXNRU0FBQUFBQkp3cFNYU1c2MzcwTmFtcXpjdk1RV0JBQXRRQ0FCQUFBQUpJbUE2UnFzSHdFZ3lSRklBQUFBQUVuQ1U3TFBmMnp2MERtQmxRQkF5eEZJQUFBQUFFbkNVMUxzUDdZWGRFeGdKUURRY2dRU0FBQUFRSktvUDBMQ1Z0QWhnWlVBUU1zUlNBQUFBQUJKd3JPLzNnaUo5Z1FTQUpJYmdRUUFBQUNRSkx6MTE1QmdoQVNBSkVjZ0FRQUFBQ1NKK210STJOb1JTQUJJYmdRU0FBQUFRREl3UnQ3Uy9mNlA5dllGQ1N3R0FGb3VMZEVGQUFDQTVPUmMvb1djaS84ajk1YnZaS1ZiY20vZm0raVNnQlpMNjlaSnhtV1UxcXV2c2s2YXJNemhveE5ka3AvMzRBSC9zYTFOdm1TM0o3QWFBR2c1QWdrQUFOQnNwWS9lTGRmMnIyUmxsc29xOU1yS01VcnZrZWlxZ0dqWUlsVlljcGZzMEtFWFZ5cmpzMUhLdis1WGlTNUtrdVE5V09vL3R1VzNTMkFsQUJBZFROa0FBQUJOWjd3cXVlTW5jdTM5V1BidUpiSjE4c2pLTVltdUNvZ3FLOGZJMXNramU0OFNWZTlhcVAxMy9rd3kza1NYSlUrOTZScTJ0Z1FTQUpJZmdRUUFBR2l5MGtmdmx0ZjluZXlkYXhKZENoQVhhWVUxOGxSdlVPbmo5eWE2RkhsTDYwM1pZSVFFZ0JSQUlBRUFBSnJFK2VXbmNtMy9TdlpDVjZKTEFlTEszcVZHcmkzTDVGeXhOS0YxMUE4azdQbHRFMWpkL1hsbUFBQWdBRWxFUVZRSkFFUUhnUVFBQUdnUzU2TDVzaHlIRWwwR2tCQ1c0NUNjSDcyYjBCcVlzZ0VnMVJCSUFBQ0FKbkZ0MnlJckovSHo2SUZFc0hLOGNtL2RuTkFhQWhhMWJNTUlDUURKajBBQ0FBQTBpWlZ1WXdGTEhMV3NYQ01yd2Z2VGVjc09qMUN5dGNsUFlDVUFFQjBFRWdBQW9FazhPL1lsdWdRZ29kdzdpaFA2ZkcvWlFmOHhJeVFBcElJRTU3d0FBQUFBbXNKN3FINGdFZDBSRWlXLy9IbFUrd01RZXdYMzNaL29FbHFNUUFJQUFBQm83WXlSS1MvemY0ekZsSTFVZUxrQmpoYXBFaUl5WlFNQUFBQm81ZXF2SDJIbDVrbVdsY0JxQUNBNkNDUUFBQUNBVm80RkxRR2tJZ0lKQUFBQW9KVXo5UU9KUEFJSkFLbUJRQUlBQUFCbzViemw5UUtKbk53RVZnSUEwVU1nQVFBQUFMUnkzb3B5LzdFdEx5K0JsUUJBOUJCSUFBQUFBSzJjdDk0T0cxWU9nUVNBMUVBZ0FRQUFBTFJ5QVZ0KzVoSklBRWdOQkJJQUFBQkFLK2Nsa0FDUWdnZ2tBQUFBZ0ZhT1FBSkFLaUtRQUFBQUFGbzVVMzlSU3dJSkFDbUNRQUlBQUFCbzVlcHYrMmxsNXlTd0VnQ0lIZ0lKQUFBQW9KWHpsakZsQTBEcUlaQUFBQUFBV2pudndRUCtZMXR1bXdSV0FnRFJReUFCQUFBQXRHTEdXWFg0Z3oxTnlzaElYREVBRUVVRUVnQUFBRUFyNWkwN3ZINkVyVTErQWlzQmdPZ2lrQUFBQUFCYU1jT1dud0JTRklFRUFBQUEwSW9GakpESUk1QUFrRG9JSkFBQUFJQld6RnQyMEg5c3NhQWxnQlJDSUFFQUFJNGFOUjdUN0hzT09wdC9UeXlWVkpxSXZnOGtMKy9CVXY4eE8yd0FTQ1ZwaVM0QUFBQWcxanhlb3pmV1N2TTNHdjN2UktrZzIyclNmY1lZL1hteGtTV2pTNGRhR3RxcGFmZEZ5NEVxbzQybDBzWUR2cS92RGhnZHJMYjBvOUhTcWIzaVdrcElMMzlqdExuVWFGUVhTeU1McGZaWjBmc1pYZkpxNk9CbGZKSFJ6NDQvT242MzVxbS81U2VMV2dKSUlRUVNBQUFncFcwL1pQVElGMFliU3kxSmx1Nzd6T2oyQ1piUzdZM2YrL0ZXYVZPcDd3WDdqbytsWXpzWlRSOGk5V3NmMjJEaThTK05sdTgyT3VBODhqbSt6d3UzdEo1QVl2RTJvMTNsbHBidWtpU2ozbTJOUmhaS283dFk2dHRPc3F6NGhqaXBLR0NFQklFRWdCUkNJQUVBQU9KcWY1WFIzRld4bVhJd3JMT2xDVDE5TDhER0dMMjdRWHB1dFpITGUvaWwrTHNEbHA1YVlUUnJWUGdYNVJxUDBZdmZCSjVidlZlNmVhOTBYRmZmaUlrdXVWSC9GaVJKYVRZRkNTTU8rNmJZYUcrRjFDa25zUy83Tzh0OFljUmhsamFWU3B0S3BkZStsU2IxbG1hTlNsaDVLYU4rSUdFbmtBQ1FRZ2drQUFCQVhGVzZwRVhiWXZNaW5aMHVUZWpwTzk1ZDNqQ01xUFBmVFZLL2RrYW45UTVkeDV0cnBlTEs0RzNMZGh0OWY1QlVOMkloMms3b0xzM2ZHTzRLU3g5dmxhWU9pc25qbTJ6cHp2RHRJem9IZmk2dmtUN2FZalN3ZzlRclg3TFpHRDNSRkl5UUFKQ3FDQ1FBQUVCSzZwSm42YktoMHRNcmdyYy85WlZSdi9aU2oveUdMOFVsbFVadnJqTUtGVGhjUE5oU3o3YXhlNWtlV0NDMXp6TGFYeFg2R2EwaGtGZ1NKcEJ3MkkxR0ZBYld2MmFmVjgrczlKM0xUcGNHRkJnTjZpQU43aUQxYmllbEVWQUV4Um9TQUZMVjBiRVNFQUFBT0NxZDFWY2Ezamw0VzQzWDB2MmZHVlc1R2s0ZmVYcUZVYlVuK012eHdBTHAzUDdSckxJaHk3STByaWo4eS9tdWNtbkQvc1R0dHJHL3ltaDltT2VQN21vcHd4NzRQV3c0Y1BoenBVdGF2bHQ2YnJWMHk0ZlM5ZS80cHRuZ0NCNlBUTmtoLzBkYm03WUpMQVlBb290QUFnQUFwQ3pMc3ZURDBWSldpREdoTzhzdC9XMTU0TG5sdTR5VzdBd2VCampTakdhUHRlSXkxZUQ0b3NhditYaHI0bDdnUDk4aGhadXlFcXordFNXaDZ5M0tZd0hNWUR3bCt3NS9zTmxrNWNSbzRSSUFTQUFDQ1FBQUVGYzJTM0trQlg1bDJJSy9xQWE3MXBFbXBZZTRQcGoyV1phbUh4dTYzZWsycXZHWTJtUHB5UkJUUENUcHF1R1dPdVUwK2RFdGNreDdLVDh6L0RXZmJaZThDY29rUHRzZXVzMlJaalNpTVBDY3gydTA4VUR3NnlXcGYvdm8xSlZxdlB1TC9jZTJkdTBsUWhzQUtZUTFKQUFBUUZ4MXpiUDB6SG1CNTc3Ykw5MzBRY05yQjNlUWZuOUt3eGV3cjNaTGYxN2M5R2RPN2lNdDJtcTBidi9odnJMVGphNGFibWxDejhPL24zbCt0Vy8zaW1ER2RKRW05Z3IrTW5qYmgxNXRQaGo5RjhWcWQraDFMQ1NwdE5yU1ZXOTRvenF5NEE4VHBONk5ySTlSWEduMGJVbm8yc1lWTlp5dXNibFVJYWZCU0ZMLzl1Ry8xNk9WcCtSd0lHRnZWNURBU2dBZytnZ2tBQUJBd25sQy9KYmYzb0t4bk0rdk5xcjJIUDZjbXhINHNqdTBrMnEzcVBROTNPT1Y1bThNL1ZLY21lWmJXNkxPYWIwT0w0aFo0N0hrZEVkZWEyaU52NkNIZThtUFJGTkdYQ3phR2o0OE9MbEh3M05yUzhMMWFEU3dBMkZFTVBXbmJOamFNb3dFUUdvaGtBQUFBQW5uOWxxU0dyNEoyNjNJZjJzK2Y2TnY0Y1JRUHQ4UnJOL1F6MXE4TGZEejRBNVNqNk4wdzRNamZ4YjF0WE1ZRFFrU0xxemFHL3FlYm5sU1hpYUJSRENlZWxNMjdPMFpJUUVndFJCSUFBQ0FoSE9IK0xXOG5XMGdXNTFOcFVaYkQ0VWJIZEZ3MFUrMzEraWI0dERoa3RNdFBmS0ZOMGhMNk9kc09CRHFub2I2dHJOMFZyL2svTHZrMmJ2YmYyd3Y2SlRBU2dBZytnZ2tBQUJBWE95dGtQNjhLUGdMcE5NakJYdjVYTFhYNk9mdk5Rd3JRbDIvYUp2UjZyMis2NnRjd2E5QnkzeTRPZnlvbFJPN056eTNmci9rZEllK3A3akswa2RibTFmSHZrcEwrNXA0ajlOdGtqZVEyTFBUZjJ6dlhCam1TZ0JJUGdRU0FBQWdMbW84Ump2TG0vZFM2SFJiMmxuZTlPc3JYVmJZYVJwb0diZlhoSjJ1SVVudHN4cWVXN1VuTnZXa1BLOVhubjJINTdyWU94RklBRWd0YlBzSkFBQ0FKbG15UXlxcmFmNUlnNVY3RTdRM2FaTHo3TjRSOERtdGM5Y0VWUUlBc2NFSUNRQUFrSkxHZHBVeTdhRmZoTC9lWittQU0zamJ5RUlwSnozOFMzUkIxdUVYODUrT2sybzhvYS9kV1NiZC8zbm85blNiMGUwVExLWGJ3ejZ5VVk4dU5kcFlHajR3dUdGcytNVTRDM05EdC8xblUvTnJLblVhYmRqZi9Qc2d1YllmbnBOaTc5aEpTazlQWURVQUVIMEVFZ0FBSUNWZFBWd3F5QTQ5R1BUT1JTWmtJREZ0aUtWZWJacytFcUF3Ti95MTNkc1k1V2NhSGF3T2ZwM0xhMmxQaFhSQzk4alhPVGhRWmJUNVlQajdPK2NZbmRqZGttVTEvems3RGhsOXZhL3g2NDcweFU3SnNKWkhSTnliTnZpUDAvc09TR0FsQUJBYlROa0FBQUJ4WWJNa1IxcndMOS8ybmcybDIwelE2OU50SVhibHNBNWZIOEU3ZDh4WWxxV1JoZUVMK25CTHk2WTFMTm9taGRpc3hHOWlyOGpDQ0VsNmIyTkV0K21MblkxZmcrQmNtNy96SDZmM0k1QUFrSG9ZSVFFQUFPS2lhNTZsWjg0TDN2YmtWOUo3M3pVOGYvUEpsZ1oxYVBnQy9kVnU2YytMRzE0L3FiZWxHU05iVVJKUnovRkYwb2RiUXJldjNDUHRyekpxbnhWWi9SOXZEYi83aGMyU0p2U01xR3RWdW93V05ySzdScWo3Zkx1ZUJMOXZiRmZwNHNHaDcvL1ZmMEszRGU5czlJT2hUYXNuTzYxMS9wMW9qR3ZqZXY4eEl5UUFwQ0lDQ1FBQWtIRDdxNEtmNzVRZDN6cGlhVmhuS1Q5VE9sZ2R2TjNJMHZ1YnBlOFBhbjdmRy9ZYmJXbGt1c2F3VGtidHN5SWJIUHZCWnNucGFmNUwvZEtka3NlRXZ1L2tIbEtQL0hEOWhoN3lrWjNXMkwzSnpiMTlpMHhWcGUrRHphYjBYbjBUV3hBQXhBQlROZ0FBUU1LVlZEWThsMll6YXVlSWZ5MnhZcmRaT3JGNytHdmVYaStWVnpkLzZzWXJheHEvNXJUZWtiMjh1NzFHYjY5di9McGdGbTROM1pacE54cmVPYkorandiVnk3L3dIMmVPUEU2eXQzREZVd0JvaFJnaEFRQUFFbTUzUmNOaC9SMnlKSnN0OHQrQUYxZUVYclJTa2lwZG9kdTJIUFRLRldaRVFKcGQ2dDJNUlMvclRPb3R2Yk1oOUJTR1NwZjBydzNTdENGTjczTjlpZEh5M2VHdjZaeGpOS1pMWkQvTFJWdWxraEFqV01JcHJndy9YV05Vb2VSSTBxa1VNV2U4cXZybzhIeVY3TlBPU21BeEFCQTdCQklBQUNCdU5wY2EzYm1vNFFpQVNsZkRGOU45bGRLc2YzbUQ5dVAyU28ydFp6Qi9vL1RHdWtpcWxQNXZhZmkrMnptTUhqdW4rUy9UM2RwWUd0ckphTlhlME5lOHU5N283SDVTbTh5bTlmL1NONDFmTTNXZ0pYc0U0WTdYYXlMK0dYNjRXUXIzWjNSaUQ4S0lVSnlMUHBSbnp5NUprcjFqWjJVTUhlbHZjMzI3Mm45Y3MyWjFnM3NseWJWbG8weGxSYk9mVy9INkM4cTVZRnF6N3dPQVNCRklBQUJ3bFBLVzdwZG5mNG04QjBwOC8zdW9WS2FpWE43S0NwbXFTcG1xS25tcm5USVZGZkpXbGtmbG1SNmprRnRmTnJ6V0NybmVRakk3cDU4Vk5wQndlaXk5OUxVMGMxVGpmYTNZWTdReVRGK1NWSmhqZEhMUHlHYnBmckpkMmxrVzBhMWF1Q1gwNklpOERLTVJuWk16a05nejgySVpkNWpoTlMxa1NaTFhLOHNZR1ZteU1oM2ErOE5MSXdvWW1pT3RZeCtWdi82OEhDZWRKbnZIVGpGOUZnRFVJWkFBQUNDRmVVdjN5NzFsazF6YnQ4aTFhWU84KzR0OTRjUCs0a1NYZHRRYTJjVlMzM1pHM3gwSWZjMkNUVWJqdWtsRE80VithYStzTVhyOHk4YWZkK0ZBUzVITWZQRjZqVjVkMC95ZE5lcjhkSnlsdDljYmZiWmQ4aDdSeDRuZHBYUjc4Z1VTUmtaV1RYV0VQNUZtUHF0MmUxYjM5akJiczBTWmxaVk5HQUVncmdna0FBQklFZDZTWXJrMnJwTnI4M2R5YmRvZzE4YjFNZit0S2lJemRaQjB6eWZocnJEMDJGS2plOCtRc3RPRHYvNCtzOUtvcENyOHEzRkxSa2NVVjBrN3l5Ti85ZTdYM3RKUHgxbTY3RmlqZHpZWUxkZ28xWGg5L1UyS2NJSE5STE9NRldrK0V4RmpqQ3dGUGpPdGV5OVpPVG1TcEl5QlE0UGVaKy9ZU2ZZT3pRc1d5djcycERvOS9uekV0UUpBSkFna0FBQklRcWJhS2RkMzYrWDZicTFjRzllclp0MDNNbVdIV3RSbld1OStTdXZZV2ZaT2hiSzFLMUJhcDBMWjJyYVRsWlV0VzNhTzlsNy9neWhWajlGZExBMHM4T3Jia3RCdnQ4VlZsdjY1U3BvVlpPckc4bDFHSDI1cC9NMzQwcUdSalk2UXBFNDVsbkl6ak1wcklydS9Ub2NjUzFjTXQzVHVNVWF2cjVWMmxobjF5RS9TamQ0c3FjMWxNK1hlc3pOMmovQjY1ZnhtcFR5N2Q4cXlMS1VmTTFqdGZuR0xyT3ljbUQwVEFCS0ZRQUlBZ0NUaCt2WnJWWC85bFdwV2Z5WFhkeEd1TkZqTDFpWmY2Y2NNVmthL0FVcnZOMURweHd5S1VwWGg1YVJMWTdzZS9yemprQW42Vy9oT09WTFAvT2IzMzZ2dDRlTTBtK1FJODE4Nk5SN0pHMktIelF5YkNidkRSN2grbStySzRaWnVldCszVGtBby85MGs5V2xyZEhxZnc5ZnNPR1QwOE5MRyt4L1RSUnBYMUxKZjUvZHBxMGJYcUdpcWRsbVdyaGtoZVlPdlU1bzBzczQ4TitiUHlDN2RyMzAvdjFieXVPVmF2MGFtcHBwQUFrQktJcEFBQUtDVjh1emNydXJWWDZsbTlYTFZyRmt0VXgxbUQ4dEdXSm1aeWh4NW5ESUdEVlhHZ0NHeWQrMFd4VXFicmpEWDBvM2pEMysrNVlQZzExMDRVSnJZcTJVdjB4Y1BzWFJ4bU8wejcxeGt0R0pQOExZL1RiUUZoQnNOdFh6Y2ZwOTJsazdyN1FzZHd2bjdjcU9PMmRMd1FrdUhxbzN1L3NTb3ZDYjg4N1BTcEJrancxN1NKTDJEQkJMamlveSsyR21GREhQcVBMYlVxejBWb2VwczVPWW0rSHFmZFB2QzV2WHp5L0dXY2pOYS9PaVlzN1Z0TDhmeEo4bTUrRVBKR0ZVdC9JOXl6cnM0MFdVQlFOUVJTQUFBMEZvWXIxeHJ2NUh6eTg5VnZleHplZmFGZUZ0dUlsdEJCemxHamxQbTZISEtHRGhFc3JldWYrMXZMcFhXNzI5NDNsTHk3c0RRWEQ4WUtpM2JaWFRBR2ZyNzljclMvWjlMdnovRjZPbXZUSmlYL01NdUhTcTF6MnI1ejdCM3U4RFA2VGFqeTRkYStxSUpNeFkybGtwYkRyYTRoSkFPMVZqNnBwbHJzN284a1MvU0dXK1p3OGY0QWdsSmxmOTVSemxUdmk5WlNUclZCUUJDYUYzL1pRSUF3TkdtcGtiVks3K1VjOWtTVlgvMWhVeDVoSHNzMXJJVmRKVGp1QlBsR0hlUzB2djBqMUtSc1RIdlc2K0N2UndPNmVnYjNuODB5RTYzTkd1VWRIZllCUzZsS3Jkdk5JblhOUDV6R1ZnZ25kRTdPdlYxYnhQNGVjb3hsanJtV0lyR0NBZUVsemxzbEMrQU1GNTVEeDZRZThzbXBmWHFtK2l5QUNDcUNDUUFBSWczVjQyY3k1YkkrZG5IcXY3eXM3Q1hHaU5aamJ5RDJ0b1Z5SEg4eVhJY2Q2TFMreDRUeFVKalordEJvMDkzQkcvYlZXN3AxZzhqZStFZFdTaGRNREM1d294UlhTeE43bU0wZjJQNDZ4cWJJaUZKdWVsR3M4ZmFHdjA3MDFSZGMzM3JhZFI0TFhYSWxxWU1pRTYvYUp5Vm5hTzBIcjNrM3VMN2krSGFzcEZBQWtES0laQUFBQ0FlWEM1VmYvV0ZuSjh2VXZXS3BUTFYxU0V2TmNZM2JVR1daSVY0czdRY1dYS01IUy9IaVJPVk1YaFlyS3FPbWVkWFM2R0d6cGRVK2I0aTBUa25lWWJrMTNmRk1FdnJTcnphZkREeTJtMHkrdG54bGpwRmNlMURtODFTOTN6cHV3UFNqQkdTSXkzNWZyYkpMTDFubjhPQnhPYnZsRFhoakFSWEJBRFJSU0FCQUVDc3VOMitFR0xKWWxVdi95THNvcFQrUWZDbTluVTZSQkNSTVh5MHNrNDRWWTR4eDB2cFNiQTZYeEJMZGhndDI1M29LbHFYZEx2MHkvRTIzZnkrVjRjYVdiQXlsTXVIV1JyYUtmcUJRVkdlVWRkY1M2TzZFRWJFVzFxdlB0Skh2bVAzNXU4U1d3d0F4QUNCQkFBQVVlWmF0MFpWaTk2WDgvTkZNbFdWUWEveC9SN2Z5UEtOaGZCL0Jjc2hiTzBLbEQxeHNySW1uaWxiZnJ1R0Z5U1JTcGZSTXl0ai81dy9MdlRxdTlMd0w5QTFudEJ0di8vQUczYmJ6enFQbjJORlpRdFF5YmZWNlkzakxmM3BZOG5WeksweEovU1V6dTRmbThEZzJFNldSaFhHcEdzMElyMWJMLyt4YSt2bUJGWUNBTEZCSUFFQVFCUjREK3hYMWNJRnFscjBnVHg3ZHpXOHdKamErRUcrcVJpU0xHUEpXM2ZXYWpqUklHUG9TR1dmZHBZeVJ4NG4yVkpqZGYyblZrakZ3VE9hcUtyMlduSzZJNysveG10SlRRZ0ZqSW51RkpIc2RLbGp0dEhPOHFiM2Fjbm94RzZ4Rzcwd29XZGtmZi9wMU1hM0JtM01WVytHYmp1dXE5SDFZNXBYVzdUQ28zaXhkK2w2K0lPclJ0NlNZdGtLT2lTdUlBQ0lzaVQ3eHpJQUFLMkhxWGJLdVdTeG5JcytVTTJhVlVFdThMMk5XWllsWTlXR0VYVmpJMnBYcTdTT2VKbTFIRm5LT3ZrMFpaODVSZlpPcWZWcjZVKzNHWDIwcGFsWEcvVnBHL3BsODJCMTVPdE10RVpPdDlGcmE2Ui9yVGZ5TkdFbmpmcU1MTjI1V0RxbGgxZVhEN1BVSnJOMVRLM0lqTXA2RTZFVERic2xaYVczanU4MVZtejU3V1E1c21TY3ZyL3M3cjI3bEVFZ0FTQ0ZFRWdBQU5CTTdrMGJWUG5CZTNKKytsSElkU0dNakd5eVpLeTZDS0kybjZpZGszSGtZcFgyVGwyVWZjWTV5cHB3dWl4SFZteS9nUVRaVmQ3MGE5TnRsdjQ4S2ZUTDVqdnI0elAxSXg2VzdqUjY2aXVqNGlwTExSbHQ4ZEZXUzh0MlM1Y2VhM1JhcjlBTG9pSzUyTHNVeWIxcGd5VEpzM2UzTkdob2dpc0NnT2doa0FBQW9BbU1zMHJPVHo5UzVRZnZCVjFjenRUK0pyZHV4SU5WRzBaWWtyekcrRVpJQkhrL3pEaDJoTExQK0o0eVI0eHBmSC9QSkRld2czL3BUa2hhdGRmb2xXK2tiMHVrYUUzN0tLK1IvcnBNbXYrZGRNRkFvK082cWtscllhRDFTcXNmU0JUdlRYQTFBQkJkQkJJQUFJVFIyR2lJMnBrWERhZGV5TWdZUzE0RitVMjEzUzdIK0FuS1BmZjdzbmNwaW1IMXJVdS85a1pwTmlPMzkvRFB3NUZtYXRkNk9IcGVtci9aWi9UeU45STN4YkY3eHVhRDB2MmZTMFY1MHZrRGpFN3FZWWxjSWpuVm43cmxMZDJmd0VvQUlQb0lKQUFBT0VLam95SHFyUTBSYWxDRENiSlFwZVhJVXRiRU01Vno5dmxKdjF0R0pETHNsdnEwTlZwWDc1M3F5bUdXbmxpdUZpOStlS1FmamxLamkxbytzMUphSCtMOTd2b3h2cTB1RzVOcGIxbzlYdU9ibXZIdWh0Z0dFVWZhVVNZOXNsUjYrUnV2SnZlMWRISVBxYTJEWkNLWjJOc2ZYalBDczU5QUFrQnFJWkFBQUtDV1orOXVWYjczcHFvK2Z0Ky9pRnd3VnQxV0djRUUyWFRCMXE2OXNpZWZxK3pUenBLVmxSMnRjcE5Tdi9hV1A1QVkwMFU2cmJlbEo1WkhmeHBIOS96R1g3cXowME0vdDJlK1RiM2F0cnlPVXFmUis1dU1GbXlTOWxkRkhnUVU1VW5YakpEK3U4bm9rKzNONzJkdnBhVi9ycEtlVzJVMHNvdDBhazlwVkJjcGpXRVRyWjY5M2lLVzNnTWxDYXdFQUtLUFFBSUFjTlNyV2JWY2xmUC9wZW9WU3h1MDFSOE5jWmdWY09TN3hEOTN3OC9lcVZBNTM1dXFySk5Qayt6OEsxZVMveVcvblVPYU5UbzFYNFk5WHFPVmU2U1B0MG1mN3dpY290SjhSbWYzc3pUOVdOOElrMk03V1JwUjZOVlRYMW1xaW1CYlU2OHNmYmxMK25LWGxKZGhkSHlSTktKUU9yYVRsWFJiWWg0dGJPMDcrbzg5VE5rQWtHTDRWdzhBNE9oVVU2T3FqLytyaWdYL2ttZm45Z2JOUnBKTnhyZGxaNURiTFVuZStoL3FKUkZwM1hvbzU5enZ5M0g4eVpKbGkzcnB5YXhYdm05OWpSdU9zNVNmR2ZvNnQ5Zm9rUzlDajJEWWZraHFUZXRPZUwxRzN4UkxuMnd6K255SFZPNnFxeTN5R2p0a1N6OGE3UXNoNnB2UTA2WkJIYVNIbG5pMWJuL2svWmZWV0Zxd1NWcXdTVXEzR1Ezc1lEU3kwTktJemxKUm05YnpzejNhMlR0MDhoK2I4akxKNHliZ0JKQXkrS2NaQU9DbzRpMHBWc1g4dDFTMWNJRk1aVVhEQzJwWHFmVHRCOUh3cGN3WFJQam1aUnpabXRhN24zS25YS1RNMGNmSG9QTFUwSzJOTlAxWVMwTTZobi9oTmJMMDBkWTRGZFZDeFpWR3Qzd2dIWEJLMFFoSjBteEdaL1cxTkhXZ2xKMFJ2TDlPT2RMdHA5cjA3dzFHTDY4eHFuUzE3TGt1cjdScXI2VlZlNlh5Z1VhWERDR1FhQzJzekV4Wmppei9OREx2Z2YyeTFRc3BBQ0NaRVVnQUFJNEs3aTBiVmZHdlYrVmM4b2xrdklHTnh0UnUwV21GM0hyVEYxQVlHVmtOb29qMHZzY285L3hweWhnK09rYlZwdzY3emRKNUF4SmRSWFIxeUxaMFNnK2pOOWExdks5UmhVWlhETGVwUzI3ajE5b3M2ZXorbGs3cUliMncydWo5emNGRHRPWVkwMFc2ZURCaFJHdGphOU5XbnRwQXduUG9JSUVFZ0pSQklBRUFTR2sxSzc1VXhUdXZxMmJOcWlDdHZuakJIMFlFVWJkR2hBbXlrR1Y2MzJPVWU4RjBaUXdiRmUyeWtXUXVHZUxiUFNQVXJoMk5LY296dW5LWXBlR0Z6Wi9pMHliVDBxelJsaWIzTlhwbVJlUzdlSFROTlpvOXhtcTRUUzBTenRhMnJUeDdkMG1TdkljT0pyZ2FBSWdlQWdrQVFPcnhlT1Q4WktFcTNuMWQ3dTBOeC8wYjQvdnRzbEhkK2hBaHBtYlVMbWg1NUtnSmdnZ2N5VzZ6ZE1OWW8xLy8xOGpwYnZvTGZWR2UwUVVETFozWTNhYVdibmpScTYybDJ5WklLM1lidmJIVzZPdmlwbmZvU0pOK2Nid1Zjb29JRXF2K05zSGVNZ0lKQUttRFFBSUFrREtNczBwVjcvOWJGZSs5S2UrQndGOVZHL21HT1ZpMXN6SkNMWmZvQ3lKOEIwZitwamk5M3dEbFhqQk5HVU1KSXRCUTUxeExsdytWbmxqZStMVzk4bzB1SEdUcHVLN1JINUV3dk5EUzhFSkxHL1lielZzckxkMXBHcDNLTVhOazA3WktSV0xZOHcvdlFjc0lDUUNwaEVBQ0FKRDBUSG1aS3Q2ZHA4ci92Q05UVmRtZzNaTDhVelBDOUNMam03dlJZQm1KdEo1OWxQZjlIN0JHUkJ5bDI2Um56Z3ZkL3U0RzZSL0JadUVrMk9sOUxIMjJ3NnRWZTRQL1pSdmNRVHIzR0dsVWw5anZ2dEt2dmFVYngvdDJKSGwzZzdSNG00SnVGWHBLVCtua0hvUVJyVm5BQ0lsRHBRbXNCQUNpaTBBQ0FKQzB2UHVMVmZITzY2cjhjTDVVVXhQUVZuLzV5ZENiUjBxV2tielc0ZEVUOWRtN2RsZmUxRXVWT1daOHlNVXVFVHYyTUhNWWJGYTRQOVhFbWpYSzBxLytJemxyWC82ejA0MU82U0ZON21NbFpEdk5ibTBzWFR0S3VtS1kwWktkMG9lYmpiN2U1NXV5MUNITDZPcmgvTjF1N1d6MVIwaVVsU1d3RWdDSUxnSUpBRURTOGV6WnBZcTNYbEhWNGc4a2orZUlWbE1iUTFpMW40S3ovRmZYWGwvdm5jemVzYk55TDV3dXh3a1RKQ3YydjhsR2F1bVVZK21pUVVhZmJEZWEzTWZTK0c2V010TVMvOUtmbVdicDVCNiswUkRGRlVZZmJUWHFYMkFwTzczNXRXV25HWGxEVEFPeEVkNUZuYTFOdnYvWWxCMUtZQ1VBRUYwRUVnQ0FwT0hldGtVVmI3d281eGVmK0ZhbXJNK1kybEVNVnRnUkVhcTl3citZWmIyWEoxdTc5c285NzJKbFRUaERzdk92eUhoNTVIOGEvbkUyOWs1N2RuOUxaL2NQMXRMMGwrRXJoa2xWcnVCdGhibW1XWDBkNlh2SFdQcmVNYTMzeGJ4RGpxVUxCMFZlMzkrbnhDZW9lM0ZxdUJwYjc4ODMybXk1ZWY1amJ6bUJCSURVd1g5dEFRQmFQZGVHdGFwNDR5VlZyMWdhMkZEN0ZtdFpsa3dUZml0ckdTT3ZkWGowaFA5OGRvNXl6djIrY2laL1QwclBpRmJaYUtMMldZbDVzZXlXZ09rVFFDUnN1VzM4eDB6WkFKQktDQ1FBQUsyV2E4TmFsYi95VDlWOHN6S3d3UmdaeXpjMDNDajhHaEZTN2M0WmttUlpnVkZFZW9aeUpuOVBPVk11a3BXVkhjWEtBU0I2TEVaSUFFaFJCQklBZ0ZiSHRXR3R5bCtkcTVxdlZ6UnNOTWEvVFdLVHBtWVkzKzRhQVVHRXphYXNVMDVYN3RUTEFoYUxBNERXeUpaM09KQXdsUldTOGJLK0RZQ1VRQ0FCQUdnMVFnVVJ2cGtaUmpaTE1sYmphMFNvZHZxL2FaQkVTSmxqVDFEZVJUK1F2YkFvZW9VRFFDeFpObG5aT2I0d1FyNXBHL1VYdWdTQVpFVWdBUUJJdUpCQlJOM1NrNWJVdE1VcUphK1JMS3Mya2FnWFJxVDNQVVp0cnJoT2FiMzdSYkZ5QUlnUFcyNmVQTFdCaENrdmt3Z2tBS1FBQWdrQVFNSzROcXhWK1d2UHFXYjFWd0huNjdiaXRKcThpcjd2ZXY5R0cvWHVzeGNXS2UvaXk1VTVabnpVNmdhQWVMTzF5WmRuNzI1SnZuVWs3QW11QndDaWdVQUNBQkIzN20xYlZQYlNNNnBaOFdYQWVTTWpHZm5YaUdnT0l3V01pTEMxeVZmTytaY29lK0paa3AzL2RBZVEzR3g1OVhmYVlHRkxBS21CUUFJQUVEZWVYVHRVOXNvL1ZmM0ZKd0huZlNNaTVCc1IwY1Fzd3Jkemhxa2RSVkh2cG93TTVadzV4YmR6UnFZaldxVURRRUxaQW5iYVlPdFBBS21CUUFJQUVIUGVrbjBxZS9VNU9SZC82RnNkL2dpMkpxd1BVY2VTYnpTRU9YSWtoV1VwNjZUVGxIdnhGZXljQVNEbFdBUVNBRklRZ1FRQUlHYThodzZxL1BYblZmWGhmTW5qT2R4Z0pHTVoveG9SVFFrakxFbkdHSm02RUtMK2dwWDlCeWwveG16WnUzYVBXdTBBMEpyWWNnOVAyVEFFRWdCU0JJRUVBQ0RxVEhtWnl0OTZSWlgvZVVkeTFkUnI4QVVLdGlNV25teTh3OW9nNG9pMUpleUZSY3FiZnBVeVJ4NFhsYm9Cb0xVS21MTEJHaElBVWdTQkJBQWdlbXBxVlBIdVBGVzgvWnFNcytxSVJ0OFdHSFZUTHByQ2twRlhWb05GTHEyY1hPVmVNRTNaazg1bXdVb0FSd1ZiVHE3LzJGdE9JQUVnTlJCSUFBQmF6dU5SMWNMNUtuLzlCWGtQbGdhMkdTUExzbXFYcld3NlU1dGFCR1FSZHJ1eVR6OWJ1UmRlS2lzcnUyVTFBMEFTc2VwTjJZalZHaElsdi94NVRQb0ZnRkFJSkFBQUxWSzlaTEhLWHZtblBMdDNCcHcza215U2pOV01CU3VOSkt0Mjl3d3JjUGVNekZIamxIZlpUTms3ZG9wUzVRQ1FQR3g1c1YzVXN1QysrNlBlSndBMGhrQUNBQkFSMTdvMU9qVDNiM0p2MmhCdzNoakpWanM5bzZsQmhGUzdhS1YvdmNyRFFVUmFVWGUxdWZLSFNoOTRiTXVMQm9Ba0ZiQ0d4S0dEQ2F3RUFLS0hRQUlBMEN6dTdWdFU5dUl6cWxueFpXQ0RxWjFlWWFsWjB6TXNJM25yaGtiVVA1K2JwOXdMTDFYMnBMTWt5OWJ5d2dFZ2lkbnk4djNIcHJ5c2J1L2pCRllFQUMxSElBRUFhQkp2U2JIS1h2bW5uSjk4ZUhpQmgzb3NxK21MVmZvWS8vK3RQeUpDTnB1eVQvc2Y1WDcvTWxuWk9TMHBHVkZtTCtvb2FTWjZVT01BQUNBQVNVUkJWR3VpeXdBU3h2Zi9Bd21TbGlZck8wZW1za0tTNUQxVUtsdCt1OFRWQXdCUlFDQUJBQWpMVkZXcWZONkxxbHp3TDhudFBueGVSaktTclhacVJuT25aM2lOZk90RTFNc2kwZ2NPVWY1VjE4dmV0VnUweWtjMHVZMU1oU1VycDNuUkU1QUtUTGtsZVJNN1dzdldwcTA4L2tEaUlJRUVnS1JISUFFQUNNN2pVZVYvMzFINXZCZDl3NFByR0NOajFZNXFhT2FvQ01zWVgzaGhCVzdsYWUvWVdYbVhYcVBNMGNkSHJYeEVYMXJQUG5MdjN5a3J4NVBvVW9DNE14VTJwZmZ1bjlBYWJQbHQ1ZG05UTVKOE94cDFUMmc1QU5CaUJCSUFnQWFxbDM2cXNoZWZrV2ZQcm9EenBuYjNpMGhtTGZ0bmVkU2Y4NXlSb2R3cEZ5bm5uQXNsTy85S2F1MGNKNStsc2xmV1M5clo2TFZBeW5GM2t1T2tNeEphZ2oyL3JWeTF4eXhzQ1NBVjhGOS9BQUEvOTVhTk92VDBvM0o5dCs2SUZsK2FFRWtVWVVreXB1RTJubzdqVGxUZUQyYksxclo5NUFVanJoekRSNnY2ODZHcTJYVkE5czVWaVM0SGlCdjNMb2N5ZTQxUzVyRWpFbHFITGIrdC85aDdzRFNCbFFCQWRCQklBQUI4QzFhKytMU2NuMzBjMkJDdytVWHp3b2k2SU1KWVZzQ29DSHVYSXVYUHVFSHB4d3hxU2NsSWtQeFp2MVRKbjdmSnZYT3Qwcm95ZFFPcHo3UERyclNjdnNxZjhkTkVseElZU0J3aWtBQ1EvQWdrQU9Bb1pweFZ2Z1VyNTc4VnNHQ2xiK1BPK210RU5HTWJUeGw1NjY2dkYwUlkyVG5LdlhDNnNrOC9SN0t4aldjeUsvamQvOVBCeCs5VnpaWmxzakpMWmVWNFplV3kwQ1ZTaHltM1pDcHNNczU4WmZRWnEveHJmNW5va2lUNUZyV3NReUFCSUJVUVNBREEwY2g0VmZYQmV5cDdaZTRSQzFhcWRtaURKZFBNMlJsVzdiMWVOWXd2c2lhY3JyeUxyNVNWMTZaRlphUDF5TC91VjZwZXVVek94UXZrMnJSQjJpKzV0KzlOZEZsQWk2VjE2eVRqbHRKNzk1UGo1RE1UUGsyanZ2cFQzRHlsQnhKWUNRQkVCNEVFQUJ4bFhOK3UxcUZuSHBON3g3YkFCbE52Zmtaend3alZUczFRNERvVGFiMzZLbi9tRFVycjBic0ZGYU8xeWh3MlNwbkRSaVc2RE9Db1lXOTNPSkR3SGloSllDVUFFQjBFRWdCd2xQRHMzYTJ5NS82dTZtVkxBczc3WXdncmtyMHo2bktNd0h1dDNEemxYWHlGc2lhY0VYRy9BSUJBdG5ZRi9tUFBmZ0lKQU1tUFFBSUFVcHgvbllqMzNwSTg3b0MyRmtVRnhzaFlxdDA5bzY1RFMxa1R6MVRleFZmSXlzNXBTZThBZ0NQWTJ1UkxkcnZrOGNoVVZ2aittYzZXeVFDU0dQOEVBNEJVWll5cUZpNVErU3YvRE55djNrakdNckpGc0U2RTVGc3J3aXRmRUZILzl2USsvZFhtcWg4cHJWZmZsbFlPQUFqQjNxNUFubUxmZWkyZWZYdGxMK3lhNElvQUlISUVFZ0NRZ2x6cjF2aldpZGkyT2JEQjFPNmVvY2pDQ0VtK1VSSDFQak05QXdEaXgxWS9rRGhRRXJWQW91U1hQNDlLUHdEaXArQysreE5kUW9zUlNBQkFDdkVXNzlXaDU1NVU5ZEpQQTg0YmMzaWRpRWcyWjdTa2h2ZFpsckpPbmF5OFM2NWtlZ1lBeEltOWZZRmN0Y2ZlQS91ajJuY3F2TndBUjR0VUNSRUpKQUFnQlpqcWFsVzg5YklxM25sZGN0ZGJKOExVRGxxSWNPQ0NKY2xiYi9PTk9tazkreWgveG8vL1AzdjNIZDlXZGJjQi9MbWEzbnZIOFloSEVtZnZoQVFDSWV3UlpwbGxGRXFoUUJjdHRHLzNvdU10YjJuTEtLdGh6N0lKRUJJQ0lRblplenEyNDcwdEwxbkRHdmUrZjhpV0xVdFhsaVZac3VQbisvbEFyWE91emoxTzQ1RDc2SnpmNGZZTUlxSVFVeVNsT0wrMjYxckRPQk1pb3NBeGtDQWlHdWZNTzdaQS85cGE5eVBnSkFtQ255c2lnSUVWRVM0MUs2TmpFSHZ0TnhGNXpnWGNua0ZFRkFiS2xEVG4xL2JXNWpET2hJZ29jQXdraUlqR0tWdGREYnJYUGdGcjJYSFBGL2diUnZUdDd4Q0dMSXVJUEdzMVlxKy9EVUpNckQrakVoRlJFTGdFRW4yMUpJaUl4aXNHRWtSRTQ0eGtORUQvNWtzd2ZiRWVrTVNCZGtoUXdQOFZFVUxmNlJ0RFZ6Nm9KdWNpN2x2M1FWMVFITUNzaVlnb0dCaElFTkhwaElFRUVkRjRJWWt3ZnY0cGV0NTVGVktQZnFBWkVnVEpzYUxCMzVNekFFQVVKSmRWRVVKa0ZHS3V2aEZSNTEwQ0NJcEFaazVFUkVHaVRNdHdmbTF2YWVwYjFjWXRkRVEwUGpHUUlDSWFCNndWSjlIOTdEOWhxNjkxN1pBa0tBVC9nNGorb3BYQ2tDMGFFY3RXSXZhbU82Q0lpL2QvMGtSRUZIU0NWZ3NoS2hxUzBRQ0lJc1N1RGlnU2tzSTlMU0lpdnpDUUlDSWF3OFN1RHVoZlhRdno5czJ1SGYwRksvMHVXaW4xL1Z0dytXQk5tWmFCK08vOEFPcWk2ZjVPbVlpSVJwa3FLeHZXOGxJQWdMMnBnWUVFRVkxYkRDU0lpTVlpVVlUeHN3L1I4ODVya015bVFSMlNJMHNRNEgrdENBQWloaFN0VktzUmM5bTFpTDcwYWtERi96UVFFWTFseW94SnprREMxbGdQOWJTWllaNFJFWkYvK0xkT0lxSXh4bnJpS0xxZWZ4TDJobHJQRi9pNVYxaVFBTEh2cllQRENFM0pMTVRkOFQwb1U5Tmsza2xFUkdPSktpUEwrYld0cVQ2TU15RWlDZ3dEQ1NLaU1jS3hQZU0vTUcvL3lxWGQ5ZlFNUDR0RlNCTEVJWFVpRkhIeGlMM3BEa1FzVytuM25JbUlLUFFHQnhMMlJnWVNSRFIrTVpBZ0lnbzNVWVJ4L1lmb2VYZkk5b3krT2hFSTVDaFA5QmV0SEJSRkNBSWl6N2tBc2RmZENpRXlLcUNwRXhGUjZDa3pKem0vdGpHUUlLSnhqSUVFRVZFWWVkeWVJVW1RQkVlSTRHOFFBZlRWbUhDR0dnN0tyTWxJdVB1SFVPVVZCREF5RVJHRmt5cGpJSkN3dHpRRG9nZ29lRHd6RVkwL0RDU0lpTUpBN082Qy9wWG4zRS9QZ09NTXpzQlBsSmNjMnpQNndnaEJxMFhNbFRjZzZzSTEvRXNyRWRGNHAxWkRrWlFDc2IwTmtFVFlteHRkVmswUUVZMFhEQ1NJaUVKSkVtSDgvQlAwdlBVeUpKTnhVRHNjVlNjREdydC9EQUdEYTAxb1pzMUQvSjNmZ3lLUng4SVJFWjB1VkJsWnNMUzNBUUJzdFZVTUpJaG9YR0lnUVVRVUlyYXFDblE5OHcvWWFxdGQyaVdwUHo0SWJGMkVJNG9ZVkxReUtRVngzL3cydEF1V0JqUXVFUkdOUGFySmViQWNPd1FBc0ZhV1E3dDRlWmhuUkVRMGNnd2tpSWhHbVdRMFFQL21pekI5c2Q2UlB2UzNTNEFDQ0NpSEVQckdHYlE3QXhBVWlEcnZFc1JjZXpNRWJZVC9neE1SMFppbG5sTGsvTnBhV1JiR21SQVIrWStCQkJIUktESnYyWVR1MTlkQzBuY1BhdTFieXlBZ29LS1ZqZ05CQlpkQVE1V1RqL2h2ZncrcTNDa0JqVXhFUkdPYmF5QlJFY2FaRUJINWo0RUVFZEVvc05YWG92dTV4MkF0UCtIU1BuUmJoYitrdnFNOG5UUWF4RjUxSTZJdVdnTUlMRnBKUkhTNlU2Wm5Rb2lNZ21ReVFqSVpZVzlxZ0RJaks5elRJaUlhRVFZU1JFUkJKUFgyb3VlZFYyRmMvNEhqR0xZaEFvMGlwTDVqUEYyeWlKbHpFZit0ZTZGSVNRdHdkQ0lpR2svVUJjV3dIRGtBd0xGdGc0RUVFWTAzRENTSWlJS2s5OEFlZEs5OUhHSkh1MHU3Z0VDM1pnd01NSGhWaEJBYmg3aHYzb1dJcFdjR09qb1JFWTFENmlsRkE0RkVSUmtpbHEwTTg0eUlpRWFHZ1FRUlVZREV6blowdi9nMGV2ZHNkMm52UDRWVENyaG9wUVNYSlJFQUlsZWVoOWdiYm9jUUZlMy80RVJFTks1cHBzNkFBVzhCQUhxUDdFZHNtT2REUkRSU0RDU0lpQUpnM1BneGV0NTZDWkxKNkd5VElFSFJ2emtqZ0RCQ3d0RGpNd0JseGlURTMza2YxTVVsL2c5TVJFU25CYzIwbVlCS0JkaHNzRGZVUWRTMVFwR2NHdTVwRVJINWpJRUVFWkVmN0EyMTZIcm1uN0JXbkhUckV5QUV0RVZEZ09SZXRGS2xRc3hsMXlMNnNtc2NmL2trSWlKU3E2R2RNUmU5Qi9jQUFIcVBIRURreXZQQ1BDa2lJdC94YjdWRVJDUFU4OStYWWZqZ0xkZkd2bDBWZ1FVUmpsVVJRNC95VkJkUFIveWQ5ME9aTVNtQTBZbUk2SFNrbWJOZ0lKQTR2SitCQkJHTkt3d2tpSWg4WkMwOWlxNm4vd0Y3YTdPenpSRWZPQUtFUUF0WE90NC9xR2hsVkRSaXI3OE5rV2VmSCtESVJFUjB1b3FZdnhqNkY1OENBRmdPN1FQc05rREp2K0lUMGZqQVA2MklpSVloR1hyUS9jcHpNRy9kNU5vdVNWQUlnVzdQQUVTNGw1cUlXSG9tNHI1NUY0VFl1QUJHSnlLaTA1MGlLUVhLekVtd045WkRNcHZRdTNjbnRJdVhoM3RhUkVRK1lTQkJST1NGZWR1WDZIN2xXVWc5ZW1lYkJFQUJBQUdHRVlBRWNVaXRDRVZpRXVMdnZCK2FXZk1ER3BtSWlDWU83WnlGTURiV0F3Qk0yNzlpSUVGRTR3WURDU0lpRCt3dFRlaCs3akZZamg5MjdaQUFSY0MxSXZycVJFQndPYzB6OHR5TEVIdjliUkMwRVFHTVRrUkVFMDNrc3JOZy9QUjlBRUR2Z2QyUXpDWUlFWkZobmhVUjBmQVlTQkFSRFNhS01LeDdCejN2dlFGWUxRUHRrdVFvV2hub3FnZ0pia1VybGFucGlML25BYWdMcHdZeU1oRVJUVkNxL0VLbzhndGhxeXdIN0hhWWQyNUQ1TXJWNFo0V0VkR3dGT0dlQUJIUldHR3JMSWZ1Rno5QXoxc3ZPY01JU1lMekNFN0pyZExEeUVnQStoWkdPQ2dVaUw3MGFxVDgrWEdHRVVSRUZKQ29WUmM1dnpadStpU01NeUVpOGgxWFNCRFJoQ2VaVGVoNTgwVVlQLy9Fa1Q0NE93YUtWZ1pldUxMdk5JNCtxdXhjeE4vekFGU1Rjd01ZbVlpSXlDSHlqSlhRdi9Jc0pMTUp0c3B5V0E3dll6MGlJaHJ6R0VnUTBZVFdlMkFQdXA5N0RHSlh4MENqQkFpQ0ZQRDJEQUVTSkVtQUpHQWdqRkNyRVhQRjlZaSs1Q3BBd1VWcVJFUVVKR28xSXM4NkY4YlBQZ0lBOUx6M0pwSVlTQkRSR01kQWdvZ21KRW5mamE2MVQ2QjN6M2JYZHNCUkt5S0E3Um1DQklnQzBKZEVPS2tMaWhGL3p3TlFwbVg0UFRZUkVaR2M2RXV1aG5IVHA0RE5CbXZaY2ZUdTJ3WHQvTVhobmhZUmtTd0dFa1EwNFppM2ZZSHVsNStGWk9oeHRqbnFSQ0RBS2hIOUoyajByWWpvRzB5SWlFVE1ONzZKcUhNdmhzdXhHa1JFUkVHa1NFeEM5TVZYd2ZEQm13Q0E3aGVmUWtySkxKNjRRVVJqRnRjTEU5R0VJWGEybytPdnYwYlhVNDhPaEJHUzVEaUVNd2c1Z1NSSmpoSVVnd2JUekp5TGxEOC9ocWpWbHpDTUlDS2lVUmQ5MlRVUVl1TUFBR0o3Ry9TdnJRM3pqSWlJNURHUUlLSUp3YlRwVTdROStGMVlqaHdZYU94YkZpRUV1QzVDQVBycVRnak8wRUdJaVVYOGQzNkF4QWQvQzBWU1NrRGpFeEVSK1VyUWFoRjMvZTNPMTZZdjFzTmFmaUtNTXlJaWtzZEFnb2hPYTJKYkM5ci84RE4wUC84a0pMUEowU2hoWUZ0RkFCeEJoRFJ3bkdlZmlDVXJrUHFYSnhDeC9KeUF4aWNpSXZKSHhJcHpvSjIveFBtNjg5R0hZVytzRCtPTWlJZzhZeUJCUktjblNZTHgwL2ZSK3RON1lUMTViS0FaRWdUQlViSlNDaUNQRUFDSS9ZVW4raWppRTVId28xOGkvdDZmT0pmTEVoRVJoWndnSU9HN1A0WXFPd2NBSUhaM1FmZjdoMkNycnczenhJaUlYREdRSUtMVGpyMnBBYnJmL0JqNlYvOERXQ3dBK25abndQRlBJQ2RvQUpLalZnVDZ0bWowaVR6N2ZLVDg3NVBRemwwWXlOU0ppSWlDUTZOQjRnTy9oaEFUQ3dDUWV2Um8vK1BQWUt1ckNmUEVpSWdHTUpBZ290T0hLTUx3d1p0bys1LzdZYXNzSDJpWEFJWGcyS1lSeURrYWZkVWhYSUlJUlhJcWtuNytNT0srZFMrcm1CTVIwWmlpU0U1QjBrTy9nNkRWQW5DRUVycGZQNER1NTUrRXZhVXB6TE1qSXVLeG4wUjBtckRWVnFQcnlVZGdxNnQydGtuOVFZUWdCYmdxd2pHWU5QaVVERUdCcUFzdlErelZOd01hVFdCakV4RVJqUkpWN2hRay9mcC8wZm5QUDhQZTFBQllMVEJ0K2hTbVRaOUNVeklibXFrem9DNmNHdTVwRXRFRUpVaVNKSVY3RWtSRWZyUFowUFB1YXpDc2V3Y1FSV2V6NUxJcXdsOFNCQWdRKy82M256SXJHd24zUEFCVjdwU0FSaWNpSWdvWnF3WGRMejBEMDVlZmVleFdwVTZCcWpnSDhkLzVZWWduUmtUKzBEM3dReVEvOHZkd1R5TmdYQ0ZCUk9PV3JiSWNuVS84RGZibXhvRkdTZW83ZmpQUU1BSUFCTmZUT0pRcXhLeTVGdEdYWFFNbytjY25FUkdOSTJvTjRyNTFMeUlXTG9OaC9ZZXdITjduZG9sNTI1ZUl1ZndiVUdaT0NzTUVpV2dpNHQrb2lXajhzVmlnZi9ORkdEZDg1RmdLMFVlU0pBaEJXQlhoQ0NKY1YwV284Z3VSY004RFVHWmtCVFE2RVJGUk9HbG16NGRtOW55SWJTMHdiZjBDMXJwcVI3QnZkR3p2WUJoQlJLSEVRSUtJeGhWcjZWRjAvdnZ2RUhXdHpqWUpmUlY2aGNEcVJBZ0F4TDRZd2hsR3FEV0l2ZVltUkYxNE9TQ3dEakFSRVowZUZDbHBpTDdpT3VkcjNRTS9SUEx2eC8veWJ5SWFYeGhJRU5HNElQV2FvWC90ZVpnMmZlTGFEa2NZRVl4VkVVTnJSYWdMaWhGLzk0K2dUTThNYUhRaUlpSWlJbkxIUUlLSXhqenJ5ZVBvZk9KdkVOdmIzUG9FQkJaR3lLK0t1QmxSRjE3R1ZSRkVSRVJFUktPRWdRUVJqVjBXQy9SdnZnRGpaeDhONmVpUElBTFpvc0ZWRVVSRVJFUkU0WFJhQkJLYm1vOWdYMGNsYWd4dHFEWHF3ajBkSWdxbVhBRGZQak8wOXp6NUNuQXl0TGNjVHlaSEpTTTNPaFh6RS9OeFR2cU1jRStIaUlpSWlNYXBjUjFJZEZtTmVPemtldXhwcndqM1ZJaUlKb3hhb3c2MVJoMjJ0cDdBVGwwWjdpdStFREdxaUhCUGk0aUlpSWpHbVhHN09mcFFaelcrdi9kNWhoRkVSR0cwVTFlT0greDdBY2U3NjhNOUZTSWlJaUlhWjhadElQRloweUYwV1kzaG5nWVIwWVNuNjlWalhjTytjRStEaUlpSWlNYVpjUmxJYkdrOWdXMnRwZUdlQmhFUjlkbldXb290clNmQ1BRMGlJaUlpR2tmR1pTQ3h2dkZBdUtkQVJFUkQ4TTltSWlJaUlocUpjUmxJdEppN3d6MEZJaUlhZ244MkV4RVJFZEZJakx0QVFvUUVYYTgrM05NZ0lxSWhkTDE2MkNVeDNOTWdJaUlpb25GaTNBVVNDZ2dRSVlWN0drUkVOSVFJQ1VwaDNQMW5oWWlJaUlqQ2hIOXpKQ0lpSWlJaUlxS1FZeUJCUkVSRVJFUkVSQ0hIUUlLSWlJaUlpSWlJUW82QkJCRVJFUkVSRVJHRkhBTUpJaUlpSWlJaUlnbzVCaEpFUkVSRVJFUkVGSElNSklpSWlJaUlpSWdvNUJoSUVCRVJFUkVSRVZISU1aQWdJaUlpSWlJaW9wQmpJRUZFUkVSRVJFUkVJY2RBZ29pSWlJaUlpSWhDam9FRUVSRVJFUkVSRVlVY0F3a2lJaUlpSWlJaUNqa0dFa1JFUkVSRVJFUVVjZ3draUlpSWlJaUlpQ2prR0VnUUVSRVJFUkVSVWNneGtDQWlJaUlpSWlLaWtHTWdRVVJFUkVSRVJFUWh4MENDaUlpSWlJaUlpRUtPZ1FRUkVSRVJFUkVSaFJ3RENTSWlJaUlpSWlJS09RWVNSRVJFUkVSRVJCUnlEQ1NJaUlpSWlJaUlLT1FZU0JBUkVSRVJFUkZSeURHUUlDSWlJaUlpSXFLUVl5QkJSRVJFUkVSRVJDSEhRSUtJaUlpSWlJaUlRazRWN2drUVVXakVxaUtSRjUyS3cxMDE0WjRLRVJFUmpVRzZCMzRZN2lrUTBRVERRR0tDZW5ENjVSQUVBZXNiRCtKQVIxVzRwME0rVUF0SzNKaTNBcE9qa3ZIdzBYY2hRdkxwZmRtUlNiZ3Nld0hPVHBzQlFSRHdnNzNQbzhIVU1hSjd6MDNJeGFIT0dwL3ZLV2RLVEJxbXhVM0N4dzM3Ui94ZXRhREVYK2ZkREZHU1lMQ2IwV1B0aGNGdWhzRnFoc0hlaTUxdDVhZ3h0Z1UwdjJBNU82MEU1NlRQOE5qM2R1MU9IT29jblZCb2FYSVJic2hiTHR2L2svMHZ3eUxhUnVYZVJFUTB2aVUvOHZkd1Q0R0lKaUFHRWlGeVMvNUthQlh1djl4ZnRSeEhxYjRocEhOSjFjWmhTVW9SRkJDd05Ma0l6ZVl1YkdnNmhNK2JEcVBUYWd6cFhNZzNoVEVaK1A3VWk1QWRsUXdBK0ZiQk9YaTJZcFBYOTh4TnlNVmwyUXN4THpFZndxRDJlNHJPeHk4UHZlSHp2ZWNuNXVPWE02OUduYWtkTDU3YWpOM3RGZjU4QzRoVFIrS25KVmNnVlJ1SDVTbFQ4ZGpKVDlGbzd2VDUvV2VuejBCZWRLckhQcXRreDRiR1EzN05helJrUkNaZ2RrS3V4NzVOelVkSDdiNHg2Z2prUktYSTlpdGNmaWNRRVJFUkVZVVhBNGtRdVNCek5xS1VXcmYyU2tOTHlBT0pDekxudUR5WXBFZkU0K2E4TTNGRDduTHMxSlhqLzA1OEJMc2toblJPNUpsU1VPQzZuR1c0YXZJU0tJV0JraStYWk0xSHJWR0g5WTBIUGI3dng5TXZ3L0tVcVI3N1pzWlB4c3EwRW14dU9UYnMvU09WR255MzZId0FqcFVXL3pQalNoenRxc01MbFYraVROL2s4L2VoZ0lBSHAxK09WRzBjQUtBa1BodVBMcmdOTDFWK2hZOGE5dmsweHFXVDVzdjJmZEY4aEdFYUVSRVJFZEU0dzBCaURFald4Q0JDcVFsNG5HNnJDWHFieWVzMUdvVUs1MmZPOGRpbkZCU3dpRGFYTUdKZVloNStOZk9hZ09mbUt4RVNydDd5aU5kcmZsWnlCYUpWN3VIT1NQMjdmQ1BxakRwY1BYa0pyc2xaR3ZCNEk2RzNtbkRYcnFlOVhoT3Jpc0R2Wmw4bnV5cmcyd1hub3RIVTRYSDUvN3I2ZlRnalphcnM1K0czVFRrYnUzVGxNTmt0WHVmd3JZSnprS3lOZFdtYkVaK052OHk5R2R0YVQrRGxxaTFvTm5kNUhRTUE3aWhZaFJueGsxM2FOQW9WN2loWWhhVXB4ZmhINmNkbzdlMldmZitpcEFLdm4veVg2WnN3YzhqNHdkUnBNYURPMUQ1cTQvc3FXUk1EbmFVbjNOTWdJaUlpSWdxS0NSOUlwR25qOGZjRnR3UTBocTYzQjkvYnU5YnY5OTlkZEQ0V0prMEphQTRBOEViTjEzaTkrbXV2MTZ4S240RllWWVRIUG90b3d5dFZXd0tleDJpYkhqOEpzYXJJZ01lSjZndUIxQW9sSWhUcWdNY2JDYXR5K0gzOGVwc1pWWVpXMlVCQ0tTand3TFRMOEtQOUwwTFhxM2ZwTzk1ZGo2OWFqbUZsV29uSDl5YW9vL0NObkdWNG9YS3o3UDNuSitaamRmb3NqMzBDZ0JXcDA3QTBwUWdQN244WmxZWlcyWEZXcGMvQXhWbnpaUHRueEdmajBRVzM0cW55amZpcTViaGJ2d0lDYnBteVV2YjlBSEJ2MFFWZSt3TzF1ZVVZSGkzOTJLVXRLeklSaTVJS3NEQzVBRjgySDhYbnpVZjhHanMvT2hYWDVaNkJ6UzNIc1VkWEFhdGs5M2hkY1d3bWZqM3JXdXpTbGVQSnNzOVlDNEtJaUlpSXhyMEpIMGdvQk1IalZvcVJNS21zUVpyTjZCSUFYRFpwb1d6L3VvWjlhQnZ5WUV2aDlXVFpaOGlKU3NHVW1EU1AvWEhxU1B4ayttWDQrY0hYM2JiWnZGQzVHVXVTaXhDaDlCeTJYRHBwUGo1clBPaXhqa08wU290N2k0ZC95UCswOGFEWE1DSmVIWVZ2RjY0ZWRwd29wUlkvbkhvSjVpVGs0cW55alM0UDJ4ZG16VVYyWk5Ld1k0VEtrdVJDM0pLL0VsbVJpYzQyQWZBN2tGaVJPaDFMa291d0pMa0lScnNGTzlwT1luUExjUndaVkVTMHFDK01pRkpxY0haYUNYS2pVL0NYWSsvN3REcUZpSWlJaUdpc1VneC9DWjB1bHFZVXV6eEVEYWEzbWZCMnpjNFF6NGlHWXhGdCtQT3g5NkMzbVdXdm1ScWJoZHVtbk8zVzNtRXg0TDI2M2JMdlV3bEtqKzhEZ0xzS1ZpTkpFK04xYnZzN3FyQzI0Z3V2MTNSWmpmamQ0Zis2cmVDUXN6aTVFSW1hYU9mcmVIVVVyczg5dzZmM2hvckIxdXYyYzFRU1AzbllYeTg1WjZRTzFQcUlVbXF3S24wbWZqbnphc1NxSGF1QWltSXo4SnRaMXpoWDlBQkFmblFhL2pidm01aWZtTy9YUFltSWlJaUl4Z0lHRWhQSTFaT1h5UGE5WHYwMURQYmVFTTZHZk5YYTI0MS9sbjdpOVpwTHMrWjdMR0w1YnQwdWRGZ01zdTlibkZ5SXFiRlpMbTNMVW9weFZ0cDByL2VyTStyd3QrTWYrSFFNNlBIdWV2eHczd3ZEbnM0aFFzTGZUNnh6K2RUL3Z1SUxnN0k5SjVpT2RkVzUxV29SQUN4TktScnhXSVV4R2NpSWlIZHIzNjJyUUpmVmlNS1lEUHhtMXJVZVYzSEZxQ0x3ODVsWDRkSXMrV0tmUkVSRVJFUmpHUU9KQ1dKaDBoUVV4S1I3N0tzenRlUFRoZ01obmhHTnhKNzJDcnhmdjBlMi8waFhyY2RUTHl5aURXL1dlSzRyY3JTckZyOC84cmJMS1M4SjZpamNVM1NlMTdub2JTYjg4ZWc3TUE1VEVOUDFQV1k4ZlBSZFBGZXhDVGFaRTF4ZXE5cUdmUjJWenRmblo4d0pTbTJWWUJpOEhVYUVoTDN0bFc3WG5KRlNQT0p4bDZkNlBnbGxZNVBqQ05OSlVVblFlS2x2b29DQU93cFc0YTdDMVR6U2s0aUlpSWpHblFsZlEyS2l1RDUzdVd6Zjg2ZStkUG1rZTNyY0pKVHBHMkdUUkRTWU92QnE5VlpuMzd6RWZFeVBtK1J4bk8xdEoxRnBhUEU2ai9TSUJKeWJQbE8ydjdSNytDTlFOelFlZHF1THNEeDFLdUxWVVc3WFdrUWJOallkOWpoT1o5L0tnWjF0WldnWjlLbDhabVFpcnBucytkU05mUjJWMk5aNndtUGYxWk9YeW02SmViRnlNN29HSFV0cEVkMExGK1pIcDJKZWt2d1NmSU90RnhiUkJvM0M5Y2Uyd2RTQkF4MVZXSkhtK2VGV0tTaGdsMFRuc2FFaUpPelNsYU5NMzRpOG1GVGt4UXdVelZ5UU9HWFlGUW5IdStwZHRoa00xbUV4NEl2bW83THYvYWhoSDZvTmJYaXc1SExFRENxdXVrTlhodi9XN25DK25oS1RobThWZU41TzBuK2ZpcDVtdC9hMGlEalowempxVE8xb01yblh5K2hYRXAvdHNpMWlzTS82QW9KK3UzVGxPSHRJd2REcDhkbUlWVVY0M1Y0ejFCbXA3aUZHYTI4Mzl2Y0ZNNXRianFIRDBvT0hTdFo0clhWelVlWmNaRVFrNEVCSGxjLzNKaUlpSWlJS3R3a2ZTQmp0dlZqZmVOQ3RmWDVTUGxLMWNXN3RQVFl6dHJXV3VyVnBGQ3BvUFh5U2FiQ1poMTNXdnE1K0wzYnF5bHphTWlJU1pMZFlOSmc2OEc3ZExyZjJVeDRlMEFCZ2FYS1I3T3FJQTUzVjJOdCt5dms2VlJ1SDM4eTZGdTBXQTE2dS9BcmIya3J4VnMzQWcyS3NLbEkya05pcEs4Zm1sbU1lKy9vTlZ5anhyWnJ0WHZzQjRLV3FyMXhlcXdRRlZtVjREam1PZE5YaW1ZclB2WTVYYVdoMUtjdzRQVzZTYkNCUmEyakRKcGtIN3RVWnMyVURpZTF0WldqeVVEeHlzT0s0TEh3ejd5eXYxM2lTRlptSW0vUE85UGw2QlFRc1RTN0MwdVNSYnpFQUhOczhGaWNYZXV5cjZHbjJHa2dBd09HdUdqeDA0Qlg4Y3ViVnlJaElRSjFSaDM4TU9zRWlTUk9ELzVseGxjZWZKd0NRQVB6ZmlZOXdwS3ZXcmUvKzRndGxBNG0xRlYrNHJNQVlMQ01pQVk4dnVzTmozL2EyTXJlZ2JIOTdKV3lTSFNwQjZXeFRRTUQ4cENuRC9nejBteGsvR1dsYTkrMGFHNXNPdS95SmNhaXpCZzhkZUJXL25IbVZ4K3Y3elV2TXc2eUUwVHY2bElpSWlJZ28yQ1o4SU5GdE5lSGY1UnZjMm44KzR5cVBnVVM3cGNmajlkZm1MTVdOdVN2YzJyKzcrMW1QcHhnTWRxQ3oycTJ0T0RaVE5wRG9zUFRJZnVvL2xBSUN2cG52K1NIWExvbDRybUtUUzlzdCtXZEJvMUFoSXlJZVA1NStHUzdYTDhUenA3N0U4ZTU2QUlBZ3lDOExGMldXNHZkTDBzUzRmYW84V0hsUEUvYjc4UW52dExoSnNzZDI4aFBqc2FuQjFJRUg5NytNNzAyOUNHdFBmUW16M1lyQ21BeFU5RFRocHlWWElObExnY2hQR3c5NERDT1VnZ0lMa3dwazM5ZHU2Wkh0dXpabnFjY3REelpKeEVzZWprWTFpMVljNmFyRDNJUmNsL1pGU1FVK0J4S3JNOXlQVkJVaGVmelpyalBxOE9EK1YvQ0xtVmVoTUNiRDQzajlKM1NzOHJJQ2lZaUlpSWhvTEdFTmlWSG1TOUcvMFhSUjFqelpUKzAvYnRpUE9xUE8rYm80TmhNclVxZTVYRk1jbTRtSDU5eUFuNWFzUWF3cTB1cys5YUhIVGc1MSthUUZMcDhvRC9WbTlmQ3JJenlaazVncjI4ZEFZdXpTMjh6NDQ5RjNZUlh0K09YTXEvSG51VGNpUlJ1SHgwNSs2akdrQTRCbWN4ZGVQT1VlRUFEQWhabHpFYWVXMzI3eW8ybVhlandDTlUwYmo1VXlRWm5jc2FnQXNGdFg3dFkyTnpIUHAxb08wVW90bG5tb09iRmJWeTRibkhSWmpmalZvVGR4d3NPMkpyM05oRjhkZXNNWkhCSVJFUkVSalFjTUpJSkVrc2tkaG50SUgwMXg2a2pjSUZNN29zdHF4QnZWcnNVTzd5aFlKVHRXWm1RaUREYXpzdzZCSndtRGptc2NLbHFweGZtWmMyVDdxd3l0dzU3Q0lHZE9RcDdIZHAybEI3V0RBaGNhVzVTQ0FsZG1MOEkvRjk2TytZbjVVQW9LWEo2OUVEWEdOdnoyOEZ2NDg3SDMwZHJiN2J6ZUt0bnh2OGMvZ0ZtMHVvMlZvSTdDZGJuTHZONXZjbFF5ZmpIamFrUU9xUk5oRmkxNHBXcXJTemdIUGtEUlNRQUFJQUJKUkVGVU9GWWN2Q0ZURUJRQTl1aE91YlZGcTdRb2pzdjBPZzhBV0psZTRsWUxCTUN3eFdWTmRndCtlL2d0bCtDaHkyckVMdzYrNGJHbUJoRVJFUkhSV01aQVlwU0pja2xGQ054WmNDNmlWWjRMNFQxLzZrdVhZejVYcHBXZ09GYitRZXJwOG8wUUlYa05KT1RxQ2dDT2xScERId1FIZTlPSDJoR2VKR3FpVVJEcnVUN0dMZytmWU5QWU1Ec2hCNDh1dUEyMzVLOTAyVzZ6T21PV3M5amxUbDBaN3QrekZoL1U3NEVJQ2MrV2IvTDQwQjJoVU9NWE02LzI2WGpRR2ZIWitQM3M2NUNzalhXMmRWdE5lTGR1Ris3ZnV4WS8yZjh5UG03WUQ3M05oSGRxZDZMYmFwSWRxNlczeXkzRUFDQmJZMlV3VDlzMUdzMmRzaXREQmpPTFZ2ejI4SDl4dEtzVzNWWVRmblhvVGRRWTI0WjlIeEVSRVJIUldEUGhhMGlNdHVIcUtveVdKY2xGT0hQSTlvdCtSN3RxOGVXZ2ZlNWFoVnEyemdUZ3FQUi90S3NPQUtCU3lHKzVtQkUvR2RGS3JVdlFBUUJxUVlsTEo4MlhmVit0VVljZGJTZGwrNzA1TzYxRWRvbjgxME9LajQ1M1ZzbjlaSTV3VUFvS3Y0K1lUSStJeDYzNVoyTlppdWVDbWhFS05TN0ttdXNzcE5vcldySDIxSmY0clBFUTZrM3RidGNuYXFMeDRQUTFza1ZiUFNtSVNjYy81dCtHcDhvM1lNdVFFMVBLZTVwUTN0T0V0YWUrOEdtc1BlMm5NQ2txR2VYNkp1elNsV09Ycmh3MXhqWmNuM3VHMS9mOXUyd0R6azZmZ1JXcFU1MUJ5aWNOKzMzK0hucEZLMzUzNUcya2FlTlE1K0hYaFlpSWlJaG9QR0FnTWNyc1lWZ2hrYXlOeFgxZVRyT0lWVWZpRDdPdmgwYWhoRmFwUm93cUFra3lSUVFOdGw2c1BmV2w4N1czRlJJcVFZR0Z5ZTVGL2M3Tm1PWHhTTTUrYjlYczhMdlN4dG5wTXp5MmQxcU5PT3FoOE9GNEpVTENON2IrUGR6VEFBRGNYWGdlTHZDeS9jYVRTS1VHMTB4ZWlzdXlGMER0cFk0SUFGeVNOUi92MWU1MkNXQThoUkdMa2dwd2IvRUZYbjl2eVlsV2FmR2phWmZpb3F4NWVLbnlLN2ZhQ3pZZmc4UVA2L2ZpZy9vOTZPZzdRdFpYSi9XTk9LbHZ4SE1WbTdBZ2FRcFdwRTdEcHFZakl4ckRJdG9ZUmhBUkVSSFJ1TVpBSWtqa0h0UkZoSDZGUkxSUzYxejI3b25jc1lpZXZGVDFGYnFzUnVkcnJZZDk3NE9kbVRyTlF5QWhYL1ZmQWpBM01SZXpFM0k4OXI5ZnQxdjJvYXNnSmwzMmU5blJkakxNNVVRSmNQeGNYSkE1QjkvSVdlWnpjQkN2anNLcWpKa2VqK01GSEZzaWJzNDdFeVh4MlY3SEVTRmhlOXRKTEUrWktudk45TGhKZUhqT0RTanZhY0w2eG9QWTNuWVNCbHV2N1BWRGVUdTV3eGQyU1hTdXJQQm1UZllpYkc4dFJjdWdtaHBFUkVSRVJPTWRBNGtnVWNvY2h4bU9HaEkxeGpZMG1EcGtUOWZ3VldsM0F6NGI4bEFZcVpLdkF3RUFjeEx6RUt1S2dONW1kclo1S3Q3WFR3QzhIbE80cGZXRWJDRGhhUjkrdjNNelpzbXVuZ0NBWTExMStQMlJ0Mlg3S1hBWkVmSDQxYXhya1JtUk1LTDNWUnRhVWRuVDRqYldHYWxUY1U3NlRHUkhKdmswemxzMTIvRjY5ZGZRemxCallkSVVyOWNXeG1TZ3NDZ0Q5eFNkajlMdUJ1enZxRUtGdmdrVlBjMHVnVnc0M0phL0VtdXlGK0hxeVV2d2Y4Yy85S25PQkJFUkVSSFJlTUJBSWtnVU1pc2t3blhLeG82Mk1sdzFlYkhmNzdkSklwNG8rOHh0bGNGd2hRTlZnZ0pucEU2Vi9YUTdXT0xWVVY2RERMV2c5TG8xWUxpVkhtTlpla1I4d0dHVFAwNTBOOEJrdC9oOGZWdHZENks4RkRJZHlpeGE4VWIxMS9paStTZ3lJeE53ZnNac1RJM0x3cXlFSEtScTQwWTAxMDNOUi9CNjN5a3lqNXo0RUwrYWVZMVB4U1lWRURBOWJwTEx0WHFiQ2ExbVBhb05yZmpueVUrZ1Zhanh6Sks3dkk2alZiZ2ZMOXJ2N3NMemNFZkJPYkw5R3hvUDQ2V3Fyd0FBdCtTZmhUWFppd0FBc2FvSS9ITFdOWGkxYWl2ZXJ0MDU3UGRDUkVSRVJEVFdqZCtuc2pGR2RzdEdtRTdaMk41Mk1xQkE0dDNhblI0cjkzdmJDdEp2VmJyOGN2dGdXWk85eU92S2k5UFpXV25UY1dQdWlwRGY5OGY3WHhyUjBaSTJ5WTcxalFmeGpSenZ4M0VDd0o3MkNqeFZ2aEdGTVJsNGZ1bDNBNWttUG0wOGlLZkxOemhmbSsxVy9PN3dmL0dUa3NzeFB6Ri94T1BGcWlJUkd4T0pQWDNIMGdvWVBwanpKa0twUmdUa0E0c0lwYVB2NXJ3emNXVzI2OCt3QWdKdXpqc1RSYkVaK1B1Smo5SHI0UWhVSWlJaUlxTHhZbUkrMFExeFU5NEt0d2VNM0dqUHRRbVNOREc0dS9BOGw3WWR1aklvWkxkc2hHZUZSSGxQRTlwNjlVZ1pkTHlocitxTU9yelpkOHJCVURIcTRRT0o0dGhNWkVjbWpWckJ2UmhWQkM3S25Ec3FZMU53ZmRLd0gxZE5YZ3lWekdxVkRvc0J6MVI4anUxOXA2eTA5ZXB4dkx2ZXA5VU1RL1dmeU9FcERET0xWdnpoeU51NEptY1pyc3RaNXJVNHF5ZG11eFVmMXU4ZDhaejhkV1hmRmcwNVM1S0w4TWM1MStPUFI5OFpjVUZOSWlJaUlxS3hnb0VFZ0pWcEpUNHZDWTlSUmJpZE1ORFMyK1h4MDNvUkVrUWZTaXRxRldwTWpjdHlhY3VPa3Q4bkg2Mkt3T3lFWEpjMm0yVEhzYjZqT2Z0dGJqbUdoVWxUME5hcmg4NmlSNGZGZ0U2TEVjV3htVGhIcHI2Q0NBbVBuVndQbTRjakppT1ZHa1I0V1lvKzJPcU1XWGkrY3JOUDE0N1VGZG1Mbko4aW4wNHE5TTNPNHk2SENrZHhWRGw3MjAraDIycnkyTmR1MGJ1ODdyUWFzYlcxRkdlbmxiaTBTd0EyTkIzRUM2YzJ3emhrRzhqVDVSdnh5UHhiUm5TMDZMNk9TanhkdmhITjVpN1pheVE0Nmtwc2J6dUpPd3BXWWU2UW55RnYxamNlUU0rZ3VpaWo3YXVXNHpncnJRUjUwYW15MXhURXBPT3ZjMi9HNzQrODdYRTFFeEVSRVJIUldNZEFJa2c4QlJJVzBlYlRlOU1qNHZIYldkZjZmSys4NkZTMzYvVTJFMjdaL3JoTDI4dFZXL0J5MVJhWHRuaDFGRzdJWFM0Nzl2dDF1MUdxYi9EWU41TFZGcXN5WnVIVjZtMndpRFpVOWJUQ2JQZTh0RnlqVUhsOTZCcTZ3aVFyTWhGcnNoZDZ2YmRGdEtHMTd6UUNwYUJBaHBlaWlrOHZ2Z3V4YXRmVk1kNGVoQytadEFBWFpIbGVuZUZ0QzhtakMyNzFHRTM5cy9SamJHOHJBK0JZMVZMZTB5UTd4bGl4dTcwQ3UvdTJML2ppdy9vOUxvRkVnNmtEVDVTdHg5RWhBVnEvS2tNclBtMDRnSXV6NW5rZFY0U0VBeDFWK0cvTkRyZGpPNzJwTStydzI4TnZZV3BjRnRaTVdvZ2xLVVZlL3orM1NYYThYNy9INS9HRFFXZnB3YzhPdm9vSHA2L0J2TVE4MmV0U3RMSDQ4OXdiOGRmakgrQkFSMVVJWjBoRVJFUkVGRGdHRWtHaTl2QXdhdlV4a0FpbGU0c3ZRSnphOC83M1dxTU9yMVp0azMxdjhnZ0NpVmhWQk01TW5ZYlBtNC9nNzZYclpLOWJsbEtNQjZkZjdyRlBoSVJUUTJvV2ZLZHd0ZXp5LzM1VmhsWThkT0FWeDV3MU1YaDJ5ZDJ5MTBZbzFUNnYrZ0FjUlR0VkkxenVEOGdYT1ZRTzg3MmNEazcxdE9CNGR6Mm14bVhody9xOWVMVnE2N0JoM2F2Vlc3RThkYXJiVWFFU2dJcWVKdXpTVmVETDVxUE80TWtmcGQwTitHdjNCNGhUUjJKcGNqR1dwUlJoV3Z3a3Q5OFBYellmQzh1MkNMUGRzYzNrTzBXcmNYN0dITm5ySXBVYVhKbTltSUVFRVJFUkVZMDdEQ1NDeE5PcERWYlJmZHRET0oyZk1RZUxrZ284OXRra08vNSs0aU9QV3pYNmpmU2tnOHNtTGNEbnpVZThYak0vU2I3SVlKbSswV1U1LzVtcDA5eTJxdEQ0OEdyVlZsaEZ1M1AxellyVWFkQW92SWN4cGQwTldKeGNDQUJvdC9TZ1ROK0kwdTRHNXpHY3N4SW1CMjErTnNtR0xhM0hzYTJ0RkFVeEdXZzBkU0F6TWdIWlVjbHVxeU1zb2cyUG5QaElkcXpaQ1RrNEwyTzJiUC9IRGZ1OXJ1aG9HRlI3UllTRUo4czJvSzFYTDF2STlHQm5OUjQrK3E3c2VFUkVSRVJFWXhVRGlTRHh2R1ZqNE9GZWdaRi9xaDVNK2RGcHVMTndsV3ovSzFWYlVXbG85VHJHSkptNkZpSWtXRVNiMnlmTHVkR3BtSitZajMwZGxSN2ZKd0JlVHowNDFGSHQ4cm93TnNQci9DYUtqeHYyWTB2TGlZREhpZGRFNFk0cDU2QW9OdFByZFNJa3JLdmZoeHFELzNVS2puVFZ1cnkrcS9EY0VaMVVrYVNKd1pMa0lpeEpMdko3RGlOeDg5Zi9nc0hlNjdGUGhJU3RyZksvL3Q2S1VRTEFTWDJqMS9kNzhsYk5EdGhFTzI3SlgrblN2citqQ244NitpNnNYb0pFSWlJaUlxS3hpb0VFZ0VaVHA5c1M4bVJ0ck1lbC9EYko3bFk0VDI4MUkwS3BjYnQyOEpZTmpkTHpMM1VvamdXTlZtcnhZTW5sVU10c0Q5amZVWVgzNm5ZUE8wNTJwT2RBUXRlcng4SE9hcXhPbitYV2Q5WGt4YktCeEp6RVBDUnBZbVR2ZDdEVE5aRFkwSGdJbDAveVhqOWlJakRZZW1Hd2VYNVk5dFhaYVNYNFZzRXF4QTV6akd1ZHFSMlBsWDRxVzFlRVhDMVBtZXExSmtvZzNxM2JEYnNrNGZZcFp3TndGUEw4MDlIM3ZLNXFJaUlpSWlJYXl4aElBUGoxNFRmZDJuNCs0eW9zVEpyaTF0NWc2c0QzOXo3djFuN3BwUGx1YmYwaGgxcFF5aGJOODdYd3BiK1VnZ0lQelZnalc5aFJaK25CUDBvL2RtbUxWMGNoTXpJQm1aR0pPTkpaNjl5blB5a3EyZU1ZTGVZdWJHdzg3REdRbUJFL0diUGljM0M0cThhdHo5UDEvVHF0Umh6dmNsM1dYbWRxeDdHdU9wVEVaOHUrajd4TDA4YmhucUx6TWRkTG9VUUFzRXNpM3F2YmpkZXJ2K1lEcjQ4VUVIQjk3aGsrWFNzQU9DdXRCRnRhanZ0MEVrKy9EK3IzUUpSRXpFK2F3akNDaUlpSWlNWTlCaEpCRXVseGhZVGpZY0hUNm9sK3ZYWXJHa3p0dUcvUGYxemE4MkpTOGVOcGwzbDhUNW0reVMxRXNFdWVqNFc4dCtnQ3pJclBrYjEvdGFFVnQrYXZSSkkyQnNuYVdLUU1XUm55ZzMwdkFMMUFsRktEOUloNGoyTzBtTHRScW05QWpiRU5PVkVwYnYwMzVxM0F6dzYrNnRLV3JJM0ZrcFJDMlhsdGJqN3E4VUZ0ZmRQQm9BWVNUNWQvN2xiTFlHRlNBWmFsRkh1OC9vdm1vemppSVZ3QmdLc25MMFZXWktMSHZoY3JOenRySHd4MnNydHhoRFAyandEZzBra0xjR1BlaW1HTGVGWVpXdkd2azUvZ1ZFOUxTT1oydXJnb2F4NnlaVUs3d1ZTQ0FqK2FkaWxXcEU3REdTbkYrTnZ4RDBlMDVlS2pobjFZMTdCdkJERUdFUkVSRWRIWXhFQWlTS0tVV3JjMnErUlkvWkNpbGQrVzBDdmFZSk5FMUE4cVpBY0EwU3IzOGZwWlJLdmI5VU1KQU80cnZoRG5wTS93ZXAyM0dnNEEwTmEzT3FJZ0prUDJZTVQrTFN6cjZ2ZmhucUx6M2ZxbnhXVmhXVXFSODNoTHdMSFAzdHRwR1p1YWozcHMzOWxXRGx1eGZkaVRObnpsYVM5L1FZeDhyWXE5SGFld3JiWFVZOS9xak5teWdjVDJ0akkwbVR2OW0yU0FFalhSK0duSkZTZ2VwbGFFVFJMeGR1ME92Rld6UXpiZ0lzL2kxSkZlajlNZDdOWXBLNTMxTXhZbkYrTFhzNjdGdzBmZmNTbmdPaHgvdzRpUytHeEVxN1JJMHNRZ1VSdURKRTBNdEFvVi9uVHNQVDlISkNJaUlpTHlId09KSUdudDdVYXZHSWtZVllTendHWC9Db2swbWUwU0FHQ3dtVWRsUGlYeDJWaVZQak9nTVN5aXpWbXJvQ2hPL2lHOXh1Z29ocm1wK1NodXlGdUJoQ0ZITlFMQXJmbG5ZNC91Rkt5U0hTbmFXS3pPa04rdVVkN1RoQnFqNXdLS3ZhSVZ4N3ZyTVNzK0IyMjllcVNNNENoU1g2VkZ5SjhtMG1WeFgrVXcxazJLVEJvMmpDanZhY0svU2orVi9YVVBKWnRraDIyVUF4RUZCSStGYVAzMXpieXp2SWFJZ3cwdDVqa2pQaHUvbjMwOWZuZmt2eDVYMGNqUktGUkkxRVFqUVJPTkJIVTBFalZSdzI3RitlWE1xOTNhUnJKbGhJaUlpSWdvbUJoSUJNa1A5NzNnL0RwYXFVV3lOaFpLd2JHbVFHNnJBd0MwOWVwSFpUNmwzWTB3aTlaaGwrZDdNN2h3NHJTNFNiTFhWZlU0QWdtYlpNZEg5WHR4Yzk2WmJ0ZWtSOFRqMnB4bGVMVjZLNzVkY0s1c2dVMEErS2grbjlkNTdXK3Z3b3o0eWZoMytRYjhZc1pWdzMwYkl5Wlhid1BBaUI0WVIySmVZaDRlTEZrekttUEwxUzhaTENjcUJYK1pkMU5RN25kSzM0eWZIM3JkNy9lL1ZyME43OVR1Q3NwYzVDeExLY2FEMHk4UHlsaXpFM0p3cnBlQXpSZFRZdEx3OEp3YjhPdkRiOElxMnBHcWpVT0NKZ29KbW1oSDZLQ09IdmhhRTQwRWRaVEhiV0wrVUVCQWpDb0NQYU1VamhJUkVSRVJ5V0VnTVFvTTlsNFlqQU1QOC9reGFSNnZzNGkyVVh2QXRVbDJIT3FveHVKaytUb053ekgxTFNGWFFNQ00rTWtlcnpHTFZwZXRDSjgwN01lYTdFVWVUMis0YXZKaTJDWFI2NXpxVGUzWTBuTGM2N3dPZEZRaVhoTTFLdlVYdEFvMXNtU09Od1VjSjRxTUJxV2dDQ2c4Q2xRd1Z3dG9sYVAvZldSRkp1THNOUG50U0R0MVpham9hUjcxZVVRbzFiaXYrRUlmSXAvaFpVVW00azl6YmtTN3BXZllGUzNCRnFlT1pDQkJSRVJFUkNISFFDSUVwc1ZsZVd4djZhdlBNRnIydGxjR0ZFajBoeVZGY1ptSWt2azB0cktueFdYQnQ5RnV3VHUxTzNGci9rcTNhNVdDWXRoVENONm8zajdzRXZKS1F5dnFxN1pDT3dvUDhQa3hxYklyQ2pxdHhoSHQ4NmZSTXlzaEI5Zm1MSlh0UDloWkZaSjUzREZsRlZLMThsdDhQT20ybWhDbmp2VFlsOUpYV0RiVTR0U1JhREIxaFB5K1JFUkVSRFN4TVpBWVpmSHFLTmt0QURXRzBkMnZ2N2ZqbEd5ZkJLRGQwb01tVXdlYXpWMW9NWGVqcGJjTGJXWTlkQlk5ZEwwOTZCV3RBTHdYdmp6V1ZlZld0cTUrSHk3Tm1vL2tFVDVZMVJsMTJOcnFmWFZFUDR0b0c1VkFZcnFYclNuMVJ1K0ZSQ2wwQ3IwVUhoVWhoV1IxeFBMVXFWNXJvY2g1cWZJckxFK2RLbHZ2b2RyUWl0em8xRUNuTnlMeEh1cStFQkVSRVJHTk5nWVNvMnhCMGhUWnZwUDYwVDN5VWRlclI3V2hGVW5hR0ZUb20zR3Fwd1hWeGxiVUd0cFFiK3FBUmJUNU5NNFpNa2RnQXNDUnJscTNOcXRreHd1VlgrRkgweTd4ZWE0U0hFZHdocnU4M29La0F0bStlcE11aERNaE9Rb0ltSjhrSDVMVkdYVXcyNjJqT29lc3lFVGNXM1NCYkgrN3BRZEpHcytuNjFnbE8vNTA3RDM4ZXVZMWJrZlkvcmQyQi9hMVYrTGhPVGNFZGI1eUpBQjZxd2tLUVJHUyt4RVJFUkVSRGNaQVlwU2RtVHBOdHU5a2Q4T28zLy9uaDE1M0tVNDVVdG1SU2NpT1N2YllaNWRFbk9pcTk5aTNwZlU0enMyWWlUa0p1VDdkWjBQVElSenVxdkY3bnNFUXJkVEticThCZ0xMdXBoRE9odVFzU1NtVWZkZ0hnTjI2aWxHOXYxcFE0cUdTTmJKRkpSdk5uZGpXZWdMWFRKYmZVbUlSYmZqRDBYZnd4em5YSXovYVVXUG14Y3F2OEc3ZExpUjcrZDRDOVZ6RkpyVDJkcVBkMG9OMml3R2RGZ09QZUNVaUlpS2lzR0VnTVlyaTFKR1lsWkRqc2M4aTJrS3lyRHlRTUFJQVZxYVh5UFlkN2FxRFdaVC9KUHFwc2cxNGJORWR3NTd5b0xQMDRJVlRYL285eDJBNU0yMDZsRjQrS1Q3UjdUbDhDWVptY3hjK2J0Zy9LbU1uYTJPd0pMbEl0djlBUjFWUTZ3ZTBqbUp0RkpXZ3hNMTVaM205WmtkYjJhamRIM0JzQ1VuV3lHOUhldkhVWnVURkRML2x3bVMzNEhlSC80dS96cnNaSDlidnhZZjFld0U0Zmg2c2t0M3RKQm9SRXZSV0V6cjZnb1NPdm44NnJmMWY5MkJHL0dUY2tMdGM5cDRibXc1Ny9aa2xJaUlpSWdvbEJoSWpwQlFVeUk5T1JYWlVDbktpazVFVGxZTHNxR1NzUGZVbDlyUzdmako3Y2RZODJRZmNnNTNWUG0rWkdHMVJTZzBtUjZjZ0p5b0ZPZEVweUlsS1JwV2hGUytjMm94ejArWDN5Rzl2T3luYnA0Q0FxeVl2OGVuSXlUMjZpcUFXaXhRZ09FK3NHTW1KRCtkbHpKYnQ2N0daVVdjYXZSb1N0VVlkbnFuNGZGVEduaGsvMldzZzhYbnpFV3h0UFRFcTl3NjI3eFN0Umxaa290ZHJ6cytjamZTT2VCenFySVorRkU2T3NFc2k5clJYWUdXYWUxaTNyNk1TTzNSbFBnVVNnS05RNmcvMlB1LzIrMzl0eFJld1NuYVg4S0hUWWhpMjRHdm1NTDgyUkVSRVJFUmpDUU1KRDlTQ0VocUYwbVBmcE1nay9OLzhXOTNhZTJ3bWw5Y1JDalV1enBvdmV3OXZEL09qSlZrYmk2eUlSR1JHSmlBcktnbVRvNUtSRzVYaXNmaGt0YUVOaTVNTGthaUo5amlXQk1mUmlwNUVLVFg0U2NrYXpQVnh1OFlGbVhNZ0NBS2VMdDhZbE9YalJiRVplRzM1OTBmMG5obngyWmdpY3p3cjRGaEZRT0dqZ0lDN0NsZGp0WmVBck45NUdiTnhYc1pzUjNGTGZUTU9kRlJpZjBjVlNyc2JuQS8wTllZMnZGcTlWWGFNM21IQ3d1MXRaVzZCUks5b3hWTmxHMzM0Ymx4NUN1TSthVHd3NG5HSWlJaUlpTWFiQ1I5SW5KTStBNU9qVXBDbWpVTnFSQnhTdFhGSTBFVDc4TG0rcTI2cmF5Qnh5YVQ1aUZWRmVMeldKb21qdXM4OVVxbkJpdFJweUl4TVJGWmtBaklqRTVFUmtRQ053dmYvdTd1dEpxekpYaVRiZjdTckZoMFdnMXQ3VVd3bWZqVHRVbVJFeEk5b3p1ZG56RVpPVkFyK2ZtSWRXbnE3UnZUZVlMZ3hkNFhYL2gweTRRdjU1enU3bnBGZFBUTTBEQ2lLemNCZGhhdTlucXpoaVFJQ2ltSXpVQlNiZ1d0emxzRm83OFdCam1yc2JUK0YvUjJWZUt0bWg5L3ozOTlSQ1l0b2MvbVplcVZxYTFoKzd4SVJFUkVSalZjVFBwQzRPR3ZlaUI5MFBCa2NTS1JIeE9NYk9jdGtyOTNXZWdJOW83Q1V2SjhDQXI1YmRINUFZK1JGcDNvdDhQanBrRTl3RlJCdzVlVEZ1Q0YzdWRjNkRONU1pOHZDb3d0dXhYOHF2c0RHNXNOK2plR1BKY21GYnFjZERHYVQ3TmpYWGhteStRUmJnc3dxbDNBeURiTkZKMFlWZ1lWSlUzQk8ra3pNbHFuRE1sSlJTaTNPU0NuR0dTbkZrQUNjNm1uR252WUs3RzAvaFRMOXlBcVdXa1FiRG5aV1kxSGZxU3lIT211Y05TQ0lpSWlJaU1nM0V6NlFhRFhyZ3hKSUdBY1ZqN3k3Nkh5dnF4RStxTjhEQUppZm1DOTdMS2kzaDhqTXlFUjh1K0JjajMxNzIwOWhYMGNsZEwxNmoxc3hmTFVrcFZDMnI5TnFkQ2tjT0QxdUVyNVR1QnE1MGI3dG0vY21VcW5CdmNVWDRMek0yWGl1WXRPb0g0MGFyZExpTzRYbmViMW1lOXZKWVIrZ3g3S1o4WlBEUFlWaGFSUXFGTVNrb3pndUMvTVQ4ekVqUHR2dllNc1hBb0NDbUhRVXhLVGp1cHd6MEdFeFlHLzdLZXhwcjhEK2ppcWY2cnZzMWxWZ1VWSUI5RFl6L25ueWsxR2JLeEVSRVJIUjZXckNCeEs2SUp3STBDdGFuWHZUcjVtODFHdnRoS05kdFRqVjB3SUFLSTdMeE1WWjgwWjh2eVJOak96NzlEWVQ5blZVb3RyWUZsQWdvUkk4MTlBQWdQV05CMkNYUktSSHhPT0czT1VlaS92SmFlbnRRcHAyK08wY3hiR1orUFBjbTdDMy9SVGVxOXVGbzExMVB0OWpKTzR0dWtDMlRrYS8wVHI5WXJRSkFGWm56TVo1bWZMRk9nR0VyTGlxV2xBaVRoMkpsSWc0WkVRa0lETXlBUmtSQ2NpTlRrVk9kSXBQQlZBOWtRQS8zemtnVVJPTjFSbXpzRHBqRml5aURZYzZhN0JiVjQ3ZDdSVWV0eVlCd0o3MkNvaVE4T2lKZGREMTZnT2NBUkVSRVJIUnhEUGhBNG0yQUI4a1JFaW9NZWdBQUl1U0NuQmpubnd0QWduQWk1VmZCWFEvWDFVYjJqQS9NVC9vNHhwc3ZkalJWb2J2RnAyUFZla3pSL1FwOXU3MkN2enQrSWU0S0hNdWJwdHk5ckRYQ3dBV0prM0IxTGhNM0w5bkxicXNScC91WTdKYlVHVm85WHBOdGFFTk4rWXV4N0tVWXEvWFZmUTA0MFIzZzAvM0RhVlViUnorTXZjbTlJcFdtTzFXOUlwVzJFVVJkb2l3U3hJaUZXcGtSQ1lnWGgwMTdGajZJZlZQZ3VrWE02NUNUblFLNHRTUjBDcDhQL0hFVjNWR0hYNTM1RzFNaWtyQzhwU3BXSkpTaUZoVlpFQmphaFFxTEV5YWdvVkpVM0EzZ0hKOUl6NXUySTh2VzQ2NVhOZGhNZURSRSt1d3IyUDhidWNoSWlMcWQ5Mi9SdjRoR1JHRjF4djNqODhQVGdlYjhJRkVxNDhySkVSSWFESjFvczZvUTYxUmh4cGpHMm9OT3RTYjJtRVJiWmdWbjRNZlRiL1U2eWUxbTF1T2pmb1doSDdWd3p5UUQyWVJiYWcydEtIUzBJSjVpWGxJMWNiSlh2dCsvVzdFcWFPd09tUDJpRDZWL3JoaFA1NnIyQVFSRXQ2djN3TVJFbTZmY281UFkveXo5Rk9md3dqQWNZVG0veHg4emVzMWF5WXQ5Q2tVZWFWcWk4LzNEYVhXM202WVJTc3lJeElDR3NjUnFMVUZhVmJ1OXJTZmt0MldGS2hEbmRWNDVNUkg2TGFhME5yYmpRTWRWWGl5N0RQTVNzakJHYWxUc1RTNUNISHF3TUlKQVk1Q3JiM2lMby85VzhiSmNhbEVSRVMrT0IwZWJvZ21pdE1sUkp6d2djVFFGUkoyU1VTanVSTzFCaDFxalcybzdRc2c2bzN0c0VsMmoyUE1UOHpIUXlWcnZOYU5NTm90ZUxGeWMxRG43azJOVENEUmFUV2lxcWNGbFlZV1ZQWTQvcWszdGZkdE9BRnlvbEx3cDdrM0lrcXBjWHV2enRLREQrdjJ3aXhhOFc3dExsdzFlZkd3OCtnVnJYaXFmQ08rYUQ3cTB2NWgvVjYwVzNyd3ZlS0x2UDY2ZmR5d0gzdmFnM3NpeVZscDAzMEtJdzUxVm1QL0dEN3VjMzk3SlRMOTJQSXoyTW51Umhqc3ZjTmY2S2NOVFlkd1JmWWlwSS93MUJWdmpIWUxYcXZhaW84YTlybjFpWkJ3c0xNYUJ6dXI4VlRaQnN4TXlNR0sxS2xZbWxMazk4cUo4cDRtYkcvaktTdEVSRVJFUk1FMjRRT0pSbE1IWHEvKzJoaytOSmc2WUpmRUVZMFJyZEpDRUx4LzF2OUUyWHJadmVpam9kYllqaHBqRzJyNlZqNVU5clRnVkUvTHNDc05hb3h0K04vakgrQ1hNNjkyMjlQL1RQbEdtRVVyQU9EVjZxMllsVEFaUmJHWnNtUFZHWFg0Ni9FUFVHdlVlZXpmMWxxS05yTWVENVdzOFZqSG9kYW93d3RlUWh3SkV2UTI5KzBHQnB2M0Ird3RMY2NScjQ3Q3pYbG55b1loRnRHR1p5bzJlUjBuM1BaMVZQcFZnMlN3ZDJwM0JtazJudGtsRVcvVmJNZDl4UmNHUEpiSmJzR25qUWZ3VHUwdW4wNnBFU0hoVUdjMURuVlc0OTlsR3pBN0lRZkwwNlpoYVhJUlltU081UFhrbGNxeHVVcUdpSWlJaUdpOG0vQ0JoTjVteGhzMVh3YzB4cGJXRTJneGQrTm5NNjd3dUdmL3M2YUQyTlphNnRadUZlM09CL3hnc1lxT1ZSdzJ5WTd2NzMzZXJ6RU9kRlRocGNxdmNHditTbWZiOXJZeTdOU1ZPMS9iSlJHUGxuNk1SeGZjQnZXUUFwZ2lKTHhYdXh1dlZXK1RYVlhTcjFUZmdCL3Vld0UvbUhveDVpYm11WXovajlLUHZSWmM3TEdaY2N2MngwZjY3VUdDWTRYR0hsMEY3cDk2RWFiSFRYSzc1c1hLcjFBbkU2U01GU2U2NndNcTZMaXgrVEIyQjNuMWlTZGZOQi9GdFRuTC9Gb2xJUUVvN1c3QTUwMkhzYVgxQkhyOS9Ia1JJZUZBWnpVT2RGYmpLV0VENWlibTRjelU2VmljWElnSXBYeHRpeU5kdFRqUVdlM1hQWW1JaUlpSXlMc0pIMGdFUzZtK0FUL1ovekorUHVOS2wrTXZTL1VOZUs3aUM0L3ZlYnQySjk0ZTVVK28vZlZlM1c3TVNjekQzSVJjdFBaMjQ4bXl6OXl1YVRCMTRLMmE3Ymd4ZDZDUVo2V2hCWStmWEkrS25tYWY3OVZsTmVLM1IvNkx5eWN0eEkxNXk2RlZxUEZPN2M0UmplR1BSbk1uZm43d05WeVRzeFRYNXk1M3JnalpxU3ZET2cvYkFjWWFnNjBYOVVZZHNxT1NSL1MrL3NBb1ZQVXhSRWg0cDNZWDdpbnlmcnhxdnc2TEFjZTc2N0d2L1JUMnRKOGFVZjBRWDlna0VYdjZ4dFlvVkZpY1hJaXowcVpqWG1JK1ZFT0t0TDdNMVJGRVJFUkVSS09HZ1VRUXRmWjI0NmNIWDhVRDB5N0Z3cVFDMUJqYjhQc2piNGZzV01WZys4ZUpkZmpidkcvaXI4Yys4TGcxQWdEZXFkMkZGYW5URUsrT3dxdFZXN0doNlpDekhzVklmVkMvQnp2YVR1THFuQ1Y0czJhSC94TWZBUW5BV3pVN2NMaXpCaithZGlsMHZUMzR2eFByL0JycjQ0YjlMcXRJQmh1dGt5eU9kOWNQRzBoWUpUdDZyR1kwbURwd3JLc1dHNXNPb3lVSXg5Mk94S2JtSTdnKzl3eVhyVGwyU1VTenVjdFpLTGJTMElLeTdzYVF6czBpMnJDMTlRUzJ0cDVBakNvQ0sxS240dXkwR1pnYWw0VmR1bktVNnYwN1ljWGI2cWZoVmcwUkVSRVJFVTBVZ2lSSi9qNC9oczJWVy80VzdpbDRKUUM0Sm1jcE5qWWREbW5kaU5FUXJkUU9XL1F3SXlJQlhWWWpUSFpMaUdZMU9xSlZXZ0REMTZBWVN4UzZtY3FsQUFBZ0FFbEVRVlFRb0JBVWNGVFVBUHAvbkNYMC8rL1lNU3MrQi9HYUtMVDFka1BYMndOZHJ4N2ltSnJoZ015SUJOZ2swZWRUZUdqQXUyZitPTnhUSUNJaVAxejNyM2s4WllOb0hEbGRmbWE1UW1JVTlIL3FmanJ3NVFTR0puTm5DR1l5K3NaVEVORlBoQVJ4bkh6aWZyaXJKdHhUOEZuamFmSjdtb2lJaUlob0xGTU1md2tSRVJFUkVSRVJVWEF4a0NBaUlpSWlJaUtpa0dNZ1FVUkVSRVJFUkVRaHgwQ0NpSWlJaUlpSWlFS09nUVFSRVJFUkVSRVJoUndEQ1NJaUlpSWlJaUlLT1FZU1JFUkVSRVJFUkJSeURDU0lpSWlJaUlpSUtPUVlTQkFSRVJFUkVSRlJ5REdRSUNJaUlpSWlJcUtRWXlCQlJFUkVSRVJFUkNISFFJS0lpSWlJaUlpSVFvNkJCQkVSRVJFUkVSR0ZIQU1KSWlJaUlpSWlJZ281QmhKRVJFUkVSRVJFRkhJTUpJaUlpSWlJaUlnbzVCaElFQkVSRVJFUkVWSElNWkFnSWlJaUlpSWlvcEJqSUVGRVJFUkVSRVJFSWNkQWdvaUlpSWlJaUloQ2pvRUVFUkVSRVJFUkVZVWNBd2tpSWlJaUlpSWlDamtHRWtSRVJFUkVSRVFVY3VNeWtDaUt6UXozRklpSWFBaisyVXhFUkVSRUl6RXVBNG44NkxSd1Q0R0lpSWJnbjgxRVJFUkVOQkxqTXBBNEwzTVdGQkRDUFEwaUl1cWpnSUFMTXVlRWV4cEVSRVJFTkk2TXkwQ2lNQ1lEcXpObWgzc2FSRVRVNStLc2VaZ1N3eFVTUkVSRVJPUzdjUmxJQU1CTmVTc1FxNG9NOXpTSWlDYThKRTBNYnNvN005elRJQ0lpSXFKeFp0d0dFbkhxU0R5eDZBNHNTUzRNOTFTSWlDYXNoVWtGK09lQzJ4R2hWSWQ3S2tSRVJFUTB6cWpDUFlGQXhLZ2k4Tk9TSy9CRjgxSHM2NmhFdGFFVnRVWmR1S2RGUkhSYW14eVZqSnpvRk14UHpNZXE5Sm5obmc0UkVSRVJqVlBqT3BEb2QwNzZESnlUUGlQYzB5Q2lJRE5adS9IK3NiK2l0RzM3b0ZZSmdpQkFrb0p4QndtUUJQVFh5QlVnWUVuT1ZUaTM0QTZvRk5wZzNJQ0lpSWlJaUdTTTJ5MGJSSFQ2aTFUSDRmbzVmOEMxczM2RktIVmNYMnRmR0NGSkVBSStiRWVBb0hDTUJRQVNKT3lvZVJ1UGI3OGR0VjFIQWgyY2lJaUlpSWk4WUNCQlJHTmVTZHBLM0x0c0xhYW1MQnRvRkFSSWtnUU1MSER3aXlRNXhuS3NsbkMwZFpxYjhaODkzOGNucGYrQ1Rld05ZSFFpSWlJaUlwTERRSUtJeG9Vb2RZSnp0VVMwT3FHdlZYRGtDRUhadjlHM1dnSURZKzJxZXcrUGI3OGRWUjBIZ2pBK0VSSFIyTk5pcU1UeGxpMEFnSFpUZlpoblEwUVRqU0FGNTIveVJFUWhZN2JwOFVucDR6alV0R0ZRcXdRQkFpU2hyeTZFdndScFVDWXhNTTZDU1pmZ3ZNTHZRS3VLOW45c0lpS2lNRFBiOURqUnNnM0hXamJqVlBzKzJDVWJBT0RZc1hiTW5wbU9CODk2RDJwbFJKaG5TVVREdWU1ZjgvREcvZnZEUFkyQW5SWkZMWWxvWW9sUXhlTEtHVC9GN016VitPRFkvNks3dHcyQTRNZ1JSRUFRSkVqK2J1VG9Dek1Fb1gvbGhlUDEzdnAxT05HeURXdEtmb0tpbEtYQitEYUlpSWhDYW0vOWgxaC84a2xZWmJZajJrVTdSTmhEUENzaW1zaTRaWU9JeHEyQ3BJVzRiOWtMV0pSOStVQ2owQmRNU0hDc2R2Q1RvenhGWDIySnZpVVRCbXNuWGozNGM3eDUrRGN3V0RvQ21Ea1JFVkhvbUcwOWVPUFFyL0RSaVVmZHdvalU2RnhNUzEwQkFMaHg3aCtoVlhJbElCR0ZEbGRJRU5HNHBsWkc0T0twMzhmc2pQUHd6dEdIMFdGcWhMUFNwUmhZeFV0SERDRkFnTlJYUU5NeDJQR1dMYWhzMzRmemkrN0d2S3lMQS84bWlJaUlSb25WYnNaenUrOUhtN0hHMmFaUlJ1TE12SnV3TE9jYUtCVnFBTUE3bXo5QVlmTGljRTJUaUNZb3JwQWdvdE5DZG53SjdsMjZGc3R6cjRmUS8wZGIvd0lIQkhnU0I0UkJmMW82QmpUYkRQamcrQ05ZdS9jSGZTRUlFUkhSMlBQbTRkKzRoQkZ6TXkvQTk4NTRDU3Z5Ym5DR0VVUkU0Y0pBZ29oT0cwcUZHcXNMdjQyN0ZqK0p0T2g4UjJOZkVqRlFEY0pQemtLWnJxUFVkQjdHRXp0dXg3YnExeUJKWWlCM0lDSWlDcXB0MWEralhMZmIrZnJjZ2p1eHB1UkJSR3NTd3pncklxSUJEQ1NJNkxTVEVWdUl1NWM4alZVRjM0SlNHUGoweDFGYnd1OXlsKzc2VmwvWVJDczJsaitMZisrOEMwMzY4bUNOVGtSRTVMZFQ3WHV4c2Z3WjUrdHpDKzdFaXJ3YndqZ2pJaUozRENTSTZMUWtDQXFjbVhjVHZydjBXV1RGRmcvdTZDdFlHWVI3S09Db2Z0bW54VkNKcDNmZGd3M2xUOEVtVThHY2lJaG90Smx0ZXJ4MStIZk8xd3dqaUdpc1lpQkJSS2UxcEtoc2ZIdnhFN2lvK0Q2b0ZYM25xZ3ZPeFEwWS9OVklPVTRGSGJRbkJJQUVFVjlYdjRuSHR0K09xbzREZm85TlJFVGtyeTlQdlFDenJRY0FVSlM4bUdFRUVZMVpEQ1NJYUFJUXNIanlsYmp2ak9lUmx6alh0VXNLemdhT29hc2x1c3pOZUdIZkEzai8yRjlodHVtRGNnOGlJcUxodEp2cXNhdjJmZWZyQzZmZUY4YlpFQkY1eDBDQ2lDYU1PRzBxYnAzL0NOYVVQSWdJVll5ak1VZ0ZKZnBYU3ppR0d3Z21EalN1eDJQYmI4ZXhsczNCdVJFUkVaRVg2MDc4QXhJY1JaWVhUcm9NU1pHVHdqd2pJaUo1RENTSWFNS1ptM2tCN2x2MlBJcVNsd3pwNlQ4ak5JQnRIQUFFQ0k2RW9tOFlnNlVEYngzK0hWNDk4RC9vc2VqOEhwdUlpTWliTXQxT25HcmZDd0JRS1RRNHQvRE9NTStJaU1nN0JoSkVOQ0ZGYXhKeDQ5eUhjZDNzM3lKV205TFgycmRjUWhRZ0JGSmJBbkRVbGhEZ1VxS2lUTGNUajMxOUcvYlVmNGhBYWxjUUVSRjVzcVh5RmVmWEN5WmRNckFha0lob2pHSWdRVVFUMnJUVUZiaHYyVm9zenI0Qy9Sc3VIRVV2ZzdTWFF5SEJFVDQ0QW9oZXV4SHJUanlLNTNiZmozWmpYWER1UVVSRUU1N09XSWZhcnFNQUFJV2dZQ0ZMSWhvWEdFZ1EwWVNuVVViaG9xbjM0ODVGanlNdE90Lzlna0N5Q1VrQStxT09RVVV2NjdxUDQ0a2RkK0tyeXBjaFNyWUFia0JFUkFUc3ExL24vSHAyeG5tSTBTU0hjVFpFUkw1aElFRkUxQ2NyYmlydVh2STB6aTI0RXlxRlpxQ2p2N1JFUU5zNEJFQUJDTUpBYlFtN1pNVVhwOWJpeVIzZlJrTjNhUUF6SnlLaWlVeVViRGpRK0tuejlhTHN5OE00R3lJaTN6R1FJQ0lhUk9oYjV2cmRwZjl4T3lKVWtnUkFDbURCaENSQWtnUUlRd1pvTTliZzJkMzNZdjNKSjJDMW0vMGRuWWlJSnFqUzF1MHdXcnNCQUltUm1jaUtteGJtR1JFUitZYUJCQkdSQjRtUm1iaDEvaU80YXNiUEVLbU9jelE2ZGwvMG5hVGh2LzUxRm9PUENKVWdZVWZ0MjNoOCsrMm9hTjhUd09oRVJEVFJIRzMrd3ZuMW5Nenp3emdUSXFLUllTQkJST1RGckl6VitONFpMN3I5QlU5eS9aZGZuTzhjVkZ1aXE3Y0ZMKzkvQ0c4ZitRTU1sZzYveHlZaW9vbEJra1NVNndhQzdOa1o1NFZ4TmtSRUk4TkFndjYvdmZzT2o2dTgxNzEvcjVGR3ZWcTJMTm15YkZteUxSdFhjTGVCVUlORENZZUVtRzdBRURiRmJFZ0l4Snh6M2hOQ0RyekVtMERBOUJZSXpTa1FZbXE4M1lnTGJoZ0Q3cjJxMkNwVzcrdjhNZEpveHRMSUdzMW9sbWIwL1Z3WDhNeDYxbnJXYnlCeHVmMFVBS2NSRlI2dkswYzlwRGxuUHFuazZQVFdEdWVoSEw2Y3lXRklodUUyVzBLU3ZpOVlyb1ZyYjlibVk1OTJlV1FBUU9nN2RQSjcxVFpXU3BKU1k3UGNmNTRDZ0I2T1FBSUFPbWxJOG5qZE8vMXRuVDNrZXBlcmpqakNsSytiWGtxR1liaE51S2hwcU5BL3R6K3BQMjI2bnlOQ0FRRHQybjFpbmJPZGt6TEp3a29Bd0hzRUVnRGdwZk96YjlYZFUxL1hnUGpoYnRkYmRvUG82bXdKMDNWekNwZGc0bURwdDNyK3E5dTBjdjliYWpUcnV6ZzZBQ0FVN1Q3eGxiT2RuVExSd2tvQXdIc0VFZ0RRQlgxakIrdjJ5Uy9vUnlQdVZVUllWUE5WeDY2WHBtbktsNzBsV29aeURUWWF6WHF0MlBlbVh2anFOaDBxL2M2M3NRRUFJYUc4OW9RS0t3OUlrc0lNdXdZbmpiVzRJZ0R3RG9FRUFQaGdVc2FQTlcvNld4clpiMmJyUmFQbE9BNWZ6Z2hWdTh0QWlxcU82STFOOStuakhYOVFiVU5sMXdjSEFBUzlQVVhybmUyc1BoTVVack5iV0EwQWVJOUFBZ0I4RkJlUm9wK05mVVRYamZ1L1NvanMyOXB4eXA0UVhXRzI3cHdwMThFMkhmMUV6NjZkbzYwRkszeDdBUUFnYUIwK3VjM1p6a29lYjJFbEFOQTFCQklBNENmRCtrN1ZQZFBmMUl6QjE4aG1oSjNTNjl0c2lmYUNqY3E2RXYzdCswZjE5dVlIVlZaNzNJZkJBUURCNkloTElERXdjYVNGbFFCQTF4QklBSUFmMlcxUnVqRG5kdDAxOWJWVDF2STJ6NVl3cGE1UG16RGMvdEZpYi9FbUxWeHpzNzQ2OURlWmF1cmkyQUNBWUZMWFdLWGpsUWNsU1lZTURVekl0YmdpQVBBZWdRUUFkSU9VbUVHNitheW5kTlVaOHhVWGtkemEwWklwR0YwL2pjTTUyY0psNzh6NnBocDlzZnNGdmJ6dVA1UmZ2cWZMZFFNQWdzT3hzbDNPZHYvNGJJWGJJaXlzQmdDNmhrQUNBTHJSbUxRTGRjLzBOelU1NDBvWnpoOXlEWm5tcWR0VmVzZDBET1A0eTJ3ZEtiOWlyMTVlZjZmK3RmdEZOVFRWK3ZBR0FFQlBsbCsrMTlrKzlSaHFBQWdXQkJJQTBNMGl3MkkxYThRODNUSGxKUTlUYWszSHdSeGRaWFBmODlKVWs5WWUrcXNXcnIxRmU0czMrakF3QUtDbktxaG9EU1JTNDdJc3JBUUF1bzVBQWdBQ3BIL2NVTjAyYWFFdXovMkZvc1BqWFhvTW1VMm1jOEtEMTFwbVc1d3lXK0prVFlIZTN2eVEvdmI5bzZxb0svYWxkQUJBRDVQdkVrajBqeHRxWVNVQTBIVUVFZ0FRVUliT0hIaXA1azEvU3hNR3pISzViTGh1Q2VIRDhHMGpqYTBGSzdSd3pSeXRQL3dobTE0Q1FJZzRYbkhRMlU2THo3R3dFZ0RvT2dJSkFMQkF0RDFCVjR4OFFMZE5lazc5WWdlN2Q1cHl6SFF3ZklnbkROTXhSdk1RdFkxVittelhRcjIwN2c3bGxlL3UrcmdBQU11VlZ1ZXAwYXlYSk1WR0pDc3FQTTdpaWdDZ2F3Z2tBTUJDQXhOeWRlZVVWM1hKOExzVUdSYmp1R2pJTWRPaHlZZU5KVXpETWNZcFF4UlU3Tk1yNisvVXB6dWZVVzFqWmRmSEJ3Qlk1a1RWWVdlN2I4d2dDeXNCQU44UVNBQ0F4UXpEcGltRGZxSjdwcitwMGYzUGMrbG8vcWZwd3hHaGtzdE1DN1A1NzZZMkhQbElDOWZNMGZjRnkzd1pHUUJnZ1NMWFFDS1dRQUpBOENLUUFJQWVJaTZpajM0eStuL3Axb2wvZFA4VEw4Tm8zcXV5aTd0TW1LNXhSdXZ6RlhVbCt2djMvMWQvMm5TL1NxcVBkYkZxQUVDZ25haHNEU1JTbUNFQklJZ1JTQUJBRHpNb2NiVHVtdnE2Wm8yWXA2andXTWRGdy9tM3JwL0cwZnlrNDRqUTFtRGlZT20zZW03dHJWcXg3MDAxTnRYN1VEa0FJQkNLWFVKa2xtd0FDR1lFRWdEUUF4bUdUWk16cnRTOTA5L1dtUU4rMUJJalNHbytqY00wMnp0UW8xTWNSNFFhY3AxeDBXaldhK1grdDdSdzdSenRMOW5zYy8wQWdPNVRXcDNuYlBlSkdXaGhKUURnR3dJSkFPakJvdTBKdW56a0wzWEhsSmVVSGorc3RjTnRHVWRYR1M1QmgwTnBUWUhlK3ZvQi9mMzczNm1pcnRpSHNRRUEzYVdrT3QvWjdoTk5JQUVnZUJGSUFFQVE2QitYclo5UGZrSC80NHhmS3k0aTJhWEhmYWFEdDFxZU10dytTZDhYTE5mQ05YTzA0Y2cvWktxcFMyTURBUHl2ckxiUStlTnlYRVFmR1FhL25BY1F2UGdSREFDQ2hxR3hhUmZwM3VsdmEzcm16MlF6d3B6WEpVTXk1ZHN5anVZeFdqN1ZObGJwMDUzUDZxVjFkeWl2ZkxldnhRTUEvTUIxZGtSU2RKcUZsUUNBN3dna0FDREkyTU9pZE5Hd08zVDMxTmVWbFR5aHRjTm8zcXZTbDJOQ1hUYlBiRkZRc1UrdnJMOVRuK3g0V2pVTkZWMGRHUURnQnlkckNwenRwQ2dDQ1FEQkxkenFBZ0FBWGRNbkprTTNuZmxmMm5saWpUN2YrWnhLYTVyLzFLeGxmd21qZFVHSHQxcWZjd3hreXRUR280dTFyWENsTHN5NVhSTUd6RkpYei9vQUFIVGR5WnBDWnpzeEt0V3ZZODkrZHNMcGJ3SUFQekpNMC9SbFJ6UUFRQS9RMkZTdjFRY1hhZFdCZDFYZlZPdmU2VGpuVXpKOVdNOXh5cVBwOGNOMCtjaGZ1bSswQ1FEb2RoL3ZlRXFiam40c1NmclJpSG1hbEhHbHhSVUJRTmV4WkFNQVFrQ1l6YTV6c203UVBkUGYxQm1wNTdwM051OTU2ZHN5anBhQkhQTEtkK3VWOVhmcTR4MVBxYnErcktzakF3QzhWT1l5UXlMQnp6TWtBQ0RRQ0NRQUlJUWtSUGJUVDhmOGY3cDE0aC9WUDI2b1M0L1J2RitsUDVLSmxzVWNwallkL1ZqUHJwMmpyNDkrSXQrT0lBVUFkTWJKbXVQT2RtSmtQd3NyQVFEZkVVZ0FRQWdhbERoYS96SGxaVjA1NmtIRlI2UzBkaGpPblM5OWZFUHI4OVgxWlZxODR3OTZlZjJkT2xxMnc4ZHhBUUFkT2VrMlE0SkFBa0J3STVBQWdKQmxhRno2RHpWdnhsczZOK3RHMlcyUnp1dk9ZMExWbFFrVHJrKzVMK040ZGNQZFdyejlTWlp4QUVBM2FESWJWZHRZS1VteUdUYkYySk1zcmdnQWZNT21sZ0RRUzVUVkh0ZlNQYS9wMi93bDdoMm1aTmlhSjA1MGdTRTVUL1ZvRVIwZXJ3dHk1dXFzZ1plSjB6aEMxNjdqWDJsYjRVcmxWK3hSdEQxQkIwcStzYm9rd0dkRGtzZXB1cjVjYVhFNU9pUHRQQTFMbVd4MVNVN0YxVWYxN0pxYkpFbkowZW02ZC9yYkZsY0VBTDRoa0FDQVhpYXZmSmMrMjdsUWgwOXVkZTh3VFJrMm80dkJoTmw4R29kNytKQWVQMHlYNXQ2bmdRbTVYUzBYUGRUaTdVK3EwV3pRa09UeFNvdkxVVnA4dHRVbEFYNlRYNzVYK1JWN3RLL29hMFdFUitteTNQdXRMa21TZEtqME83Mng2VDVKMHFERU0zVHJ4R2NzcmdnQWZFTWdBUUM5MUxiQ2xWcXkrMldWMXVTMzZUUFV4VjBtMnBzdUlXbkNnRm02S09mbmlyWW5kR1ZVOURCLysrNVJaU2FOMWVSQlA3YTZGS0RiclR2MGdZNlc3ZEJWb3grMnVoUnRLMXlwdjM3M1cwblN5SDR6OWJPeGoxaGNFUUQ0aGowa0FLQ1hHcFY2cnU2WjlpZGRtSE83SXNOaTNQck01aGtQWGkrMk1DWEprR0dZYm9uRzVtT2Y2WmsxTjJqZDRiK3J5V3owc1hKWWFmSDJKNVdaTklZd0FyM0dsTXlyTkNBaFY1L3NlTnJxVWxSZVcrUnN4MFgyc2JBU0FQQVBBZ2tBNk1YQ2JIYk5HSHlON3AzeHRpWU92RnlHODZjRnc3SHZwZWs0TU5UYllNSTBEUmsydVcxTVVkTlFxYzkzUGEvbjF0NmkvY1ZmKytzcklJQjJIZjlLVFdhakpnKzYwdXBTZ0lDYW1ubVZhaHVydE9mRWVrdnJxS2d0ZHJiaklnZ2tBQVEvQWdrQWdHTHNpYm8wOXo3ZE5lMDFaU1ZQYU8wd0pGT0d6QzRjRldvMjd5bmgyRmFpOWRuaTZxTjZhL092OU42Vy82V1M2angvbEk4QTJWYTRVb09UeDFsZEJtQ0pyT1FKMmxxNDB0SWF5dXRjWmtnUVNBQUlBUVFTQUFDbnZqR1p1dW5NLzlJTkU1NVFXcHpMSm9WR3kxR2g1cW43VnA2V1k1YUY0WmhsNFRKall0ZUp0WHB1N2MzNjd6MHZxNzZ4eGgvbG81dmxWK3hSV2x5TzFXVUFsa2lMejFGKytSNUxhNmlzSzNHMll5T1RMYXdFQVB5RFFBSUEwRVoybjRtNlk4cEx1dXFNK1VxSzZ0L2FZVFNmd21GNnQ4RkV5L3dLdzVsbU9JS0pSck5CcXc4dTBoL1gzS0J2am4ydUxtNmxpUUNKdHNkem1nWjZyZlQ0WVlxeXgxbGFRMlZkcWJNZGEwK3lzQklBOEE4Q0NRQ0FCNGJHcEYyb2U2YS9xUjhPdTh2OWhBekRrSnJrMlBqU3kyREMrYnpMYkluS3VoSjl0SDJCWGx6M2N4MHQyKzZQNHRFTkRwUnNzYm9Fd0ZJSFNyNng5UDFWZFNlZDdkZ0laa2dBQ0g0RUVnQ0FEb1VaZGszTi9JbnVtL0dPemg1eW5leTJTRWRIeXlxT2xtRENtMEZiOXBjNDVYSkJ4VDY5dXVFZWZiRDFNVlc0ckpVR0FManZJUkVid1F3SkFNRXYzT29DQUFEQklTSXNSdWRuejlXVVFWZHAyZDdYdGZuWTV6TFY1RXdpSEp0WU9qNTJkdUZGOHlPTysxcytTUG91ZjZsMkZLN1cyVm5YYW5ybWJJWFo3UDc5TWdBUVpPb2JhNXpISnR1TU1FV0VSZnQxL05uUFRqajlUUUI2bEVYek5sdGRnczhJSkFBQVhvbU5TTmJsSTMrcDZZTm5hOG51bDdUenhCcEhSMHN3SWU5RENVa3liSkxaMUxvR3BMNnBSc3YydnFHdmozNnFpNGZkcVpHcFovdnhXd0JBY0ttc2I5MC9JajZ5YjdlOEl4Uitjd1AwRnFFU0lySmtBd0RRSlNreEdicG0zS082YmRKQ0RVeklkZXR6ekhnd1cxWjFkSXFuWTBKTGF3cjBsKzkrbzFjMzNHMzVEdmNBWUpVcXR3MHRFeTJzQkFEOGgwQUNBT0NUZ1FramRkdWs1M1ROMk4rcWIweG1hNGRoT0U3WE1Gdk8yT2djVDhlRUhpM2JvWmZXMzZFUHR6NnU4dG9UL2lvZkFJSkNWWDJac3gzRC9oRUFRZ1JMTmdBQWZqR2kzd3dON3p0TjMrWXYwWXA5YjZtMEp0L1JZYmhzTXRISkl6bWNNWVN0K1RuVGNFNjErRGIvdjdXdGNLV21aVjZ0bVVPdVZVUllqRCsvQmdEMFNGWDFyU2RzUk52akxhd0VBUHlIR1JJQUFMOHhESnZHcGY5UTg2YS9xVXR6NzNOZjUrek4rYUF0VE1laUQ2TWxtR2lPS2hxYTZ2WHZBKy9xbWRVM2F0UFJ4VExOSm4rVUR3QTlWblY5dWJNZDQzb01Nd0FFTVFJSkFJRGYyWXh3VFJ4NHVmNXordHY2NGJDN0ZOUGVlbWZUdTJVY2p2MGxETGZuS3V0TDlmR09wL1hDdXR1MHUyaWRIeW9IZ0o2cDJtWEpSalNCQklBUVFTQUJBT2cyWVRhN3BtYitSUGZOZkZjWFpNOVZWSGhjYTZmTFVnNmprM3RNdEFRVGt1a1dUQnl2UEtoM3YzbFlmOXAwdndvcjkvdnZDd0JBRDFGRklBRWdCQkZJQUFDNm5kMFdwWmxEcnROOU05L1ZPVmszS0NJc3VyWFRNR1RLOENxWWtKcG5TMGh1d2NUQjBtLzE0bGUzNjZOdHYxZGxYWW4vdmdBQVdNeDF5VVowT0h0SUFBZ05CQklBZ0lDSkRJdlZlVU52MFgwejN0WDB6SjhwM0JiUjJ0bDhLa2RuTXdubmJZYjdGVk9tdnNuN1FuOWNmYjFXN0h0VDlZMDFmcWtkQUt4VTdiS3BKWHRJQUFnVkJCSUFnSUNMdGlmb29tRjM2TDRaNzJweXhwVUtNMW9PZldvNVRjUDA0cVJRby9YdkxyTWw2cHRxdFhML1czcG16WTNhZk94VG1XTGpTd0RCcTdxaHd0bG15UWFBVUVFZ0FRQ3dUR3hFc21hTm1LZDUwOS9TaEFHelpETmFmbHBxRGlaTTU2ZlRNbVUwYjN3cHQyQ2lvcTVZLzl6K3BGNzQ2amJ0UExIR3o5OEFBQUtqcXE1MWhrU1VQYTZET3dFZ2VCQklBQUFzbHhqVlgxZU1mRUR6cHIybE13ZjhTRFlqek5IaHVrMUVKL2VZNkdqankvZTMvRys5dXVGdUhTemQ0dmZ2QUFEZHllMlVEZmFRQUJBaUNDUUFBRDFHVW5TNkxoLzVTLzNuakhjMEtlUEhDcmZaSFIyR1dqZS83TFRtalM5ZFpscEkwdEd5SGZyVHBsL283YzBQS3I5OGp4K3JCNER1WXFxMnNjcjVLZHBPSUFFZ05CQklBQUI2bklUSWZ2clJpSHQxMzR6M05DM3phdGx0VVI3dTdIakdSTXNtbVlZaEdZYnBkdi9lNGsxNmFmMGQrdXQzdjFWUjFSRi9sUTRBZmxkWlYrcHNPL2FQOENhY0JZQ2VpMEFDQU5CanhVWWs2K0poLzZIN1o3Nm5zNGRjcDhpd21GUHVNSnlCZ3d6UDRZUmp4VWZ6aklsVGp2TFlWcmhTejYyOVJZdTNQNm55MmhQZDhDMEF3RGRWTGlkc3NGd0RRQ2doa0FBQTlIalI5Z1NkbnoxWDk4OThYK2NOdmRuOUYrUkd5eDRUaGs2M3FNT3h2NFNhZzRuV2t6eE1OZW5yWTUvcW1UVTM2Ris3WDNSYnF3MEFWcXZpeUU4QUlZcEFBZ0FRTkNMRFkzVk8xbzI2ZitiN3VqRG5kc1hhazl6NkhkdGVPa0tKMHdjVFJ2TXlqbFlOVGZWYWUraXYrdVBxNi9YbC9qK3J2ckhHNzk4QkFMelZkc2tHQUlRR0Fna0FRTkN4aDBWcHh1QnJkTi9NOTNUSjhMc1VIOW5YcGRkeEZvY3BzODN5akZPNXphZHdPWkdqdHJGS3kvZjlTVSt2dmxhckQ3NnYraWFDQ1FEV2NUM3lNeVlpMGNKS0FNQy9DQ1FBQUVFcjNCYWhLWU4rb3Z0bXZLTWZqL3lWK3NVT2R1azFYS1pKZE9KOERzUDFqRkdIcXZveS9mZWVWL1QwcXV1MDV1QWlnb2tRVUZkWDUvVXpwYVdscDc4SjZFYVY5YTMvR3p4MVpoZ0FCTE53cXdzQUFNQlhOaU5jNHdkY292RURMdEdlb3ZWYWMvQXYybCt5dWJuWEVUUTRKa3VZanYwajFNRzhpWGFPQ3EycVA2a2xlMTdXNm9PTE5HUHdOWm8wNklvT1R2NUFUOVRZMktqMzMzOWZpeGN2MXJQUFBxdCsvZnAxNmpuVE5EVi8vbnpaYkRiZGR0dHRtakJoZ2xmdkxTa3AwZC8vL3ZkMisxSlRVM1hGRlZkNE5SNTZKOWNsR3pFUkxOa0FFRG9JSkFBQUlTVW5aYkp5VWlhcnNHS2ZWaDE4WDFzTGxxdkpiSEowR2taenptREtrQ0hUTUNXem5ia1R6V0dFSTVkbzNnbFRMY0hFUzFwOThIMkNpU0J5Nk5BaFBmSEVFOXExYTVjazZaRkhIdEZUVHowbHU5MSsybWVYTGwycVBYdjJTSkllZlBCQlRaZ3dRWFBuenRXSUVTTTY5ZTdTMGxJdFdyU28zYjdjM0Z3Q0NYUktaVjJKc3gxalo4a0dnTkJCSUFFQUNFbXBjVU4xMVJrUDY2S2NuK3VyUTMvWHBxTWZxN2F4cXJtM09aaG9Vdk54b2UwdjZIRDBHRzZoaE5RYVRLdzV1RWd6aHN6V3hBeUNDVzhVRlJYcDVaZGY3cGF4SjA2Y3FJc3V1a2lTWTNiRGh4OStxRmRmZlZYMTlmWE9lM2J1M0ttRkN4ZnEvdnZ2NzNDc3VybzZ2ZkhHRzI3WE5tL2VySHZ1dVVjelo4N1ViYmZkcG9FREIvci9TL1JnaHc0ZDBzYU5HLzB5MXRTcFV6Vmd3QUMzYTE5ODhZVk9uUERQOGJzLytNRVBRdWEvVDBWdHNiTWRHNUZzWVNVQTRGOEVFZ0NBa0JZZjJWY1hEYnRENXd5OVFWOGYvVVJmSGZwQVpiWEhIWjB0KzBZMGI0QnBHRzEzbTNCTWxqQWt3NVJoR2pKTjAvbGNaWDJwL3JYN0phMCtzRWd6aGx5alNSbFhLTndXR2FpdkZyUXFLeXUxYk5teWJoazdMaTdPR1VnY08zYXNUUmpSNHROUFAxVnVicTVtelpybGNheEZpeGFwc0xDdzNiNnZ2dnBLTjk1NG8zK0s5dUQ2NjY5WFdWbmdqcUMxMiszNjRJTVBPcnhuMTY1ZGV1R0ZGL3p5dnY3OSs3Y0pKRDcrK0dQdDJMSERMK05uWjJlSFRDQlJYbGZrYkJOSUFBZ2xCQklBZ0Y0aE1peFcwekovcGltRGZxS3RCU3UwNXRCZmxGKytwN25Yc1c5RXk3WVJodUcydDZXRDZaaFZZVFR2TWVIYTd3Z21YbXplWTJJMndVUVBNWERnUU4xKysrMTYvdm5uMisxZnVIQ2hjbk56bFpXVjFhYnYrUEhqSHBkYVNOTE5OOStzb1VPSCtxM1c5bFJYVjZ1bUpuQWJxVFkyTmdic1hmRE95Wm9DWnp1T1FBSkFDT0dVRFFCQXIySXp3alFtN1FMZE1ma2wzWHpXVXhxVmVvNXNodnRQaDJiTGNhR215eVNLbHI2V2ZzUFVxVnRqVnRhVjZGKzdYOVJUcTY3VmwvdmZWbTFEWlRkK0UzVEdsVmRlcVlrVEo3YmJWMWRYcDkvKzlyZXFycTV1MC9mODg4K3J0cmEyM2VkR2p4NnRxNisrMnE5MUFwN1VOVmExN29NaktUNHl4Y0pxQU1DL0NDUUFBTDNXNEtTeHVuck0vOUY5TTk3VDJVT3VQMld6dU9hWkVNN2ZCNXl5bU1NMDVOaGh3dEhuR2s1VTFaL1U4bjF2NkErcmZxWi83WDVCRlhYRmdqVU13OUFERHp5Z21KaVlkdnVQSERtaXA1OSsydTNhK3ZYcnRXclZxbmJ2ajQ2TzFrTVBQU1NialY5Q0lUREthbzQ3MjVGaHNiSVpUSEFHRURyNDJSUUEwT3ZGUi9iVitkbTM2aGRuTDlLVm94N1NnUGpocloxR2E4TTAyODZhY080eDBSSk91S3pscUd1czBkcERmOU5UcTY3UlI5dCtyK0xxbzkzOFRZS0R6V1pUVkZTVTIxOFJFUkdkdmpjcUtxcFRKMlMwU0VsSjBkeTVjejMyMTlUVXFLNnV6dGwrOXRsblBkNTcxMTEzS1MwdHJkUHZCbngxc3FaMUh4Tm1Sd0FJTlVTc0FBQTBDelBzR3BkK3NjYWxYNnlqWmR1MTd0QUgybGI0cFJyTkJzY056VW1FMmFUbW9LTDUrTkRtNTgyV2V3eEpUYTNKUlpQWnFHL3l2dEEzZVY4b3Q5OE1uVDNrZWcxSTZOeXhrYUVvSXlORGl4Y3ZkcnUyYTljdTNYMzMzVzN1SFR0MnJCWXNXTkRtK29ZTkcvVHd3dzkzK3AyWFgzNjVsaTVkcW0zYnRqbXZ4Y2JHNnU2NzczWnVnaWxKcjczMm12THo4OXNkWTlxMGFicmtra3M2L1U3NFYxUlUyNU5zR3FQa3ZSTUFBQi9OU1VSQlZCc2IyOTIwTkpRUVNBQUlaUVFTQUFDMFkyRENTRjAxK245cVZ2MDhmWlAzaGI0KytxbE9WQjF5ZExyT21wRFVzcHpEdWFqRHNmdWw0NXJwUHFWaXgvSFYybkY4dFFZbmpkWFV6SjhvdDk4TTF3RjdyWWFHaG5hdmg0ZDMvWmNxcjczMm10cytFUEh4OFc3OVo1NTVwbmJ2M3EzZHUzYzdhemcxS0hFVkZSWGx0a0htckZtejJ0MFFNeERTMHRMYWZKL09xS2lvVUY1ZVhqZFVKRDMyMkdPYU5HbVMyN1V2di94U2p6NzZxTTlqcDZlbjY2MjMzbXB6ZmZueTVYcnNzY2Q4SHI4bks2bHUvZStWRU5uWHdrb0F3UDhJSkFBQTZFQzBQVUhUTXEvV3RNeXJkZVRrVm0wNitvbTJGcXhVZlpQcjZRZk53WVF6ZkRCYnI3bnRpdW00TGtrSFM3L1Z3ZEp2bFJ5ZHJxbURmcUx4QXk1UlJGaDBZTDVVRCtRcGtBZ0xDK3Z5bUlzWEwxWmxwZWVOUmYvOTczOTdOZDd5NWN2ZFBvOGJOODRaU015ZlAxOFZGUlZ0bnZHME1hWWtIVGh3UVBQbXpXdHpmZEtrU2JycHBwczZyT1hXVzIvVmVlZWQxNW15M2F4ZXZWcS8rYzF2dkg0TzFpbXVQdVpzSjBTbFdsZ0pBUGdmZ1FRQUFKMlVrWGlHTWhMUDBLd1I4L1JkL2xKOWZleFRIU3ZiMlhxRE0zd3duSDgvOWZSUWw4TkZKVG4rOVBPelhRdTFiTzhiT212Z3BacVNlWlVTSXZ0MTM1Zm9vVHhOdS9kbGhrUWc3ZHk1VStYbDVWNDlVMU5Ub3gwN2RyUzVQbURBQUgrVmhSQlE0aEpJSkViMXZoOGJBSVMyNFBoWkhnQ0FIaVFpTEZwbkRieE1adzI4VElVVis3VHA2Q2Y2TnYrL1ZkUGcvaWZrTGFlSE9vNElOZVFhVkRpNldtZE0xRFpXYXMyaHYyanRvYjlwZU4rcG1waHh1WEpTSmltVWxuUGs1K2RyL3Z6NTdmYlYxTlMwZS8zcnI3L1dMYmZjMHVuN2x5NWRxcSsvL2xxU1ZGVlYxY1ZLZ1o2anVLcDFNOXlrNkhRTEt3RUEveU9RQUFEQUI2bHhRelZyeER5M1dSTUhTcjVwdmNGdy9zM0JiRDR4dFBteVlicnZNMkdxU1R0UHJOSE9FMnVVRkpXbXN3WmVwZ2tETGxGc1JIS2d2bEszcWF1cjA1RWpSN3g2cHJxNjJxdG5LaXNyTzF5bUFRU1Q2dm95MVRhMkJtdDlvZ2RhV0EwQStCK0JCQUFBZmpJbTdRS05TYnRBWmJYSHRiVmd1YllXck5UUnNsT201RHV6Q1VjeVlib0ZGdTdMT1VwcjhyVjA3NnRhc2U5UHlrMmRxWWtETDllUTVQSGQvajBBOUF5dXl6VU0yWlFVMWQvQ2FnREEvd2drQUFEd3M0VElmcHFXK1ROTnkveVp5bXFQNi92OFpkcGFzRUxIeW5lNTNPVnlJa2Z6c2c3SEVhSm02L1htV3hyTkJtMHRXS0d0QlN2VUozcUF4cVpmcFBIcFAxUWl2em5wMEl3Wk14UVpHZW14LzV0dnZsRnhjWEc3ZlpNblQxWmNYRnlINC9mcngzcCtkSy9DaWdQT2RyL1lUQm1HemNKcUFNRC9DQ1FBQU9oR0NaSDlOSDN3YkUwZlBGc25hd3IwZmNFeWJTMVlxYnp5M2EwM05jK1NjRzZBYVpxU3pYRDg4NVE5SklxcmoybkZ2amUxWXQrYkdwUjRoc2FsWDZ6Ui9jOVRaSGhzWUw1UUVMbjc3cnM3REEzbXo1L3ZNWkM0OWRaYmxaMmQzVjJsK2V5VFR6NXg3cFhoallLQ2dtNm9CdDNGZFlaVlJ1SW9DeXNCZ081QklBRUFRSUFrUnZYWGpNSFhhc2JnYTFWYWs2L3Y4NWRyYThGeTVWZnNkYm5MY0RtZW8yVVdoZW5lMSt6d3lhMDZmSEtyUHQ3eGxFYW1ucTF4NlJkclJOL3BBZmt1WFdHejJSUVZGZFZ1WDMxOXZSb2JHOXRjdDl2dDdSNzkyZGpZMk83SkhHRmhZYkxiN2M3M0JjcVRUejZwcHFhbU50Y1hMMTZzVHo3NXBOMW5zckt5OU5CREQ3VzVIaDhmZjlyM2JkbXlSVnUyYlBHK1VBUVY5MEJpcElXVkFFRDNJSkFBQU1BQ1NWRnBtam5rV3MwY2NxMktxNC9xKy96bDJsYTRVZ1VWKzlyZWJKeitwSTN0aGYvVzlzSi9LeUlzV3RrcEV6VThaYXBHOUp1dWFIdENOMVRmTlJrWkdWcThlSEc3ZlFzWEx0UkhIMzNVNXZvVFR6eWhNV1BHdExtK1ljTUdQZnp3dzIydVgzcnBwWm8zYjU3dnhYb3BLeXVyM2V2YnRtM3orRXhrWkdTUG5vVUJheldaRFc0L0hqQkRBa0FvSXBBQUFNQmlmYUlINnB5c0czUk8xZzBxcXoydXZVVWJ0YTk0ay9ZVmY2MnErcE5lalZYWFdPME1KNHp0aGdZbTVHcDR2NmthbGpKVmFmRTUzZlFOZkhmaXhJbDJyNmVscFFXNEV2ODVjT0NBOXUvZmIzVVpDRkw3aXplcnlYVE1Hb29JaTFhLzJDRVdWd1FBL2tjZ0FRQkFENUlRMlU4VEJzelNoQUd6SkVsNTVidTFyM2lUOWhkL3JZT2wzNnFocWUweUJVOU1tVHBTdGwxSHlyWnIyZDQzbEJpWnFzSEo0elNrK2EvazZBSGQ5VFc4VmxoWTJPWmFlSGk0VWxKU0xLakdQNVl1WFdwMUNRaGkzeGNzZDdaeis4MndzQklBNkQ0RUVnQUE5R0RwOGNPVUhqOU1Nd1pmSTBrNlVQS045aFZ2MHQ2aWphZWMybkY2SjJzTDlXMytFbjJidjBTU0ZCMGVyNHpFVVJxVWRJWUdKdVFxSTNHVUlzS2kvZjRkT3VQWXNXTnRycVdtcHZxMEQwUmhZYUdLaW9vODlsZFdWbnJzMjdkdm4rcnE2anoyMisxMjVlUjRubkZTWDErdnp6Ly92TVA2MnR0em9pZHBiR3hzcytsblJVV0Z4L3RQbmp5cDQ4ZVB1MTByTHkvM2VIOVpXVm1iKzl2YkYwUnkvTHM2OWQ2dWpKK2NuS3p3OEo3L3k5OG1zMEhiQ3I5MGZwNlljYm1GMVFCQTkrbjVQeUlEQUFDbkljbmpOU1I1dk03UG5xdjZ4aHJsbGU5U1h2bHU1Wlh0MXJIeVhUcFJlVmltT3ZjYjNlcUdjdTB1V3FmZFJldWMxNUtpMHRRL2JxajZ4dzlWZXZ3d3hVZW1LQ284WGxGK09zVmo3OTY5K3ZXdmY5M21lbnZoUUVGQmdhNisrdXAyeDJsb2FEanR1Lzc1ejM5cTBhSkYzaGNwNmZlLy8zMkgvU2twS1hyLy9mYzk5aTlkdWxTbHBhVWRqckZyMXk3OSt0ZS8xaDEzM09GeER3b3JIVDE2VkhQbnp1MzAvVTg4OFlSWDQvL2hEMy9vOUwwRkJRVzY3cnJydkJwL3dZSUZiYTQ5OTl4ekdqNTh1RmZqV0dIeDlqK29yckZha3RRbmVvQUdKWTYydUNJQTZCNEVFZ0FBQkNsN1dKUXlrOFlxTTJtczgxcERVNjN5eXZjMGh4U09zS0xkalRJOUtLM0pWMmxOdm5hZVdOTWRKYXV4c2ZHMHYxSHZ5cjA5elFjZmZOQ3Arelp0MnFRNzdyaERsMXh5aVc2KytXYjE2ZE9uVTg4OStPQ0RPdmZjYzcydWErM2F0ZnJkNzM3bjlYTm9aa2lQTGI5VURVMmVaOC80UjZQanNCM1Q4Zi96UDIyNnY1dmY1L0J0L2hLTlRic29JTzhDQUlsQUFnQ0FrQkp1aTlTZ3hETTBLUEVNdCt0SHkzYm9ZTWtXbFZUbnFiajZtRXFxajZta09zK2lLa1BieG8wYnZkck0walJOZmZiWloxcTVjcVZ1dXVrbVhYbmxsZTBlZGVvcVBEeGNFUkVSWHRjV0RNc1ZlalRUVkwxWkU0QVhHWkxwT0dESG0wRFJWeDl1L2YrVm1UaGFTZEhwQVhzbmdONk5uNVVBQU9nRkJpYmthbUJDYnB2ckpkVjVLcTNPVTNIMVVaWFZubEIxZmJscUd5cFYwMURaL004SzUrZWFCcy83QjZEVkcyKzgwYVhucXFxcTlPS0xMK3J6enovWEF3ODg0T2VxRUhRTVIxaGwyQXlaWm1CZUdSa1dvL2lvdm9GNUdRQ0lRQUlBZ0Y0dE9UcGR5ZEhweXRLWnA3MzNrYVVYQktDaTRMWnExU3J0MnVYZFpxT25PbkRnZ01mTkhXRTFRK2ZuM0tMeVdzK2JwZnJLTkUzdFBiRkJKVFg1a21Fb3U4OGs1NmEyM2VtaGJiZm9QMmU4b3pERDN1M3ZBb0FXQkJJQUFDQmc0dUxpTkgzNmRPZm5RNGNPNmNpUkkyM3VTMHRMMDlDaFE3MGVQenM3MjltMjIrMktpb3J5ZUc5ZFhaM0hreTRpSWlJNlBPR2p2WEdibXBxNlBEdkMxWlFwVXpSNk5Kc1k5bFJuRDc2aDI5OVJuSGxVejYyOVdVMW1rL1lYZjZPZmp2N2ZpdlRUeHJJZGliWW5kUHM3QU1BVmdRUUFBQWlZQVFNRzZKRkhIbkYrdnZmZWU5dTk3L3JycjljbGwxemkwN3Ztekptak9YUG1lT3lmUDMrK05tN2MyRzdmTTg4ODR4WnVkTVlubjN5aVE0Y09lZlhNcVF6RDhPcGtpKzRVRlJXbENSTW11RjA3Y2VLRURoOCszTzc5T1RrNWlvK1BkN3RXV2xycWNUK05yS3dzSlNVbHVWM2J2bjI3YW1yYTd0RVFGUldsa1NOSHRybGVVbEtpQXdjT3REdiswS0ZEbFppWTZIWXRKaWFtM1h0N21qN1JBeldpNzNSdFA3NUtqV2E5dHVRdjBlU01LNjB1Q3dEOGprQUNBQUJZWXUvZXZkcStmWHViNjRaaGFQTGt5UlpVMUhVblQ1N1U2NisvN3RVekkwYU0wTXlaTS9YR0cyODRaMnFjZDk1NW5Ub0M5TFBQUHRPV0xWdThyck9nb0tEVDk2YW1wclk1L3ZURER6L1U4ODgvMys3OWQ5OTlkNXVaSFY5KythVWVmZlRSZHUrZk0yZU9ac3lZNFhidDFsdHZiVGZ3R0RSb1VMdEhzUzVmdmx5UFBmWll1K1BmY3NzdG1qcDFhcnQ5d1dCWTN5bmFmbnlWSkduOTRROEpKQUNFSkFJSkFBQmdpZmZlZTYvZDYrUEhqKy8wOFpjOXhTdXZ2S0tLQ3U4Mi9UUU1ROWRjYzQxR2pScWx4eDU3VEtXbHBicjU1cHM3OWV6bXpadTFlZlBtcnBUcWsrcnFhbzk5WFRuMTQxUzF0Ylh0WG8rTWpQUjU3R0F6b3Q5MGFmdVRrcVNpcWlNcXJjN2o5QXNBSVlkQUFnQUFCTnorL2Z1MWN1WEtkdnVPSERtaSsrNjdyMHZqVHA0OFdkZGRkNTB2cFhsdCsvYnQrdUtMTDlydEd6Tm1qTDc3N3JzT254ODdkcXhlZlBGRnJWMjdWdW5wUGZzM25CMEZFdjRJRFR3RkV2NElPNEpOakQxSnlkSHB6dU41ajVYdklwQUFFSElJSkFBQVFNQzk5dHBySHZ1T0h6K3U0OGVQZDJuY0FRTUdkTFdrTGp0NThtUzcxMjAybTJiUG5uM2FRRUtTa3BLU05HdldMSCtYNW5lZXZxdmtuMENpcXFxcTI4WU9SdW54dzV5QlJGNzVibzFLUGRmaWlnREF2enh2SHcwQUFOQU5WcTFhcFhYcjFsbGRodCswdDltaUpGMXd3UVZLVFUwTmNEWGRxN2k0MkdQZnFSdGFlcXVxcXNyamNhZHhjWEUralIyczB1SnpuTzI4TXQrT2t3V0Fub2daRWdBQUlHQ3FxcXIwd2dzdmRQdDdIbmpnQWUzY3ViUERlK3JxNmp6MjNYdnZ2UjBlKzluaXIzLzlxeElURTVXZW5xNjh2RHkzdm11dXVVYU5qWTJkS3poSUZCVVZ0WHM5UER4Y3NiRytIVXZaMGV5TGhJVGVlUnhsLzdqV28yL3p5bmRiV0FrQWRBOENDUUFBRURBTEZ5NVVZV0ZodDcrbnRyYTIzZU1qTzZ1anNNS1ZhWnFTSExNa1hBT0ptVE5uS2pNejArT1JsOEhxMkxGajdWNzNSMkRRMGV5TFU0L3Y3QzM2eEF4MHRxdnF5MVJkWDZab2UrOE1ad0NFSmdJSkFBQVFFQ3RYcnRTU0pVczZmZit3WWNNODlwV1dsblo1bjRudU1ITGtTQzFidGt5U1krK0ltMjY2cVZ2Zjk2dGYvVXBubjMyMjE4OTk5ZFZYSG8vSlBKMmlvaUtQZXp3a0p5ZDNhVXhYcDg0d2NkVmJBNG1VNkF3WnNzbVU0MWpZa3VvOEFna0FJWVZBQWdBQUJNU1JJMGM2ZmEvZGJ0Znp6ei92c2YrRER6NEl5TktQemhvK2ZMaXpmZW1sbHlvcks2dGIzMmUzMnhVZEhlMzFjNzZjVm5IZ3dBR1BmV2xwYVYwZXQwVkhnVVQvL3YxOUhqOFlHWVpOU2RIOW5SdGJsbFFmMDRDRUVSWlhCUUQrdzZhV0FBQWdJTWFNR1dOMUNkMW02TkNoc3Rsc2lvMk4xWnc1YzZ3dXAxdHMzNzdkWTU4L0FvbkRodzk3N091dGdZUWtwY1FNY3JaTGF3b3NyQVFBL0k4WkVnQUFJQ0J5YzNNVkhoNnVob1lHNTdYbzZHaFZWMWRiV0pWL1JFVkZhZENnUWZyUmozNFVzc3NMdWp1UTJMWEw4eWtTdlRtUVNJNU9kN2JMYTA5WVdBa0ErQitCQkFBQUNJaUlpQWdOSHo1YzI3WnRjMTY3ODg0NzlmVFRUNnVwcWNtdjcvcmxMMzk1MnFEamhSZGU4UGliN0FjZmZGQVpHUm1uZlU5a1pLU3pmZjc1NSt1S0s2N3dydEFnVVY5ZnIyKy8vZFpqdjY5TFZDb3JLM1gwNk5GMis5TFQwMlczMjMwYVA1Z2xSdlZ6dHNzSUpBQ0VHQUlKQUFBUU1MbTV1YzVBWXRxMGFabzFhNWFlZnZwcHY3OW55SkFocDcybm8yTXFodzRkcXV6c2JLL2VlZTIxMThvd0RLK2VDUlpidG16cDhOU1NvVU9IdG51OXRyYTIwK043MHRGL2g1WlRUa0paWWxUcjdKRHkydmFQWFFXQVlFVWdBUUFBQWlZbkowZVMxS2RQSC8zaUY3K3d1QnIvQ21RWVVWOWYzNldsTHAwOXp2UlVxMWF0OHRpWG1wcXErUGo0ZHZzT0hUclVxZkUzYnR6b3NjOVQyQ0ZKSlNVbG5Sby9tQ1ZFdHM2UUtLOWhoZ1NBMEVJZ0FRQUFBaVk3TzF1R1llamhoeDlXVWxLU3gvc2FHaHIwKzkvLzNtUC93WU1IdTZPOG9MRmd3UUl0V0xBZ0lPK3FyYTNWaWhVclBQYVBIajI2M2V2SGpoM1RaNTk5ZHRyeG01cWF0R2JOR28vOUkwZU85TmpYVVpBUktoS2pVcDN0OHJvaVNhYWswSnlKQTZEM0laQUFBQUFCTTNqd1lNMmRPMWZqeG8zcjhEN1ROTFZreVpJQVZZV09yRml4UXBXVmxSNzd4NDBicDlXclYrdmRkOTlWUWtLQ0lpSWlWRmxacVIwN2RuUzRaQ004M1BITDBFMmJOcW1vcVAybENHRmhZUm82ZEtqV3JGbWpoSVFFeGNURUtESXlVbVZsWlZxMmJGbUhnVVNvTEo5eERTU2F6RVpWMVpjcHhoNmFHNmNDNkgwSUpBQUFRTUNFaFlWcDl1elpWcGVCVG1wcWF0TDc3Ny9mNFQxbm5ubW13c1BET3p3bG96MXhjWEdTcEgvODR4OGU3eGt4WW9RU0V4UDErT09QZDdpSFJYdWlvcUs4dXIvbk1oUVhrYXlLT3NmeWxNcTZVZ0lKQUNIRFpuVUJBQUFBNkptV0xWdW1JMGVPZU96UHpzNVdXbHFhK3ZidDYvWFJuNW1abWRxeFk0ZldyMS92OFo1cDA2WXBMQ3hNWThhTThXcHNTVXBKU2ZINm1aNHFOaUxaMmE2cUw3V3dFZ0R3THdJSkFBQUF0RkZaV2FsWFhubWx3M3ZPUGZkY1o3dWp2UjVPZGNZWlp5Z21Ka1ovL09NZk83enZCei80Z1NScHdvUUpuUjViY3N5K0dEQmdnRmZQOUdSeExvRkVaUjJCQklEUVFTQUJBQUNBTnZMeThoUVdGdWF4MzJhejZZSUxMbkIrSGpac1dLZkh2dkhHRzNYNDhHR1BlMGRJMHFoUm81eXpManh0bk9uSmVlZWRKNXN0ZEg2Wkcwc2dBU0JFc1ljRUFBRG9jZXgydXhZdlh1eXgvOE1QUDlSTEw3MFV3SXA2bHV6c2JQWHQyOWZyNTBwS1NqcTkxME5PVG81ZWYvMTF2ZlBPTy9yYjMvNm1ob1lHdC82Wk0yY3FOYlYxdzhXT2p1ZHNZUmlHN3J6elRwMTExbG1TcE5kZmYxMnZ2UEtLUHYzMDB6YjNYblhWVmM3MjRNR0RPMVd6SkNVbEplbjY2Ni92OVAzQndIM0p4a2tMS3dFQS95S1FBQUFBUGRMcC9uUytONXM5ZTdiT08rODhyNTlidlhxMWZ2T2IzM1Q2L3Fpb0tNMmRPMWNYWDN5eEZpeFlvTzNidHp2N2Z2clRuN3JkTzJUSWtIYkhpSXVMVTFwYW1rYU5HcVhMTHJ0TVdWbFpibjMzMzMrL0xyendRajMrK09NNmZ2eTRKQ2t0TFUxbm4zMjI4NzZZbUJpbHBxYXFzTEN3dzNxenNySTBmLzc4a05vL1FuSmZzbEZWUnlBQklIUVFTQUFBQUtCRGd3WU4wdE5QUDYzMzNudFBmLzd6bnpWejVzdzJlMGFrcEtUb3JiZmVrbUVZQ2c4UFYyUmtwS0tqbzUzSGUzWmt6Smd4ZXZIRkYvWEVFMDlvL2ZyMXV2MzIyOXVFVHVlZmY3NzI3OTh2dTkwdXU5MnV5TWhJUlVWRktTNHVUbjM2OUZGMmRyWkdqaHdaTXNkOXVvcUpTSEsycStyTExLd0VBUHlMUUFJQUFGanFuWGZla1dtYWJ0ZE85NXZLcTY2NnltMUtmMWZjZWVlZHFxeXNiTGR2NE1DQlBvM2RJaXNyUzB1V0xPblNzd3NXTEZCalkyTzdmZW5wNlYwYWM5eTRjWHJ1dWVmYTdUdmR2M09iemFicnI3OWVreWRQVmtKQ2dsL3JrcVNFaEFUOTduZS8wL0xseTNYT09lZTA2Wjg3ZDI2WHh3NTJNZmJXZjkvVkxOa0FFRUlJSkFBQWdLVzZzaGVDUDJSbVpscnkzczdLenM3Mis1aHhjWEVhUG55NFQyTjRzM21sdHd6RDBQbm5uOTl0NHdjcjkwQ2kzTUpLQU1DL2V2Y0NUQUFBQUtDSGk3RW5PdHNzMlFBUVNnZ2tBQUFBZ0I0czJtMkdCSUVFZ05CQklBRUFBQUQwWUZIMk9CbHk3UEZSMjFnbFUwMFdWd1FBL2tFZ0FRQUFBUFJnaG14dXN5UTQraE5BcUNDUUFBQUFBSG80OTMwa0NDUUFoQVlDQ1FBQUFLQ0hpNGxvRFNRcTYwb3RyQVFBL0lkQUFnQUFBT2pob3NQam5XMk8vZ1FRS2dna0FBQUFnQjR1Sm9LVE5nQ0VIZ0lKQUFBQW9JZUxEbmNKSkJvSUpBQ0VCZ0lKQUFBQW9JZUx0cmN1MmFoaWhnU0FFRUVnQVFBQUFQUndyc2Qrc29jRWdGQkJJQUVBQUFEMGNLNHpKTmhEQWtDb0NMZTZBQUFBQUFBZGk3RzNIdnZaWFVzMlpqODdvVnZHQlFCUENDUUFBQUNBSGk0MklzblpycXdyOGZ2NGkrWnQ5dnVZQUhBNkxOa0FBQUFBZWppM0dSSjFKeTJzQkFEOGgwQUNBQUIweXBEa2NWYVhBRmpLeXY4UHVNNlFxRzRvbDJSYVZnc0ErQXVCQkFBQTZKVHErbkxsbCsrMXVnekFFbm5sdTFWVFgybGhCWVppWEU3YXFPaUdaUnNBRUdnRUVnQUFvRlBTNG5LVVg3SEg2aklBUytTWDcxRmFmSTZsTmNUWVcyZEpWTldWV2xnSkFQZ0hnUVFBQU9pVU05TE8wNzZpVFZhWEFWaGlYL0VtamVsL3ZxVTF1RzFzV2M4K0VnQ0NINEVFQUFEb2xHRXBreFVSSHExMWh6K3d1aFFnb05ZYy9LdWk3UWthbW5LV3BYVzRCaElWdGNVV1ZnSUEva0VnQVFBQU91MnkzUHQxOU9RT2ZYV0lVQUs5dzVwRGYxVkJ4VDc5YU1TOVZwZWkySWhrWjd1aWprQUNRUEFMdDdvQUFBQVFYSzRhL2JBKzJmRzBQdmorY1dYMUdhKzArQnlseHcrenVpekFiL0xLZHl1L2ZJLzJGVzFTZEVTQy9zY1pEMWxka2lRcFBqTEYyV2FHQklCUVFDQUJBQUM4ZG1udWZkcHpZcjIyRnE3VStzUC9VSlE5VmdkS3RsaGRGdUN6SWNualZWTmZvYlQ0SEkwZk1FdlpGaS9UY0JVZjBScElsTmNWV1ZnSkFQZ0hnUVFBQU9pU25MNlRsZE4zc3RWbEFMMUdYR1FmWjd1aWxrQUNRUEJqRHdrQUFBQWdDTGd1MlNobnlRYUFFRUFnQVFBQUFBUUJ0ejBrV0xJQklBUVFTQUFBQUFCQklNYWVLSnZoK09WN1RVT2w2cHRxTEs0SUFIeERJQUVBQUFBRUJVTUprYW5PVDJVMUp5eXNCUUI4eDZhV0FBQUFRSkJJaU9xbjBwcDhTVkpaVGFGU1lqTDhNdTdzWnlmNFpSd0FnYk5vM21hclMvQVpnUVFBQUFBUUpCSWkrem5iSjJ1UCszWHNVUGpORGRCYmhFcUl5SklOQUFBQUlFZ2tSUFYxdHN0cS9CdElBRUNnRVVnQUFBQUFRY0p0aGtSTmdZV1ZBSUR2Q0NRQUFBQ0FJSkVVMWQvWkxxbk9zN0FTQVBBZGdRUUFBQUFRSkpLaTA1M3RsczB0QVNCWUVVZ0FBQUFBUVNJbFpxQ3o3Vml5WVZwWERBRDRpRUFDQUFBQUNCTGh0a2pGMkJNa1NVMW1rMDdXRkZwY0VRQjBIWUVFQUFBQUVFVGNsMjJ3c1NXQTRFVWdBUUFBQUFTUlB0R3R5emFLcTQ1YVdBa0ErSVpBQWdBQUFBZ2lmV01IT2R0RlZVY3NyQVFBZkVNZ0FRQUFBQVNSbEpnTVo3dW82ckNGbFFDQWJ3Z2tBQUFBZ0NEU055YlQyV2FHQklCZ1JpQUJBQUFBQkpGK3NZT2Q3Uk9WaDJTcXljSnFBS0RyQ0NRQUFBQ0FJQkptc3lzcHFyOGt5WlNwNHhVSExLNElBTHFHUUFJQUFBQUlNdjNqaGpyYkJSWDdMS3dFQUxxT1FBSUFBQUFJTXFrRUVnQkNBSUVFQUFBQUVHU1lJUUVnRkJCSUFBQUFBRUVtUFQ3SDJjNHIyMjFoSlFEUWRRUVNBQUFBUUpEcEU1T2h5TEJZU1ZKbGZhbEtxL01zcmdnQXZFY2dBUUFBQUFTaGpNUmNaL3RJMlhZTEt3R0FyaUdRQUFBQUFJSlFSdUlvWi90UTZYY1dWZ0lBWFVNZ0FRQUFBQVNoSWNuam5lMDlSUnNzckFRQXVvWkFBZ0FBQUFoQ2c1UEd5bTZMa2lTVlZPZnBaRTJCeFJVQmdIY0lKQUFBQUlBZ1pCZzI1YVJNZEg3ZWZXS2RoZFVBZ1BjSUpBQUFBSUFnbGROM2lyTzl0M2lqaFpVQWdQY0lKQUFBQUlBZ2xaTXl5ZG5lVTdSQkRVMjFGbFlEQU40aGtBQUFBQUNDVkVKa1A2WEdaa21TR3BycXRMMXdsY1VWQVVEbkVVZ0FBQUFBUVd4WTM4bk85bmY1U3kyc0JBQzhReUFCQUFBQUJMRng2UmM3MjN1S05xaW1vZHpDYWdDZzh3Z2tBQUFBZ0NEV0wzYUlNaEpHU3BKTU5lbjcvT1VXVndRQW5VTWdBUUFBQUFTNWlSbVhPOXNiam53a3liU3VHQURvSkFJSkFBQUFJTWlON24rK0lzTmlKRW1GbFFlMDg4UmFpeXNDZ05NamtBQUFBQUNDWEpqTnJna0RaemsvZjdudnp4WldBd0NkUXlBQkFBQUFoSURwbVQ5VG1HR1hKQjByMzZWdGhTc3RyZ2dBT2tZZ0FRQUFBSVNBK01pK21qbmtXdWZuejNZdVZGMWp0WVVWQVVESENDUUFBQUNBRUhIMmtPc1VINUVpU2Fxb0s5YVMzUzlaWEJFQWVFWWdBUUFBQUlTSU1KdGRGdzM3dWZQenhxT0xkZVRrVmdzckFnRFBDQ1FBQUFDQUVESW03VUxsOXB2aC9Qeit0LzlISmRWNUZsWUVBTzBqa0FBQUFBQkN6RTlHLzArbHhnNlJKRlhXbGVpMURmZm9STlVoaTZzQ0FIY0VFZ0FBQUVDSUNiZEY2dm9Kanl2YW5pQkpxcXd2MVJzYi8xTkZWWWN0cmd3QVdoRklBQUFBQUNFb0lUSlZOMDM0dmV5MktFbFNWWDJaWGx6M2MzMjY4eG1kckNtd3VEb0FrTUt0TGdBQUFBQkE5MGlMSDZiYkpqMnJ2M3ozaUlxcWpxaWhxVTRiam55a0RVYytVbmFmczVTWk5FWVppYU9zTGhOQUw4VU1DUUFBQUNDRXBjWU4xWDlNZVVYajAzL29kbjF2OFNZdDMvY24vWG56ZzVLa2YyNy9MeXZLQTlDTEVVZ0FBQUFBSVM3Y0ZxRWZqM3BRMTQxL1RObDl6bXIzbnMzSFBsTjU3WWtBVndhZ04yUEpCZ0FBQU5CTERFdVpvbUVwVTFSU25hZHY4NWVvc0dLL2lxdVBhWnZXS3lOeGxPSWorMXBkSW9CZWhFQUNBQUFBNkdXU285TjFidFpOenMvTDFrM1EzSW5QV2xnUmdONklKUnNBQUFBQUFDRGdDQ1FBQUFBQUFFREFFVWdBQUFBQUFJQ0FJNUFBQUFBQUFBQUJSeUFCQUFBQUFBQUNqa0FDQUFBQUFBQUVISUVFQUFBQUFBQUlPQUlKQUFBQUFBQVFjQVFTQUFBQUFBQWc0QWdrQUFBQUFBQkF3QkZJQUFBQUFBQ0FnQ09RQUFBQUFBQUFBVWNnQVFBQUFBQUFBbzVBQWdBQUFBQUFCQnlCQkFBQUFBQUFDRGdDQ1FBQUFBQUFFSEFFRWdBQUFBQUFJT0FJSkFBQUFBQUFRTUFSU0FBQUFBQUFnSUFqa0FBQUFBQUFBQUZISUFFQUFBQUFBQUtPUUFJQUFBQUFBQVFjZ1FRQUFBQUFBQWc0QWdrQUFBQUFBQkJ3QkJJQUFBQUFBQ0RnQ0NRQUFBQUFBRURBRVVnQUFBQUFBSUNBSTVBQUFBQUFBQUFCUnlBQkFBQUFBQUFDamtBQ0FBQUFBQUFFSElFRUFBQUFBQUFJT0FJSkFBQUFBQUFRY0FRU0FBQUFBQUFnNEFna0FBQUFBQUJBd0JGSUFBQUFBQUNBZ0NPUUFBQUFBQUFBQVVjZ0FRQUFBQUFBQW81QUFnQUFBQUFBQkJ5QkJBQUFBQUFBQ0xod3F3c0FBQUFBWUwzWnowNnd1Z1FBdll4aG1xWnBkUkVBQUFBQUFLQjNZY2tHQUFBQUFBQUlPQUlKQUFBQUFBQVFjQVFTQUFBQUFBQWc0QWdrQUFBQUFBQkF3QkZJQUFBQUFBQ0FnQ09RQUFBQUFBQUFBVWNnQVFBQUFBQUFBbzVBQWdBQUFBQUFCQnlCQkFBQUFBQUFDRGdDQ1FBQUFBQUFFSEFFRWdBQUFBQUFJT0FJSkFBQUFBQUFRTUFSU0FBQUFBQUFnSUFqa0FBQUFBQUFBQUZISUFFQUFBQUFBQUtPUUFJQUFBQUFBQVFjZ1FRQUFBQUFBQWc0QWdrQUFBQUFBQkJ3QkJJQUFBQUFBQ0RnQ0NRQUFBQUFBRURBRVVnQUFBQUFBSUNBSTVBQUFBQUFBQUFCUnlBQkFBQUFBQUFDamtBQ0FBQUFBQUFFSElFRUFBQUFBQUFJT0FJSkFBQUFBQUFRY0FRU0FBQUFBQUFnNEFna0FBQUFBQUJBd0JGSUFBQUFBQUNBZ0NPUUFBQUFBQUFBQVVjZ0FRQUFBQUFBQW81QUFnQUFBQUFBQkJ5QkJBQUFBQUFBQ0RnQ0NRQUFBQUFBRUhBRUVnQUFBQUFBSU9BSUpBQUFBQUFBUU1BUlNBQUFBQUFBZ0lBamtBQUFBQUFBQUFGSElBRUFBQUFBQUFLT1FBSUFBQUFBQUFRY2dRUUFBQUFBQUFnNEFna0FBQUFBQUJCdy93L29VMWVMQTVBc2RnQUFBQUJKUlU1RXJrSmdnZz09IiwKCSJUaGVtZSIgOiAiIiwKCSJUeXBlIiA6ICJtaW5kIiwKCSJWZXJzaW9uIiA6ICIiCn0K"/>
    </extobj>
    <extobj name="C9F754DE-2CAD-44b6-B708-469DEB6407EB-4">
      <extobjdata type="C9F754DE-2CAD-44b6-B708-469DEB6407EB" data="ewoJIkZpbGVJZCIgOiAiMzE2MjY0MjUwNjE1IiwKCSJHcm91cElkIiA6ICIzNDI3MDUxOTUiLAoJIkltYWdlIiA6ICJpVkJPUncwS0dnb0FBQUFOU1VoRVVnQUFBbndBQUFHL0NBWUFBQURDZVFyUkFBQUFBWE5TUjBJQXJzNGM2UUFBSUFCSlJFRlVlSnpzM1hkODAzWCtCL0RYOTV2Wk5Fa250SXhTa0QwTHlLaUFFMUZBUlZGL29vQ0sreHlucDNlT3UzT2M0OVE3OVR6UDA5TlR6NFhpUk1XQk9KQWhVNEVpZ3V4UlpxVjdaT2Y3L2YzeGJiOUp5R2pTcGswVFhzL0hJdzlJOGszeWFacjIrK3BudkQrQ0xNc3lpSWlJaUNobGlZbHVBQkVSRVJHMUxRWStJaUlpb2hUSHdFZEVSRVNVNGhqNGlJaUlpRkljQXg4UkVSRlJpbVBnSXlJaUlrcHhESHhFUkVSRUtZNkJqNGlJaUNqRk1mQVJFUkVScFRnR1BpSWlJcUlVeDhCSFJFUkVsT0lZK0lpSWlJaFNIQU1mRVJFUlVZcGo0Q01pSWlKS2NReDhSRVJFUkNtT2dZK0lpSWdveFRId0VSRVJFYVU0Qmo0aUlpS2lGTWZBUjBSRVJKVGlHUGlJaUlpSVVod0RIeEVSRVZHS1krQWpJaUlpU25FTWZFUkVSRVFwam9HUGlJaUlLTVV4OEJFUkVSR2xPQVkrSWlJaW9oVEh3RWRFUkVTVTRoajRpSWlJaUZJY0F4OFJFUkZSaW1QZ0l5SWlJa3B4REh4RVJFUkVLWTZCajRpSWlDakZNZkFSRVJFUnBUZ0dQaUlpSXFJVXg4QkhSRVJFbE9JWStJaUlpSWhTSEFNZkVSRVJVWXBqNENNaUlpSktjUXg4UkVSRVJDbU9nWStJaUlnb3hUSHdFUkVSRWFVNEJqNGlJaUtpRk1mQVIwUkVSSlRpR1BpSWlJaUlVcHcyMFEwZ0lpTHFxTDVhNWNDUFcxelllOGlEZlllOWlXNE90YVBDTGhyMDdLckY2TUY2VENvMkpybzVyU2JJc2l3bnVoRkVSRVFkU1hXZGpIL01yY1dhVGE1RU40VTZnSEZGZXR4eHVSVVdrNURvcHJRWUF4OFJFWkdmRFZ2ZGVPeC9OYWlwNSttUmZEcGxpYmpuYWl1RzlOWWx1aWt0d2psOFJFUkVmaGF1c0RQc1VaQ2pWUklXTExFbnVoa3R4c0JIUkVUVWFNbVBUaXhkNTB4ME02aURXcnJPaVNVL0p1Zm5nNEdQaUlpbzBXZkxrN2NIaDlwSHNuNUdHUGlJaUlnYWxWVndKUzVGbHF5ZkVRWStJaUlpQUpJRWxGZEppVzRHZFhEbDFSSzhTZmd4WWVBaklpSUNJSXFBeExVYTFBeEpBalJKbUo2U3NNbEVSRVJFRkFzR1BpSWlJcUlVeDhCSFJFUkVsT0lZK0lpSWlJaFNIQU1mRVJFUlVZcGo0Q01pSWlKS2NReDhSRVJFUkNtT2dZK0lpSWdveFRId0VSRVJ0VEZSU0hRTDZIakh3RWRFUk5TR0poVWI4Y1lqT1JqU1c5Y3VyNWVYTFdMUjg1MXc3M1hXZG5rOVNnN2FSRGVBaUlnb2xlVmtpT2lVSmVMbUdXYmM5RmdWWkwvdDIweEdBZmRmbnhIVDh6MzAzeHJZSExIdkFYZkR4V1owNjZ5SjZURnJOam14ZUswVGQ4MXB1L0JZYjVQdzFKdDF1R2hpR2s0WmFXeXoxM2xyWVFQVy91eHFzK2Z2NkJqNGlJaUkydEQ4eFRhY2Qyb2FUdWl1eGFSaUk3NWE1VkR2MDJxQUVRTmk2L25USHBQWlRoeW94N21ucE9HRGIyell2TXNkOW5HRGV1blFyekR3dEM4SXlrV1NBWVRJa0llUGVxSFRPakd1U0I5VEcyTlJWU3NCQVBKek5SalFxKzFpU1liNStCN1VaT0FqSWlKcVF5NDM4TTRpRzY2YmJvYlpGSG95MzZHalhsenpZR1hFNTNubGdXeDA3UlRjUTVlZksySmNrUjVMZm5RRTNLN1RDTENtKzE3djlpZXJsR0RuNTlIZlp1REVnWG84K0dJTlZ2OFV2dmRyeWkxSEk3YXRWUnJiOU9JSDlYamw0NFptRHovdFJBTnVuMjNCL2pJdmJubThLdXFYY2Jsajd4Vk5KUXg4UkVSRWJlekxGWGFzMk9CRVpXTnZWaWlTMzExR2d3QlpsdUZzeFFoazhUQTkzbjhpVjcxKzdZT1YyRi9tRFRqbWhHNUtEUGhsZC9pZXdXUGIxbFk4WHNEamJUNlVqUjFxQUFCOHNkd09oL1A0RG5HeFlPQWpJaUtLc3hNSDZuSEg1WmF3OSs4czllQ0JGMnBDM3FjUmdVK2V6a1ZOdll4TDdpcHZjUnZLS2lSczJPWkxqUFgyd0hDVWFSR1FaUlZ4NktnWE5mWE5CNmR4Ulhya1ptcnd6Um9IYkE0WjNmTTB1UDRpYzlUdHFhaVc4TXpiZFFDQS9vVmE5TytwUThrMkYwcVBlSnQ1cEkvWkpHRDBZRDJjYnVDcjFZN21IMEFxQmo0aUlxSjJZaklLTUJrRkhLMEtQNTlNYUJ5RmxWdlplYlc5MUkybjU5WUYzSGJEeFdiMDZxcWMrazFweWd1WlRTSWV2elV6NlBGZnJiSmo4UTlPOWZyME0wd1kxbGVISDdlNFlITjRZVFlKR0R0RUQwa0N2SDQ5Z0RxdE1pZlE2dzI4N2RCUjN3MWpoaGd3K3h3VG5wNWJGeEQ0Q3ZJMG1INkdLZXpYMURsYmhFNExsRmRMdVByODZNS21KTW40OTd2MVVSMmJ5aGo0aUlpSTRtemRMeTdNK2xORndHMkNBRHg3ZHhiNjl0QmkyZnJ3dlZPYXhpd290VGJ4aGRDL1VJdkJ2WFhxVUtqREtVT3ZCUWI2TFpiUWFBVG90TUJQTzZJYlQvNXF0VU1ObGxsV0VlODhub09OMjl5NDUxL1Y2akVMLzkwcHF1Zkt6Ukp4enNuTnI5VE56WXp1T0VBWmptYmdZK0FqSWlKcUYrZWRrb2ErUGJRb1BlTEZKOS9ad3g0bk5sWnBibTdlbkNnQUdSWVJKcU9TRU5QVGxDSGFESXR5WGE5VnJqZXhPWHhQT09PZWlyRHozeWFQTStMMjJlR0hvOXZEOGcxT1BQbUdyM2R5WEpFZWQ4K3g0dFZQR3ZEeGt1RDM3cUViTTFEVVQ0Y1pkNWZENFpkVDMzNDBCMmtHVnIwR0dQaUlpSWphWEk5OERhNmRib1lzQS8rYVZ4Y3dCSG9zWGVPWjJkdk0xTFpPV1NMZWVDUkh2WDdiVEF0dW0rbTdmK3hRUGQ1NTNIZi82NThHcjREdDFsbURzOGNac1dXM08rSXEzZlltU1FnSXBPN0dOU1Vlcnh3eXFEYUZZNGNMWE1nUkJnTWZFUkZSR3pJYUJOeDdYUVlNZW1EK3QzWnMyaEY1UmF4ZXAvUkl1VHlSZzB1ZFRRNFo0c0xadU4yTlVZTUM2K2wxeWRWZ3hsa21MRmhxYjNIZ0c5eGJwL1lJTnJXOVJ4ZE5RQytod0U2MmhHUGdJeUtpRHM5bXM4SGhjTUJ1dDhQaGNLZ1h1OTBPajhjRFNaSWd5M0xBdjgzZEZ1cCtZSEpjMnkyS3dIM1hXVkhZUlFPN1U4WWJuelZBYkNwMEhJYXhjUWl5dVo0cW0wUEcyd3R0UWJjM0RYKysvbGtENW44YmZ1ZzRYZ3J5TkNqSUM2d1BtSk1oWXZLNCtPK2FjZXFKUnZUc0doeGRDcnZFdG9QSThZaUJqNGlJMmsxTlRRM3E2K3NqQmppbjA2bmVicmZiNFhaSDdoSHJxRVFCdVBNS3E5cXI1dlVDZDE5bGhRRGcwVmRxNEF6elpXVTN6cnRyc0VjL05EbDJxQjZiZHJoaGM4alFpQUtNQmdFNlRmdDBxMzI5MnFFdWlzaTBDSGo5b1J4czNPN0cvZi94bFozNTZLbmNjQStQU2U4Q0xYcDFDNDR1R3VhOVpqSHdFUkZScTlqdGR0VFgxemQ3Y1RpT243cHBHaEg0NDlWV25EelNBSytraEQ5QUtSRXlmcmdCVDl5ZWhmdWVydzVaZWlVdlIwa3ZrWW8wKyt2V1dZT0hic3pBMWowZTNQWkU4TTRUQmoxUVBOU0FwZXVjUWZjMXJRajJlS0w3dWtMeCtzMjNjeHA4QzA3YVlpN2QvejZ1eHdmZkJQZGFQbjVyWnN4YjFCMXZHUGlJaUNnc2w4dUZvMGVQb3JLeUVsVlZWYWlycXdzSWNiVzF0ZTNTRG9QQkFLUFJpTFMwTkJpTnhvRC82L1Y2Q0lJQVFSQWdpaUpFVVF6NS8yanUvLzdKK0xSM1hKRUJKNDgwd09rQ0hubTVCdmRmbndGSkJoNTV1UlozWFduRjZhTU5lUG9QV1hqc2Y4SHZYOThleXFuNWpORUduREc2RXk3OGZYbkUzcjdUUmlrN1QzeGZFaHpvQUdER1dlbVlOZFdFSVgyQ2cxSlRMYjQ2V3p0c3BVRUp4Y0JIUkhTYzgzZzhPSHIwS0txcXFsQlJVYUdHdS9MeWN0anQ4WjBEWmpLWllEYWJrWjZlSGpiQXBhV2x3V0F3QkZ4dlAvSFpNM2JETmhlcWFpWDg1Y1VhYk4zajZ6NlRKT0R2cjlWQ0ZLMm9ycE5RWFJjY3RFWU1VSWFBblc3QUVFV24xYVJpSXlRSldMdzJ1QWMxTDBmRXhXZWE0SldBaGQ4N2NNdWxnY1dLY3pPVjNzUjZXOHQ3NHpTaWI5NmhvWEZOaU9oM0czVU1ESHhFUk1jQlNaSlFXVm1KeXNwS05kUTEvVnRYVjlmOEUwU2cxV3BoTnB1anVnakh5WExOZXB1TUd4NnBETGxsbVNRRGo3Nmk5T3daRFFLK1hPbFFnMS8vUWkxNjVHdndhNldFcWxvSi9YdjZUdFBMMWp1UmFSSGg4aHQrSFQxWWp5NjVHcXo5MllXS21zRHdxTlVDZjc1V1dSMzgzbGMyN0Q0WVBHN2J1N3Z5L0h0QzNCZXRTY1ZHVENvT1hLQlIxRStIVDU2T3o3dzlmNmVOTXFKMzkrQVVYTmlWay9pYXc4QkhSSlJpbkU0bkRoOCtqQ05IanVESWtTTTRmUGd3eXN0YnZpZHJWbFlXc3JPemtadWJDNHZGQW92RkVoRGlqTWI0cjhaTUJkSHNUK3R3eWdIYm4xMDhTZGxXN05ObGRvd3ZNZ1FjKytvblNnbVc0bUY2NU9kbzhOVXFCeTZjcUJ5L1lHbHdUK3dGcDV0Z1RSZXd2OHlMdVo4SGwyL1JhWlhBNlBZQVcvZTJmR0hNd1YrOTJMSTc4dVBQSEJ1ZnowalBydHFnRmNHQXJ4d01oY2ZBUjBTVXhCb2FHbkQ0OE9HQWdGZGRYZDM4QS8wSWdvQ01qQXhrWjJjakp5Y0gyZG5aNmlVcksrdTQ2WlZMdEJFRGREaGxwQUVWTlJJV0xBME9mRTBLdTJoeDlmbnB5TElLR05GZmgvMUh2UGhoczYrR1hzazJGOVp2ZFdQa0FCMnFhaVhjKzF4MXlCWEJVeWVrd1d3U0lNdkF6VE1zZUdsK2ZVd3JnNXRzMmhtOForK3hlbmZYQnZWQXRzUnJDN2hvbzZVWStJaUlra1JWVlZWQXI5MlJJMGZRMEJCOTRkMm1VTmQwYVFwM1dWbFpFRVd4K1NlZ050TTVXOFJkYzZ5UVplQ2ZiOVZGWE9GcU1Ta0JmTTlCTDI1NnJFcTlEaWh6NTY2Y2xvNlJBM1N3TzJYYzkzd05qcFQ3Z3Raai82dUZVUytnSUUrRE9kUFNBU2lyYktlTU4yTHNFRDJlZTdjZXk5WTdzWG1YRzlYMWtRUGFydjBlWEhGdkJXeFJyTWE5OGRIZzFjUFV2aGo0aUlnNklGbVdjZVRJRVpTV2xtTGZ2bjBvTFMyTmVnR0ZLSXJvM0xrejh2UHowYVZMRitUbjV5TS9QeDlhTFgvbGQwVDV1U0lldVRrVDJWWVJMMy9VZ0xVL1I5N3hvbWwvM0lwcUNic1BlQUp1Ly9NMVZnenRxME85VGNaRC82M0JqdExBdVhsSHF5U01HcVRIUFZkWllUSUtXTGpDZ1ErK3NlR08yUllNN3EzRGZkZGJzYUxFaVdmZXJrTmRRK1FnNS9ZQVpaVmMzWnNzK05OUFJOUUJTSktFZ3djUHFnRnYvLzc5Y0xtYTMrcEtwOU9wZ2E3cDBybHpaL2JZSlluaVlYcmNNZHNLUzdxQUZ6K3NEOWdabzZsVVN2YzhEYmJ0VllLYlFRY003YXNzaFQxYzd0dHNkL0k0STY2OTBBeUxTY0MrdzE3ODVZVWFIRG9hdUJsdmxsWEVGZWVtWThwNEl3UUJXTG5SaFgvTnE0TWtBWGM4VlkzelQwdkRWZWVuWS94d0F3YjMxdU1mYzJ1eFpsUHdaL0RPS3kxd3RuTGIzUzY1a1JkWlRCaGhDRmowSVRZV01wd3p6WXpMejBrUE9yNXBEdCs3Zm5zSEE4cWlHSW1aRkFBREh4RlJRbmc4SGh3NGNBRDc5dTNEdm4zN2NQRGdRWGlhcVg1ck5CcURldTF5YytPL0VwTGFYcDhDTFdaTlRjZTRJajJPVmttNDU1a2FiTndlT05GdTAwNDNSZy9XNDYrM1pHTEhQamRrS0lzV2NqSkU3RG5vUlhtMWhMRkQ5TGo4M0hTMWR0L3lEVTQ4OVVZZDdIN0RyTjA2YTNEQjZXazRxOWdJbzBHQXh3dk1XOWlBdVY4RWJzdjJ5Ukk3MXZ6c3hCK3Z5c0NBWGxvOGRHTUczdi9haHBjL1VxWU5PRjB5SEU0Wko0VFk2U0pXV20za2VhRlZ0UksyNzJ0Rk5laEdZNGZxd1Jtb0NnWStJcUoyNEhLNVVGcGFxdmJnSFRwMHFISHYxdkNzVmlzS0N3dlJvMGNQRkJZV0lpY25KK0x4bEJ6NkZHangxQjJaY0h1QTF6OXR3SWZmMkVJdXFwai9yUTE1MlJwTUdHSEF5SUZLcjU3REtXUGpkamVlZmFjT2VwMHlYNjkzZHkzMmwzbng0Z2YxQVlzM212VHRvY1cwVTlNZ3k4RHFuMXg0NmFONkhDanpCaDBIQUVmS0pkeitWQlhtVEV2SEpaTk1hczhpQU56N1hFM0l4N1RFNWVla1kvWTVwckQzYjk3bFZrdlh0TWI4cDNLUnhucUFBQUJCbGtOdDdFSkVSSzFWWGw2TzdkdTNZOGVPSGRpL2Z6K2ErM1dibloydGhyc2VQWG9nTXpPem5WcEtUYzYrS1Q2Rmw1dVRseU9pdWxZS3U1OXVMTTh6cnNpQUJVdnM4RWI0KzJGU3NSRmI5N3F4LzBqb29CZEtZUmNOOWgyTy92aDRFQVJBcTFFS1ZFZjZlaEp0MGZPZEV0MkVtREh3RVJIRmlTUkpLQzB0eGZidDI3RjkrM1pVVlVWZW1kaTVjMmMxNFBYczJSTW1VL2dlRDJvZjdSWDRLTGtsWStEamtDNFJVU3M0blU0MTRPM2F0UXRPWitqOVRBVkJRSDUrdnRwNzE3Tm5UeGdNb2V1c0VSSEZHd01mRVZHTXlzdkxzV1BIRG16ZnZqM2lVSzNCWUVDZlBuM1FyMTgvOU8zYmx3R1BpQktHZ1krSXFCbXlMR1Bmdm4zcWZMekt5c3F3eDJabFphRmZ2MzdvMTY4ZkNnc0x1VXNGRVhVSURIeEVSR0g4K3V1dktDa3B3YVpObTJDejJVSWVJd2dDdW5mdnJvWThsa2tob282SWdZK0l5SS9ENGNDbVRadXdjZU5HSEQ1OE9PUXhlcjBldlh2M1ZrT2UwUmlmamVHSmlOb0tBeDhSSGZka1djYnUzYnRSVWxLQ2JkdTJ3ZXNOTGtXUmtaR2hCcnllUFh0eUp3c2lTaW9NZkVSMDNLcXFxa0pKU1FsKyt1a24xTllHRjNuVjYvVVlQSGd3aW9xS1VGQlFrSUFXRWhIRkJ3TWZFUjFYM0c0M3RtelpncEtTRXBTV2xvWThwckN3RUVWRlJSZzBhQkIwT2wwN3Q1Q0lLUDRZK0lqb3VIRHc0RUdzVzdjT1c3WnNnZHNkdkwyQnhXSkJVVkVSaGc4ZmpxeXNyQVMwa0lpbzdURHdFVkZLMjdwMUsxYXRXb1VEQnc0RTNhZlJhTkMvZjM4TUh6NGNKNXh3QWt1b0VQcjMxQWJzSDB0MHJQNDlrek02SldlcmlZZ2k4SGc4MkxCaEE5YXNXUk55ZTdQOC9Id1VGUlZoMkxCaFhHRkxBWHAzWitDanlIcDNUODdvbEp5dEppSUt3V2F6WWMyYU5mamhoeCtDdGpqVGFEUVlQbnc0Um8wYWhjNmRPeWVvaGRUUlRSbWZoaTlYT0NCeGwza0tRUlNBYzA1T1MzUXpXb1NCajRpU1hrVkZCVmF1WElsTm16WUZsVlF4bVV3WVBYbzB4b3dadzk0OGFsYS9RaTBtanpmaWkrOGRpVzRLZFVEVFRrdERuNExrakU3SjJXb2lJZ0I3OXV6QnFsV3JzR3ZYcnFEN2NuSnlVRnhjaktLaUltZzBtZ1MwanBMVm5HbG1mTC9CaWRvR2R2T1JUMDZHaURuVDBoUGRqQllUNUhDN2ZoTVJkVUNTSkdIejVzMVl0V29WeXNyS2d1NHZMQ3hFY1hFeCt2WHJsNERXVWFxb3M4bjR4NXUxV0xuUmxlaW1VQWN3ZHFnZWQxMXBoZG1VdkF1N0dQaUlLQ2s0blU2c1c3Y09hOWV1UlYxZFhjQjlnaUJnNE1DQkdEOStQUEx6OHhQVVFrcEZYNjkyNElmTkx1dzk1TUcrdzhFN3NGRHFLdXlpUWMrdVdvd2FwTWRaSnlYL2RCQUdQaUxxMEdwcmE3RjY5V3BzMkxBQkxsZGdiNHRPcDhPSUVTTncwa2tud1dxMUpxaUZSRVFkSCtmd0VWR0g1SEE0c0dUSkVxeGJ0dzZTSkFYY1p6YWJNV2JNR0l3YU5Rb0dneUZCTFNRaVNoNE1mRVRVb1VpU2hMVnIxMkw1OHVWd09BSlhTbmJ1M0JuRnhjVVlPblFvUkZGTVVBdUppSklQQXg4UmRSaGJ0MjdGTjk5OEUxUXN1VmV2WGpqcHBKUFF1M2Z2QkxXTWlDaTVNZkFSVWNJZE9YSUVYM3p4QlE0ZVBCaHdlNWN1WFRCbHloUjA2OVl0UVMwaklrb05ESHhFbERCMWRYWDQ5dHR2c1duVHBvRGJMUllMempqakRBd2JOaXhCTFNNaVNpME1mRVRVN2p3ZUQ3Ny8vbnVzV3JVS0hvOXYzMUt0Vm90eDQ4WmgzTGh4ME9sMENXd2hFVkZxWWVBam9uWlZVbEtDNzc3N0R2WDE5UUczRHhreUJCTW5UbVI1RlNLaU5zREFSMFR0WXYvKy9majg4ODl4OU9qUmdOdTdkZXVHS1ZPbW9FdVhMZ2xxR1JGUjZtUGdJNkkyNVhBNHNIRGhRdno4ODg4QnQxdXRWa3ljT0JGRGhneEpVTXVJaUk0ZkRIeEUxR1oyN3R5SkJRc1dvS0doUWIxTnA5TmgvUGp4T09ta2s2RFY4bGNRRVZGNzRHOWJJb283bDh1RmhRc1g0cWVmZmdxNGZkaXdZWmc0Y1NMTVpuT0NXa1pFZEh4aTRDT2l1TnF6Wnc4Ky92ampnRVVaQlFVRm1ESmxDdkx5OGhMWU1pS2k0eGNESHhIRmhjdmx3cUpGaTFCU1VxTGVwdFBwTUduU0pKeDQ0b2tKYkJrUkVUSHdFVkdyN2R1M0QvUG56dy9vMWV2YXRTc3V2UEJDWkdWbEpiQmxSRVFFTVBBUlVTdTQzVzRzV3JRSUd6WnNVRzhUUlJHbm5ISUtKa3lZQUVFUUV0ZzZJaUpxd3NCSFJDMnliOTgrZlB6eHg2aXRyVlZ2eTg3T3hrVVhYWVQ4L1B3RXRveUlpSTdGd0VkRU1mRjRQUGpxcTYrd2J0MjZnTnZIakJtRGlSTW5zdFFLRVZFSHhOL01SQlMxL2Z2MzQ2T1BQa0pOVFkxNm04Vml3ZlRwMDFGWVdKakFsaEVSVVNRTWZFUVVsZVhMbDJQSmtpVUJ0dzBaTWdSVHAwNkZ3V0JJVUt1SWlDZ2FESHhFRkpISDQ4RUhIM3lBSFR0MnFMY1pEQVpNbXpZTkF3WU1TR0RMaUlnb1dneDhSQlJXYlcwdDNuNzdiUnc5ZWxTOXJXZlBucGcrZlRwM3l5QWlTaUlNZkVRVVVtbHBLZDU3N3ozWTdYWUFnRmFyeFpsbm5vblJvMGNudUdWRVJCUXJCajRpQ3ZMRER6OWcwYUpGa0dVWkFHQTJtekZyMWl4MDd0dzV3UzBqSXFLV1lPQWpJcFVrU1Zpd1lBRTJiZHFrM3BhZm40K1pNMmNpUFQwOWdTMGpJcUxXWU9BaklnQ0F6V2JETysrOGc0TUhENnEzOWV2WER4ZGRkQkZyNnhFUkpUbitGaWNpbEpXVjRlMjMzdzdZQy9ma2swL0dhYWVkbHNCV0VSRlJ2RER3RVIzbnRtN2Rpdm56NThQcjlRSlE5c0tkUG4wNkJnMGFsT0NXRVJGUnZERHdFUjJuWkZuRzRzV0xzWExsU3ZXMnRMUTB6Snc1RTEyN2RrMWd5NGlJS040WStJaU9RMjYzRysrODh3NzI3dDJyM3RhcFV5Zk1uRGtUVnFzMWdTMGpJcUsyd01CSGRKeXgyKzJZTzNjdWpodzVvdDdXdDI5ZlhIVFJSZERwZEFsc0dSRVJ0UlVHUHFMalNIMTlQVjU3N1RWVVZWV3B0NDBkT3habm5YVldBbHRGUkVSdGpZR1A2RGhSV1ZtSk45OThFN1cxdFFBQVFSQncvdm5uWStqUW9RbHVHUkVSdFRVR1BxTGp3SysvL29vMzMzd1ROcHNOZ0xKTjJ1elpzMUZRVUpEZ2xoRVJVWHRnNENOS2NRY1BIc1RjdVhQaGNya0FBSHE5SHJObXpVTDM3dDBUM0RJaUltb3ZESHhFS1d6djNyMllOMjhlUEI0UEFLWHN5dVdYWDQ2OHZMd0V0NHlJaU5vVEF4OVJpdHF6WncvZWZ2dHRTSklFQURDWlRManFxcXVRbloyZDRKWVJFVkY3WStBalNrRUhEaHpBdkhuejFMQm50VnB4NVpWWElqTXpNOEV0SXlLaVJHRGdJMG94aHc4Znh0eTVjOVd0MGpJek16Rm56aHhZTEpZRXQ0eUlpQktGZ1k4b2haU1hsK1BOTjkrRTIrMEdvSVM5cTY2NkNtYXpPY0V0STBwT1g2MXk0TWN0THV3OTVNRyt3OTVFTjRmYVVXRVhEWHAyMVdMMFlEMG1GUnNUM1p4V0UyUlpsaFBkQ0NKcXZjcktTcno2NnF0cTZSV3oyWXhycnJtR1c2VVJ0VUIxbll4L3pLM0ZtazJ1UkRlRk9vQnhSWHJjY2JrVkZwT1E2S2EwR0FNZlVRcW9yYTNGSzYrOGd2cjZlZ0NBMFdqRU5kZGN3d1VhUkMyd1lhc2JqLzJ2QmpYMVBEMlNUNmNzRWZkY2JjV1Ezc201QmFXWTZBWVFVZXZVMTlmajlkZGZWOE9lVHFmREZWZGN3YkJIMUVJTFY5Z1o5aWpJMFNvSkM1YllFOTJNRm1QZ0kwcGlkcnNkcjcvK09xcXJxd0VBR28wR3MyZlBacDA5b2haYThxTVRTOWM1RTkwTTZxQ1dybk5peVkvSitmbGc0Q05LWW0rOTlSWXFLeXZWNnpObXpPQU9Ha1N0OE5ueTVPM0JvZmFScko4UkJqNmlKUFhoaHgvaThPSEQ2dlZMTHJrRXZYdjNUbUNMaUpKZldRVlg0bEpreWZvWlllQWpTa0tyVjYvR2xpMWIxT3RUcGt4Qi8vNzlFOWdpb3VRblNVQjVsWlRvWmxBSFYxNHR3WnVFSHhNR1BxSWtzMmZQSG56OTlkZnE5V0hEaG1IVXFGRUpiQkZSYWhCRlFPSmFEV3FHSkFHYUpFeFBTZGhrb3VOWFZWVVYzbi8vZmZWNjE2NWRjZDU1NXlXd1JVUkVsQXdZK0lpU2hNdmx3cng1OCtCMEtpdkV6R1l6THJ2c01vZ2lmNHlKaUNneW5pbUlrc1FISDN5QWlvb0tBRXI1bGNzdXV3d21reW5CclNJaW9tVEF3RWVVQkpZc1dZSmR1M2FwMTg4Ly8zems1K2Nuc0VWRVJKUk1HUGlJT3JodDI3WmgrZkxsNnZYaTRtSU1Ianc0Z1MwaUlxSmt3OEJIMUlIOSt1dXZtRDkvdm5xOVo4K2VPUFBNTXhQWUlpSWlTa1lNZkVRZGxOMXV4N3g1OCtEeGVBQUFtWm1adU9TU1N5QUlRb0piUmtSRXlZYUJqNmdEa21VWjc3NzdMbXByYXdFQU9wME9NMmZPaE1GZ1NIRExpSWdvR1RId0VYVkF5NVl0dy83OSs5WHJGMTk4TVhKeWNoTFlJaUpxRGZFNDZwaWZWR3pFNUhGRzZMUnQrenB0L2Z5cGhvR1BxSU1wS3lzTFdLUng2cW1ub2srZlBnbHNFUkcxeHFSaUk5NTRKQWREZXV2YTVmWHlza1VzZXI0VDdyM08yaTZ2ZDZ4YlpwaHgrMndMMGd4dGszTHpza1U4Y0VNR1hyby9Hd1o5bTd4RVNtSStKdXBBSkVuQy9QbnpJY3ZLL2s0RkJRVTQ1WlJURXR3cUltcU5uQXdSbmJKRTNEekRqSnNlcTRMc3QzMmJ5U2pnL3VzellucStoLzViQTVzajlqM2dicmpZakc2ZE5URTlaczBtSno1ZjdvajV0ZHBTblUzR29CTjB5TFFJbUhPZUdTOStXSi9vSmlVRkJqNmlEbVRac21Vb0x5OEhvTXpibXo1OWVvSmJSRVN0TlgreERlZWRtb1lUdW1zeHFkaUlyMWI1QXBSV0E0d1lFRnZQbi9hWXpIYmlRRDNPUFNVTkgzeGp3K1pkN3JDUEc5UkxoMzZGZ2FkOVFWQXVrZ3dnUklZOGZOU0xOSU9BMzE5aGlicDllcDNTcy9mN3k2MXdlNk1McGsrOVVRZTdVMGFXVll5cVovQ0w3KzI0YkxJSldWWVJYVHMxSDJLUFZubmg5a1RWbEpURndFZlVRUnc3bEh2bW1XY2lJeU8ydi95SnFPTnh1WUYzRnRsdzNYUXp6S2JRWWViUVVTK3VlYkF5NHZPODhrQjJ5SENUbnl0aVhKRWVTMzRNN0luVGFRUlkwMzJ2ZC91VFZVcXc4L1BvYnpOdzRrQTlIbnl4QnF0L2NvVjhYV3U2Z0pOSHhMNWdySGhZOU9PdC8zcTdEblluY1BNTWMweXZkZnBvQTA0ZjNmenh0ejFSaGExN2p1L0V4OEJIMUFGNHZkNkFlbnNGQlFVWU5XcFVBbHRFUlBIMDVRbzdWbXh3b3JKV0NudU01SGVYMFNCQWxtVTRRMmV3cUJRUDArUDlKM0xWNjljK1dJbjlaZDZBWTA3b3BzU0FYM2FIN3htc2JaQngvdTNsVWIvdXU0L253R2dRY1BtOUZhaHRpSzZIeitGVWp0dTB3dzEzaUtaWXpRSnE2eU0vbHlnQ1dWWVJGZFhCNzNGTlhleEQ0S21HZ1krb0ExaTZkQ21IY29sU3lJa0Q5YmpqOHZERG9EdExQWGpnaFpxUTkybEU0Sk9uYzFGVEwrT1N1NklQV3NjcXE1Q3dZWnN2TWRiYkEwTlBwa1ZBbGxYRW9hTmUxRFFUcHBvQ1dTd2NUam5teDMyeXhJNVBZRmV2aXlKd3oxVlc5TzZ1eFkyUFZxRXFRbUNlY1pZSk02ZVlNTzhYRzk1WlpJdTV2YW1PZ1k4b3dRNGRPb1FWSzFhbzF5ZE5tc1NoWEtJVVpUSUtNQmtGSEswS1h5U2pxYmE2M01wT3FlMmxianc5dHk3Z3Roc3VOcU5YVitYVWIwcFRYc2hzRXZINHJabEJqLzlxbFIyTGYzQUczSGJMRERQRVptck02QnJuOEYxL2tSbXU4QjJIQUlBWFBxaUxlSXdrQWZVMlpXN2YzWE9zK09PejFTSGZsMjZkTlpoOVRqcjBPdVY0Q3NiQVI1UkF4dzdsOXV6WkV5ZWVlR0lDVzBSRThiRHVGeGRtL2FraTREWkJBSjY5T3d0OWUyaXhiSDM0bGErYXhpd290VGJ4aGRDL1VJdkJ2WFZxejV2REtVT3ZCUWIyOHNVQmpVYUFUZ3Y4dENONFBQbWNrOU1nUmxuUWJWS3hzZGxqWHZtNEhpNjMwaGFESGlGM0VucmpzM3FNR3FSSDl6d05ldVJyVUZZWjNNdDMrMndMOURwZ3dWSTd2bG5yZ0RIRXdnKzNXNFkzZkFkaHltUGdJMHFnSlV1V29LcXFDb0F5bEh2QkJSY2t1RVZFMUZiT095VU5mWHRvVVhyRWkwKytzNGM5cnFrSFRXb21uSWdDa0dFUllUSXFDU3c5VFJtaXpiQW8xL1ZhNVhvVG04UDNoRFB1cVFnNzNEcDVuQkczenc0OUhIM2wvUldJWjNVOS8vSXk4eDdMUlhwYTVHZi83MzNaRWUrZmRtb2FwcDJhRnZLKzU5NnR4NEtsNGQvM1ZNZkFSNVFnaHc0ZHdzcVZLOVhyWjUxMUZpeVc2RXNmRUZIeTZKR3Z3YlhUelpCbDRGL3o2aUwyTkRYdElPSDFoajhHQURwbGlYampFZDhPUExmTnRPQzJtYjRFL0NPWUFBQWdBRWxFUVZUN3h3N1Y0NTNIZmZlLy9tbEQwSE4wNjZ6QjJlT00yTExiSFhhVnJyOWZRL1N1eGN2RzdlNDJLOVlNS0tWWmptY01mRVFKRUdvb2QrVElrUWxzRVJHMUZhTkJ3TDNYWmNDZ0IrWi9hOGVtSFpFbnRqWFZzWE41SWcvcDF0bmtrQ0V1bkkzYjNSZzFLTEJVU3BkY0RXYWNaY0tDcGZhb0FsK25MQkZYbnBjZTlXdEc4dlpDR3c0ZDlZV3dCMThNdllpRjRvT0JqeWdCRmk5ZXpLRmNTbWx1dHh0dXR4c2VqeWZpNWRoanZGNHZKRW1DTE1zSnVRQlQ0dm8raUNKdzMzVldGSGJSd082VThjWm5EUkNiQ2gySDBUVC9yTGtWcmphSGpMY1hCcTlHSFZla3g5MXpySGo5c3diTS96YStRNWlXZERHcXVYblJXTGpDRVJENC9CbDBnQkNIRFloZExqbmllMzA4WWVBamFtY1ZGUlZZdlhxMWVwMUR1ZFRlUEI0UG5FNG5uRTRuWEM1WHdMOU5sMk1EVzdqL0gzdmQ1V3BGNGJnVUl3ckFuVmRZMVY0MXJ4ZTQreW9yQkFDUHZsSURaNWlPdnV6R2VYY045dWlUeXRpaGVtemE0WWJOSVVNakNqQWFCT2cwYlRjOHVtMmZCM2Y5c3pya2ZVMTErS2JmVVI0eWJOMTdyUldqQjBjdXl2emNuN0pSa0JmYk5uQ2gzUE92YW16WTJzeFM0ZU1FQXg5Uk8vdm1tMi9VLytmbjUzTW9sMXJFNlhUQ2JyY0hYR3cyR3h3T0IydzJtM3FiMCttRXcrRlFRNTNEMGJIMlJVMVZHaEg0NDlWV25EelNBSytraEQ4QWtDUVo0NGNiOE1UdFdianYrZEFsUnZKeWxLQVRxVWl6djI2ZE5Yam94Z3hzM2VQQmJVOVVCZDF2MEFQRlF3MVl1czRaZEYvVGltQlBqSnRReUZMelBaQU9seHh5NFVrc1BXN3J0N29odGFDTDdvUnVXbVJuUkxtYytEakJ3RWZVamc0ZlBvenQyN2VyMXlkUG5wekExbEJIMGREUW9BYTJwbjl0Tmh1Y1RpY2FHaG9DZ2x6VHBhUFRhclhRNlhUUWFyVVJMNkdPRVFRaDVBVkEyUHZpZGZuK2lmaDgvZU9LRERoNXBBRk9GL0RJeXpXNC8vb01TREx3eU11MXVPdEtLMDRmYmNEVGY4akNZLytyRFhwczN4N0txZm1NMFFhY01ib1RMdng5ZWNUZXZ0TkdLVnVMZlY4U0hPZ0FZTVpaNlpnMTFZUWhmWUtIZDV0cThkWFpvZ3VYYmRkbkdOcURMOWEwcU9qejNYT3NPR05NN052QnBiS1VDSHhmclhMZ3h5MHU3RDNrd2I3RHgvY3FIT3JvdEFCK28xNzcvakVBT0pxb3hsQUhZOUxhWWRKV0l0dTRINTNUdHJYWjYyaTFXaGdNQnVqMWVoZ01ob0QvKy84YktwU0ZDbWordHhrTXlYNlNqYy9QNDRadExsVFZTdmpMaXpVQmU3aEtFdkQzMTJvaGlsWlUxMG1vcmdzT1dpTUdLTU9kVHJjeWw2MDVrNHFOa0NSZzhkcmczdHU4SEJFWG4ybUNWd0lXZnUvQUxaZWFBKzdQelZSNkU2TXRWbXhwM0p0WG8wRkF5UmQvVGVFOHl5S0c3TTNUYWRzN05oS1E1SUd2dWs3R1ArYldZczBtemhraG91Um44MlRENXNsR3VhTVBLaHc5MFNkakNYUmk2RjRiZzhFQWs4bUV0TFMwZ0l2SlpJTFJhSVRKWklMSlpBb0tja1pqZkNiY1UyVDFOaGszUEZJWmNzc3lTUVllZlVYcDJUTWFCSHk1MHFFR3YvNkZXdlRJMStEWFNnbFZ0Ukw2OS9TZHBwZXRkeUxUSXNMbE4vdzZlckFlWFhJMVdQdXpDeFUxZ2VGUnF3WCtmSzJ5T3ZpOXIyellmVEI0M0xaM2QrWDU5NFM0TDVUTXhocC9mWHRvQTBxK2hQTDJZNUh2ajhiZGM2end0bUJJdDM5aEZFbjVPSk8wZ1cvRFZqY2UrMTlOcy92L0VSRWxvd3BITDdqRjdwZzFxUWFEVDlBR2hUcnErS0k1UHptY2NzRDJaeGRQVXI2M255NnpZM3hSWUcvcHE1OG9KVmlLaCttUm42UEJWNnNjdUhDaWNueW9nc0lYbkc2Q05WM0Evakl2NW40ZVhMNUZwMVVDbzlzRGJOMGIzY0tHZ253bE51d285ZUNYUFMxYkRERjJpQUY1T2RITnJ4dFhGSGx4QjBVdmFRUGZ3aFYyaGowaVNtbTFOaDIySE9pR0M4NjJKcm9wMUE1R0RORGhsSkVHVk5SSVdMQTBPUEExS2V5aXhkWG5weVBMS21CRWZ4MzJIL0hpaDgyK2thNlNiUzZzMytyR3lBRTZWTlZLdVBlNTZwQXJncWRPU0lQWkpFQ1dnWnRuV1BEUy9QcG1Wd2FQYVZ4ZCs5RmlHNzVkRzdyM3VUbGJkcnZSdmJNV3YxWTJQd1ZyeHQzbGNMUmdFTytPMlJhY2VtS3lUeStJcjZRTWZFdCtkSVpjYlVSRWxHcVdybk5pWEpGVG5aaFBxYWx6dG9pNzVsZ2h5OEEvMzZxTHVGREJZbExtd08wNTZNVk5qMVdwMXdHbDd0K1YwOUl4Y29BT2RxZU0rNTZ2d1pGeTMxRHZZLytyaFZFdm9DQlBnem5UbEFMS1hnbVlNdDZJc1VQMGVPN2RlaXhiNzhUbVhXNVUxd2NPRVhmdHBFSGZIbHBJTXZCVE04V2pJL251QnllQTZNN2hEbGZ6cTRGRGFXNlhrdU5SVXE1Wi9tejU4YnNYSGhFZGYvZzdMN1hsNTRwNDlMZVp5TGFLZU9YakJxejlPWEtYVnROaWlZcHFDYnNQZUxCeHUxdTkvZSszWmVLOFU5SlFiNVB4d0g5cXNLTTBjRzdlMFNvSmVUa2FQUGJiVEppTUFoYXVjT0NHUnlxeGVaY2IyUmtpN3J2ZWlqOWNZVUZ0ZzRTNmhzQ2c5WnVMelJBRVlQVlBMaHl0YXJzdDFxaHRKR1VQWDFrRm96c1JIVC80T3k5MUZRL1Q0NDdaVmxqU0JiejRZWDNBemhoTnBWSzY1Mm13YmE4UzNBdzZZR2hmWlZqMWNMbnZjekY1bkJIWFhtaUd4U1JnMzJFdi92SkNUZEF1RmxsV0VWZWNtNDRwNDQwUUJHRGxSaGYrTmE4T2tnVGM4VlExemo4dERWZWRuNDd4d3cwWTNGc2ZzQ2h5NmdRanhnN1Z3K01GM2d3eEg3Q3RmUEowYnJ1OVZxcEx1c0FuU1VBNS83SWdvdU5JZWJVRXIrUXJra3ZKcjArQkZyT21wbU5ja1I1SHF5VGM4MHlOMmxQWFpOTk9OMFlQMXVPdnQyUml4ejQzWkFBOXUycVJreUZpejBFdnlxc2xqQjJpeCtYbnBxdTErNVp2Y09LcE4rcGc5eHNHN2RaWmd3dE9UOE5aeFVZWURRSThYbURld2diTS9TS3dudU1uUyt4WTg3TVRmN3dxQXdONmFmSFFqUmw0LzJzYnR1eDI0OWJMbE4yQTVuN2VnTjBIWXF6UzNBcGJkbnNhdDd5TFRmYzhMVExNTFAvaUwra0NueWpHVnFXYmlDalpTUXg3S2FWUGdSWlAzWkVKdHdkNC9kTUdmUGlOTGVTaWl2bmYycENYcmNHRUVRYU1IS2owNmptY01qWnVkK1BaZCtxZzF5bno5WHAzMTJKL21SY3ZmbEFmc0hpalNkOGVXa3c3TlEyeXJBekh2dlJSUFE2VWhlNDFQbEl1NGZhbnFqQm5Xam91bVdUQ3RyMGViTjdsUm5tMWhQVmJYWmozWmZzVy9mN2pzOVVzdkJ3bmd0eVM2SnhnWjkvRVFyVkVkSHhaOUh5blJEZmh1TkJlNTVlOEhCSFZ0VkxZL1hSamVaNXhSUVlzV0dLSE44TGcxNlJpSTdidWRXUC9rZWluQnhSMjBhaWJHZVRuaWlpcmtFSnVCZGNXRERwQUVJVVdoYjMya0l3L2owblh3MGRFUkpUc3lpcmlNeldwckVMQ1I0dWJYOVR6OWVyWTkxRDIzN25LZjZWdmUxQ0NjTWNNZThtS2d3UkVSRVJFS1k2Qmo0aUlpQ2pGTWZBUkVSRVJwVGdHUGlJaUlxSVV4OEJIUkVSRWxPSVkrSWlJaUloU0hBTWZFUkVSVVlwajRDTWlJaUpLY1F4OFJFUkVSQ21PZ1krSWlLaFIvNTdjZ0lvaVM5YlBDQU1mRVJGUm85N2RrL05rVHUwbldUOGpESHhFUkVTTnBveFBneWdrdWhYVVVZa0NjTTdKYVlsdVJvc3c4QkVSRVRYcVY2akY1UEhHUkRlRE9xaHBwNldoVHdGNytJaUlpSkxlbkdsbVdOUFp6VWVCY2pKRXpKbVdudWhtdEJnREh4RVJrWjhNczREL1BaaURjVVg2UkRlRk9vaXhRL1g0NzMzWlNETWs3eDhDeWRrdlNVUkUxSVlzSmdFUDNKQ0JyMWM3OE1ObUYvWWU4bURmWVcraW0wWHRxTENMQmoyN2FqRnFrQjVublpUOHcvd01mRVJFUkdGTUtqWmlVbkh5bit5Sk9LUkxSRVJFbE9JWStJaUlpSWhTSEFOZkMyUmFvcHUwbVdFV2tKY3RJaTliaE9FNG52c3J0c0duekdJU2NFSTNMYlNhbGo5SGF4N2Jubkl5bE05UXA2eU85K002Wm9nZW5iTmIxcTRodlhVWTJrZUhESFB5VG9JbUlrb1duTU1YSTR0SndGdVA1bUx2SVErV3IzZmlzK1YyMU52a2tNZis0UW9yeGd4Umt0NmpyOVJpNlRwbndQMGpCdWhRVmlIaDBOSDRUUVR1VTZERlgzNlRnUiszdVBERFpoZCszT3lFMHgzNjJGTkdHdEFsVjBrOTIvYTVVYkl0eklHdElBakFzM2RuNGFjZGJyejFSVVBZOStxeFd6TmhNZ2hZdHQ2QkQ3KzFOL3U4b3dmcmNmZFZWbmdsNEEvL3FNYVczZEczUFM5YnhJeXowM0hTTUQxdWVLUVN0UTJoMjlSUi9PMTNtU2pJMDZDMlFjYi8zVm1lNk9ZQVVDck4zM3FaQlFONmFmRjlpUk1QLzdjMjV1ZjR6ZitaMGJlSDhpdm8vdWRyc09ablY3eWJTVVJFalJqNFluVHlTQU8wR2lWWUZlUnBzV0JwOCtFa2xNSXVHanh3UXdaRVVjQnJDK3J4MFdJNzVEamtqb2xqamVpVUpXTEtlR1dpOGF3L2xjUHBEdjNFWjQ4ell0UWdKWkIrdE5qZUpvRnZVckVSZlFxMDZGT2doVVlFbm4rdlB1UngvUXUxU0U4VHNMMDB1bTYzd3E3S1IxY2pBdnZMUERHMTZZSGZaS2hiNDF4OWdSbi9mS3N1N0xFYUVkRHA0dE1ENWZISThMVEJJaitkRnRCbzR0ZExKa3R5MkQ4U210VGJKZlJxZkE4bkREZGd4QUFkTm15Ti92TmowQU1uTkQ1ZWxoRlRZQStsUjc0R1V5ZTBiL1g3bjNlNjhYMkpzL2tEaVlnNkFBYStHSjAyeXJkYWE5bDZCMnlPOENsTmlIQU9ualUxWGEzbmM4TkZab3diWnNBVGI5U2lyRUpxY2R0RUVUaDlsRUc5L3YwR0o2cnJFdGQ3bFdZUWNNVzVTcEZLbTBQRzJ3c2I0dmJjaFYyVWoyNVpwWVM2R0h2by92dGhQZjUyV3lZQVlQSTRJejVmYnNlTzB0Q2g4ZUl6VGJqNmd2Z1UybHl3MUk3bjNnMGRlRnZqdHBtV3VLNGlQSFRVaTZzZXFJeDRURm1GaEhlK2JNQ1Y1eW52elkzL1o4RnYvbG9KS2NxUDc0Q2VPbWdhUjRMM0hQU2dMa3pQYjdTNjVHb3cvWXoyRFh3YURSajRpQ2hwZEx4SlFSMVlkb2FJb1gxMTZ2VkZLeDBSai9jUGZOSXg1N08vdjFhTFQvMTZCNGYyMWVHRlAyZmpsSkVHdE5TSkEvWElzdnErcFo4dGExbnZZN3hjZjVGWm5YZjI5a0licXV0a1RKMWd4Q2RQNStLVHAzT2IzYTlTRklGRnozZkNvdWM3WWRxcGdTZnp3aTVLVCtDTzB0aDdoa3EydWJHaThVUXRDRW83RSszRWdYcmNQTU9NbTJlWWtkZkNPWEh0N2YydmJmaTFVa2w0aFYwME9QKzA2QVBYb0JOOFAwY2wyK1BmczB4RVJJSFl3eGVEMDA0MHFDSGw0SzllYk5vWitVUWwraVVhK1ppZUQ0OFgrUGU3OWRpMDA0M2Z6YkxBWkJSZ01ncjQ4N1ZXREYxcXh3dnYxOE1iWTJmZm1XTjl2VHo3RGpmZnZwWXdHUVY0SlJuT1pxWmJqUnlndzlRSlJyVXRIeTIyQVFDMEdnSEdwa3JsQW9BV2RPeVlqQUx5RytjZWJtN2gxL2pxZ2dhY05Nd0FVUVNHOWRYaHBHRjZyUG9wOGhlMSs0QUh1dzdFTm56Y3JiTW1JTnlFMDcrblZnMjEzNjUxb0t3eSttLyttcDlkcUt3TmYvdzVFOUpnTmluditiTDFUaHd1anp5dVhGc2YzV3U3UGNDYm56Zmc5NWRiNEpXQTNNem9WOEdNSCs3N3cyYmx4dmoya24yMXlvRi96UXMvVE4ra2VKZ0I5MTVyQlFBc1hPSEFjKy9HOWhnaW9tVEN3QmNsUVFETzgrdGwrcktaM2owQTZwQVZBRWhoSnVndFhlZkVub01lUEh4VEp2SnpsUWVjZDBvYVZwUTRZNXBUbDVzcFlzSUkzMG4wMHhiT0xXek9INisyb2tzbkRSNTdwVFpzK01uSkVISFhIT1drNkpXQUoxNnZqZXZjdGNHOWRXcndibW1vM1gvRWkyL1hPbkR5Q0FNV3JYSmdkeFJCYnVWR0Y5NzhQTFpoNmNuampGRUZ2bWdJUU1qOVBWZHRkR0w1K3RDaFNhc0JMcHBvVXEvLzk4TjZISzJLTHRBWkRRTE1hWkc3WVV1MnVmRHRXaWNXZm0vSDRYSXZjak5EOTA2NlBUSnE2cFdmZ2Z4Y1VWMnNVVjBudHppMGh5UEpTaGh0anRmcis1bVVwTmdmUTBTVVRCajRvbFE4VkkrdW5aUWVES2NMV0xpaStVQ2w4M3QzSTUxTVNvOTQ4ZHUvVmVLQjMyUmdTRzhkM3ZyQ0Z2TUNpb3ZPTktsbFJtcnFaU3hhRmYvQWQvbTU2ZXFxNDJmdXlzS1RiOVJpeVkrQlFVT3JBZTYvUGtNZFduN3JpNGF3OCtOYWFtZ2ZKVUI1SmNDYUxtTEVnUENCYXVzZUQrek8wQ2ZwbCtiWDR6L3YxNlBCbmh3bmNVdTZnUGVmeUEyNi9aR1hhckY4UStqQTE3T3JyM1JOV2FVVWRkZ0RnQ25qamZqTnhkRU5kMDhjRTNrcXd1WmRidHp4VkRVQTROU1J2cDdvSHpZN29kZEh2K0RFNjVXakNtWkVSQlNJZ1M5S0YvcjFrbnk1MGg3VlFnSC9sWk9lWm5vR2FodGszUDNQYWt5WmtCWno3NXpGSkdES2VOOUpkUDYzTnJqaVBKbzdkb2dlczZiNDNnTzdVOFl2ZTRKZjVIZXpsRklkQUxCcGh4dnp2clRGdHlHQU9vOVNJd0tQL2pZajRyRzNQRjZGY1VVR2RPc2MvWEJqeVRZWHZ2aSsrUjVjQUxoc3NnbFRHbGVIdnI2Z0h0K3U3VmlUK1BzVStIN0U0OTJUMWxLbmovWjlWbVBkdG1yTnp5N2MvM3hOV3pTTGlDaWxNZkJGb1hkM0xZWTFoZ3hKQWo3OEpyb1FZL0FyNXhGTkFQTjRXellVTysyME5IWEZyODBoNDlNNEw5Ym9WNmpGbjY2eHFvdFF2Qkx3eUVzMVFTdUtyN3ZRcko2OGoxWkplUGlsbXFoWGJVYkxhQkRRdDBkc1E2UWpCK2pWRUJvTnUxT09PdkJaMDBWMWtVV2FvVzBYVzlpZE1sNTRQM2lWNy9aOTRUOWNmWHI0dnU1Tk8yT3JjN2RsbHh1dmZ4cWZsZFZOaXp0R0RkS2pWN2UyclhnOXFkaUkwMDVzZnZHVC94emJ5ZU9OemZaU0h2c1lJcUprd3NBWGhSbG4rM3EybHF4elJqMmhYdStYUzF4aGF1RzFsdEVnNFB6VGZPMzdmTGs5cmtPVVhUdHA4TWpObWI2RkZnQmUvS0FlRzQ5WldYbithV200K0V5bHA4dnBCdjd5UW8wNlp5dWNBVDExNnR6R3B0MDRzaXlpR3M3RUVIVnRpb2ZxMWFIeXVaL2I0UFZiL3R5dHMwWmR1TEowblJON0QzbFFVUjNueEhrc3Z5YktMVm1CRWdPM0ovemMwVjdkTkxoa1VuRDVtS0wrdmcvaHlTTU1HTm9uOHBZdnIzeGNqL0xHOTJ6YlBnKzI3WXZ2K09tbGZqOUxCOHE4V0wwcGZBaWRma2FhT2cvMmt5VjJ1RDFBNmVIbTI2TVJBWTBodG1EV2tzY1FFU1VUQnI1bTlDL1VCcFJLYVNwMVVwQ253Y3NQWkVmOVBQKytKNnZGYlhqdTNmcXdCWjVuVGpZRmJFMTFvQ3grcXlPeU0wUTgrdHVNZ09mL2RLa2RueXdKYmt0VENQTkt3RjlmcnNITy9iNFQ4KzltV2JCeHV3dExqNW52OS9RZk1vT2U1K1NSQnB3Y29UU04vL2ZpclM4YUFzcmRUQnhqVUFQZndoVjJ0UkR3dmM5VlE2c05mekxQdEFoNDVzNXNkZnU3Ylh1akgvcjA3L0NKUitIc2xzckowT0NNWm5xb1JnNXNmbisvZHhZMW9MdzYvUDFUeGh0eDBqQUQvdjF1bmRwcjE4UmtGSERiVEFzK1dXTERsdDNCd1d4Z0wyMUFXYU9LR2drdnpROWRsMUN2Zy9vSGhNc2R2bUIzS0xzT2VMQW1RcEJzMGoxUG8zNmVkcFI2OE1QbTJCNURSSlJNR1BpYWNkMkY1b0I2ZXZXMk51NHhpa0Yrcmhnd3R6Q2Vjak5GUEhGN3BycjFHZ0I4czhhQmY0Y3BITHh5b3d2WFRBZis5bXB0d01sMmNHOGRwb3czTmdZRkozNXV4VHd5bzBIQXFNRytrNjFCTHdRc3lNak84TFcxeXE5TWlWTFVOM3dhdStZQ2l5L3M3Zk5nNFlyb2huTUJwZmh1azNnUFg3ZVV4NnZzNmhFdHZVNklhci9qdkJ3Uk4xeHNScHBCd1BEK09ianJtU3BzM2FNRU8wdTZnS2Yva0lXQ1BBMUdEOWJqRDA5WEI2MTh2dmJDd0FVZ2tmWUc5aS94VWw0ZDJ4OHhPMG85VVExRmp5dlNxK0Z0Kzc3WUgwTkVsRXdZK0NJNGFaZytvRWZDbjlNdHF5ZTdVQVJSNlIxc3NtMnZCNklJdFJ3RmdJaVA5MWNWcHNiYURSZFpBbFlDeDB2bmJCRi8vMTFnMkZ0UjRzUlRiNFN2VTNib3FCZjNQVmVESDdjRTlwSmNOdGtYU0wvN3dZRURaVjQ4R2VGNS9Ja0NjTWZsRnZYNmhPRUdHUHkrSFVaRFlPRHpEeENWTmRHbHIwRW5hTlZlUVVrR25wMVhGMU5QbmNhdml5L1d1b2x0NVl2dlk5dlI0OTdyckRoNVJPUVFJd2pBblZkWTFibWlPL2U3c1gydjcvTmIxeUJqeTI0M0N2STBTRThUOE9ndEdiampxV3AxbitpcEU0d1kwanZ3WjZsVFZ2aTVmRGtadnUvbHNUMkpSRVFVT3dhK01EUWljTTBGNFV0Uy9Gb3A0YllucXNMZW4yRVc4TjdmbFJJYUhpOXc2OStya0dVVjhjN2pPUUNVM3FCSWoyOU9VVDhkeGhVMVAwUVhxNTVkbFRsNy91SHBoODB1UFBwS2JkQnVJY2M2TnV6MUs5Umk5R0NsalhzUGVkWEN4dnVqSEhZV0JLQi9UMTNqNHoyNDRaZ1NJV2tHQWY3dllGT0FjTHFVVmMvTjBldUEzODN5TFViNWRHbjRMZGJDOFEvY3phM0VQcGJaSktqRmxvZjI5WDB2enlwT3c4Z0J2dmZJbXE1OEx3dzZBVE9uQlBmbzdpajF0UGx3OHFWbm05US9mdXB0TWg1L05mano4TXhiZGNqUDBhQ29udzVaVmhGL3ZTVUR2M3VpQ29JUStMTmtjOGd3R1FYb3RFQ1dWUXo1QjAyT1h6Mi9BNyt5RGdzUlVXc3g4SVV4YzJvNkN2SmJ2cHF3NlNRTktDZkllTkpwZ1ZzdXRUUi9ZSXhPSEtqSHZkZFpZVEw2ZXEyKys4R0pKMTZ2YlZIdmxmK1daUzNaUjFlV29lNllNTFN2VGkweElzdEtHTXpKRU5VZUpBQnE0ZXF5eXVnQzVVMlhXTlF0MnZhWGVmSEtSN0h2YzZ2M1c0bnRpVEdYV05ORmRTOWFmK2VjSExwTWlVR1BrTWQvdnR3UmNiZUtnbnlOR2l4LzJ1RU9XNlE1blA0OXRiajhYTi9yL3ZQdDRQbDdnTkxEK2ZCL2EvRE1YVm5vMWxtRHJwMDBlUGptVEx6eGFRTk1qUVdjZDVSNnNPWm5GMlpQVllKcm53SnR5TGx6SjNUMy9XcUtkVjZxUmtUQUlxTndkSDd6T2pXYTJCOURSSlJNR1BoQzZOMWRHekFVNlpVQ2Q4Mkloc1Z2UjRTNmh2Z09TVjF6Z1JrOUdzT29KQU1PcHh3UTBscGkxQ0E5cHAyV0Z2QjFmdnlkSGY4SlVRWWtHc3FLVUtWSGFQZEJENWF1ODRVTW5UYXdSbUZ6dkY0WjU1NnNCSmJLV2drSHk3d1kybGVIenNmc09kczBCSDN3MStZRHdpa2pEV3J0UW85WG1Ydm9iTUgwUXY4QTRJcGgzbHg3eXN2V0JPeEZIRXZnTTVzRS9QbmFEUFZ6c1hDRkkrTGo2Mnd5N251K0J2KzZLd3RtazREK2hWcWNjM0lhWGwvUWdDdk9TOGMvM3F3THFJbllyekIwNFBNdnZSUE5MaWorWXEzdEJ5Zzdva3dlRjl0amlJaVNDUVBmTWJRYTRNNHJyZW9KYmtlcEIzVTJHU01qN09ZUVN1ZHN2d1VFZGZFTGZNUDc2M0RCNmI2VDk4ZmYyVEc4bnk2Z1I2UWwvSHN6WlZuWmEvYmRSUzBybXF6WEFkZE05L1VJdmJZZ3NIZnZ6aXV0T0RXS09tbE5scTV6NHAxRk5vd2FwTWNYeXgzSXl4RXh0SzhPZVRtK051ZGtpT3I4c2dObGtRUENDZDIwdUgyMnI0ZjB6Yzlhdmh1SWY2K1FJOHlPSHVFY0tmZGkxcDhxV3ZTNi91eE9HUU43eFdmN3RtUGRlWVZWclRPNCs0QUh6Ny9YL1B6TGc3OTY4ZGRYYXZIWG16TWdpc3JDblpmbTEyUHZZUTkySC9RRWxOTHBYeGk2M1gzOUNrYjdyL2dtSXFLV1llQTd4bVZUMHRYQ3NCNHY4TlNidGJoMmVuVGJTL2tyN09KN2EvY2ZpVStwbFBRMEFYKzR3amZuN0hDNUY2OTlVbzkvM3RueWtpL0hxcmZKK1B2cnRWR1Z0UWpueXZQTUFRcytvaWwzMFp6ZEJ6eDQ5SlZhN0Q3b1VRT3ZmMDlSank2Ky8rODlGUDc5N3BRbDRwRmJNZ0o2UkV1MnU5QzNoeFpIS3J4UjdhRGl6K1FYK01KdDRSYU9KRU90ZVJkTzl6d05YcnBQS2YvejlXb0gvakUzdWdVdjhUQjdxZ25GdzVTNWhRMTJHUSsvVk50c0FmRnNxd2hKbHJIK0Z4ZitPNzhlVXllazRiN25xM0drWEZLSDN3K1VlZUYwQXdZZE1QQUVaVjlrLy9tQTNUcHIxQjd5QTJYZW1PdEs3am5veGJwZm12L01kZTJrVWVmQjdqN2d3ZnF0elhmeCtqK0dpQ2laTVBBZHc3K3UyanRmMnJEbllNdkNXcUZmQU5rWFJiSFlhRng1WHJxNm1FS1dnYWZuMXJWd0dCSzRkSEk2aXZvRm5yaDJIL1Rnb1JkcmNiaTg1UUYxUUM4dExweVlGdkdZa20ydW1NSlJVMTI4cHBONFUzRG81OWM3MUtmQTkvK2QrME8vS2VscEFoNjVPVE5nQlNnQWpCcW94eVZucGVOSWhSZjNQRk9OeWpDcm9rUEp6V3E3dVpxQVV0ZTVxV1JLTktWVDRzVmtGREI1dlBKOWxHWGdpZGRyY2Vpb0Y1MnlSSlJYUzJFWGlWdzJ4WVN6VDByRFI5L1o4TjVYTm55eDNCNzBHZlZLd09hZExvd2NxSWMxWGNEZ1BqcHMydUU3YUZ5UnIvZjNweDNSZmNDOWtxK0hkZE5PVjlqNmZ2N0dGZW5WOFBiTEhrOVVqeGs3UksvMjluTlBYeUpLSmd4OHgxaTgxb0daVTB6WXROT050NzVvK2JaUy9tR2s5RWg4emd5Ny9JYTJQdmpHRnJUYlJUU0c5dEhodGxrV0ZPUUZMa2padU4yTis1NnJibEdBYkdJMEtEMlF6ZTArOWNYM2pxaTNMZ3RsNzBIbGZlaWVwMEZhWTJtV3BuSTNUaGRRR3FKSDFXd1M4Tmh2TTlHemEvQkNuSWxqalREb2xaRCsxTzh6Y2M4ejFWSHRwcUlSbGVMVVRjS1Z6NG5XUlJQVFVGMG5ZZTNQcnNiYWdZbGpjOGk0K2JGSy9PbWFER3piNThhcW4xd1kxbGVIQjI3SXdPcE5Tb21lWTFmcG1rMEN6aXBXM3N0THp6WmhaNmtIeXplRW51OVhzczJ0Rm9JZVgyUUlHL2cyYm8rdWQvakhMUzZjZjN0NWpGOWw3TmI4M0Q2dlEwUVViKzNZWjVBYzlwZDU4ZU1XRng2TG9neEpPQVg1R3JVbnppc3B2UWZ4c1BnSEIycnFsZnAvcjM0U1d4ZzFtd1Q4YnBZRlQ5eWVHUlQyQUdWSXF6VmhEd0R1bUIwY0pOdkMza01lU0xMU0c5dS9weEwwQnAyZ0JPeGY5cmlEQ2lCbm1BVTg4YnRNOUd1c2kranhBa2ZLZlFmOTg2MDZiTjZsZlBGZE8ybnc1QjFaNm9yZlNQSnlOR3E0ZGJxVTNzMFJBM1F3bTJKZlFHTTBDTGh5bWhsM3piSGlqVWR5b3FxdjJDbExqR294a2RidnVXSXBEbDFUTCtPUHoxYmp0VThhWURZSmVPQ0dESmhOQXM0Y2E4UTlWMXVEZWh6UFBUbE5uZE80NzdBWDM1ZUVYOXl4ZnFzdnlJMGY3Z3Q0MlZZUkF4dTMxdk5Ld2FWK2lJaW9aZGpERjhKZlhxaHAxWEROeUFHK29kS3RlOXd4VCtZUHgrMVJ0cjVhc2NFWmRabVVOSU9BNldlazRlSXpUVWhQQ3d3aWJnL2lWcmg1K2hscDZrS011Z1labTNlNTFmbGY4ZVowSzZIdmhHNWFqQjFpd0pFS3J4cXdmOW9SSEJBZXZ6VlRYZFFpeThDVGI5UmkvSEFEOG5NTmpjOG40OTduYXZEa0habm8zVjJMenRraW5ydzlDM2MrSFdHUE1maENKcUNVVEhuOFZtV3J1RHVmcm81NktMTEp1R0Y2dGFqMDJwOWRVWDMrN3IwMkEybEdBVS9QclkxNFhMcmZmTVZZOTNSdUNvajFOaGtQdjFTRGgyL0toRjRIbkhxaUFWcU5GWDk5V1NuWll6RUorTDlKdnBYdDg3NXNpRmdiY0VlcEI0ZU9ldEcxa3dhZHMwV01IYUxIbXA5ZE9PZVVOSFdPNnNidDdyREQ1SWJHR29xdDRUOGNQN3kvRG5mUGFkM3pmYjNhSHRVOFFDS2lSR0RnQzZHMWMzUDg5NExkc0MyK0o0RDUzNGJlVS9kWWVoMHc3ZFEwWEhKV2VzQmV1SUF5Qis0Lzc5ZmovTlBTTUdwUWZFTFptQ0hLMTl3MDMydlU0UERQMjd1N0Z2LzRmZkErdXFIYzhOZktnTjY0SmlWYjNUaWhteFluRmVseHlHL09ZYWdGSXY2cnBGLzRvQjdmL2VBTTZGVUNsQ0hNUC8rN0JzL2NtWVc4SEJHZHNrUmNjcFlKUnlMTVp5enFGNytWc1pOTzhzMTcvSFp0ODhQZFo0d3hZRUJqVDlpOTEyV285UXBETVJsOXdTYldoU1grU3JhNThlQ0xOZmpMYnpLZzB5bzljdy9ja0lHSFg2ckJyS25wYXM5bTZSRnYwTDdKb1N4ZTY4VHNjNVNRZU5HWkpwUnNjK0c4VS96ZWh6WGgzd2V0Vm1oMjcrQllkT3VzQ1ZnRTFCSy83SEV6OEJGUmg4VWgzVGpya3F0UjY4OEJ3SW93YzVqYTJoTy95OEoxRjVvRHdwN1REYnp4V1FPdWY3Z1NhMytPNzFEWnlzYmh1N21mTjJCTk04OHROaGJHamVZaUNxR0hSemRzVTE2alM2NUc3Vm1xckpWQ2xsZFowZGkybCtiWDQrUHZ3Z2ZtcWxvSmYzNnVHblUyR2Qrc2NlRFpkOEtIS0VFQVJ2ajE1TFptT0R3dlc4U0kvc3BucHFKR3d1SE93ajhBQUNBQVNVUkJWSS9OckdvMjZJQ3J6L2V0SEgvbDQzcDRJNnl6eWN2eC9aaFhSTG5sWERnL2JuSGhrWmRyMUI3bXNVUDFlT3pXVEp6ckY5VCs4MTd3L0w1UXZsNWpWM3NCaS9ycGNQTU1pL3A1YmJETFdMNmg1Zk04aVlnb0VIdjQ0dXhzditLdHV3OG9kY2RhUWhrMk0yTFpPa2VMd3NTckMrcngrSzJaRUFSbEx0U2lsUTY4OVVWRHMyVkFvcEZwRWRDN3V3NGwyMXpxaVg5RmlSTURlbWt4OTR2WWF2ZHQzTzdHcjhmc2pERzR0dzVkTzBYdWJTblo1bEszNkdxcUU3ZHNuVFBrTU9MYW41VlZteDk4MDN6djZQNGpYdHo2dDZxQUhUeENHVE5Zcnc0anV6MUF5VllYeGc1dFdXL3AxSk45dzVpTFZqcWFEVXMzWDJwUlgzdlRUamNXcjNWRzdLbjFyOUZZVnRINkVrR3JmM0xoeWRkcmNkY2NwVVJRd0I4NEpjNm9lN21PbEV0WXZjbUZreHFIL3YxL2RqNWZib2N6UXU1dHNNc3gxekEwR2dUY2VZVlY3Um10ckpXUWJWWGV4N29HV1MwRnMyeTlFLy85c0Q3bTdlcnFiTnp6bDRnNkxnYStPRElaaFlDZWpxOVh0N3lId3BvdTRnOVhXSERqLzVteCtBY0gvdk5lZlV6Ym01VnNjK1BqNyt6SU1JdDQ0N09HVnBWYU9WWkJ2aGFQL2pZRGRUWVpxMzl5NHNVUDZsRlpLK0hKTjJLdkVmZnhkemFzM0JoNFp2L0RGWmFRZ1cvcUJDTTJiSFhqY0xrWExyY1NMdngzVlBnbXpCRGcwU29wcXJEWHhEL3NyZnZGVjBLbXFUd01BSnpudDNQRitsOWNZV3ZGYmRudHhuUHZLdVUrOW9RSS93WTljRTdqTGlLU0JDeGNFYm1kWjQ4ejR1eVRsSy9aNXBEeDVCdVI1KytKUW1ESm1saDNyUWhuOFE5T3BCbnJjT3RsZ1Z2OHhicVk2SzB2R3RUQTE4VHBBajVhM1B6M0s1WS9YcktzSXU2NXlxcXU1dDZ5MjRNRlMyMjQ1eXBsM3Q2eTlVN29kY291SGFlTU5FQ1dnYisvVmd0UC9INXNpSWdTaWtPNmNYVGhHV213Tk01anNqbmtWZ1crcGdVVzZXa0Nwb3hQYTlGZXRpOThVSSsvdmRhNnVucWhOTzBUYkRFSm1GUnNWSHVub3UwUjhkK09MTkpRcEw4Wlo1bHcyMHlMdWlvWFFFREpqeDJsbmhidmxoSEp6djBlTEZocXg0S2xkbXpicHp6L29CTzBBVDFxQzVhR0R5ZWxSN3pxNHpmdGRPTzhVOU13WWJoQlhWMDdlWnp2TS9OOWlUUGtIclZOZW5UUjR1WVp2b0QxL0h2MUllYzMraHN4UUs4T2srNHY4NkkyeHNMU2tld3M5UVROZDczK0lqTzBNVXlGMjFIcUNacDMrZUczdHBocUlUYW5zSXNHejl5VnBZYTlyWHM4dVBlNWFqaGRnZS9GMDNQcjFGWEJwNTVvd0Y5dnlXejFsb1ZFUkIwRkExK2NaSmdGWERqUnQwcHh3Vko3cTJxcFdjM3htM2NWYjhmT0M0dzFSRmo5SGgvTk1OZ05GNWx4OVFYS1ZtMytXNGlkZHFLdmR5OC9Wd05yZXR1Zm5FVVJ1UFV5MzI0bnV3OTZZaW9kTW1xZ0h2ZGRiOFc4eDNQUnU3c0dsL3J0MmZ6Qk44SEQ0VEtVbmo5WkJ2b1hhdFdWdkY5ODc0anFENHJKNDMzdlVid0tnQVBLVm5aTml6ZjhqUm1peHgrdmFiNFdZNU84SERHZ1ppV2dMT29KTTNVelp0UFBTTU8vNzhsV2gvMUx0cmx4OTcrcVEvYkllaVZsaGY3NnhnTGZ3L3ZyOFBJRDJkeFpnNGhTQWdOZm5OeDBpVVh0bGJNN1pYd1k0dVFkaTZhNVJRQnd0S3BqalN2NUQ3Y2VPLzh1R2hsK1liYW1QdmpFSy9xbGhkdG5XOVNkTzZwcUpYejNveEp5QnZiUzR2VFJ2bFdhRnBPQUs2ZWxvNjNObnVyYmVnOEFYcDRmMnhCbTB6eXhETE9BL0Z3Tm1yN1M5Yis0c0cxdmNDQTdVT2JGalk5V0J2UjRiZHp1eHI4akxDaHBNcXl2RHFmNHJSaWZNTnlBcDM2ZkdkRCtsa2d6Q0hqd3hneTE2SFJacFlTbDYzeTlyUk9HRzNEbmxkWm1RNXZKS09EaG16S0RWcEdQSGFySG5GWitMenRsaWZqNzd6THhtNHZOMERmbXlVV3JIUGpUczlVUnl5UzVQY0Q5LzZsUnY1NmNEQkVQM0pDQis2NjNCaFRaSmlKS05wekRGd2RqaHVoeDJpamZpWFhlUWx1cmg4Nzh0Lzg2M013Q2d2WldrT2Y3MkJ3c2k3MXRBM3I2ZW5TcTY0SjcrRHBuKzc3MllYMlZZM2NmOE9EKy85VGdhSlVFdlE3NC9lVytRRkZ2azJFMkNaZzZJUTNMMWpsYnRBTkpOTTRZWThDc3FiNGV1U1UvT3FQYXM5VmYwM0E0QUt6N3hZM0w3NjNBK2FlbFlkUE8wRzBlMmtlSEIyL01VUCtZMkZIcXdZTXYxZ1FOOFpkc2MrSFNlNVJGREE2bmpDeXJpRHN1dHh6N2RCalNXNGZuLzVpTkJVdnRlUDNUQnRnY01wNmVXNmZPTTZ5cGo5emphaklLZVBTM21lcndxTTBoNC83bnExRjZ4QXVUTVFPakc4dnhuREhHQUtmYmduKytGVHFZR2cwQ0hyb3hJMkFMd3RvR1dlMmx2ZlJzRTZycnBLam04dm5UNjRBTHp6Qmh4dGttZFRqVzdWRldhSCt5SkxybmNudUFSMStweGFHajZiajBiQk1FUVFteEl3Zm84ZVZLQno3K3pvYXlpbzdWNjA1RTFCeit5ZHBLT1JraTdwanRPN0h1UGVRTk9UUVhxKzUrb2FxNUZhTXQ1VC9uVGhkRFNibGUzWHh0MjE4Vyt6RGg4TVlTSkhzUGVZT0cxbnAxMDJEd0NZR05XZmVMQzNjOFZZMmpWY3BKOXZvTHpTaklWNExDc3ZWT3RRYWRLQUIzWDJWdGs2SGRrNGJwY2Nkc1gySGV3K1hlcUhyWmpwWFYySFBiWUpmaGNNcHdlNEFQdnJHSDdOMjc0UFEwUEhacnBocjJkdTczNEo0d3c1RWVyOUlEV2xXckJPSy8zWmFKTHJuS2UyUnp5SGpxelRwMWZxQW9Lcy85OGdQWk9HV2tBUTEyV1gxc3BKMDR6Q1lCajkrV3FlNkVJVW5BNC8rcnhkNURYa2dTOFBCTE5kaSt6L2QxVEJsdnhFMlhtSU9leDJnUThOZGJNakMwcisvN3ZHaWxBemMvVmhuUTQvdWJpODI0cUpsOW1ac0lBbkRXU1VhOCttQU9yam8vWFExN0I4cTh1UDNKcXFqRG5yL1hGalRnM3VkcTFEYVpqQUl1UENNTnJ6MlVnL3V1dDJKSTcvalZZU1FpYW1zTWZLMmcwd0lQM0pDaG5zUWxHZmpuVzdWaEYxaTRQYjZUbVNnR0R0djYwNGpBaUFHK2s4bitFSHZEeG9QLzBGYmZIdEdkdkFiMDBnYlVkZHQ3S0xhMmpSOXVVSWVFL2JmWGFqSnFrQ0ZneTY2dlZ6dHczM00xNmtyWmlXTU02Z3BabTBQR0MrL1hZNmxmcjE2NHVXV3RjZkdaYWJqL0J0OXoycDB5SHZoUFRjQWNUY2t2UFRkdEwzYXNETE9nRmljK0VxRThTb1pad0VNM1plREcvek9ycjdseHV4dDNQMU1kZHVlSkprWDlkSGpoejlscXo1a3NBMCs5VVlldlZqbHczY09WK0dTSlhTMzdrcE1oNHMvWFd2SEl6UmxxbVpkd0NydG84T3pkV2VqZnVEMmQxRmhnMjcvbW90TUYzUHRjZGNBaW9lS2hCbVJhZk85SGxsVVphdlVQU3o5dWNlR2ZieXVCOUtFWEEzZTV1ZjRpTTI2ZVlRNjdoWnhPcXdTOUYrL054dTh2dHlBMzAvZXorUEYzZHR6NC8rM2RlWGhUWmRvRzhQdWM3R21TN3RCQ29aUUtMVnNySWdobEVBVEJGUkJjVUFkUUdiZHhIUDFjeGxGbjFCbkhkUngxUnNkZDBVSEVCUVZ4QVJGQlVFQjJLUHNPcFVncFhaTm1YNzgvRGswYmtyUnBLYVJKNzk5MTVhSTVPVW5lcHFHNSt5N1ArMHoxYVMzbTJiRFRpZHVlck1LeTlRMUQxcUxRTUR6KzhYT3BlR0NhSGlQT1V3WHRaRU5FMUo0dzhKMkcrNllhQWxhTmZ2aU5wY2w5YzYwMkg1eU5SdTd1dVZHUHJNNHlmNUZoalVwQWp5NHlQRExENEE5RlBoK3cvY0NaR2FJc2FSUWs4N0xsdU9zNkhiSTZ5NkFKVVFBNTJTQmkrTGtxL1BYV1JQOTlmTDdJTjdjSHBQbHJ0MDVxbUp1MVltUHdvb081UzZ4WXVrNzZjSjIzMUlaL3phcnpCK2crT1hMYzE2aVg3ZFZQNnZ3TFdsNzgwQVNyWFVveS9YSVZlR1NHSWFKOVpwdVNtaWppc2RzTnVHMnl6cjhJd1dMejRkRlhhMUZTRmhqWUdnZXhJV0YyR2JtNjBhS2VveUdHd2tWQjJvLzJ2U2RTY1VIL2hzZjRZYTAwOTZ5cHNHZElFSERYZFRvOGQyK1NmNjZaenlldDVLM2YwOWJ1OE9IMXo4eDQ0TVVhSEduMHN4L2NUNGwzSGsvQnhGR2FrUFB1Umc1UzRaV0hrdjN2eWZxdzF6Z0UxVE9hZlhqMFZhbFhiTmNoTi83NGZEVnE2NlIyOTh5U0I0UkdRSnE3K1BlM2pQNmV4ZTBIWFBqSE84YUFjaWdUUm1ydy9QOGxCVXh6U0VrVWNkUDRCSHowVEJvZW1LWVBHQnJlZDhTTi8vdG5EZDZZYXc3NC85WmFSck1Qejc5dndrUC9ydld2MVBhM3d5QmkzREExL25xckFmOTlPRGxzMkNjaWlqYk80V3VsZTI3UVkweWpyWjNXYlhkaXpxS21oM0s5UG1ESEFaZS85MjVZZ1JMRENsS2F2TS82SFU3VXRHR0ppc2FXcjdmanhzdTAvakF6Y1pRR0UwZEZOb1FHQUNzM08vekRyTTFSeUlFWDcyOElEYXVMbmRnZEpoeS85S0VKMi9lcnNYQmxReURNNlNyRGszY2wrWHU4bHExellObTZoc0JSWHVYRmZ6K3B3ME1uOTBNZGZxNEtmN3RUMnZhcnBSLzZDcmxVRysrbThRa0JaVG1xakY0ODhZWXhaSS9Sem9NdVhIV1I5TnFOSDZsQjkwdzVqcFM1NFFNZ2x3bkk3U1lQQ0RxbnJ1dzlMMStCV3lmcmtOdW9TTExUQmJ6MXVSbmYvQngrT0ZLckZqQitwQVpUeGdYdWxleHdBaS9OTm1GNWlDM09kaDUwNC9kUFYrTzNsMHR6MUVSUldvaHgxM1U2WERoSWhSZG4xZUZZaFFkSmVnRi9tS0lQV1BqaGNBTFBmMkR5NzE0U3lyRUtEeDU4cVFabGxSNS9iOTNZb1dyY1BVVVhFSWpXYm5maUgyOEg3MXU5ZHBzVFQ3OXJ4S08vYStoVkhYQ090R0wyblhsbUxGeHB4NlZGYXR4NG1UYmdmdFVtTHo3OHhvTHZWalZmdkxvMWl2ZTZjTS96TlJoV29NVFZGMnNEQ2s2YnJUNDgvcnF4emZiTkppSnFhd3g4clRCeGxBWlhqR2dvZDFGYTdzSHpIelJkQUxmZUIxK2IwYmRuTWxRUlZIb3dtbjE0WTY2NXRjMXNWbW01QjI5OWJzYWQxK2hhWEFaajN4RTMvdFBFL3EybmNybWxVSlNkS1VPZDFZZDM1b1gvdnR3ZUJJUzlicDFsZU82ZVpQL2N2QU5IM2ZqM1I4R3Y5OUoxRHZUcWJzT2swVkx3R3RKZmlkd3NlWk85cm8zcHRRSW1qTkpnd2todHdEQWtBR3phN2NKek00MGhWeFVEVWhIb2cwZmQvbDB0Q25zcnd1NjFlL0NvMjkrN1dWU294UFdYSmdTRXdmcHpubnZmRk5TVFdLOUx1Z3lUUjJzd2RxZzZxRmRwYjRrYkwvelBGTkNMZHlxM0IvamYxeFpzM09uRXd6TU0vaUhkL3JuU2tQQURMMWJqbVVhdk9TQUYzc2RmTjJKL2FmT3ZaLzF6YTlVQzdyMVJIN0NvQ1FBV0xMZmh6Ym5tc01Gc2RiRVRELytuRmsvY21laHZnMVl0NE83cjlkaDUwSVU1aTZ4UXF3Uk1HYWRGbmRXSGVVdXQrR0twdGNuZE9kcktMMXVkK0dXckU3bFpjb3dkcXNiSVFTcTgvRkVkU2x1eGdJbUk2R3hoNEd1RjczK3g0NkxCYXZUSmtlTkV0UmVQdk5MODNLcDZ1dys1OGZ0bnFuSGxDQTE2WmN0aFNCQWI1cXo1cEEvaTJqb3ZkaDUwNGFzVlZ2OXcySm55NVk4MjdEem93aVZGYXVSbUtaQ2dFVUtIUHgvZ2RQdHd2TktEdGR1YytHR3R2Y1hGb04rWVc0ZThiRGxlbWwzWG9vVW9UcGZQMzZacWs5VExGbTY3dWJlL01DTXpUWWFoQlVxc0xuWkdIUFlBUUtFUWNPVUlUVURZcTdQNE1IT0JHWXRXMlpzc0xPMzJBQS85dXhZM1QwekE4RUtWZjE1blBhOVgyaGxpNVdZSFBsbHNnY01wTFlLNGJiSXVvTXlOM2VIRGg5OWFNRytacmNrRkZCcVZnSEhETkFGL09OVFcrVEQ3V3d1Ky9ka1djUS9YOWdNdTNQRlVOZTc3clRRUERRQisybVRIdmxJUDVpK3o0cWJ4MGhEOHBsMU92UEMvdWhZWFJPNldJY1BRUmx2T3VkekE2NS9WQlFUNnB0cDI3ejlyOFBqdGlmNVNNaDh2c3ZybmpjNzgwb0tTWTI3OHN0WHBIODQvbXc0Y2RlUEE1MmE4K2ZtWis2T01vdS83WCt6WXNOT0p3OGZjWWY4QW8vaVVuU2xEank1eURPNm5ETmpWS1ZZeDhMV0N6U0hONC9yenpRYTg5WVU1NG1ITmVyK2U4T0N0TDlyUGg4VGVFamYybHB6NTlqaWN3TjNQMWJRNEtKWlhlL0hjK3lZOCtqc0RIbjIxdHNuWDIrc0RubnJYaU1kdVQ4Uzc4MXYyUFZVYnZYanliU05lZkNBWlRwY1AzLzVzeHllTExhaUxzTVJPbmRXSFZ6ODI0OVdQelpETEFIbWpIVVdjVGw5UUNLc2ZCbnpsejhsUUtRVXNXV1BIaDk5RXR0L3hnYU51dlBpaDlKcFUxSGd4ZjVrVjN6U3ovMnc0RnBzUFQ3MXJ3cVZGYWx4enNSYXZmeWE5Ym5NV1daSGJUWTd0KzEwdExvOVNiODloTjU1NDA0aW43MDdDcnljOGVHNm1xVVg3U3grcjhPQ1B6MWZqOXF0MTZKZXJ3SnhGZ1hVUGw2NExQN1JNZERwcTYzeDRhYllKYTdlZGhXNWphcGRLeWp3b0tmTmd4VVlIVmhjN2NQODBnMzlucEZnaytId3QzU0k4K2k2NXF5TGFUYUFvU0RhSVoydytZMlBuNWlsd29OUjlXanVsdEVSaGJ3VXFhcnl0S3IvVEowZU9QWWZkYlRablRSVFJaTTlpYXczb3BjRHVRNjZnK1hvdG9WSWdiTTl1UjdENDlmUm9ONkhEMkx6YmhXZWJtTUpCSFZONnNvaUhaOFJ1U1NiMjhGSE1PQnRoRDVDMjN6cWJUcWRRZEV1R3JDTnhKc0llQUd6YmQvcXZhVWNPZTNSMkxWcGxZOWlqSUJVMVhueTEzQmF6Z1k5bFdZaUlpRTVhdnNFUnNGVWdVV01yTmpwQ1ZqK0lCUXg4UkVSRUp6VlZCb2tJaU4zM0NBTWZFUkhSU2VWTjdJSkRCTVR1ZTRTQmo0aUlDQ2ZMSjdXdzZnSjFQSlcxM2haWG0yZ1BHUGlJaUlod2NwVTYxMnBRTTd4ZW5QYlduZEVRZzAwbUlpSWlvcFpnNENNaUlpS0tjd3g4UkVSRVJIR09nWStJaUlnb3pqSHdFUkVSRWNVNUJqNGlJaUtpT01mQVIwUkVSQlRuR1BpSWlJaUk0aHdESHhFUjBSa21DdEZ1d2RuUnRaTU1ZNGVxMi94eFJSRkkwQWhReUVQZnJsVUwwS2c2eUl2Y1NneDhSRVJFWjlEWW9Xck1laW9WL1hNVlorWDVPcWVJV1B4Nk92NTZtK0dzUEYrOXRDUVJienlhZ2dlbTZURnlrS3BOSC91OGZDWG12WmlHeWFPMUlXK2YrYmNVdlBwd2NwcytaN3dKazVXSmlJaW9MYVFtaWtoUEZ2R0hLVHJjOVd3TmZJMjJiOU9xQlR4K2UyS0xIdS9KdDQydzJsdStCOXdkMStqUXRaT3NSZmRadTgyQmIzKzJSM1J1WmEwWG4zMXZ3YlFyRS9EQWRBTkt5cXB4K0pnbjR1YzZwNXM4YlB0eXM2UzRrdE5WSGpKTUtoVUN0RDQwR1RUWGJuZkM3dWk0ZStjeDhCRVJFWjFCODVaWk1YNmtCajJ6NUJnN1ZJM3ZmMmtJVUhJWk1EQy9aVDEvOGxNeTBhQStTbHg1b1FhZi8yREZqZ091c1Bmcm02TkE3K3pBajMxQmtDNWVINEFRV2Fpc0l2TEFCZ0N6RjFyUnA2Y0M1L2RWNHBxTHRmalhyTHFJNzN0SmtSb1RSbXFhUE9laXdTcGNORGgwcUV2UUNIajBkK0Y3Tlc5NW9ockhXdmo5eEJNR1BpSWlvalBJNlFJK1dXekZiWk4wMEdsRHp6TTdWdUhCNy81ZTNlVGp2UGRFQ3Jxa0IvZUFaYVNKS0NwVVl2bUd3SjQ0aFV5QUlhSGgrZTc3VjQwVTdCcDU1bytKR05SSGliKy9aY1NhcmM2d3ozM1pjRFdHOUk5c21GYXRFdUJ5QTRZRUVVL2MwWHp2NWN3RlpwUWU5K0NEcnl6NGRMRTE1RGtGdlJYNDg4MEdmTExZaXE5WDJJSnVmLzNSRkZoc1h2enA1ZHF3ejFOdDlFYlUvbmdWazRFdnI0Y2NldzY3bzkwTUlxS3pJcTlIVFA2cXBrYStXMlhEcXMwT1ZKdkNodzV2bzV2VUtnRStudytPOEJtc1dVTUxsSmo3UXByLytxMS9yMFpwZVdBUFY4K3UwbnRyMThId1BZTUEwRE5ManFKQ1pZdWUvNElCa1ozLytROGlBQThzTmg4c05pbVJkdTBrUTJwaXd6SURqd2Y0YW9VTjVWV2VrS0YzeVJvNzNCNWYwRzE3RHJ2Z2FQcGI2ekJpOHJkSWJoWURIeEYxSFBYemx5aDJET3FqeFAzVDlHRnYzMy9FalNmZU5JYThUU1lDQzE1T2c5SHN3M1VQVmJhNkRlVlZYbXplMDVBWXpiYkE3cjBrdllCa2c0aGpGUjRZelpITmJmdmdLd3VXcll0c1RsOXpucmd6TWV4Nysrb3hXbHd4b3VXcmZhKy9KSEJSUjZpUTIxSEY1RytSeTRacjhOMHFlMURYTkJGUnZCRUY0SW9SVGM5cm90aWhWUXZRcWdWVTFJUXZraUdjSElYMW5lWm4zTjRqTHJ3OE8zQU8zUjNYNkpEVFJmcm8xMnFrSjlKcFJUeDNUMUxRL2IvL3hZWmw2eDBCeDB3V0w4cXIyMlpvMUJWQno5c2pyeHB4dkxMbGdXMzZsUWxoNS9wMVZERVorSHBueTNIcGNEVVdybXlidnpLSWlOcXJDYU0wT0tkYlRQNnE3dEEyN25MaXQ0OVdCUndUQk9EVlB5ZWpWM2M1ZnRvVS92TkxkaklMZWs4MzhZV1FseTFIdjF5RmY3V3EzZUdEVWc3MHlXbDRqOGxrVXIyN3JmdE9Zenk1amVUM2tLTlRjc3NyeUtVbXNlcmNxV0wydDhqTkUzUll1ZGtCazRYZGZFUVVuOVJ5RzlUV0h6QnZuZ3BhclRib29sS3AvSmVFaElSb041ZWFNZjVDRFhwMWwrUEljUThXL0JpODhLQ2VlTEpLczdlWmpqUlJBQkwxSXJScUtkd2thS1FoMmtTOWRGMHBsNjdYczlvYkhuREt3MVZoUzVSY1dxVEdmVk1EaDZOL1dHdkgzaEkzZGgyU3V1VytlU1c5NmNZMVllcGZLbEZiNThOSGl5eEkxSWs0V2g1K2l0YjFseVRBMTRyZ3ExQ3dDUE9wWWpid0plb0V6UHg3S2w3NjBJVFZ4ZEgvSzRTSXFDMGxxdzRqTCtsSEhEM2l3TkVXM0s5eEVGU3IxVkFxbFZDcjFRSFhHd2ZGVTY5cnRhRUwyOUxwNlo0aHc2MlRkUEQ1Z0ZjK3JvT25pVEJYdjV1RXA1bVJ6UFJrRWJPZVN2VmZ2L2RHUGU2OXNlSDJDd1lvOGNsekRiZi83MnRMMEdOMDdTVERKVVZxN0R6b2FuS1Y3cDdEN29DNTh4VTFrUSt6aW9LQWpMU0c0Q2tJQWdBZjFtMXYvclA3RDgrMmJnN2VQVGZvV3pVSE1KN0ZiT0FEQUwxV3dCTjNKR0xKR2p2VzczRGk4REUzU3NvNE9aT0lZcE5XWGcydHZCckpxbEowMXU1cDFXTllyVlpZcmFGTFcwUktKcE1GaEVDVlNnVzVYQTY1WEE2RlFnR0ZRaEh3dFV3bUN6alcrRjlSRlAwWG1Vd1djRDNjTWJrOHBqK2FncWhWQXY1Nld5SlVTbURlVWh1MjdXdDY4cHJ5Wk8rVTA5MTB6MWFkMVJjeXhJVlR2TmVGOC9zR3Jwek5USk5oeWpndHZscGhhekx3bmVxV0o1b3VJVk12UDBlT3U2Zm9rUUVSWnFzUDd5K3dvS2FKbGNxbnVuaW9HclYxTFo4em1OTzFaUVdtTzRLNCtGODFkcWo2ak96ZFI5VFdLaW9xOE9hYmIvcXZUNTgrSGRuWjJWRnNFYlV2NmJEWmJMRFo4bUMxRnNGbXM4RnF0WjQ4RnZoMTQyTnVkOXRXTGZCNFBHMFNITnZDcWFFeDFDVlVhR3k5eTlxczdZQzBCK3hqdHhtUW5TbUR6ZUhEckc4c0VPc0xIWWVoUHJrbmJITzdRbGp0UHN4WkZQd3pLaXBVNHM4M0cvQy9ieXlZdHpUODBQR1paRWdROEx0Sk9sd3lUQTFCa0lhRTMvN0NIUEZxNEhxVEx0TDZoM1JGVVlCU0liMTJUbWZUajhNaDNXQnhFZmlJWWtWNmVqb0dEUnFFalJzM0FnQVdMbHlJTysrODgrUVFCeEdnMFdpZzBXaVFrcExTb3Z2VjFkVUZCVUdielFhbjB3bVh5d1czMngzMGI2aGpMcGNMVG1mN21TYlQxbUgyYkJJRjRFL1REZjVlTlk4SCtQTXRCZ2dBbm5uUEdMWStYTXJKZVhjV1crVGg2SUlCU216YjU0TFY3b05NRktCV0NWRElvdk43NVpKaGF0dzJXUWQ5Z29DU01nOWUvYVN1MlY3TlV5M2ZZTWZoWTI0c1hXZUh4ZWFEV2lYZzZic1QwYmVuQWsrOVk4S3FMWTRtNzEvUVM0RWVYZVJOMWozc2FCajRpTTZ5MGFOSFk5dTJiWEE2bmFpc3JNU0dEUnN3ZVBEZ2FEZUxZcHhlcjRkZUg3N3VXMnZZN1hZNG5VNDRIQTUvY0R6MVdPT3Y2Ly8xZUR4d3U5M3dlcjBSWDF5UjFPaUlJVElSZUdTR0FTUE9VOEhqbGNJZkFIaTlQZ3cvVjRVWDdrdkdZNi9YaGl5OTBqbFZHbzZNTkt4MDdTVERrNzlQeE81RGJ0ejdRazNRN1NvbE1IU0FDaXMyQm9laytoWEJiWm1ycngybmhUNUJ3SnhGVnN6KzF0TGtmTVhHdW5XV1ljUjVnYVZVSm82U1NoSU42YTlDbnh3NUR2N3FSbmFtRE5tWmtjMDFyYisvM2VtTFdtOW5lOEhBUjNTV3FkVnFqQnc1RWt1V0xBRUFMRisrSEFNR0RJQmF6V2tKMUw2bzFlcW92UzliRWhnOUhvLy82OU8xOHZrMmFEeUFva0lWUnB5bmdzTUpQUFd1RVkvZm5naXZEM2pxWFJNZXVzbUFpd2FyOFBLRHlYaDJwaW5vdnIyNlN4L05vd2VyTUhwd09pWS9VTmxrYjkrbzg2V1F0REpNcjllVWNRbjQ3ZVZhOUQ4bk9QRFUxK0tyczRaLzdjWU9WUWNGc2Fha255eUpNcUNYQWsvYzJmeldhZ0R3M0V3VHVtWEljT05sZ2F2TlphSTBMQTRBTGpmUXJiTWNOMTRtaDB3bWhXaFhvNkJhZjh6akRWN2hiRFI3R2ZpaTNRQ2lqbWpJa0NIWXNHRURhbXBxWUxmYjhlT1BQK0t5eTlwMjdoQlJMSXZld28yS05ubVV6WHVjcURGNThiZTNqTmg5cUNHVmVMM0FQejh3UVJRTnFLM3pobHlRTURCZkdnSjJ1QUNWb3ZubkdqdFVEYThYSVhmQTZKd3E0cHFMdGZCNGdVVXI3Ymo3ZWwzQTdXbEpVbStpMlJvK1VIYkxrT0dDL2kzYlZnMEFCcHdUUWVOUGtzdUExY1ZPWEhsUHcrcy8va0lOWmx3bEJjQ1hadGZoNTAwTmdmYXZ0eGt3WXFBS2srNnY4SWUrYmhreVBIRjdJZ3c2RWUvTU0yUEpHdGJxYll5Qmp5Z0tSRkhFdUhIajhPbW5ud0lBTm16WWdQNzkrNk5idDI1UmJoa1J0UVd6MVljN25xb091VWpCNndPZWVVL3EyVk9yQkh5MzJ1NFBmbm5aY25UUGtPRkV0UmMxSm0vQVBzby9iWElnU1MvQzJhaFhhM0EvSlRMVFpGaTMzWWtxWTJCNGxNdUJ2OXdxclE3KzdIc3JEdjRhUEc1YnY3WFpvUkMzMVp1N3hJcnZWa1VlbnA3NVl5SXkwMlI0L0EwalNvOUhWam1qcmxIZzdObFZqajljcjBQL1hBVkt5ang0OG0wamprWlFtcVgwdUFkM1AxK0QrNmZxOGVCMFBhNGVvOFVuaXkxWXVka0JOd3Q0TVBBUlJVdnYzcjNSdTNkdjdOMjdGd0F3Yjk0ODNIWFhYVkFvSXYrcm1JamFyMGhXcE5vZHZvRHR6NjRaSzgxTisvb25HNFlYQmc2anZyOUFLc0V5dEVDSmpGUVp2di9GanNsanBQTy9XaEU4WEhuVlJWb1lFZ1NVbG5zdys5dmc4aTBLdVJRWVhXNWc5K0h3Y3lqckxEN1VXU0pQVFBYaHFxTEdpMk1Wa2Qvdm5HNXkvUGJ5QkF3clVNTG5BL2FYdXRFOVE0N1hIazRPT3JlK2RNM25MNlNGZmJ6T3FTSWVtV0ZBYlowUEt6YmFzWFNkUGFDV1lFZkR3RWNVUlJNblRzUnJyNzBHcTlVS2s4bUVoUXNYWXVMRWlkRnVGaEZGd2NCOEJTNDhUNFVxb3hkZnJRZ09mUFd5TStXWU1URUJ5UVlCQS9NVUtEM3V3Zm9kRFN1cnQreHhZdE51Rjg3TFY2REc1TVZmWDZzTnVTTDQ4dDlvb05NSzhQbUFQMHpSNDUxNTVoYXRERzVMV3JXQWYvd2hFU2tHRVZ2MnVQRG01M1hJeTFiZ3ZxbDZmUHV6QTZXbjdNWXhicWdhUGJQaytEREVvcEFoL1pRNHI0OFNENzVVaTRINUNrd2VvOFhFVVJyc1B1eGk0Q09pNkZDcjFianFxcXN3Wjg0Y0FNRFdyVnVSbjUrUHZMeThLTGVNaU02bVRpa2lIcnJaQUo4UCtQZEhkVTNXNE5OcnBkNnRRNzk2Y05lek5mN3JnTFRBNGFZSkNUZ3ZYd0didzRmSFhqZmllR1ZESW5wMnBnbHFwWUJ1bldXNGVZSTBQODdqQlM0YnJzWUYvWlY0N1ZNemZ0cmt3STRETHRTYXoxNUpFNnZkaDMrOGJZSktDV3plTGFYVHZHeHB0R04xc1FNYmRnYVdDdXFYcTBEUExEa1dMTGNGTE53QUFFT0NpUFA2S09GMCtmRDVEemJNWDJaRFFXK0YvM0U3S3U0dVRCUmx1Ym01R0RSb2tQLzZWMTk5QmJQWkhNVVdFZEhabEpFbTRway9KaUhGSU9LOUx5M05iamxXdno5dVZhMFhCNCs2VWJ6WDVULyt6M3VUTVA1Q0RjeFdINTU0dzRoOVJ3TFRVRVdORjUxVFpYajJqMG5RcWdVc1dtWEhIVTlWWThjQkYxSVNSVHgydXdFUFR0ZkRaUEdpcnBWNzFhdVZKd05vQysrKzg2Q3JWYUZNSVpkNkNBRnBsVzZQTGxKZmx1MWthUFo0MGVIREhzQWVQcUoyWWR5NGNUaDQ4S0IvMWU2OGVmTXdmZnIwYURlTGlNNndvUVZLM0QvVkFIMkNnTGUrTUFlVURxa3ZsWkxWV2VZZmlsUXBnQUc5cEJXelpaVU44K011TFZMajFzazY2TFZTc2VPL3ZXa01taitYYkJBeC9jb0VYRFpjMnYxaWRiRVRyM3hjRTlLbXhBQUFJQUJKUkVGVUI2OFh1UC9GV2t3Y3BjRXRFeE13L0Z3Vit1VXE4ZEpzRTladWF6cDg5dXdxUjJXdEIyYXJEMTRmTUt4QWlmVGtrNEhVZUhaV1NuUkpsK0h0eDFMZzlVb0xZdVF5b0xUY2c4cGFGbDF1aklHUHFCMlF5K1c0K3VxcjhlNjc3d0lBU2twS3NINzllaFprSm9wVDlRc1VpZ3FWcUtqeDR1SC9HUDA5ZGZXMjdYZGhjRDhsbnI0N0NmdEtYUEJCNnIxS1RSUng2RmNwMEZ6UVg0bHBWeWI0YS9mOXZObUJGMmZWK1h1M0FLa3c4MVVYYVRCdXFCcHFsUUMzQi9oNGtRV3pGd1p1eTdaZ3VRMXJ0enZ3eUMySnlNK1I0OG5mSjJMdUVpdmVuUjkrdjk2LzNabUl6cWxTd1BONkcycm03VHZpYnZFMmFxY3FMZmZndTlWMlZOUTBIUnlQbG5zd2Q0a1ZjcGtBVVFTcWpWNHMvb1VsV1U3RndFZlVUbVJtWm1MRWlCSDQrZWVmQVFCTGxpeEJUazRPMHRMQ3IwSWpvdGh6VGpjNVhydy9DUzQzOEwrdkxmamlCMnZJUlJYemxsclJPVVdHM3d4VTRidytVcStlM2VGRDhWNFhYdjJrRGtxRk5GOHZOMHVPMG5JUDN2cmNITEI0bzE2djduSk1HS21CendlczJlckVPL1BOWWN1Y0hLLzA0cjRYYTNEemhBUmNOMWJiN0NLSFgwKzQwU2xGQ1VHUXdwN1Y3c091UXk3ODk1UFRuNWF5NDRBTE93NDBQeFRyOGFMSlVFb1N3ZWNMdGJFTEVVV0QxK3ZGTysrOGd4TW5UZ0FBT25YcWhOdHV1KzAwTjRNbm9raGRjbGZiRkY1dVR1ZFVFYlVtYjlqOWRGdnlPRVdGS255MTNOYmtGbVpqaDZxeCs3QXI0cnA0QUpDZEtVTkpXZVRuaTRJMHBOb1JMSDQ5UGRwTmFERitpaEMxSTZJbzR1cXJyNFpNSmxXL1AzSGlCSll2WHg3bFZoRlJXeXV2T3Yyd1YvODQ4NWMxSGZZQVlNa2FlNHZDSG9BV2hUMmc0NFM5V01YQVI5VE9wS1dsWWN5WU1mN3JxMWF0d3FGRGg2TFlJaUlpaW5VTWZFVHQwQVVYWElEczdHei85Ymx6NTZLbXBpYUtMU0lpb2xqR3dFZlVUbDF6elRYUTZhU056aDBPQno3KytHTTRuVTJYU0NBaUlncUZnWStvbmRKcXRiamhoaHY4OC9tcXFxcnd4UmRmUkxsVlJFUVVpeGo0aU5xeGpJeU1nTDExOSsvZmoyWExsa1d4UlVSRUZJc1krSWphdVg3OSttSFlzR0grNjZ0V3JjTHUzYnVqMkNJaUlvbzFESHhFTVdETW1ESG8wYU9ILy9yOCtmUDl0ZnFJaUlpYXc4QkhGQU1FUWNCMTExMkhwS1FrQUlEYjdjYkhIMzhNbTgzV3pEMkppSWdZK0loaWhrcWx3bzAzM2dpVlNnVUFNSmxNK095eno4RE5jb2lJcURrTWZFUXhKRFUxRmRkZWU2My8rcEVqUjdCbzBhSW90b2dvdnVUMTRCYnoxTFJZZlk4dzhCSEZtSnljbklDZE9EWnUzSWlOR3pkR3NVVkU4U00zS3pZL3pPbnNpZFgzQ0FNZlVRd3FLaXBDMzc1OS9kY1hMbHlJWGJ0MlJiRkZSUEhoc3VFYWlFSzBXMEh0bFNnQVY0elFSTHNacmNMQVJ4U2pKazZjaUl5TURQLzF6ei8vSFB2Mzc0OWlpNGhpWCs5c09TNGRybzUyTTZpZG1qQktnM082c1llUGlNNGl1VnlPcVZPbklqMDkzWC9zczg4K1EybHBhUlJiUlJUN2JwNmdneUdCM1h3VUtEVlJ4TTBURXFMZGpGWmo0Q09LWVJxTkJ0T21UZk9YYS9GNFBKZ3padzdLeTh1ajNES2kySldvRXpEejc2a29LbFJHdXluVVRsd3dRSW0zSDB1QlJoVzdmd2dJUHRaMElJcDVKcE1KNzczM0hzeG1Nd0FwQ041eXl5MUlUVTJOY3N1SVl0dVNOWGFzMytIRTRXTnVsSlI1b3QwY09vdXlNMlhvMFVXTzgvc3FNVzVZN0Evek0vQVJ4WW1xcWlxOC8vNzcvbUxNT3AwT045OThNNUtUazZQY01pSWlpallPNlJMRmlkVFVWRXliTnMxZm1ObHNObVBXckZtb3E2dUxjc3VJaUNqYUdQaUk0a2puenAweGRlcFV5T1hTS2pLVHlZUVBQdmlBb1krSXFJTmo0Q09LTTEyNmRNR05OOTRJVVpUK2U5ZlcxbUxtekptb3JhMk5jc3VJaUNoYUdQaUk0bEIyZGphdXUrNDZDSUswb3F4K1VVZDFkWFdVVzBaRVJOSEFSUnRFY1d6Ly92MzQ3TFBQNFBGSXF3dnJ5N2gwN3R3NXlpMGpJcUt6aVlHUEtNNGRPWElFYytiTWdjdmxBZ0FvbFVwTW56NGRtWm1aVVc0WkVSR2RMUXg4UkIxQVdWa1pQdnJvSTMvSkZvVkNnZUhEaDJQRWlCRlJiaGtSRVowTkRIeEVIVVJWVlJWbXpacmxMODRNQUgzNjlNR2tTWk1nazhtaTJESWlJanJUR1BpSU9oQ2owWWpaczJjSExONm9YOVdyMFdpaTJESWlJanFUR1BpSU9oaWJ6WVpaczJiaHhJa1QvbU1HZ3dFMzNIQURPblhxRk1XV0VSSFJtY0xBUjlRQk9Sd09yRisvSGovKytLUC9tRUtod0pRcFU1Q1RreFBGbGhFUjBabkF3RWZVZ2UzZnZ4K2ZmLzY1ZndXdklBZ1lPM1lzTHJqZ2dpaTNqSWlJMmhJREgxRUhWMWxaaVRsejVzQm9OUHFQRlJZV1l2ejQ4ZjdDelVSRUZOc1krSWdJZHJzZG4zMzJHVXBLU3Z6SHNyT3pNV1hLRktoVXFpaTJqSWlJMmdJREh4RUJBSHcrSDc3NzdqdHMyTERCZnl3NU9SbFRwMDVGVWxKU0ZGdEdSRVNuaTRHUGlBSnMyYklGMzN6ekRlcC9OYWpWYWx4Ly9mWG8xcTFibEZ0R1JFU3R4Y0JIUkVGS1Mwdng2YWVmK25mbUVBUUJFeWRPeElBQkE2TGNNaUlpYWcwR1BpSUt5V1F5WWM2Y09haW9xUEFmS3lnb3dLV1hYc3A1ZlVSRU1ZYUJqNGpDY3JsY21EZHZIdmJ1M2VzL3B0ZnJNWEhpUk5ickl5S0tJUXg4Uk5Tc24zNzZDU3RXckFnNGR2NzU1K1BpaXkrR1FxR0lVcXVJaUNoU0RIeEVGSkdTa2hMTW16Y1BaclBaZnl3cEtRbFhYWFVWRjNRUUViVnpESHhFRkRHbjA0bkZpeGRqeTVZdC9tT0NJS0NvcUFpalJvMkNLSXBSYkIwUkVZWER3RWRFTFhibzBDSE1uejhmRm92RmY2eFRwMDZZTkdrU09uWHFGTVdXRVJGUktBeDhSTlFxZHJzZEN4Y3V4STRkTy96SFJGSEV5SkVqTVh6NGNHN0xSa1RVampEd0VkRnAyYnQzTHhZc1dBQzczZTQvMXFWTEYweWFOQWtwS1NsUmJCa1JFZFZqNENPaTAyYTFXdkhsbDEvaXdJRUQvbU55dVJ4anhvekJrQ0ZEb3RneUlpSUNHUGlJcUExdDI3WU5peFl0Z3NQaDhCL3IzcjA3SmsrZURMMWVIOFdXRVJGMWJBeDhSTlNtTEJZTDVzK2ZqME9IRHZtUEtSUUtGQlVWb2Fpb0NISzVQSXF0SXlMcW1CajRpT2lNMkx4NU03Ny8vbnM0blU3L01iMWVqOUdqUjZPZ29DQ0tMU01pNm5nWStJam9qREdaVEpnM2J4NUtTMHNEanFlbnArT0tLNjVnd1dZaW9yT0VnWStJenJnZE8zWmc2ZEtsTUJxTkFjZno4dkl3ZHV4WUpDY25SNmxsUkVRZEF3TWZFWjBWSG84SGE5ZXV4Y3FWS3dNV2RZaWlpTUdEQitQQ0N5K0VXcTJPWWd1SmlPSVhBeDhSblZVMm13MHJWcXpBaGcwYjBQalhqMXF0eG9VWFhvakJnd2R6aXpZaW9qYkd3RWRFVVZGVFU0UHZ2LzhlZS9mdURUaWVuSnlNaXkrK0dQbjUrVkZxR1JGUi9HSGdJNktvS2kwdHhhSkZpMUJlWGg1d3ZHdlhycmo4OHN1UmtaRVJwWllSRWNVUEJqNGlhaGUyYmR1R1pjdVd3V1F5QlJ3Zk1HQUF4b3dadzhMTlJFU25nWUdQaU5vTnQ5dU5OV3ZXWU5XcVZRSDErMlF5R1FvTEN6RnMyRER1ejB0RTFBb01mRVRVN3Roc052ejQ0NC9ZdEdrVFR2MFZsWmVYaDZLaUltUmxaVVdwZFVSRXNZZUJqNGphcmFxcUtpeFpzZ1Q3OXUwTHVpMHJLd3RGUlVYSXk4dUxRc3Vvby9qK0Z6czI3SFRpOERFM1NzbzgwVzRPblVYWm1UTDA2Q0xINEg1S2pCMGEreVdqR1BpSXFOMDdkdXdZVnE5ZWpWMjdkZ1hkbHBLU2dtSERocUd3c0JBeW1Td0tyYU40VkZ2bncwdXpUVmk3emRuOHlSVDNpZ3FWdUgrYUFYcXRFTzJtdEJvREh4SEZES1BSaU5XclYyUExsaTF3dTkwQnQybTFXZ3daTWdTREJ3OW1BV2M2TFp0M3UvRHNUQ09NWm40OFVvUDBaQkVQenpDZ2Y2NGkyazFwRlFZK0lvbzVkcnNkNjlhdHcvcjE2MkcxV2dOdVV5Z1VHRGh3SUlZT0hZckV4TVFvdFpCaTJUUHZtYkJpbzZQNUU2bkRHVGxJaFVkL1o0aDJNMXFGZ1krSVlwYkg0OEdXTFZ2d3l5Ky9vS2FtSnVBMlFSRFFwMDhmREI4K25MWDhLR0xMTnpqdzdFeFQ4eWRTaC9YSURBTkduYStLZGpOYWpJR1BpT0xDN3QyN3NYcjFhdno2NjY5QnQyVm5aMlA0OE9ISXpjMk5Rc3NvbGp6NGNpMjI3WE5GdXhuVWpnM29wY0MvN2t1S2RqTmFUQjd0QmhBUnRZWDgvSHprNStlanRMUVVhOWFzd2U3ZHUvMjNsWlNVb0tTa0JHbHBhVGozM0hOUldGZ0lyVllieGRaU2UxVmV4Wlc0MUxSWWZZK3doNCtJNGxKMWRUVldyMTZOclZ1M3d1TUovQVV0Q0FKeWMzTlJVRkNBL1B4OHJ1NGxBSURYQzF6eHh3cDQrYWxJVFJCRjRKdFgwaUVUbzkyU2xtSGdJNks0WnJWYS9Rczg3SFo3ME8wcWxRcjkrdlZEUVVFQnVuWHJGb1VXVW50eXlWMFYwVzRDeFlERnI2ZEh1d2t0eHNCSFJCMkMyKzNHbmoxN1VGeGNqSU1IRHdidDRBRUF5Y25KS0Nnb3dMbm5uZ3VESVRaWDR0SHBZZUNqU0REd0VSSEZBSXZGZ3VMaVltemR1aFVWRmFFLzRMT3pzMUZRVUlDK2ZmdENxVlNlNVJaU3RERHdVU1FZK0lpSVlreFpXUm1LaTR1eGZmdDIyR3kyb052bGNqbnk4L05SV0ZpSW5Kd2NDRUxzVnRxbjVqSHdVU1FZK0lpSVlwVFg2OFcrZmZ0UVhGeU1mZnYyd2V2MUJwMmoxV3JSdTNkdjlPN2RHejE3OW9SQ0Vac1Y5eWs4Qmo2S0JBTWZFVkVjc052dDJMWnRHNHFMaTFGV1ZoYnlISmxNaGg0OWVpQXZMdzk1ZVhuUTZYUm51WlYwSmpEd1VTUVkrSWlJNG96UmFNVE9uVHV4Wjg4ZWxKYVdoajB2SXlQRDMvdVhtWmw1Rmx0SWJZbUJqeUxCd0VkRUZNZHNOaHYyN05tRDNidDM0K0RCZzBIMS9lcnBkRHIwN3QwYmVYbDV5TW5KWVoyL0dNTEFSNUZnNENNaTZpQmNMaGNPSERpQTNidDNZOSsrZlNGci9BSFMwRzlXVmhaNjlPaUJIajE2b0d2WHJneUE3UmdESDBXQ2dZK0lxQVB5K1h3b0tTbkJuajE3c0dmUEhoaU54ckRuTWdDMmIyY3E4R25WQXJwbnltQXkrM0NzSXZLdHVaUUtvR2VXSEJhYkQ2WEhJN3RmZ2thQXhYWm1QOXFWQ21Ea0lEV1dyQW45aDA1alk0ZXFjYnpLZ3gzN1hYR3ppd2tESHhFUjRmang0Lzd3VjE1ZTN1UzVESUR0eTVrS2ZBVzlGSGpodmlUOHZObUJwOTR4Ulh5LzdFd1ozbjRzQlp0M3UvRHdLN1hObmk4SXdKeG5Vbkc4eW9zWC9tY0tHeTVIRDFiaDNodjErR3FGRGU5OWFZbTRQZldldmpzUjUvZFY0dmtQVEZpMnpoSDJ2QlNEaUkrZlM0WEo0c08xZjZwczhmTzBWN0VZK09UUmJnQVJVYnpKeU1oQVJrWUdSbzRjQ2JQWmpNT0hENk9rcEFTSER4OUdkWFYxd0xrZWp3Y2xKU1VvS1NuQmloVXJHQURwdEJUMFVpQWxVWVJhSmFDeU5ueVBvRXdtUUswU29KQzNycTdrUnd1dE9MK3ZFcmRPMG1IVkZnY2N6dERuOWN1VlNoZHQyeGZtaEJCU0UwWE1manExVmUwNjFmWURMdnpwNWVhRGNrZkF3RWRFZEFicGREcjA3OThmL2Z2M0J3Q1l6V1ovK0NzcEtVRlZWVlhBK2FjR1FGRVUwYmx6WjJSbVppSWpJd09abVpubzNMa3pReUNGTk9wOE5RQmd4VVlIbks0ejl6dzdEN3F3YW9zRHc4OVZZZFQ1YWl4ZUhYcG90ekJQQ253YmQwVWUrQVFCRUVYQWJQVmh4OEhRMzBUUHJuS2tKNHZZZmNnTm95VzRacVpLSWVEY1BBVmtZc1JQRy9jWStJaUl6aUtkVG9kKy9mcWhYNzkrQUpvUGdGNnZGMlZsWlFIMUFFVlJSSHA2T2pJek0vMlh6cDA3UXk3bnIvVDI1SnRYR29iOTZqZG9HWDZ1S3VCNHBBcnpGQUgzbTdQSWdqbUxyQUhucUZVQ1JnNVNBUUMrLzBVS1lFV0ZTaFFWcXJCc3ZRT2JXaEM2R3V1V0lVUFByc0h2clFOSDNhZzJlV0YzK1B6UFcyL1ZGZ2U4WG1ERVFEVzhQdWw2U3gwdDkrRHgxMFBQaDMxd3VoNWpoNnJ4d2RkbWJONGRIQW83cDRpWTlWVGI5QkxHQy81MklDS0tvbkFCc0Q0RW5ob0FBU2tFbHBlWG83eThIRnUyYkFFQUNJS0E5UFIwZnk5Z2ZZOGdkd09KbnNiejU5UktBWjFUUmRnZFBsVFVCUGRJaGFPUUExM1NaWEE2ZlNpdmJyaGZuU1Y0K3YwbHc5UkkwQWc0OUtzSE8wLzJqT1ZtS1RCMnFCb0hqcnF4YVZmcnZvK2lBaFZtWEpVUTl2YnhGMnFDamwzN3AwcWMwMTJCSkwwQXE5MkhPNjdXaDcxL2ViVUhIM3pWOG5tRTFESU1mRVJFN2NpcEFkQnV0L3Q3K09vdk5UVTFRZmZ6K1h3NGNlSUVUcHc0Z2ExYnQvcVBwNldsQlF3SFoyWm1RcWxVbnJYdnB5TzcvUjhOOHpYckYyMXMzT1ZzMWFLTlhZZmNUUzdhRUFUZ3FvdWs0RFgvUjJ2WTg1cVNsaVNpWDY0Qy9YSVYwS2dFdlBoaEhRQmd6VFlIS3BxWUR4aUt6ZUhENU5GU2U3UnFBYU9IcU1LZWUvQ29PMlRnNjVRcTRzNXJRdTlnazlkRCtrUG15Z3MxdUtCLzhHTnJOZHp6K2xRTWZFUkU3WmhhclVaT1RnNXljbkw4eDV4T3B6LzhIVDkrSEdWbFphaXNETDBDc3JLeUVwV1ZsZGkyYlp2L21FNm5RMHBLQ3BLU2twQ2NuT3ovT2lVbEJWcXQ5b3gvVDlUMlJnNVNvVXU2REVhekQ4dldOVjhxcFY1ZUR3VWV2c1dBZnJrS2RFcHBtUEMyNDBERE1HbEptUWNsWlZMZ1MwOFdjWDVmSlJhdGFuaU9qRFFSblpKbDJMcXY0VDQ5cytRWTNFLzZ3K0xabVNhczJSWTRuRHpySDZsSTFBbTQ5aytWc0R0REZ3dEpNWWlZTkRxNDk3Q3gzNXdiUGtoU0lBWStJcUlZbzFRcWtaMmRqZXpzYlA4eGw4dUY4dkx5Z0JCWVVWRUJyemQ0K05Cc05zTnNOdVBJa1NNaEh6czVPVG5rSlRFeEVhTElXZkNubzErdUFrL2VsUmp4K1ZwVjh6MVZjaGx3eXdTcEoyejNZUmRjN3VCejlGb1JGL1JYb2s5UEJmcjJWQ0F2Vy9yNDc5dFRqcjQ5NVRCWmZGaGQ3RVJWclFmalIycmdDTFBnNC81cEJweVhyNEJHTFdEZVVoc1VjdUJmOXlYRGtDRGk0VmRxL1VQSnQwOXU2SmxMMUVsRDJmVkVFZEFuQ0tnMmVXRUtNVFJkYjArSkd3LzlPM1N2NXIwMzZERjZpQXFQdjI1RThiN2d4blpLRnZITzR5bGhIN3NqWXVBaklvb0RDb1VDV1ZsWnlNcks4aC96ZXIyb3JxNUdkWFUxS2lzclVWMWRqYXFxS2xSVlZjRmlDVDFueXVsMCt1Y0hocEtRa0FDZFRvZUVoQVRvOVhyLzF6cWRMdUNpVXJIbkpaUVVneFM4MnRLRWtScGtwQVVHOFY3ZDVlaVRvOENRazgvMTI4c0RlMjdyQ3pPdjMrSEVPL1BNL2g2OHZqM2xHRDlTQTJlSVhyZkpvelU0TDErQkEwZmQrSHFGRFFEZ2NnT3ZmVnFIeCs5SXhGTi9TTVI5LzZwQnIrNEtETXhYd09XVzVpQ21Kd2UyTFRWUmhDZ0F4eXViSGliMmVSRVFGQnZ6bkt6ZzdIVDdRcDdqQ05OcjJKRXg4QkVSeFNsUkZKR1dsb2EwdERUMDd0MDc0RGFuMDRtS2lncC9BS3lxcWtKTlRRMk9Iei9lNUdOYUxKYXdZYkV4bVV3V0ZBSWJoME90Vmd1TlJnTzFXZzJkTHZROHJYaTB1dGlKNXorSWZBNWY5d3daWHYxemN0amIwNUpFVExzeWNFR0ZJQUF2UHBBTVZhUDFPcVhIUFZpenpZR2RCMTNZY2NDRklmMVZlSEM2SGtmTEc0WnJBZmpyOGpuZGdZRXBOMHVPR1ZmcFlMWDc4TlE3cG9CZXhGKzJPdkhlZkROdW02ekQwM2NuWWZrR2FiajNsWS9yOE1BMFBYS3pBcU5HenNrVnY3K2VhRHJ3Q2FLMDhqZ1VtU2dkVjhxRmtPZW9sSnpEZHlvR1BpS2lEa2lwVktKcjE2N28yclZyMEcwbWt5a2dDTlpmYW1zakwyRHI4WGhnTkJxYjNHYXVNYmxjN2crQTlaZjY2NDJQaHpvbmxzclJlTHloZTZUQ2FhNm42cjZwZW1qVkFrNVVlLzF6OEh3K1lQNHlLNHgxWHB6VFhZRXhRMVQ0ZHFVTjg1ZlptbjIrK3NEWCtIbTFhZ0YvdmMwZ0RkL09xZ3U1ZThmblA5alFvNHNjWTRlcUlaY0plTzU5RTM1Yzc4QWRWK3ZRT3p0d3BYanY3dExQYTA5SmlMSG5Sdkt5NVZqd2NscVQ1N1JrZUx5amk1My9KVVJFZEZZWURBWVlESWFBaFNMMVRDWVR6R1l6TEJZTDZ1cnEvUE1CVHozbThiUnNWYWZiN1VaZFhSM3E2dXBPcSsxeXVSeWlLRUlRQklpaUdQQjFxR09uM2c1Y2VWclAzeHlaR0xwSEtweW1lcXBHRGxMaC9MNUsyQncrdkRHM0RrL2MwUkIrM2w4ZzljSk91NkpsY3k3Vko1K3Y4VUtLaDI0Mm9FdTZEQXRYMnJGOFEzQTlQVkVFcmgycnhYdGZXbkRvVnpmbUw3UDU5OHpkZDhTTmdma0s5TXlTNCtCUktlRDFQMGNhWnQ1OXFPbkswRWF6RHh0M2hxNGQyS2VuSEpscE1temU3VUtOS1hpZXFsb2xvS2lRcTlFYlkrQWpJcUtJMVlmQjV0anQ5ckRCMEd3MncyYXp3VzYzdzJhendlRm9lVkhlY056dXBudU5vcTJvVU5sc3IxV2tLbXFrVVAzYXAyWWNyNHE4dGw5VEVyUW5BMStqWHNqNXk2eFFLUVc4L1lVWjkwL1ZvNlRNalMrV052UVdqaGlvd295SkNSaGVxTUk5L3d3c0diUmxqeE1EOHhVWVhxakN3YU51NkxVQ0Nub3JZTFg3Y09CbzZKK1Z4ZWJEekM4dHFLejFZR21ZZlhvZm5LNUhacG9NbjM1dkNWbDRXYXNXTVA1Q2pmODFJZ1krSWlJNkErcUhYTlBTSWdzM0RvZkRId0xyTDVGZUQ3VVN1YjJxTW5xeDUzRGtvVlNybHJZSUMyWG5RVGRtTHJCZ3lSbzdlbWExemNkNS9ZNGExWTE2ellyM3VsQzh0eGFaYVRJTUxWRGhraUkxNUhJQm55Nlc2djFkTzFaYUVQTDFUOEZEeHV0M09ISEx4QVNNSEtUQ2g5OWE4SnVCS3NoRVlNMVdKOEw5Mkd3T0h6Nzl2blcxQk90WjdhZi9HUEdHZ1krSWlLSk9wVktkOXNwZXQ5c05yOWNMcjljTG44OFg4Rzl6eCtxL1h2bGNHMzFEWWV3ODZHcFY0ZVZ3NmtQWDZiaHBmQUxPNlNhSDJ3TU1IU0FOZys0L0VoeEt5eW85K1BOL2F2REMveVZqeHNRRUtHVEFyeFVlOU9vdXg3RUtENWFHcVA5MzRLZ2JKV1VlWkdmS01MaWZFcFBIU09Gd3hhYmdjNmVNMDJMVStaRzlCOUpUcEwyazc3bEJIL0djeUZjL3FjUE9nKzI3Qi9oTVl1QWpJcUs0MERhTE55cmE0REZpaTljTGYva1dBUGg1c3lPZ2lISmpoMzcxNE5ILzF1TDVlNU13N2NvRWY5aDZZNjQ1YkkvZGQ2dHR1T05xSGU2ZnBrZUtRVVJGalJjYmRnVFB6VXRKRk5HalM5TS9RMEZvMkpjWWtMYWRxLzhlbXFOV2Rld2FrZ3g4UkVSRWJXenNVRFhHRFZQN3IrdE9idlZWMEV1SkYrNUxpdmh4NmhkUjlPb3VEN3JmWC81YkMyZlQ2eDRpOHVWeUs5YnRjRUFtQWxXMVhwUlhlM0hkT0MyTVppOVdibmI0YS9iVjIxdml4dU52R1BIY1BVbFFxNlM5ZTlkdEQ3MjRBZ0MrL2RtRzZ5OUpRSXBCQ2x5ZmZtK0ZPOFRVdWpmbW12SEdYSFBZeHhtWXI4QmZicFVXcHBSVmVOQTdXNDZ0KzF3bzZLWEEzQitzbVBrbDkrTnRDZ01mRVJGUkc4dElsYUdnVi9EY3UwU2RFUEo0YzNUYTRQdUpvZ0RnOUFzTTExbDgyR01KSE9xODhEd1ZlbldYbzg3aXhlcmk0RENYbVNhRFhPcGNRMDVYR1c2OFRJczVpMElQTHp1Y3dJRlNGODdySS9VaXJ0dmU4a1U2azBkcmNOdGtIZXFzUGp6OG4xcE1IcU5CNzJ3NTVpeXlZRytKQ2xQR2FkRWxUWWFYWnRmQmFtZlI1VkFZK0lpSWlOcll4OTlaTVBlSDhQUHJDbnNwVUZIanhiRVF1MDNJWmNCbHd6WDRhWk1kUm5QNDhOS1NlbjR0bFo0c3BibFF4WkVMZXl0d3p3MTZlSDFTNzkzNEN6VzRhWHdDN0U0ZjVpME5Ycmh4dzZWYWY5Z0RnTC84TGhFUHZsd1RVZTlrbDNRWjdwK3F4NEJlQ2h3KzVzR1RieHVEMnZUT1BEUGNIaCttak5PaTN6a0t2UE9GR2N2V3Q5M0s3M2pCd0VkRVJOVEczQjdBN1FrT1pObVpNdHcwUGdIRHoxVmg5eUUzN251eEptaisyVzh2MTJMNmxRbTRhWHdDVm01MjRPdWZiTmh4b0EzR2JodFp1ZG1CSFFkY01GdURKNzlwMVFLUzlBSThYZ1FWV1I2WXI4RGZmNThFaFJ4NDZ3c3o1aTIxb2FMR2l4a1RFM0RIMVRvNG5ENTgrM1BEZ294Sm96VzRlWUswRThqY0pWWmNNVUtEdkI1eS9PT3VKRHorZW0zWVBYc05DUUt1RzZmRnhGRmFLQlhBa2pWMnZQcHhYZGp6MzE5Z3dhNURMdnhwdWdGL3ZzV0FxeTkyWThGeUczNWNidys1dDNCSHhNQkhSRVIwaHVWbHkzSHRXQzErTTFBRlFaQktqMnpZNVlSY0JqaFB5Vnc3RHJpd2Rwc1RnL3NyY2RGZ0ZTNGFMTld3VzdEY2hxWHJXaFpnbkM0cGRPcTBnUXNXYkE0ZmJDRjJ6QUNBM3RsU05EaFM1Z2w0cnN0L284WmQxK21oa0FNZmYyZjE5K1o5dXRpS3RDUVJFMFpxTU9wOE5SYXR0TVByQTZaZGtZQ3BWMGlyY3VjdXNlTGQrUllVNzNYaDc3OVB4TGw1Q3Z6ci9tUTgrYllSRlRVTkwwQjZzb2dyTDlSZ3drZ050R29CNVZWZXZQWnBIZFkyTVVldzNwcXRUdHo1ZERWdW02ekR5RUVxUERCTmo5c242N0IydXdNYmR6bXhhWmNUdFhVZGQ3aVhnWStJaU9nTVVDcUEzd3hVWWNKSUxmcmtTQiszRGlmd3pjODJmTHJZRW5hNGRzc2VGN2JzTVNJalRjU0VrVnBjTWt5Tm5sbHkzRGRWanhsWDZmRE5Uelo4K2FNVkprdno0ZVY0bFJUcUxoNml4bmVyYkFIaEtwUk9LU0ptWENYdGJieHhseFN5OUFrQzdycFdqOUZEcEpJcEgzNWp3ZXlGZ2NQVnIzOW14dEZ5RHhhdXRFR2xGSERmVkQxR0RwTE9ydzk3Z0ZTWDc5bVpKand5dzREZTJYSzg5a2dLWHZ1MERqOXRjdUNobXd3WU5WZ0Y4V1FnbnJQSWlrKytzNFR0MVF1bG9zYUxaOTR6NFl1bGN0dzBQZ0huNVN0eDhRVnFqQm1peHI5bTFlR0h0Y0hsWURvS0JqNGlJcUkyOXB0elZiaC9taDRKSjFmbldtdytmUE96RFYvOFlHMXlYbDVqeHl1OWVQc0xNLzczdFJsWGp0RGdtckZhcEJoRS9QWnlMY1lOVTJQNlkxWE5saU5adDkySmFwTVhHV2tpUG53cUZUVjEzckQzVWNnRkpPcWs5cG9zUG55MVFncDFULzQrQ1gxN3l1RndBZitlYlFvNVA4N25BeFlzdDZGTHVneFAzNTJJTHVreWVMM1NzTytYUHdiTzYvdDVrd01XbXhHUDNXWkFvazdBUFRmb3NXV1BFMTh1dDJKZ3ZnSkwxdGd4ZDBsa2dUYWNQWWZkZVBSVkl6cWxpQmc3VkEyYnc5ZWh3eDdBd0VkRVJOVG1pdmRLdldPL252RGc2NTlzK0c2VkhiWldMckp3T0lFdmx0cncxUW9iTGh1dXdYWGp0SmkzekJwUjdUbWJRMXJWZXR0a0hYcG5LL3lsVVVMeCtvQnFveGZiOXJzdysxc0x5azl1MS9idmoweTQ1MFk5L3YxUkhVcVBONzFWMllscUQzNDk0WUZTSWVDZkg1aFF2RGQwOTl5bVhVNzg0ZGthUERMRGdQay9TaUhZYUhianhrZXEvUHZ3dG9VVDFWNTh0SkE3YmdDQTRQUDVPdTZBTmhFUlVTT1gzTlYyaFpjejAyUW9DN0VLOTNUSlpWS1BtcWVkN2lpblVRbVF5NEE2YS9QeFFoUWpLNXJjM2l4K1BUM2FUV2d4OXZBUkVSR2RBV2NpN0FFSVdiUzRQV2xKVDJZc2hyMVkxYkgzR1NFaUlpTHFBQmo0aUlpSWlPSWNBeDhSRVJGUm5HUGdJeUlpSW9wekRIeEVSRVJFY1k2Qmo0aUlpQ2pPTWZBUkVSRVJ4VGtHUGlJaUlxSTR4OEJIUkVSRUZPY1krSWlJaUU3SzY4RU5xS2hwc2ZvZVllQWpJaUk2S1Rjck5qL002ZXlKMWZjSUF4OFJFZEZKbHczWFFCU2kzUXBxcjBRQnVHS0VKdHJOYUJVR1BpSWlvcE42Wjh0eDZYQjF0SnRCN2RTRVVScWMwNDA5ZkVSRVJESHY1Z2s2R0JMWXpVZUJVaE5GM0R3aElkck5hRFhCNS9QNW90MElJaUtpOXFUTzZzTkxINXF3dXRnWjdhWlFPM0RCQUNVZXVza0FuVFoyL3hCZzRDTWlJZ3BqeVJvNzF1OXc0dkF4TjByS1BORnVEcDFGMlpreTlPZ2l4L2w5bFJnM0xQYUgrUm40aUlpSWlPSWM1L0FSRVJFUnhUa0dQaUlpSXFJNHg4QkhSRVJFRk9jWStJaUlpSWppSEFNZkVSRVJVWnhqNENNaUlpS0tjd3g4UkVSRVJIR09nWStJaUlnb3pqSHdFUkVSRWNVNUJqNGlJaUtpT01mQVIwUkVSQlRuR1BpSWlJaUk0aHdESHhFUkVWR2NZK0FqSWlJaWluTU1mRVJFUkVSeGpvR1BpSWlJS000eDhCRVJFUkhGT1FZK0lpSWlvampId0VkRVJFUVU1eGo0aUlpSWlPSWNBeDhSRVJGUm5HUGdJeUlpSW9wekRIenYvSVpxQUFBQXJFbEVRVlJFUkVSRWNZNkJqNGlJaUNqT01mQVJFUkVSeFRrR1BpSWlJcUk0eDhCSFJFUkVGT2NZK0lpSWlJamlIQU1mRVJFUlVaeGo0Q01pSWlLS2N3eDhSRVJFUkhHT2dZK0lpSWdvempId0VSRVJFY1U1Qmo0aUlpS2lPTWZBUjBSRVJCVG5HUGlJaUlpSTRod0RIeEVSRVZHY1krQWpJaUlpaW5NTWZFUkVSRVJ4am9HUGlJaUlLTTR4OEJFUkVSSEZPUVkrSWlJaW9qakh3RWRFUkVRVTV4ajRpSWlJaU9MYy93TlRWZnl2L2lwajJ3QUFBQUJKUlU1RXJrSmdnZz09IiwKCSJUaGVtZSIgOiAiIiwKCSJUeXBlIiA6ICJtaW5kIiwKCSJWZXJzaW9uIiA6ICIiCn0K"/>
    </extobj>
    <extobj name="C9F754DE-2CAD-44b6-B708-469DEB6407EB-6">
      <extobjdata type="C9F754DE-2CAD-44b6-B708-469DEB6407EB" data="ewoJIkZpbGVJZCIgOiAiMzA3MDUwNjY0Mjg0IiwKCSJHcm91cElkIiA6ICIzMDg0NDI1MTUiLAoJIkltYWdlIiA6ICJpVkJPUncwS0dnb0FBQUFOU1VoRVVnQUFCUFlBQUFUZUNBWUFBQUJLZTZvQ0FBQUFBWE5TUjBJQXJzNGM2UUFBSUFCSlJFRlVlSnpzM1hkOGxlWDkvL0YzenNsZWpKQU5JWVNoVENHRURTN2N1R3BiL0dxVk9uNnVhcXRvcTYyQ0NscTFTbXUxV3EzVnF0U0Z0YWhVclJKRUdUSUNNc01LSXlRa0lZYUU3SFZPemptL1B5Z0g3c3h6a3BPY0hIZzlIdzhlNUw3T2ZWL1hKNUNFNU0wMS9Cd09oME1BQUFBQUFBQUFmSXJKMndVQUFBQUFBQUFBY0IvQkhnQUFBQUFBQU9DRENQWUFBQUFBQUFBQUgwU3dCd0FBQUFBQUFQZ2dnajBBQUFBQUFBREFCeEhzQVFBQUFBQUFBRDZJWUE4QUFBQUFBQUR3UVFSN0FBQUFBQUFBZ0E4aTJBTUFBQUFBQUFCOEVNRWVBQUFBQUFBQTRJTUk5Z0FBQUFBQUFBQWZSTEFIQUFBQUFBQUErQ0NDUFFBQUFBQUFBTUFIRWV3QkFBQUFBQUFBUG9oZ0R3QUFBQUFBQVBCQkJIc0FBQUFBQUFDQUR5TFlBd0FBQUFBQUFId1F3UjRBQUFBQUFBRGdnd2oyQUFBQUFBQUFBQjlFc0FjQUFBQUFBQUQ0SUlJOUFBQUFBQUFBd0FjUjdBRUFBQUFBQUFBK2lHQVBBQUFBQUFBQThFRUVld0FBQUFBQUFJQVBJdGdEQUFBQUFBQUFmQkRCSGdBQUFBQUFBT0NEQ1BZQUFBQUFBQUFBSDBTd0J3QUFBQUFBQVBnZ2dqMEFBQUFBQUFEQUJ4SHNBUUFBQUFBQUFENklZQThBQUFBQUFBRHdRUVI3QUFBQUFBQUFnQThpMkFNQUFBQUFBQUI4RU1FZUFBQUFBQUFBNElNSTlnQUFBQUFBQUFBZlJMQUhBQUFBQUFBQStDQ0NQUUFBQUFBQUFNQUhFZXdCQUFBQUFBQUFQb2hnRHdBQUFBQUFBUEJCQkhzQUFBQUFBQUNBRHlMWUF3QUFBQUFBQUh3UXdSNEFBQUFBQUFEZ2d3ajJBQUFBQUFBQUFCOUVzQWNBQUFBQUFBRDRJSUk5QUFBQUFBQUF3QWNSN0FFQUFBQUFBQUEraUdBUEFBQUFBQUFBOEVFRWV3QUFBQUFBQUlBUEl0Z0RBQUFBQUFBQWZCREJIZ0FBQUFBQUFPQ0RDUFlBQUFBQUFBQUFIMFN3QndBQUFBQUFBUGdnZ2owQUFBQUFBQURBQnhIc0FRQUFBQUFBQUQ2SVlBOEFBQUFBQUFEd1FRUjdBQUFBQUFBQWdBOGkyQU1BQUFBQUFBQjhFTUVlQUFBQUFBQUE0SU1JOWdBQUFBQUFBQUFmUkxBSEFBQUFBQUFBK0NDQ1BRQUFBQUFBQU1BSEVld0JBQUFBQUFBQVBvaGdEd0FBQUFBQUFQQkIvdDR1QUFBQUFBQndlc2pPenRiV3JWc05iVE5tekZCQVFJQ1hLZ0lBMzBhd0J3QUFBQUJ3K3VLTEwxUlJVZUc4VGs1TzFzU0pFejNTOTlhdFcvWHl5eThiMmk2NDRBS0NQUUJvSjRJOUFBQUFBR2pCVzIrOXBZeU1ERytYNGJhMHREVGRjc3N0N1hyMlgvLzZsL0x5OHB6WDU1OS92c2VDUFFDQVp4SHNBUUFBQUVBTERoOCtyTDE3OTNxN0RMY2xKQ1I0dXdRQVFCZmc4QXdBQUFBQUFBREFCeEhzQVFBQUFBQUFBRDZJcGJnQUFBQUE0S0xISDM5Y1U2Wk1jZXVac3JJeVdhMVdSVWRIZDFKVjBycDE2elIzN3R4TzZ4OEEwRDBSN0FFQUFBQkFKN0hiN1hycXFhZTBiZHMyblgvKytabzVjNmFTazVPOVhSWUE0QlRCVWx3QUFBQUE2Q1FmZlBDQk5tL2VMSnZOcHZUMGRQM2lGNzlRVVZHUnQ4c0NBSndpQ1BZQUFBQUFvQlBzMnJWTGI3Lzl0cUh0emp2dlZFeE1qSmNxQWdDY2FnajJBQUFBQU1ERGpodzVvdm56NTh0dXR6dmJwazJicGl1dnZOS0xWUUVBVGpYc3NRY0FBQUFBSGxSZFhhMUhIbmxFeGNYRmh2WjE2OWJwaWl1dTZIRC9TVWxKZXZubGx6dmNEd0RBOXhIc0FRQUFBSUNITkRRMDZQSEhIMWQyZG5hVDE2eFdxNnhXYTRmSHFLK3Y3M0FmQUlCVEE4RWVBQUFBQUhpQTFXclZVMDg5cFMxYnRuaTdGQURBYVlKZ0R3QUFBQUE2cUw2K1hvOC8vcmcyYnR4b2FKOCtmYnFtVFp2VzduN2ZmLzk5N2Rteng5RFdrZjRBQUtjV2dqMEFBQUFBNklEcTZtck5tVE5IbVptWlRWNWJ2WHExcnJubUdnMFpNc1R0ZnQ5ODg4MG1vZDRsbDF5aW4vLzg1KzJ1dFQycXFxcTBmLzkrai9SVlVsTFNwQzA3TzF1aG9hRnU5OVczYjE4RkJRVjVvaXdBOEZrRWV3QUFBQURRVGdVRkJVMzIxRE9ielFvT0RsWjFkYlhxNit2MXlDT1BhTUdDQmVyZnY3OUxmZHJ0ZHYzdGIzL1Q0c1dMRGUzVHBrM1Q3Tm16UFZxL0t6SXlNcFNSa2RGcC9kOS8vLzN0ZXU3bGwxOXVWMkFLQUtjU2s3Y0xBQUFBQUFCZnRINzlldjNpRjc4d2hIckJ3Y0Y2OHNrbjlmVFRUeXM0T0ZpU1ZGWldwdG16WjJ2Mzd0MXQ5bGxkWGEyNWMrYzJDZlV1dnZoaXpaa3pSeVlUUDhJQkFFN2dYd1VBQUFBQWNOT2lSWXMwZCs1Y1ZWZFhPOXNpSWlMMDNIUFBLUzB0VFVPSER0WDgrZk1WRUJBZ1NhcXNyTlN2Zi8xcnBhZW50OWpudG0zYmRQdnR0emVaSFRkejVrejkrdGUvSnRRREFEVEJVbHdBQUFBQWNOT1FJVU1VR0Jpbyt2cDZTVkpTVXBMbXo1K3Z4TVJFNXoxanhvelJuRGx6TkgvK2ZObHNOdFhYMSt2Wlo1L1ZsaTFiZE5kZGR5azhQRnlTVkZOVG80VUxGMnJ4NHNWeU9Cek81NE9DZ25ULy9mZnIvUFBQNzlwM3JwSEl5RWdsSkNSNHRZYm1ISjhSQ1FDbk00STlBQUFBQUhEVG1ERmo5TlJUVCtuaGh4L1c2TkdqOWJ2Zi9VNWhZV0ZON3BzOGViSVdMRmlnZWZQbXFheXNUSkswZE9sU1pXUms2UGJiYjVmZGJ0Y2JiN3loMHRKU3czT0ppWWw2OU5GSGxaS1MwaVh2VDJ2R2p4K3ZoeDU2eU50bEFBQ2FRYkFIQUFBQUFPMHdhdFFvL2ZXdmYxWGZ2bjFiWFNZN1lzUUl2ZkxLSzVvL2Y3NTI3ZG9sNmRpK2U4OCsrMnl6OS8vb1J6L1NyYmZlMm0xT2ZQWHo4L04yQ1FDQUZyQkpBd0FBQUFDMFUxSlNra3Q3My9YcDAwZVBQdnFvWW1Oalc3M3YrdXV2MSsyMzM5NXRRajFKN08wSEFOMFlNL1lBQUFBQW9KUFUxOWRydzRZTlNrOVAxL3IxNjJXejJWcTkvNzMzM3RNbm4zeWl0TFEwcGFhbWF1VElrVXBLU3VxaWFwdG5OcHU5T2o0QW9HVUVld0FBQUFCT0NSWmJyYllWTHRPUnFvT3FzWmFyMWxxcDh3YmVwTVRJb1YxYVIxbFptZGF2WDY4MWE5Wm80OGFOc2xnc3pkNFhGeGVuSGoxNmFNK2VQWWIybXBvYXJWeTVVaXRYcnBRazllalJRME9IRHRXZ1FZTTBhTkFnRFJ3NFVMR3hzWjIyUk5adXR4dXVDZllBb1BzaTJBTUFBQURnMDZvc1I3VW01ME45bi8rWkxMWmFCWmlDRlI3VVM1RkIwVjB5ZmsxTmpiWnYzNjdObXpkcjgrYk5PbkRnUUl2Myt2bjVhZXpZc2JyaWlpczBjZUpFbVV3bTVlVGs2TC8vL2ErV0xWdW04dkx5SnMrVWw1ZHIzYnAxV3JkdW5iTXRNREJRaVltSjZ0dTNyMzcwb3g5NTlQMXBIT3o1Ky9Oakl3QjBWM3lGQmdBQUFPQ3p0aDVlcWkrelhwYkp6NlRVaE11VW1qaEQwV0g5TzNYTXdzSkNiZCsrWFR0Mzd0VE9uVHQxOE9EQkptRllZMGxKU1pvK2Zib3V1T0FDeGNURUdGN3IzNysvN3J6elR0MSsrKzNhc21XTFZxNWNxZSsrKzg1NWltNXpMQmFMc3JPemxaZVhwMS8rOHBkTlp2MTFoTlZxTlZ3VDdBRkE5OFZYYUFBQUFBQSt4MnF2MDBmYm4xUlc4VnFOanI5WWw1MzVLd1dZZ3J0azdJMGJOK3FGRjE1bzg3NSsvZnBwMnJScE91ZWNjNVNTa3RMbS9TYVRTYW1wcVVwTlRkV3ZmdlVyN2R5NVV4a1pHY3JJeU5EKy9mdWJmZWFTU3k1UnIxNjkzSDRmV3RONDZYQkFRSUJIK3djQWVBN0JIZ0FBQUFDZjBtQ3YxenViZjZ2REZWbjZ5WWk1R2g1N2JwZU9mOWxsbCtrLy8vbFBreVczSnBOSnc0WU4wOFNKRXpWcDBpUWxKU1VwS3l0TERvZERkWFYxQ2c1MlBYZzBtVXdhTVdLRVJvd1lvVnR1dVVXbHBhWGF1SEdqdG03ZHF1M2J0NnVnb0VDU2RNVVZWM2owZlpPa3VycTZKbTIxdGJVZUg2ZXhvS0FnVHVBRkFEY1I3QUVBQUFEd0dUYTdWZTl1ZVZpSHluYm8rdEcvMTZDbzhWMWVnOGxrMGcwMzNLRDU4K2NySmlaR1k4YU0wYmh4NHpSMjdGaUZoNGNiN24zbW1XZDA2TkFoU1ZKTVRJejY5ZXVuZnYzNktTa3B5Zmw3Nzk2OTJ4eXpWNjlldXZEQ0MzWGhoUmRLa2twS1NyUjM3MTROR0REQW8rK2J4V0pwc2hUM3ZmZmUwM3Z2dmVmUmNab3pkKzVjblgzMjJaMCtEZ0NjU2dqMkFBQUFBUGlNcFh0ZjFjSFNMZnJSc045NUpkUTdidXJVcVhycnJiZVVtSmpZNGozNStmbk9VRStTaW9xS1ZGUlVwTysvLzk1d1gwUkVoUHIzNzYvazVHVDE3OS9mK1haclMyeWpvcUlVRlJYVjhYZWtrY3JLU28vM0NRRG9QQVI3QUFBQUFIekNvYklkeXNqN1JPUDdYcTFSOFJkNHRSWS9QNzlXUXoxSmhsTnNXMU5aV2FuTXpFeGxabVlhMmlNaUlqUnIxaXhkZmZYVjdhN1RYYVdscFYwMkZnQ2c0d2oyQUFBQUFIUjdGbHV0UHNwOFVwRkJNYnB3MEIzZUxzY2xVNlpNVVhSMHRQTHk4cHkvY25KeVZGTlQ0OUx6bFpXVlNrcEs2dVFxalVwS1NwcTBCUVlHZW56dk83dmQzdVNRRGdDQSt3ajJBQUFBQUhSN3F3KytwNHI2SXQweTlrWDVtd085WFk1TDR1TGlGQmNYMTZUOXlKRWp5c25KVVc1dXJ2YnYzNjhEQnc0b0p5ZW55ZDUyb2FHaEdqVnFWRmVWSzBrNmZQaHdrN2FGQ3hkNmZObHZWbGFXN3I3N2JvLzJDUUNuSTRJOUFBQUFBTjFhamJWYzYzSVhhMVRjQmVyWGM3aTN5K213Nk9ob1JVZEhLeTB0emRsbXQ5dVZsNWVudlh2M2F0KytmZHEzYjU4U0VoTGs3OSsxUDdLZHZDZWdkR3kybml1SGV3QUF2SU5nRHdBQUFFQzN0aVpua2F6MmVwMHpZSmEzUzJsUlRVMk4wdFBUbFppWXFMNTkreW9tSnNhdDVhc21rMGxKU1VsS1NrclM5T25UTzdIUzFoMDRjTUJ3SFJjWEp6OC9QeTlWQXdCb0M4RWVBQUFBZ0c2cnhscXVkWWNXYTJUYytlb2QydnBoRmQ2VWtaR2hsMTU2eVhrZEVCQ2crUGg0OWUzYjF4bjJIWCs3TTA2ejlZU0doZ1psWldVWjJnWU5HdVNsYWdBQXJpRFlBd0FBQU5CdGJjejdqMnoyQnAwNzRPZmVMcVZWYTlldU5WeGJyVmJsNXVZcU56ZTN5YjNCd2NIT3NLOS8vLzRhTUdDQUJnd1lvUGo0ZUk4ZlV1R096TXpNSmdkYURCMDYxRXZWQUFCY1FiQUhBQUFBb052YVZQQzVCa2VONjlhejlXdzJtekl5TWx5K3Y2NnVUdnYzNzlmKy9mc043WUdCZ1VwT1RsWnljckl6N0V0T1R1NnlHWDRyVjY1czBqWnMyTEF1R1JzQTBENEVld0FBQUFDNnBaeXlyU3F2SzlLRmcrN3dkaWx0ZXVxcHA1U1hsNmY4L0h6bDVlVTUzNjZycTNPNUQ0dkZvcXlzckNiTFlTTWlJcFNTa3FMazVHVGRmUFBOQ2dzTDgzVDVxcSt2MS9MbHl3MXR2WHYzMXVEQmd6MCtGZ0RBY3dqMkFBQUFBSFJMbXd1K1ZJQXBXR2RHVC9WMkthMHltODBhT25Sb3M4dFdTMHBLbEpPVG80TUhEeW9uSjhmNXE2cXF5dVgrS3lzcnRYWHJWaFVWRmVtZWUrN3haT2xPSzFhc1VIVjF0YUZ0NHNTSkhKd0JBTjBjd1I0QUFBQ0Fic2RpcTFWbTRUY2FuWENSekNiZi9iRWxLaXBLVVZGUlNrMU5OYlNYbEpUb3dJRUQycjkvdi9idDI2ZjkrL2NyUHo5ZkRvZWp4YjQ2NjdUY2hvWUd2ZmZlZTEwMkhnREFjM3ozWDBnQUFBQUFwNng5SlJteU9hd2FGbk9PdDB2cEZNY0R2M0hqeGpuYjZ1cnFsSjJkclQxNzltalBuajNhdlh1Mzh2THluSzkzVnREMjJXZWZLVDgvMzlEV3IxOC9qUm8xcWxQR0F3QjREc0VlQUFBQWdHNW5YOGtHK1p1QzFML242Uk11QlFjSE4xblNXMTFkcmF5c0xCVVVGS2h2Mzc0ZUg3T3NyRXovL09jL203UmZlZVdWSGg4TEFPQjVCSHNBQUFBQXVwMTlKUnVVMGp0VlpsT0F0MHZ4cXJDd01JMFpNMFpqeG96cGxQNFhMRmlnaW9vS1ExdFVWSlF1dSt5eVRoa1BBT0JaQkhzQUFBQUF1cFhpbWx4VjFoZnI3QUUzZUx1VUp0NSsrMjE5K3VtbjNpNmppZkx5Y3JlZldiSmtpZGF2WDkray9mcnJyMWRnWUtBbnlnSUFkREtDUFFBQUFBRGR5djZTalpLa00vcE04bklsVFdWblozdTdCSS9Zdm4yN1huMzExU2J0QXdjTzFJd1pNN3hRRVFDZ1BVemVMZ0FBQUFBQVRwWlR0azE5UXBNVUVkVEgyNldja2c0ZE9xVEhIbnRNVnF2VjBPN241NmZaczJmTGJEWjdxVElBZ0xzSTlnQUFBQUIwS3dlUGJsVlN6eEhlTHVPVTllS0xMNnF5c3JKSiszWFhYYWN6empqREN4VUJBTnFMcGJnQUFBQUF1bzJ5dWtMVk5sU29YNC9oM2k2bFdiLzk3VzgxWWNJRWI1ZlJ4TWFORy9YNzMvL2VwWHZ2di85K3paNDlXeVVsSmM2MnM4NDZTei8vK2M4N3F6d0FRQ2NoMkFNQUFBRFFiUndxMnlGSjZ0ZXpld1o3d2NIQkNnOFA5M1laVFFRSEI3dDhiM3g4dko1OTlsbjk2bGUvVW5WMXRlTGk0alJuemh5WlRDem9BZ0JmdzFkdUFBQUFBTjFHUWVVZStadUNGQlhhejl1bG5OS1NrcEkwWjg0YzllN2RXODg4ODR4Njl1enA3WklBQU8zZzUzQTRITjR1QWdBQUFBQWthZUdtQjJTek4ram10QmU4WGNwcG9icTZXbUZoWWQ0dUF3RFFUc3pZQXdBQUFOQnRGRlR1Vld6RVFHK1hjZG9nMUFNQTMwYXdCd0FBQUtCYnFMS1VxTDZoV25IaEJIc0FBTGlDWUE4QUFBQkF0MUJVZFZDU0ZCMmU3T1ZLQUFEd0RRUjdBQUFBQUxxRmtwcERrcVRZc0JRdlZ3SUFnRzhnMkFNQUFBRFFMUlJYSDFKSVFLUUMvVU84WFFvQUFENkJZQThBQUFCQXQxQmNjMGg5UXZ0NXV3d0FBSHdHd1I0QUFBQ0FicUc0T2xkUm9YMjlYUVlBQUQ2RFlBOEFBQUNBMTlrZE5sWFVIeUhZQXdEQURRUjdBQUFBQUx6dWFHMitKS2xYU0x5WEt3RUF3SGNRN0FFQUFBRHd1ckxhUWtrRWV3QUF1SU5nRHdBQUFJRFhsZFllbGlUMUNrbndjaVVBQVBnT2dqMEFBQUFBWGxkYWUxaG12d0NGQkVSNnV4UUFBSHdHd1I0QUFBQUFyeXV2KzBGOXd2cDV1d3dBQUh3S3dSNEFBQUFBcnl1dksxSmtVTFMzeXdBQXdLY1E3QUVBQUFEd3VvcTZJNG9NSnRnREFNQWRCSHNBQUFBQXZNcHV0Nm5TVXFJZUJIc0FBTGlGWUE4QUFBQ0FWMVZZamtpU0lvTml2RndKQUFDK2hXQVBBQUFBZ0ZkVjFCVkprbm9FRSt3QkFPQU9mMjhYQUFBQWZGUFdrWFhhV1ppdXdzcDlDakVGNjJEMVBtK1hCS0FGeVdFRFZXdXZWMXpFWUExUHVFaURvOFo3dXlTRGl2cGlTVkpFVUI4dlZ3SUFnRzhoMkFNQUFHNzdUK2JUc2xYa0tka3ZVaFA5aHl2TzNGUHFPZGJiWlFGb1JhR3RUSVZWcGRxKzV5M3RpZnhHbDQ5NHlOc2xPVlhWSDVVa1JRVDE5bklsQUFENEZwYmlBZ0FBTnpqMDBZWUhGRnRScHF1RHp0TG93QUhIUWowQTNWNmN1YWRHQnc3UU5VR2pGVjFSck1VYkg1VGs4SFpaa3FSS1M0bjgvRXdLTklkNnV4UUFBSHdLd1I0QUFIRFpmN1kvclNTcldlT0RCbnE3RkFBZE1DRm9zQklzRG4yZStRZHZseUpKcXFvdlZhL2dPRytYQVFDQXp5SFlBd0FBTHNrNnNrYjJ5anlORHhyazdWSUFlTURFb01HcUx6K29mY1hydlYyS3Fpd2xDZytLOG5ZWkFBRDRISUk5QUFEZ2twMEZTOVhmcjRlM3l3RGdRUVA4ZW1wSHdWZmVMa09WOVNXS0NHUi9QUUFBM0VXd0J3QUFYRkpZZFVCeDVsN2VMZ09BQjhXWmU2bXdhciszeTFDMXBWVGhISndCQUlEYkNQWUFBSUJMUWt4QkhKUUJuR0xpL1hzcDJDL0lxelU0SEE3VldDc1VGc2pYRndBQTNFV3dCd0FBWEhLdzVvQzNTd0RRQ1E3V2VIZkdYbzIxVEpJVUdrQ3dCd0NBdXdqMkFBQUFBSGhOdGFWVWtwaXhCd0JBT3hEc0FRQUFBUENhYXN1eEdYdGhnZXpoQ1FDQXV3ajJBQUFBQUhoTnRmVjRzTWVNUFFBQTNFV3dCd0FBQU1CcldJb0xBRUQ3RWV3QkFBQUE4Sm9hUzRVa0tjZ2M1dVZLQUFEd1BRUjdBQUFBQUx5bXhscXVjUGJYQXdDZ1hRajJBQUFBQUhoTmJVT2xRZ0lpdlYwR0FBQStpV0FQQUFBQWdOZlVXaXNJOWdBQWFDZUNQUUFBQUFCZVUyT3RVQ2pCSGdBQTdVS3dCd0FBQU1CcmFxMHN4UVVBb0wwSTlnQUFBQUI0VGEyMVhDRUJFZDR1QXdBQW4wU3dCd0FBQU1CckxMWTZoZmd6WXc4QWdQWWcyQU1BQUFEZ0ZWV1dFa2xpanowQUFOcUpZQThBQUFDQVY5Ull5aVdKUGZZQUFHZ25najBBQUFBQVhsRmpyWkFraFFiMjhISWxBQUQ0Sm9JOUFBQUFBRjVSWXowMlk0K2x1QUFBdEEvQkhnQUFBQUN2cUQwK1l5K0FHWHNBQUxRSHdSNEFBQUFBcnpneFk2K25seXNCQU1BM0Vld0JBQUFBOElvYWE0V0N6S0h5OC9QemRpa0FBUGdrZ2owQUFIQktzVGJZdkYwQ0FCZlZXQ280T0FNQWdBN3c5M1lCQUFBQW5wQmZYS2tQVis3UmR6c0s5TW92TDFCMHoxQnZsOVNzeklQRk9xTnZMd1g0bXozYWIxYmVVZTNNS1hGZXgvUUsxZVJoaVI0ZHc5T2VXYlJlMyswb2NGNC8rTk54bWpheXJ4Y3JRbGVyc1piNzVQNTZ1M2Z2Vm5GeHNhWk9uZXJ0VWpyZDh1WExaYlZhSlVsaFlXR254ZnNNQUw2RVlBOEFBUGkwb3RKcXZmYmZiVnFWbVMrNzNTRkplbW5KWnMyYk5jWExsVFdWWDF5cDJhOStvK0JBczFJSHhXckNtZkdhTmlKUkVhRkJIZTU3UTFhaDNscTZ3M2s5WmxCTWx3UjdXWGxITmFSdjczWTlXMit4cWM3UzRMeHVzTm5iMVU5WlZaMnNEZlp1RytaMjFEdGY3OVNpRlh1YzE3KzlkcnltRE8vZW9hMnJxaTJsaWdqcTQrMHlYTFo3OTI3OTg1Ly9WRVpHaGtKRFF6VnMyREQxN3QyK2ozOWY4ZUtMTDZxNnVscVMxTGR2WDRJOUFPaG1XSW9MQUFCOFdsaHdnRElQbGpoRFBVbGFzN05BNjNjWHRQS1VkNnpaZWF5bU9vdE5hM1lXNlBuRjM2dXNxdDdMVmJYZnYxZGw2ZTZYdnRhekgyYW90dDdxbFJweWl5cjB5Nzh1MTMydmZxT0NraXF2MU5EWnJBMTIxVmthbkw5czl2WUZvTjFSdGFWTVlZRytjWEJHVVZHUjdyMzNYbVZrWkVpU2FtcHE5UGUvLzkzTFZRRUFUbmZNMkFNQUFENHRMQ1JRdDE4MlVrOS9rR0ZvZjNuSkZxVU9pdlg0a3RlT09CN3NIVGN3dm9mNnhVUjZxWnFPU2Q5MFVLOSt2dlYvYitkb1IwNko1bHcvVVlNVGUzVlpEWnYzL2FCNTc2eFZkZDJ4VUhIMnE5L29EN2VlcmVRNDE1WjJ2clUwVXl1Mkhlck1FcDBpUW9QMDRpL083NUt4ZkVtVjVhalBCSHN4TVRHNi9QTEx0V1RKRW1mYnNtWExOR1BHREkwWU1hTE41MWV2WHEyUFAvNjRNMHQwbWpsenBpWk1tTkFsWTUzczQ0OC8xdDY5ZTd0c3ZPVGtaTTJjT2JQTHhnT0E3b2hnRHdBQStMenpSL2ZYa3JYN3RlT2tQZVlPSDYzV2h5djM2R2ZuRC9OaVpTZVVWZFZwWjI2Sm9lMzgwZjFiZmVhL0d3N29tNjJITkhaUXJOS0d4Q29sdm1lM09EM1UybURUaHljdERaV2tncElxM2Z2S2N0MTErV2hkTVhGZ3A5Znc2WnA5K3V0L051dWtpWm82V2xtbmw1WnMxb0xiejNXcGo1S0tXdVVWZDgwc3Y0Z1E0OHpNN01ObHV2MkZkT2YxaGFuOTllRE04VjFTUzNkaHNkWEk3ckFwTEtEcnd1Q09talZybHBZdFc2YWFtaHBuMnl1dnZLS1hYbnFwemMvTjR1SmliZHUycmJOTGxDUk5uejY5UzhacGJNdVdMVnF6WmsyWGpUZG16QmlDUFFDblBaYmlBZ0NBVThLZE04NXEwdmIrTjd0MXBLeW1tYnU3M3NsN0FCNTM3bG45V24xbXc1NUNiZDVYcE5lLzNLNDdYMXltdTE1TWIvWCtyaExnYjlhTHZ6aGY1eldxMzlwZzE0dWZiTkpUNzY4ejdKM25TZFlHbTU1ZnZGRXZMVEdHZXBJMFpYaWludmg1OTl0YkVjMnJ0cFJKa3MvTTJKT2tIajE2Nk5wcnJ6VzBaV1ZsNlp0dnZ2RlNSUjN6MFVjZjZZTVBQdEFISDN5Z0ZTdFdlTHNjQUVBN01HTVBBQUNjRXM1TWl0STVvL3BxeGJZOFoxdTkxYWJYdnRpbVI2NmY2TVhLanZsbWE2N2hlbmovS01XMGN0aUR3K0hRMWdOSERHMkRFcnJQekthUW9BQTlmTjFFRGUvZlI2OTh0a1cyazFLMmI3WWVVazVSaGViZE9FVnh2Y004Tm1aeGVZM212N3RPdXhyTmZQVHprMzUrNFhCZGY5NVF0MlkwRHVzZkpVdURyVW43OTN1TFZGNTlZb2JkMUJHSkN2UnYrZi9ETXcrV3FPaWtBSG5DbWZFS0N6WitteDBhRk9CeVhhZUxLc3RSU1ZKRVVKU1hLM0hQTmRkY280OC8vbGhsWldYT3RqZmVlRVBUcGsxVFFJRHJmODhtazBtQmdZRWVxY2xpc2NqZWpyMFgzMzc3YmRYVjFVbVMwdExTZE00NTUzU29qc0RBUUFVSEI3dDByODFtYzU2MmU1eXJ6NTQ4SGdDYzdnajJBQURBS2VPV2kwZHFkV2ErTTJRS0NqQXJ1bWVJN0hhN1RDYnZMVlFvcWFoVjVzRmlROXQ1WnlXMStreDJZYmtxYWl5R3RnbG54bnU4dG82NmF2SWdwY1QzMFB4MzF4b09Bamx3dUZ5LytFdTY1czJhb3BFRG9qczh6dVo5UCtpcEQ5WTNPV3drSWpSUXY3dDJ2TWFkNGY2ZnphWGpVblRwdUpRbTdmZStzdHdRN04xOXhXajE2ZEZ5Q0R2dm4yc013ZDZ0RjQvUWdIamZtWVhtTFJWMXh6NG5mT2xVWE9sWStIVGRkZGZwbFZkZWNiWWRPWEpFbXpadGNtdGZ1NGtUSjJyZXZIa2VxZWwzdi91ZE5tN2M2SkcrT3VLUlJ4NXgrZDUvLy92ZmV2WFZWNTNYWVdGaFdyeDRzVmUvVmdPQUx5TFlBd0FBcDR5RXFIRE5tSkNpcGQvbjZJcUpLWnA1OWhucUdlN2VESkRPc0h4THJod25MUnNOOERmcC9OR3RMOFBkc3IvSWNHMDIrU2wxVUV4bmxOZGhJd2RFNitXN3AydnV3dTkwNEhDNXM3MnkxcW9IWDErcFI2NmJvS2tqK3JhcmI3dmRvYmZUZCtqOWIzY1ovZ3dsNll5K3ZmVG9EWk5ibmZtSTdxdXkvdGpNeTBnZkMvWWs2ZkxMTDllaVJZdDA5T2hSblhQT09abzFhNWFTa2xvUDYwOEZGb3RGV1ZsWkxiN2V2MzkvQlFVRnVkUlg0MzVHamh4SnFBY0E3VUN3QndBQXVzd0gzKzdXRnhrSE9uVU1TNE5kZ2Y0bXJjN00xK3JNL0U0YjUrVjdwaXNpMUxVZllML2NlTkJ3ZmM3SWZtMCt1Mm1mTWRnYlBUQkdZU0hkZDlsWlRLOHdQWC9IZVpyLzdscDl2L2NIWjN0NFNJQlNPakI3TGIrNFVrdlc3V3NTNmwwMWFaRHVtREdxUzA0OTdnNEhscHlLS3V1TEZXUU9VNERaKytHN3V3SURBL1hBQXc4b09qcGFBd1lNOEhZNVhhYW9xRWgzMzMxM2k2Ky8rdXFyR2pqUXRjTno5dXd4SHNBemF0U29EdFVHQUtjcmdqMEFBTkJseXF2cmRmaG9kWmVNMVhnWnE2YzFQcmloSlR0emlwVmJWR0ZvdTJ4ODYwRkFkWjNWRUk1SjB0a2oyemZqclN1RkJnZm85emROMVhNZmJkRFhtM01WR3VTdnAyK2Vwb1NvOEhiMzJTOG1Vbis0OVd3OStQcEtWZGRaRlJZY29BZCtuS1pwUHZEbmdkWlYxQmNyTXRqM1p1c2ROMzU4NTUxaVhGRlJvY3JLU3VkMWVIaTRldlRvMFduamRiWHE2bXJsNXh2LzQ0VmdEd0RhaDJBUEFBQ2dFeldlclpjVUU5bm1ubk5yZHVhcndYWmlJM3lUeVU5VGhpZDJTbjJlWmphYjlORE04WW9JQ2RTVTRZa2FsTmp4QXorRzlPMnRwMitacG45OGxha0hmcHptMFFNNW11Tm9ORDJRK1hxZG82eXVVRDJDWTcxZFJyT1dMRm1pSlV1V2RLaVBTWk1tNmRaYmIyM1hzNHNXTGRLSEgzN292TDdxcXF0MHp6MzNkS2llN3FUeE10eVFrQkFOSGp6WVM5VUFnRzhqMkFNQUFPZ2tsVFgxV3I3RmVCcnVaZVBhWHJaMzhzbStraFFhNUsrRnkzYTAra3hXWHFuaCt0Q1JTdjNsMDAwdVZuck1KV2tETk5nRFFaeWZuNS91dm5KTWgvczUyZENrS0QxM1c4ZE83SFNkTWNvem1ZajJPc1BSbWp5TmlEM2YyMlUwcTZ5c1REazVPUjNxdzlVbHFjMXBFaTUzaytYZ2ZmcjAwZjMzMzkvaTYvSHhyaDFpMHpqWUd6NThPUHZyQVVBN0Vld0JBSUF1Yzh2Rkl6VHJnbUZ0M3ZmZU43djB3YmNuOWw4YU96aFdqOTB3eWVQMWJNcytvamx2Zldkb2UvcVdhUnJlUDZyTlowT0NBdHE4NTh1TkIxVnZ0Um5henVqWHU5Vm5tbHVHVzFWcjFaSzErOXNjNzJURjViVnVQek9pZjU4bXdaNjF3YWJmL0gyRlcvMjRxdkVTNVlYTGR1alR0ZnM4UHM2TUNTbTZNRFhaNWZzYmh5cW1iaEtxbkVvc0RiV3FzVmFvVjBpQ3QwdnBsaHAvREhZWHdjSEJHamR1WEp2M1pXVmxhZVhLbFMyK25wR1JZYml1cXFyUzY2Ky83bktweVB0dkFBQWdBRWxFUVZRZFU2Wk0wZENoUTEyK0h3Qk9aUVI3QUFDZ3l3VDRtMTA2N0dCa2NyUSswSWxnTHl2dnFFdEJtcnR5ZnFnMFhKdjhwQkhKZlJRYzJQRnZrZXgydTVhc2N5OVlrNlJWMi9NTXkzQzl6ZUdRZHVTVWRNbFllY1ZWeWl1dThuaS80ODZJYyt0K2UrTmdqeGw3SGxkY2MydzJYTy9RN2huc21jMW1CUVM0OXpYSGFyVjZiUHp1T21QUFZkbloyVnEwYUpITDkrL2V2VnU3ZCs5MitmN1kyRmlDUFFENEg0STlBQURRN1F4Tk1zNXFxNnkxS3IrNFVvbDlJanc2enA2OG80YnJsUGllSGduMUpHbFZacjRLMjNGUVNIdkNRTGpuMzZ1eVZGeFIyK0xyUldVMWh1dTMwM2ZJMzl6eU1zSHNIOG9OMXgrdHpsSmtDNmNlcDhUM2NHdjI0S21xc09yWTZkZ3g0ZDN6Uk5tZi9leG4rdG5QZnVieS9VdVhMdFZ6enoxbmFFdE5UVzMzK0RhYmNhWXZ5MVFCQUMwaDJBTUFBTjFPUkdpUStzZEdLdWVIRTBzMXQyVWY4WGl3dHpQWE9CTnRtQXRMY0YzMS9qZTczSDVtVjI2Sjl1WWI5OHE3Lzhkak5XWmdUSnZQZnJwMnZ6NWFkV0xmcXVIOW8vVGJhOTA3dGJObmVIQ1ROajgvdWJRMDJSVS9sTldvdUx6bFFLMXZuM0QxQ0dzK0VPdUltSjZoaHV1bG13N3F3T0h5RnU1dTZwTTE3aTBQWHZwOXkzdXpUUjJlU0xBbnFhQml0MEw4STlVejJMM1psTjFSWldXbFhudnROVVBiaUJFamRORkZGN1c3VDd2ZE9HdVhZQThBMEJLQ1BRQUEwQzJOUHlQT0VPeXQyM1ZZbDQ1TDhWai9PVCtVTndtWnhnN3l6QW1kRy9ZYzFuNDNncVBqR3U4dkZ4a2FxQXRUazF1ZExYWmNlSWh4MldCZ2dGbHh2Y1BkcnFHeEFIK3ovbnhYeHc0NGNEZ2MrblR0UHIzMnhUWm5XNkMvU2IwalF3eXpHbWRkTUZ6VFJ2WjE2ZjJGYjh1djJLT2tuaU84WFlaSHZQNzY2eW92UC9INWJqYWJkZSs5OTNabytXempHWHRtYzl0YkdIUm5sMTEybWU2ODg4NTJQLytQZi94RG4zenlpUWNyQW9CVEI4RWVBQUNudUdwTHFlb2FxaFFaRkswR3UwVU5kb3RzZHFzYUhGWTEyQ3l5T2F4cXNGdVB0WjM4dXJQdFdIdFhtM2htZ3Y2MThzUU10RTM3aW1SdHNMbTBSNThyTm1RVkdxNEQvRTFLSGV5WllPK2ZYN3MvVzYrc3FrNHJ0eHRQdzcwZ3RiL1BoMXhISzJyMTNFY2J0REhyeElFZzRTRUJlbUxXRlAxNzlkNG15NVdmKzljRzdjazdxa3ZUQnVqaXRPUm1aeEYyVkVSSW9DSkNXdGcvemM5UGxUVW5QdDVOSmorRkJiWCtMWE90eFdiWUZ6RXNPRUF0YmNzWDF0SzRweEdidlVHRmxmczFJdlpjYjVmU1lidDI3ZElYWDN4aGFQdkpUMzZpNU9TT3pjbzgxWUk5ZjM5L2hZU0VkT2g1QUVEeitBb0pBSUNQc2RycVZGS1RwOUxhQXBYV0hsYVY1YWhxclpXcWE2aHE5SHVsTExZNmI1ZmJic1A3UnlrOEpFQlZ0Y2MycEsrek5HaGpWcUVtRFV2MFNQL3JkeHVEdlpFZU9qUmp6WTU4N2NwMS83Q0pUOWJzazdYQnVQeHV4bmpQelZEMGh0V1plWHArOGZlcU9Da29pKzBWcXFkdW5xYWttRWo5ZS9WZXcvMUxOK1ZvNC84QzE5ZS8zSzQzbDJacTB0QUV6WmlRb3RSQk1SNWJqcmpnOXBZRHBRT0h5M1RIQytuTzY3TUdST3ZaMjg1cHRiOTUvMXlqMVR2eW5kZlAzM0d1QnNUMzdIaWhwNmdEcGQ5TGNxaHZqN1pQeU83TzZ1cnF0R0RCQWtOYmJHeXNicmpoaGc3MzNmZ2dEazhGVzh1WEw5Zm16WnVkMXhiTGljL05nd2NQNm85Ly9HT1RaK3JyNjUxdmw1YVdObnZQY1NhVFNiTm56L1pJclFBQTF4RHNBUURRRFZWWmpxcTB0a0JIYXdxTy9WNWJvTkthWTcvWFdOMWY0dW1MekdhVHpoblpUNTluSEhDMmZibnhvRWVDdlpLS1dtMDlVR1JvbXpxaWI0Zjd0ZHZ0ZWl0OWg5dlBWVlRYYS9GM3hwQXJkVkNNa21JaU8xeVROK3d2S05WclgyelRwbjNHUCtQUkEyTTA5L3FKaW14aEg3M0dnYWpON3REcUhmbGF2U05mc2IxQ2RlbTRBYm9rYllDaUl0cy84NmZOMmcrWEdhNzdSbnQyWDBkSW1ZWGZLTmcvUXYwaWZYc3A3b3N2dnFqYzNGem50Y2xrMGtNUFBhVGc0STdQTWowNWNKTThGK3p0MkxGRFgzNzVaYk92RlJjWHQvamFjZFhWMWEzZTQyNnd0M2Z2WHVYbG5aaXBmT2FaWnlvK1B0N2w1d0VBQkhzQUFIaU5RM2FWMWg1V2NYV3VqbFFmMUpIcVhCMnB6bEZ4ZGE0c3RwWVBHRGlkWEp5V2JBajIxdTgrckxLcXVnNHZ6L3g2YzY0Y2poUFgvbWFUemgzVnIwTjlTbEw2cGx4bEY3b2Z2SDZ3WXJkcTZ4c01iVmRQSHRUaGVycGFjWG1OM2x5YXFmUk5PWVkvWDBuNjhkVEJ1dTNTVVRLM3NyVDQzcXRURlJVWm9zL1c3OWZxSGZtR0dZdy9sTmJvcmFVN3REQjloeVlPVGRDTThTbEtHeExyOFVNRjF1OCtiTGh1ZkVJek9zWm1iOUR1STZzMXZ0L1ZNcGw4ZDNucDBxVkxsWjZlYm1pNzdycnJOSExrU0kvMDN6allDd3dNOUVpLzNjMlhYMzZwSlV1V09LOW56NTVOc0FjQWJpTFlBd0NnQ3h5dHlkTVBWZGtxcXM1MmhuYy9WQjFvKzhIVDNOQ2tLUFdManRDaEk1V1NqczNnK216OUFkMHd2V05MK0w3NlB0dHdQZUhNZUVXRWR1d0g1NW82cTk3NGNwdWg3YXlVYUIwNFhLYktXbXNMVDBtbGxYVmFzbmEvb1MwcEprSVRoeVowcUo2dVZGSlJxMC9XN05QSDMrMVZ2ZFc0TjFqUDhDRDk1aWZqTlA1TTEzNVlINVVTclZFcDBhcW9ydGRYM3gvVTV4a0hsRjljNVh6ZDdwRFc3Q3pRbXAwRml1MFZxc3ZHcGVpU3RHVDE5c0FzdnRMS09uMjNvOERRTmpxbDdST0oyeU0rS2x3TGJqK3h4TGRYSit3bDJCMnR5RjRvaTYxV2FZbFhlcnVVZHN2TnpkV0xMNzVvYUJzNmRLaHV2UEZHajQzUldjR2V5V1RxMUJOMmZYMHZRQUR3UlFSN0FBQjRXSzIxUW5ubE81VlhzVXY1NWJ0VlVMRkh0UTJWM2k3TFoxMDFhWkJlV25KaVQ2akZxN1AwazJsRDJyMGZYc2J1dzhvdE12NTlYRHkyZjRkcWxLUjNsdTlVYWRXSnZhajgvS1E3WjV5bEIxOWYwZXB6WDJ3NDBDUU11L2FjTXp0MG9tWlgyWmxUckkrLzI2ZFZtWG15MlIxTlhwOHlQRkgzWHAycVhoSHVoMWFSWVVINjZkbG42S2RubjZFdCs0djB5WnA5V3J1clFQYVR4dm1oOU5nTXdZWExkbWpLOEVSZE9XbWd6dXBBRVBmUHIzY2FEc0VZbFJLdDZKNmg3ZTZ2TmNHQi9oMnExZE0rMmZHTXl1cCthUHZHZHZMek04bHNNbXQveWZjNmU4QU42aEhjZmQ1M2Q1U1hsK3ZSUng4MTdEc1hFaEtpMy8zdWR4NE50ZXJxalB1amVtSjVyeVRkZmZmZHV2dnV1ejNTRndDZ2V5RFlBd0NnQXhyc0ZoVlU3RkYreGU1anY4cDNkZW9QeDZlalM5S1N0WERaRHVjQkRKVzFWbjIrL29CK1BHMUl1L3I3Y09VZXczVmluM0JOY0hFMldVdXlDOHUxdU5GQkVCZWxKbXRRWXE4Mm41MTU5aGs2VWxiclhISWMxeXRVNTQ5TzZsQTluYW5PMHFCVm1YbjZaTTArWmVXVk5udFBWR1NJN3JseXRFZjJMWlNPN2MwM2VtQ01pc3BxdEdUdFBuMlJjY0F3QzlKbWQyamw5anl0M0o2bnBKZ0lYVGx4a0M1TTdhL1FZTmRQb04yWlUyeFk5aTFKbDNlVHcwdU9WbmJ5MG55SHRMVXd2ZTM3UEdSbDlqdGFtZjFPbDQwM2MrUmpHaHB6ZG9mN3FhdXIweU9QUEtMOC9IeEQrL1RwMHoyK2ZMUzIxdmgzSGhyYU9RRnpXNzc5OWx2RFlSbDMzbm1uWnN5WTRaVmFBQUROSTlnREFNQU5ka2VERHBYdlZQYlJUVHB3ZEpQeUszYkw3ckMxL1NEYUxTalFYMWRQSHF5RnkwNGNTdkhlTjd0MGNWcXl3a1BjVzU2MlBmdUl0aDQ0WW1qNzhkVEJIVnFhWnJmYjljZVBOaGhtckFVSG1uWEx4YTRkREJEZ2I5WjkxNHpWb0lTZWV2SFRUZnI1aFNQazM4bytkTjVRWFd2UnV0Mkh0U296WHh2MkhKYWwwZW05eHdYNG0vVGpxVU4wM2JsbnVoV3F1U3FtWjZqKzM2V2pOT3VDNFZxK0pWZUx2OXZiWkUvRDNLSkt2YlJrczk3NGFyc3VTazNXVlpNR3FsOGJoNUNVVmRYcDkrK3ZOOHdHN0JjZG9YTkdlU2FZN0FpNzNhSE1nOFdHTm85L2ZQZzVKSFhkREZGL1U2REdKbHl1NElEd1RoL0w1R2Z5eU9tN05wdE5Uenp4aFBiczJkUGtOWlBKcElhR0J2MzV6My9XMkxGamRkNTU1M1Y0dktxcUtzTzF0NEs5aG9ZR3crekJ4cWYxQWdDOGoyQVBBSUJXT0dSWFllVStIVGk2U2RsSE55dTNiTHVzOXZxMkg0UkgvV2pLSUgyOFpxOHEvemRycjZMR29yZlRkK2p1SzhlNDNJZkQ0ZENybjI4MXRQVU1EOUpGcWNrZHF1M0xqUWUxcDlITXRldk9IZXIybm0rWFR4eW94RDdoT2lzbHVrUDFlRkpXM2xFdFhMWlQzKy85d2JCRXRUR1R5VS9UUnlmcHBvdEdLTWFOcGF1ekxoeXVLeVlPZEY0UGlPdmgwbk9CQVdaZE1tNkFMaGszUUJ1ekN2WGh5ajNhM09nRTN0cjZCbjI2ZHA4K1hidFBhVU5pZGUwNVoycjB3S2JMUDJ2cXJIcmtyZFVxS3FzeHRQL2lpdEdkdWhlWkpGa2JiQ291cjFWWWNJQkNndndWNEc5Y3lsbFJYYS9Ydjl5dXZHSmp5QlBwWnFEZE5qL2RQdjVWMVRkVWU3amZFK3dPbTFZY1dLamM4a3cxMkMwcXJUdXM2ODU0c3RQRzg3VG5uMzllR1JrWnpiNVdWMWVudVhQbmF1UEdqVnE2ZEtscWFtbzZOS3ZOWnJPcHBNUjRRblJrcEcrZWtBMEE2SHdFZXdBQU5GSlNjK2gvUWQ0bUhTemR5djU0M1VCNFNLQnVPSCtZWHZsc2k3TnR5ZHA5dW5UY0FLWEU5M1NwajJXYmM1b3NIWjExd1hBRnRYT3Z2dU9TR3MwR1M0Nk4xRS9QYnQ4eTRUR0RZanRVaTZmMTdST2h2T0xLRmtNOWY3TkpGNHhKMG5YbkRWVkNsUHV6cndiRTlYQTV6R3RKMnBBNHBRMkowOTc4VW4yNFlvOVdadVlaWnQ1SjBzYXNIelIyY0d5VFlLK3lwbDRQdjdtNnljZkZ4V09UbFRZa3JrTjF1YUxPWXRPczUvN3J2RGI1SGR0N0w4RGZMTHZENFF5eVQyWTIrV2xnZ21zZjgrNklqeGpzOFQ0Yml3NUwxcCsvdTE1MlI0T3lpdGVwc3I1RUVVRlJuVDV1UjlqdGRyM3d3Z3Y2NnF1dldyem4yMisvZFI1MjRYQTQ5T2MvLzFtVmxaWDZ2Ly83djNhTmVlVElFVGthSFN2ZHExZmJ5L3JiYThHQ0JSbzZkS2dtVFpxazNyMDVCUm9BZkEzQkhnQUFjaWkzTEZPN2o2eldycUxWS3FzcjlIWkJhTVlWRTFQMDhYZFpLaXc5TnJQSzdwQ2VXWlNobCsrWjNtU21VMk5ISzJyMXluKzJHTnI2OWduWFplTUdkTGl1RWNsOWRFYmZYdHFUVnlxVHlVKy8rZW00TnV2eEZhSEJBWHJzaHNtNis2VmxzcDYwL0xaUGp4QmRQaUZGbDQxTGFkZkJHTWY5NnE5ZnE2VGl4REsvMmRlTWJYZWdOaml4bHg2NWZxSnVLYW5TdTh0M2Fkbm1IT2Z5Nk9nZUlicHEwaUREL1llS0tqUjM0WGVHRTNjbGFXQjhELzN5S3RkbmduWkVSR2lnZW9RRnFiejYyQ3hndTBPcXFXK1E2aHRhZk9hOHM1SVVFdVQ1WmM1ZElTSW9TaU5pejlPMnduUkpEbTNNWDZMelVtNzJkbGt0c3Rsc2V1YVpaL1R0dDkrMmV0OUZGMTJrOHZKeXJWcTF5dG4yeGh0dnFLYW1ScmZjY292YjR4WVdHdjhOQ2dnSVVNK2VuZzl6SlduZnZuMzY2cXV2OU5WWFgrbUZGMTdRNU1tVDlmampqM2ZLV00xcEhHRDZ3cUZCQU5EZEVPd0JBRTVMZGtlRERoemRwTjFIVm12M2tUV3F0alIvQ0FDNmp3Qi9zMzU1VmFvZWVXdTFzeTI3c0Z6LytDcFRkOHc0cTlWbi83VDRlOE5oQzVKMHg0eXpaUGJRWG1WWFRocWs1LzYxUVQrZE5rUkQrcm8zNDZXeXhpSnJROGYzYWF4dEZBWlpHK3c2V3RHK1F4ZDZSUVE3ZjhBZUVOZEQvKytTa1hwemFhWW1EMHZROU5IOWxUWWtUaVpUeDM0QWI3RFp0U2V2MURDN0xycUhlOHVYbXhNZkZhNWYvM1NjYnJ4Z21ONzdacGVXZnAraldSY01ieEsyMWx0dEtxc3lMcXVQNlJtcStiT21kSGdXcHp2NlJVYzRnNzIyOUkrTjFGMlh0LzZ4M3QyZEVUM3BmOEdldEt0b1ZiY045cXhXcTU1NDRnbXRYYnZXMEI0V0ZxYkpreWNyUGYzRVlTTW1rMGtQUC95dzVzMmJwM1hyMWpuYjMzLy9mZGxzTnQxMjIyMXVqVjFRVUdDNERnd00xQnR2dk9HOHZ1aWlpNVNVNUprRGRrNE9MUjBPaDZLajNkOEtZTnUyYmZyODg4OTE2NjIzS2liR3ZkT09HKy9aRnhEZ202RTFBSGdUd1I0QTRMUmh0ZGRwWC9HRy80VjUzOGxpNitTVEpydVI4TUJlcW11b2xyOHBVUDZtQUpuLzk3dS9LVkJtVTRBQ1RFRXkrWm1idkc0MkJUanYreTVua2JmZkRZMC9NMTRYak9tdlpadHpuRzBmcmNyUzhQNVJMWjdBdW5oMWx0YnZQbXhvTzNkVVAwMGNtdUN4dXM0ZTJWZWZydDJuV1JjTWQvdlpoOTljcGQySGpucXNsdU15RHhicjJxYythOWV6SDgyOVVqM0NncHpYUDVveVdEUEdwM2cwOENvOFdtMEk5Y3dtdjNZdDUyMUpiSzh3emI0bVRUZWNQMHhSemV4M09DaXhsNTYrWlpvZWZIMkY2aXcyeGZRTTFZTGJ6bEZNcnpDM3gycThWMkM4Rys5SDN6N2hUUTdIT0Zsb2tMLzZSVWRvMm9pK3VtcnlJQVYzWWVqWUdRWkZqWmVmVEhMSXJpUFZPYXF4bGlzMG9HUExzVHZEODg4LzN5VFVDd29LMHBOUFBxbXNyQ3hEc0NkSi92NytldlRSUnpWMzdseDkvLzMzenZZUFAveFFEUTBOdXV1dXUxd2VPek16MDNCZFhWMnRSWXRPZlAwZE1XS0V4NEs5RlN0V0dLN2JjL0RIbTIrK3Fjek1USzFldlZvelo4N1V0ZGRlNi9Leng1Y3dIeGNVRk5UQ25RQ0FsdmoyZHdZQUFMVEJJYnYybDJ6VXRzUHAybjNrdTFQcTRBcy9tUlFXMkZNUlFWSE9YK0dCVVlicmlLQW9oUVgwa3A5ZngyZW1kWWRnVHpwMnFNSEd2WVdHMlZiUExNclFDNzNEbSt3OTl2M2VRdjN0aTIyR3RwN2hRYnJIdzBzdGd3UDk5ZXl0WnlzdzROUllndHVZbjUrZngyZXhaZVVidzh6K3NaR2Rzb1E1dXBYRFBJWW1SZW5KbTZicXphOHlOZmRuazVvTkFGMXg4bDZCNjNZVjZJcEhQM2ErbGhMZlEzKzc5NklXbjMzZ0orUDBxNnRUWmJNN25FR25uNTlrTnBua2IvYnI5QU04dWxxZ09VVHhFWU5VVUprbFNjb3QyNjR6bzZkNnVhcW00dVBqRGRmKy92NTYvUEhITldMRUNHVmxaVFg3VEVCQWdPYk5tNmNISDN4UU8zZnVkTFl2WHJ5NFNYK3QyYkpsUzlzM2VjQzJiZHNNeTM3ajR1STBiSmg3SndpdlhidldHVVJhTEJhOTg4NDdxcW1wVVVwS2lrdlBsNVdWR2E2RGc5dS90QjhBVGxjRWV3Q0FVMUpoNVQ1dEswelg5c0t2VmVWankyeTdPckR6TlJHaGdmcnR0ZVAxdTMrczB2SHRtZXF0TnMxNWU3V2V2K05jeGZVK05sc3F1N0JjVDd5N3JzbEJDck4vTk5Zd0c4MVR3angrVW1uM3NHNVhnV0dHcEtma0Zoa1BwU212cnRlVDc2MXQ0ZTZPQ1E4TzFIM1hqRzMydGJOU1l2VG51ODd2bEhGZEZlQnYxdW0wQURFK2NyQXoyTXNwMjlZdGc3Mnp6ejViQ3hjdWxIUXNzSnM3ZDY3UzB0TGFmTzc0ckw3WnMyY3JKK2ZZNTgyRUNSTjA2YVdYNnIvLy9XOGJUMHY1K2ZrNmN1Ukl4NHAzMFJkZmZHRzR2dUNDQzl4NjNtS3g2SzkvL2F1aExTd3NUTmRkZDUzV3IxL3ZVaCtscGNaL256bThBd0RjUjdBSEFEaGxWRnRLdGZYd1VtMDluSzZpNm14dmwrTVNzMStBWWlOU0ZCOHhXQWtSUXhRZk9WZ3g0UU5rOWp1ZGZzeDMzOWpCY2ZyWitVUDF6dGU3bkczRjViWDY5ZDlYNkUrM242dGFTNE1lZkgyRnF1dU0remRkZjk1UVRSNmUyTlhsdG1ycThFUU5kUEZrMzlic0xTZzFuTzRhRlJtc2lXZTJiN2x4MEVrekR3OGRxZFNLYlhrZHJxOHRKUlYxblRaT3ovQ2dGb005ZEwyVFQrRE5LZDNXeXAzZTA3OS9meVVrSktpa3BFVHo1czNUMkxHdWYveEVSRVRvbVdlZTBiMzMzcXZSbzBmci92dnZsOW5zMm16VURSczJHSzZEZzRObE5wdFZYVjN0VnYxdHFhcXFNaHoySVVtWFhIS0pXMzI4Kys2N1RRNzZ1T21tbTF3KzZNUGhjQ2cvUDkvUUZoWFZ2VTlKQm9EdWlHQVBBT0RUR3V6MTJsbTBVdHNPcCt2QTBVMXl5TkgyUTE3aWJ3cFViSGlLRWlLSEtENWlzT0lqaGlnbWZJQk1mcWZtOHMzT2R1UDBZZHFWZTFUZjcvM0IyZlpEYVkxKy9mY1ZxclUwTkRrWVllemdXUDM4UXZlV21YV0ZhODg5MHlQOXZMdDhweUhZUzRxSkpNeEN0eFFUZm1LWjV1SEt2VjZzcEhYbm5YZWVVbE5UTldyVUtMZWY3ZE9uai83eWw3KzRQUVB0czgrTSsySk9tREJCVzdkdWRYdjh0aXhkdXRTd3YxMXFhcXBpWTJOZGZuN1hybDM2NElNUERHMHBLU202OHNvclhlNGpQei9mVUVOb2FLaDY5T2grK3kwQ1FIZEhzQWNBOEVtbHRZZTFMdmNqYlQyOFZQVzJHbStYMDBTQUtVaHhFWU9PQlhqL0MvSml3cEpQeTZXem5jVmtNbW51OVJNMSsyL2ZLcnV3M05sKytHalRtUzJERTN0cDd2VVRUN245eXVBWlJXVTF1dlZQWDNta0w1dmRicmpPTGl3MzdMblhVVy85K3BKMjd3WFlYVVNGR2crNkthbkphOUxXSGR4MDAwMGRlcjV4cUJjZkg2L0preWM3cjg4ODB4anFiOTI2MWJsODk3aHAwNmE1Rk93Tkd6Wk1nWUVudGdPSWk0dHI4VjY3M2E2UFB6WitURjUyMldWdGpuRmNUVTJObm5ubUdkbFArbGdQQ0FqUWIzLzdXN2UreHU3WXNjTndQWERnUU9kcDNBQUExeEhzQVFCOGlFTjdpOWNySSs4VDdTdlowUGJ0WGNoUEp2WHRNVlFwdmNkcVlOUlk5WTBjUm9qWEJjSkNBdlg3bTZicWwzLzlXaVVWZGMzZWt4UVRxYWR2bVhiSzdvSFgyWDQwWmJBdW4rRGFSdml1c05rZHV1dkZkQldXTmgvSUIvcWI5TWZiejFYLzJFaVBqZGxXV0dDMzIxVm5hZkRZZUNkek9PVFJ2aHZ2R2VtTFFnTjZLTkFjS3N2Ly9sT210TGFnV3daN25qWmh3Z1JObURDaHhkZVhMRmxpdUE0SkNkSDQ4ZU5kNnZ2R0cyOXMwbWExV2hVUTBIUmJoMVdyVmhtVzBQYnAwMGRUcDdxK3orRWYvdkFIRlJRVUdOcHV1KzAyRFJnd3dPVStKR25kdW5XRzY4R0RCN2R3SndDZ05RUjdBSUJ1ejJLcjBhYjgvMnBEM2ljNldsdlE5Z05kcEhkSXd2K0N2RFNsOUU1Vm9MbmwwemZSZWZ6TkppWDJpV2d4MkR1amJ5OEZuNktuMVhZRmY3TkovbWJQaGRSZlpCeG9FdW9OVHV5bHZmbkhsaEZiR3V6Nnc0Y1pldW51NllTeHA3RFk4QUU2Vkg1c3hsWjMrcnJ1TGJ0MzcyNnk1OTJNR1RNVUV0TCsyWmx2di8yMnNyS3lkT1dWVjJyaXhJbnk5L2VYdytIUW9rWEdFODZ2dXVvcWwvY0EvUGpqajV1RWVtbHBhYnI2NnF2ZHFxMjZ1cnJKZm9ManhvMXpxdzhBd0RFRWV3Q0FidXRvVFo3VzVuNmtiWVhwc3RpYUQyMjZVckIvdUZKNnB5cWw5MWdOaWhxbkhzR3U3MGVFenJGOFM2NWUrblNUS211dExkNlR2aWxITzNOTGRPL1ZxUm96aUw4emI2cXNxZGZDWmNibGQ1T0hKZWlYVjQzUi8zdCtxZk93azd6aUtqMjlLRU9QM3pqWm82RmlTNElEL1RWNVdQc09HbW1zdEtwZXUzSkxuTmVoUWY0YVBUREdJMzFMeG9OTmZGbFVhRjluc0ZkZSswTWJkNS9hN0hhN1huamhCVGtjSjJaam1zMW1YWFBOTlIzcXQ2YW1ScHMzYjlibXpac1ZFUkdoKys2N1QzNStmdHE3OThTK2hrRkJRWm94WTRiTGZUWU85UklURS9Yd3d3Kzd2WVQyaXkrK1VIMzlpWDFRVFNhVGhnM3JmbnVnQW9BdklOZ0RBSFE3QlJWN3RDSjdvYktLMTdWOWN5Y3krWm5WcjhkdzUvTGFoTWd6NUNlVzEzWUhCd3ZMOWRLU3pkcDY0SWhMOStjWFYrbkIxMWRxeXZCRTNYYnBTQ1gyaWVqa0N0R1kzVzdYMHg5a05KbFpPZXVDNGVyVEkxUjNYWDZXRm55MDBkbStmdmRoUGZIdVdzMzkyYVJPRC9kNmhnZHIzcXdwSHVscjNhNEN6WDM3TytkMVhPOHdqL1Y5S3VrVmNpSklyYWd2OW1JbDN2ZnBwNTlxMzc1OWhyWUxMN3hRMGRIUkhlcjM1Sk4wS3lzclZWWlcxbVM1NzR3Wk14UVIwZkxYdzdTME5EMy8vUFA2NG9zdmxKNmVibmd0TEN4TVR6enhSS3ZQTjZlcXFxckp3UnQydTEzMzNIT1A3cnZ2dm5ZZFZnSUFwek9DUFFCQXQ1RmR1bG1yc3Q5UmR1a1dyOVhRSnpSSkE2UEdLcVgzV0Ezb05VWUI1bUN2MVlLbWlzcHF0REI5aDlJMzV6UzcxNWpKNUtmL08rZE03VDVVb2szN2lwcTgvdDJPZkszZFZhRHBvNVAwcy9PSEV2QjFvWDk4bGFrTldZV0d0a3ZTa2pVd29hY2s2ZUswQWRwNjRJalNONTA0UEdETnpnTE5lMmVOSHJsdW9vSUQrYmIxVk5JaitFUm9WWGthQjN0NzkrN1ZQLzd4RDBOYmVIaTRicjMxMWc3M1hWRlJZYmp1MDZlUEhucm9JYjMzM250YXZYcTFBZ0lDTkhQbXpGYjc2Tm16cDc3ODhzc21vWjdaYk5aamp6Mm1mdjM2TmZ0Y3IxNjlOSHo0Y09kMVFzS0pJUGN2Zi9sTGs5b2s2ZENoUTNyZ2dRZDA0WVVYNm80NzdqQ2NrQnNYRjJmb0x5b3FxdFc2QWVCMHduZElBQUN2eXlwZXExWFo3eXF2WWxlWGp4MGEwTU81dkhad253a0tEK3pkOWtQb2NvVkhxL1hoeXQzNmN1TkJXUnZzemQ0VDJ5dFVEODBjcjVFRG9tVzMyN1ZveFI0dFhMWlREVGJqL1hhN1ErbWJjclJzYzQ0bURVM1FOVk1INjZ3VXp5MlZoSkhENGRCZi83TkZuNnd4emtqcUZ4Mmh1NjhjWTJpYmZjMVlGWlhWR0daaXJ0dDFXSGUvdEV5UDNUQlpTVEdlTzFBRDNuWHlWZ1lWOWE3TnZEM1ZGQlVWYWM2Y09hcXJNODVpdmVXV1c5U3paODhPOTE5V1ZtYTRqbzZPMXVEQmcvWFlZNDhwS3l0TFdWbFpyUVprRG9kRHI3NzZxaFl2WG14b041dk5tanQzcnNhTUdkUENrOUw0OGVPYlBmampYLy82bDVZdlg5NXEzZW5wNlZxM2JwM3V1T01PWFh6eHhaS083UU40MVZWWHRmb2NBSnl1Q1BZQUFGN2hrRjA3ZjFpcFZRZmYxUTlWQjdwMGJMT2Z2ODZJbnFMVWhFczFNQ3BOa250N0E2SHJaT1VkMWI5WForbmJyWWZVMG1HZ0pwT2ZycDQwU0RkZlBNSTVxOHRrTXVtNjg0WnEwdEFFL2ZIZkc3WDcwTkVtenprY3gyYUVyZGxab0FGeFBYUkpXckl1VEUxV1JDZ0hObmhLZFoxVmYvcjNScTNjbm1kb0R3b3c2NUhySmpTWmhSZmdiOWJqTjA3V0E2OTlxd09IeTUzdHVVV1Z1dnVsWmZyRkZhTjFTZG9BdC9melF2Y1RlZEtNdmZLNnByTnJUM1hWMWRXYU0yZU9qaDQxZm0wYU0yYU1XM3ZldGFhMHROUndmZkxTM2lGRGhtaklrQ0V0UGx0Wldha0ZDeFpvelpvMWhuYVR5YVE1Yytab3loVDNsNWN2WHJ4WXI3MzJtcUV0UER4Y00yZk8xSHZ2dldjSU9JK1AvL1hYWCt1KysrNHp6UGdEQUJnUjdBRUF1dHllSTkvcDYvMXY2RWgxVHRzM2UxQk1XTExHSkZ5bXMrSXZWRWdBTTMrNksydURUU3UzNStuVHRmc05oeEEwNTZ5VWFOMTErVmthbU5DcjJkZVQ0M3JvaGJ2TzA1Y2JEK3JOcFprcXE2cHY5cjdzd25LOTh0bFd2ZjdsZGswOE0xN25qMDdTK0RQaUZYaUtIRlRnRGV0M0YralBIMjlTY1htdG9UMG93S3duYjVyYTR0OVplRWlnL25USGVYcHM0WGVHbVh0MUZwdis5Ty92OWZuNkEvcmxWYWs2b3gremEzMVp6NkE0NTl0MmgwMTFEVlVLOWcvM1lrVmQ1L2hNdmV6c2JFTjdURXlNSG5ua0VabE1IZDlUMG1hekdZSzl3TUJBbDJjQjd0eTVVNy8vL2U5VlZHUU1YQU1DQXZUd3d3OXI2dFNwYnRWaXRWcjE2cXV2TnRuZlQ1SWVlT0FCVFowNlZlZWNjNDRXTEZpZzdkdTNHMTdmdkhtemJydnROczJhTlVzLy9lbFBQZkpuQXdDbkdvSTlBRUNYeVN2ZnFmL3UrWXNLS3JPNmJNd2djNmhHeEoybk1RbVhLakZ5YUplTkMvZGw1UjNWVjk4ZjFQSXR1YXBxNVpSYlNlb2ZHNm1iTHhxaEtjTVQyK3pYWkRMcHN2RXBPbWRrWDMyd1lyYytXYk5mZFphR1p1KzFOdGkxS2pOZnF6THpGUnJrcjBuREVqUmxXS0xHblJISEhtOHUybDlRcG5lVzc5VHF6UHdtcndVSCt1djNOMDNWcUpUV0R3VUlDdzdRMDdkTTB4OCt6TkNLYmNiWmZudnlTblhQeTE5cjZvaEUvV1RxRUExUDd1UFIrdEUxVENhelFnSWlWV3M5dHRkYXRhWHN0QWoyOXV6Wm83bHo1emFaVFJjVUZLUjU4K1laOXBVN3ptdzIvZ2REZVhsNWt5N1cvMklBQUNBQVNVUkJWSHNhTzNqd29PejJFOXNReE1YRnRYTDNNVGFiVFI5KytLSGVldXN0dzdPU0ZCa1pxZm56NXh2MnVYUEZnUU1IOU54enp6VTVIRVNTYnI3NVptZEltSkNRb0QvKzhZLzY1Sk5QOU1ZYmJ4aE96TFZZTEhyOTlkZTFjdVZLL2VZM3YxRnljckpiTlFEQXFZN3ZVQUVBbmE2bzZvRFM5NzJtZlNVYnVtek1wSjRqTlNiaFVvMklQVmYrcHFBdUd4ZnV5Uyt1MURkYkQrbWJyWWVVVzlSME0vWEdFdnVFNjhicHczVGVXZjNjbnJrUkZoS29XeThacFI5UEhhTDN2OW10ejlidmw2V0YvZm9rcWFhK1FWOXZ6dFhYbTNNVjRHOVM2cUJZalQ4alR1T0d4Q2srNnRRUElOemhjRGkwTGZ1SVBscVZwWFc3RGpkN1QxSk1wT1pjUDFFRDRwb0dGODBKOERkcnp2V1ROR2JnQWIzNitkWW1ZZXpxekh5dHpzelgwS1FvWFRvdVdWT0dKU295ekxYUDlUcExneHlPRnRaMmQ1Q2x3V2E0ZGppazJ2cldnK3FPTUp0TVBqdXpORHl3MTBuQlhxbWlRdnQ2dWFMT1k3ZmJ0V1RKRXYzOTczK1h4V0l4dkJZY0hLd25uM3hTZ3dZTmF2YlpzTEF3bFpTY21MMjhkZXRXNTk1ekxmbjQ0NC8vUDN0M0hoNWxmZS8vL3pVejJUZXlFTWdDV1FqN3ZpaklKbTY0UUFWUmNaZHE2K2s1dGZYM3JkVWVqOWJXZXF5MVBiWjZUcTNWMmxLMUxuVkR3QjIzZ2xBVWxIMWZBaVFra0pBOUlldGtabjUvVUVQR0FNazltWHZXNStPNnpuWE5UTzczUGE5enZsL1J2UGg4N28vYisrenNNLzhseU5hdFcvWEVFMC9vMEtGRFhYNDJZTUFBUGZ6d3c0YTJ3elkyTnVxbGwxN1NtMisrS1lmRDBlWG5OOTU0bzI2NDRRYTN6eXdXaXhZc1dLQXBVNmJvMFVjZjFmYnQyOTErdm5mdlh0MSsrKzI2NmFhYmRPMjExM1lwUEFFZ1hGSHNBUUJNVTl0OFZKOFVMdGIyOG4vNDVQc1NvbEkwTHZOaVRjeWVxOVRZN2xkeXdUOE9sZFhwbnp0S3RXWkhxZllmcWUxK1FGSkJaaDlkZi80SXpSeWQzZXV0V01rSk1mcis1ZU4xL2ZuRHRXenRmaTMvZkgrM0t3VHQ3VTZ0MjMxVTYzYWZLSzJ5MGhMMGk1dW45YmlrQ2tVdWwwdUZSMnIxNlpaaS9XUEw0UzViYmp1N1pGS2VmamgvZ2tlckh1ZE9HYVR4QmVuNm45ZS8xTTZpcmx1emR4VlhhVmR4bGY3M3pRMGFYOUJQMDBabWEzUmVtdkl6K3B6Mi82L2M4TWc3YXVqbS84Mjk1V0JabmVZOXNNeTArMDhabnFsZjNtSnNhMlNnU0loSzdYZ2tRMk5iei80c0NFYUZoWVY2L1BISHRXZlBuaTQvaTRtSjBjTVBQNnl4WThlZWRqNHZMMC9GeGNVZDd6LysrR1BsNU9UbzRvc3ZWbXJxeVMzcGRydGRwYVdsV3JwMHFWYXNXT0YyanlGRGhwenkzdFhWMVhybW1XZjB5U2VmblBMbjU1NTdydTY4ODA0bEpQVHNMek9hbTV1MWZQbHl2ZmJhYTJwb2FPanljNXZOcGp2dXVPT016eEhNeXNyU1k0ODlwcVZMbDJyeDRzVnVSYWpkYnRlenp6NnJ0V3ZYNnA1NzdqbnRxYndBRUU0bzlnQUFYdGZZVnFOL0hIaE9tNDY4SjZmcjlDdWl2TUZxc1dwdzJoUk56THBNUS90T2xjWEM4M2NDbGN2bDByMS9YYTBOKzhwN1BETjVXSWF1bkRGRWs0WjB2NDNNcU9TRUdOMXk4V2hkZDk1d2ZiamhrSlovWHRpalZZTmY1d3EzVXMvaGNLcjRXTDIyRjFWcGMrRXhiVGxRb2JyR1V6K3o4R3VEczVMMXZUbGpOV0Z3L3pOZTE1M3N2b242dis5Zm9GVmJEMnZ4Qjl0MHRMcXh5elZPbDdSeC96RnQzSC9pdVdCeDBSRWFQakJWK1JsOWxOMDNRUVA2SmlxM1g1SlNrMko3bFFYZWt4QjlzcFJxdElkZXNWZGVYcTdYWG50Tjc3enpUcGV0cmRLSlorbzk4TUFEWnp6RVFwSm16Smloeno3N3JPTzl5K1hTNHNXTHRYanhZcmZ5K2xUZjhiVnp6ejNYN1gxMWRiVmVmLzExdmZQT08xMU81WlZPYkEyKy9mYmJOV2ZPbkRObSsxcGxaYVdXTDErdWQ5OTk5NVNGbmlSbFptYnEzbnZ2MVlnUjNUOFd3Mkt4Nk1vcnI5VEVpUlAxMEVNUHVSV2Iwb2t0emYveEgvK2gyMjY3VFZkY2NRVUg2Z0FJYXhSN0FBQ3ZjYnJhOWMraVY3VDY0TXV5TzgvOEMzOXZSVmdqTlNGcmptYmtYYStrNkRNL3J3dUJ3V0t4NkxaTHgyamJ3WW96Ym9HTmo0blU3SW01dW1MYVlHWDNUVFE5VjB4VWhPWk5IYXg1VXdkcjQ3NXl2Yk91VUovdk9xcDJ4Nmt6bmpVMFE5Ly8xbmpUY3dXQ3IvYVdhY1ZYaDNTb3ZFNkhLeHJrT04zUnhOK1FtUnF2UlJlTjBvVVRjcno2Qy9lc3NRTTFmVlMyM2wxM1FFdlg3bE5wNWZIVFh0dlUydTVXOUZtdEZqMTYyeXlLdlFDU0VOV3AyR3VyT2NPVndXWGZ2bjE2L2ZYWHRXclZxdE9XYldlZGRaYnV1KzgrSlNaMi8yZmNyRm16dEh6NWN1M1lzYVBMejg1VTVuMXQvdno1eXMzTmxYVGk0STVYWDMxVjc3Ly92dXoyVTY5YUhURmloTzYrKzI3bDVPUjBlKzhOR3pabytmTGxXcmR1M1dteldLMVd6WjgvWDdmZWVxdGlZNDM5ODVlWGw2Y25uM3hTVHp6eGhENzg4RU8zbjdXMXRlbnBwNS9XMkxGalZWQlFZT2krQUJCS0tQWUFBRjV4c0hxajN0NzltR3FhVC8xOExXK0pzc1hxN0FIek5DMzNHc1ZGOXV5RVB3U093ZGtwK244TEp1blIxN3MrYjNGRVRwcm1UaDZrV1dNSCtPMmdpb2xEK212aWtQNnFQZDZpanpZV2FjV0dReW9xUDdtS0x5TWxUdmRkTjFsV2EzaXNEaG5RTjFGcmQ1YWVzWWo5bXRWcTBlUmhHWnAzVG9IT0dwcGgyZ3FhQ0p0Vjg2Y04xcnlwQmZwcWI1bVdmMTZvTC9lV3lkbE42WGpOdVVNN0R1MjQ1S3g4TmJlZStnQ1ZZRE1vTTNoWGpvWmlzZGZXMXFaZi9lcFhLaWtwT2VYUFkySmlkTXN0dDJqQmdnVTlmcXlBMVdyVlF3ODlwTi8rOXJkYXUzWnRqN1BZYkRZdFhMaFF0OTU2YThkblgzenh4U2xQcDVXa2hJUUVmZmU3MzlYY3VYTjcvTTl2YTJ1clB2Lzg4OVArL095eno5WnR0OTJtUVlNRzlUajNOOFhFeE9nblAvbUp4bzhmcjkvLy92ZHVLd3l2dWVZYVNqMEFZWTlpRHdEUUszVXQ1WHAzOS85cFg5VTZVNzhuTmlKUlUzS3UxSlNCVjRiRnlZbWg3T0pKZWRwNnNFSXJ2anFrMU1RWVhUZ2hSeGRQekZOZUFHMXRUVTZJMGNKemgybmh1Y05VZUtSV0gyOHEwdXJ0SmZyWmpWT1ZHQmMraDdGa3BNYnJoZ3RHNkxrUHU2NFVraVNyUlJxVG42NnBJN0kwYzNTMitxWEUreXlieFdMUjJjTXlkZmF3VE5VZWI5SGFuVWUwWm51cE5oVWU2N0xhY21CNm9oWmRkUEkwejMrZk84NW5PWEY2Q2RFcEhhK2Iycm8vNlRVWVJFVkY2Y0VISDlRZGQ5eWhwcVltdDU5Tm56NWRQL2pCRDVTZWJueVZlV0ppb2g1ODhFRWRQSGhRWDMzMWxVcEtTdFRjM054bGxWeGtaS1FTRWhLVW41K3ZxVk9uS2lVbHhlM244K2JOMDZGRGgvVDIyMjkzZkdhMVdqVjc5bXpkZHR0dFNrNDI5aGRtMDZaTjA2SkZpL1Mzdi8zTjdmT3p6ejViTjl4d2cwYVBIbTN3ZjlQVG16MTd0b1lORzZhSEhucElodzRkVWtGQmdSWXRXdVMxK3dOQXNLTFlBd0I0cE4zWnBzOE92cUMxUmEvTDRUTHZJZlFKVWFtYWxydFFaMlhQVTZRdHhyVHZnVy9kTVcrQ3poczdVQk1IOXcvNDFXOEZXY2txeUVvTzJ6TG82aGxEOWU2NkE2cW9hNWJWYWxGdXZ5U055RW5WdUVIcG1qd3NVd214VWY2T3FPU0VHTTJaUEVoekpnOVNVNHRkMnc1VmFFZFJsYllmcXRTZXc5VzZZLzRFUlVad2dtYWdpZSswNnJySjNyUG5Xd2FEbkp3Yy9makhQOVl2Zi9sTFNkS0VDUk4wMDAwM25mR0FqSjdLejg5WGZuNStyKzV4KysyM2EvLysvZHExYTVkbXpacWxiMy83MjcwNmhPTEdHMi9VdG0zYnRIdjNibDF3d1FXYVAzOStyek9lVGs1T2p2N3doei9vcWFlZTB2ejU4eFVaR1duSzl3QkFNTEc0WEs2ZVBTd0ZBSUIvMlZHK1VoL3VlMXIxclJXbWZVZHlUSWFtNTEybkNabVh5bWJsUDl3RHdZT2ZYS2dIa3EvMWQ0eWcwOUxXcnM3L3VSVWRhZXYxeWI2K3R1ZHd0VnJ0RGcwZGtPSzNiZEtlY2pwZEFWOGUrOXVEdGEvcWdRdFBmU3FxbVk3VTc5R2Z2N3hka3BTUlVLQi9uL0tNenpPWWFjbVNKUm81Y21TUERvdnd0WXFLQ3RYWDEzdHRHMnREUTRNaUlpSU1QME1QQU5CN3dmVmZaZ0FBdjZwdUt0RmJ1MzZub3RxdHBuMUgzN2djemNpN1htTXpMdUtFVzRTRVlDdkNUbVhZd05UdUx3cFFsSHFCS3k0eXFlTjFLSzNZKzlwVlYxM2w3d2lubFo2ZTd0R1c0TlBweVNFZ0FBQnpCUDkvYVFJQVRPZDB0ZXV6Z3k5cDlhR1g1SFE1VFBtT3pNUWhtcGwzZzBiMG15bUpYOFFCSU5URlJwMHM5cHBEc05nREFNQVhLUFlBQUdkVWZyeFFTN1kvcklyR0lsUHVuNU04UmpQemJ0RGd0TW1tM0I4QUVKaWliZkU2OFJjNUx0bWRyV3AzdENuQzV2OW5OZ0lBRUV3bzlnQUFwK1IwdFd2VmdSZTBwdWhsT1YzTzdnY01HcHgydG1ibEw5S0FQaU85Zm04QVFIQ0lqK3lqUm51dEpLbTV2VjZKdHI1K1RnUUFRSENoMkFNQWRHSG1LcjMwK0Z6TkhmNGo1U2IzL25SQUFFQndpNDFNNmlqMm11ejFTb3ltMkFNQXdBaUtQUUJBQjRmTHJsVUgvcVovRnIzaTlWVjZVYlpZblRkb2tjNFplRFdIWWdBQUpFa0owU21xYkNxV3hIUDJBQUR3Qk1VZUFFQ1NkTFJocjVac2YxaFZUU1Zldi9mby9oZm9rcUhmVjBKVThKNnNDUUR3dnRoT0orTTJ0dFg2TVFrQUFNR0pZZzhBd3B4TFRxMDU5TEpXSG5qZTY2djAwdUlHNlBJUmQ3SHRGZ0J3U25HUmZUcGVzMklQQUFEaktQWUFJSXcxdHRYb3RhMi9VSEhkZHEvZU44b1dvMW41aTNST3p0V3lXbXhldlRjQUlIVEVkVnF4MTBTeEJ3Q0FZUlI3QUJDbUNxdS8wcHZiSC9iNkwxS2orcCtuUzRmK2dHMjNBSUJ1ZFY2eDEyU3Y4Mk1TQUFDQ0U4VWVBSVFacDZ0ZEgrNzdrOVlkZnRPcjkyWGJMUURBcU03UDJHTXJMZ0FBeGxIc0FVQVlxV2srb2xlM1BxRHk0d2U4ZHM4b1c0ek96YjlaVTNNV3N1MFdBR0JJWEZUbkZYc1Vld0FBR0VXeEJ3QmhZdlBSRlhwL3orL1Y1bWp4MmoxSDlwdWxTNGZlcnNUb3ZsNjdKd0FnZkxBVkZ3Q0EzcUhZQTRBUTUzRFo5ZGJPMzJscjJVZGV1MmRhM0FETkhmNGo1YWRNOE5vOUFRRGhKNDZ0dUFBQTlBckZIZ0NFc09OdFZYcDU4MDkxdEdHZjErNDVaZUFDWFR6a1AyUzE4SzhRQUVEdnVLM1lhNlBZQXdEQUtINHJBNEFRVlZ5N1ZhOXUvWVhYdGpiRlJTYnB5dEUvVlVIcVdWNjVINEpQWHR3Z2YwY0FZQUovL3JNZEhSRXZxeVZDVGxlN1doMk5jamp0c2xrai9aWUhBSUJnUTdFSEFDRm8zZUUzOWVHK3ArUjBPYjF5djd5VThicDY5UDJLajByeHl2MFFuSnFkYlNwejFDckRsdXp2S0FDODVHaDdqVnJVN3RjTUNWRXBxbSt0a0NRMTJtdVVGTjNQcjNrQUFBZ21GSHNBRUVJY1RydVc3dnkxZHBTdjlNcjlyQmFyemg5MHEyYmtYUy9KNHBWN0luaGxKQTVXV1dNTnhSNFFRc29jTmNwSUd1clhESjJMdmVPdDFSUjdBQUFZWVBWM0FBQ0FkOVMzVnVqUFg5N3V0Vkl2T2FhL2JqdjdTYzNJdTBHVWVwQ2tVZG1YNklDTyt6c0dBQzg2WUduUW1NeUwvWnFoODJydzQyMDFma3dDQUVEd29kZ0RnQkJRWEx0VlQ2Lzduc3FQSC9ESy9VYjFtNlh2bjdOWW1ZbitYY1dCd0RJa2JiS2lrZ1pxWFZ1aHY2TUE4SUsxclhzVm0xeWdRV21UL0pvaklUcTE0elhGSGdBQXhsRHNBVUNRMjNMMFF6MjM0UzQxMjN0L21tQ1VMVWJ6Ui82bnJoN3pjMFhaWXIyUURxSG1XNlArVTZXUkxuM1JzdGZmVVFEMHd0cVczU3FQanRDY0VULzJkeFFsZEY2eDExcnR4eVFBQUFRZm5yRUhBRUhzNC8xLzFqK0xYdkhLdmZvbkROSzFZeDlVU215V1YrNkgwSFhsV2YramQzZjhSbS9XYlZhK2twUmhTMUZtQkFlckFJSHVhSHVOeWh3MU9xQmF4U1lYYU1Hb24vZzdraVFwSWVya2lyMUdWdXdCQUdBSXhSNEFCQ0dIeTY0bDIzNnBYUlZydkhLL3FUbFg2NkxCL3lhcmhYOHRvR2ZtanJwSCt5dlhhMGZaeDFwZnYxc3hya2dkYW1TTExoQ284dUlIcThYWnBveWtJUnFmdVZBRmZ0NSsyNW43TS9aWXNRY0FnQkg4QmdjQVFhYWx2VUV2YnZvdmxkYnY3dlc5NGlLVGRPWG9uNm9nOVN3dkpFTzRHZHgzc2diM25lenZHQUNDWEVJMGgyY0FBT0FwaWowQUNDSjFMZVY2ZnVOZHFtaysydXQ3RmFSTzBvSlI5N3F0bEFBQXdOY1NvOUk2WGplMFZ2b3hDUUFBd1lkaUR3Q0N4TkdHdlhweDB6MXE2dVVoR1ZhTFRSY1dmRmZUY3EvMVVqSUFBRHlYSEpQWjhicTJwVnd1bDBzV2k4V1BpUUFBQ0I0VWV3QVFCUFpXZnE3WHR6Mm9kcWU5Vi9lSnRzWHI1b20vVVhiU0NDOGxBd0NnZDZ4V20ySWprOVJzcjVmTDVWU1R2WmJWNUFBQTlKRFYzd0VBQUdlMjZjajcrdnVXKzN0ZDZ2V0o3cWQvbS94SFNqMEFRTUJKaXU3YjhicSt0Y0tQU1FBQUNDNFVld0FRd0w0b1hxSzNkdjIyMS9mcG56QkkzNXZ5dE5MaUJuZ2hGUUFBM3RVbnBsL0g2N3FXWTM1TUFnQkFjR0VyTGdBRXFKVUhudE9xZ3kvMCtqNEZxV2ZwMm5FUEt0SWE0NFZVQUFCNFgxSjBlc2ZyK2haVzdBRUEwRk1VZXdBUWdGYnMvYU8rT0x5azEvY1psekZiODBmOXB5d3MwQVlBQkxDa21KUEZYbDBySy9ZQUFPZ3BpajBBQ0NndXZiWHJ0OXAwNUlOZTMrbkNndHMwSSs5NkwyUUNBTUJjck5nREFNQXpGSHNBRUNDY0xvZVdiSDlZTzQrdDZ0VjliSllJWFRYNmZvM29OOU5MeVFBQU1GZHliRWJINjlybU1qOG1BUUFndUZEc0FVQUFjRGp0ZW1Ycno3Vy9hbjJ2N2hOdGk5Zk5FMy9EeWJjQWdLQ1NFcHZaOGJxNnVkU1BTUUFBQ0M0VWV3RGdaM1pIaTE3Yy9GOHFydDNXcS92MGllNm5teWMreXNtM0FJQ2dreGpWVnhIV0tMVTcyOVJrcjFlTC9iaGlJaFA4SFFzQWdJREgwOVFCd0k5YUhZMzYyOGE3ZTEzcVpTWU8wYjlOL2lPbEhnQWdLRmtzRmlYSGROcU8yM0xVajJrQUFBZ2VGSHNBNENmTjlubzkrOVdQVkZLL3ExZjNLVWc5UzdlZTliK0tqMHJ4VWpJQUFId3ZOUzZyNDNWMTh4RS9KZ0VBSUhpd0ZSY0EvS0NsL2JpZTNmQWpWVFFXOWVvK0U3UG02RnNqN3BTRnY2Y0JBQVM1bE5oT3hWNFR4UjRBQUQxQnNRY0FQdWFTVTIvdCttMnZTNzNMaHQyaHlRT3U4RklxQUFEOEt6MCt0K04xWlMvL0hRa0FRTGlnMkFNQUgzdHI1MisxNjlocWorY3RzbWoreUo5b1hPWWxYa3dGQUlCL3BjZm5kTHl1YUNyMll4SUFBSUlIeFI0QStOQUhlNS9VNXFNclBKNjNXbXk2WnN3REdwWSszWXVwQUFEd3Y3NmRpejFXN0FFQTBDTThsQWtBZkdUTm9aZTE3dkNiSHM5SFdLTjAwL2hmVStvQkFFSlNYR1N5WWlPU0pFbDJSNHZxVzQvNU9SRUFBSUdQWWc4QWZHRHowUlg2cEhDeHgvUFJ0amg5ZStMdmxKODYwWXVwQUFBSUxHN2JjWSt6YWc4QWdPNVE3QUdBeVhhVS8wUExkLzZQeC9NeEVRbTZaZEpqR3RCbnBCZFRBUUFRZURwdnh5MDdYdWpISkFBQUJBZWVzUWNBSmlxcy9rcHY3dmlWeC9OUnRoamRNdWx4OVU4WTVNVlVBQUFFcG96RWdvN1hSK3IzK0RFSkFBREJnUlY3QUdDU3czVTc5TXFXKytWME9UMmFqN0JHNnVZSmoxTHFBUURDUm5iU2lJN1hwUlI3QUFCMGl4VjdBR0NDOHVPRmVuSFRQV3AzMmoyYXQxcXN1bjdjdzJ5L0JRQ0VsZjRKQmJKYWJISzZIS3ByS1ZkTCszSEZSQ1Q0TzlZcGJkbXlSZi80eHo4NjNvOFlNVUtYWEhLSjZkKzdZc1VLN2RxMXErUDkrZWVmcjNIanhubjllMnBxYXZUd3d3OXIxcXhabWpsenBwS1RrM3QxditMaVlyZmMvZnIxMDRRSkUzb2JFd0RDSHNVZUFIaFpUZk5SUGIveGJyVTVtajJhdDhpcWhXTWUwS0RVU1Y1T0JnQkFZTE5aSTVTVk9GUWw5U2NLb01OMU96UWtiWXFmVTUzYXdZTUg5ZTY3NzNhOGIyNXU5a214dDNIalJuMzY2YWNkNy9QeThrd3A5bGF0V3FVdFc3Wm95NVl0K3NNZi9xRHg0OGZyL3Z2dlYySmlva2YzMjdoeG81NTg4c21POTlPbVRhUFlBd0F2WUNzdUFIaFJRMnVsbnR0d3A1cnQ5UjdmNDZyUjkybDQrZ3d2cGdJQUlIaGs5em01SFpmbjdQbFA1L0xRNlhTcXJLek00MUlQQUdBZWlqMEE4SkptZTcyZTMzaVg2bHNyUEw3SDVjTi9yRkg5ei9kaUtnQUFnc3ZBUHFNNlhoZFdmZVhISk9HcnZMemNiZHVzSkYxMDBVVitTZ01BT0JPS1BRRHdnalpIazU3ZmVKZXFta284dnNlRkJkL1Z4T3k1WGt3RkFFRHdLVWc3cStQMTRib2RhckVmOTJPYThOVDUyWUZmbzlnRGdNQkVzUWNBdmVTU1UzL2Y4ak9WSHovZzhUMm01VnlqR1hrM2VERVZBQURCS1NZaVFkbEp3enZlSDZqWjRNYzA0ZW1ieGQ2WU1XT1VtWm5wcHpRQWdEUGg4QXdBNktVUDl6MnRReldiUFo2Zm1EVkhzNGY4dXhjVEFRQVEzSWIwbmFMUyt0MlNwUDFWNnpXeTN5eWZaM0E0SEdwcmF6dnR6OXZiMjd0YzM5enMyY0ZaUmpnY2ppNDV6dlM5VVZGUnN0bHNQYjUvY1hHeERoeHcvOHZLT1hQbXVMMnZyYTNWc1dQSE90NG5KQ1FvS3l1cng5OEJBUEFlaWowQTZJV3RaUi9waStJbEhzK1A2bitlTGgveFl5OG1BZ0FnK0ExT202eVZCNTZYSk8ycCtFSWEwYzJBQ1Zhc1dLSEhIMys4eDlldldyVktxMWF0TWpIUnFmM3BUMy9Tbi83MHA5UCsvTTQ3Nyt4U3pKM0oyMisvN2ZZK1BqNWVNMmZPZFB0czVjcVZYVTY0ZmZEQkIzdjhIUUFBNzJFckxnQjQ2RWo5YmkzZithakg4MFBTSnV1cVVUK1ZaUEZlS0FBQVFrQlc0akJGMitJbFNVMzJXcFhVN2ZCem92RFEyTmlvRlN0V3VIMDJlL1pzUlVkSCt5a1JBS0E3RkhzQTRJSGpiVlY2YWZOOWNyb2MzVjk4Q29OU0orcmFjZjh0aTRVL2hnRUErQ2FMeGFMUkdTZFBpZDk4OUVNL3Bna2Y3NzMzWHBkdHZmUG16Zk5UR2dCQVQ3QVZGd0FNY2pqdGVtblR2V3F5MTNrMFB5QnBoSzRmOTdCc2xrZ3ZKd01BSUhTTXo3eEVHMHJma1NSdExmdFlsdzc1Z1NKc1VUNzcvclMwTkkwZE8vYTBQNitzck5TUkkwYzYzaWNuSnlzbko4ZjBYTVhGeGFxdHJlMTRuNVdWcGI1OSs1NzIrclMwdEI3ZDErbDBhdG15Wlc2ZlRabzBTUU1IRHZRc3FBa3FLaXAwNU1nUmpSczN6dDlSQUNCZ1VPd0JnRUZ2N25oRVpjY0xQWnJ0bnpCSU4wOThWQkZXMy8xaUFnQkFNQnJRWjZUUzRnYXFxdW13N0k0VzdhNWNvOUg5TC9EWjkwK1pNa1ZUcGt3NTdjK1hMVnZtOXB5NWlSTW42dDU3N3pVOTF5T1BQS0pQUC8yMDQvMkNCUXQweFJWWDlQcStxMWV2ZGpzUVE1Slg3dXNwdTkydWZmdjJhZWZPbmRxMWE1ZDI3dHlweXNwS0RSOCtYRTg4OFlUZmNnRkFvS0hZQXdBRDFoeDZXVHVQZWZaZzdLVG9kQzJhK0tpaWJMRmVUZ1VBUUdpYWtIV0pQdDcvRjBuUytzUExmRnJzaFpzbFM5d1BBOHZKeVRsanNlbHRGUlVWMnJselowZVJ0Mi9mdmk0bkQwdmllWDhBOEEwVWV3RFFRNFZWWCtxVHdzVWV6VVpZbzNUVGhOOG9MakxaeTZrQUFBaGQ0ek12MDhmN0YwdHk2WERkRGhYVmJsRnVNdHN3dlczcjFxM2F0V3VYMjJjTEZ5NlV4V0xlQVY4MU5UVmFzbVJKUjVsWFdWblpvN21vS0hZOUFFQm5GSHNBMEFOVlRTVjZiZHN2UEo2L2VzelBsQjZmNjhWRUFBQ0V2dmlvWkkzSnVFRGJ5ajZSSkgxMjhDWGRQSUZpejV0Y0xwZWVlZVladDgrU2s1TjE0WVVYZXUwN0dob2EzSjVIS0VtN2R1M3FVaWIyQk1VZUFMaWoyQU9BYnJRNkd2WGlwbnZVNW1qeGFQNjhRZC9Xc0w3VHZKd0tBSUR3Y0Y3K3Q3V3Q3Rk5KTGgybzNxQWo5WHVVbFRUTTM3RkN4c3FWSzdWbnp4NjN6ekl5TWhRWjZma2hYeVVsSmRxeFkwZkgveFFYRnh1K1IxeGNuSVlORzZhMnRqYnQyTEdqNDNPMjRnS0FPNG85QURnRGw4dXBWN2I4WExVdFpSN05EK3M3VmJQeUYzazVGUUFBNFNNMUxsdmpNeS9XNXFNckpFbnY3djQvM1hiMms2WnVFL1hFOXUzYjljdGYvdEwwNy9Ga2xkdnAyTzEyL2ZXdmYrMzFmYXFxcXZUS0s2OW81ODZkMnJGamgrcnI2dzNmWStEQWdSbzVjcVJHamh5cEVTTkdLRGMzVjFhclZTKysrS0pic2RlYndoRUFRaEhGSGdDY3dRZDduOVNobXMwZXpXWWtGT2pxTVQvemNpSUFBTUxQZVlPK3JTMWxIOG5sY3VwSXd4NTlYdnk2cHVWZTQrOVlibzRkTzlibFZObEF0M3o1Y3BXVkdmdkx5OHJLU2hVVkZibDl0bWZQbmk2ci9ycVRscGFtU3krOXRLUElTMHhNUE9WMTN6eEFnNjI0QU9DT1lnOEFUbU5yMlVkYVg3TE1vOW00eUQ2NmNjSWppckN5WFFRQWdON3FFOU5mNStiZHFGVUhYNUFrZlZLNFdNUFRaeWcxTHN2UHlZSlhRME9EWG43NTVXNnZLeTB0MWFaTm03UjkrM1p0Mzc1ZDVlWGxocjhyS1NsSmlZbUpLaTB0N2ZoczJMQmh1dVdXVzdxZGRUZ2NidS9aaWdzQTdpajJBT0FVanRUdjF2S2RqM28wYTdYWWRPUDRYeWtoS3MzTHFRQUFDRi9uNXQyc3ZaVmY2R2pEUGpsZDdYcHA4NzM2emxuL3EvaW9GSDlIQzBwLys5dmYxTkRRME8xMXI3MzJtdDU3N3oxRDl4NDRjS0JHalJxbDBhTkhhK1RJa1JvNGNLQ1dMVnVtSjU5ODBuQk91OTN1OXA1aUR3RGNVZXdCd0RmVXR4N1RTNXZ2azlQbDZQN2lVNWcvOGlmS1NocnU1VlFBQUlRM3E5V21xMGYvWEg5Yzl4MDVuSFpWTjVmbytZMTM2VHVUZnErWXlBUi94OU9zV2JOMDExMTNtZjQ5di92ZDc3UnExYXBlM1dQYnRtMWF0cXhudXhMeTgvTzd2U1kxTlZXelo4L1dxRkdqTkdyVUtDVWxKZlVxWDJmZkxQYllpZ3NBN2lqMkFLQVRwOHVodjIrK1gwMzJPby9tcCtZczFOaU0yVjVPQlFBQUpDazFMa3ZYam5sUWY5OTZ2MXd1cHlvYWkvVDArdS9weWxIM0tTZDV0Rit6Mld3MnhjYkcrdVI3ZXFPbHBVV1BQdHJ6WFFsNWVYbHU3eE1URTVXVWxPUzJyWGI0OE9HNjdiYmJlcFhyZEw3NWpEMVc3QUdBTzZ1L0F3QkFJRmw1NERtVkhTLzBhTFlnOVN6Tkh2STlMeWNDQUFDZERlazdSZGVPK1VYSCs3cVdjajI3NGYvcDNkMy9xNXJtbzM1TUZoeisvT2MvNitoUjkvODdUWnc0OGJUWER4bzBTTE5temRJZGQ5eWhaNTU1Umt1V0xORVZWMXhoZHN3T0xTMHRidThwOWdEQUhTdjJBT0JmaW11M2FmV2g3aDhpZlNwcGNRTjB6ZGhmeU1MZmx3QUFZTHBoNmRPMWNNelA5ZnEyLys3NDdLdlN0L1ZWNmR2S1R4bXY0ZjFtS2lPaFFCbUpneFZsTTM4VlhiRFl2SG16M25yckxiZlA4dlB6ZGYzMTEydmp4bzJubkVsS1N0TDk5OS92aTNpbjFOcmE2dmFlWWc4QTNGSHNBWUNrbHZiamVuM2JneDdOUnR2aWROUDRYL09MQXdBQVBqU3kzeXg5OTZ3bjlQYXUzK2xZNDZHT3p3L1diTmJCbXMwZDc4ZG16TmFDVWYvbGo0Z0JwYm01V2IvOTdXL2RQck5hcmJyNzdydlYxdGJtcDFUZCsrYUt2WmlZR0Q4bEFZREFSTEVIQUpMZTNQNndqcmZWR0o2enlLcnJ4ajJrNU5oTUUxSUJBSUF6R2RCbnBMNS96bUo5VWZ5R05oMzVRTWNhRDNhNVptdlpSNXFaZjRQNnh1V1ltc1hoY0tpNXVkblU3L2o2ZXp4UlUxT2o4dkp5dDgrdXVlWWFEUjA2Vk51M2IvZEdORk0wTlRXNXZXZkZIZ0M0bzlnREVQWTJscjZyZlZYclBacTlkTmdQbEpjeTNzdUpBQUNBRWVma1hLMXpjcTVXVGZNUjdTaGZwZkxqaGFwdUt0V3h4b05Lajg4enZkU1RwRldyVnZYNnRGb3paV1ZsYWZqdzRkcTllN2NrYWZEZ3dWcTBhSkdmVTNYdm0yVXBLL1lBd0IzRkhvQ3dWdDFVb3ZmM1B1SFI3UEQwR1pvOHdIY1Bqd1lBQUdlV0VwdWxHWG5YK3p0R3dMcnd3Z3UxZS9kdXhjWEY2V2MvKzVraUl5UDlIYWxiZFhWMWJ1K1RrcEw4bEFRQUFoTlBlUWNRdGh3dXUxN1orbk8xTysyR1o1T2krMnJCcUh0TVNBVUFBR0NPODg4L1h6YWJUWGZkZFpleXNyTDhIYWRiVlZWVnFxbHhmMVJLYW1xcW45SUFRR0JpUURjWWNBQUFJQUJKUkVGVXhSNkFzUFhKL3Irb29ySEk4SnpWWXRVMVl4OVVsQzNPaEZRQUFDQVlaV1JrYU9USWthWi96ODZkTzFWV1Z1YlJiSjgrZmZTem4vMU0wNmRQOTNJcWN5eGZ2dHp0ZldKaUlpdjJBT0FiS1BZQWhLV0QxUnYxZWZFYkhzMmVOK2dXWlNjTjkzSWlBQUFRekVhT0hLbDc3NzNYOU85NTVKRkhQQzcySkFWY3FiZGl4UXJ0M2J0WGZmcjBVVkpTa3BLVGt4VVJFYUZObXpicHJiZmVjcnQyOE9EQmZrb0pBSUdMWWc5QTJHbXkxK21ON1E5NU5KdlRaN1JtNXQzZzVVUUFBQURocWFXbHBVdUJkenBUcDA0MU9RMEFCQitlc1FjZzdMeXg3U0UxMmVzTno4VkV4R3ZoMkFja1did2ZDZ0FBSUF3TkhUcTBSOWVscEtUbzRvc3ZOamtOQUFRZmlqMEFZV1g5NGFVNldMUEpvOWtyUi85VUNWRThzQmtBQU1CYjh2UHpaYkdjK1M5Tk16SXk5T3RmLzFyeDhmRStTZ1VBd1lPdHVBRENSa1hqSVgyNDcybVBaczhlTUU5RDBxWjRPUkVBQUVCNGk0bUowWnc1YzFSWldhbTJ0amExdDdkTGt1TGk0dFMvZjMrTkhUdFcwNmRQVjBSRWhGcGFXdVJ5dVJRYkcrdm4xQUFRT0NqMkFJU0ZkbWViWHRueWN6bGM3WVpuMCtOemRmR1E3NXVRQ2dBQUJLTFBQdnVzeTRtczMxUlpXZW4yZnVQR2picnJycnZNakNWSktpNHVkbnUvZE9sU3JWNjkrb3d6NTUxM25pNi8vSEl6WS9YS2ozNzBveDVkdDMzN2RqM3d3QU9hUEhteXpqdnZQRTJaTWtVeE1URW1wd09Bd0VheEJ5QXNmTGp2S1ZVM2x4cWVpN0JHNnJxeC82MElhNVFKcVFBQVFDQ3FyS3pVMXExYkRjM1UxdGFxdHJiV3BFU25kK1RJRVIwNWN1U00xL1QwT1hhQjd0aXhZMnByYTlPYU5XdTBaczBheGNURTZMbm5ubE5hV3BxL293R0EzL0NNUFFBaGIxL1ZPbjFaMHJQVDFyN3BraUczS3pWdWdKY1RBUUFBd0tqeThuSzM5M2E3WFNrcEtYNUtBd0NCZ1dJUFFFaHJiVy9VMGgyLzltaDJTTnBrblRWZ25wY1RBUUFBd0JQZlhKbVluWjB0cTVWZmFRR0VON2JpQWdocEsvWTlwV1o3dmVHNWhLZ1VYVG42cHlZa0FnQUFnVzdldkhtNjdMTExlbjBmcDlQcGNmRmt0OXRsczltOFVseEZSSVRHcjMybHBlNlBWY25OemZWVEVnQUlIS0h4Snp3QW5FSnAvUzV0T3ZLK1I3TUx4enlnbUlnRUx5Y0NBQURCSUNJaW9sZGxtTjF1MTlLbFM3VjA2Vkk5L3ZqanlzaklNSHlQcDU5K1doczJiTkNjT1hOMDZhV1hLalUxMWVNOG9jRGxjdW53NGNOdW4rWG41L3NwRFFBRURvbzlBQ0hKNGJMcnplMlBlRFE3TSs5RzVTU1A4WElpQUFBUUR0YXNXYU0vL2VsUEtpc3JreVQ5NmxlLzB1T1BQeTZiemRiamUyemR1bFh2dmZlZUpPblpaNS9WODg4L3IrblRwK3Z5eXkvWGhBa1RUTWx0dGpsejV1ajg4OC92ZUI4WkdXbG92cXlzVEMwdExXNmZEUjQ4MkN2WkFDQ1lVZXdCQ0VtckQ3N2swU200MlVuRGRYN0JMU1lrQWdBQW9leXJyNzdTQ3krOG9KMDdkN3A5dm12WExyM3d3Z3U2NVphZS9mZEZXMXViSG52c01iZlBuRTZuVnE5ZXJkV3JWMnZBZ0FHNi9QTExkY2tsbHlnK1B0NXIrWTJ3V0N4dTc1dWJtN3VkaVlxS1VsUlVsTWZmdVgvLy9pNmZoY3BwdndEUUd4UjdBRUpPZFZPSlZoOTZ5ZkJjbEMxVzE0ejloU3ljS3dRQUFIcG8zYnAxZXZIRkY3Vjc5KzdUWHJONTgyYlo3ZlllclZJcktpbzY0K3Era3BJU1BmWFVVM3IyMldkMXdRVVg2SW9ycnZENWx0UzR1RGkzOTRjT0haTEw1ZXBTK0huVCt2WHIzZDczNjlkUGFXbHBwbjBmQUFRTGlqMEFJZWZOSFkvSTZYSWFucnQwNk8xS2lrNDNJUkVBQUFnbDdlM3QrdXl6ei9UR0cyOW8zNzU5cDcxdTRNQ0IrczUzdnFNWk0yYjArTjVEaGd6UjRzV0x0V0hEQmkxYnRrenIxcTJUeStYcWNsMUxTNHZlZSs4OXZmZmVleG83ZHF3V0xGaWdhZE9tK2VTVTJKU1VGTGYzTlRVMVdybHlwZHRXVzIvYXUzZXZQdjc0WTdmUHhvemhzU2tBSUZIc0FRZ3hHMHJmVm1uOTZmL0cvSFJ5azhkcVF0WWNFeElCQUlCUVVWZFhwM2ZlZVVkdnYvMjJxcXFxVG50ZFdscWFGaTFhcEVzdnZkVGpvbTNTcEVtYU5HbVN5c3JLdEh6NWNuM3d3UWM2ZnZ6NEthL2R1bldydG03ZHF2NzkrMnZCZ2dXNjdMTEx1cXlxODZaaHc0WjErZXl4eHg1VFcxdWJMcnJvSWtQUEV6eVQrdnA2ZmZUUlIzcisrZWZWM3Q3dTlyUHAwNmQ3NVRzQUlOaFpYS2Y2Nng4QUNFS05iVFg2L2RxYjFPWm82ZjdpVG15V0NQMXcydk5LampGK1loMEFBQWg5TzNiczBQdnZ2NjlQUC8xVWRydjl0TmVscGFYcG1tdXUwYmUrOWExZVBVL3VWRnBhV3ZUSko1OW8yYkpsT25UbzBCbXZqWStQMTV3NWMzVFZWVmYxYUx2cTl1M2JkZWVkZDNhOEh6NTh1SjU0NG9renp0eDMzMzM2OHNzdnUzd2VFeE9qN094c3hjVEVkUHU5cCtOd09GUmJXNnZ5OHZKVHJsYk16czdXNHNXTHZWWWdBa0F3WThVZWdKRHgzcDdmR3k3MUpHbldvSnNwOVFBQWdKdWFtaHA5OU5GSCt1Q0REM1Q0OE9FelhwdVdscWJycnJ0T2MrYk04WHFoOTdXWW1Cak5uVHRYYytmTzFlYk5tN1ZreVJKOThjVVhwN3kyc2JGUnI3Lyt1cFl1WGFyWnMyZnJ1dXV1VTFaV2xsZnpmUGU3MysxNGRtQm5MUzB0S2l3czlPcDNkUllaR2FsNzdybUhVZzhBL29WaUQwQklPRkM5UVR1UGZXWjRMajArVjlOenJ6Y2hFUUFBQ0ZadnYvMjIvdkNIUDhqcFBQTXplek15TXJSdzRVSmRkdGxsUFRvWXcxdkdqeCt2OGVQSHE3Q3dVQys5OUpKV3IxNTl5dXZhMjl2MS92dnZhL0Rnd1pvM2I1NVhNeFFVRk9qKysrL1hJNDg4b3BZVzQzK3g2b20rZmZ2cXB6LzlxVWFNR09HVDd3T0FZRUN4QnlEb3RUdGJ0V3puLzNnMGUrV29lMlcxOERlK0FBRGdwT25UcCtzdmYvbUxtcHFhVHZuelljT0dhZUhDaFpvNWM2WlBEcXM0bllLQ0F2Mzg1ejlYVVZHUlhuNzVaYTFjdWJKTEdabVptYWs1Yzh4NWp2QzBhZFAwNXovL1dXKzg4WWJXckZsenh1Y09laW95TWxMRGhnM1RyRm16ZE5sbGx5azZPdHJyM3dFQXdZeGlEMERRKzNqL1g5VFFXbWw0YnZLQUs1U1JPTVNFUkFBQUlKaWxwcWJxcHB0dTBqUFBQTlB4bWRWcTFkU3BVM1hsbFZkcTdOaXhma3pYVlc1dXJ1Njk5MTR0V3JSSWYvLzczL1hSUng5MUZIeTMzbnFySWlMTSs3VXZJeU5EUC96aEQvWERILzVRVlZWVnFxMnRWWE56YzYvdkd4VVZwY1RFUlBYdjM5K3Y1U2tBQkRxS1BRQkJyYXhobjlZZGZ0UHdYR0owWDEwNCtEWVRFZ0VBZ0ZCdytlV1g2OVZYWDFWRVJJUXV1K3d5elowN1YzMzc5dlYzckRQS3pzN1czWGZmclp0dnZsbXZ2UEtLQ2dzTGRkNTU1L25zKzlQUzBucDBXQWNBd0hzNEZSZEEwSEs1bkhwcTNXMnFhQ3d5UEh2emhQL1JvTlJKSnFRQ0FBQ2g0dkRodzhyS3lncmFneHFjVGllcjNRQWd4TEZpRDBEUVdsdjhta2VsM3NoKzUxTHFBUUNBYmcwY09ORGZFWHFGVWc4QVFoOS8wZ01JU3JVdFpWcDU0SG5EYzlHMmVNMFo5ditaa0FnQUFBQUFBTitpMkFNUWxKYnQrSTNhblcyRzUyWVArWjdpbzFKTVNBUUFBQUFBZ0c5UjdBRUlPcnVPclZaUjdWYkRjOWxKd3pVcCsxc21KQUlBQUFBQXdQY285Z0FFRmFlclhTdjJQV1Y0em1hSjBKV2o3alVoRVFBQUFBQUEva0d4QnlDb3JEKzhYSFV0NVliblp1YmZxTlM0QVNZa0FnQUFBQURBUHlqMkFBU05Wa2VqVmg1NHp2QmNhbXkyWnViZGFFSWlBQUFBQUFEOGgySVBRTkJZV2ZpOFdoMU5odWV1SEgydnJCYWJDWWtBQUFBQUFQQWZpajBBUWFHdXBWenJTNVlabmh1ZmVZbXlrMGFZa0FnQUFBQUFBUCtpMkFNUUZEN1krMGM1WFE1RE01SFdhTTBlOGoyVEVnRUFBQUFBNEY4VWV3QUNYa25kVHUydVdHTjRibnJlZFlxTFREWWhFUUFBQUFBQS9rZXhCeURndmJ2bi93elBKRVNsYWtidTlTYWtBUUFBQUFBZ01GRHNBUWhvVzhzK1VsbkRmc056RnczK045bXNrU1lrQWdBQUFBQWdNRkRzQVFoWURxZGRIKy83cytHNWpJUUNqY3U4MklSRUFBQUFBQUFFRG9vOUFBRnJiZkZyYW1pck1qejNyUkYzbXBBR0FBQUFBSURBUXJFSElDQTEyV3UxK3VCTGh1ZEdwTTlRZHRJSUV4SUJBQUFBQUJCWUtQWUFCS1JQQy84cXU3UFYwSXpWWXRNbFEyODNLUkVBQUFBQUFJR0ZZZzlBd0tsb0xOS0cwbmNOejAwWnVFQjlZdnFia0FnQUFBQUFnTUJEc1FjZzRLelkrMGZETXpFUkNUcHYwTGROU0FNQUFBQUFRR0NpMkFNUVVJcHF0Nml3K2l2RGMrY1gzS29vVzV3SmlRQUFBQUFBQ0V3VWV3QUNpRXZ2N3Y0L3cxT3BzVms2TzN1ZUNYa0FBQUFBQUFoY0ZIc0FBc2FHMG5kVjBWaGtlTzZTb2JmTFl1R1BNd0FBQUFCQWVPRTNZUUFCd2U1czBhZUZmelU4bDVzOFZrUDdUalVoRVFBQUFBQUFnWTFpRDBCQStMem9EVFhaNnd6UHpSMytJeFBTQUFBQUFBQVErQ2oyQVBoZG02TlpueGUvWm5odVl0WWNwY2ZubXBBSUFBQUFBSURBUjdFSHdPL1dIMTZtbHZaR1F6T1IxbWhkT1BpN0ppVUNBQUFBQUNEd1Vld0I4S3QyWjZ0SHEvVm01dCtndU1oa0V4SUJBQUFBQUJBY0tQWUErTlg2dzh2VlpLODNOSk1RbGFwcE9kZWFsQWdBQUFBQWdPQkFzUWZBYjlxZHJmcG4wZDhOejExUWNLdHMxa2dURWdFQUFBQUFFRHdvOWdENHpWY2w3eGhlcmRjbnVwL0daVjVpVWlJQUFBQUFBSUlIeFI0QXYzQzQ3RnA5NkVYRGN6UHpiNURWWWpNaEVRQUFBQUFBd1lWaUQ0QmZiUEJndFY1Q1ZLb21aTTB4S1JFQUFBQUFBTUdGWWcrQXo1MVlyZmV5NGJsejgyOWl0UjRBQUFBQUFQOUNzUWZBNXphVnZxL2piZFdHWmhLaVVqVXhtOVY2QUFBQUFBQjhqV0lQZ0U4NVhRNnRPdmlDNGJtWmVUZkladUVrWEFBQUFBQUF2a2F4QjhDbk5oLzV3UEJxdmJqSUpFMGE4QzJURWdFQUFBQUFFSndvOWdENGpOUGwwR2NIUFRnSk4rOUdWdXNCQUFBQUFQQU5GSHNBZkdiTDBROVYxM3JNMEV4Y1pKTE9HbkM1U1lrQUFBQUFBQWhlRkhzQWZNSWxwMVlkK0p2aHVlbTUxeXZDR20xQ0lnQUFBQUFBZ2h2RkhnQ2YySHIwWTQ5VzYwMGVPTitrUkFBQUFBQUFCRGVLUFFDbWM4bXB6enc0Q1hkcXpqV3MxZ01BQUFBQTREUW85Z0NZYm52WlAxVGRmTVRRVEV4RXZDWVB2TUtrUkFBQUFBQUFCRCtLUFFBbWMybmxnZWNNVDAzTHZVWlJ0bGdUOGdBQUFBQUFFQm9vOWdDWWFrL0ZXbzlXNjAwWmVKVkppUUFBQUFBQUNBMFVld0JNOWNYaEpZWm56c201bXRWNkFBQUFBQUIwZzJJUGdHa3FHNHQwcUdhTG9aa29XNHltNWl3MEtSRUFBQUFBQUtHRFlnK0FhZjVaOUtyaEdWYnJBUUFBQUFEUU14UjdBRXpSYksvWHRySlBEYzJ3V2c4QUFBQUFnSjZqMkFOZ2l2VWx5K1J3MlEzTlRNcStYREVSQ1NZbEFnQUFBQUFndEZEc0FmQTZwOHVoTDB2ZU1qUmprVVhuNUhBU0xnQUFBQUFBUFVXeEI4RHJ0cFY5ck1hMkdrTXp3OU9uS3lrNjNhUkVBQUFBQUFDRUhvbzlBRjczUmZFU3d6T3MxZ01BQUFBQXdCaUtQUUJlVlZTN1JXWEhDdzNOWkNRVUtDZDVyRW1KQUFBQUFBQUlUUlI3QUx6S2s5VjZVM001Q1JjQUFBQUFBS01vOWdCNFRYMXJoZlpVckRVMEV4K1ZvdEg5THpBcEVRQUFBQUFBb1l0aUQ0RFhmRjcwdWx4eUdacVpQR0MrckJhYlNZa0FBQUFBQUFoZEZIc0F2TUx1Yk5IR0krOFptckZaSW5YMmdQa21KUUlBQUFBQUlMUlI3QUh3aW8ybDc2ck4wV3hvWmt6R0JZcU5URElwRVFBQUFBQUFvWTFpRDRBWHVMVHU4RkxEVTlOenJ6VWhDd0FBQUFBQTRZRmlEMEN2N2FsWXE1cm1vNFptOGxMR3EyOThya21KQUFBQUFBQUlmUlI3QUhydGk4TkxETStjazNPVkNVa0FBQUFBQUFnZkZIc0FlcVd5c1VpSGFyWVlta21KemRTd3ZsTk5TZ1FBQUFBQVFIaWcyQVBRSy84c2V0WHd6SlNCVjBxeWVEOE1BQUFBQUFCaGhHSVBnTWVhN2ZYYVZ2YXBvWmtvVzZ3bVpzOHhLUkVBQUFBQUFPR0RZZytBeDlhWExKUERaVGMwTXpGN2ppS3RNU1lsQWdBQUFBQWdmRkRzQWZDSVMwNTlWZksyb1JtTExKcWFzOUNrUkFBQUFBQUFoQmVLUFFBZTJWKzVYc2ZicWczTkRFdWZwcVRvZEpNU0FRQUFBQUFRWGlqMkFIaGswNUgzRGMrY2szT1ZDVWtBQUFBQUFBaFBGSHNBREd1eTEybFA1ZWVHWmpJU0NwU2JQTTZrUkFBQUFBQUFoQitLUFFDR2JUbTZRazZYdzlBTXEvVUFBQUFBQVBBdWlqMEFobTBvZmRmUTlkRzJlSTNKdU5Da05BQUFBQUFBaENlS1BRQ0dsTlR0VkZWVGlhR1pzWmtYeVdxSk1Da1JBQUFBQUFEaGlXSVBnQ0dlSEpveE1lc3lFNUlBQUFBQUFCRGVXRUlEb01jY1RydTJsWDFxYUtaZmZMNHlFb2VZbEFnQUFNQWNWWGZkNmU4SUFBQVBwZjN1Y1g5SDhCbFc3QUhvc1czbG44cnViREUwTXlsN3JrbHBBQUFBQUFBSWJ4UjdBSHBzVStsN2hxNjNXbXdhbDNteFNXa0FBQUFBQUFodmJNVUYwQ04xTGVVcXJ0dHVhR1pFdjVtS2pvZzNLUkVBQUlCdmhOT1dMZ0FJVnVINkNBVlc3QUhva1M5TGxodWVtY0NoR1FBQUFBQUFtSVppRDBDM1hISWFQZzAzSVNwVkJhbVRURW9FQUFBQUFBQW85Z0IwYTIvbEYycXkxeHVhT1hGb2hzV2NRQUFBQUFBQWdHSVBRUGVNSHBvaHNRMFhBQUFBQUFDelVld0JPS01tZTUzMlZuNWhhQ1kvWllMNnhQUTNLUkVBQUFBQUFKQW85Z0IwWTlPUjkrV1N5OUFNcS9VQUFBQUFBREFmeFI2QU0vcXk1QzFEMTBmYjRqV3kzN2ttcFFFQUFBQUFBRitqMkFOd1dzVzEyMVRYVW01b1ptem1oYkpaSTAxS0JBQUFBQUFBdmtheEIrQzBOaDE1My9BTTIzQUJBQUFBQVBBTmlqMEFwMlIzdEdoYjJhZUdadExpQmlnemNhaEppUUFBQUFBQVFHY1Vld0JPYVZ2NXAzSzQ3SVptemg0d3o2UTBBQUFBQUFEZ215ajJBSnpTNWlNZkdKNFptekhiaENRQUFBQUFBT0JVS1BZQWRGSGZXcUhEZFRzTXpZenNOMHV4a1VrbUpRSUFBQUFBQU45RXNRZWdpMjFsSHh1ZW1aQjFxUWxKQUFBQUFBREE2VkRzQWVqQzZLRVpDVkdwR3B4MnRrbHBBQUFBQUFEQXFWRHNBWEJUMlZTczh1TUhETTJjV0sxbk1TY1FBQUFBQUFBNEpZbzlBRzYySGYzRThNem9qQXRNU0FJQUFBQUFBTTZFWWcrQW04MUhqWjJHbXg2ZnEzN3grU2FsQVFBQUFBQUFwME94QjZCRGFmMXUxYmRXR3BvWncybzlBQUFBQUFEOGdtSVBRSWZ0QmcvTmtLUnhtWmVZa0FRQUFBQUFBSFNIWWcvQXY3aTByY3pZOC9XeWtvWXBLVHJkcER3QUFBQUFBT0JNS1BZQVNKSU8xbXhXbzczVzBNem8vdWVibEFZQUFBQUFBSFNIWWcrQUpNKzI0WTdOdU1pRUpBQUFBQUFBb0NjbzlnREk2V3JYOW5KanhWNXU4bGpGUjZXWWxBZ0FBQUFBQUhTSFlnK0E5bFd0VjV1anhkRE1hRTdEQlFBQUFBREFyeWoyQUdoSCtVcEQxMXRrMWVqKzU1bVVCZ0FBQUFBQTlBVEZIaERtSEM2NzlsU3NOVFJUa0RaSk1SR0pKaVVDQUFBQUFBQTlRYkVIaExrRDFSdlY1bWcyTk1OcHVBQUFBQUFBK0IvRkhoRG1kaDM3ek5EMVZvdE5JL3FkYTFJYUFBQUFBQURRVXhSN1FCaHp1WnphZmV5ZmhtYUc5cDJxS0Z1c1NZa0FBQUFBQUVCUFVld0JZZXhRN1JZMXR6Y1ltaG5EYWJnQUFBQUFBQVFFaWowZ2pCbmRoaHRoamRUUXZsTk5TZ01BQUFBQUFJeWcyQVBDbGt1N2pxMDJOREVzZmJvaXJGRW01UUVBQUFBQUFFWlE3QUZoNm5EZERoMXZxekUwTXlKOWhrbHBBQUFBQUFDQVVSUjdRSmphYVhBYnJzMFNvV0hwMDB4S0F3QUFBQUFBaktMWUE4TFVybkpqMjNEelV5Y3F3aHB0VWhvQUFBQUFBR0FVeFI0UWhtcGJ5bFRYZXN6UUROdHdBUUFBQUFBSUxCUjdRQmd5ZWhxdUpJM29OOU9FSkFBQUFBQUF3Rk1VZTBBWTJsUHh1YUhyYy9xTVZteGtra2xwQUFBQUFBQ0FKeWoyZ0REVDZtaFVVZTFXUXpQRCswMDNLUTBBQUFBQUFQQlVoTDhEQVBDdDNjZithWGhtWkw5WkppUUJBQUFJUUhhNzFOcnE3eFFBQVBRSXhSNFFadlpVcmpWMGZmK0VRZW9UMDkra05BQUFBQUhBNVpLcXFxU0tpaFBGSGdBQVFZSmlEd2dqRHBkZCt5clhHWm9abnM0MlhBQUFFTUtxcXFUeWNxbTkzZDlKQUFBd2pHSVBDQ01IcXplcDNkbG1hR1o0K2d5VDBnQUFBUGhaY2JGVVcrdittZFVxeGNUNEp3OEFBQVpSN0FGaFpFK0ZzVzI0ZmFMN0tTTnhzRWxwQUFBQS9LUzlYVHB3UUdwcE9mbFpUSXpVcjUrVW5PeS9YQUFBR0VTeEI0U1IzUlhHRHM0WTBXK21TVWtBQUFEOHhPR1E5dStYMmpydFloZzRVRXBKOFY4bUFBQThSTEVIaEltakRYdDF2SzNhME16d2ZtekRCUUFBSWNUbGtnNGVQRm5xV2ExU1hwNlVrT0RmWEFBQWVJaGlEd2dUUnJmaHhrWWtLamQ1akVscEFBQUEvS0NrUkdwcU92SGFacE1HRFpKaVkvMmJDUUNBWHJENk93QUEzekJhN0oxWXJXY3hKd3dBQUlDdjFkVkpOVFVuMytmbFVlb0JBSUlleFI0UUJvNjNWYW5zZUtHaG1XRjlwNXFVQmdBQXdNY2NEcW0wOU9UN2pBd3BQdDUvZVFBQThCS0tQU0FNN0R5MjJ0RDFGbGsxS0cyU1NXa0FBQUI4N09qUkV5ZmhTbEpjbkpTZTd0ODhBQUI0Q2NVZUVBYU1ic1BOU3htblNHdU1TV2tBQUFCOHFMRlJxdTUwZ0ZodXJtVGhjU01BZ05CQXNRZUV1SFpucXc1V2J6STBNNlR2WkpQU0FBQUErTkRYcCtCK0xUMWRpb3owWHg0QUFMeU1ZZzhJY2ZzcTE4c2xwNkdad1dsVFRFb0RBQURnUTVXVlVtdnJpZGNSRVZMLy92N05Bd0NBbDFIc0FTR3VzUG9yUTljblJxVXBQVDdYcERRQUFBQSs0bkpKUjQ2Y2ZKK1JJVm41OVFjQUVGcjROeHNRNHZaVmZtSG8rbUhwMDB4S0FnQUE0RVBWMVNjUHpJaUtrbEpTL0pzSEFBQVRVT3dCSWF5NnVWVDFyWldHWm9iMFpSc3VBQUFJY2k3WGlaTnd2NWFlem9FWkFJQ1FSTEVIaExEQ0ttUGJjRzJXQ09XblRqQXBEUUFBZ0kvVTFyby9XNC9WZWdDQUVFV3hCNFN3QTlVYkRGMmZtekpPa2RZWWs5SUFBQUQ0U0huNXlkZjkrdkZzUFFCQXlPTGZjRUNJY3JtY0txd3lWdXdOU1p0c1Vob0FBQUFmYVdtUkdodFB2TFpZVG16REJRQWdSRkhzQVNHcXBINm43TTRXUXpNOFh3OEFBQVM5eWs3UEYwNUxPN0VWRndDQUVFV3hCNFFvbzgvWFM0eEtVMXJjUUpQU0FBQUErSURMSlZWVW5IemZ0Ni8vc2dBQTRBTVVlMENJTWxyc0RlODMzYVFrQUFBQVBsSmJLem1kSjE1SFJVbng4ZjdOQXdDQXlTajJnQkJrZDdTb3BINlhvWmtoYVd6REJRQUFRYTd6Tmx5ZXJRY0FDQU1VZTBBSTJsLzFwYUhyYlpZSURVcWJaRklhQUFBQUgyaHJrK3JyVDc1bkd5NEFJQXhRN0FFaHFMRGEyRGJjdkpUeHNsa2lUVW9EQUFEZ0E5WFZKMS8zNmNPaEdRQ0FzRUN4QjRTZ2ZaVmZHTHErSU8wc2s1SUFBQUQ0U0UzTnlkY3BLZjdMQVFDQUQxSHNBU0dtdXJsVTlhMlYzVi9ZU1g3S0JKUFNBQUFBK0lEZExqVTFuWHlmbk95L0xBQUErQkRGSGhCaWpKNkdHeE1ScjR6RXdTYWxBUUFBOElIYTJwT3ZFeE1sbTgxL1dRQUE4Q0dLUFNERUhLamVZT2o2L05TSkppVUJBQUR3a2M3YmNQdjA4VjhPQUFCOGpHSVBDQ0V1bDFPRlZjYUt2VUVwRkhzQUFDQ0lPUnhTUThQSjkyekRCUUNFRVlvOUlJU1UxTytVM2RsaWFDWS9sZWZyQVFDQUlOWjVHMjVNakJRZDdiOHNBQUQ0R01VZUVFS01QbDh2UGpKWmFYRURUVW9EQUFEZ0EvWDFKMSt6V2c4QUVHWW85b0FRWXJUWUswZzd5NlFrQUFBQVB1Qnl1YS9ZbzlnREFJUVppajBnUkxRNzIxUmF2OXZRREFkbkFBQ0FvTmJjTERtZEoxNWJyVkpjbkgvekFBRGdZeFI3UUlnb3F0MHFsMXlHWm9ha1RUWXBEUUFBZ0EvVTFaMTgzYWVQWkxINEx3c0FBSDVBc1FlRWlLS2FyWWF1VDRuTlZIeFVpa2xwQUFBQWZLRHo4L1dTa3Z5WEF3QUFQNkhZQTBKRWNlMDJROWZucDNBYUxnQUFDR0pPcDNUOCtNbjNmZnI0THdzQUFINUNzUWVFQUtmTG9jTjEydzNORE9MNWVnQUFJSmcxTnA1OEhSVWxSVWI2THdzQUFINUNzUWVFZ0pLNkhYSzZuSVptQ3RMT05pa05BQUNBRHpRMG5Iek5ObHdBUUppaTJBTkNRSkhCYmJpeEVZbUtpVWd3S1EwQUFJQVBkQzcyRWhQOWx3TUFBRCtpMkFOQ2dOR0RNOWlHQ3dBQWdwckw1ZjU4dlFUK3doSUFFSjRvOW9BZzU1TFQ4UFAxY2xQR21wUUdBQURBQjVxYVRyNk9qRHp4akQwQUFNSVF4UjRRNUk3VzcxT2JvOFhRVEc3S09KUFNBQUFBK0FEYmNBRUFrQ1JGK0RzQWdONHA5dUQ1ZXYzaTgwMUtBd0FBNEFNKzNvWmJkZGVkcG44SEFBQ2VZTVVlRU9TS2FvMDlYeThuZVl4SlNRQUFBSHlrODRvOW5xOEhBQWhqRkh0QWtETjZjQWJQMXdNQUFFR3R0VlZ5T2srOHRsaWttQmovNWdFQXdJL1lpZ3NFc1lyR0lqVzNOM1IvWVNkNVBGOFBBQUFFczhiR2s2OFRFazZVZXlaSSs5M2pwdHdYQUFCdllzVWVFTVNNYnNPTnNzVW9JM0d3U1drQUFBQjhvUFB6OWVMai9aY0RBSUFBUUxFSEJER2oyM0J6a3NmSXdqLzJBQUFnbUhWZXNVZXhCd0FJYy95R0R3U3hReldiREYyZm04eno5UUFBUUJCenVhU21wcFB2T1RnREFCRG1LUGFBSUZYYmZGVEgyMm9NemVUeWZEMEFBQkRNT3BkNmtaRlNCSThNQndDRU40bzlJRWdaZmI1ZWhEVlMyVW5EVFVvREFBRGdBMnpEQlFEQURjVWVFS1NLYXJjWnVuNUFuMUd5V213bXBRRUFBUENCeml2MktQWUFBS0RZQTRLVjBZTXo4dGlHQ3dBQWdsM25GWHR4Y2Y3TEFRQkFnS0RZQTRKUXE2TlIxYzJsaG1ZNE9BTUFBQVExcDFOcWFUbjVuaFY3QUFCUTdBSEJxTGgydTZIckxiSm9RSjhSSnFVQkFBRHdnYzdiY0tPakpSdVBHQUVBZ0dJUENFS2xkYnNNWGQ4L1laQWlyTkVtcFFFQUFQQ0J6c1VlMjNBQkFKQkVzUWNFcGRMNjNZYXVIOUJucEVsSkFBQUFmSVNETXdBQTZJSmlEd2hDaDJ0M0dMbyttMjI0QUFBZzJIRndCZ0FBWFZEc0FVR211cmxVclk2bTdpL3NaRURTY0pQU0FBQUErSURMNVg1d0JzVWVBQUNTS1BhQW9GTmFaMndiYnJRdFRuM2pjMDFLQXdBQTRBT2R0K0ZHUlhGd0JnQUEvMEt4QndTWjBucGpCMmV3RFJjQUFBUTlEczRBQU9DVUtQYUFJR04weGQ0QWlqMEFBQkRzS1BZQUFEZ2xpajBnaURoZDdUclNzTmZReklBa2lqMEFBQkRrbXB0UHZxYllBd0NnQThVZUVFVEtHZ3JsZERrTXplU2tqREVwRFFBQWdJOTBQaEUzTnRaL09RQUFDREFVZTBBUUthMDN0ZzAzSlRaVDBiWjRrOUlBQUFENFFPZlRjRzIyRTRkbkFBQUFTUlI3UUZBeFd1eXhEUmNBQUFROXR1RUNBSEJhRkh0QUVDbXRNM1lpN29BK0kwMUtBZ0FBNENNY25BRUF3R2xSN0FGQm90WFJxTXFtdzRabXNqa1JGd0FBQkx2T3hSN1Axd01Bd0EzRkhoQWtqdFR0TVhTOTFXSlRadUpnazlJQUFBRDRDRnR4QVFBNExZbzlJRWlVMUJ2YmhwdVZPRlJXUzRSSmFRQUFBSHpBNlpUczlwUHZZMkw4bHdVQWdBQkVzUWNFaWRJNll3ZG5zQTBYQUFBRXZXOXV3N1ZZL0pjRkFJQUFSTEVIQkluRGRkc05YVCtBWWc4QUFBUzd6dHR3ZWI0ZUFBQmRVT3dCUWFDKzlaaWE3UFdHWmdZa1Vld0JBSUFneC9QMUFBQTRJNG85SUFnWTNZWWJGNW1rNU5oTWs5SUFBQUQ0Q0N2MkFBQTRJNG85SUFnY2JkaG42UHJNeENFbUpRRUFBUENoeHNhVHJ6azRBd0NBTGlqMmdDQlExbEJvNlBxTXhNRW1KUUVBQVBBUnUxMXl1VTY4dGxpa3FDai81Z0VBSUFCUjdBRkJvT3c0eFI0QUFBZ3pQRjhQQUlCdVVld0JBYTZsL2JnYVdpc056V1FrRkppVUJnQUF3RWQ0dmg0QUFOMmkyQU1DM05INnZZYXV0MXBzU29zZmFGSWFBQUFBSDZIWUF3Q3NDU05PQUFBZ0FFbEVRVlNnV3hSN1FJQXJPNzdmMFBXWmlmOC9lL2NkSDFXWnJ3SDhtWnJNVEhxdnBCR1MwRU5IaW9pQ1lrTzk0cnJXWll2cjl1YnF1dXRlMTFXdjdoVjFyM2N0dSs3YVZ2YXFxNGlnS0VVUUFTbENhQW1CaERUU2U1OU1QWFAvQ0NSelppYkoxTXdrZWI2ZlR6N09lYzg1NzNrTkNVeWV2Ty83eTRhRTM5cEVSRVEwMWpIWUl5SWlHaEYvK2ljS2NBM2Q1UzVkbnhES1piaEVSRVEwRG1pMWc2OFo3QkVSRVRuRVlJOG93RFYwdXpaakx5R0VoVE9JaUlob2pOUHJCMS9MNWYwZlJFUkVaSWZCSGxFQUV5d21OUGRXdW5RUFord1JFUkhSbUtmVERiN21iRDBpSXFJaDhWZGZSQUdzcWFjQ0ZsaGN1aWNobERQMmlHaVVkSFFBclUzOXkrVWtBcUIzN2U4cklocEZRUkxBSWdYVUdpQW1EZ2dQOS9lSWhtZTl2MTV3c1AvR1FVUkVGT0FZN0JFRnNJWWUxL2JYaTFhblFDNE44dEZvaUlpc2xKVUEzZldBdVJsQTM4VVBJZ3BZZWdCUUFRWVYwQjBIaENVQ21kbitIdFhRT0dPUGlJaklLUXoyaUFLWXkvdnJjYlllRWZtY0JTZzZEdWd1QUdqeTkyQ0l5Q1VYUTNoekc5RGVEcHpwQnFibUE1RDRlMkQyV0JHWGlJaklLZHhqanlpQXNYQUdFUVdjc2xLR2VrVGpRaVBRZHdFb0wvWDNRQnpqVWx3aUlpS25NTmdqQ21DTlBXVXVYYy9DR1VUa1UrMXRRSGNkR09vUmpSZE5RR2RkLzM2WmdjUmdBQ3dYOSt5VXlWZ1JsNGlJYUJnTTlvZ0NWS2V1RVRwVHIwdjNjQ2t1RWZsVVN5TmdidkgzS0lqSW00UldvS1hCMzZNUTR6SmNJaUlpcHpIWUl3cFFEUzdPMWd1U2FSQ2lqUExSYUlpSUFQVHB3Q0laUk9PTlZoeWtCUUlXemlBaUluSWE1N1VUQlNoWDk5ZExDYy96MFVpSWlDNlNDR0N3UnpUZTlBRVEvRDBJTWV0Z3o0Lzc2N1grNmhkK2V6WVJFWGttK3Rubi9UMkVVY01aZTBRQnFySGIxZjMxdUF5WGlIek00TzhCRUpGUEJOcjNOZ3RuRUJFUk9ZM0JIbEdBY25VcExndG5FQkVSMGJqQVBmYUlpSWljeHFXNFJBSElLT2pRM2xmdjBqMmNzVWRFUkVSam50RUlDQmVYQmt1bGdFTGgzL0ZjTkpHV2RCRVJqVlVUZFFzRnp0Z2pDa0QxWGFVdVhTK1Z5QkN0VHZIUmFJaUlpSWhHQ1dmckVSRVJ1WVRCSGxFQWNuVVpibUpvTmlUOGRpWWlJcUt4anZ2ckVSRVJ1WVJKQUZFQVl1RU1JaUlpbXBBNFk0K0lpTWdsRFBhSUFsQlRUNFZMMThlSFpQaG9KRVJFUkVTamlNRWVFUkdSU3hqc0VRV2dwbDdYZ3IwWTlTUWZqWVNJaUlob0ZPbDBnNis1RkplSWlHaEVEUGFJQWt5dm9SMEdzMjdrQzYzRWFCanNFUkVSMFJobk1JZ3I0aXFWL2gwUEVSSFJHTUJnanlqQXRHZ3Z1SFM5UWhxTTBLQVlINDJHaUlpSWFKUndHUzRSRVpITEdPd1JCWmlXWHRlQ3ZkaVFOQitOaElpSWlHZ1VNZGdqSWlKeUdZTTlvZ0RUMGx2dDB2WGNYNCtJaUlqR0JldGdqL3ZyRVJFUk9ZWEJIbEdBYWRHNkdPeHBVbjAwRWlJaUlxSlJ4Qmw3UkVSRUxtT3dSeFJnWEY2S3ErRlNYQ0lpSWhyakxCWUdlMFJFUkc1Z3NFY1VRTXlDRVIyNkJwZnVpVkZ6eGg0UkVSR05jVHJkNEd1WkRGQW8vRGNXSWlLaU1ZVEJIbEVBY1hVWnJnUVNSSE1wTGhFUkVZMTFuSzFIUkVUa0ZnWjdSQUhFMVdXNFVlcGtTUGh0VEVSRVJHT2RWanY0bXNFZUVSR1IwNWdJRUFXUUZxMXJ3UjRyNGhJUkVkRzRZRDFqVDYzMjN6aUlpSWpHR0FaN1JBR2twZGZWaXJnTTlvaUlpR2djNEl3OUlpSWl0ekRZSXdvZ3JzN1lpMld3UjBSRTVIVm1zK0R2SVV3c1JpTmdNZzBlTTlnaklpSnltdHpmQXlDaVFjMDlWUzVkenhsN1JFUmp6OGJQejJCYWVneW1wOGRBTG5QdmQ2elZUVjFvYU84ZE9KWklKSmczSmNGYlF4d3p0aDBweCtzN0NnZU9weVJINHNuMXl6enE4M1JGTS83MDNoRTg4czFGeUowVTdla1F5Um5Xcy9XVVNrREt1UWRFUkVUT1lyQkhGQ0E2ZFkwd1c0d3UzUk9ueWZEUmFJaUl4bzVIM3RpUGsrWE5vclozZm5zOU5NRUtQNDFvYUpVTm5YaGpaeEVBUUIwa3g5enNlTngxNVZSa0prYTQxTTlmdDUzQzRiUDFBOGNaQ2VFVE10alRHY3pvNk5FUEhIZHBEUjcxZDZpNERvOXZQQWlEU2NCRC8vZ1NUMzVyS2FabnhIbzZUQnFKZGJESC9mV0lpSWhjd2wrSEVRV0lGcTFyKyt1RktLT2drQVg3YURSRVJHT0h3V1NHem1BU2ZWZ3NGbjhQeTZIOVJiVURyN1Y2RS9ZVjFpSklJWE9wRDR2RmdxS3FGbEhiakl3WXI0eHZJaXVzYk1HamJ4MkF3ZFMvREZlck4rSGgxL2ZqUkZtVG4wYzJBVERZSXlJaWNodG43QkVGaUZZV3ppQWlHdmYyRmRhSWpyT1RJNUVjRStwU0g1V05YZWpwRTgvd25zbFpaUjdMUzQzQy9KeEUwVXhJbmNHRTM3MitENC9kczJUSUdaRWJQeitEQWorRWYwcTVGRTk5ZS9tb1A5Y25lZ2VYbFhOL1BTSWlJdGN3MkNNS0VLNFd6b2hScC9wb0pFUkU1QXQxclQwb3IrOFV0VjB4eS9XL3kwOVhOTnUxTWRqem5Fd214ZS92V0lTSC92RWxpcXBhQjlvTkpnR1B2blVBVDN4cktmSW54OXZkZDZHNUM2Zks3ZjlNZkMxWU9VN2V4cHZOL2NVekx1R01QU0lpSXBlTWszY0VSR05mUzYrckZYSFRmRFFTSWlMeWhYMm5hK3phVnN4MEo5Z1RMOE5OamdsQlpLanZ0bWJvNk5IaC9oZDJlcVd2VjM2NkNoRWhnYnVOUkpCU2pzZnZYWUpmL3ZVTFZEWjJEYlFiVEFKKy8rWUIvTmY2WlppWnlSRFZxNnhuNjBtbC9jVXppSWlJeUdrTTlvZ0NSQXVYNGhJUmpXdlcrK3NCd1BUMEdNUkd1RDQ3cWRCbWY3MVpQZzZhQk1HQzFpNmQxL29LZEtIcUlEejluZVg0NlV1NzBkUXh1UGViM21qRzc5N1loNmZXTDJOQkRXK3lEdlkwR3YrTmc0aUlhSXhpc0VjVUFBem1QblFiV2tlKzBFcU1oa3R4aVlqR2lxWU9MYzVXdDRuYVZzNFcvejN1VE5HUHBnNHRXanI3UkcwNUtWSG8wN3RXVmQwUmlVUXlmcFozZWlnNlRJVW43bDJDbjcreUIxcTlhYUJkWnpEajA2TVZvbUJ2L2VvWitJK2xVM3crcHNaMkxmNjQ4YURQbnpQcWVub0dYelBZSXlJaWNobmZ2UkVGZ0piZUtwZXVsMG5rQ0F1Szg5Rm9pSWpJMjdZZEtSY2RCeWxrV0RsYnZLWENmWC9lZ2ZxMlhyanErVTNIOFB5bVl4Nk5Ed0JTWWtMdytnTnJQTzVudk1oSWpNQWpkeXpDSTI4ZUdKaHBlTVdzVlB6eWxubWk2eEtpTkVpSThuMGdOVzVEVit0Z2ovdnJFUkVSdVd5Y3ZrTWdHbHRhdGZiN0xnMG5QaVRUUnlNaElpSnZNNXNGZkhhMFV0UzJmRVlLTk1FS1A0M0ljeC84L3NZUng5K2xOZUMySjdlTzBvaDhZMzVPSW41NC9XejhaY3R4ckpxVGhnZHVuUWVwVk9ydllZMGZPaDBnQ0lQSG5MRkhSRVRrTWdaN1JBR2dyYS9PcGV1anVReVhpR2pNT0ZoY2g5WXU4ZkxaYXhlTTdWL1FTS1VTeUdUREIxeFNxV1NVUnVPK2poNGRqcDl2R2poV0J5dXdNRGRSZE0zYXl5WWpLalFZUzZZbE1kVHpOdXY5OVJRS0ZzNGdJaUp5QTRNOW9nRFFwcTBkK1NJck1Xb0dlMFJFWThYV1EyV2k0OVRZVUV4UGo3Rzdic20wWkxSMTk5bTFYOUxSbzBlQlZRZ0ZBSE1teHlFaUpNZ3I0NHdPVTNtbG41RUlnZ0M5MGV5VnZvd21jVCtDeFRMc2ZvTkJDcmtvY0t4cTZzSi92WE40NERneFNtTVg3QUhBc2hrcFhoZ3QyYkZlaGhzUzRyOXhFQkVSaldFTTlvZ0NnS3ZCWHBRNjJVY2pJU0lpYjZwcjdiRUw0OWJNejNCNDdmZXZtelZzWDV2Mmw0ajZra3FBMzkrNUdDR3FzVFhMcWFxeEMvZjl6MDZmOUYxUzA0NGJIOTA4NVBrL2ZXYzU1bVRIKytUWjVBYnJZQzhzekgvaklDSWlHc080bm9Bb0FMaTZGRGRLbGVTamtSQVJrVGQ5Y3JqY3JtMUtTcVJiZlgxZDBpZzZucG9XTStaQ1BhSUJSbVAvSG51WE1OZ2pJaUp5QzJmc0VmbVozdHdMcmJIVHBYdTR4eDRSVWVEVEdVejQ3R2lGVi9yU0cwdzRXUzZlK2Vkb3lTajVWcC9laUlkZjIrZVR2cDljdjJ4TUYxUnhXWGYzNE92Z1lPNnZSMFJFNUNZR2UwUisxcVoxYmJhZVNoNktJQm1yeGhFUkJick5YNTFIbDliZ2xiNU9samZEYUJKRWJRdHlFcnpTOTJoVEttUklqUExPdjJPOU9xUG9jNnlRU3hFenpGNkJRUXFaUjg4ekN4WVVWYlY2MU1kUVRHWmg1SXZHazY2dXdkZWNyVWRFUk9RMkJudEVmc2I5OVlpSXZLOWJhNEJac0hpMVQ3bFVBbzJUUzEvNzlFYjgrOHR6WG52MjF5VU5vdU9ZY0JVeUV5TzgxdjlvU280SnhWc1BYdXVWdmpidEw4WExINThZT001S2pNRC8vdWhLci9STlBtWTlZNC9CSGhFUmtkc1k3Qkg1V1R2MzF5TWk4cnA3bnZuVTYzM21UNDdEZjMvM2NxZXU5ZVpzUFFBNGNrNGM3STNWMlhyampVUUN5R1h1YlZsdE1ndXdlRGQ3SGp0ME9zQnc4ZnRESWdGQ1EvMDdIaUlpb2pGc1hBUjd1eHNMVWRCZWdRdTlMYWpXK21aNUJKRlBLZGM0ZmVtSmR1Q2YremI0Y0RCRXcwdFZSeU5ORTRzNWtSbTRJbjZhdjRkREZIQzBPdWRuNnhXVU5tTFB5UXZEWG1NV0xLaHI3UkcxWFdqcXhyUHZmKzMyR0llalZNandrN1Z6Zk5MM2VETTd5L213MTliRHIrM0RVWnVabUJOR2Uvdmc2NGdJUU1wNmZrUkVSTzRhMDhGZXAxR0x2NVJzeDlHMk1uOFBoWWhvd3FqV3RxSmEyNHI5eldkeHVMVVVQNTV5RFVMa3dmNGUxdWdRQk1CaTZmOFk2YlYxbXpQWEQzY1BJUDd2VUsrSE9qOWhwd1g1eCthdnpxTzd6K2pVdFpXTlhmanNhS1hMenlpc2JFRmhaWXZMOXpraldDbG5zRWUrMWRZMitEbzIxbi9qSUNJaUdnZkdiTEIzcXFNS3o1MzlCSjFHcmIrSFFrUTBZUjF1UFkvekJXL2lWN25YSXk4c0FQWi9GQVRBYkI3OHIrMkhvM1pCY0J6RzJiWVJPYUZicThmNyswdjhQWXd4cWFLK0F4bGpkTjlBY29GTzEvOEI5RmZDNVRKY0lpSWlqNHpaWUc5SHd5bUdla1JFQWFCVjM0MVA2Z284Qy9Zc0ZzZEIzSEFmamtJNm9vdGUvc2xWVUFWNTkyMU9zSExrL3Y3KzJXbDBXKzJ0RjZ5VVF4QUVHRXdUck9LcEMwNldOK0hOblVVNFhkR0NsMzl5RlNZblIvcDdTT1JMVFUyRHIrUGkvRGNPSWlLaWNXSk1CbnY3bXMvaVFMUDNLczBSRVpGbkRqU2Z3OEt3ZEN3THozUWN3cGxNNGtEdTB2R2wxMFJlbGhDbFFZaVRGV3k5NVV4VkM3WWRxUkMxZmVQeUhHemFYekprc0hmOXdreGNtVDlweUQ0UEZkZGh3L3RIUlcxL3Z2OEtwTVQ2YnBhVHhJbHJIbmxqUDJRakZJMHdtVWNPTS8venpRTTRXRHhZUk9yVlQwL2hUMjd1V1VkamdGNFBORGYzdjVaSWdKZ1kvNDZIaUlob0hCaVR3ZDcyK2hQK0hnSVJFZG5ZWG5rWXk0SzhWd1dVYUN3eG13WDgrY01DVVZ0TXVBcnJsazNCcG1HVzVpb1ZNaWdWc2lIUG42NFE3Nk1YRzY3Q3RIVC9oeUZGVmQ0cFZwWVdIeVlLOWdyT042R2d0QkZ6c3VPOTBqKzU0TVFKMzg5OGxseU1qUzJXL21XNDU4Lzc5bm5XNUdQeXh4NGlJcUlSamNsLzRacDBYZjRlQWhFUjJXZ1NkUDRlQXBIZmJEcFFpb3FHVGxIYmQ2K1pnU0FubHU4T3hXS3g0TWk1ZWxIYmdweEV0L3NMUk91V1RjSG1yMHFoTXd3R1NuLy83RFJlbkJ3SGljU1p1WVBrRlJMSjZHeG5jR2tQVTRrRU1CajZQMGFMUWpGNnp5SWlJaHBGWXk3WUUyQkJxNzdiMzhNZ0lpSWJyWUlPWmxnZ2Myb2hIOUg0MGR5aHhWdTdpa1J0T1NtUldEbDc2Q1cyempoWDNZYjJIcjJvYlVGdWdrZDlCcG93VFJCdXVpd2I3M3h4ZHFDdHRMWWQrd3Byc0h4R3FoOUg1cHp5K2s0OCt0WUJ0KzQ5WDlmdTVkRjRZRFFMQkRHd0pTSWk4cW94Rit4SklZRUFWaWNrSWdvMGdnUU05V2hDS3ExckY4MDRrMGlBSDkyWTcvR01zME5ueGJQMTVESXA4ck1DbzlqQS96MThIVFRCdzgrQTZ0SWFjTmVmdG8zWTE2M0xwbUR6VitlaE13enV0L25HamlJc25aWUNxVFN3LzA3cDdOWGpxek4xSTE4NEZxU25BMW9mRjZicjdnYjYrdnBmcTlWQVNvcHZuMmVOZ1NJUkVZMVRZeTdZSXlJaUlnb2tpM0tURUJ1dVFuTm5mMkJ4eTVKczVFMks5cmpmUThYaXdHaEdlZ3hVUVlHeG5EQllLUjl4TE01V0FnN1hCT0hhK1JuWWRLQjBvSzI2dVJzN0N5cHg5YndNajhaSkxvaU83di93SlVFQVRwL3VMNXFrMWZZZmg0Zjc5cGxFUkVUajNQRGx6SWlJaUlob1dGS3BCTmN0ekFRQUpNZUVZUDNxNlI3MzJkclZoN0o2OFo1OStaUGowS2MzK3VURGFCcUYvZFdHY2R2bE9WREl4VzlMMzk1ZERMTVRsWFZwREpGS2dhU2t3ZU5MRlhLSmlJakliWnl4UjBSRVJPU2hWZmxwZUd0bkVSNjRkYjVIQlRNdWFlcXdYeEw1MnZaQ3ZMYTkwT08rSFZrMUp3MFAzcmJBSjMwN0l6cE1oVlZ6MHJEdFNNVkFXME5iTDdZZnE4UzFDekw5TnE2UnpNcU14ZVAzTG5IcjNrZmYrZ3JIeTVxOFBLSXhJRG9hcUs3dTM5ZXZzeE13R2xuWWdvaUl5QU9jc1VkRVJFVGtvYmhJRFI2NVl6R21wOGY0ZXloajFycGxPWGJib0czY1hReFRBTS9hazBvbFVBVXAzUHFReVNibzIzQ3BGSWlJR0R6bXJEMGlJaUtQY01ZZUVSR1JLNlRTL2szWUpSTEhyMGM2Nyt6MTFzZkFZSnVqMXlPZHR6NzJ4TEZqbnZjeGppMmJNWXFGQU1haGxOaFFMTTVMRWhXamFPclFZbGRCRmE2Wno3MzJ4cFhJU0tEOVlsWGc5bmJ4OGx3aUlpSnlDWU05SWlJYTI2UlMrdytaelBYMmtjSTQ2UVNkWFVOK0VhNEp3c3JacVQ3b1dZSjloVFV3MmhTMnNOM2Z6bC9XTGMreHF6TDd6dDZ6V0QwM1BlQXI1SklMd3NJR1grdDBnTUVBS0pYK0d3OFJFZEVZeG1DUGlJajh3enBvazhrQXVYend0Yk1mRE50b25FcUtEc0hEdHkveWFwOFdpd1hQYnpwbUYrcWx4b2JpVzZzOEwvamhEZFBUWTVDVkdENVFPQ1F0UGd4M1h6blZLeE5PS1lESVpJQkdBL1QyOWg5M2RnS3hzZjRkRXhFUjBSakZZSStJaUx4SG8ra1A2SWI2dUJUZ3llWGVXUnBLUkU0UkJBSFBmWEFNMjQ5Vml0cFRZa0t3NFh1WEl6STAyRThqczNmemtpbjR2eStLY2M5VlU3RmlaaXFrRFBESHA3Q3d3V0N2cTR2QkhoRVJrWnNZN0JFUmtmZms1dnA3QkVSa1F4QUVQUHZCVWV3NFZpVnFUNG9Pd1liN1ZpQXFUT1dua1RsMlpmNGtySnFUeHFXMzQxMVlHRkJmMy8rNnE2dS9TaTUvNFVORVJPUXlCbnRFUkVSRUFjWnNGdkRTeHlkdzlkeDBURW1KY3JzZlFSQ3c0ZjJqMkZrZ0R2VVNJdFhZOEwzTEVSMWdvUjRBeU1kUXRkaXF4aTc4OTN0SDNMcTNvcUhUeTZNWll6U2EvdTBVQktIL283Y1hDQW54OTZpSWlJakdIQVo3UkVSRVJBSG1yVjFuc09WZ0diWWNMTU5WK1duNDl0WFRFUnVoZHFrUFFSRHd6TCtQWXRkeG0xQXZTb05uNzF2aGNuOWtyNjFiWnhlYWtwTWtrdjRncjZ1ci83aXprOEVlRVJHUkc4Yk9yMFNKaUlpSUpvQlQ1YzM0dnkrS0I0NTNIYS9DdHpaOGl0ZTNGNkpQYjNTcUQwR3c0RS92SGJFTDllSWkrbWZxeFRIVW8wQ2cwUXkrN3U3MjN6aUlpSWpHTU03WUl5SWlJZ29nNTJyYUlKTktZVElQVnE4MW1BVDhhMDh4dG4xZGp2V3JwK09hZWVsREZwVVFCQXVlZnZjdzlweXNGclhIaHF2dzdIMHJFQitwY1hpZkszUUdFMlFqN0lHbk01ZzhmZzZOYzlZejlIcDd1YzhlRVJHUkd4anNFUkVSRVFXUWRjdHpjTm5VSlB4dDJ5bDhkYVpPZEs2alI0L25OeDNEbG9QbjhhTWI4ekVqUTF4SlZCQXNlT3Fkdy9qaWxEalVpdzRMeG9iN1ZpQWh5dk5RRHdDKytkUW5YdWxuckp1ZUhvUGYzcjdRSzMyRnFoUmU2V2RNMGRoOFBmYjFBV3JPSmlVaUluSUZnejBpSWlLaUFKTWNFNHJIN2xtQzQrY2I4ZkxISiswS0xaVFZkK0tYZi8wQ2w4OU13WDFyWmlJdVVnT3pXY0JUN3g3RzNsTTFvbXVqdzFSNDlyN0xrUlROL2N1OFRTR1hjcTlDVDhoa1FIQXdvTlAxSC9mMk10Z2pJaUp5RVlNOUlpSWlvZ0NWUHprZXIveDBGYlllS3NQck93clJxeFB2c2JmM1ZBME9ucW5ETjFia29yS2hFL3NLYTBYbkkwT0M4TXgzbHlNNUpuUTBoMDNrUEkxR0hPekZ4ZzUvUFJFUkVZa3cyQ01pSWlJS1lGS3BCR3N2bTR6bE0xTHd5aWNuc1B1RWVKbXR3U1Rnbjd2TzJOMFhFUktFRGZldFFHcGNtTmZIbEJ3VGdwRjJRaE1zUUYxcmo5ZWZiYzNaWWlMZW9wVExjT3V5S1FQSEtReE1QYWZSQUsydC9hKzFXditPaFlpSWFBeGlzRWRFUkVTanBxVlRpd3ROM3ExKzJkV3J0MnM3VmRHTVlJVnYzK1lvNUZLN1BlNThLVEkwR0EvZnZnalhMc2pFQzV1UDQwSlQxNURYaG11QzhNeDNMOGNrSDRSNkFQQ1hIMTJKRUpWeTJHczZlL1c0OWZFdFBubitKVFV0NHVCUXFaRDU5SGxLaFF6ZnYyNldUNTh4Rk52Wm11T0c5VDU3Zlgwc29FRkVST1FpQm50RVJFUTBhZzRXMStHRnpjZDkvcHhIMy9ySzU4K0lDQW5DdngrNTBlZlBzVFVyTXc1Ly9ka3F2TCt2QkcvdEtvTFJKTmhkb3pPWWNPUmNBMUpqUXlHVE9hNmVPOVkxZFdpeHIxQzhuMkRvQ0dIaldGYmRMQTdFUjZwS1BHYW9WT0pqRnRBZ0lpSnlDWU05SWlJaW9qRkdMcFBpOWhXNVdEb3RHYzl0T29yVEZTMmk4M3FqR2E5K2VncWZuNmpDejIrZWk3eEowWDRhcVd1K09GbU43ajREUWxWS2FJTGxVQWNwb0FxU0kwZ2hnMUl1ZzFRcVFVZVBEaVcxN1hoelp4SDBSclBvL3F6RUNEK04zTGZNWmdIdjd5c1J0WTJiS3JvU1NYKzQxOWZYZjZ6Vk10Z2pJaUp5QVlNOUlpSWlvakVxSlRZVXo5NjNBaDhmTHNQZlB6ME5yZDRrT2w5ZTM0bWZ2YndiMXkvTXhIZXVuZ0ZOZ005b0s2cHF3ZWF2enJ0OS82SzhSQytPeHJmTzE3YWp1ODhBVGJBQ21tQUYxRUVLS09SU3lHVlN5S1FTeUtRU2RQWWFVTjdRZ1RkM0Z0bFZSczVLaXZUVHlIMUFveGtNOWk3OWw0aUlpSnpDWUkrSWlJaEdqVndtUmJCeWZMejlDUGJ4Zm03T2trZ2t1R0hSWkN6T1M4TC9iQzdBb2VKNjBYbUxCZGg2cUJ3SGl1cnd3eHRtNC9LWnFTNzFyMVRJc0RCWEhKakpuVmplRzZaVzRzTkgxNHJhTk1IRHp6TExUWTF5YVd6V0Z1Y2xJVHQ1N0lSZGg4L1c0NDJkUlc3ZnYzeEdzaGRINDJmV00vUllRSU9JaU1nbDQrT2ROUkVSRVkwSmErWm5ZczM4VEg4UFkxeUtDVmZqOFh1WFltZEJKVjdjY3NLdTJFSmJ0dzZuSzFwY0R2WkNWRW84OGEybExvOUhJcEdNV0dERFZxYWJTMm56SmtYajErdm11M1d2djNpeVBIcHFXalJXdVBqbkdOQnNDMmdRRVJHUjB4anNFUkVSRVkwanErYWtZM1ptSEo3YmRBeEhTeG9HMnFla1JPTDcxODMwNDhoR2xoSVRnbENWQW5xakdTYXpBTUV5OUxWS3VSUlRVcUp3Vlg0YVZzOU5nMEllR0RNb25aV2Q3RjZJbVQ4NURvOThjeEdrMG5GVUZNVzZnSWJaREJnTWdES3dsNDBURVJFRkNnWjdSRVJFUk9OTWJJUWFUMzE3R1Q0K1ZJYS9ianNKdVV5Sy83eHpjY0NIWHdxNURKc2V2V25nMkdLeHdHUVdZQllzTUFzV0NJSUZGb3NGU29Wc3pDL3BEbFVISVNGU2plYk9QcGlIU1RCbFVnbmlJdFRJbXhTTmxiTlRzU0FuRVJMSk9LbUllNGx0QVkyK1BnWjdSRVJFVGhyYjc0aUlpSWlJQXB4MVVEWGFybCtVaFhsVEV0RFUwWXY0U00zSU53UVlpVVFDaFZ3R1g5Vi9uWlVaaDUxUHIvTlI3eVA3NTBQWERid1doUDRaaW9KZ2dXRHBEekJsVWltVUFiS1hvOC9aQm52aDRmNGREeEVSMFJqQllJK0lpSWhvSEV1STBpQWhhdXlGZWhPTlZDcUZGQUFtU0k1bngzbzVMdmZaSXlJaWN0bzQycHlEeUxjaWxScEVLMFA4UFF4eVFseFFtTCtIUUVSRVJLNndyb3pMWUkrSWlNaHBuTEhuUnorZWNnMXl3NUlHampkVzdzZkJsaEtmUC9mYXBIeEVLME1IampmWEhFRzNTZWZ6NXdhS1NLVUdLYXBvbk82ODROVDEyYUdKdUQ1cERpNkx6Y0crcG1LOFVQS3BqMGZvZlQvUHVSWUxZN0lIamw4NHR3MEhXMHI5T0NLeGxmSFRFS0hVNEdock9TNW9XOXp1SjFpbXdKM3B5M0J0VWo1ZU9QY3A5amFkOGVJb25UTTNLaFBoaXNGWkIxODJuWVhKWWg3MWNSQVJFWTBwMWpQMmREckFZdW5mZTQrSWlJaUd4V0RQaGx3aXhicEppOUdzNjhLdXh0TStmVlpzVUNpU1ZWRUR4eHA1a0UrZmQ4bksrT25JQ29rZk9ON1pjR3BDQlh2Znpyd0NTMk56VWRCZWdUZkw5dzRiSksyTW40YWZURmt6Y0x3c0xnOGJxL2FqVmQ4OUdrTVZ5UXFKUjFsUG8xdjNLcVZ5QkVzSGR5aVNTZHhiNXhPbVVFRWhrYUhWME9QVy9VTzVKbkUyc2tNVGNYZjZjalRydS9CSzZVNFV0RmU0MU1mY3FFejhJSHYxd0t6S0gyU3ZRa1ZQazBkQm9UdHVtN1FZVTBJVEI0Ni9iaTFIdDRrekQ0aUlpSWFsVUFBeVdYOVZYSXNGME91QjRHQi9qNHFJaUNqZ01kaXpraFVTajUvbXJNRWtkUXhNRmpPcSsxcHhycXZPNVg2dVQ1cURlRlVFU3JycVVOSmRqMFpkcHc5R096cWtrRUFwSGYwdkV3RVdHQVNUMS91ZEdaR0dwYkc1QUlBNWtSbVlQVGNkcjVYdHdTZDFCUTZ2UDlSU2l1OW1YUW1Wckw4eW0xd2l4WTNKYy9GNitSZGVIOXR3YmtpZWkyOW5Yb0U5alVYNDIvbGQwQW5HVVgwK0FLU29vdkRJOVArQVZDTEJmNTU2RncxZStyb09sUWNqS3pSaDREZzJLQXhOK2k2WCt4RXNBcUtzbGtvSFNSVjRhT3BhUEhEOG4rZ3pHN3d5VmlJaUl2SWh0UnJvdnZqTDA3NCtCbnRFUkVST1lMQjNVVnhRT0o2ZWZTZmtrdjV0QitVU0dSN011eEcvTEhnTG5VYXRTMzFkbFRBRGFacFlJR2tPQU9EdHluMzRvUHF3MThjOEdoYkdaT1BCdkJ0SC9ibVZ2YzM0UmNHYlh1MVRMcEhoKzVPdkVyVUpGZ3RPdGxjT2VZL1diTUNPK3BOWW16Si9vTzNxeEZuWVVudHMxR2J0cllpYml2V1pWd0FBcm9pZmh0endaR3dvM29MeW5xWlJlVDRBekl5WWhBZnoxZzdNS3YydldYZmcwZFB2b1ZyYjZuSGZzeUxUSWNYZ1Vwc0wyaGJVdU5IdjhmWktmRmg5Qkxla0xoaG9TMUpGNGtkVHJzYUc0cTBlajlNWFprZWtZV3A0cWwrZWZhVDFQTTczTlBqbDJVUkVSQTZwVk9KZ0x6TFN2K01oSWlJYUF4anNYZFNrNzhUVzJtTzQyU3JBaVZLRzRJRzhHL0RvcWZjZ3dPSlVQK0VLTlNacFlrVnRwenFxdkRwV2NzOGQ2VXVScEJLL1FkeGFld3cxZlczRDNyZTE5aGl1UzU0N0VQb0dTUlc0TitOeVBIZjJZNStOOVJLNVJJcWJVeGZBZW9lWnhPQUlQRDM3VHJ4V3RodWYxWi8wK1JqV0pNN0dkN0pXUWlZWnJMVVRxZFRndnNsWDRmZW4zdlc0Ly9sUldhTGovYzNuM081clkrVStUQTFQRWUxZHVTUW1CeWNTS3JHcndiZEw2OTB4SXlKTkZFU09wbFpETjRNOUlpSUtMS3lNUzBSRTVESld4Yld5c1hLZjNRKzYwOE5UY1VmNlVxZjdtQkV4U1JUQ2RCcTFLTzNtRDgvK2xoT1doTFVwODBSdHJZWWV2RmYxMVlqM3RocDZzTDMraEtodFdXd3U4c0tTdlRwR1Iwd1dBUThkMzRoOXpjV2lkb1ZFaHU5UFhvVmY1bDduczZYU2Nva1VQOGhlamZzbVh5VUs5UURnVUdzcG5pemM1SlZuekl2T0ZMVWRhRDdyZG44Q0xIanU3TWZRbWNWTGxiK2J0VkswbnlVUkVSRUZJQVo3UkVSRUx1T01QU3RtaTRBL245Mkc1K2JjSXdwTGJrbGRpTUtPQ3pqaHhNeTdXUkZwb3VPamJlVmVIK2RvYXVqcndQYUxzOExVY2lXV3hlWU5uT3N6Ry9CbFUvRlF0enBOSnBWaVpmeDAwWExNZGtPdngvMWVvcFRLOGRNcGEwVDlBOEJmUzNjNnZWZmR1MVZmWVVYY05GR0JrL3V6VitHQmduL0M2T09LcHpyQmlPZk9mb0xpemxwOE8ydmx3TXhCQUZnV200ZFVkUXllS3RxTUpyMzM5bktNVW9iZ3dhazNJaWMwU2RRdXdJSjNxZzdnM3hjT2VlVTVNeUltUVMwYi9KeFc5amFqcnEvZG96NmI5VjE0dTNJZnZwdTFjcUROSkFoSVZFV2lkb1RabWY1bUVFeE96dzUybFV3aWhjTE5vaWxFUkVTanducFBQYjBlRUFSQXlua0lSRVJFdzJHd1o2TzJydzF2Vlh3cENnVWtBSDZlZXk2Qk0wY0FBQ0FBU1VSQlZCMStmdXdOZEF5ejM1NFVFaXlJbml4cU85aFM0cXVoam9xSzNpYThjbjdud0hHVU1nVFRMdTRKcHBJcGNicnpBZzU0c0hRUzZLOVNheDI2R1FRVC9sRzIyNk0rcmQwL2VaWGRFdHk5VFdmd2RWdVowMzEwbTNUNDk0V0QrRmJtaW9HMlNlb1lmQ3R6QlY0dCs5eHJZeDNPcC9VblVObmJqSWVtcmtXNFFqM1FucTZKeFlZNWQrR3BvczBvN3FyMStEa3pJeWJobDduWGk1NEI5SDhPbmovN01ZNFBzeWVocXhiRlRCRWQ3L2RndHA2MWJYVUZXQmFiaTV5d0pCeHBQWTlYenUvMGFsanNLMDhXZmVpenBmdFhKODdDL1pOWCthUnZJaUlpcjVESkFLVVNNRndzZXFYWGkyZnhFUkVSa1IzK0NzeUJUK29LVU5SWkxXb0xWNmp4czl6cmhyMXZabVFhd2hTRGJ6NjBaZ05PdG8rdi9mVmVMLzlDTkovb3ZxeXI3QUlnVnl5SW5vd2JrdWVLMmpaVzd2ZmF6S29yNDZmaml2aHBvcllPb3haL2R5TTQvS1N1d0c0L3ZtdVQ4akUzS25PSU83eXZ1S3NXdnpyK1QxVDJOb3ZhUStVcS9ISG1iVmdVbmUxMjMxSkljRWZhVWp3Nlk1M2RuMmxwZHoxK1dmQ21WME05dVVTS3k2eUNQUUVXZk5sVURDa2tDSllxUFBvSWtpcnc5N0xkZUxsMEI1NC8rd242VEFhdjlFbEVSRVEreHVXNFJFUkVMdUdNdlNIOHBlUXovSG51dDBRL3pNK09TTVBOS2ZQeFljM1hEdTlaR3Bzck9qWUpadnh5bURBd3phYkl4aldKc3pFbk1zUGxzYjVhOXZtb3pVWXE2Mm5FN3NaQ1hCay9IUUFRcGxEaG9hbHI4WWZULzRaQk1MblUxNHp3U1hhZm40TDJDbXl0UGVxVnNVNVN4K0I3azYrMGEvOUx5V2ZvTWVsYzdzOWtFZkRDdVcxNGV2YWRvaG1HUDUyeUJnK2VlQnVOT3U4dGhSMU9xNzRiRDUvOEZ4N0tXNHZaa2VrRDdUMG1QU3A3M2ErVW02Q0t3SnFrMlhaTGxyZlZIY2ZyNVh0Z3NnaHU5KzNJdktnc2hNZ0hsOXljYks5Q3M3NExNeVBTOE5pTWRWNTd6Zyt5VjN1bG4yNVRIKzQ1K0tKWCtpSWlJcUloQkFjRG5SZmZVK2xjZjc5R1JFUTAwVERZRzBLRHJoUC9yQkR2MHdVQWQ2UXZ3K21PYXJzaUczS0pGQXR0bHVHR0tWUlliTFBVY0RoWklmSElDb2wzZWF3YksvZWpIZUpnNzliVVJValR4RGk4UGo0NFhIVDhuYXlWMEprTmR0ZHB6UWE4WExyRHJ2M1Y4NThqSnpRUktlcG9BRUJlV0RKK25YY0RuaXJhN1BUK1lMTWkwdkRiYVRlTDlqSXM2Mm5FTTJlMmVHV0hzVENGQ3IrYmZyUGRMS3V0dGNkd3pJTjlEMHU3Ry9CaDlSSDhSK3BDMGJQK2MvcXQrTTJKamVoMkl6QjBoODVzeE9PRkgrQ25PV3R3ZWR4VWFNMEcvUEgwKzJqd0lGeXM2MnZISDA3L0czK2NlUnZVc2lCb3pYcjhwZVF6SEd3cDllTElCMTBlUDFWMHZHTVVLdng2UzJKd0JHWkdwams4Wnp2YmNXWDhOTHU5SEEyQ0NYc2FpM3cyUGlJaW9qR0xNL2FJaUloY3dtQnZHTnZxQ3JBc0xsZFVRS0M4cHhGYXM5N3UyaVd4dWFMWlIvNDJJeUlWTXlNY0J3KzI1ZzJ4bExUYjFPY3cyTk1MUnZ5cGVBdWV5YjhMd1JlRHMzbFJXWGhvNmxvOGYvYVRFUXRTWEpNNEc5L091a0swa1grVHZoTlBGSDdnZERHTDRjZ2xVdnhtNmsySUN4SUhtR1U5alhpcllxL0gvYjlUZFFCem96S1JialhqTWtrVmlZZW4zWXhIVDczbjgySWFsd2l3NE0vbnRxSEhwTU9obGxKVWVEQmI3NUt5bmtiODRmVDd1Q3Q5R1Y0czJlN1ZnaHpXd2hWcXpJdktHamp1TUdweHBQVzhUNTdsQzFQQ2twemVyODU2WDhaTHVrMTlEUGFJaUlnY0NkQmdyL1ZYdi9EM0VJaUlpQnhpc0RjTUM0Qy9sR3pIODNQdWdRWDlsVkUvckQ3aWNGYmFkVW41b21PelJSaHg5cHBNSWhVdGUzVG1Ic2ZqOUUwVnplSFVhRnZ4ekprdCtNMjBtd1lDdWdYUmsvSDA3RHZ3WDBVZm9rbmZaWGRQc0V5QkgyVmZiYmRrdVViYmlzY0szeCsyTUlrcmZqSmxEZkxDa2tWdFBTWWROaFJ2OGNweVVwTkZ3Tk5uTnVPWi9Mc1JhaFhtNW9VbDQzZlRiOEZUUlp1aDkwSkE2U3gzOWdzY1RtbDNQUjQ5L1o1WCs3UjFWY0lNVVhYZnp4dE9EM3p0TitzNjhkRVF5OTFITWkwaUZaTkRFa1J0QjF0SzBPU0ZaZExlQ0oySmlJaG9CTGFWY1MwV1FDSVorbm9pSXFJSmpzSGVDR3EwclhpNWRDZEt1K3RSclcxMWVNM2trQVJraHlhSzJuNVI4T2FRMTEveTJJeDFvbGwxcjV6ZmlWME5wejBmOUNncGFLL0EwMFdiUmVGZW1pWVdHK2JjZ3pmSzkyQzMxWXlraGRHVDhaMnNsWWdOQ2hQMWNhYXpCdjkxNWtQMG11eG5RYnJqZTFsWFlubGNucWhOZ0FYUEZtLzFhSm1xclVaZEp6WVViOEdqTTlhSnd0bFpFV240dzR4MWVMendmV2dkTEc4ZWpsd2l4UjluZnNOclk3U1dvbzRTSGQrZWRobXV0UW1qdldGSC9VbDgwWFJtMkdza0FGWW56aHc0dGdEWTJYQnE0TGhlMTRFMzNKaFpxWlRLOFhMY2QwVnRKb3VBNTg1K0F0TW96YUwwMUZVSk16REx5Wm0ycnNvSWlmTkp2elRCS0FHNDlsY2JFWTBGU244UHdJcFVLcTZNcTlPeE1pNFJFZEV3R093NVlYZGo0YkRucjArZUl6b3U2cXdlTWRUenRTY0tOMEVtY1Z6MCtNbFozMFNtMVEvNVB5OTRFNDE5SFhiWE9UTVBzS0M5QWs4VmZZZ0g4bTZFV3RiL3JqQlVIb3lmVEZtREsrS240NFBxdzdneGVSN3lyWW84WExLbnNRZ3ZsZTd3V3VoeVI5cFNoMkhWVytWN2NhTEQrOVdKVDNWY3dHdGxlK3oyWWN3TlM4TGpNMi9IazBXYjBHYm9jYm8vQ1NSMk13MTlKVmtWaFdRZnZFYyszbDR4NGpYem9ySkV5NlRMZXhxOVVuamtodVM1aUZLR2lOcmtFaWxDRmNGZUx5NVQySEVCVDUvWjdQRGNQUm1YSTBrVk9YRDg1M1BiN1Bhd05BcU92K2FYMmN4bUpRbzhVZ0FxQUlHelBJNklQS1VDSkFIMkk0RktGUkRCWHZTenovdmx1VVJFUks0SXNIL0Z4NTRrVlNTVzJjd1EyMVozM0UrakdXUzBtSWZjNjgxMjZhN2ViUFJvbWVIeDlrcjhxdUF0UERSMXJXamZ1ZW5ocVpnZW5tcDNmYTlKajVkTGQrQkF5em0zbjJucmpyUWxXRGRwa1YzN2pvWlQrTWhMVlhZZCthU3VBT0VLRmRaTldpeHF6d3lKdzNOejdzR0c0cTBvN0t6MjJmUEhvcHRURjRpT1hhMm03RWlZUW9WYmJQcTlKRU1UaDNiRHlJR2pLMW9OUFdnZFlrL0FXNndLcXdCQVFWc0Z1azBNUVdpY1VLa0JBNE05b3ZGRkRhZzEvaDZFbUVvMVdCbTNydytJakJ6K2VpSWlvZ21Nd1o2SHZwbTJSTFFVczgzUWcwTStxaUlheUJwMEhmak5pWC9oeVZtM0Qxdlp0MFhmamQrZGZNZXJSUm5XWjY3QWpjbno3TnEvYml2RFgwdDNldTA1US9sWDFRRW9aUXFzdFJsRHVFS054MmJlaG45V2ZJbk5UdXdaWjRFRnhWMjFYaGxUWEZBWW9vTkNoenhmMjllR0xxUDNmekJ2MXRudnJXZ3RPelRSSjdNUzEyZGVBYlVzeU9HNWpKQTRGRGd4a3pBUUdBU1RXL3RzT2tNbWtZb0sxaEM1SlRZQjBMWUF4alovajRTSXZFV1JBTVFFMkhZTkFWcEFnNGlJS0JBeDJQTkFtaVlXUzJ5V3ptMnBPZXF6SDh3RFZVSndCRmJHVDhNVjhkTVJNMHlZQkFBeFFhSDQ3L3c3Y2FENUhQWTNuOFc1cmpxM1AxOHlpUlEveUY2TksrT24yNTA3MjFXSERjVmJSKzNQNG8zeUx5Q1hTSEZka25oWnRoUVMzSnR4T2VaRlplR2wwdTJvNjJzZnNnK1RSY0J2VC82ZngyTzVOaWtmOTJaY1BuQnNFRXhvTi9RaVBuaHcrZXM3VlYvaFlFc0p6RjRvSnVLS1cyMW1zM25EOVBCVXJJaWJPdVQ1TEp0aUdvSHN5YUlQY2NxRlplTUtpVXkwNUg2NG1iZFhKODV5dXBJdjBaREN3NEhRZUtDdEZVQ0R2MGREUkI1TEFNSVNnTEN3a1M4ZFRkWUZOQmpzRVJFUkRXdkNCM3VhSVdiNTJPb3pHK3hDb25DRkdvMjZEaVFFUndBQXVveDkrS3orcE5mSEdJaFNWRkZZSERzRmkyT21JRVBqMm05NXd4VnFYSnVVajJ1VDhxRTFHMURVV1kyVDdWVTQyMVdMcXQ1bXB5clhhdVJCZUdqcVdzd0luMlIzcnJTN0hvOFh2dStWSlo2dStIdlpiclRxZTNCM3huTFkxbTZiRnA2QzUrZmNpM2N2ZklYTjFWLzdKSENNVUtqeGs1dzFtQk9aTWREV1k5TGh5YUpOdURGNW5pallBNENmVGxtRHlhRUoyTlZ3Q3JzYmk5RHBwYXJFUThrS2ljZUM2TWxlN1ZNcGxlTUgyYXRGYlhyQkNKTWdRQ1B2Lzk2ZUd1NzZETUhFNEFpWUxSYXZ6aXoxaFllbjNTemF2L0tlZ3k4T3VlejNRbStMYUp1QUM3MHRQaDhmalZNWmt3RmRGNkExQTJqMjkyaUl5RzF4Z0RvRlNNL3k5MERzMlZiR0ZZVCtvaHBFUkVSa1owSUhlOUhLRVB4OTRmMU9YZnZRaVkwbzZhNFh0WjNxcU1LUHZ2NEhsc1hsNGU3MFpmaTAvZ1QwSHV4VkY4aFVNaVZtUkV4Q2ZtUUc4aVBUN1VJaVcxM0dQbXl0UFliZGpZVllGcGVIdGNuekVLbTAzNzlGTFZOaWZsUVc1a2YxdjZrMFdjeW82bTFCV1U4RGFyWHRxT3RyUjMxZk94cDBIUU96eTFKVVVmak50SnVRcklxeTY2KzB1eDUvT1Axdmx5dlNlc3VITlVmUW91L0dUM091Z2R4bTJhTlNLc2ZkNmN0eFpmd00vS3R5djFmM0dGd1luWTBmWnE5R21HSnc2VXFUdmhPUG4vNEFOWDF0dU5FbTIxb1pQMzBnRUxvbjQzTGNrYjRNWDdlZXg0NkdVempaWHVtVGVZN2ZURnZpOVQ3WFoxNGhLbFFCQUc5WDdNTzBpRlFzaXM0RzBCOGtKNmtpaDUwdGFTMHZMQmtQVDdzSlBTWTlIajd4TDU4SG5xT2x1S3ZXYTB1OWlaQTNCeWdQQmJycUFYTXpBQzI0N3g3UldLQUNvQVprc1VCNElwQ1I3ZThCT1daYkdWZXZaMlZjSWlLaUlVem9ZTThiQkZpd3Qrbk11TnRYVHk2UlluNzBaRXdOVDBGZVdESXlRdUpFZXdrT3BVWGZqWTlyaitHeitwTURJZWRITlYvams5b0NySXlmaGpWSithSUNHL2JQbFNFckpGNjBUNS9KSXVCSFgvOERUZnBPWEI0M0ZmZG5yMEt3VkdGM2IzRlhMWjRvL01Cdm9kNGwrNXFMMGFUdnhBTzVOemhjbXB5a2lzUURlVGZnNXA0RmVLbDBPOHA3bXR4K1Zyb21GdmRtcnNEc2lEUlIrNm1PQzloUXZBWGRKcDNEKzNMQ0VrWEhjb2tVaTJQNloyQTI2VHV4cStFMGRqV2M5bG8xMmJ5d1pNeU55dlJLWDVmTWk4ckVOWW16Ukcxbk9tdndjVjBCcEJMcFFMQUhBRlBEVTV3SzlwYkY1dUVuT2RkQUlaRWhWSzdDb3pOdXhlOU92b00rUDM5TkVRV2t6R3lnTXc1b2JRSjZld0dKQU9nbjFsWVVSR05La0FTd1NBR05Cb2lKRDd6bHQ3WUNwREl1RVJGUm9HT3c1d1lKZ0NBSHdSSUFoNEhUVUtRUzhaSUNoVVRtMHYyMnpCWmh5RXE0cmpKWkJOeWVkaGttcVdOR3ZGYUFCU2ZhSy9GWjNRa2NheXQzdU16VVpERmpSOE1wN0dnNGhjeVFPS3lNbjQ1bHNYbWlHV1pEMlZGL0VrMzZUc3lMeXNMUGM2NTFlTTNoMWxJOFcveXgxLzcvUFhXdXF3Ni9LSGdUUDh0WmczbFJqcGU0eUNSU05PcmNXK29acFF6Qm5lbExzU0orbWlod3RRRFlVbnNVYjVYdkhYYTU3OHVsTzlGdTZNSFZpYk93S0dhS3FLaENYRkE0N2toYmltOU11Z3pIMnNxeHZmNGtqcmRYZURTTDc5dFpWM2h3dDczb29GRDhlTW8xb2phOVlNVC9sbndLQUhZejArWkVabUpYdytsaCsxdzNhUkh1U0ZzcWFzdlF4T0dCdkJ2d2VPRUhYaGcxMFRnVUh0Ny9RVVRrYmF5TVMwUkU1SlFKSGV3SnNLQmppR1Yyb2ZKZzBhYjAxdEkxc1hodXpyMWVIODk5azYvQ2ZaT3ZjdnYrSTYzbjhkU1p6VjRienp0VlgrSEJ2QnVIUEg5QjI0TDl6V2V4dC9FTW12VGlhcWpYSjgzQi9PakJRT3VUdXVNNDBub2VBRkRlMDRUeW50MTRyV3dQcG9hbllHNVVKdVpGWnlIRndkSmF2V0RFdnk4Y0JBQWNiU3ZEam9hVFdKMGducVgxV2YxSnZIcCtWOEFWTGVuZjMrNUQzSkE4RjNlbEw0TlNPdmp0MXF6dndoOEwzMGV2U2U5U241RktEYTVMbW9QcmsrZlloY3VkUmkxZU9QZXAweFZnaXpwclVOUlpnMUQ1NTFnWlB4MnJFMmVKbHJYS0pGSXNpSjZNQmRHVDBhVHZ4STc2VS9pODRmU1Ezek5EV1JrL0RaT3RDbGcwNjdzUUcrVCtMQUdGUkliZlRGMkxjSVZhMVA3cStjL1JjREVvTGU5cGhFRXdEWHpPOHlQVElaZElIZTdmS0w5WWhHV2xneUlzamJwT3ZGMnh6KzJ4RWhFUmtadXM5OW5UT1Y2QlFFUkVSQk04MkdzMzlHTDlvWmNjbnZ1ZnVkOXlhcmJhZUtXUkIrRlFTNGxkQ0ZQWjI0d2pyZWV4ci9rc2FyU3RROTZmb283R1RLdmxvWWN2aG5yV0JGaFEyRm1Od3M1cXZGbXhGM0ZCNFpnZWtZS2NzR1RraGlVaFJSMk5UK3RPaUlLa1YwcDNJa0tod1lMb3lUQlpCTHhXdGh1ZjFwL0E0cGdwdUczU1lpLzkzM3ZtYUZzWk5sYnVIemplV25zTVIxclA0LzdKcXpBN01oMDZzeEZQRkc1eWFabHJUbWdTcmt1ZWc4VXhVeUIzRURnZmFpM0ZLNlU3M2RvUHJ0dWt3MGUxUi9GUjdWRk1EMC9GZGNsenNDQjZzbWdtWUZ4UU9PNUtYNGJiMDViZ2NHc3BQcXM3Z2NMTzZoSDcxc2lDY0ZmNmNsSGJteFY3OFVEdURTNlA4NUlmWks4V0JZVUFzTGZwREQ1dkxCdzRObHNFbk91dUd5aXVFaXhUWUhwNEtrN1lWSnlOVm9iZzExTnZSRTVva3QxelRyUlg0dG16SDZObmlPWE03Z2lXS1RBN0loMkhXaDB2M1YrZE9CTnpySXBoakNSWkxaNjk4TTMwSlRDWVhkL244NjJLTHdNdUdDY2lvZ25PZXVrdEsrTVNFUkVOYVVJSGV6UklKcEZpV25nSzVrVmxZVjUwRnVyNzJ2RjQ0UWY0dUxZQXVXRkpLR2lyd0xIMmNxL3R1ZVpJazc0VHV4czdzYnV4Q0VCL1lRMnpSUncyV0FDOGNPNVRQREw5UC9CV3hkNkJKWmRoQ3RXd2UvZU5wbEtiSWl0QS84eXZ4d3JmeDdMWVBKZ3NKbHpRamx5Uk5FaXF3T0tZYkZ5WFBNY3V5THFremRDRFY4OS9QbVJRNUtwTFFXdE1VQ2pXSk9aalZlSU1oTW9IMzFqTEpWSXNpY25Ca3BnY1ZHdGI4V25kY2V4cEtvSnVpRERwM3N6TFJVVlRUblZVNFVpTGZjanJyRnRURitHSytHbWl0cHErTnJ4Y3V0UHUycTlieTBSVms1ZkU1b3FDdlJuaGsvQ3J2T3Z0WnY1WkFHeXFQb3lObGZ1OEVuV3BaQXJNamt6SGt0Z3B5SS9NZ0ZRaXhicjl6d0VBWkJMeHZwVkxZbkk4ZXRhYXhObHUzYmV4Y2orRUFGbkdUa1JFQk1CK3hwN0ZBa2hHM3UrWmlJaG9vbUd3NTRZdVl4KzIxNTkwNnRxVkNkTkYrNWZ0Yml5RVVYRDhBL1NTMkJ5RXlBZmZ4QnhwUGU5U2tGYlI2MTRSaHZ1elZ5RTdOQkZxbVhLZ3JkUFFQL05yUysxUmJQRlRJYzJoaW1EMG12VjQrT1MvUm5rMHpqTUlwaUhQN1dzdUh2WmVsVXlKK2RGWldCd3pCWE1pTTBUTGQyMmZzYlgyR042dlBqUmtxT2FKRm4wMy9sbjVKZDZwT29EbGNYbTRQbm11WFhDYXFvN0dmWk92d3QwWnk3R25zUWlmMUJXSUNsUk1DVTNFVlFrekI0NEZXUENQc2oxdWoybGwvSFRjbWI3VXJ2MzFzajBPcTFFZmJDbkJ0ek1IOS9hN0xEWUhyNVo5RG9OZ3dpMnBDM0JuK2pLN2dqQmFzd0V2bk52bWNJYXB1MTZjLzEyN1daWktxUndHd1FURkVIKytSRVJFRTU2anlyaldZUjhSRVJFQllMRG5sbFpERDE0NWJ6OUR5SkhMNDZlS2dyMS9sTzBlTXJES0MwOFdCWHViYTc2Mkt3TGdpV0NwQXJuaHlYWXpsR2JaVkZRRjRGUlJDM0pzdUdCdktGa2g4Ymc5YlFsbVI2WkJidlgxWWt1QUJYc2J6K0JmVmZ2Um91OTJ1djkzcXI3Q1oxWmhkRlZ2czFQM0dTMW1mTjVZaU04YkN6RTdNaDAzcDh3WExiRUcrc1BJYTVQeXNTWXBIOGZiSy9CaDlSRVVkbGFqeDZRVHhXYmI2bzdqZ3JaRjlQM2dySGxSbWZoaDltcUg1NGFxV051aTcwWnBkd095US90bk82cGxTcXlJbTRhNVVSbFlFRDNaN3ZySzNtWThVN3pGcWVxNWpreFN4MkJ1VkFZU2dpTkU3WTZXVGtjclExQ3Y2NEJjNm5nZlR5SWlJb0s0TW01Zkg0TTlJaUlpQnhqcytaanRqQ3ZicGFXK3BKWXBrUnVXaktuaEtaZ2VrWXJKSVFsREZnU3hGUk1VNnVQUmVkZWV4aUljYmhsNU9lcXN5SFJSWlYwTGdPOGRmZ1ZtQjBVVm5QWHJ2QnN4TlR4bDROaWRZSysycncxSnFzZ2hRejJUeFl3dkdzL2dnK3BEQXdVaVhIRkIyK0xVOHQvaG5HaXZ4SW4yU21TR3hPR21sQVZZRXBzam12RW1BVEFuTWdNbjI2dFEyRm1OdXI1Mm5PMnFRMjVZRXByMG5kam9aaEdLdVZHWmVHanFXcWUvZHEwZGJDa1pDUFlBNEFmWnF4eGU5MW45Q2J4V3RzZWxxc3BLcVJ3ekk5SXdOeW9UYzZNeW5DNEkwcUx2SHBpcHA1Q0kvMzc0ellsL09SMjZBc0J2cHQwa0N1YnZPL0kzZEJ0ZDM0Y29VS3BKRXhFUmlWaFh4dFZxV1JtWGlJaklBUVo3UHFTVXl1MlcraG5kQ0gxY0ZSc1Vob2VuM1lRMFRhemQ4MGZTb092bzMwK3ZyWHlnemRIL3gwaHNReGk1UklaZ215cXVJN0VBRHBkWU9tSVFURTRGYWdxcE9EanJOR3JSYXVoeGFWeTJKRGI3dmVqTnJ2OFo2OHhHL09uTVIzZ20veTVSR055cTc4YjJocFBZVVgvS3JjSVlsenc5Nnc1RUJZVU1ITDlVdWdNbjJpdmQ2cXU4cHduUG5mMFlHeXYzNGRaSmk3QWlidHJBckxRV2ZUZTIxUjBmdVBienh0UElEVXZDU3lVN29IUHl6OUxhM0toTS9HYnEybUZuTVE3blFQTTUzSlZoditUMmtsNlRIaStXZm9hRFRvVEMxbjQzN1JiTWlreHpldlpoazc0VEI1dEw4RlZMQ1VxczltQlV5NVdpNjlvTlBTNTluZ1NiWHhUb3pFYTNQczlFUkVRQmlRVTBpSWlJUnNSZ3o0ZFVNdkVQN1FiQk5DcVZKdzJDQ1JtYU9LZXZMK3lzeHBIVzh6aldWdTV3R2VMak03K0JLYUdKSG8xcGZlWUtyTTljNGRJOTNhWSszSFB3UlkrZWF5dEtHU0k2Ym5WaE9ldFFiR2RsdWpOakQraWZWZmZQaWk5eFovb3lIRzR0eFpkTnhUalJYdW54MTR4TUlrVjJXS0lvM0hKbEdlOVFHbldkZUxGa085NnJPb2hiSnkzRXl2anBlS2ZxQUV4V3M3LzJONTlGaGlZT0oyMnEwVHBqU1V3T2ZwNTdyZHVoSHRBZnFCVzBsV05lVkpiZHVaTHVlanhidkJWTitpNlgrMDNUeERnZDZ2MysxTHREVmhBT3Mxa1c3ODBLdkVSRVJHTWVnejBpSXFJUk1kanpJZHZsckYxdUxKRWJqbHdpRTRVb2wzUWF0VEFJcGlFTEx3aXdpRUtlRjB1Mm8wSFg0ZFd4QlNwZkJIdTJzd0NkbldYb3lNZDFCZGpSY01ydGNOQ1IrT0J3MForM3lTS2d3YzE5NUJ4cDFuZmg1ZEtkZUsvcW9GMnhGNTNaaUZmTFBuZTV6MnVUOHZHZHJKVjJNKzJPdHBVak15VE83czl4T0IvWEZ0Z0ZlN3NhVCtPVjBwMXVMOEZ1MW5VNVhIcmJxT3VFV2g2RVVLdTlNcXQ2aDE0Q2JiM2ZwUURMa1B0dkVoRVJUVWhCUVlPdkRRYkFiQVprN3YvQ2o0aUlhRHppenUwK2xLeU9FaDIzZWJqazA5YjZ6QlY0Yk1adFdCYWJheGZpV2MvSTZqWHBjYkNsQkMrV2JNZDNEcitDaWg3M3F1ZU9CN2FWWFJ2ZDJLL09WcERORW1OUFF6bHZobnBBZjJFT2F6WGFWcGc4MkZOd0tLMkdIcS9NU0wwN2ZUbStsM1dsZzFDdkRIODZzOW5sTU81a1J4VnF0SzJpdGtpRnhxTjlGWnV0WnZtMTZydnhVZTFSUEhqaWJkei85YXVvZHlFMHRRNzJPbHlvZ0UxRVJEUWhTS1hpZ2hrNnptd25JaUt5eFJsN1BqUTNNbE4wN0c2MXphR0VLb0l4TTJJU1prWk1nazR3NG9Wem4rSmdTd2tBb0tDOUFsKzFuRU5CV3dYT2RkVjVGTGlVOXpTNnZEZGdraW9La1VyTndIRzlyZ050THM2TzZ6WHBYYnArSkZKSWtCNGlEdmJLZXhvOTdqZElKZzcyM05sakQraXYvSHA1M0ZTUHgyTXJWUjB0T2c1VnFQQ3IzT3U5L2h5Zy84L00yWXJSdG9KbEN2d2k1enFIRld1UHRKN0hNOFZiM0E0a3Q5WVdpQXBuekkzS3hPeklkTGYzR2F6b2JZYSs0U1MrYkNwR1VXZU5XMzFvNUVIUXlBZG5JalRyWEY4U1RFUkVOTzZwVklPQlhsOGZvTkVNZnowUkVkRUV3MkRQUjBMbEtydUE0blRIQmE4K3czcC9ybUNwQWxLcklnNy9LTnZ0dGVmODlmd3VsKys1Zi9JcVhKMDRhK0Q0NDlwam9xSUsvcENpanJhYlhWZm1qV0RQWnJaa241dkxLWlBWMFZnYW0rdnhlRVlTclF6eDJYTTZqRnEzZ3IyRTRBajhkdHJOZGlFazRIbW9CL1FYOGJnNWRUNFNnaU1HMnI2WGRTVitVZkNtV3pNa1A2cjUydTJ4WEpLc0VzL29iZEwzeng1VlN1WElEVXQycW85UVJiRG9lRnA0aXRQTGVZczZxejJhdFVoRVJEUXFWQ3FnL2VJdng3blBIaEVSa1IwR2V6NnlidElpQkZ2TjVCSmdjWHQyMEZEQ2JUYmViK3p6ZkZucGVEWTdNbDEwckJlTXFOVzJlZHl2N1l5OVByTjNaeHBPQkZtaDhRNUR2UythenVBdkpaOTVIRUNaTFFMZXF2Z1NEK2JkT05DV3BJckVYZW5MOEZyNUhvLzZkbGVTS2xKMDNIRHgremMyS0F5UHpWam5WcDhQVFYzcjlMWDNISHdSM1NiK2dFUkVSQUdPQlRTSWlJaUd4VDMyZkdCbVJCcXVTNTRqYWp2VVV1cjFQZmFpZzhRRkJDWktBUXgzTFk2Wklqbys2K0VTWmFCL2Z6M2J2ZUQ2VEN5QTRLb0R6ZWRRMGwwdmFudnZ3a0g4ejdsdFhwdFZkckNsQkdlNzZrUnQxeVhQd2N5SU5LLzA3NnBKbWhqUmNXWHZ4TjM3a29pSWFFald3WjVXNjc5eEVCRVJCU2pPMlBPeURFMGNIc2k3WGhUMldBQnNyam5pMWVjRVN4VUlsUSsrMGVreTlxSEh4QTJGaHhLcDFDQW5MRW5VZHJpbDFPTisxWEtsWFp1N2xVMC9yajJHN1hVblBCM1NBSmxFaWcxejdrRkNjTGpEOHdiQmhFZE92WVBxM2xhSDU5M2hTVkQ2WnNWZVBEbnpkcGdzQWw0cTNZNDlqVVZlRzljbHI1WHZ3ZE96N3hqNC9wUkNnbC9sWG85ZkhYOUxWSEJtTk5ndXR5MmZ3RVZ0aUlpSWhoUVUxRjlFUXhENnErSWFqWUJDTWZKOVJFUkVFd1NEUFMrYUdaR0dCL051RkcySUR3Q2YxWjlBYVhmRGlQZWJCUEhNcEFqbDBKc0RUN0VKcWFxMUxTNk1kT0s1TmlsZk5LL09ndjY5Mnp5bGt0a0hlKzd1c1dlMkNGN2Q4MnhWd2t4UnFHZEJmN0dRUzFWeWxWSTVmcFp6TFg1OS9HMjN4K3hOWnpwcmNMQ2xGSi9XSGNmcFR1L3VSM2xKYVhjOXR0UWN4VTBwOHdmYXdoUXFQRHoxWmp4eTZwMVIrenpJSlZKUnRlSStzMkhJR2JmSDJ5dnhUdFVCajUvNTdhd3JrQk9hTlBLRlJFUkVnVWFsQW5vdlZvL1hhb0Z3eDcrMEpDSWltb2dZN0htQlFpTERiV21MY1V2cVFydGxtVFhhVnJ4VnNkZXBmbXozdTdvaWZ0cEFsVnRyY29rVXQwNWFLR3J6UmhFSWE4RlN6MzRUS3BPSVYzbkxKVEtQK2pRSUpyZG5nNmxrU2x5YmxDOXFLK211UTZzWGxrWnI1T0xpQlJZQXVnQUl5VFR5SUh3ajdUSlIyNUhXVXZ6dC9PZDRZZTc2Z2ZBNVdSV0ZYK1plaDZmUGZCUVFoUlQrdS9nam56OWpZK1UreklwTVE0WW1icUF0TXlRT3Y1MTJNLzU0K24wWUxXYWZqeUVyTkFGS3E2SXJ4VjIxUTE3YlpkVGFMVk4yaDVaTHhJbUlhS3hTcXdlRHZiNCtCbnRFUkVSV0dPeDVRQUxnc3BnYzNKTzVISEZCOW04dzJndzllS3p3ZmVqTVJxZjZLK3R1eEN5ci9iN21SMlZoUS83ZE9OdFZDNVBRSHphbzVFR1lHWkZtdDd6U200VTVOTElndkgzWlQ3eldId0NzejF5Qjlaa3IzTDcveGRMdDJOVncycTE3YjBxWkQ3Vk1QSXR5YSsweHQ4ZGl6WFoycHQ1czlIRFhQczlKQVB3eTkzcEVLd2YzWUxRQWVMZnFLN1FaZXZCYStXNzhaTXFhZ1hQem9yTHc2N3diOEV6eDFvQUk5N3d0TGlnY0tlb29GTFJYQUFCTUZnSFBuZjBFeitiZkxRclhwb2VuNHVGcE4rUHBNNXZkcXBUcmlvWFIyYUxqaysxVlBuMGVFUkhSbU1ZQ0drUkVSRU5pOFF3SFF1VXFoTmxVbkxXMU1Eb2JmNW4zSFR5UWQ0UERVSyt1cngyL1AvV3VTL3QyN1drcXNwdVZsaFVTait1UzVtQnR5bnlzVFptUDFUYkxLd0dnc3JmWjZ4VjN4NHNNVFN4dVNSWFBibXpVZGVKZ3MvMU1TSGRZNzNNSXVMOE0xNXZ1U2wrT09aRVpvcmJQRzA2am9yY1pBTEM3c2NodS83cUYwZGw0YU9wYUJIazRVek9RS0NReWZHUFNaZmpmZWV1eE1tRzY2RnlOdGhWL083L0xBYTk4TXdBQUlBQkpSRUZVN3A3OHlIVDhjY1p0Q0xHWmllbHRpMkxFd1I2L2Y0bUlpSWFodG5wZnpnSWFSRVJFSWd6MmJJUXIxSGhpMWpjUVlSUHNKYXVqUk1jdCtpN0VCWWM1N09ONGV5VWVQUEUyNnZyYVhYcDJqYllWR3l2M3VYUlBtNkVIRzRxMytuMldXQ0RTeUlQdzY2bHJJYmRaRnJ5cCtyREgxWEF2aWJjSldUdU12VjdwMTEzZnlWcUpXMUlYaU5wcSt0cnc5N0xkb3JhWFNyZmI3V00zUHlvTHorVGZoV1NWK0d0OUxKb2ZsWVgvbmZkdDNKNTJHWlJTT2RMVU1YYlhmTjVZaUhjdmZHWFhuaE9XaEEzNWR5TkRFK3VUc1dWbzRwQVlIREZ3M0tqcnhBWHVrVWxFUkRTMFlLdGZ1T2wwL1lVMGlJaUlDQUNYNG9wRUtOUjRmT1kza0tLT3RqdTNQdk1LRkhaVW8xbmZCYUIvVDdzM3l2Zml1MWtyQjY3cE1lbndadmxlN0dwMGI4a29BR3lxUG9LcTNoYmNrRHdYT1dGSkR2ZWxFMkJCcmJZTlIxclBZM1BOMTE2dmhtdTJDQ2pxclBhb2p5UlZGQ0t0aW4vVTZ6clE1a0hWMFhhRGE0R1pVaXJIYjZiZUpBcFFBS0MwdXdFN0cwNjVQUTViV2FIeG91TW1YYWZYK25hRldxYkVENmRjalNVeE9hSjJ2V0RFczhWYm9SZkV5OEZORmdGL0t2b0lUOHk2SGVsV0FWYXFPaG9iOHUvR1A4cDJlL1IxN0M4cHFpaXN6N3JDYnNaaXNqb2FHbGtRZXMxNlVmczdWVjhoU2htQ1ZRa3pSZTN4d2VGNGV2YWRlTDM4QzN4Vzc3MUt4UUJ3YmJKNHY4Y3ZtNHE5Mmo4UkVkRzRJNVAxVjhmVlgveDNYS2NUeitJaklpS2F3QmpzWFJTaFVPUHhXYmNqWllqWlNxSHlZUHhoeGpyOC90UzdhTHRZZE9HVHVnTE1pY3JBMVBBVWZGcDNBcHRyanFETDZQbStIOGZheW5Hc3JSeEEvM0pDNjBJVUFpdyszLzlMSnhqeHlLbDNQZXJqL3NtcmNIWGlySUhqajJ1UFlWdmRjVStINWhTbFZJN2ZUcnNaMDhOVFJlMEd3WVMvbEh6bXRkbU53VEtGYUU5RUFLalJ0bm1wZCtmTmljekFEN05YSXpvb1ZOU3VGNHg0b25BVEtpOHV3YlhWYTliamR5Zi9Edy9iZks2Q1pRcjhhTXJWV0owNEUzODcvem5POTR4YzBkbmZOUElnM0o2MkJHc1NaOXNWYmdINkM1cEVCWVdnVjZ1M08vZEs2VTZFS2xSWVpMUHZuVklxeC9jblg0V2xzYmw0cVhTN3l6TndIUW1WQjJONWJKNm9iVy9UR1kvN0pTSWlHdmZVNnNGZ1Q2dGxzRWRFUkhRUmd6MEFrVW9OSHAvNURic2xpSWRhU3pFNUpBRXhGd09USkZVa051VGZqVCtmMjRaVEhmMmIzZi81N0RZQTloVnR2Y1ZvTVh1OVNxZnQwdFR4SkVvWmd0OU91eGxaSWZGMjUvNTZmcGRYbHp5dVRaNFBsVXdwYWl2c3VEREUxZDZYb1luRnVrbVhZYkhOZm0xQWZ6ajdST0VIS09xc0diWVByZG1BeDA2L2o1L2xyTUhTMkZ6UnVlelFSUHgzL2wwNDFGS0tqMnEveHJtdU9xK08zMTIyQlV0V3hFL0Q0cGhzdS8wT2dmNGdmRTlqRWQ2dStCSWRSc2Q3OGdpdzRKa3pXL0Q5N0t1d09tR1czZmxwNFNsNFllNTY3R3c0aFhlcXZrTG5FUDFjWWwyUXc5YU5LZk5FNTRzNnExSGJOL3BoTUJFUjBaaWpVZ0h0RjMvSnhuMzJpSWlJQmt6NFlDOVNxY0VUTTI5SGtpcFMxSDZrOVR5ZU9iTUYweU5TOGVpTWRaQkNNbkQ5WXpQVzRYQnJLVDZxT1lyaXJscC9ETnR0Y29rVXNUYjd3bzJYU3Fqem9qTHg0eW5YSU54QjRaUDNxdzloZDJPaDE1NjFPQ1liNnlZdEVyWDFtdlE0TXdwZkQ5UERVM0ZqeWp6TWo4cHllTDVHMjRwbmlyYzZIV0thTEdZOGUvWmpuTzY0Z1BWWlY0aVdmMHZRLy8rNk9DWWI1N3Jyc0t2K05BNjNscUxieTh1L25SV3VVTnRWT0Y1dHM0ejJrdUt1V3Z5amJEZktlaHBIN0ZlQUJTK1g3a1NMdmh0M3BDMjFPeStUU0xFd09odWJxbzhNMjArd1RJRUVsWGo1dC9IaUROdVlvRkRjbUR4UGRHNmsvZ0JnYVd3dUZqb0liMTAxWE9CSVJFUVU4RmhBZzRpSXlLRUovWlBlVUtGZWNWY3ROaFJ2aFFBTFRuVmN3TXVsTy9DajdLdEYxeXlNenNiQzZHdzA2N3R3c3IwS1pUMk5xTzlyUjdlcEQzMG1BOHdXQ3dRSXNGZ3NFR0NCWU9uL3NNQUN3U0lNdEZrc0ZrZ2xVc2dsVXNpa1VzZ2tVc2d2THIvdGI1UDEvOWZxdzc1ZEJ2bkZlL2Mybm9IUllzWWtkUXgwWmlNNmpMMERTM2ZsRWludXliZ2NhcHRaWnQ3ZW8yKzBSU2pVdURkekJWYkVUWFY0L3VQYVk5aFl1WC9JKzJPRHd2RGpLVmVqVmQrRFZrTTNXdlU5NkRiMlFTOFlZUkJNMEp0TjBBdEd5Q1V5SktnaXNDUTJCd3Vqc3k5R3ZZTStyVC91czJYU0dabzRMSXZMdy9MWVhMc2x0OVoyTlo3R3ErYy9kMnNjT3hwTzRWVEhCZndzNTFya2hpWFpuYzhKVFVKT2FCTHV0NnpDNmM1cUhHa3BSWEZYTGFwNm0wZXRlTXZDNkpFRHJsWjlOMTZ2K0FJSG1zKzUzUCsvTHh4Q2s2NEw5MDllaFdEWllNQ3BFNHg0c21qVHdCNmJxZXBvUkNsRDBHWHNnOWFzaDBFd0lWS3B3ZTFwUzBUQnFFRXdRWGR4ZjhOdlphd1FoV3RWdmMwb2FLOFljVXlYdnUrSmlJZ21OTnRnejJJQkpMYnZ4b2lJaUNhZUNSM3M1VWRtMklWNk5YMXRlTEpvazJqNTY2NkcwOUNaamZqeGxLc1JaRlBNSWpZb0RGY2x6TUJWbURFcVl4NU9iVjhiZGpYMEZ6ejRqOVNGV0I3WHY1ZVhYakJDWnpZaVJCNXNGeEEwNmpyUlp6YU0rbGk5UVNNTHd2WEpjN0UyWlo3ZGt0aExObGJ1eC92Vmg0YnRwODNRZzJuaHFSNkZKODM2TG15dS90cnQrNjFKSVVHS09ocFR3NU14UFdJU3BvZW5PcHlGYUsyc3B4RnZsdSsxcTNUcnFnWmRCeDQrK1M4c2ljbkJYUm5Ma0dCVGZBVG9ENXBtUjZSaDlzWDlCYlZtQTBxNjYxSFYyNHo2dm5iVTk3WGpRbS9Ma0V0ZjNhV1dLWEhycElWRG5oZGd3YmIvWisrK28rUSt6L3ZRZjJjcnNPaTlFQUFCQXV4RkxKS29IcXBRa2lYWmxpTEhrZTM0Sm81UEhNZkppZU00NStUR056MU80dVRZTjQ0U3g0N2pLeWV4WlVteFpFbTJKSXF5VEtwTEZFV1JGRHRBOUY0V2k3SUxiTi83eDVEWVhhTHR6TTdzdE0vbm5EbWEzM0RlM3p3Q0NXRDN1OC83UGdlL240L3UvVVlHeDBZdSs3NnIrZXF4Wi9QQ21ZUDVCemUrTnplK0ZIQisrSVV2VE92OHUyWEpodno4dHZ1dmVxK1gxN3gxemExNTQ2cnBnMDMrNTY2dmxGMGpBTFNjenM3aVkyU2tHT29ORFUyZmxnc0FMYXFsZzcydkhuczJIN3IyRFZuVnZUaEpjbWJrZkg3MTZVOWxZUFRpQS9hL2NmejU3T28vbXAvZCtyYUxKbTdXaTI4Y2YvN0M4NTM5Unk4RWU5MXRuUmNGa2k5cnhJUDcxODVia25ldnV6UDNyN3Zqb20yWkwrc2ZIY3lIWDNnZ2o1N2NlZFg3alUyTTU4amdxWXZPV0p5cC90SEIvTWRuLy9TaWlhdWx1SFBaNXJ4dHpXMjVkc0hLckorL2ZNYm5JQjRaUEpXUDcvMVd4Zjg5ZnZQRUMvbE83NDY4YyswZGVkODE5MXdVZ0UvVjA5NDFMZWdiejBUKytROCtrVk9uS3h2c3ZYL0RheS84WG4ybG5mMUg4OXM3dmpTamJiY3pjV1R3ZEg3bHlZL2xnNXZ1VFdlaFBkOCtzV1BhUHo5MGJtYUROQjQ2OG5RV2Rzekx6MjE5eDdUWHY5djdZcDU0Nlp6T3E5azljR3phNysxeXZYM043VmY4OXdnQWRhK25Kemw5dXZqODNEbkJIZ0NreFlPOXNZbngvTW4rUi9LM3Q5MmYwWW54L05xem44blJ3ZE9YZmYraDgzMzVOMDkvS2pjc1dwY2ZXbjlYWHJ0aTYyV0RwVnI0eXRISmNPZlFEQTdrM3oxd0xKL2EvMGcxUzZxS3Y3YmxMWG5qeWhzdis4OGY3OXVUMzk3eHBRdmJKbWRpLzduZXNvSzlGODRjeW9lM1B6RHJpYW1IenZYbDNoWGJablFPMm5nbTh0akpYWG5nME9ONXZHL1ByRDczU3NZbXh2UEE0U2Z5d09FbmN0ZXl6WG5QK3J0ejkvSXRGODZidkp4UDcvL3VWWWQybE9NekI3NmJONjY2Y1ZvNE5Udyttai9ZL2JWOC90RDNLNzRkZUR3VCtlTjlsKzcybk1udnI4ZE83c3BmSEgwcUUwbis5KzZ2NW05dGUwY0tTYzZORGVYM2RqNDA0enIyRFp5WTBWbDhWM1Bia2syQ1BRQWEyeXVEdmVYbC9WQVdBSnBKU3dkN1NYR2I3WTl0ZkYwK3NlL2JNeDZFc2YzczRXeC80WERhVXNnTmk5Zmx1b1Zyc3JGblpWWjBMOHlpanZtWjE5Nlpqa0piMmw1eE5sNWJvZkNLNjJKRU12N3l1WHN2bmNNM25pblBYenFQYjJ4aTZ0bDhGNy8zMFBtK0hCazhkYUhHdytkUFpXaDhKSjF0SGRPQ21QRk01TWo1VS9ubThlZnpKL3UvVzdVejRhcnBONS8vUXBiZXZpQzNMdGt3N2ZVVFEyZnpCM3UrbHE4ZGU2N2tlejV5WWtmbXRYVm1YbnRYNXJkM1puNUhWem9MSFdrckZOSldLS1NRUWlhU25COGJ5dW5oYzNuaHpLRThlbkpuZmxDaEtiakhoazduay91L2M4bkJEVWt4Wkh2dXpNRjh0L2ZGZk92RTl2UU9uYTNJNTg3VTQzMTc4bmpmbml6dW5KL1hydGlXMTYrOElYY3MzWlNPUXZ1MDl4MDRmeklmMy91dHF0UndibXc0LytIWnorWS8zdlZUNlc3cnpLSHpmZmtQejM2Mm9wT09aNnAzdUQvbnhvWXZPcTl5WkdJcyt3ZDY4L0RScC9QQTRTY3VoSTBQSEg0aTQ1bkl6Mis3UDcrMS9jR1NRbWNBNENVR2FBREFSUW9URXhOemRlNTl4WHpnNjc5ZTBmdHQ2Rm1SQStkNkszclBlbEpJMGxGb1QxdWhMY1BqSTNNMjZLQ2FGblhNeTYvZi9kTlozYjBrZmNNRCtleUJSL1A1UTQ5bmRNclppSTJtcTYwanYvWHFuODNLN2tVWnowVDJEWnpJOXJPSDh2U3AvZm4reWQyejJ1cGJEZlBhTzNQTDRnMjVlY2sxdVhueGhseS9hRzErOWVrL3VlbzVmNTJGOXZ5Zk4vM1NoZXZuemh6TXJ6ejVzUmwvN3B0WDNaeDNyWHRWL3Yyem43N2t0dm01OVBMdnJmWkNXOFl6Y2RXZy9PYkYxelRjSk8xU2Zmck4vNmpXSlFEUXJJYUhrNmVLNTBtbnJTMjU2NjdhMWdNQWRVQ3dSOFBhdkdCVnJsdTRKbDg3OW14R0o4WnJYVTVGYkZ1NE50M3RIWG54N05FTWpaYy9BS0lXMmxMSStCekZ4b1drS1FMcVppVFlBNkNxbm53eUdYM3BCMm0zM3VxY1BRQmFYc3R2eGFWeDdSazRuajBEeDJ0ZFJrVzkySCtrMWlXVWJhNUN2VVNvQndBdGE4R0N5WFAyQmdZRWV3QzB2Sm1OM2dRQUFLaTFCUXNtbnp0bkR3QUVld0FBUUlPWU9rQmpZS0IyZFFCQW5SRHNBUUFBaldIaHdzbm5Bd05KNHgwWERnQVZKZGdEQUFBYVEzdDcwdFUxZVgzK2ZPMXFBWUE2SU5nREFBQWF4OVJ6OW16SEJhREZtWW9MQUFBMGpnVUxrcjYrNHZQKy9tVFZxcXA4VE84di8xSlY3Z3RBOWEzNGpmOVU2eExtakk0OUFBQ2djVXc5WjYrL3YzWjFBRUFkRU93QkFBQ05ZK3BrM09IaFpIUzBkclVBUUkzWmlnc0FBRFNPUXFHNEhmZmw4L1g2KzVPbFM2djZrYTIwcFF1Z1ViWHFFUW82OWdBQWdNWmlPeTRBSkJIc0FRQUFqV2JxWkZ6QkhnQXRUTEFIQUFBMGxrV0xKcDhQRENUajQ3V3JCUUJxU0xBSEFBQTBsbzZPcEx0Nzh2cmw4L1lBb01VSTlnQUFnTVl6dFd2djdObmExUUVBTlNUWUF3QUFHcy9VWU04NWV3QzBLTUVlQUFEUWVGNDVHWGRpb25hMUFFQ05DUFlBQUlERzA5VTFlYzdleElTdVBRQmFrbUFQQUFCb1RGTzM0NTQ1VTdzNkFLQkdCSHNBQUVCaldyeDQ4dm5wMDdXckF3QnFSTEFIQUFBMHBxa2RlK2ZQSnlNanRhc0ZBR3BBc0FjQUFEU21qbzZrcDJmeTJuWmNBRnFNWUE4QUFHaGNTNVpNUGo5MXFuWjFBRUFOQ1BZQUFJREd0V3paNVBQVHA1UHg4ZHJWQWdCenJDR0R2ZXNYcmF0MUNRQzhnaitiQWFpSitmT1RycTdpODRrSjIzRUJhQ2tOR2V4dFdiQzYxaVVBOEFyK2JBYWdacVoyN2ZYMTFhNE9BSmhqRFJuczNiL3U5clNsVU9zeUFIaEpXd3A1MTdwWDFib01BRnJWMUdEdjFLbGk1eDRBdElDR0RQYTJMVnliZDZ5OW85WmxBUENTOTZ5L0s5Y3QxTEVIUUkzMDlCUW41Q2JGTS9iT25xMXRQUUF3UnhveTJFdVNuOXI4cGl6cW1GL3JNZ0JhM3ZLdWhmbXB6Vyt1ZFJrQXRMSkNZWHJYM3NtVHRhc0ZBT1pRd3daN2l6dm41Nys5NW1kejc0cHR0UzRGb0dXOWV2bldmUGllbjhtODlzNWFsd0pBcTN2bE9YdW00d0xRQWpwcVhjQnNMT3lZbC8vN2x2Zm40YVBQNVB0OXU3TjM0SGoybit1dGRWa0FUVzFqejRwc1dyQXlkeS9ia3JldHVhM1c1UUJBMGNLRlNXZG5NakpTRFBYNitwSVZLMnBkRlFCVVZVTUhleTk3NjVwYjg5WTF0OWE2RENqYkM3M0pWL2ZNL1AzTDV5Yy9ka3YxNmdFQWFEaUZRakhJTzNLa2VOM2JLOWdEb09rMTdGWmNhQ1lyU2p3dTh1VDV4S3czQUlCWFdMbHk4dm5aczhud2NPMXFBWUE1SU5pRE9yQzhqRGt3ZmVjclh3Y0FRRVByN2s0V0xacTg3blZNRHdETlRiQUhkYUN0a0N5ZFY5cWFYc0VlQU1ERnBuYnRIVCtlVE5qbkFFRHpFdXhCblNpMWErK2tZQThBNEdKTGx5YnQ3Y1huSXlQSnlaTzFyUWNBcWtpd0IzV2k1SFAyemxXbkRnQ0FodGJXbHF4YU5YbDkrSER0YWdHQUtoUHNRWjNRc1FjQVVDR3JWeGVuNUNiSjBGRFMzMS9iZWdDZ1NnUjdVQ2VXOTVUMi9vR1JaR2lzT3JVQUFEUzB6czdwWFh2SGp0V3VGZ0NvSXNFZTFJbEZYVWxIaWI4amRlMEJBRnpHbWpXVHovdjdkZTBCMEpRRWUxQkhuTE1IQUZBaFhWM1RKK1FlUEdoQ0xnQk5SN0FIZGFUVTdiZzY5Z0FBcm1EdDJzbm5RME1tNUFMUWRBUjdVRWRLSGFEUks5Z0RBTGk4N3U3cForMGRPWktNT2FRWWdPWWgySU02VXZKV1hNRWVBTUNWWFhOTjB0RlJmRDQyVnR5U0N3Qk5RckFIZFdSbGlWdHhSOGVUTTBQVnFRVUFvQ20wdHljYk5reGVuenBsU3k0QVRVT3dCM1drb3kxWjJGWGFHbDE3QUFCWHNYaHhzbVRKNVBYQmc4bmdZTzNxQVlBS0VleEJuU24xbkQzQkhnREFER3pZa0hSMkZwOVBUQ1I3OXliajQ3V3RDUUJtU2JBSGRVYXdCd0JRQmUzdHlaWXRTZHRMM3dJTkRTVTdkeHFtQVVCREUreEJuU2wxZ0VidnVlclVBUURRZE9iTlM2Njlkdkw2L1BsayszYmJjZ0ZvV0lJOXFEUExTeHlnY1hvb0daK29UaTBBQUUxbjBhSmszYnJKNjVHUlpNZU80cmw3bzZPMXF3c0F5dEJSNndLQTZaYk9TOW9LcFlWMUo4NGxxeGRVcnlZQWdLYXlhbFZ4Uys3Qmc4WHJpWW1rdDdmNFdMSWtXYml3dHZVQndBenAySU02VTBpeWJGNXBhNDROVktVVUFJRG10V0pGY3YzMWt3TTFYbmI2OUdUZ0J3QjFUckFIZFdobGlkdHhqd3YyQUFCS04zOStjdU9OeGEyNUhUWXpBZEI0L08wRmRXalZndVNGM3BtL1g4Y2VBRUNaMnRxS1czTlhyVXBPbmt3R0Jvb1Rjd0dnQVFqMm9BNlZlbDdlNmFGa2VDenBhcTlPUFFBQUxXSDU4dUlEQUJxRXJiaFFoNWJQTHc3UUtJWHR1QUFBQU5CYUJIdFFoOW9LcForemQreGNkV29CQUFBQTZwTmdEK3JVcWhLMzR6cG5Ed0FBQUZxTFlBL3FWS25uN0IzdHIwNGRBQUFBUUgwUzdFR2RLalhZR3h4TkJrYXFVd3NBQUFCUWZ3UjdVS2VXZEpjKzVkWUFEUUFBQUdnZGdqMm9ZNnRLSGFBaDJBTUFBSUNXSWRpRE9tYUFCZ0FBQUhBNWdqMm9Zd1pvQUFBQUFKY2oySU02Vm1ySDN0aEVjbXF3T3JVQUFBQUE5VVd3QjNWc1FXY3lyNk8wTmJiakFnQUFRR3NRN0VHZFc3dXd0UGViakFzQUFBQ3RRYkFIZGM0QURRQUFBT0JTQkh0UTUxYjNsUGIrM3ZQSitFUjFhZ0VBQUFEcWgyQVA2bHlwSFh2akU4bnhjOVdwQlFBQUFLZ2ZnajJvYzEzdHlaTHUwdFljUGx1ZFdnQUFBSUQ2SWRpREJyQzZ4SzQ5d1I0QUFBQTBQOEVlTklEVkpVN0dQZEtmT0dZUEFBQUFtcHRnRHhyQXVoS0R2Wkh4cE5jNWV3QUFBTkRVQkh2UUFKYlBUN3JiUzF0enVMODZ0UUFBQUFEMVFiQUhEV0x0b3RMZTc1dzlBQUFBYUc2Q1BXZ1FwVzdIRmV3QkFBQkFjeFBzUVlOWVYyTEgzdEJZMGpkWW5Wb0FBQUNBMmhQc1FZTlkyWk4wbHZnN1Z0Y2VBQUFBTkMvQkhqU0lRcEkxcFc3SE5VQURBQUFBbXBaZ0R4cElxZHR4ZGV3QkFBQkE4eExzUVFNcGRZREd1WkhrekZCMWFnRUFBQUJxUzdBSERXVDFncVM5VU5vYTIzRUJBQUNnT1FuMm9JRzBGWkxWSlhidEhiRWRGd0FBQUpxU1lBOGFUS25iY1hYc0FRQUFRSE1TN0VHREtYV0F4cG1oNGxsN0FBQUFRSE1SN0VHRFdic3dLZkdZUGROeEFRQUFvQWtKOXFEQnRCZVNWUXRLVzJNN0xnQUFBRFFmd1I0MG9GTFAyVHQ0cGpwMUFBQUFBTFVqMklNR1ZPbzVlNmVIa3Y3aDZ0UUNBQUFBMUlaZ0R4cFFxY0Zla2h6UXRRY0FBQUJOUmJBSERhaXpMVm5aVTlxYS9ZSTlBQUFBYUNxQ1BXaFFHeGVYOW43bjdBRUFBRUJ6RWV4Qmc5cXdwTFQzRDQ4bHh3YXFVd3NBQUFBdzl6cHFYUUJRbmpVTGtvNjJaSFI4NW1zT25FbFdMNmhlVFFBQXphajNsMytwMWlVQXdDWHAySU1HMVZaSTFwYzRSR1AvNmVyVUFnQUFBTXc5d1I0MHNGTFAyVHMyVUZxSEh3QUFBRkMvQ2hNVEV4TzFMZ0lveittaDVCTlBsN2JtblZ1VHpVdXJVdzhBQUFBd2QzVHNRUU5iMHAwczdDcHR6UUhUY1FFQUFLQXBDUGFnd1pXNkhYZWZjL1lBQUFDZ0tRajJvTUZ0V0ZMYSsvdUhrek5EMWFrRkFBQUFtRHVDUFdod3BYYnNKYmJqQWdBQVFETVE3RUdENjJoTFZpOG9iWTFnRHdBQUFCcWZZQSthUUtsZGU0STlBQUFBYUh5Q1BXZ0NwWjZ6TnpxZW5EaFhuVm9BQUFDQXVTSFlneWF3WmtGeFMyNHBUTWNGQUFDQXhpYllneWF4b2NUdHVJSTlBQUFBYUd5Q1BXZ1NHMHZjam50c0lCa2VxMDR0QUFBQVFQVUo5cUJKbERwQUkwbjI2dG9EQUFDQWhpWFlneWF4c0N0WlByKzBOVHRQVnFjV0FBQUFvUG9FZTlCRXJsMWEydnNQbkxFZEZ3QUFBQnFWWUErYXlPWVNnNzN4Q1VNMEFBQUFvRkVKOXFDSnJPcEplanBMVzdPN3J6cTFBQUFBQU5VbDJJTW1VMnJYM3I3VHllaDRkV29CQUFBQXFrZXdCMDJtMUdCdmJLSjQxaDRBQUFEUVdBUjcwR1RXTDBvNlN2eWR2Y3QyWEFBQUFHZzRnajFvTW0yRlpOT1MwdGJzUFZVY3BBRUFBQUEwRHNFZU5LRnJTOXlPT3pLZUhMUWRGd0FBQUJxS1lBK2EwTFZMa2tLSmEzYWRxa29wQUFBQVFKVUk5cUFKZGJVbjZ4YVZ0bVpQWDJJM0xnQUFBRFFPd1I0MHFWS240dzZOSllmUFZxY1dBQUFBb1BJRWU5Q2tybHRXK3ByZHB1TUNBQUJBd3hEc1FaUHE2VXlXenk5dHpXN243QUVBQUVEREVPeEJFeXQxTys2NWtlVG9RSFZxQVFBQUFDcExzQWROck5SZ0w3RWRGd0FBQUJxRllBK2EyTXFlNHBiY1V1d1M3QUVBQUVCREVPeEJrOXRTWXRkZS8zQnk0bHgxYWdFQUFBQXFSN0FIVFc2TDZiZ0FBQURRbEFSNzBPVFdMMHJtZDVTMnhuWmNBQUFBcUgrQ1BXZ0IyNWFYOXY3VFEwbmZZSFZxQVFBQUFDcERzQWN0WUd1SndWNWlPeTRBQUFEVU84RWV0SURWQzVJRkpVN0hGZXdCQUFCQWZSUHNRWXU0WVVWcDcrODluNXdkcms0dEFBQUF3T3dKOXFCRjNMaXk5RFdHYUFBQUFFRDlFdXhCaTFqY25TeWZYOXFhRjN1clV3c0FBQUF3ZTRJOWFDR2xEdEhvUFY5OEFBQUFBUFZIc0FjdDVQb3lwdU8rY0tMeWRRQUFBQUN6SjlpREZyS3dxemdodHhUYmU1UHhpZXJVQXdBQUFKUlBzQWN0cHRUdHVNTmp5WjVUMWFrRkFBQUFLSjlnRDFyTU50dHhBUUFBb0NrSTlxREZ6TzlJMWk4cWJjMytNOG01a2VyVUF3QUFBSlJIc0FjdHFKeXV2ZTI5bGE4REFBQUFLSjlnRDFyUWxtVkpvY1ExengydlNpa0FBQUJBbVFSNzBJSzYyNU1OUzBwYmMzWTRPZEpmblhvQUFBQ0EwZ24yb0VYZHNLTDBOWVpvQUFBQVFQMFE3RUdMMnJ3MDZTanhUNENkZmNuWVJIWHFBUUFBQUVvajJJTVcxVjRvZllqRzZIaXk4MlIxNmdFQUFBQktJOWlERmxiT2R0em5iY2NGQUFDQXVpRFlneGEyZG1HeXFLdTBOVWY2aTRNMEFBQUFnTm9TN0VHTHUyRmw2V3QwN1FFQUFFRHRDZmFneFYxZjRqbDdpZW00QUFBQVVBOEVlOURpRm5jWHQrU1c0dHhJY3VCTWRlb0JBQUFBWmthd0IrVEdNcmJqNnRvREFBQ0EyaExzQWRtMlBPbHFMMjNON2xQSjhGaDE2Z0VBQUFDdVRyQUhwTDFRK2xsNzR4UEpqcFBWcVFjQUFBQzRPc0Vla0NTNWVWWHBhMnpIQlFBQWdOb1I3QUZKa3VYems5VUxTbHR6NGx4eWFyQTY5UUFBQUFCWEp0Z0RMaWluYSsrNTQ1V3ZBd0FBQUxnNndSNXdRVGxETkhhY0xKNjNCd0FBQU13dHdSNXdRWHNodVg1RmFXc0dSNU45cDZ0VER3QUFBSEI1Z2oxZ21wdFhscjdtQjBjclh3Y0FBQUJ3WllJOVlKcHlobWdjNlU5NnoxZW5IZ0FBQU9EU0JIdkFSVzRwWTRpR3JqMEFBQUNZVzRJOTRDSmJ5eGlpOFdKdmNuNjBPdlVBQUFBQUZ4UHNBUmRwTHlRM2xqaEVZeUxKTThlcVVnNEFBQUJ3Q1lJOTRKTHVXRnY2bW1lT0pXTVRsYThGQUFBQXVKaGdEN2lrQlozSjVxV2xyUmthSzI3SkJRQUFBS3BQc0FkYzF1MXJTbC96cENFYUFBQUFNQ2NFZThCbHJWdVlySmhmMnBwVGc4bWhzOVdwQndBQUFKZ2syQU91cUp5dXZSL28yZ01BQUlDcUUrd0JWN1J0ZVRLL283UTErMDRuWjRhcVV3OEFBQUJRSk5nRHJxaXRrTnk2dXZSMVQrbmFBd0FBZ0tvcXNROEhhRVczcms2K2Z6Z1puNWo1bWhkNms5ZHVTRHI5K0FBQWFFQnYrN0tmVWdJMHFvZmVVY2FaVWczS3Q5ekFWWFczSjlldktHM042SGp5N1BIcTFBTUFBQUFJOW9BWmVsVVpQL0I0K21oU1FwTWZBQUFBVUFKYmNZRVpXVG92V2I4b09YUjI1bXNHUnBMZGZjbDF5NnBYRndCQXRiWFNsaTZBUnRXcVJ5am8yQU5tN0k0eXZxWTFSQU1BQUFDcVE3QUh6TmltSmNtaXJ0TFdIQjFJZXM5WHB4NEFBQUJvWllJOW9DUjNyQzE5elpOSEtsOEhBQUFBdERyQkhsQ1NHMWNrblNYK3liSHpaSEordERyMUFBQUFRS3NTN0FFbDZXaExibGxWMnBxSkpFL28yZ01BQUlDS0V1d0JKYnV0akNFYXp4NUxCblh0QVFBQVFNVUk5b0NTTGVoTXJsdFcycHF4Q1YxN0FBQUFVRW1DUGFBc3Q1ZlJ0ZmVNcmowQUFBQ29HTUVlVUpZMUM1SVY4MHRibzJzUEFBQUFLa2V3QjVUdG52V2xyOUcxQndBQUFKVWgyQVBLdG5scHNteGVhV3QwN1FFQUFFQmxDUGFBV1huTk5hV3YwYlVIQUFBQXN5ZllBMlpGMXg0QUFBRFVobUFQbUxWWDY5b0RBQUNBT1NmWUEyWnRpNjQ5QUFBQW1IT0NQYUFpWG0xQ0xnQUFBTXdwd1I1UUVWdVdsZGUxOTZTdVBRQUFBQ2lMWUErb21ISzY5cDdXdFFjQUFBQmxFZXdCRmFOckR3QUFBT2FPWUErb3FIdDA3UUVBQU1DY0VPd0JGWFdkcmowQUFBQ1lFNEk5b09KMDdRRUFBRUQxQ2ZhQWl0TzFCd0FBQU5VbjJBT3FvcHl1dmFlT0plZEdLbDhMQUFBQU5DUEJIbEFWNVhUdGpVOGtqeHlvVGowQUFBRFFiQVI3UU5YY1hVYlgzbzZUeVlsemxhOEZBQUFBbW8xZ0Q2aWFyV1YwN1NYSk4vWlZ2aFlBQUFCb05vSTlvS3JLNmRvN05wRHM2cXQ4TFFBQUFOQk1CSHRBVlcxZGxxeVlYL3E2N3h3b25ya0hBQUFBWEpwZ0Q2aTZOMTliK3ByKzRlUUhSeXRmQ3dBQUFEUUx3UjVRZGFzWEpKdVhscjd1OGNQSjRHamw2d0VBQUlCbUlOZ0Q1c1FiTmladGhkTFdqSXduang2c1RqMEFBQURRNkFSN3dKeFkySlhjdXJyMGRjK2RTUG9HSzE4UEFBQUFORHJCSGpCbjdsbVhkTFdYdnU0YmV5dGZDd0FBQURRNndSNHdaN3JhazFldkwzM2Q0ZjVrMytuSzF3TUFBQUNOVExBSHpLbGJWeWVMdTB0Zjk2Mzl5VVRseXdFQUFJQ0dKZGdENWxRaHhVRWFwVG96bER4enJPTGxBQUFBUU1NUzdBRnpidE9TWk4zQzB0ZDk3MUF5UEZiNWVnQUFBS0FSQ2ZhQW1ualR0YVd2R1I1TEhqdFUrVm9BQUFDZ0VRbjJnSnBZTmkrNWFXWHA2NTQ1WHR5V0N3QUFBSzFPc0FmVXpHdXZTVHBLL0ZOb2ZDTDU5b0hxMUFNQTBEK1NIT3F2ZFJVQU1ETWR0UzRBYUYzek9wSzcxaVdQSGl4dDNkNVR5WUV6eVliY3VCa2tBQUFnQUVsRVFWVEYxYWtMQUdndFl4UEppNzNGblFIblJtcGREUURNbkk0OW9LYnVXSlAwZEphKzdpdDdrcEh4eXRjREFMU1dGM3FUVHorWFBIcElxQWRBNHhIc0FUWFZYa2hldDZIMGRlZEdrdS9ha2dzQXpNSTM5eFYzRGd5T1RyN1cyWmFzNnFsZFRRQlFDc0VlVUhQYmxpY3I1cGUrN3BuanliR0J5dGNEQURTMzg2UEo1N2NudTA5TnZyWnNYdkttVGNtUDM1YThhMXZ0YWdPQVVnajJnTHJ3NW12TFcvZlE3dUpBRFFDQW1SZ2VTeDU4TWVrYm5IenREUnVUOTk2UWJGNmFGR3BYR2dDVVRMQUgxSVhWQzVMcmxwVys3c3hROHYzRGxhOEhBR2crNHhQSnc3dVQvdUhpZFVkYmN2OTE1WDBOQWdEMVFMQUgxSTNYYnl4K2dWMnF4dzlQLzZrN0FNQ2xmUGRBY3Z4YzhYbFhlL0xPcmNtYWhiV3RDUUJtUTdBSDFJMEZuY205WlF6U21FankwSzZLbHdNQU5KRjlwNU1YK3lhdjM3bzVXVjdHR2I4QVVFOEVlMEJkdVhWVmNWdHVxWHJQSjA4ZnEzdzlBRURqR3gwclRyOTkyUjFyazFWbGZMMEJBUFZHc0FmVW5iZHVTZHJLT0xuNmtRUEp3RWpsNndFQUd0dGpoNHVUY0pOa1ZVOXkrNnJhMWdNQWxTTFlBK3JPa3U3azduV2xyeHViU0w2eXAvTDFBQUNONjloQXN1Tms4WGtoeVp1dVRRcEczd0xRSkFSN1FGMjZjMjJ5YkY3cDZ3NmVtZnppSFFCb2JlTVR5VU83SjY5dldWVTgweGNBbW9WZ0Q2aExiWVhpbHR4eWZHdGZNamhhMlhvQWdNYnozSW5rekZEeCtieU81STQxdGEwSEFDcE5zQWZVclpVOXlXMnJTMTgzTkpaOGEzL2w2d0VBR3NmNFJQTDlRNVBYZDYxTjJuMzNBMENUOFZjYlVOZGVlMDNTVThhV21SZFBKZ2ZPVkw0ZUFLQXg3RGc1T1RCalFWZHkzYkxhMWdNQTFTRFlBK3BhUjF0eTMrYnkxbjVsVHpJeVh0bDZBSUQ2TnpHUlBINTQ4dnJXVlFabUFOQ2NCSHRBM2R1d09MbCtlZW5yem8zWWtnc0FyV2ozcWVsbjYyM1ZyUWRBa3hMc0FRM2g5UnVUN3ZiUzE3MXdJdG5kVi9sNkFJRDY5ZFRSeWVlM3JYYTJIZ0ROeTE5eFFFT1kxNUc4Y1ZONWE3K3lKK2tmcm13OUFFQjlPajJZSEIwb1BtOHZGTGZoQWtDekV1d0JEV1BiOHVTYXhhV3ZHeGxQdnJ3cm1haDhTUUJBblhuMnhPVHo2MWNrM1IyMXF3VUFxazJ3QnpTVSt6WVhCMnFVNnRoQThyMURsYThIQUtnZjR4UEo4OGNucjI5Y1didGFBR0F1Q1BhQWhyS2dNM250TmVXdGZmeHdjcmkvc3ZVQUFQVmo5NmxpcDM2U0xPeEsxaXlvYlQwQVVHMkNQYURoM0xZNldWM21GK3BmM3BrTWpWVzJIZ0NnUGp3L1pSdnVMYzdXQTZBRkNQYUFodlQyNjhyYmtudCtOSGw0ZCtYckFRQnFxMzg0T1hobTh2b20yM0FCYUFHQ1BhQWhMZW9xZjBydXZ0UEpzOGV2L2o0QW9ISHNPRG41Zk9PU1pKNmhHUUMwQU1FZTBMQnVYSkZzV1ZyZTJtL3ZUMDZlcjJ3OUFFRHQ3T21iZkw1dFdlM3FBSUM1Sk5nREd0cDlXNHJkZTZVYW0waitmR2Z4ZndHQXhuWnVKRGwrcnZpOGtPVGFNbi93QndDTlJyQUhOTFRPdHVUK3JjVXY0a3QxZXFqWXVRY0FOTGJkcHlhZnIxMlVkTFhYcmhZQW1FdUNQYURocmV4SlhuTk5lV3VmUFY0OGN3OEFhRnhUdCtGdVhsSzdPZ0JncmduMmdLWnc1OXBrN2NMeTFqNjB1N2lGQndCb1BNTmp5YUd6azllYmJjTUZvSVVJOW9DbThZN3J5dHQ2TXp5V2ZIbFg0cmc5QUdnOGUwOU4vaDIrYkY2eXFMdW01UURBbkJMc0FVMmpwek41MjVieTFoN3BUeDQvWE5sNkFJRHEyMzltOHJsdVBRQmFqV0FQYUNxYmxpUzNyUzV2N2ZjT0pRZlBYdjE5QUVEOTJEdGxjTVpHNStzQjBHSUVlMERUZWQyRzRsYWNjdno1enVUVVlHWHJBUUNxNDhTNVpHUzgrTHlqTFZtOW9MYjFBTUJjRSt3QlRhZXRrTHh6VzlKZUtIM3Q4Rmp5d0k3aS93SUE5VzNxTnR3Tmk0dGZBd0JBS3hIc0FVMXBTWGZ5eGszbHJUMDduSHhwcDJFYUFGRHZEcndpMkFPQVZpUFlBNXJXVFN1VExXVWVvbjNvYlBLdC9aV3RCd0Nvbk5IeDVNaVVzM0UzT1Y4UGdCWWsyQU9hMm4xYmtnV2Q1YTE5NWxpeXZiZXk5UUFBbFhGc1lMSzdmbUZYOFFFQXJVYXdCelMxenJiay9xM2xyLy9hM3VSSWYrWHFBUUFxNC9DVWJyMzFpMnBYQndEVWttQVBhSHFyRnlTdjMxamUydkdKNU1FWGsvN2h5dFlFQU16T29Tay9lRnUzc0haMUFFQXRDZmFBbG5ENzZ1U0dGZVd0SFhwcFV1N0llR1ZyQWdES016NlJISnNhN09uWUE2QkZDZmFBbHZHV2E1TzFaZjVFdjI4dytmTE95dFlEQUpUbitMbGs3S1VEOXVaM0pJdTdhMXNQQU5SS1I2MExBSmdyYllYa1hkdVNUejZUREl5VXZuNy9tZVNSZzhtOTExUytOZ0JnNW83TWNiZmUyNzU4dFBvZkFnQmwwTEVIdEpUdTl1U0hyay9hQytXdGYvSklzck92c2pVQkFLVTVPaVhZVytOOFBRQmFtR0FQYURuTDV5ZHZ2Njc4OVEvdlRvNE5WSzRlQUtBMFV5ZmlsbnZNQmdBMGc4TEV4TVJFcllzQXFJWHZIMDYrZDZpOHRmTTZraCs3SmVucHJHeE5BTUNWblJsS1B2NTA4WGw3SWZtWnU0ckhiUUJBSzlLeEI3U3N1OWNsVzVlVnQzWndOUG44OW1SNHJMSTFBUUJYZG5SSzEveXFCVUk5QUZxYllBOW9hZmR0U1ZiTUwyOXQzMkF4M0JzZHIyeE5BTURsVFQxZnp6WmNBRnFkWUE5b2FlMkY0akNOZVdYT0NEOStMbm5neFdUY29RWUFNQ2Vtbm5PN1prSHQ2Z0NBZWlEWUExcGVUMmZ5N20zbGIrVTVmRGI1MHM1RXRnY0ExVFUra2ZTZW03dzJFUmVBVmlmWUEwaXlla0h5MWkzbHI5OTNPbmxvZCtYcUFRQXVkdUxjNUEvU0ZuYVYzM0VQQU0xQ3NBZndrcTNMa2xldEtYLzl6cFBKMS9kVnJoNEFZTHJqVTdyMVZ2WFVyZzRBcUJlQ1BZQXA3dDJRYkZ4Yy92cm5qaWZmUFZpNWVnQ0FTY2RmTVJFWEFGcWRZQS9nRmQ2eE5WblNYZjc2SjQ0a1R4MnJYRDBBUU5IVXdSbXJCWHNBSU5nRGVLWE90dVM5TnhTSGFwVHIyL3VURjNvclZ4TUF0THJSOGVUVTRPVDFTbHR4QVVDd0IzQXBDN3VTSDc1eGRvZHlmM1ZQc3J1dmNqVUJRQ3M3TWVWOHZTWGRTVmQ3N1dvQmdIb2gyQU80akNYZHhYQnZOdDg0ZkhsWGN1Qk01V29DZ0ZZMU5kaHp2aDRBRkFuMkFLNWcyYnppdHR5T012KzBuRWp5NEl2SjBZR3J2aFVBdUlLcHdaNXR1QUJRSk5nRHVJcFZQY203dHlWdGhmTFdqMDBrWDlpZTlKNnZiRjBBMEVvRWV3QndNY0Vld0F5c1g1UzhjMnRTWnJhWGtmSGtjeThrcDRjcVdoWUF0SVR4aWVUa2xCK1FDZllBb0Vpd0J6QkRtNVlrYjkxUy92cWhzZVN6ejAvL3hnUUF1THFwWGU4THV3ek9BSUNYQ2ZZQVNyQnRlZkttVGVXdkh4d3RobnRIK2l0WEV3QTB1eE5UenFyVnJRY0Frd1I3QUNXNlpWWHltbXZLWHo4eW5ueHV1Mm01QURCVDB5YmlDdllBNEFMQkhrQVo3bHFiM0xhNi9QWGpFOGtETzVLZEp5dFhFd0EwcTZsYmNWY0k5Z0RnQXNFZVFKbmVzREc1WVVYNTZ5ZVMvTVh1NUpsakZTc0pBSnJTY1Z0eEFlQ1NCSHNBcy9DWE5pZGJsOC91SHQvY256eDZzREwxQUVDek9UMVUvR0ZZVWh5YTBkTlowM0lBb0s0STlnQm1vWkRrYlZ1S0UzTm40L0VqeWRmMlZxUWtBR2dxdlZQTzE5T3RCd0RUQ2ZZQVpxbVE1SjFiazNXTFpuZWY1MDhrWDlwWlBIOFBBQ2lhZHI3ZS9OclZBUUQxU0xBSFVBRnRoZVNIdGlYclp4bnU3VG1WZkdGSE1qcGVtYm9Bb05GTjdkaGJybU1QQUtZUjdBRlVTRWRiOHA3cms0MkxaM2VmUTJlVFAzc2hHUjZyVEYwQTBNaE82dGdEZ01zUzdBRlVVRnNoZWRlMjVMcGxzN3ZQOFhQSlo1NVB6bzFVcGk0QWFFU2o0MG4vOE9UMWNzRWVBRXdqMkFPb3NMWkM4bzdya2h0WHpPNCtwd2FUVHorWG5CMisrbnNCb0JtZG1MSU5kK204NHQreEFNQWt3UjVBbGZ5bHpjbnRxMmQzajRHUjVGUFBGcmZuQWtDcm1UbzRRN2NlQUZ4TXNBZFFSYS9mbUx4bS9lenVNVHlXZkg1Nzh1VFJ5dFFFQUkyaVQ3QUhBRmNrMkFPb3NydldKVy9hTkx0N1RDUjU1RUR5cFowbTVnTFFPazRLOWdEZ2lnUjdBSFBnbGxYSlc3Zk0vajU3VGhYUDNldDM3aDRBTGVENHdPUnp3UjRBWEV5d0J6QkhybCtldkhOck10dHp2L3NHazA4NmR3K0FKdGMvbkl4TkZKOFhraXp1cm1rNUFGQ1hCSHNBYzJqejB1VGQyMlkvMVc5NExQbmM5dVR4STVXcEN3RHF6ZFR6OVZiMjFLNE9BS2huZ2oyQU9iWnhTZksrRzVLT0N2d0ovT2pCNUlzdk9uY1BnT2JqZkQwQXVEckJIa0FOckYyWS9NaU5TVmY3N08rMTczVHlxV2VUTTBPenZ4Y0ExQXZCSGdCY25XQVBvRVpXOWlRL2VsTXlyMlAyOXpvOVZBejNEcHlaL2IwQW9CNzBDdllBNEtvRWV3QTF0R3hlOHY2YmtxWHpabit2a2ZIa0N6dVN4dzdQL2w0QVVFc1RFOG1wd2NuclpZSTlBTGdrd1I1QWpTM3VMb1o3MXl5cXpQMGVPMVE4ZDI5NHJETDNBNEM1ZG1ZNEdYOXBJbTUzZTlMVFdkdDZBS0JlRlNZbUppWnFYUVFBeVVTU2IrOVBuajVXbWZzdDdpNU80SzFFTnlCY3l0NVR5YTdlNGZTZVMrWVZobk5vYUdHdFN3SXVZMTMzMlF4TmRHZEZUeUhiVm5abTQ1SmFWM1JsZTA4bEQrNHNQbi81WEZvQTRHS0NQWUE2ODBKdjhyVTl4YUJ2dGpyYWtuZGNsMnlxODIvZ2FEeGYyem1VOGJOSHNuNXNWMWFrTnl0eXN0WWxBVmZSbStYcHpZb2NhTithenNWcjh1YnJ1bXRkMG1VOWNTVDU3c0hpODV0WEpXL2VWTnQ2QUtCZUNmWUE2dERSZ2VTQkhaWGJUbnZ6cXVUMUc0cEJIOHpPUkw3OHpLbXNHM3cydCthWldoY0RsT21wM0o3ajgyL0syMjVabXFSUTYzSXU4dkR1Wk1kTFB5OTQ0OGJrMXRXMXJRY0E2cFZ2OFFEcTBKb0Z5UWR2cWR3MjJ1ZU9KNTk0T2psMHRqTDNvM1Y5YmVkUTFncjFvT0hkbnFleTZ2eHorZnF1b1ZxWGNrbDlCbWNBd0l3STlnRHExS0t1NUFNM1YyNm94c0JJOHJudHlkZjJGaWZvUXFuMjlvMW4vT3poM0NiVWc2WndlNTdPeU9rajJYZXEvamJ3bkR3LytWeXdCd0NYSjlnRHFHT2RiY2w3YmtqdVdWZTVlejUvb3RpOWQvQk01ZTVKYTloMVlpanJ4L2JVdWd5Z2d0YVA3ODN1RTROWGYrTWM2bi9GUk56NUhiV3RCd0RxbVdBUG9NNFZrdHl6UG5udjljVnZjQ3JoM0VqeStSM0pWL2ZvM21QbWVzOFhzaUs5dFM0RHFLQ1ZPWkVUNSt2cmpMMCszWG9BTUdOKy9nWFFJSzVablB6WXJjbVhYa3lPbjZ2TVBWL29UZmFmU2Y3U3RjbEdrM081aXU3Q3NPbTMwR1JXcGpkZEdVbFNvVU5kSzZCZXp0ZDcyNWVQMXU3REFaaVZoOTZ4cHRZbHpCa2Rld0FOWkVGbjhxTTNKYmRYOE8rcGN5UEpBeThtWDlsVHVTbThOS2ZEdzR0clhRSlFCWWVISzNTWWE0V2NtaExzTGErZnZCRUE2cEpnRDZEQnRCV1MxMjlJM3JXMWVBWmZwV3p2TFo2OXQvOTA1ZTRKQUtXYU9qaGppV0FQQUs3SVZseUFCblh0MHVMVzNBZGZuUDVOMEd5Y0h5MTI3MTIvUEhuanBxU3JRbWY2QWNCTTFlTkUzRmJhMGdYUXFGcjFDQVVkZXdBTmJGRlg4b0diazV0V1Z2YStPMDRXdS9mMm5xcnNmUUhnU2daR2t0R1hoanAxdEJXUG9BQUFMayt3QjlEZzJndkpXNjVON3Q5YTJRNjc4NlBKZ3p1VHY5aWRERGw3RDRBNU1IVWk3dkk2NmRZRGdIb20yQU5vRWx1V0pqOSthN0srd21lZzd6eVpmUHlwNUtsanlmaEVaZThOQUZOTjI0YnJmRDBBdUNyQkhrQVQ2ZWxNM25kRDhYeThqZ3IrQ1Q4MGxueDdmM0Y3N3M2K3l0MFhBS2JxcThQejlRQ2duZ24yQUpyUXJhdVNEOTZTcktqd04wVm5oNU8vMkpWODZ0bmtTSDlsN3cwQTlUZzRBd0RxbVdBUG9Fa3Q2UzRPMXJoblhWS284TDE3enlkLytrTHl4UmVUMDBNVnZqa0FMYXR2Y1BLNXJiZ0FjSFVkdFM0QWdPcHBLeVQzckU4MkxTMTIycDJwY0FpMzczU3kvM1J4S3UrcnIwbm0rMXNGZ0RMMUQwK2ZpTHV3cTdiMUFFQWowTEVIMEFKVzlTUi81ZGJrenJXVjc5NmJTUExjaWVSalR5V1BIWnI4cGd3QVNuSFNSRndBS0psZ0Q2QkZ0QmVTMTE1VFBIdHZaVS9sN3o4Nm5qeDJ1Qmp3UFhlOEdQZ0J3RXdabkFFQXBSUHNBYlNZNWZPVHYzeHo4b2FOU1djVi9oWTRQNXA4ZlYveXg4OGtlMDlWL3Y0QU5LZmVxUjE3enRjRGdCa1I3QUcwcU50V0p6OStXN0pwU1hYdWYyb3dlWEJuOHBubmsrUG5xdk1aQURRUEUzRUJvSFNDUFlBV3RxQXplZmUyNVA3cmtwN082bnpHc1lIazA4OGxuOStSSERoVG5jOEFvTEZOVERoakR3REtZWDRoQU5teUxObTRwRGo4NHFsanlYZ1ZEc2c3ZUtiNFdEb3Z1V05OY3YySzRybC9BTkEzT1BtOHE3MTZQMndDZ0dhall3K0FKRWxIVzNMdmh1VEhiNjNlOXR5a3VFWDNhM3VUai82Z0dDUU9qbGJ2c3dCb0RGUFAxMXVoV3c4QVprekhIZ0RUTE80dWJzODllRGI1K3Q3a3pGQjFQbWR3dERoRjkvRWp5ZlhMa3p2V0pzc2NsZzdRa25xbm5NVnFHeTRBekp4Z0Q0Qkx1bVpSc1h2dm1lUEZ6cnJoc2VwOHp2aEU4a0p2OGJGaGNYR2I3b2JGMWZrc0FPclR0UFAxZW1wWEJ3QTBHc0VlQUpmVlZraHVYMTNzcUh2MFlQTGNpZXArM29FenhjZXllY250enVFRGFCbFRPL1pzeFFXQW1YUEdIZ0JYTmE4amVmTzF4UTYrelV1ci8zbDlVOC9oTyt3Y1BscmI4RWlWMm1XaFRwd2ZTYzVQK1hQZVZsd0FtRGtkZXdETTJOSjV5VHUzSnNmUEpkL2VueHpwcis3bkRZNFd0d0UvZmppNVlVVnhtKzVTNS9EUlFyNzZnLzM1NzU5L01qL3gxcHZ6dzYvYk91djduUjhheWZ6dXlvMGJIUjRaeTBjZWZDcHZ1WDFEYnJsMlpjWHV5OFVlL043dWFkZTNiVjZaYTFZdXFsRTFsWFY4U3JmZW9xN2lNQ2NBWUdZRWV3Q1ViRlZQOGlNM0ZnZHNmUGZBOUcvS3FtRjhJbm4rUlBHeGVrR3lkWG15ZFZuU1U3bDhBcXJxMmIwbjh2Q1QrL01MUDN4bkNvV3I3eTgvY1B4c2Z2UFRqK1hKWGNlVEpML3p1U2R5MjdVcnNtVmQrUzJ6Zi9LTkhmbjB0M2JrLy9uUXZibHAwNHF5N3pQVncwL3V6NmUrc1NPZitzYU9yRm5XazdlK2FtUGUvNGJyczJLeGxxdEsrL1ZQZm0vYTlULzZzVmMzVGJCM1l1bzJYT2ZyQVVCSi9Ed01nTEpkc3lqNXdNM0ZMcjY1NnFRN05sRHNGdnpESHlTZjIxNE0rNGJzVktST2pZK1A1Mk1QUDVkZitwMkg4NWx2dlpqZmUrQ3BHYTNyYUM5ays4RytDOWZEbytQNXR4OS9KRVBENWUxTGYyNWZiMzczQzAvbXlNbUIvSVBmZVRoLy9MVVhNakV4VWRhOXB2cnN0MSs4OFB4bzM3bjgyWGQycFV1N0ZTVTZMdGdEZ0xMcDJBTmcxall2VGE1ZG1yellteng2S09rZm5wdlBQWFMyK1BqR3Z1SWszVzNMaTdYSUZlcmJ2Ly80ZHlwMnI1OTYyeTNadEhweGZ1VWpYOCtCRTJjcmR0K3IrYTIvOS9ZczZ1bSs2dnMrOGRVWDhwRUhuNzV3L1grKzlrTFdyMWlZOTk1NzNSWFhyVjIrTUgvN1BhL0tiMzc2c1F1djdUMTZKci96K1Nmeml4KzRwNlJhend3TTVWZi82RHNaR3k4R2VXUGpFL25kTC93Z0IwNmN6Uy85NVZlWGRLK3BudGx6SWp1bWhJOUo4aFAzM1RTalg1ZC8vWWZmeXVsejFmMkQ0alUzck0ySDdydnBxdS9iZmZoVS91ZWZQMU8xT3Q1MDZ6VzUvNTdOVmJ0L016Z3hNUGw4cFdaUEFDaUpZQStBaWlpa09NVjI2L0preDhua3lTUEpxY0c1K2V6eGlXVGY2ZUtqb3kyNWRra3g1TnU0cERqWmwvcnkwQlA3SzNhdjk3ejJ1bXhhdlRqSFRwL0w0Wk1EVjE5UUllTXpiSGI3d0J1dnoxZWZPcENkaDA1ZGVPM0RuM2tzcTVmT3oydHVYSGZGdGUrOTk3cDgvZWtEZVd6SDBRdXZmZTZSWFhuZHpldHo3MDFYWHZ1eWlZbUovTm9udnB0anA2YnZsMS9VMDVVUHZ1bUdtZjJmdUl4UGZtUDd0T3VWUytibkEyKzhma1pybjkzWG05NHoxZjBEWXMzU21iVituVGsvbkc4OWU2aHFkV3hjMVJ6YlphdGxlQ3daR0ptODFyRUhBS1hSMHdCQVJiVVZraHRYRkNmbzNyODFXVG5IMzZTTmppYzcrNUlIZHliLys4bmtxM3VMWndIT2Z0TWhsRzVlVjBmKzFVKy9JWXQ2dWk2OE5qNlIvTnVQUFpLRE0rZ3cvT1VQdmpvTDVrMC9UUEkzUC8xWUJzN1ByTnZ0SXc4K25VZTNINW4yV21kSFcvNzEvL1hHYkZxOWVFYjN1SlFqSndjdUNzUCsranR1VFZkbmU5bjNiRVdEdzZNNVB6Unk0VEUyTmw3cmt1YmMwU2w1ZkdkYnNyRHI4dThGQUM0bTJBT2dhcllzVGY3eXpjbDdiMGpXMTZCcFpYZ3NlZUZFOHZudHlSOCttWHh6Ly9SdkltRXVyRm0ySVAvNHgxODc3YldCd1pIOHl6LzRWZ2F2Y21iZXFxVTkrYm4zM0RIdHRST256K2UvZitFSFYvM2N6eit5S3gvL3l2UFRYaXNVa24veVYrL05iWnRuTjhIMi8zenRoWXhQYVZ2Y3NuWkozbm5QdGJPNlp5djZ5WC8vdWZ6SXYvak1oY2ZEVDFhdW03VlJISnZ5Wi9McUJiV3JBd0FhbGEyNEFGVGROWXVLaitQbmtzY1BKM3RPWFgxTnBaMGZUWjQ1Vm53czdDcHUxZDIyUEZudVBLYzU5NmYvNnYyWC9XZWZlMlJYZm5kS2FQWFQ3N2dsZitYTmw5OHkydDFaL0ZMbXQvN3Uyek0rWlJqRVJ4NThPcC81MXVSZ2h4OS95NDM1YTIrLythcTFmZWU1dy9sM0gzL2t3dlZ0bTFmbTMvM01teTU2My96dTBrWXkzM3ZUdXZ5VnQ5eVFQLzdhNVBiVlBVZlA1TmMvK1dqKzZVKysvb3ByZitnMVcvTEY3KzNKYy90Nkw3ejJ3S083Yzk4ZEczUDM5V3N1dWViUkZ3N253NTk1N0tMWGYrR0g3OHliYjk5UVV1MnYxSGQyTUYvODN1NXByLzN0OTk2UnRyYnlmMTc4KzcvODdxeFlQTHNKUEgveCtMNzg1ODk4ZjFiM1NJcGJpbi9yNzc2OTdQVy85OFduOHVmZjN6dnJPbHJGMGY3SjV5c0Zld0JRTXNFZUFITm1WVTl4Z3U2cHdlU0pJOG1PM3Rwc2tlMGZMbjcrRTBlS0lkKzZoY1dPd25XTGtzVlhQL2VmV2JwU0tMYno4UFRVOTg3clZzMG9ST3Z1bXY0bFRmc3JEbGZzN0dpYjBYMWV1WlcwcmExUWNvaDNPVC96enR2eStJdkg4dUtVOC9hKytvTUR1Zk82blhuZjY3WmVkbDJoVU1qZi85Rzc4Z3YvOWN1Wk9zajI4WjNITGhuczdUelVsMy96UjkrNTZCekFEOTEzWTk3L2hwbWRnWGNsZi96MUZ6SXlPcmxsOURVM3JNMDkxNis5NkgxalkrUDUxRGQyNUIxM2Jjcnl4VmRPMExzNzIyZjk2OXhab2FrNWJZWENWZXU5a3E0TzI1RkxNVFhZVysxOFBRQW9tV0FQZ0RtM2RGNXkzK2JrdGRja3o1MUluanVlbkJ1NStycHE2Qjh1RHZ2WWNiSjR2YUN6R1BDOUhQUXRFZlROcWVmM243end2TE9qTFRkdFhGSERhaXFyczZNOS8rUkQ5K2JuUC96bkY0S3h0OSsxS1c5OTFjYXJydDEyemJLODc5N3I4bWZmMlpXYk55M1BMN3p2enR5MDZkSy9Oa3NYenN2YVpRdXkrOGpwQzYrOTY1N04rZGwzMzNISjk1ZWk3K3hnL3ZUYk95OWN0N1VWTHRvcS9MSUhIOXVULy9IQUQvTDdYM282OTkyeE1SOTgwL1haZHMyeVdkZEE4emcxbUl4TU9WWndsWTQ5QUNpWllBK0FtdW5wVE81Wmw5eTFOdGw3T25uMldISFFSUzBOakNRdm5pdytYcTd4UXRDM3NCaEtVaDJuK2dkejhNUmsrODZORzVZMzNUQ0dUYXNYNTJmZWVWcysrdEJ6K2NYMzM1MjMzcmxweG12LzVydHV6KzJiVitXK1YyMU1vWEQ1Y2M4ckZzL1BmL3I1dCthZi8rOXY1Z2U3anVkMU42L0xQL3pncXl0UmZqNzJsZWN5TkRKMjRmcDk5MTZYeld1WFhQUytrZEd4ZlBTaDU1SWtvMlBqK2ZMamUvT05adzdrby8vNHZWbThRRnBPMGRRelQzczZEYzRBZ0hJSTlnQ291YlpDY2RER2xxWEo2YUZpd1BkQ2IzSDRSYTJkRzBsMm5pdytrbVIreDJRMzMvcEZncjVLZW1MbjhXblh0MjF1bm02OXFUNzRwdXZ6dGpzM1pVV0oyejBYenUrYWNSQzRZRjVuZnUxdnZqa2YrOHJ6K2F0dnVURnRiWmNQQW1mcVVHOS8vdXc3dXk1Y0wrcnB5dCs0LzdaTHZ2ZHpqK3pLc1ZQbnByMzJVMis3UmFqSE5NZW1iTU5kdDdCMmRRQkFJeFBzQVZCWGxuUW5yOStZdkhaRHNXdnUyV1BGb1J2MTR2eG9zck92K0VpU2VhOEkrcFlKK3NyMitNNmowNjd2MkxLcVJwV1U3MFAvN3MvUzF6OVU2ekttZWJsemJpYisyOTk3ZTdhdXYvUjIyZi94aFI5a2RHeHkzK1RmdVAvV0xPcTV1TVZxY0hnMEgzdDQrbWV1WDdFd0gzelQ3TS8zbzdrY25oTHNyVjljdXpvQW9KRUo5Z0NvUysyRjVNWVZ4Y2Vwd2VUNUU4V2dyMVpuOFYzTzRHaXlxNi80U0pMT3RtSVgzN0w1ay8rN2JGNnlxRHVaZmM5VWMvdmU5c2xncjdPakxiZGV1N0tHMVpSbmJId2k0NitjV3RGUUx2MWY2ZmUySDhrM25qbDQ0WHJMMmlWNTM3MlhIdmp4cVc5c3Z5amMvRHZ2ZTFVNkRaVmdpdk1qeFQvYlg3WlJzQWNBWlJIc0FWRDNsczVMWHJjaHVYZERjdkJNY1pydTdsUEpsTUdjZFdOa3ZOaGgrTW91dzdiQ1MwSGZ2R1RwUzJIZjBwY2VGZGdsMmZDMkh6ZzViZXZtM2R2V3BHZGUrVk5TSnhvNVc2c3pnOE9qK2ZCbnZqL3R0Yi8vL3JzdnViMzNWUDlnUHZIVkY2YTk5cG9iMXVaMU42K3ZhbzAwbmdOVHpsTmRPcy81ZWdCUUxzRWVBQTJqa0dURDR1TGp6ZVBKN3I1ays4bGkyRmZ2eGllU2srZUxqL1JOdmw1SXNyaDdNdXliR3Z4MXROV3Eycm4zeldjT1RidCs4MjBiYWxSSlphMVlQRDlkZGZ3djh2REpnYXUrNS9jZWVHcmErOTU1ejdXNWJmT2x1eW4vOEMrZXkvbWgwUXZYblIxdCtZVWZ2blAyaGM2aDRkR3hmT2U1UTFkLzQyVzg4bXhCTHUzUWxEKzNOK2pXQTRDeUNmWUFhRWdkYmNuMUs0cVA4NlBKbnI1aUY5L0JNMGtqTld0TnBEZ3c1UFJRc3ZjVi82eXJ2VGdwOHVYSC9KZWZkMHg1M2xrODU2L1JmZldwL1JlZXR4V1MxOSs4cm9iVlZNNC8rZEJyODZyclZ0ZTZqTXQ2MTY5ODhvcGJoNy81ek1GODl0c3ZYcmllMzkyUm43anY1cHdaR01yNHhFVEd4b3VQMGJIeG5EaDlMcDk3Wk9lMDlSKzY3NlpzV0xXb2F2Vlh3Nm4rb2Z5ei8vWE5XcGZSOUE1TjZkaXpEUmNBeXRjRTN3b0EwT3JtZHlRM3J5bytoc2VTUGFlS0lkK0IwOGxZSTZWOHJ6QThWbnhNUFlmcVVncVpIdlROZnluOG14WUdkaFk3QSt2UjA3dVA1K0NKeVZQMFg3VjFkY1ducHhac2R5N0x4Ny95L0xUcjgwT2orWm5mK09LTTFsNnpjbUYrNHI2Ylp2VGUvKy9CcHpLdmMzWmZsaDQ0Y2ZicWI2SXVuQjVNemc0WG43Y1Zpb09IQUlEeUNQWUFhQ3BkN2NrTks0cVAwZkZrNytsazc2bGkyRmVQWi9KVndrU0tRMFd1Tmxoa1hrZngxNmV6TGVucVNMcmFpdGRkN1VsM1IrMkdlL3o1NDlON0ZhdXhEYmNnMlN2TDNkdlc1UG45Sjh0YSs0dnZ2M3ZHQXpQKzR2RjlaWDBHamVuRktjY1JYTHMwYWEvZjNlb0FVUGNFZXdBMHJZNjJaT3V5NG1OOElqblNuK3cvbmV3Lzg5SlpkeTFtY0xUNHFDY0RneU41NklucG9jN0h2L0o4L3VRYjI2KzQ3amYvenR1eTVFcGRmWVZYWGdyMnl2RzZtOWZsang1K3J1UjE5OTk5YmU3YXRxWUtGVlhmZ25tZCtkQU1PdzB2NVp2UEhDdzdERzBWdTZiODh0eTZxbloxQUVBekVPd0IwQkplM3U2MWZsRnliNHJuOHUwN1hkeXVlK0JNTWpSVzZ3cGIweGNmM1ozQjRlbS8rRE1aUGpBMmR1WDJ5d2xqY1N2aXBvM0w4NWJiTjJSZVYzdVdMT2pPa3A3dUxPcnB5dUtlcml6cTZjckNlWjM1K3RNSDg5R0hKc08vUmZNNzgzUHZ1YU9HVmMvT2JJTzlJeWNIQkh0WGNIb3c2WHZwZUlGRlhiYmhBc0JzQ2ZZQWFFbnpPNUliVnhRZkUwbU9EeFE3K2ZhZkxqNFhDMVhmK1BqRXRNRU1sWFJ4cmxjZi8wWi81U05menhPN2p0WGtzLy9mbjdzdk4yMWFVZEthUXFHUWYvWlRyNy9zUHovVlAzalJ2OE8vOTZOM1plbkNlU1Y5enUvLzhydXpZbkZwYTE3cEx4N2ZsLy84bWUrWHZHNzV3bmw1OTZzM1g3aWUyZ242cDk5K01aLy83cE42aE9JQUFCNGlTVVJCVks0TDEyKzViVU4rNnUyM1hQRit0MjFlbWJIeHllRDVwbzNMUzY2cG1UMDE1VC8vMitwM3Jnd0FOQXpCSGdBdHI1Qms5WUxpNDU1MXljaDRjclEvT2R4ZjNMNTdmS0I1eitlcnBZZWYzSmZESndlbXZiWjIrWUowdEYyOGJiYXZmeWdEZ3hjZklqZzRQSHJKN3J5UlYvd0xHeHVmeVBtaHF4eENtR1I0WkhyMzRQZ1YxaFVLaGN6cm12NmwxT3R2WHArejU0WXZYQy9wbWI1ZGVIUjgvS0xhNXNxbG9zMDMzM1pOeHFaTW1GbFE0b2psMy83Y2sray9QL25yODRaYjF1ZHRkMTViY20zZG5lMlozOTFaOHJxcE9qdktPNmh0NCtyRitlVWZlODBsLzlteFUrZXk2L0RwQzlkM2JyMTZFdldPdTYvTk8rNHUvZGVnRlp3ZFNwNDdYbnplVmtodVhGbmJlZ0NnR1FqMkFPQVZPdHVTRFl1TGo2UjRQdCtKYzVOaDM5SCs0bFpleWpjK1BwNC9ldmo1aTE3LzF6LzlobXhadC9TaTEzL2prNC9taTkvYmM5SHJQL2ViWDdvb0hMeVVqejcwM0xUdG9qUDE5SjRUK1pGLzhabEwvclBPanJaODRWYy9PTzIxZi9qQlY1ZjhHYlgwVDMveTh0MTRWL1BJODRlbW5ZKzRxS2Nydi9qK3V5dFJWdDBZZmNXVzc2NFpEZ05wUlAvcmllSVU3bXFhbUVqeEp5a1R5Y0t1NU1IcU5PeGVVb21aTlFBMERIL0ZBY0JWdEJVbU8vcHVmMmtld0ptaFlqZmZ5NDlUZzdXdHNkRTgvT1QrN0R0MnB0Wmx6TGxsQzd1emVtbFAxZTQvTVRHUjQ2ZXJQeG5tN0xtaC9LYy9lV3phYTcvd3ZqdXpmUEg4cW4vMlhCb2RtOTduMk4zWnBNRmVZWTdPR1gycEdiZFFTTTRNRng5enBXZDJEYUVBVUxjRWV3QlFoc1hkeGNjTkx4MVpOaktlOUowdlR0dnRPMTg4SFA3aytlVGMxWGQvdHB6aGtiRjg1TUduYTExR1RmeVRENzJ1YXZkK2JNZVIvTzRYZm5ESllPL2FOWXV6c29LaDIzLzU3T1BwUFRPWlpyLys1dlZOdWYxMGNHUjZhKzc4cnViODBubGk0cUpCMHRYOXZEbjhMQUJvZHMzNTFRa0F6TEhPdHNtdXZxbUd4NmFIZlMvL2J5c0hmbi95elIwem1udzdFK3RYTEV6N0pjN2tPMzc2ZklhbW5KZTNmTkc4OUhSZi9jdWU4OE9qMHdLcnJvNjJ5M2JZZGRiSnRzemRSMDduZDcvd1pMNjMvZWhGLzJ6Smd1Nzg5ZnR2eVh0ZnV6VnRsL2gxS3NlRDM5dWRoNS9jZitGNjZjTHUvTU1QM2xPUmU5ZWJ3ZUZYQkhzeitHK29FUldTdkhGelVxSGZscGZWZTY3WTRad2theGNtcjE1ZjNjK2JxcjJNLy93L1VwczVOd0JRa3ViODZnUUE2a1JYZS9FYjJMVUxwNy8rY29kZjMyQnlha3JvZDNZT3Q2YlZ3ckcrZ1h6MG9XY3JkcjlmKzltM1hQTDFYL3p0aC9MczN0NEwxMy9uZlhmbXZsZHR2T3I5dnZuTXdmekxQL2pXaGV1Yk5xM0liL3pjZmJNdnRBcDZ6NXpQN3ovNGRMNzAvVDBYVFFIdTdHakxCOTV3Zlg3eXJUZGx3Znl1aW4zbXJzT244bDgrKy9pMDEzNzVnNjh1ZVFwdVBkaCs0R1IrODlOWG5xSjdxTGQvMnZYSHZ2SjhQdmZJcnN1OCs5SUtoZVMvL3QyM3AxQ1l5NTY0MHQyNklrbHBRNU5MTmphZWZQenBaR0NrR1BETjYwaVdOOWZ1YlFDWWM0STlBS2lCeTNYNGpVMFVBNzcrNGVUOFNIRkl4N21SNG1QcWRhTk82ZjJ2Zi9wRUJxdDlRbitTYzYrWW9OdE1uVmJuaDBieWlhKytrRTkrZmZ1MHJzU1h2ZVgyRGZsYlAzUjcvdi8yN2p4R3p2dThEL2l6cy9kSjdrVnllZXVrS0pxU0xOdVNZMW15ck5pMTZ5Tk9YRGt1Q2pkSjRkYUdrd0pOMGFKTml3QkcwaXNJRUtNQjZnSnBVRGh4N0xRTmF0ZXc2Z1NPTGFkdWZLcUtSY20yYnBJU0tZcmtrbnVSM0h0M3BuOE15WjNaSlpjNzVPNis4NXY5ZklBQjMvZmRkMlllWHVEc2w4L3Y5MnpyNmJqQ3M2L2Y2SVdwK1BTZmZLL3NQVDl3LzgzeDF2M3IySGExaWlabjV1S2xFeU1WUGVmVThIaWNpbXNQYXltVnk5VlZmYWkzWHVwekVXOGNpUGpPeFprclQ1Mk0rTm1iczYwSkFGSlhPNTl5QWFBRzFOZEY5TFVWSDlkeWJyb1k5RTFmZXN4ZmZKU2VsL3lZOVNUZmswTVg0Z2ZQdjE1MjdmYWQzZkhpYTVXRkt5c3hNYjE0YjdUcVdEWjdJL0w1UW56dGljUHgrVzgrRzZNWHBwZDhmZC9PN3ZqVUIrNkpBM3Y3VnYyOXg2ZG00MTkvN2p0eHFtUUM4YzYranZqaysrKytmRDQ5TXhlblJ5ZmkxUEI0bkI2ZGlKUERGK0wweUVTY0dobVB2L2ZPL2ZIQWdSMnJYbGNLR2xacENYU3R1SzBuNHZ2SGkvK0pjWGdrNGsxVEVadlRhL2dFZ0tvaDJBT0FSRjBhNExGU2MvbmlJMThvZmxNOW4xLyt4L3lsODR2WG5qaHhZL1VPOUhiRUo5NTNWL3pCMTU2SmlJaUg3OW9WMjNzNzFpVFlPemRSdnFhNXJUbnRrWmp6OC9uNFIvL3hMK1A0bWZOTHZ0YS9xVFUrL3Q2RDhjZzl1OWVrTTJ6NDNHVDg1aDkvZDBsMzIvYmVqdmpNbDU2TVV5UEZFTzlLWWVNbHRUcDBZaVVhNm5OWmwxQlZHdXNqOW00dWhub1JFUzhNUmR5L01UTmZBRmdWRy9kVEZnQnNNQTI1NHVONjNXaXdGeEh4NklQNzR0bFhoK0twdzRQeHF4KzhKNzd5dlpkdi9FVVhPVHMyc1dUb3dkVUdZS1JpUGw5WUV1cTFOTlhIMzMzNGpuajA3YmRIOHhvR1p6OTZlZkNLUzFhZmVPSFVpbCtqdDJ2NWxxei8rdlVmUjB2ampmMGNYanU3TlBSY3pzRzlmZkcxZi9QaFplLzUrZC82U3N5V3JIdi80bSs4UHphM0w1K21IejAxRnYvNHM0OWZQaGZzTFhWVDkwS3c5K3FvWUE4QWJvUmdEd0JZVi8vMHcyK09wNDhNUm5mbjJxeS9PN0ZvNEVGYmMwTjBYU09NU2RHblAvYTJlUFB0MjliOGZmYnY3cm11NTlYVlJmUjF0Y2IyM283WTJ0Mis3TDJQUDNYc3V0N2pSdVJ5dVdoYUpuTzdNRGxURnVybDZpTDZ1bG9pbDZzc3FHdHFUSDhaK0dyYjJWV2N4RnVJaU5HcDRyWUNsWFFmQXdBTEJIc0F3THJxYkd1S3Q3OWg1NXE5L3F1bno1V2REL1FzSHlxdGhpOCsvbXk4V09FZ2hrcmtGNCs5allndlBQNXNQUGFEdzZ2K1htM05qZkV2UDNyZjVmTWRmWjJ4cWIwNXhzYVhMclZ0cU0vRjF1NjIyTjdURVR2Nk9tS2dwejIyOTNiRTl0N2ljV05EdXFIVzBMbkpzdlB1enBXRmVuUHo1Wk50bWhMK05WZ3JUZlVSV3p1S2szRWpJbzZPUk55OTloazFBTlFrd1I0QVVGT2VPWHFtN0h4WGY5ZWF2K2R6eDRmamg4K2ZYUFAzS2ZYVFY0Zlc1SFU3VzVmdVIvak91M2ZGMmJISnk2SGQ5dDVpZ05lL3FiWGlEclpVSEQ0NVZuWStzTUlwdzdOTGdyM2EvUFc1VWJzM0xRUjdSd1I3QUhEZEJIc0FRRTE1NWtoNXNIZGdiMjlHbGRTT1gvdTVONjdwNjMvdW43MzNtdnZ3WGN2alR4MkwzLy9LajFhcG9vam5qcFVIcDdmdjZGN1I4NlpuNTh2T0xjVzlzdTJkQzhkbkppSm01b3VkZkFCQVpRUjdBRUROT0hwcUxFWVdUV2M5c0tjdm8ycFlxZWJHK21pOXdjbkZqYXZjR2ZmMG9vQjQzNjZWQm52bGcxczI4a1RnNWZTM1JkVFhGYWR1UnhTNzkzWnZ5clltQUVpUlR4b0FRTTE0L0tsWHk4NWJtaHJpbG9ITmEvNisvK1RuNzQzSlJaTjRWOVBjZkQ0KytmdmZLTHYyTDM3eExiRnY1L1VOdGxoT2ZhNXUxVjh6TmErZUhvdWpwOHFYNHE0MElKNmNMdjl6MENMWXU2SzZ1b2h0blJFbkxtNkplZks4WUE4QXJvZFBHZ0JBVFNnVUN2RlhUeDh2dS9hVzI3ZEdiaDJDcXY3TmJXdjYrak9MbG5kR1JHelozQmE3dDZ6OS9vRTNhdWpjWkx4NitsemNlOXZXckV0WnNXOHVDb2h2MjlGOXpjbStsNHhQelphZDY5aTd1bTBkQzhIZXFRdkwzd3NBWEpsUEdnQkFUWGp5eFZNeE9EcFJkdTBkZCszS3FKcU5hWEo2Tmw0Nk1STFBIeCtKNTQ0TnhmT3ZEY2Zac2NtNGFkdW0rQysvL3JleUxtOUZ4cWRtNDdFZkhDbTc5dERCbFU5eFhoenN0YlZjL2VQMmg5NTJhMHpOTElTMmU3WldmMUM3bXJhVlpLV0Q0eEg1UW9TR1VRQ29qR0FQQUtnYS8vbC9QeDF0elVzL25yejgrdWcxbi91bmYvVjgyWGxMVTBQY2Y4ZkFxdFZHdWRtNStUaHljaXhlUERFU0w3dzJITThmSDQ1amcrZWlVRmg2YjFkYjAvb1hlSjMrMTNkZktndm5jblhGcWNBcmRXNWlwdXk4dmVYcWV3Zis4cnZmVUhtQk5XUnJ5YURoUWtRTVQwYjByVzN6S3dEVUhNRWVBRkExRGgwZXZLN25QWFBrVFB6a2xiTmwxeDYrYTZmOXpWYkoxTXhjSEQwMUZpKy9QaEl2blJpTkYxOGJqbGRPbjR2NS9CVlN2Q3RJNWZmaDVOQ0YrQi9mZnFIczJzTjM3MTd4TXR5SWlMSHg4dUV0SFMzcGhKcnJyU0VYMGROYURQUWlpbDE3Z2owQXFFd2FuN0lBQUs0aW44L0hIL3o1MDB1dWYrU2hmUmxVVTF0KzlOTHArT3hqaCtMNG1TdDM0bDFMUTMwdWJoN1lGRys1ZmR2cUY3ZktDb1ZDL042WG5veXBSVU5RZnZHaDJ5dDZuZUh6VTJYbktYVXJabUZyKzBLd2QyWThJdm96TFFjQWtpUFlBd0NxUmxORExuSzUzRFh2S3gySThkVWZISTRYWHhzcCsvcjlkd3drTVZpaTJnMzB0TWV4d1hNcnZuOW5YMGZzMzkwYiszYjJ4TDZkM1hITDlzM1IyRkMvaGhXdW5zOS84NmZ4OUpFelpkZmVmZStldUdWN2QwV3Y4OXJaOGlrUXZWMHROMXpiK09UTXRXOUtWSDk3eEhNWG0yM1BUQ3gvTHdDd2xHQVBBS2dhLytuWGZqWnVHdGk4NHZzSFJ5ZmljMS8veVpMckgzdGsvMnFXbGJtSjZka2wxK3BpN2FjTURQUjJ4SzcrempoKzV2eVNyM1cwTnNiK1hiMnhmM2RQN04vZEcvdDM5eTY3bjF3MSs5YWhZL0dGeDU4cnU5YloxaFNmZU45ZEZiM084OGVHWXVqY1pObTFiUlVzNDcyYW82ZkdsbHhycUw5MkFKNkMvcEpmbnVGSkF6UUFvRktDUFFBZ1NiTno4L0ZiWC9oZVRFeVhMNTE4ejV2MnhoMjdlek9xYW0wOCsrclFrbXZOamV2VENYZmZ2bTF4L016NTJOcmRGZ2YzOXNmQm0vcml3SjdlMkwybEsrcnFycDdBREk1T3hHZS8rdFFWdjdaNHdNUm52dnczMGRSd1kwSFY2Wkh4c3ZORGh3ZmowNS8vYnRtMVgzNzNnYmg1VVhEOGYzOThQSDczejU1WThucWYrc0Rkc2JsajVkMTJVek56OGRuSERwVmQ2Mmh0akwzYk5xMzROYTVrZG00Ky91Z2JQMTF5dmFPMU5wYjQ5clJFMUVWeGVFYUVBUm9BVUNuQkhnQ1FwTTkrOWRDU0pianRMWTN4RC8vMndZd3FxdHpYbnp3YU0zUDU2R3ByaXE2MnB1aHNiWXJteHZwb2JtcUlwb1pjek9jTDhjTHg0U1dCVWNUcUxQRmNpWTg4dEM4Ky9NQnRzYVhDenJQeHlabjQzck92citqZUoxODhkVDJsTGV2TTJHU2NHU3Z2bnZ2UXo5eGFkdjcxSjErSnozejV5Y2d2R2dMeXdiZmVFdSsrZDI5RVJEeHpaREQrNVBIbllxQ25QUVo2Mm1OcmQzdTB0elJFVzNOanREWTF4SHkrRUlkUGpzYVh2dk5pSEJzczcyeDg0TTRkVncwL1Q1dzlIejgrZWpicTZpTHE2dXFpN21LNmRlbisyZm41T0RVOEVkOTYrbGljR2g1Zjh2dzlOYkxVdks2dTJMVTNlUEduT0RRaDJBT0FTZ2oyQUlEay9ObTNYNGl2UFhGa3lmVlBmZUNlaXJxc3N2YkQ1MC9HWC8va1JNWFAyOWJkRm4yYjFpZjk2TzFxWFpmM1dVOXo4L240dzc5NEpyNzhuWmVXZk8wTmUvdmlWejk0eitYejNWdTY0dERod1RoMHVMTDNxTS9WeFVlV0did3hmSDRxZnU5TFQxYjJvaGZ0NnUrTWJUMDN2c1MzV3ZTM2xRUjdrOHZmQ3dDVUUrd0JBSm01LzQ1dHNhbTkrZkw1U2tLa3gzNXdPUDd3TDU1WmN2MlJlM2JGZTk2OGQxWHJXMnZGQVIrVkIzdC81KzJWVFdxbDNHLyswWGZpYjE0NnZlVDZ2cDNkOFc5LzVlMWwrOWR0N21pSnZrMnRjWGFzc3NUcDQrODlHSHUyWG4wWjdpMFY3Q1c1MkMrOTY4QjFQN2NhbFhib0RSbWdBUUFWRWV3QkFKbTVjMDlmM0xtbmI4WDN6ODdOeDFlLy8vS1M2enY2T3VMWGYrRk5xMW5hdWhpNGpxNnJkOSs3Sno3MHRsdXZmV1BHZG0vcGlqLzlqZmRuWFVhWnpSM0ZFUG1qNzlnWHp4dzlFN056K2N0ZnUyTlhUL3pPeHgrNjRnQ1E3YjBkS3c3MldwcnE0eFB2dXpzKytOWmJscjJ2cmFVeHR2VzBYM0daN1hKKzZWMTN4c04zNzZyb09kV3V0eVRZRzlheEJ3QVZFZXdCQU1sb2JLaVB6M3p5NGZqTlAvN3U1WUVTbXp1YTQ5Lzl5dHVqdFRtOWlhd0RQZTNSMHRRUXMzUHpNYjlvbjdkU25hMk5zWDkzYjd6dnZwdmpnUU03MXJIQzYxZGZuNHYremRXNVdkb2JiOTBhLytxajk4ZHZmL0g3RVJIeGpydDJ4ajkvOUMzUjBuVGxqOFlmdU8vbTJMT2xLODVQek1TRnFabVltcG1QdWZsOHpNN05SNzRRMGRyY0VIMWRyWEh3cHI1NDVPN2QwVlhTaGJxY1c3ZHZqc0dSOFNoRVJPRXF2LzJORGJubzYycU51Mjd1ajU5NzZ5MXgrODZlNi9rcFY3V2Vra2JkNmZtSUN6TVJIYlV4R3dRQTFweGdEd0JJU21kYmMvenV4eCtLZi8vZmZ4aUhEZy9HZi9nSEQ4YU92czZzeTdvdWQ5MjhKUjc3N1YrNGZKN1BGMkkrbjQ5OHZuQXg3Q2xFVTBOOTFOZmYyTVJZbG5ydzRNNzQrKys2TTVvYjZ1T2pEOSt4N0wzdnZHZDN2UE9lM2F0ZXc2Yy85cllsMS9MNWZFVFVSYUZRaUxxNnVzamxyajU1dUZiazZvcmgzcVZ1dmVGSndSNEFySlJnRHdCSVRuTlRRM3o2WTIrTDQyZk9MYnVQV2FVZU9MQWp2dkU3SDFtMTE2dFVMbGNYdVZ4OVp1Ky8wVlRqWG5XNTNLVVF0L1lEdlZLOWk0SzkzYXYzMXhvQWFwci8vZ1VBa3BUTDFhMXFxQWRrcDhjK2V3QndYUVI3QUFCQXBucEw5dGtUN0FIQXlnbjJBQUNBVEpVTzBCaWR1dm93RVFDZ25HQVBBQURJVkZ0alJQUEY3U1h6aFlqUjZXenJBWUJVQ1BZQUFJRE05ZHBuRHdBcUp0Z0RBQUF5VjdyUDNvaGdEd0JXUkxBSEFBQmtydHNBRFFDb21HQVBBQURJWEkrT1BRQ29tR0FQQUFESVhIZkx3dkc1NllqNWZIYTFBRUFxQkhzQUFFRG1HdXNqT3B1S3g0V0lHRE1aRndDdVNiQUhBQUJVQmN0eEFhQXlnajBBQUtBcWxBWjd3MVBaMVFFQXFSRHNBUUFBVldHempqMEFxRWhEMWdVQUFBQkVsQS9RcUtaZzc1RnZuczY2QkFDNEloMTdBQUJBVlZnOEdUZGZ5SzRXQUVpQllBOEFXSkdCcG5OWmx3Q3NnV3I2dTEyZmkraHFMaDRYSW1MVVBuc0FzQ3hMY1FHQUZabU81aGlLbnVpTjRheExBVmJKMmVpTm1icVdhOSs0anJwYml0MTZFUkVqVStVRE5kYlR0OTYxTlpzM0JvQUs2TmdEQUZha3Q3VXVocUkzNnpLQVZYUTIrcUt2cmJxK0pTaWJqRnRGKyt3QlFEV3Fybi9GQVlDcWRXdC9VN3pXZUh2V1pRQ3I2RVRqYlhGTFgzVXQ0akVaRndCV1RyQUhBS3pJcmswUmpaMWI0aWR4VjlhbEFLdmc2Ymc3V3JyNlkyZFgxcFdVcTliSnVBQlFqUVI3QU1DS1BYaFRZd3kyN1lzZng0R3NTd0Z1d0ROeE1JYmJib3NIOWpabVhjb1NpeWZqenVlenF3VUFxbDFkb1ZBd1JCNEFxTWhmSDVtTzJYT25ZL3Y4MGVpTHM5RVhRMW1YQkZ6RDJlaU5zOUVYSitwdmlaWk4vZkhBVGMxWmwzUlYvKzNIRWVkbmlzZVAzcG5kQUEwQXFIYlZ0YUVHQUpDRUIyOXVqdU5qdStQSTBFRDhkRHdmVFhVemNYSzZNK3V5Z0t2WTNud2hwZ3VOMGRlZWkzMTlqVlczL0hheDd0YUZZQy9MeWJnQVVPMEVld0RBZGRtMUtXTFhwa3ZMK0txMzh3ZUlpT2pJdW9DS2RMZEdIQnNySG85TVJrUjNwdVVBUU5XeXh4NEFBRkJWeWdab1RHVlhCd0JVTzhFZUFBQlFWVXFYM3BxTUN3QlhKOWdEQUFDcVNtbkgzdGhVUk42NFB3QzRJc0VlQUFCUVZlcHpFWjFOeGVOQ1JJeE5aMW9PQUZRdHdSNEFBRkIxdWt1VzR3NWJqZ3NBVnlUWUF3QUFxazdwUG52REU5blZBUURWVExBSEFBQlVuUjRkZXdCd1RZSTlBQUNnNmdqMkFPRGFCSHNBQUVEVjJkUzhjSHgrSm1KMlBydGFBS0JhQ2ZZQUFJQ3FVNStMMk55eWNENHlsVjB0QUZDdEJIc0FBRUJWc2h3WEFKWW4yQU1BQUtwU3QyQVBBSllsMkFNQUFLcVNqajBBV0o1Z0R3QUFxRXE5SmNIZTBFUjJkUUJBdFJMc0FRQUFWYW1yT2FMaDRuY3MwL01SNDdQWjFnTUExVWF3QndBQVZLMnk1Ymk2OWdDZ2pHQVBBQUNvV3IxdEM4ZEQ5dGtEZ0RLQ1BRQUFvR3FWN2JNbjJBT0FNb0k5QUFDZ2FwVjE3Rm1LQ3dCbEJIc0FBRURWNm1sWk9CNmRpcGpQWjFjTEFGUWJ3UjRBQUZDMUd1dUwwM0V2R1puS3JoWUFxRGFDUFFBQW9LcFpqZ3NBVnliWUF3QUFxbHBmeVFDTnM0STlBTGhNc0FjQUFGUzF2cEtPdlRPQ1BRQzRUTEFIQUFCVXRjVkxjUXVGN0dvQmdHb2kyQU1BQUtwYVcyUHhFUkV4WDRnWW04NjJIZ0NvRm9JOUFBQ2c2bG1PQ3dCTENmWUFBSUNxVnhyc0dhQUJBRVdDUFFBQW9PcjFMZHBuRHdBUTdBRUFBQWtvVzRvN25sMGRBRkJOQkhzQUFFRFY2MmlLYUdrb0hzL21JMGFuc3EwSEFLcUJZQThBQUVqQ2x2YUZZMTE3QUNEWUF3QUFFdEZmRXV3TjJtY1BBQVI3QUFCQUdyYlladzhBeWdqMkFBQ0FKR3p0V0RnK014NlJMMlJYQ3dCVUE4RWVBQUNRaEtiNjRoQ05pSWhDUkF4UFpsb09BR1JPc0FjQUFDU2pkSURHYWN0eEFkamdHckl1QUFBQVlLVzJ0RWNjR1NrZUQxNklPTkMvTnUvejZLSHphL1BDQUt5NS8zbFBaOVlsckJzZGV3QUFRREpLOTlrN2RTRzdPZ0NnR2dqMkFBQ0FaUFMzUmRSZFBENC9FekUxbDJrNUFKQXBTM0VCQUlCazVPb2krdHNqQmkvdXIzZnFRc1Rleld2N25odHBTUmRBcWpicUZnbzY5Z0FBZ0tTVUxzYzliVGt1QUJ1WVlBOEFBRWpLdHBMSnVQYlpBMkFqRSt3QkFBQkpHU2haR1RzNEhqR1h6NjRXQU1pU1lBOEFBRWhLUzBQRXB1YmljU0VXOXRzRGdJMUdzQWNBQUNSbmUwblgzc21OdVY4NkFBajJBQUNBOUpRdXgzM2RQbnNBYkZDQ1BRQUFJRGtESlpOeEJ5OUU1QXZaMVFJQVdSSHNBUUFBeVdsdml1aTZ1TS9lZk1GMFhBQTJKc0VlQUFDUXBCMGx5M0dQbjh1dURnRElpbUFQQUFCSTBvNnVoZVBYeHJLckF3Q3lJdGdEQUFDU1ZOcXhOelFaTVRtYlhTMEFrQVhCSGdBQWtLVG1ob2ordG9WenkzRUIyR2dFZXdBQVFMSjJiMW80Zm1VMHV6b0FJQXVDUFFBQUlGbDd1eGVPajQxRnpPV3pxd1VBMXB0Z0R3QUFTRlp2YTBSSFUvRTRYN0FjRjRDTlJiQUhBQUFrN2VhU3JyMVhScktyQXdEV20yQVBBQUJJMmsybHdkNW9zWE1QQURZQ3dSNEFBSkMwTFcwUnJRM0Y0OWw4eE92bnM2MEhBTmFMWUE4QUFFaGFYVjE1MTk3aDRleHFBWUQxSk5nREFBQ1NWeGJzalppT0M4REdJTmdEQUFDU3Q3MGpvcTJ4ZUR5WGp6aGlpQVlBRzRCZ0R3QUFTRjVkWGNTKzNvWHpGNGV5cXdVQTFvdGdEd0FBcUFuNytoYU9YejhmTVQ2VFhTMEFzQjRFZXdBQVFFM29hbzdZM3Jsdy9yeXVQUUJxbkdBUEFBQ29HWGVVZE8wOWR5WWlYOGl1RmdCWWE0STlBQUNnWnV6ZEhORlVYenllbUkxNGVUamJlZ0JnTFFuMkFBQ0FtdEdRaTdpemYrSDhxWlBaMVFJQWEwMndCd0FBMUpTRFd5THE2NHJIWTlNUkp5OWtXdzhBckJYQkhnQUFVRk5hR3lQdUtPbmFlM1l3dTFvQVlDMEo5Z0FBZ0pweno5YUlpMDE3Y2ZKQ3hHbGRld0RVSU1FZUFBQlFjOXFiSW00dm1aRDd4SW1JZ2dtNUFOUVl3UjRBQUZDVDd0MjJjRHcyYlVJdUFMVkhzQWNBQU5Ta3p1YUlBNlVUY2s5RnpNNW5WdzhBckRiQkhnQUFVTFB1MnhIUjJsQThucG1QK09HSmJPc0JnTlVrMkFNQUFHcFdZMzNFZlRzWHpsOFp0U1FYZ05vaDJBTUFBR3JhcnE2SVhac1d6di9maVlqUnFlenFBWURWSXRnREFBQnEzbHQzUnJRMUZvL25DeEhmZmpWaVBwOXRUUUJ3b3dSN0FBQkF6V3V1ajNqa3BvaUdpOThCblorTytNdkRFZE9HYVFDUU1NRWVBQUN3SVd4dWlYaHd6OEw1MEdURTExNk1HTE1zRjRCRUNmWUFBSUFOWTBkbnhMMERDK2NUc3hGLy9sSngzNzJKdWV6cUFvRHIwWkIxQVFBQUFPdnB6djZJK2x3eHpJc283cm4zd2xEeHNYTlR4RUJIdHZVQndFb0o5Z0FBZ0ExblgyOUVmMXZFLzNtbDJMVjN5V3RqeFFjQXBNQlNYQUFBWUVQcWFZMzQwTDZJTncxRXRHaDVBQ0JCL3ZrQ0FBQTJyUHBjeFA3KzR1T2w0WWl6NHhIbnBpUGlRdGFWQWNDMTZkZ0RBQUNJaU50NkluNW1WOFI3YnMyNkVnQllHY0VlQUFBQUFDUklzQWNBQUFBQUNSTHNBUUFBQUVDQ0JIc0FBQUFBa0NEQkhnQUFBQUFrU0xBSEFBQUFBQWtTN0FFQUFBQkFnZ1I3QUFBQUFKQWd3UjRBQUFBQUpFaXdCd0FBQUFBSkV1d0JBQUFBUUlJRWV3QUFBQUNRSU1FZUFBQUFBQ1JJc0FjQUFBQUFDUkxzQVFBQUFFQ0NCSHNBQUFBQWtDREJIZ0FBQUFBa1NMQUhBQUFBQUFrUzdBRUFBQUJBZ2dSN0FBQUFBSkFnd1I0QUFBQUFKRWl3QndBQUFBQUpFdXdCQUFBQVFJSUVld0FBQUFDUUlNRWVBQUFBQUNSSXNBY0FBQUFBQ1JMc0FRQUFBRUNDQkhzQUFBQUFrQ0RCSGdBQUFBQWtTTEFIQUFBQUFBa1M3QUVBQUFCQWdnUjdBQUFBQUpBZ3dSNEFBQUFBSkVpd0J3QUFBQUFKRXV3QkFBQUFRSUlFZXdBQUFBQ1FJTUVlQUFBQUFDUklzQWNBQUFBQUNSTHNBUUFBQUVDQ0dySXVBQUFBb0pvOWV1aDgxaVVBd0JYcDJBTUFBQUNBQkFuMkFBQUFBQ0JCZFlWQ29aQjFFUUFBQUFCQVpYVHNBUUFBQUVDQ0JIc0FBQUFBa0NEQkhnQUFBQUFrU0xBSEFBQUFBQWtTN0FFQUFBQkFnZ1I3QUFBQUFKQWd3UjRBQUFBQUpFaXdCd0FBQUFBSkV1d0JBQUFBUUlJRWV3QUFBQUNRSU1FZUFBQUFBQ1JJc0FjQUFBQUFDUkxzQVFBQUFFQ0NCSHNBQUFBQWtDREJIZ0FBQUFBa1NMQUhBQUFBQUFrUzdBRUFBQUJBZ2dSN0FBQUFBSkFnd1I0QUFBQUFKRWl3QndBQUFBQUpFdXdCQUFBQVFJSUVld0FBQUFDUUlNRWVBQUFBQUNSSXNBY0FBQUFBQ1JMc0FRQUFBRUNDQkhzQUFBQUFrQ0RCSGdBQUFBQWtTTEFIQUFBQUFBa1M3QUVBQUFCQWdnUjdBQUFBQUpBZ3dSNEFBQUFBSkVpd0J3QUFBQUFKRXV3QkFBQUFRSUlFZXdBQUFBQ1FJTUVlQUFBQUFDUklzQWNBQUFBQUNSTHNBUUFBQUVDQ0JIc0FBQUFBa0NEQkhnQUFBQUFrU0xBSEFBQUFBQWtTN0FFQUFBQkFnZ1I3QUFBQUFKQWd3UjRBQUFBQUpFaXdCd0FBQUFBSkV1d0JBQUFBUUlJRWV3QUFBQUNRSU1FZUFBQUFBQ1JJc0FjQUFBQUFDUkxzQVFBQUFFQ0NCSHNBQUFBQWtDREJIZ0FBQUFBa1NMQUhBQUFBQUFrUzdBRUFBQUJBZ2dSN0FBQUFBSkFnd1I0QUFBQUFKRWl3QndBQUFBQUpFdXdCQUFBQVFJTCtQMlp6OGJOREVRRWFBQUFBQUVsRlRrU3VRbUNDIiwKCSJUaGVtZSIgOiAiIiwKCSJUeXBlIiA6ICJtaW5kIiwKCSJWZXJzaW9uIiA6ICIiCn0K"/>
    </extobj>
    <extobj name="C9F754DE-2CAD-44b6-B708-469DEB6407EB-10">
      <extobjdata type="C9F754DE-2CAD-44b6-B708-469DEB6407EB" data="ewoJIkZpbGVJZCIgOiAiMzA3MDU2NDEyOTU0IiwKCSJHcm91cElkIiA6ICIzMDg0NDI1MTUiLAoJIkltYWdlIiA6ICJpVkJPUncwS0dnb0FBQUFOU1VoRVVnQUFCQ1FBQUFMSUNBWUFBQUNud0NIS0FBQUFBWE5TUjBJQXJzNGM2UUFBSUFCSlJFRlVlSnpzM1hkOFZIVysvL0gzbVVtWk5BS0VFZ2k5U0pNT0lqWkVGTDI2WW1GVjBMV0N1Q3ZyVnJlcHErdXUxN1dzK0xOZGRkMjE3V0l2cUt1dXNLdWlZRUVFS1lvVTZaMEVBbW1UVFBuKy9waGt5SkNaU1RLWmtobGV6OGNqZDgrYzd6bmY4MG5ncXVlZGI3R01NVVlBQUFBQUFBQnhaRXQwQVFBQUFBQUE0T2hESUFFQUFBQUFBT0tPUUFJQUFBQUFBTVFkZ1FRQUFBQUFBSWc3QWdrQUFBQUFBQkIzQkJJQUFBQUFBQ0R1Q0NRQUFBQUFBRURjRVVnQUFBQUFBSUM0STVBQUFBQUFBQUJ4UnlBQkFBQUFBQURpamtBQ0FBQUFBQURFSFlFRUFBQUFBQUNJT3dJSkFBQUFBQUFRZHdRU0FBQUFBQUFnN2dna0FBQUFBQUJBM0JGSUFBQUFBQUNBdUNPUUFBQUFBQUFBY1VjZ0FRQUFBQUFBNG81QUFnQUFBQUFBeEIyQkJBQUFBQUFBaURzQ0NRQUFBQUFBRUhjRUVnQUFBQUFBSU80SUpBQUFBQUFBUU53UlNBQUFBQUFBZ0xnamtBQUFBQUFBQUhGSElBRUFBQUFBQU9LT1FBSUFBQUFBQU1RZGdRUUFBQUFBQUlnN0Fna0FBQUFBQUJCM0JCSUFBQUFBQUNEdUNDUUFBQUFBQUVEY0VVZ0FBQUFBQUlDNEk1QUFBQUFBQUFCeFJ5QUJBQUFBQUFEaWprQUNBQUFBQUFERUhZRUVBQUFBQUFDSU93SUpBQUFBQUFBUWR3UVNBQUFBQUFBZzdnZ2tBQUFBQUFCQTNCRklBQUFBQUFDQXVDT1FBQUFBQUFBQWNVY2dBUUFBQUFBQTRvNUFBZ0FBQUFBQXhCMkJCQUFBQUFBQWlEc0NDUUFBQUFBQUVIY0VFZ0FBQUFBQUlPNElKQUFBQUFBQVFOd1JTQUFBQUFBQWdMZ2prQUFBQUFBQUFIRkhJQUVBQUFBQUFPS09RQUlBQUFBQUFNUWRnUVFBQUFBQUFJZzdBZ2tBQUFBQUFCQjNCQklBQUFBQUFDRHVDQ1FBQUFBQUFFRGNFVWdBQUFBQUFJQzRJNUFBQUFBQUFBQnhSeUFCQUFBQUFBRGlqa0FDQUFBQUFBREVIWUVFQUFBQUFBQ0lPd0lKQUFBQUFBQVFkd1FTQUFBQUFBQWc3Z2drQUFBQUFDQkN4cGlJNzEyK2ZMbkt5c3FpV0EyUVhOSVNYUUFBQUFBQUpLTTFhOVpvenB3NW1qMTd0a2FNR05Ha2Uxd3VsOTUvLzMyOSt1cXIyclJwa3laUG5xeGYvZXBYelhydXpwMDc1ZlY2MWExYnQwaktEdW4rKysvWCsrKy9IN1J0M0xoeHV1V1dXeUx1ZStuU3Bicjk5dHVEdGxtV3BTZWZmRklkT25TSXVQOXduRTZuRmk5ZXJFbVRKc1drZjBTT1FBSUFBQUFBbXNIbGN1blpaNS9WU3krOUpLL1hxei8rOFk5NjZLR0hWRlJVRlBLZTB0SlN2ZlhXVzNyenpUZFZXbHJxUHo5Ly9ueE5uanhadzRjUGI5S3p2VjZ2N3JyckxxMWR1MWJmKzk3M2RQbmxsNnR0MjdZdC9wNUtTMHUxWU1FQ3VWeXVvTzBubm5oaWkvcC84ODAzNVhRNmc3WU5IejQ4Wm1IRUJ4OThvTWNmZjF3bEpTVnl1OTA2ODh3elkvSWNSSVpBQWdBQUFBQ2FhUDM2OWJybm5udTBlZk5tLzdteXNqTGRjc3N0ZXVpaGg1U2JteHYwbnAvKzlLY2hYL1lmZlBCQlBmNzQ0MHBMYS96MTdMWFhYdE9hTldzaytWN3lGeXhZb0VzdXVVUlRwMDZWdytHSThMdVMzbjc3N1pEMU9Sd09qUjgvUHVLKzkrN2RxODgvL3p4ayt4bG5uQkZ4MzZGczJyUkpEei84c0ZhdVhPay85OUJERDJuUW9FSHEwYU5IeVB1OFhxK3FxNnVqWGs4NGFXbHBTazlQaitzeld3dkx0R1RTRXdBQUFJQ2oycUpGaS9UNjY2KzN1SjhCQXdabzFxeFprcVJ6enoyM3hmMDExdzkvK0VPZGM4NDVZYTk1NjYyMzlQREREOHZyOVFadEh6bHlwTzY2Nnk3WmJBMlg2dnYxcjMrdDVjdVhoK3g3NXN5WnV1U1NTOEkrZi92MjdicnV1dXRVVTFQVG9LMmdvRUJYWFhXVkprK2VIUFQ1NGJoY0xsMSsrZVVxS1NrSjJqNW16Qmo5NkVjL2FuSi8yZG5aQVNNZW5ucnFLVDMzM0hOQnI3WFpiSHJ3d1FlVmxaWFZySm9scVYyN2Rzckx5d3M0VjFGUm9hZWZmbHB2dnZsbTBEK25YcjE2NmVHSEgxWm1abWJRUGpkdDJ1VC9leGd2VTZaTTBRMDMzQkRYWjdZV2pKQUFBQUFBRUxIaTR1S0EzMEpIS2lNanczOGNhbWgvTElVYUhWRGZrQ0ZEbEo2ZUh2STM2TXVYTDllVFR6NnBtVE5uTm1qNzhZOS9yRm16WnNuajhRUzlkKzdjdVRyampEUFV2bjM3b08xZXIxZjMzbnR2MERCQ2trcEtTblRmZmZmcGl5KyswTzkvLy90R3Y1ZjZYbjMxMVpCaGhPUmIvMkhHakJsTjd1K0VFMDd3cnhkUlZsYW1OOTU0SStTMVhxOVhQLzd4ajV0ZWJEMHpac3pRdEduVEFzNnRXN2RPOCtiTkMzblA1czJiOWNnamorZ1h2L2hGUk05RWRMSExCZ0FBQUFBMFFaOCtmWFRqalRlR3ZlYkZGMS9VcDU5KzJ1QjhqeDQ5ZFA3NTU0ZThyNnFxU24vLys5OUR0ci8wMGt2NjVwdHZ3ajQ3THk5UDExeHpUZGhyamxSYVdxcm5uMysrV2ZjMHgvUFBQNitLaW9xWTlYK2trU05INnJ6enpndDd6YnZ2dnF1RkN4ZkdxU0tFUXlBQkFBQUFBRTEwNnFtbmF1clVxV0d2dWZ2dXU3VnIxNjRHNXkrNzdMSUdVd3pxbXo5L3Z0YXZYOS9nL09iTm0vWHNzOCtHZmFiZGJ0ZHR0OTBXZG1ITllKNSsrbWxWVmxZMjY1Nm1LaWtwQ1RzNklsYXV2ZlphZGUzYU5ldzFEenp3UU5oUklZZ1BBZ2tBQUFBQWFJYVpNMmRxMEtCQklkc3JLaXAwKysyM041Z0drcGVYcDhzdXV5eHMzMGVPa25DNzNicnJycnNhblZMeWs1LzhwTWs3ZGRSWnZueTUzbm5ubldiZDB4eC8vL3ZmUTA0eGlhWE16TXhHcDJTVWxaWHBubnZ1RVVzcUpoYUJCQUFBQUFBMFExcGFtbTYrK2VhZ08ycEl2bDBwL3VkLy9pZm9yaGxUcGt4UnAwNmRHcHpQemMzVjlPblQ5ZHZmL2piZy9MUFBQcXZ2dnZzdWJEMFhYSENCemo3NzdHWjhCNzRYOHJ2dnZqdG1MK1JMbGl6UmdnVUxZdEozVXd3ZlByelJuOG15WmN1aXNpQXJJc2VpbGdBQUFBQWkxcWRQSDAyWk1pWGczSjQ5ZTBKdTh6aHMyREQxNnRXcndmbWVQWHY2ajQ5Y3ArR2xsMTdTMXExYmcvYjMwNS8rTk9pV2lWdTJiTkhMTDc4YzlKNUJnd1kxMkZFajJJaUhlZlBtaFYxZ2M4Q0FBZnJ5eXk4RHpsbVdwZE5PTzAxVlZWVjY4Y1VYZzk1WFZGU2t2WHYzK2o4WEZCVG96RFBQVkZaV2x2Nzk3My83enp1ZHpwQjkxTW5LeWxKK2ZyNWVlT0dGb08ybm5ISkswT2tMYytiTUNUdGxvVzNidGdFTGJHN2V2RmxlcjFkZHVuUnBkRWVNdkx3ODNYLy8vV0d2NmRtenAreDJ1eVNwdXJwYU8zYnM4TGQxNzk2OVNkdGd0bXZYTG16N3pKa3p0WGp4WWgwOGVERGtOWC83Mjk4MGF0UW8vOS9Kbkp3Y2pSczNydEZuTjRjeFJrdVdMSWxxbjZtQ1FBSUFBQUJBeElZTkc2Wmh3NFlGbkpzN2QyN0lRS0t4NlE2U2RPYVpad1o4L3U5Ly94c3lrSmcwYVZMUUYrUmx5NWFGRENTNmRPblM0Qm5CekowN1Y2V2xwWTFlVjU4eHB0blRJRXBLU2tKdWk5bVlxcW9xUGYzMDB5SGJlL1hxMVNDUW1EdDNyaFl0V2hUeUhydmRybnZ1dVVlOWUvZVdKRDM1NUpQYXVIR2pKTi9va0Z0dnZUWHNXaFgzM251dmlvdUxRN2FQSGoxYWQ5MTFseVNwcHFaR045MTBVMEFna1phV3B0Lys5cmYrNTBjcUx5OVAxMTU3cmY3eWw3K0V2S1pIang0QjAwbzZkZXFrTys2NG8wWFBQWkxINDlGWlo1MFYxVDVUQlZNMkFBQUFBRVRWc21YTGdwN1B6YzNWZ0FFRDRsd042cHMvZjM3WUFFT1NMcnJvSXZYdTNWdkdHRDM4OE1NQnUzQnMyN1pOUC83eGowUCtHZi9yWC8vUy9QbnpRL2FkbHBibTMrYlQ0L0hvVDMvNmsxYXNXQkZ3emFaTm16Ujc5dXl3MjNjMjFlVEprNE1HWURrNU9abzllN2IrNy8vK1Q4Y2NjMHlMbjRQSUVFZ0FBQUFBaUJxbjB4bHllOHFSSTBmS1p1TVZKRkZXcmx5cE9YUG1oTDJtZCsvZXV2enl5eVZKanozMldOQmRNc3JMeTNYVFRUYzFXQ05pOWVyVmV2amhoOFAyZjlGRkY2bGJ0MjZTZkl0cWhwcks0SEs1OU1namoraFBmL3BUaTdZTnRTeEwxMTkvZmNDNWlSTW42cW1ubnRMNTU1L1AzOGNFNDZjUEFBQUFJR3BXckZnaHQ5c2R0RzNNbURGeHJnYjFGUlFVaEgwQno4akkwTTAzMzZ5TWpBeEowdGxubngxeW5RYVB4Nk43N3JuSFA5WEU2WFRxamp2dWtNZmpDZGwvWVdHaExyMzBVdi9uTVdQRzZILy85MzlETGc0cVNSOTk5RkdMMTE4WU9IQ2dKazJhcEs1ZHUrcnV1Ky9XVFRmZDFPajZFNGdQQWdrQUFBQUFVZlBwcDU4R1BXOVpsbzQvL3ZnNFY0UDZpb3FLTkgzNjlKRHRQL3ZaendJV0YrM1pzNmZ1di85K2RlalFJZVE5YTlhc2tjZmprY1BoMEgzMzNhZVRUejQ1NkhWMnUxMDMzWFNUSEE1SHdQa3hZOGJva1VjZVVmZnUzWVBlOTVPZi9FUVRKMDRNOTIwMXllelpzL1hFRTA5bzFLaFJMZTRMMFVNZ0FRQUFBQ0FxWEM2WEZpNWNHTFJ0Nk5DaEFiczJKRHViemFiMDlQUlc4ZFVjMDZaTkM3b2c1YlJwMDNUR0dXYzBPRjlVVktUNzc3OWZuVHQzYnRCMjBra242YmJiYnZQdmxsRlVWS1JiYjcxVkR6NzRvUHIyN1J0dzdZd1pNMEl1WnRxMWExYzk4TUFER2o1OGVNRDUyYk5uNjl4enoyM3k5eFpPWGw2ZWYrUUhXZzkyMlFBQUFBQVFGWjkrK3FuS3k4dUR0cDF5eWlseHJpYTJycmppQ2wxMjJXV0pMa1A3OSsvWEpaZGMwdVRyMDlQVE5XdldMTjEyMjIzK2N4TW5UdFExMTF3VDhwN0N3a0xObVROSHYvNzFyLzI3WVV5WU1FRy8rOTN2L0dGRWZZTUdEZElqanp5aVYxNTVSYzgrKzZ4R2pCaWhjODg5Vi92MzcxZFZWWlVxS3l2OS8xdi9lTkNnUWZyMjIyOVZYVjJ0L1B4OExWdTJUSXNXTGRLZ1FZTTBZOGFNWnZ4VWtDd0lKQUFBQUFCRVJhamRGU3pMQ2ptVUgvRjN3Z2tuYU1DQUFWcTdkcTFPT09FRS9lWTN2NUZsV2Y1Mmw4dWw2dXBxVlZkWEJ4eGZmZlhWK3N0Zi9pS2J6YVpPblRycDBVY2ZsZFBwRFBwVlhWMHRwOU1wajhlakpVdVdOSHVrdzhHREIvM1RmM2J2M2gwMmtGaTBhSkZXcmx6WjVMN2J0Mit2YWRPbU5hc2V4QWFCQkFBQUFJQVdLeWtwMFJkZmZCRzB6UmlqSzYrOE11ejlkOTU1cDRZT0hScUwwaERFMVZkZnJUbHo1bWpEaGcyNjdMTExWRk5UbzVxYUdsVlhWemZwL3BkZmZqbkdGUjYyWjg4ZTdkdTNUeDA3ZGd6YXZuTGxTcjMrK3V0TjdxOW56NTRFRXEwRWdRUUFBQUNBRm52cHBaZms5WHBEdGp1ZHpyRDNoN3UzdFZ1NmRLbU1NWEY5WnR1MmJkVy9mLytJN3g4OWVyVHV1T01PelpvMUs0cFZ4YzZxVmF0MDJtbW54ZVZaWldWbCt1dGYveHExL3VMOWR5T1pFRWdBQUFBQWFKR0RCdy9xN2JmZlRuUVpDWFB6elRmSFBWQVpOMjZjN3JqampoYjEwYk5uVDJWbVpqWjVWRVFpclY2OU9tNkJoTlBwMUwvLy9lKzRQT3RveHk0YkFBQUFBRnJrMVZkZlRZcVhXZ1N5Mld6cTA2ZFBvc3Rva3ErLy9qclJKU0FHR0NFQkFBQUFJR0tscGFWNjQ0MDNFbDFHVEV5ZE9sVlZWVlZCMjFyTGVoZFpXVm02OU5KTFE3WUgyK0t6dm43OSttbk5talhSTGt1U2xKYVdwcHljSEdWbFpTazdPOXYvVmZlNS92bjY1K3JmVS9lL0RvY2pKalVpc1Fna0FBQUFnS09VZThjMmVYWnRsMmZmSG1XT0dDdDdsL0F2cjhIODlhOS9WV1ZsWmRock9uVG80SCtoUEhEZ2dDb3FLb0plOS9iYmIrdXh4eDVyY0w2bXBpWmszeGRmZkhIUTh4NlBKK1E5SDM3NG9UNzU1Sk1HNTd0MTY2WkhIMzNVL3prWkZqN015c3JTMVZkZkhmSDlnd2NQMXVlZmZ5Nkh3NkhNekV4bFptYks0WEEwK0J6cS9CMTMzQkh5WjMzZGRkZnAvUFBQajdnMnBENENDUUFBQU9Bb1lTb3JWUDNsNTNKK3NWalZxNytTM0c1L1c5bEx6NnJUSS8rUWxaM1Q1UDVXclZxbEJRc1dOSHJkTDM3eEM0MGRPMWFTZE45OTk0V2NuKzl5dVJwZC9QSkl6YjFlOGkyZ0dleStTUHBLZHFlZmZycE9QLzMwaU8rMzJXeGh3NTk0R0R0MnJISnpjd1BPclZ1M1RwOS8vbm1DS2tKVEVVZ0FBQUFBUjRHcUQrZXJiTzdmWkVLdDllRHhTTTFZbU5IajhlakJCeCtNVW5VNEd0UUZUcFdWbGFxcXFncjRxcXlzbE5QcDlCOGYyWDdhYWFlRlhOUnk3Tml4L3NDcnpsdHZ2VVVna1FRSUpBQUFBSUFVWmlvcmRQQnZENmw2NmFjTjJ1eGR1eXV0c0l2U3VuWlhlditCc25Mem10eHZlWG01dG0vZkhzMVNrOVpUVHowVmxhMGRQL3JvSS8zakgvK1F5K1VLZTExUlVaR21UNS9lNHVlRjQvVjZWVlZWRlJBZ0JBc1R3bzJPbUR0M3JsNSsrV1gvdGU1NkkzS2FxMGVQSG5IYlphTXhGMTU0b2FaTW1SSzEvbzRjM1hFMElaQUFBQUFBVXBTcGRxcmtqNytXWitmaDRNREt6RlRPT1ZPVmM4NEZVbnBHeEgzbjUrZnJ4Qk5QMU1LRkM2TlJhbExyMnJWcmkrNHZMaTdXUXc4OUZIUmRpL3BzTnB1bVRwMnFxNjY2U2hrWmtmL1pTVkpGUllYdXUrKytCaU1SNnI2aXNXdEthV2xwaS91b2MralFvYWoxMVZKdDJyUnBkTEZRTkEyQkJBQUFBSkNpU2grK0p5Q01jSXlmb0x6cFY4bld0bjFVK2ovbm5ITUlKRnJBR0tPMzMzNWJUenp4UktNTGcvYnMyVk0zM25pakJnNGNHSlZuWjJSazZPT1BQNDVLWC9GUVZsYVc2QklRQXdRU0FBQUFRQXFxZkhlZWFsWjg2ZitjZmVhNXlydHNabFNmTVdMRUNCVVZGV25IamgxUjZXL1VxRkc2OGNZYkc1eWZNMmVPdkVIV3Q4ak96dGIxMTE4ZnRLOHRXN2JvNVpkZkR0bzJhTkFnblhQT09RM081K1EwZlVIUGx0cStmYnZtekptalZhdFdoYjNPWnJOcCt2VHB1dXl5eTVTZW5oNjE1NmVucDh2aGNDVE5RcDZ0YVlRRW9vZEFBZ0FBQUVneE5hdS9VdGtMVC9zL3h5S01rQ1RMc2pSaHdnUTk5OXh6VWVtdlI0OGU2dEdqUjhDNVE0Y09CUTBqSkttZ29FQm5ubmxtMExabHk1YUZEQ1M2ZE9rUzhyNTRlUFBOTi9YWVk0ODF1bFpFMzc1OTlhdGYvVXA5Ky9hTlNSMXQyclFoa0VCQ0VVZ0FBQUFBS2NRNHExVDY4RDFTN1NLTHNRb2o2b3dlUGRvZlNIVHMyRkg3OXUyTGF2KzdkKzhPMmRhMmJkdW9QaXRlRmk1Y0dEYU1TRXRMMHc5KzhBTk5telpOZHJzOVpuWGs1ZVZwNzk2OU1ldmY0WEFvTnpkWDJkblpjamdjeXM3T1ZsWldsckt5c2dLTzZ6NGZlYzJSMXlIMUVFZ0FBQUFBS2FUODllZGxLaXNrU2VuOUI4VTBqSkNrd1lNSEt5c3JTOE9HRFZQbnpwMzE1cHR2UnJYL1hidDJoV3lMWlNEeDg1Ly9YQnMyYkloSjM0MHRHT24xZXZYQ0N5L29oUmRlaU1yemJyMzExZ2JiWWtxK0VSS1NiNlNMdytId3YvalhIZGMvZDJSYjNkZGRkOTBWY3FlTkdUTm02UHp6ejQvSzk1QktYQzZYakRFdFhwZzBGUkJJQUFBQUFDbkNzMmVYS3VmL3kvODVmOGFQWS83TXRMUTBuWFRTU2JyNjZxdWo5Z0pkMy9yMTYwTzJkZXpZTWVyUHExTmRYWjJ3NlF4ZXJ6ZXF6dzRWR1B6aEQzK1F6V2FUdytHSXVPOTc3cmtuN05hZmFHamp4bzI2OGNZYk5YNzhlRTJZTUVGang0NDlhc01KQWdrQUFBQWdSWlE5OTNlcDl1VXc2OVRKc25mdEZwZm4vdVFuUDJuUlMyMDQ2OWF0QzluV3JWdDh2cjlVbFoyZEhkZm5lVHdlT1ozT2dPMUY2ejRmZVQ1VVc5MXhZV0doL3Z6blAwZXR0dVhMbHlzM04xZjkrL2VQV3AraGxKU1V5T2wwNm9NUFB0QUhIM3dnaDhPaFVhTkc2ZmpqajlkeHh4Mm5nb0tDbU5mUVdoQklBQUFBQUNuQTllM1hxbDcraGUrRFBVMTVGMTBldDJmSEtveHd1OTFhdTNadHlQYnUzYnZINUxsSE83ZmIzU0FBQ0JZVVZGVlZoUjBkTVhmdVhMMzg4c3YrZXhwYnhMTTVhbXBxb3RiWHZIbno5T2lqaityR0cyK01TeUJSWEZ3YzhObnBkT3FUVHo3Uko1OThJa202N3JycjlQM3Zmei9tZGJRR0JCSUFBQUJBQ2loLzdmQk9GOWtUSjh2S2E1UEFhcUpqOWVyVnFxeXNETmxPSU5FOG16WnQwcng1OHhvTkdkeHVkMVNlVjFwYUdwVitnb25HcmhzMU5UVjY0SUVITkgvK2ZFbUsrb0tzb1RUMm5IYnQyc1dsanRhQVFBSUFBQUJJY3Q3aXZhcjVkclh2ZzgybW5Da1hKYmFnS0ZteVpFbkl0ZzRkT2h4VlE5dWpvYlMwVk8rODgwNml5NGlLdWhFWDZlbnBFZDIvZS9kdTNYNzc3UUVMbDRaYlFEV2FHbnRPNzk2OTQxSkhhMEFnQVFBQUFDUzV5Zy9lOHg4N3hrK1FyVzM3QkZZVEhWNnZWKysvLzM3STlpRkRoc1QwK2FlZWVxb0dEUm9Vazc0WEwxNnNrcEtTb0cwNU9UbWFOR2xTVko5WFdGam83enVWSERwMEtLSlFxcmk0V0QvODRROVZVVkVSY0g3bnpwM1JLaTJzN2R1M2gyeXoyKzNxMGFOSFhPcG9EUWdrQUFBQWdHUm12S3I2NkwvK2o5bW5uNTNBWW9LcnFhbFJWVldWcE5BN1BoenBzODgrQy9uU0x2bTJHNDJsaXkrK09HWjliOTY4T2VUMzFxNWRPOTF3d3cweGVXNXVibTVNK28ybnVsMUJzckt5SXQ2SjVNZ2dvczdXclZ0YlVscVR1TjN1c00vcDJiT24wdEtPbnRmMG8rYzdCUUFBQUZKUTljcGw4aDQ4SUVteXRTdFFldDlqRWx4UlEzLzR3eCthZmM5cnI3MFd0bjNNbURHUmxuUFV5c3ZMaS9zekhRNkhQMENvL3hYc1hOMzV1clk1Yythb3RMUlUzYnQzMTNubm5hZEpreWJGTkZRcExTM1Z3WU1IRzcydUtkZUVzbjc5K3JDTGU4WmpVYzNXaEVBQ0FBQUFTR0xPenhmN2o3Tk9qdTVRLzBSWnZueTVWcXhZRWJLOWUvZnVSOVd3OW1ocHlwU056TXpNQm9IQmtlRkIzV2VIdzZHLy9lMXY4bnE5UWZ1YVBYdTJ6ai8vL0locXJhbXA4UzljdVczYk5qMzg4TU42K3Vtbk5YSGlSSjExMWxrNjVwallCRy9yMXExVG56NTl3bDd6N2JmZlJ0ei94eDkvSExaOXdJQUJFZmVkakFna0FBQUFnQ1JXL2RVWC91T3NVNUkva1BCNnZYcmlpU2ZDWG5QaWlTZkdxWnJZMkw5L2YwS2VhN1BaZFB2dHR5c2pJeU1nVktnZk5GaVcxYXcrbjNycXFaQ0JSS2p6VGZITk45ODB1TCs4dkZ4dnZmV1czbnJyTFYxenpUV2FQbjE2eVBzam1jNHhkT2hROWVuVHA5SGdaczJhTlhydHRkZDB3UVVYTk92bjlmSEhIemM2OGlkVzY1YTBWZ1FTQUFBQVFKSnliOW9nVTE0bVNiSVhkcFc5VTJHQ0sycTVGMTk4VWV2WHJ3OTd6ZVRKaytOVVRmVHQzYnMzYm9zbkJuUENDU2RFdFQrNzNSNXlDa0w5SFN5YTY5MTMzdzNiM3RoSWd1WnU0WG5wcFpmcXlpdXZsTTFtaytTYmFoSXUxSGowMFVmMTl0dHZxM2Z2M28xT0k2bXNyTlNHRFJ1MGJkdTJzTmZsNU9RME9qb2oxUkJJQUFBQUFFbXFlc1ZTLzNIbXNTTVRXRWwwckYyN1Z2LzR4ei9DWGpOeTVFaDE3OTQ5VGhWRjErN2R1M1gzM1hlSEhUbVFtWmtaeDRwYUxpY25KK1NMKzRJRkM5UzFhMWVkZXVxcGF0ZXVuZjlsUHhTMzI2M2R1M2RyL3Z6NVlYZFl5Y2pJME5DaFE4UDI5ZlhYWHpkZXZIenJhdnoydDcvVmNjY2RGM0MrYjkrK2pmYXhkZXZXcUM2RU9YTGt5RVovUnFtR1FBSUFBQUJJVXRVcnZ2UWZad3dka2NCS3d1dlpzMmVUZm90ODU1MTNobDN3VDVJdXVPQ0NhSllXTlE4OTlKQSsrK3d6LzZLTTZlbnBzdHZ0c3R2dGtueGJUZTdZc2FQUmFReHQyclNKUjdsUlUxaFlHSFkzbEdlZWVVYlBQUE5NVko5NTNISEhLVDA5UFdUN3Q5OStxM1hyMWpYYVQvLysvWFhiYmJlcGMrZk9EZHJHamgzYjVGQWpXaVpNbUJEWDU3VUdCQklBQUFCQUVqS1ZGWEo5Vi92U1pkbVVNWGhZWWdzSzQ3cnJydFBZc1dORHRoY1hGK3ZYdi81MW8yc3JEQm8wU09QSGo0OTJlVkV4ZVBCZ3Zmbm1teTN1cDNmdjNsR29KbjZPUGZiWVZ2Zml2bWZQbmtiN09QMzAwL1h6bi85Y0dSa1pRZHZQT3Vzc3paMDd0OUdBTEZwNjl1eXBVMDQ1SlM3UGFrMk9ydkVnQUFBQVFJcW9Ycm5NZjV3K1lKQ3NURWNDcTRtY3krWFNiMzd6bTBibjEwdlNyRm16NGxCUlpNYU1HZFBzQlNHRE9YTHFRR3QzMWxsbnhmVjViZHUyYlRTVW1qQmhRc2gxUml6TDByWFhYcXZmL09ZM0ljTUlTU29vS05ETW1UTmJWR3RUNWVYbDZaWmJiam5xcG10SUJCSUFBQUJBVW5KdE9MejFZTWJBOFBQcDR5VXJLMHQ1ZVhrTnZ0TFNRZy9NVGs5UDF4Ly8rRWNkZSt5eFlmcys0NHd6R3IwbWtmTHo4OVcvZi84VzlkRzNiMStOSGowNlNoWEZSN2R1M2VJNmpXYldyRmxOV21mamhodHVVRkZSVWNDNXpNeE0vZUVQZjlERkYxL2NwR2RkZU9HRm1qRmpSa3lEZ2tHREJ1bUJCeDVRcjE2OVl2YU0xb3dwR3dBQUFFQVNxbGxmTDVEb2Uwd0NLemxzNXN5WkVmMVd1YWlvU1BmZGQ1OWVmLzExUGZua2s2cXBxUWxvNzl5NXMyYlBuaDJ0TW1ObXlKQWhUVnE3SUJpSHc2SGYvZTUzVWE0b1BtYk5tcVhLeWtxOTk5NTdNWHRHZW5xNmZ2U2pIK21NTTg1bzB2VU9oME8zM0hLTGJyamhCcm5kYnVYbDVlbk9PKy9Vd0lFRG0vWGNhZE9tNmVTVFQ5YThlZk8wYk5reTdkcTFxMFhUT0J3T2g0cUtpalI0OEdDZGNzb3BHakdpOWE3OUVnOEVFZ0FBQUVDeThYamszckxSL3pGOXdPQUVGaE1kTnB0TlU2ZE8xZGl4WTNYSEhYZG8wNlpOa253dm9qZmRkSk55Y25JU1hHSGpoZ3dab3RkZmY3M1o5eFVWRmVuV1cyOVZ6NTQ5WTFCVjdLV2xwZW5HRzIvVXBFbVRORy9lUEsxY3VWTGw1ZVV0N3RleUxIWHYzbDNISDMrOHBreVpFblR4eVhENjlldW5hNis5VmkrKytLTHV2ZmRlOWVqUkk2STZpb3FLQWdLeG1wb2FlVHllWnZWaFdaWi9vVk1jWmhsalRLS0xBQUFBQU5CMHJ1L1dhZi90djVJazJRdTdxc005anlhNG91aXFxYW5SWTQ4OXByZmZmbHUvLy8zdmRkSkpKelc3ajcxNzkycmh3b1ZCMjNyMDZLRng0OGExdE13R2lvdUxOWDM2OUVhdnk4bkpVZHUyYlRWdzRFQ05IejllSjU5OGNrcXRIMkNNMGY3OSsxVlJVUkhSYUFLYnphYXNyQ3dWRkJTRTNVMmpxYldVbEpTb1E0Y09MZW9Ic1VFZ0FRQUFBQ1NacWcvbjY5Q1RqMGlTSE1lZnJQenJiMHh3UmJHeGE5Y3VkZW5TSmRGbE5FdjlGM0RMc3Z4ZjlUOEQ4R0hLQmdBQUFKQmszRnMzK1kvVHVxZnVZbmpKRmtaSWF2RnY5SUdqU2VxTUN3SUFBQUNPRXE2akpKQUFrTm9JSkFBQUFJQWs0OTV5T0pCSTc1NmNDeUVDQUlFRUFBQUFrRVM4aHc3S1ZEc2xTVmFtUTdhQ2pnbXVDQUFpUXlBQkFBQUFKQkhQcnUzK1kzdVhvZ1JXQWdBdFF5QUJBQUFBSkJIM3JoMys0N1F1M1JKWUNRQzBESUVFQUFBQWtFUUNBd2xHU0FCSVhnUVNBQUFBUUJMeDdObmxQMmJLQm9Ca1JpQUJBQUFBSkJIUHZqMys0N1RPWFJKWUNRQzBESUVFQUFBQWtFVGM5UmUxN05BcGdaVUFRTXNRU0FBQUFBQkp3cFNYU1c2MzcwTmFtcXpjdk1RV0JBQXRRQ0FCQUFBQUpJbUE2UnFzSHdFZ3lSRklBQUFBQUVuQ1U3TFBmMnp2MERtQmxRQkF5eEZJQUFBQUFFbkNVMUxzUDdZWGRFeGdKUURRY2dRU0FBQUFRSktvUDBMQ1Z0QWhnWlVBUU1zUlNBQUFBQUJKd3JPLzNnaUo5Z1FTQUpJYmdRUUFBQUNRSkx6MTE1QmdoQVNBSkVjZ0FRQUFBQ1NKK210STJOb1JTQUJJYmdRU0FBQUFRREl3UnQ3Uy9mNlA5dllGQ1N3R0FGb3VMZEVGQUFDQTVPUmMvb1djaS84ajk1YnZaS1ZiY20vZm0raVNnQlpMNjlaSnhtV1UxcXV2c2s2YXJNemhveE5ka3AvMzRBSC9zYTFOdm1TM0o3QWFBR2c1QWdrQUFOQnNwWS9lTGRmMnIyUmxsc29xOU1yS01VcnZrZWlxZ0dqWUlsVlljcGZzMEtFWFZ5cmpzMUhLdis1WGlTNUtrdVE5V09vL3R1VzNTMkFsQUJBZFROa0FBQUJOWjd3cXVlTW5jdTM5V1BidUpiSjE4c2pLTVltdUNvZ3FLOGZJMXNramU0OFNWZTlhcVAxMy9rd3kza1NYSlUrOTZScTJ0Z1FTQUpJZmdRUUFBR2l5MGtmdmx0ZjluZXlkYXhKZENoQVhhWVUxOGxSdlVPbmo5eWE2RkhsTDYwM1pZSVFFZ0JSQUlBRUFBSnJFK2VXbmNtMy9TdlpDVjZKTEFlTEszcVZHcmkzTDVGeXhOS0YxMUE4azdQbHRFMWpkL1hsbUFBQWdBRWxFUVZRSkFFUUhnUVFBQUdnUzU2TDVzaHlIRWwwR2tCQ1c0NUNjSDcyYjBCcVlzZ0VnMVJCSUFBQ0FKbkZ0MnlJckovSHo2SUZFc0hLOGNtL2RuTkFhQWhhMWJNTUlDUURKajBBQ0FBQTBpWlZ1WXdGTEhMV3NYQ01yd2Z2VGVjc09qMUN5dGNsUFlDVUFFQjBFRWdBQW9FazhPL1lsdWdRZ29kdzdpaFA2ZkcvWlFmOHhJeVFBcElJRTU3d0FBQUFBbXNKN3FINGdFZDBSRWlXLy9IbFUrd01RZXdYMzNaL29FbHFNUUFJQUFBQm83WXlSS1MvemY0ekZsSTFVZUxrQmpoYXBFaUl5WlFNQUFBQm81ZXF2SDJIbDVrbVdsY0JxQUNBNkNDUUFBQUNBVm80RkxRR2tJZ0lKQUFBQW9KVXo5UU9KUEFJSkFLbUJRQUlBQUFCbzViemw5UUtKbk53RVZnSUEwVU1nQVFBQUFMUnkzb3B5LzdFdEx5K0JsUUJBOUJCSUFBQUFBSzJjdDk0T0cxWU9nUVNBMUVBZ0FRQUFBTFJ5QVZ0KzVoSklBRWdOQkJJQUFBQkFLK2Nsa0FDUWdnZ2tBQUFBZ0ZhT1FBSkFLaUtRQUFBQUFGbzVVMzlSU3dJSkFDbUNRQUlBQUFCbzVlcHYrMmxsNXlTd0VnQ0lIZ0lKQUFBQW9KWHpsakZsQTBEcUlaQUFBQUFBV2pudndRUCtZMXR1bXdSV0FnRFJReUFCQUFBQXRHTEdXWFg0Z3oxTnlzaElYREVBRUVVRUVnQUFBRUFyNWkwN3ZINkVyVTErQWlzQmdPZ2lrQUFBQUFCYU1jT1dud0JTRklFRUFBQUEwSW9GakpESUk1QUFrRG9JSkFBQUFJQld6RnQyMEg5c3NhQWxnQlJDSUFFQUFJNGFOUjdUN0hzT09wdC9UeXlWVkpxSXZnOGtMKy9CVXY4eE8yd0FTQ1ZwaVM0QUFBQWcxanhlb3pmV1N2TTNHdjN2UktrZzIyclNmY1lZL1hteGtTV2pTNGRhR3RxcGFmZEZ5NEVxbzQybDBzWUR2cS92RGhnZHJMYjBvOUhTcWIzaVdrcElMMzlqdExuVWFGUVhTeU1McGZaWjBmc1pYZkpxNk9CbGZKSFJ6NDQvT242MzVxbS81U2VMV2dKSUlRUVNBQUFncFcwL1pQVElGMFliU3kxSmx1Nzd6T2oyQ1piUzdZM2YrL0ZXYVZPcDd3WDdqbytsWXpzWlRSOGk5V3NmMjJEaThTK05sdTgyT3VBODhqbSt6d3UzdEo1QVl2RTJvMTNsbHBidWtpU2ozbTJOUmhaS283dFk2dHRPc3F6NGhqaXBLR0NFQklFRWdCUkNJQUVBQU9KcWY1WFIzRld4bVhJd3JMT2xDVDE5TDhER0dMMjdRWHB1dFpITGUvaWwrTHNEbHA1YVlUUnJWUGdYNVJxUDBZdmZCSjVidlZlNmVhOTBYRmZmaUlrdXVWSC9GaVJKYVRZRkNTTU8rNmJZYUcrRjFDa25zUy83Tzh0OFljUmhsamFWU3B0S3BkZStsU2IxbG1hTlNsaDVLYU4rSUdFbmtBQ1FRZ2drQUFCQVhGVzZwRVhiWXZNaW5aMHVUZWpwTzk1ZDNqQ01xUFBmVFZLL2RrYW45UTVkeDV0cnBlTEs0RzNMZGh0OWY1QlVOMkloMms3b0xzM2ZHTzRLU3g5dmxhWU9pc25qbTJ6cHp2RHRJem9IZmk2dmtUN2FZalN3ZzlRclg3TFpHRDNSRkl5UUFKQ3FDQ1FBQUVCSzZwSm42YktoMHRNcmdyYy85WlZSdi9aU2oveUdMOFVsbFVadnJqTUtGVGhjUE5oU3o3YXhlNWtlV0NDMXp6TGFYeFg2R2EwaGtGZ1NKcEJ3MkkxR0ZBYld2MmFmVjgrczlKM0xUcGNHRkJnTjZpQU43aUQxYmllbEVWQUV4Um9TQUZMVjBiRVNFQUFBT0NxZDFWY2Ezamw0VzQzWDB2MmZHVlc1R2s0ZmVYcUZVYlVuK012eHdBTHAzUDdSckxJaHk3STByaWo4eS9tdWNtbkQvc1R0dHJHL3ltaDltT2VQN21vcHd4NzRQV3c0Y1BoenBVdGF2bHQ2YnJWMHk0ZlM5ZS80cHRuZ0NCNlBUTmtoLzBkYm03WUpMQVlBb290QUFnQUFwQ3pMc3ZURDBWSldpREdoTzhzdC9XMTU0TG5sdTR5VzdBd2VCampTakdhUHRlSXkxZUQ0b3NhditYaHI0bDdnUDk4aGhadXlFcXordFNXaDZ5M0tZd0hNWUR3bCt3NS9zTmxrNWNSbzRSSUFTQUFDQ1FBQUVGYzJTM0trQlg1bDJJSy9xQWE3MXBFbXBZZTRQcGoyV1phbUh4dTYzZWsycXZHWTJtUHB5UkJUUENUcHF1R1dPdVUwK2RFdGNreDdLVDh6L0RXZmJaZThDY29rUHRzZXVzMlJaalNpTVBDY3gydTA4VUR3NnlXcGYvdm8xSlZxdlB1TC9jZTJkdTBsUWhzQUtZUTFKQUFBUUZ4MXpiUDB6SG1CNTc3Ykw5MzBRY05yQjNlUWZuOUt3eGV3cjNaTGYxN2M5R2RPN2lNdDJtcTBidi9odnJMVGphNGFibWxDejhPL24zbCt0Vy8zaW1ER2RKRW05Z3IrTW5qYmgxNXRQaGo5RjhWcWQraDFMQ1NwdE5yU1ZXOTRvenF5NEE4VHBONk5ySTlSWEduMGJVbm8yc1lWTlp5dXNibFVJYWZCU0ZMLzl1Ry8xNk9WcCtSd0lHRnZWNURBU2dBZytnZ2tBQUJBd25sQy9KYmYzb0t4bk0rdk5xcjJIUDZjbXhINHNqdTBrMnEzcVBROTNPT1Y1bThNL1ZLY21lWmJXNkxPYWIwT0w0aFo0N0hrZEVkZWEyaU52NkNIZThtUFJGTkdYQ3phR2o0OE9MbEh3M05yUzhMMWFEU3dBMkZFTVBXbmJOamFNb3dFUUdvaGtBQUFBQW5uOWxxU0dyNEoyNjNJZjJzK2Y2TnY0Y1JRUHQ4UnJOL1F6MXE4TGZEejRBNVNqNk4wdzRNamZ4YjF0WE1ZRFFrU0xxemFHL3FlYm5sU1hpYUJSRENlZWxNMjdPMFpJUUVndFJCSUFBQ0FoSE9IK0xXOG5XMGdXNTFOcFVaYkQ0VWJIZEZ3MFUrMzEraWI0dERoa3RNdFBmS0ZOMGhMNk9kc09CRHFub2I2dHJOMFZyL2svTHZrMmJ2YmYyd3Y2SlRBU2dBZytnZ2tBQUJBWE95dGtQNjhLUGdMcE5NakJYdjVYTFhYNk9mdk5Rd3JRbDIvYUp2UjZyMis2NnRjd2E5QnkzeTRPZnlvbFJPN056eTNmci9rZEllK3A3akswa2RibTFmSHZrcEwrNXA0ajlOdGtqZVEyTFBUZjJ6dlhCam1TZ0JJUGdRU0FBQWdMbW84Ump2TG0vZFM2SFJiMmxuZTlPc3JYVmJZYVJwb0diZlhoSjJ1SVVudHN4cWVXN1VuTnZXa1BLOVhubjJINTdyWU94RklBRWd0YlBzSkFBQ0FKbG15UXlxcmFmNUlnNVY3RTdRM2FaTHo3TjRSOERtdGM5Y0VWUUlBc2NFSUNRQUFrSkxHZHBVeTdhRmZoTC9lWittQU0zamJ5RUlwSnozOFMzUkIxdUVYODUrT2sybzhvYS9kV1NiZC8zbm85blNiMGUwVExLWGJ3ejZ5VVk4dU5kcFlHajR3dUdGcytNVTRDM05EdC8xblUvTnJLblVhYmRqZi9Qc2d1YllmbnBOaTc5aEpTazlQWURVQUVIMEVFZ0FBSUNWZFBWd3F5QTQ5R1BUT1JTWmtJREZ0aUtWZWJacytFcUF3Ti95MTNkc1k1V2NhSGF3T2ZwM0xhMmxQaFhSQzk4alhPVGhRWmJUNVlQajdPK2NZbmRqZGttVTEvems3RGhsOXZhL3g2NDcweFU3SnNKWkhSTnliTnZpUDAvc09TR0FsQUJBYlROa0FBQUJ4WWJNa1IxcndMOS8ybmcybDIwelE2OU50SVhibHNBNWZIOEU3ZDh4WWxxV1JoZUVMK25CTHk2WTFMTm9taGRpc3hHOWlyOGpDQ0VsNmIyTkV0K21MblkxZmcrQmNtNy96SDZmM0k1QUFrSG9ZSVFFQUFPS2lhNTZsWjg0TDN2YmtWOUo3M3pVOGYvUEpsZ1oxYVBnQy9kVnU2YytMRzE0L3FiZWxHU05iVVJKUnovRkYwb2RiUXJldjNDUHRyekpxbnhWWi9SOXZEYi83aGMyU0p2U01xR3RWdW93V05ySzdScWo3Zkx1ZUJMOXZiRmZwNHNHaDcvL1ZmMEszRGU5czlJT2hUYXNuTzYxMS9wMW9qR3ZqZXY4eEl5UUFwQ0lDQ1FBQWtIRDdxNEtmNzVRZDN6cGlhVmhuS1Q5VE9sZ2R2TjNJMHZ1YnBlOFBhbjdmRy9ZYmJXbGt1c2F3VGtidHN5SWJIUHZCWnNucGFmNUwvZEtka3NlRXZ1L2tIbEtQL0hEOWhoN3lrWjNXMkwzSnpiMTlpMHhWcGUrRHphYjBYbjBUV3hBQXhBQlROZ0FBUU1LVlZEWThsMll6YXVlSWZ5MnhZcmRaT3JGNytHdmVYaStWVnpkLzZzWXJheHEvNXJUZWtiMjh1NzFHYjY5di9McGdGbTROM1pacE54cmVPYkorandiVnk3L3dIMmVPUEU2eXQzREZVd0JvaFJnaEFRQUFFbTUzUmNOaC9SMnlKSnN0OHQrQUYxZUVYclJTa2lwZG9kdTJIUFRLRldaRVFKcGQ2dDJNUlMvclRPb3R2Yk1oOUJTR1NwZjBydzNTdENGTjczTjlpZEh5M2VHdjZaeGpOS1pMWkQvTFJWdWxraEFqV01JcHJndy9YV05Vb2VSSTBxa1VNV2U4cXZybzhIeVY3TlBPU21BeEFCQTdCQklBQUNCdU5wY2EzYm1vNFFpQVNsZkRGOU45bGRLc2YzbUQ5dVAyU28ydFp6Qi9vL1RHdWtpcWxQNXZhZmkrMnptTUhqdW4rUy9UM2RwWUd0ckphTlhlME5lOHU5N283SDVTbTh5bTlmL1NONDFmTTNXZ0pYc0U0WTdYYXlMK0dYNjRXUXIzWjNSaUQ4S0lVSnlMUHBSbnp5NUprcjFqWjJVTUhlbHZjMzI3Mm45Y3MyWjFnM3NseWJWbG8weGxSYk9mVy9INkM4cTVZRnF6N3dPQVNCRklBQUJ3bFBLVzdwZG5mNG04QjBwOC8zdW9WS2FpWE43S0NwbXFTcG1xS25tcm5USVZGZkpXbGtmbG1SNmprRnRmTnJ6V0NybmVRakk3cDU4Vk5wQndlaXk5OUxVMGMxVGpmYTNZWTdReVRGK1NWSmhqZEhMUHlHYnBmckpkMmxrVzBhMWF1Q1gwNklpOERLTVJuWk16a05nejgySVpkNWpoTlMxa1NaTFhLOHNZR1ZteU1oM2ErOE5MSXdvWW1pT3RZeCtWdi82OEhDZWRKbnZIVGpGOUZnRFVJWkFBQUNDRmVVdjN5NzFsazF6YnQ4aTFhWU84KzR0OTRjUCs0a1NYZHRRYTJjVlMzM1pHM3gwSWZjMkNUVWJqdWtsRE80VithYStzTVhyOHk4YWZkK0ZBUzVITWZQRjZqVjVkMC95ZE5lcjhkSnlsdDljYmZiWmQ4aDdSeDRuZHBYUjc4Z1VTUmtaV1RYV0VQNUZtUHF0MmUxYjM5akJiczBTWmxaVk5HQUVncmdna0FBQklFZDZTWXJrMnJwTnI4M2R5YmRvZzE4YjFNZit0S2lJemRaQjB6eWZocnJEMDJGS2plOCtRc3RPRHYvNCtzOUtvcENyOHEzRkxSa2NVVjBrN3l5Ti85ZTdYM3RKUHgxbTY3RmlqZHpZWUxkZ28xWGg5L1UyS2NJSE5STE9NRldrK0V4RmpqQ3dGUGpPdGV5OVpPVG1TcEl5QlE0UGVaKy9ZU2ZZT3pRc1d5djcycERvOS9uekV0UUpBSkFna0FBQklRcWJhS2RkMzYrWDZicTFjRzllclp0MDNNbVdIV3RSbld1OStTdXZZV2ZaT2hiSzFLMUJhcDBMWjJyYVRsWlV0VzNhTzlsNy9neWhWajlGZExBMHM4T3Jia3RCdnQ4VlZsdjY1U3BvVlpPckc4bDFHSDI1cC9NMzQwcUdSalk2UXBFNDVsbkl6ak1wcklydS9Ub2NjUzFjTXQzVHVNVWF2cjVWMmxobjF5RS9TamQ0c3FjMWxNK1hlc3pOMmovQjY1ZnhtcFR5N2Q4cXlMS1VmTTFqdGZuR0xyT3ljbUQwVEFCS0ZRQUlBZ0NUaCt2WnJWWC85bFdwV2Z5WFhkeEd1TkZqTDFpWmY2Y2NNVmthL0FVcnZOMURweHd5S1VwWGg1YVJMWTdzZS9yemprQW42Vy9oT09WTFAvT2IzMzZ2dDRlTTBtK1FJODE4Nk5SN0pHMktIelF5YkNidkRSN2grbStySzRaWnVldCszVGtBby85MGs5V2xyZEhxZnc5ZnNPR1QwOE5MRyt4L1RSUnBYMUxKZjUvZHBxMGJYcUdpcWRsbVdyaGtoZVlPdlU1bzBzczQ4TitiUHlDN2RyMzAvdjFieXVPVmF2MGFtcHBwQUFrQktJcEFBQUtDVjh1emNydXJWWDZsbTlYTFZyRmt0VXgxbUQ4dEdXSm1aeWh4NW5ESUdEVlhHZ0NHeWQrMFd4VXFicmpEWDBvM2pEMysrNVlQZzExMDRVSnJZcTJVdjB4Y1BzWFJ4bU8wejcxeGt0R0pQOExZL1RiUUZoQnNOdFh6Y2ZwOTJsazdyN1FzZHd2bjdjcU9PMmRMd1FrdUhxbzN1L3NTb3ZDYjg4N1BTcEJrancxN1NKTDJEQkJMamlveSsyR21GREhQcVBMYlVxejBWb2VwczVPWW0rSHFmZFB2QzV2WHp5L0dXY2pOYS9PaVlzN1Z0TDhmeEo4bTUrRVBKR0ZVdC9JOXl6cnM0MFdVQlFOUVJTQUFBMEZvWXIxeHJ2NUh6eTg5VnZleHplZmFGZUZ0dUlsdEJCemxHamxQbTZISEtHRGhFc3JldWYrMXZMcFhXNzI5NDNsTHk3c0RRWEQ4WUtpM2JaWFRBR2ZyNzljclMvWjlMdnovRjZPbXZUSmlYL01NdUhTcTF6MnI1ejdCM3U4RFA2VGFqeTRkYStxSUpNeFkybGtwYkRyYTRoSkFPMVZqNnBwbHJzN284a1MvU0dXK1p3OGY0QWdsSmxmOTVSemxUdmk5WlNUclZCUUJDYUYzL1pRSUF3TkdtcGtiVks3K1VjOWtTVlgvMWhVeDVoSHNzMXJJVmRKVGp1QlBsR0hlUzB2djBqMUtSc1RIdlc2K0N2UndPNmVnYjNuODB5RTYzTkd1VWRIZllCUzZsS3Jkdk5JblhOUDV6R1ZnZ25kRTdPdlYxYnhQNGVjb3hsanJtV0lyR0NBZUVsemxzbEMrQU1GNTVEeDZRZThzbXBmWHFtK2l5QUNDcUNDUUFBSWczVjQyY3k1YkkrZG5IcXY3eXM3Q1hHaU5aamJ5RDJ0b1Z5SEg4eVhJY2Q2TFMreDRUeFVKalordEJvMDkzQkcvYlZXN3AxZzhqZStFZFdTaGRNREM1d294UlhTeE43bU0wZjJQNDZ4cWJJaUZKdWVsR3M4ZmFHdjA3MDFSZGMzM3JhZFI0TFhYSWxxWU1pRTYvYUp5Vm5hTzBIcjNrM3VMN2krSGFzcEZBQWtES0laQUFBQ0FlWEM1VmYvV0ZuSjh2VXZXS3BUTFYxU0V2TmNZM2JVR1daSVY0czdRY1dYS01IUy9IaVJPVk1YaFlyS3FPbWVkWFM2R0d6cGRVK2I0aTBUa25lWWJrMTNmRk1FdnJTcnphZkREeTJtMHkrdG54bGpwRmNlMURtODFTOTN6cHV3UFNqQkdTSXkzNWZyYkpMTDFubjhPQnhPYnZsRFhoakFSWEJBRFJSU0FCQUVDc3VOMitFR0xKWWxVdi95THNvcFQrUWZDbTluVTZSQkNSTVh5MHNrNDRWWTR4eDB2cFNiQTZYeEJMZGhndDI1M29LbHFYZEx2MHkvRTIzZnkrVjRjYVdiQXlsTXVIV1JyYUtmcUJRVkdlVWRkY1M2TzZFRWJFVzFxdlB0Skh2bVAzNXU4U1d3d0F4QUNCQkFBQVVlWmF0MFpWaTk2WDgvTkZNbFdWUWEveC9SN2Z5UEtOaGZCL0Jjc2hiTzBLbEQxeHNySW1uaWxiZnJ1R0Z5U1JTcGZSTXl0ai81dy9MdlRxdTlMd0w5QTFudEJ0di8vQUczYmJ6enFQbjJORlpRdFF5YmZWNlkzakxmM3BZOG5WeksweEovU1V6dTRmbThEZzJFNldSaFhHcEdzMElyMWJMLyt4YSt2bUJGWUNBTEZCSUFFQVFCUjREK3hYMWNJRnFscjBnVHg3ZHpXOHdKamErRUcrcVJpU0xHUEpXM2ZXYWpqUklHUG9TR1dmZHBZeVJ4NG4yVkpqZGYyblZrakZ3VE9hcUtyMlduSzZJNysveG10SlRRZ0ZqSW51RkpIc2RLbGp0dEhPOHFiM2Fjbm94RzZ4Rzcwd29XZGtmZi9wMU1hM0JtM01WVytHYmp1dXE5SDFZNXBYVzdUQ28zaXhkK2w2K0lPclJ0NlNZdGtLT2lTdUlBQ0lzaVQ3eHpJQUFLMkhxWGJLdVdTeG5JcytVTTJhVlVFdThMMk5XWllsWTlXR0VYVmpJMnBYcTdTT2VKbTFIRm5LT3ZrMFpaODVSZlpPcWZWcjZVKzNHWDIwcGFsWEcvVnBHL3BsODJCMTVPdE10RVpPdDlGcmE2Ui9yVGZ5TkdFbmpmcU1MTjI1V0RxbGgxZVhEN1BVSnJOMVRLM0lqTXA2RTZFVERic2xaYVczanU4MVZtejU3V1E1c21TY3ZyL3M3cjI3bEVFZ0FTQ0ZFRWdBQU5CTTdrMGJWUG5CZTNKKytsSElkU0dNakd5eVpLeTZDS0kybjZpZGszSGtZcFgyVGwyVWZjWTV5cHB3dWl4SFZteS9nUVRaVmQ3MGE5TnRsdjQ4S2ZUTDVqdnI0elAxSXg2VzdqUjY2aXVqNGlwTExSbHQ4ZEZXUzh0MlM1Y2VhM1JhcjlBTG9pSzUyTHNVeWIxcGd5VEpzM2UzTkdob2dpc0NnT2doa0FBQW9BbU1zMHJPVHo5UzVRZnZCVjFjenRUK0pyZHV4SU5WRzBaWWtyekcrRVpJQkhrL3pEaDJoTExQK0o0eVI0eHBmSC9QSkRld2czL3BUa2hhdGRmb2xXK2tiMHVrYUUzN0tLK1IvcnBNbXYrZGRNRkFvK082cWtscllhRDFTcXNmU0JUdlRYQTFBQkJkQkJJQUFJVFIyR2lJMnBrWERhZGV5TWdZUzE0RitVMjEzUzdIK0FuS1BmZjdzbmNwaW1IMXJVdS85a1pwTmlPMzkvRFB3NUZtYXRkNk9IcGVtci9aWi9UeU45STN4YkY3eHVhRDB2MmZTMFY1MHZrRGpFN3FZWWxjSWpuVm43cmxMZDJmd0VvQUlQb0lKQUFBT0VLam95SHFyUTBSYWxDRENiSlFwZVhJVXRiRU01Vno5dmxKdjF0R0pETHNsdnEwTlZwWDc1M3F5bUdXbmxpdUZpOStlS1FmamxLamkxbytzMUphSCtMOTd2b3h2cTB1RzVOcGIxbzlYdU9ibXZIdWh0Z0dFVWZhVVNZOXNsUjYrUnV2SnZlMWRISVBxYTJEWkNLWjJOc2ZYalBDczU5QUFrQnFJWkFBQUtDV1orOXVWYjczcHFvK2Z0Ky9pRnd3VnQxV0djRUUyWFRCMXE2OXNpZWZxK3pUenBLVmxSMnRjcE5Tdi9hV1A1QVkwMFU2cmJlbEo1WkhmeHBIOS96R1g3cXowME0vdDJlK1RiM2F0cnlPVXFmUis1dU1GbXlTOWxkRkhnUVU1VW5YakpEK3U4bm9rKzNONzJkdnBhVi9ycEtlVzJVMHNvdDBhazlwVkJjcGpXRVRyWjY5M2lLVzNnTWxDYXdFQUtLUFFBSUFjTlNyV2JWY2xmUC9wZW9WU3h1MDFSOE5jWmdWY09TN3hEOTN3OC9lcVZBNTM1dXFySk5Qayt6OEsxZVMveVcvblVPYU5UbzFYNFk5WHFPVmU2U1B0MG1mN3dpY290SjhSbWYzc3pUOVdOOElrMk03V1JwUjZOVlRYMW1xaW1CYlU2OHNmYmxMK25LWGxKZGhkSHlSTktKUU9yYVRsWFJiWWg0dGJPMDcrbzg5VE5rQWtHTDRWdzhBNE9oVVU2T3FqLytyaWdYL2ttZm45Z2JOUnBKTnhyZGxaNURiTFVuZStoL3FKUkZwM1hvbzU5enZ5M0g4eVpKbGkzcnB5YXhYdm05OWpSdU9zNVNmR2ZvNnQ5Zm9rUzlDajJEWWZraHFUZXRPZUwxRzN4UkxuMnd6K255SFZPNnFxeTN5R2p0a1N6OGE3UXNoNnB2UTA2WkJIYVNIbG5pMWJuL2svWmZWV0Zxd1NWcXdTVXEzR1Ezc1lEU3kwTktJemxKUm05YnpzejNhMlR0MDhoK2I4akxKNHliZ0JKQXkrS2NaQU9DbzRpMHBWc1g4dDFTMWNJRk1aVVhEQzJwWHFmVHRCOUh3cGN3WFJQam1aUnpabXRhN24zS25YS1RNMGNmSG9QTFUwSzJOTlAxWVMwTTZobi9oTmJMMDBkWTRGZFZDeFpWR3Qzd2dIWEJLMFFoSjBteEdaL1cxTkhXZ2xKMFJ2TDlPT2RMdHA5cjA3dzFHTDY4eHFuUzE3TGt1cjdScXI2VlZlNlh5Z1VhWERDR1FhQzJzekV4Wmppei9OREx2Z2YyeTFRc3BBQ0NaRVVnQUFJNEs3aTBiVmZHdlYrVmM4b2xrdklHTnh0UnUwV21GM0hyVEYxQVlHVmtOb29qMHZzY285L3hweWhnK09rYlZwdzY3emRKNUF4SmRSWFIxeUxaMFNnK2pOOWExdks5UmhVWlhETGVwUzI3ajE5b3M2ZXorbGs3cUliMncydWo5emNGRHRPWVkwMFc2ZURCaFJHdGphOU5XbnRwQXduUG9JSUVFZ0pSQklBRUFTR2sxSzc1VXhUdXZxMmJOcWlDdHZuakJIMFlFVWJkR2hBbXlrR1Y2MzJPVWU4RjBaUXdiRmUyeWtXUXVHZUxiUFNQVXJoMk5LY296dW5LWXBlR0Z6Wi9pMHliVDBxelJsaWIzTlhwbVJlUzdlSFROTlpvOXhtcTRUUzBTenRhMnJUeDdkMG1TdkljT0pyZ2FBSWdlQWdrQVFPcnhlT1Q4WktFcTNuMWQ3dTBOeC8wYjQvdnRzbEhkK2hBaHBtYlVMbWg1NUtnSmdnZ2N5VzZ6ZE1OWW8xLy8xOGpwYnZvTGZWR2UwUVVETFozWTNhYVdibmpScTYybDJ5WklLM1lidmJIVzZPdmlwbmZvU0pOK2Nid1Zjb29JRXF2K05zSGVNZ0lKQUttRFFBSUFrREtNczBwVjcvOWJGZSs5S2UrQndGOVZHL21HT1ZpMXN6SkNMWmZvQ3lKOEIwZitwamk5M3dEbFhqQk5HVU1KSXRCUTUxeExsdytWbmxqZStMVzk4bzB1SEdUcHVLN1JINUV3dk5EUzhFSkxHL1lielZzckxkMXBHcDNLTVhOazA3WktSV0xZOHcvdlFjc0lDUUNwaEVBQ0FKRDBUSG1aS3Q2ZHA4ci92Q05UVmRtZzNaTDhVelBDOUNMam03dlJZQm1KdEo1OWxQZjlIN0JHUkJ5bDI2Um56Z3ZkL3U0RzZSL0JadUVrMk9sOUxIMjJ3NnRWZTRQL1pSdmNRVHIzR0dsVWw5anZ2dEt2dmFVYngvdDJKSGwzZzdSNG00SnVGWHBLVCtua0hvUVJyVm5BQ0lsRHBRbXNCQUNpaTBBQ0FKQzB2UHVMVmZITzY2cjhjTDVVVXhQUVZuLzV5ZENiUjBxV2tielc0ZEVUOWRtN2RsZmUxRXVWT1daOHlNVXVFVHYyTUhNWWJGYTRQOVhFbWpYSzBxLytJemxyWC82ejA0MU82U0ZON21NbFpEdk5ibTBzWFR0S3VtS1kwWktkMG9lYmpiN2U1NXV5MUNITDZPcmgvTjF1N1d6MVIwaVVsU1d3RWdDSUxnSUpBRURTOGV6WnBZcTNYbEhWNGc4a2orZUlWbE1iUTFpMW40S3ovRmZYWGwvdm5jemVzYk55TDV3dXh3a1RKQ3YydjhsR2F1bVVZK21pUVVhZmJEZWEzTWZTK0c2V010TVMvOUtmbVdicDVCNiswUkRGRlVZZmJUWHFYMkFwTzczNXRXV25HWGxEVEFPeEVkNUZuYTFOdnYvWWxCMUtZQ1VBRUYwRUVnQ0FwT0hldGtVVmI3d281eGVmK0ZhbXJNK1kybEVNVnRnUkVhcTl3citZWmIyWEoxdTc5c285NzJKbFRUaERzdk92eUhoNTVIOGEvbkUyOWs1N2RuOUxaL2NQMXRMMGwrRXJoa2xWcnVCdGhibW1XWDBkNlh2SFdQcmVNYTMzeGJ4RGpxVUxCMFZlMzkrbnhDZW9lM0ZxdUJwYjc4ODMybXk1ZWY1amJ6bUJCSURVd1g5dEFRQmFQZGVHdGFwNDR5VlZyMWdhMkZEN0ZtdFpsa3dUZml0ckdTT3ZkWGowaFA5OGRvNXl6djIrY2laL1QwclBpRmJaYUtMMldZbDVzZXlXZ09rVFFDUnN1VzM4eDB6WkFKQktDQ1FBQUsyV2E4TmFsYi95VDlWOHN6S3d3UmdaeXpjMDNDajhHaEZTN2M0WmttUlpnVkZFZW9aeUpuOVBPVk11a3BXVkhjWEtBU0I2TEVaSUFFaFJCQklBZ0ZiSHRXR3R5bCtkcTVxdlZ6UnNOTWEvVFdLVHBtWVkzKzRhQVVHRXphYXNVMDVYN3RUTEFoYUxBNERXeUpaM09KQXdsUldTOGJLK0RZQ1VRQ0FCQUdnMVFnVVJ2cGtaUmpaTE1sYmphMFNvZHZxL2FaQkVTSmxqVDFEZVJUK1F2YkFvZW9VRFFDeFpObG5aT2I0d1FyNXBHL1VYdWdTQVpFVWdBUUJJdUpCQlJOM1NrNWJVdE1VcUphK1JMS3Mya2FnWFJxVDNQVVp0cnJoT2FiMzdSYkZ5QUlnUFcyNmVQTFdCaENrdmt3Z2tBS1FBQWdrQVFNSzROcXhWK1d2UHFXYjFWd0huNjdiaXRKcThpcjd2ZXY5R0cvWHVzeGNXS2UvaXk1VTVabnpVNmdhQWVMTzF5WmRuNzI1SnZuVWs3QW11QndDaWdVQUNBQkIzN20xYlZQYlNNNnBaOFdYQWVTTWpHZm5YaUdnT0l3V01pTEMxeVZmTytaY29lK0paa3AzL2RBZVEzR3g1OVhmYVlHRkxBS21CUUFJQUVEZWVYVHRVOXNvL1ZmM0ZKd0huZlNNaTVCc1IwY1Fzd3Jkemhxa2RSVkh2cG93TTVadzV4YmR6UnFZaldxVURRRUxaQW5iYVlPdFBBS21CUUFJQUVIUGVrbjBxZS9VNU9SZC82RnNkL2dpMkpxd1BVY2VTYnpTRU9YSWtoV1VwNjZUVGxIdnhGZXljQVNEbFdBUVNBRklRZ1FRQUlHYThodzZxL1BYblZmWGhmTW5qT2R4Z0pHTVoveG9SVFFrakxFbkdHSm02RUtMK2dwWDlCeWwveG16WnUzYVBXdTBBMEpyWWNnOVAyVEFFRWdCU0JJRUVBQ0RxVEhtWnl0OTZSWlgvZVVkeTFkUnI4QVVLdGlNV25teTh3OW9nNG9pMUpleUZSY3FiZnBVeVJ4NFhsYm9Cb0xVS21MTEJHaElBVWdTQkJBQWdlbXBxVlBIdVBGVzgvWnFNcytxSVJ0OFdHSFZUTHByQ2twRlhWb05GTHEyY1hPVmVNRTNaazg1bXdVb0FSd1ZiVHE3LzJGdE9JQUVnTlJCSUFBQmF6dU5SMWNMNUtuLzlCWGtQbGdhMkdTUExzbXFYcld3NlU1dGFCR1FSZHJ1eVR6OWJ1UmRlS2lzcnUyVTFBMEFTc2VwTjJZalZHaElsdi94NVRQb0ZnRkFJSkFBQUxWSzlaTEhLWHZtblBMdDNCcHcza215U2pOV01CU3VOSkt0Mjl3d3JjUGVNekZIamxIZlpUTms3ZG9wUzVRQ1FQR3g1c1YzVXN1QysrNlBlSndBMGhrQUNBQkFSMTdvMU9qVDNiM0p2MmhCdzNoakpWanM5bzZsQmhGUzdhS1YvdmNyRFFVUmFVWGUxdWZLSFNoOTRiTXVMQm9Ba0ZiQ0d4S0dEQ2F3RUFLS0hRQUlBMEN6dTdWdFU5dUl6cWxueFpXQ0RxWjFlWWFsWjB6TXNJM25yaGtiVVA1K2JwOXdMTDFYMnBMTWt5OWJ5d2dFZ2lkbnk4djNIcHJ5c2J1L2pCRllFQUMxSElBRUFhQkp2U2JIS1h2bW5uSjk4ZUhpQmgzb3NxK21MVmZvWS8vK3RQeUpDTnB1eVQvc2Y1WDcvTWxuWk9TMHBHVkZtTCtvb2FTWjZVT01BQUNBQVNVUkJWR3VpeXdBU3h2Zi9Bd21TbGlZck8wZW1za0tTNUQxVUtsdCt1OFRWQXdCUlFDQUJBQWpMVkZXcWZONkxxbHp3TDhudFBueGVSaktTclhacVJuT25aM2lOZk90RTFNc2kwZ2NPVWY1VjE4dmV0VnUweWtjMHVZMU1oU1VycDNuUkU1QUtUTGtsZVJNN1dzdldwcTA4L2tEaUlJRUVnS1JISUFFQUNNN2pVZVYvMzFINXZCZDl3NFByR0NOajFZNXFhT2FvQ01zWVgzaGhCVzdsYWUvWVdYbVhYcVBNMGNkSHJYeEVYMXJQUG5MdjN5a3J4NVBvVW9DNE14VTJwZmZ1bjlBYWJQbHQ1ZG05UTVKOE94cDFUMmc1QU5CaUJCSUFnQWFxbDM2cXNoZWZrV2ZQcm9EenBuYjNpMGhtTGZ0bmVkU2Y4NXlSb2R3cEZ5bm5uQXNsTy85S2F1MGNKNStsc2xmV1M5clo2TFZBeW5GM2t1T2tNeEphZ2oyL3JWeTF4eXhzQ1NBVjhGOS9BQUEvOTVhTk92VDBvM0o5dCs2SUZsK2FFRWtVWVVreXB1RTJubzdqVGxUZUQyYksxclo5NUFVanJoekRSNnY2ODZHcTJYVkE5czVWaVM0SGlCdjNMb2N5ZTQxUzVyRWpFbHFITGIrdC85aDdzRFNCbFFCQWRCQklBQUI4QzFhKytMU2NuMzBjMkJDdytVWHp3b2k2SU1KWVZzQ29DSHVYSXVYUHVFSHB4d3hxU2NsSWtQeFp2MVRKbjdmSnZYT3Qwcm95ZFFPcHo3UERyclNjdnNxZjhkTkVseElZU0J3aWtBQ1EvQWdrQU9Bb1pweFZ2Z1VyNTc4VnNHQ2xiK1BPK210RU5HTWJUeGw1NjY2dkYwUlkyVG5LdlhDNnNrOC9SN0t4aldjeUsvamQvOVBCeCs5VnpaWmxzakpMWmVWNFplV3kwQ1ZTaHltM1pDcHNNczU4WmZRWnEveHJmNW5va2lUNUZyV3NReUFCSUJVUVNBREEwY2g0VmZYQmV5cDdaZTRSQzFhcWRtaURKZFBNMlJsVzdiMWVOWXd2c2lhY3JyeUxyNVNWMTZaRlphUDF5TC91VjZwZXVVek94UXZrMnJSQjJpKzV0KzlOZEZsQWk2VjE2eVRqbHRKNzk1UGo1RE1UUGsyanZ2cFQzRHlsQnhKWUNRQkVCNEVFQUJ4bFhOK3UxcUZuSHBON3g3YkFCbE52Zmtaend3alZUczFRNERvVGFiMzZLbi9tRFVycjBic0ZGYU8xeWh3MlNwbkRSaVc2RE9Db1lXOTNPSkR3SGloSllDVUFFQjBFRWdCd2xQRHMzYTJ5NS82dTZtVkxBczc3WXdncmtyMHo2bktNd0h1dDNEemxYWHlGc2lhY0VYRy9BSUJBdG5ZRi9tUFBmZ0lKQU1tUFFBSUFVcHgvbllqMzNwSTg3b0MyRmtVRnhzaFlxdDA5bzY1RFMxa1R6MVRleFZmSXlzNXBTZThBZ0NQWTJ1UkxkcnZrOGNoVVZ2aittYzZXeVFDU0dQOEVBNEJVWll5cUZpNVErU3YvRE55djNrakdNckpGc0U2RTVGc3J3aXRmRUZILzl2USsvZFhtcWg4cHJWZmZsbFlPQUFqQjNxNUFubUxmZWkyZWZYdGxMK3lhNElvQUlISUVFZ0NRZ2x6cjF2aldpZGkyT2JEQjFPNmVvY2pDQ0VtK1VSSDFQak05QXdEaXgxWS9rRGhRRXJWQW91U1hQNDlLUHdEaXArQysreE5kUW9zUlNBQkFDdkVXNzlXaDU1NVU5ZEpQQTg0YmMzaWRpRWcyWjdTa2h2ZFpsckpPbmF5OFM2NWtlZ1lBeEltOWZZRmN0Y2ZlQS91ajJuY3F2TndBUjR0VUNSRUpKQUFnQlpqcWFsVzg5YklxM25sZGN0ZGJKOExVRGxxSWNPQ0NKY2xiYi9PTk9tazkreWgveG8vL1AzdjNIZDlXZGJjQi9MbWEzbnZIOFloSEVtZnZoQVFDSWV3UlpwbGxGRXFoUUJjdHRHLzNvdU10YjJuTEtLdGh6N0lKRUJJQ0lRblplenEyNDcwdEwxbkRHdmUrZjhpV0xVdFhsaVZac3VQbisvbEFyWE91emoxTzQ1RDc2SnpmNGZZTUlxSVFVeVNsT0wrMjYxckRPQk1pb3NBeGtDQWlHdWZNTzdaQS85cGE5eVBnSkFtQ255c2lnSUVWRVM0MUs2TmpFSHZ0TnhGNXpnWGNua0ZFRkFiS2xEVG4xL2JXNWpET2hJZ29jQXdraUlqR0tWdGREYnJYUGdGcjJYSFBGL2diUnZUdDd4Q0dMSXVJUEdzMVlxKy9EVUpNckQrakVoRlJFTGdFRW4yMUpJaUl4aXNHRWtSRTQ0eGtORUQvNWtzd2ZiRWVrTVNCZGtoUXdQOFZFVUxmNlJ0RFZ6Nm9KdWNpN2x2M1FWMVFITUNzaVlnb0dCaElFTkhwaElFRUVkRjRJWWt3ZnY0cGV0NTVGVktQZnFBWkVnVEpzYUxCMzVNekFFQVVKSmRWRVVKa0ZHS3V2aEZSNTEwQ0NJcEFaazVFUkVHaVRNdHdmbTF2YWVwYjFjWXRkRVEwUGpHUUlDSWFCNndWSjlIOTdEOWhxNjkxN1pBa0tBVC9nNGorb3BYQ2tDMGFFY3RXSXZhbU82Q0lpL2QvMGtSRUZIU0NWZ3NoS2hxUzBRQ0lJc1N1RGlnU2tzSTlMU0lpdnpDUUlDSWF3OFN1RHVoZlhRdno5czJ1SGYwRksvMHVXaW4xL1Z0dytXQk5tWmFCK08vOEFPcWk2ZjVPbVlpSVJwa3FLeHZXOGxJQWdMMnBnWUVFRVkxYkRDU0lpTVlpVVlUeHN3L1I4ODVya015bVFSMlNJMHNRNEgrdENBQWloaFN0VktzUmM5bTFpTDcwYWtERi96UVFFWTFseW94SnprREMxbGdQOWJTWllaNFJFWkYvK0xkT0lxSXh4bnJpS0xxZWZ4TDJobHJQRi9pNVYxaVFBTEh2cllQRENFM0pMTVRkOFQwb1U5Tmsza2xFUkdPSktpUEwrYld0cVQ2TU15RWlDZ3dEQ1NLaU1jS3hQZU0vTUcvL3lxWGQ5ZlFNUDR0RlNCTEVJWFVpRkhIeGlMM3BEa1FzVytuM25JbUlLUFFHQnhMMlJnWVNSRFIrTVpBZ0lnbzNVWVJ4L1lmb2VYZkk5b3krT2hFSTVDaFA5QmV0SEJSRkNBSWl6N2tBc2RmZENpRXlLcUNwRXhGUjZDa3pKem0vdGpHUUlLSnhqSUVFRVZFWWVkeWVJVW1RQkVlSTRHOFFBZlRWbUhDR0dnN0tyTWxJdVB1SFVPVVZCREF5RVJHRmt5cGpJSkN3dHpRRG9nZ29lRHd6RVkwL0RDU0lpTUpBN082Qy9wWG4zRS9QZ09NTXpzQlBsSmNjMnpQNndnaEJxMFhNbFRjZzZzSTEvRXNyRWRGNHAxWkRrWlFDc2IwTmtFVFlteHRkVmswUUVZMFhEQ1NJaUVKSkVtSDgvQlAwdlBVeUpKTnhVRHNjVlNjREdydC9EQUdEYTAxb1pzMUQvSjNmZ3lLUng4SVJFWjB1VkJsWnNMUzNBUUJzdFZVTUpJaG9YR0lnUVVRVUlyYXFDblE5OHcvWWFxdGQyaVdwUHo0SWJGMkVJNG9ZVkxReUtRVngzL3cydEF1V0JqUXVFUkdOUGFySmViQWNPd1FBc0ZhV1E3dDRlWmhuUkVRMGNnd2tpSWhHbVdRMFFQL21pekI5c2Q2UlB2UzNTNEFDQ0NpSEVQckdHYlE3QXhBVWlEcnZFc1JjZXpNRWJZVC9neE1SMFppbG5sTGsvTnBhV1JiR21SQVIrWStCQkJIUktESnYyWVR1MTlkQzBuY1BhdTFieXlBZ29LS1ZqZ05CQlpkQVE1V1RqL2h2ZncrcTNDa0JqVXhFUkdPYmF5QlJFY2FaRUJINWo0RUVFZEVvc05YWG92dTV4MkF0UCtIU1BuUmJoYitrdnFNOG5UUWF4RjUxSTZJdVdnTUlMRnBKUkhTNlU2Wm5Rb2lNZ21ReVFqSVpZVzlxZ0RJaks5elRJaUlhRVFZU1JFUkJKUFgyb3VlZFYyRmMvNEhqR0xZaEFvMGlwTDVqUEYyeWlKbHpFZit0ZTZGSVNRdHdkQ0lpR2svVUJjV3dIRGtBd0xGdGc0RUVFWTAzRENTSWlJS2s5OEFlZEs5OUhHSkh1MHU3Z0VDM1pnd01NSGhWaEJBYmg3aHYzb1dJcFdjR09qb1JFWTFENmlsRkE0RkVSUmtpbHEwTTg0eUlpRWFHZ1FRUlVZREV6blowdi9nMGV2ZHNkMm52UDRWVENyaG9wUVNYSlJFQUlsZWVoOWdiYm9jUUZlMy80RVJFTks1cHBzNkFBVzhCQUhxUDdFZHNtT2REUkRSU0RDU0lpQUpnM1BneGV0NTZDWkxKNkd5VElFSFJ2emtqZ0RCQ3d0RGpNd0JseGlURTMza2YxTVVsL2c5TVJFU25CYzIwbVlCS0JkaHNzRGZVUWRTMVFwR2NHdTVwRVJINWpJRUVFWkVmN0EyMTZIcm1uN0JXbkhUckV5QUV0RVZEZ09SZXRGS2xRc3hsMXlMNnNtc2NmL2trSWlKU3E2R2RNUmU5Qi9jQUFIcVBIRURreXZQQ1BDa2lJdC94YjdWRVJDUFU4OStYWWZqZ0xkZkd2bDBWZ1FVUmpsVVJRNC95VkJkUFIveWQ5ME9aTVNtQTBZbUk2SFNrbWJOZ0lKQTR2SitCQkJHTkt3d2tpSWg4WkMwOWlxNm4vd0Y3YTdPenpSRWZPQUtFUUF0WE90NC9xR2hsVkRSaXI3OE5rV2VmSCtESVJFUjB1b3FZdnhqNkY1OENBRmdPN1FQc05rREp2K0lUMGZqQVA2MklpSVloR1hyUS9jcHpNRy9kNU5vdVNWQUlnVzdQQUVTNGw1cUlXSG9tNHI1NUY0VFl1QUJHSnlLaTA1MGlLUVhLekVtd045WkRNcHZRdTNjbnRJdVhoM3RhUkVRK1lTQkJST1NGZWR1WDZIN2xXVWc5ZW1lYkJFQUJBQUdHRVlBRWNVaXRDRVZpRXVMdnZCK2FXZk1ER3BtSWlDWU83WnlGTURiV0F3Qk0yNzlpSUVGRTR3WURDU0lpRCt3dFRlaCs3akZZamg5MjdaQUFSY0MxSXZycVJFQndPYzB6OHR5TEVIdjliUkMwRVFHTVRrUkVFMDNrc3JOZy9QUjlBRUR2Z2QyUXpDWUlFWkZobmhVUjBmQVlTQkFSRFNhS01LeDdCejN2dlFGWUxRUHRrdVFvV2hub3FnZ0pia1VybGFucGlML25BYWdMcHdZeU1oRVJUVkNxL0VLbzhndGhxeXdIN0hhWWQyNUQ1TXJWNFo0V0VkR3dGT0dlQUJIUldHR3JMSWZ1Rno5QXoxc3ZPY01JU1lMekNFN0pyZExEeUVnQStoWkdPQ2dVaUw3MGFxVDgrWEdHRVVSRUZKQ29WUmM1dnpadStpU01NeUVpOGgxWFNCRFJoQ2VaVGVoNTgwVVlQLy9Fa1Q0NE93YUtWZ1pldUxMdk5JNCtxdXhjeE4vekFGU1Rjd01ZbVlpSXlDSHlqSlhRdi9Jc0pMTUp0c3B5V0E3dll6MGlJaHJ6R0VnUTBZVFdlMkFQdXA5N0RHSlh4MENqQkFpQ0ZQRDJEQUVTSkVtQUpHQWdqRkNyRVhQRjlZaSs1Q3BBd1VWcVJFUVVKR28xSXM4NkY4YlBQZ0lBOUx6M0pwSVlTQkRSR01kQWdvZ21KRW5mamE2MVQ2QjN6M2JYZHNCUkt5S0E3Um1DQklnQzBKZEVPS2tMaWhGL3p3TlFwbVg0UFRZUkVaR2M2RXV1aG5IVHA0RE5CbXZaY2ZUdTJ3WHQvTVhobmhZUmtTd0dFa1EwNFppM2ZZSHVsNStGWk9oeHRqbnFSQ0RBS2hIOUoyajByWWpvRzB5SWlFVE1ONzZKcUhNdmhzdXhHa1JFUkVHa1NFeEM5TVZYd2ZEQm13Q0E3aGVmUWtySkxKNjRRVVJqRnRjTEU5R0VJWGEybytPdnYwYlhVNDhPaEJHUzVEaUVNd2c1Z1NSSmpoSVVnd2JUekp5TGxEOC9ocWpWbHpDTUlDS2lVUmQ5MlRVUVl1TUFBR0o3Ry9TdnJRM3pqSWlJNURHUUlLSUp3YlRwVTdROStGMVlqaHdZYU94YkZpRUV1QzVDQVBycVRnak8wRUdJaVVYOGQzNkF4QWQvQzBWU1NrRGpFeEVSK1VyUWFoRjMvZTNPMTZZdjFzTmFmaUtNTXlJaWtzZEFnb2hPYTJKYkM5ci84RE4wUC84a0pMUEowU2hoWUZ0RkFCeEJoRFJ3bkdlZmlDVXJrUHFYSnhDeC9KeUF4aWNpSXZKSHhJcHpvSjIveFBtNjg5R0hZVytzRCtPTWlJZzhZeUJCUktjblNZTHgwL2ZSK3RON1lUMTViS0FaRWdUQlViSlNDaUNQRUFDSS9ZVW4raWppRTVId28xOGkvdDZmT0pmTEVoRVJoWndnSU9HN1A0WXFPd2NBSUhaM1FmZjdoMkNycnczenhJaUlYREdRSUtMVGpyMnBBYnJmL0JqNlYvOERXQ3dBK25abndQRlBJQ2RvQUpLalZnVDZ0bWowaVR6N2ZLVDg3NVBRemwwWXlOU0ppSWlDUTZOQjRnTy9oaEFUQ3dDUWV2Um8vK1BQWUt1ckNmUEVpSWdHTUpBZ290T0hLTUx3d1p0bys1LzdZYXNzSDJpWEFJWGcyS1lSeURrYWZkVWhYSUlJUlhJcWtuNytNT0srZFMrcm1CTVIwWmlpU0U1QjBrTy9nNkRWQW5DRUVycGZQNER1NTUrRXZhVXB6TE1qSXVLeG4wUjBtckRWVnFQcnlVZGdxNnQydGtuOVFZUWdCYmdxd2pHWU5QaVVERUdCcUFzdlErelZOd01hVFdCakV4RVJqUkpWN2hRay9mcC8wZm5QUDhQZTFBQllMVEJ0K2hTbVRaOUNVeklibXFrem9DNmNHdTVwRXRFRUpVaVNKSVY3RWtSRWZyUFowUFB1YXpDc2V3Y1FSV2V6NUxJcXdsOFNCQWdRKy82M256SXJHd24zUEFCVjdwU0FSaWNpSWdvWnF3WGRMejBEMDVlZmVleFdwVTZCcWpnSDhkLzVZWWduUmtUKzBEM3dReVEvOHZkd1R5TmdYQ0ZCUk9PV3JiSWNuVS84RGZibXhvRkdTZW83ZmpQUU1BSUFCTmZUT0pRcXhLeTVGdEdYWFFNbytjY25FUkdOSTJvTjRyNTFMeUlXTG9OaC9ZZXdITjduZG9sNTI1ZUl1ZndiVUdaT0NzTUVpV2dpNHQrb2lXajhzVmlnZi9ORkdEZDg1RmdLMFVlU0pBaEJXQlhoQ0NKY1YwV284Z3VSY004RFVHWmtCVFE2RVJGUk9HbG16NGRtOW55SWJTMHdiZjBDMXJwcVI3QnZkR3p2WUJoQlJLSEVRSUtJeGhWcjZWRjAvdnZ2RUhXdHpqWUpmUlY2aGNEcVJBZ0F4TDRZd2hsR3FEV0l2ZVltUkYxNE9TQ3dEakFSRVowZUZDbHBpTDdpT3VkcjNRTS9SUEx2eC8veWJ5SWFYeGhJRU5HNElQV2FvWC90ZVpnMmZlTGFEa2NZRVl4VkVVTnJSYWdMaWhGLzk0K2dUTThNYUhRaUlpSWlJbkxIUUlLSXhqenJ5ZVBvZk9KdkVOdmIzUG9FQkJaR3lLK0t1QmxSRjE3R1ZSRkVSRVJFUktPRWdRUVJqVjBXQy9SdnZnRGpaeDhONmVpUElBTFpvc0ZWRVVSRVJFUkU0WFJhQkJLYm1vOWdYMGNsYWd4dHFEWHF3ajBkSWdxbVhBRGZQak8wOXp6NUNuQXl0TGNjVHlaSEpTTTNPaFh6RS9OeFR2cU1jRStIaUlpSWlNYXBjUjFJZEZtTmVPemtldXhwcndqM1ZJaUlKb3hhb3c2MVJoMjJ0cDdBVGwwWjdpdStFREdxaUhCUGk0aUlpSWpHbVhHN09mcFFaelcrdi9kNWhoRkVSR0cwVTFlT0greDdBY2U3NjhNOUZTSWlJaUlhWjhadElQRloweUYwV1kzaG5nWVIwWVNuNjlWalhjTytjRStEaUlpSWlNYVpjUmxJYkdrOWdXMnRwZUdlQmhFUjlkbldXb290clNmQ1BRMGlJaUlpR2tmR1pTQ3h2dkZBdUtkQVJFUkQ4TTltSWlJaUlocUpjUmxJdEppN3d6MEZJaUlhZ244MkV4RVJFZEZJakx0QVFvUUVYYTgrM05NZ0lxSWhkTDE2MkNVeDNOTWdJaUlpb25GaTNBVVNDZ2dRSVlWN0drUkVOSVFJQ1VwaDNQMW5oWWlJaUlqQ2hIOXpKQ0lpSWlJaUlxS1FZeUJCUkVSRVJFUkVSQ0hIUUlLSWlJaUlpSWlJUW82QkJCRVJFUkVSRVJHRkhBTUpJaUlpSWlJaUlnbzVCaEpFUkVSRVJFUkVGSElNSklpSWlJaUlpSWdvNUJoSUVCRVJFUkVSRVZISU1aQWdJaUlpSWlJaW9wQmpJRUZFUkVSRVJFUkVJY2RBZ29pSWlJaUlpSWhDam9FRUVSRVJFUkVSRVlVY0F3a2lJaUlpSWlJaUNqa0dFa1JFUkVSRVJFUVVjZ3draUlpSWlJaUlpQ2prR0VnUUVSRVJFUkVSVWNneGtDQWlJaUlpSWlLaWtHTWdRVVJFUkVSRVJFUWh4MENDaUlpSWlJaUlpRUtPZ1FRUkVSRVJFUkVSaFJ3RENTSWlJaUlpSWlJS09RWVNSRVJFUkVSRVJCUnlEQ1NJaUlpSWlJaUlLT1FZU0JBUkVSRVJFUkZSeURHUUlDSWlJaUlpSXFLUVl5QkJSRVJFUkVSRVJDSEhRSUtJaUlpSWlJaUlRazRWN2drUVVXakVxaUtSRjUyS3cxMDE0WjRLRVJFUmpVRzZCMzRZN2lrUTBRVERRR0tDZW5ENjVSQUVBZXNiRCtKQVIxVzRwME0rVUF0SzNKaTNBcE9qa3ZIdzBYY2hRdkxwZmRtUlNiZ3Nld0hPVHBzQlFSRHdnNzNQbzhIVU1hSjd6MDNJeGFIT0dwL3ZLV2RLVEJxbXhVM0N4dzM3Ui94ZXRhREVYK2ZkREZHU1lMQ2IwV1B0aGNGdWhzRnFoc0hlaTUxdDVhZ3h0Z1UwdjJBNU82MEU1NlRQOE5qM2R1MU9IT29jblZCb2FYSVJic2hiTHR2L2svMHZ3eUxhUnVYZVJFUTB2aVUvOHZkd1Q0R0lKaUFHRWlGeVMvNUthQlh1djl4ZnRSeEhxYjRocEhOSjFjWmhTVW9SRkJDd05Ma0l6ZVl1YkdnNmhNK2JEcVBUYWd6cFhNZzNoVEVaK1A3VWk1QWRsUXdBK0ZiQk9YaTJZcFBYOTh4TnlNVmwyUXN4THpFZndxRDJlNHJPeHk4UHZlSHp2ZWNuNXVPWE02OUduYWtkTDU3YWpOM3RGZjU4QzRoVFIrS25KVmNnVlJ1SDVTbFQ4ZGpKVDlGbzd2VDUvV2VuejBCZWRLckhQcXRreDRiR1EzN05helJrUkNaZ2RrS3V4NzVOelVkSDdiNHg2Z2prUktYSTlpdGNmaWNRRVJFUkVZVVhBNGtRdVNCek5xS1VXcmYyU2tOTHlBT0pDekxudUR5WXBFZkU0K2E4TTNGRDduTHMxSlhqLzA1OEJMc2toblJPNUpsU1VPQzZuR1c0YXZJU0tJV0JraStYWk0xSHJWR0g5WTBIUGI3dng5TXZ3L0tVcVI3N1pzWlB4c3EwRW14dU9UYnMvU09WR255MzZId0FqcFVXL3pQalNoenRxc01MbFYraVROL2s4L2VoZ0lBSHAxK09WRzBjQUtBa1BodVBMcmdOTDFWK2hZOGE5dmsweHFXVDVzdjJmZEY4aEdFYUVSRVJFZEU0dzBCaURFald4Q0JDcVFsNG5HNnJDWHFieWVzMUdvVUs1MmZPOGRpbkZCU3dpRGFYTUdKZVloNStOZk9hZ09mbUt4RVNydDd5aU5kcmZsWnlCYUpWN3VIT1NQMjdmQ1BxakRwY1BYa0pyc2xaR3ZCNEk2RzNtbkRYcnFlOVhoT3Jpc0R2Wmw4bnV5cmcyd1hub3RIVTRYSDUvN3I2ZlRnalphcnM1K0czVFRrYnUzVGxNTmt0WHVmd3JZSnprS3lOZFdtYkVaK052OHk5R2R0YVQrRGxxaTFvTm5kNUhRTUE3aWhZaFJueGsxM2FOQW9WN2loWWhhVXB4ZmhINmNkbzdlMldmZitpcEFLdm4veVg2WnN3YzhqNHdkUnBNYURPMUQ1cTQvc3FXUk1EbmFVbjNOTWdJaUlpSWdxS0NSOUlwR25qOGZjRnR3UTBocTYzQjkvYnU5YnY5OTlkZEQ0V0prMEphQTRBOEViTjEzaTkrbXV2MTZ4S240RllWWVRIUG90b3d5dFZXd0tleDJpYkhqOEpzYXJJZ01lSjZndUIxQW9sSWhUcWdNY2JDYXR5K0gzOGVwc1pWWVpXMlVCQ0tTand3TFRMOEtQOUwwTFhxM2ZwTzk1ZGo2OWFqbUZsV29uSDl5YW9vL0NObkdWNG9YS3o3UDNuSitaamRmb3NqMzBDZ0JXcDA3QTBwUWdQN244WmxZWlcyWEZXcGMvQXhWbnpaUHRueEdmajBRVzM0cW55amZpcTViaGJ2d0lDYnBteVV2YjlBSEJ2MFFWZSt3TzF1ZVVZSGkzOTJLVXRLeklSaTVJS3NEQzVBRjgySDhYbnpVZjhHanMvT2hYWDVaNkJ6UzNIc1VkWEFhdGs5M2hkY1d3bWZqM3JXdXpTbGVQSnNzOVlDNEtJaUlpSXhyMEpIMGdvQk1IalZvcVJNS21zUVpyTjZCSUFYRFpwb1d6L3VvWjlhQnZ5WUV2aDlXVFpaOGlKU3NHVW1EU1AvWEhxU1B4ayttWDQrY0hYM2JiWnZGQzVHVXVTaXhDaDlCeTJYRHBwUGo1clBPaXhqa08wU290N2k0ZC95UCswOGFEWE1DSmVIWVZ2RjY0ZWRwd29wUlkvbkhvSjVpVGs0cW55alM0UDJ4ZG16VVYyWk5Ld1k0VEtrdVJDM0pLL0VsbVJpYzQyQWZBN2tGaVJPaDFMa291d0pMa0lScnNGTzlwT1luUExjUndaVkVTMHFDK01pRkpxY0haYUNYS2pVL0NYWSsvN3REcUZpSWlJaUdpc1VneC9DWjB1bHFZVXV6eEVEYWEzbWZCMnpjNFF6NGlHWXhGdCtQT3g5NkMzbVdXdm1ScWJoZHVtbk8zVzNtRXg0TDI2M2JMdlV3bEtqKzhEZ0xzS1ZpTkpFK04xYnZzN3FyQzI0Z3V2MTNSWmpmamQ0Zis2cmVDUXN6aTVFSW1hYU9mcmVIVVVyczg5dzZmM2hvckIxdXYyYzFRU1AzbllYeTg1WjZRTzFQcUlVbXF3S24wbWZqbnphc1NxSGF1QWltSXo4SnRaMXpoWDlBQkFmblFhL2pidm01aWZtTy9YUFltSWlJaUl4Z0lHRWhQSTFaT1h5UGE5WHYwMURQYmVFTTZHZk5YYTI0MS9sbjdpOVpwTHMrWjdMR0w1YnQwdWRGZ01zdTlibkZ5SXFiRlpMbTNMVW9weFZ0cDByL2VyTStyd3QrTWYrSFFNNlBIdWV2eHczd3ZEbnM0aFFzTGZUNnh6K2RUL3Z1SUxnN0k5SjVpT2RkVzUxV29SQUN4TktScnhXSVV4R2NpSWlIZHIzNjJyUUpmVmlNS1lEUHhtMXJVZVYzSEZxQ0x3ODVsWDRkSXMrV0tmUkVSRVJFUmpHUU9KQ1dKaDBoUVV4S1I3N0tzenRlUFRoZ01obmhHTnhKNzJDcnhmdjBlMi8waFhyY2RUTHl5aURXL1dlSzRyY3JTckZyOC84cmJMS1M4SjZpamNVM1NlMTdub2JTYjg4ZWc3TUE1VEVOUDFQV1k4ZlBSZFBGZXhDVGFaRTF4ZXE5cUdmUjJWenRmblo4d0pTbTJWWUJpOEhVYUVoTDN0bFc3WG5KRlNQT0p4bDZkNlBnbGxZNVBqQ05OSlVVblFlS2x2b29DQU93cFc0YTdDMVR6U2s0aUlpSWpHblFsZlEyS2l1RDUzdVd6Zjg2ZStkUG1rZTNyY0pKVHBHMkdUUkRTWU92QnE5VlpuMzd6RWZFeVBtK1J4bk8xdEoxRnBhUEU2ai9TSUJKeWJQbE8ydjdSNytDTlFOelFlZHF1THNEeDFLdUxWVVc3WFdrUWJOallkOWpoT1o5L0tnWjF0WldnWjlLbDhabVFpcnBucytkU05mUjJWMk5aNndtUGYxWk9YeW02SmViRnlNN29HSFV0cEVkMExGK1pIcDJKZWt2d1NmSU90RnhiUkJvM0M5Y2Uyd2RTQkF4MVZXSkhtK2VGV0tTaGdsMFRuc2FFaUpPelNsYU5NMzRpOG1GVGt4UXdVelZ5UU9HWFlGUW5IdStwZHRoa00xbUV4NEl2bW83THYvYWhoSDZvTmJYaXc1SExFRENxdXVrTlhodi9XN25DK25oS1RobThWZU41TzBuK2ZpcDVtdC9hMGlEalowempxVE8xb01yblh5K2hYRXAvdHNpMWlzTS82QW9KK3UzVGxPSHRJd2REcDhkbUlWVVY0M1Y0ejFCbXA3aUZHYTI4Mzl2Y0ZNNXRianFIRDBvT0hTdFo0clhWelVlWmNaRVFrNEVCSGxjLzNKaUlpSWlJS3R3a2ZTQmp0dlZqZmVOQ3RmWDVTUGxLMWNXN3RQVFl6dHJXV3VyVnBGQ3BvUFh5U2FiQ1poMTNXdnE1K0wzYnF5bHphTWlJU1pMZFlOSmc2OEc3ZExyZjJVeDRlMEFCZ2FYS1I3T3FJQTUzVjJOdCt5dms2VlJ1SDM4eTZGdTBXQTE2dS9BcmIya3J4VnMzQWcyS3NLbEkya05pcEs4Zm1sbU1lKy9vTlZ5anhyWnJ0WHZzQjRLV3FyMXhlcXdRRlZtVjREam1PZE5YaW1ZclB2WTVYYVdoMUtjdzRQVzZTYkNCUmEyakRKcGtIN3RVWnMyVURpZTF0WldqeVVEeHlzT0s0TEh3ejd5eXYxM2lTRlptSW0vUE85UGw2QlFRc1RTN0MwdVNSYnpFQUhOczhGaWNYZXV5cjZHbjJHa2dBd09HdUdqeDA0Qlg4Y3ViVnlJaElRSjFSaDM4TU9zRWlTUk9ELzVseGxjZWZKd0NRQVB6ZmlZOXdwS3ZXcmUvKzRndGxBNG0xRlYrNHJNQVlMQ01pQVk4dnVzTmozL2EyTXJlZ2JIOTdKV3lTSFNwQjZXeFRRTUQ4cENuRC9nejBteGsvR1dsYTkrMGFHNXNPdS95SmNhaXpCZzhkZUJXL25IbVZ4K3Y3elV2TXc2eUUwVHY2bElpSWlJZ28yQ1o4SU5GdE5lSGY1UnZjMm44KzR5cVBnVVM3cGNmajlkZm1MTVdOdVN2YzJyKzcrMW1QcHhnTWRxQ3oycTJ0T0RaVE5wRG9zUFRJZnVvL2xBSUN2cG52K1NIWExvbDRybUtUUzlzdCtXZEJvMUFoSXlJZVA1NStHUzdYTDhUenA3N0U4ZTU2QUlBZ3lDOExGMldXNHZkTDBzUzRmYW84V0hsUEUvYjc4UW52dExoSnNzZDI4aFBqc2FuQjFJRUg5NytNNzAyOUNHdFBmUW16M1lyQ21BeFU5RFRocHlWWElObExnY2hQR3c5NERDT1VnZ0lMa3dwazM5ZHU2Wkh0dXpabnFjY3REelpKeEVzZWprWTFpMVljNmFyRDNJUmNsL1pGU1FVK0J4S3JNOXlQVkJVaGVmelpyalBxOE9EK1YvQ0xtVmVoTUNiRDQzajlKM1NzOHJJQ2lZaUlpSWhvTEdFTmlWSG1TOUcvMFhSUjFqelpUKzAvYnRpUE9xUE8rYm80TmhNclVxZTVYRk1jbTRtSDU5eUFuNWFzUWF3cTB1cys5YUhIVGc1MSthUUZMcDhvRC9WbTlmQ3JJenlaazVncjI4ZEFZdXpTMjh6NDQ5RjNZUlh0K09YTXEvSG51VGNpUlJ1SHgwNSs2akdrQTRCbWN4ZGVQT1VlRUFEQWhabHpFYWVXMzI3eW8ybVhlandDTlUwYmo1VXlRWm5jc2FnQXNGdFg3dFkyTnpIUHAxb08wVW90bG5tb09iRmJWeTRibkhSWmpmalZvVGR4d3NPMkpyM05oRjhkZXNNWkhCSVJFUkVSalFjTUpJSkVrc2tkaG50SUgwMXg2a2pjSUZNN29zdHF4QnZWcnNVTzd5aFlKVHRXWm1RaUREYXpzdzZCSndtRGptc2NLbHFweGZtWmMyVDdxd3l0dzU3Q0lHZE9RcDdIZHAybEI3V0RBaGNhVzVTQ0FsZG1MOEkvRjk2TytZbjVVQW9LWEo2OUVEWEdOdnoyOEZ2NDg3SDMwZHJiN2J6ZUt0bnh2OGMvZ0ZtMHVvMlZvSTdDZGJuTHZONXZjbFF5ZmpIamFrUU9xUk5oRmkxNHBXcXJTemdIUGtEUlNRQUFJQUJKUkVGVU9GWWN2Q0ZURUJRQTl1aE91YlZGcTdRb2pzdjBPZzhBV0psZTRsWUxCTUN3eFdWTmRndCtlL2d0bCtDaHkyckVMdzYrNGJHbUJoRVJFUkhSV01aQVlwU0pja2xGQ054WmNDNmlWWjRMNFQxLzZrdVhZejVYcHBXZ09GYitRZXJwOG8wUUlYa05KT1RxQ2dDT2xScERId1FIZTlPSDJoR2VKR3FpVVJEcnVUN0dMZytmWU5QWU1Ec2hCNDh1dUEyMzVLOTAyVzZ6T21PV3M5amxUbDBaN3QrekZoL1U3NEVJQ2MrV2IvTDQwQjJoVU9NWE02LzI2WGpRR2ZIWitQM3M2NUNzalhXMmRWdE5lTGR1Ris3ZnV4WS8yZjh5UG03WUQ3M05oSGRxZDZMYmFwSWRxNlczeXkzRUFDQmJZMlV3VDlzMUdzMmRzaXREQmpPTFZ2ejI4SDl4dEtzVzNWWVRmblhvVGRRWTI0WjlIeEVSRVJIUldEUGhhMGlNdHVIcUtveVdKY2xGT0hQSTlvdCtSN3RxOGVXZ2ZlNWFoVnEyemdUZ3FQUi90S3NPQUtCU3lHKzVtQkUvR2RGS3JVdlFBUUJxUVlsTEo4MlhmVit0VVljZGJTZGwrNzA1TzYxRWRvbjgxME9LajQ1M1ZzbjlaSTV3VUFvS3Y0K1lUSStJeDYzNVoyTlppdWVDbWhFS05TN0ttdXNzcE5vcldySDIxSmY0clBFUTZrM3RidGNuYXFMeDRQUTFza1ZiUFNtSVNjYy81dCtHcDhvM1lNdVFFMVBLZTVwUTN0T0V0YWUrOEdtc1BlMm5NQ2txR2VYNkp1elNsV09Ycmh3MXhqWmNuM3VHMS9mOXUyd0R6azZmZ1JXcFU1MUJ5aWNOKzMzK0hucEZLMzUzNUcya2FlTlE1K0hYaFlpSWlJaG9QR0FnTWNyc1lWZ2hrYXlOeFgxZVRyT0lWVWZpRDdPdmgwYWhoRmFwUm93cUFra3lSUVFOdGw2c1BmV2w4N1czRlJJcVFZR0Z5ZTVGL2M3Tm1PWHhTTTUrYjlYczhMdlN4dG5wTXp5MmQxcU5PT3FoOE9GNEpVTENON2IrUGR6VEFBRGNYWGdlTHZDeS9jYVRTS1VHMTB4ZWlzdXlGMER0cFk0SUFGeVNOUi92MWU1MkNXQThoUkdMa2dwd2IvRUZYbjl2eVlsV2FmR2phWmZpb3F4NWVLbnlLN2ZhQ3pZZmc4UVA2L2ZpZy9vOTZPZzdRdFpYSi9XTk9LbHZ4SE1WbTdBZ2FRcFdwRTdEcHFZakl4ckRJdG9ZUmhBUkVSSFJ1TVpBSWtqa0h0UkZoSDZGUkxSUzYxejI3b25jc1lpZXZGVDFGYnFzUnVkcnJZZDk3NE9kbVRyTlF5QWhYL1ZmQWpBM01SZXpFM0k4OXI5ZnQxdjJvYXNnSmwzMmU5blJkakxNNVVRSmNQeGNYSkE1QjkvSVdlWnpjQkN2anNLcWpKa2VqK01GSEZzaWJzNDdFeVh4MlY3SEVTRmhlOXRKTEUrWktudk45TGhKZUhqT0RTanZhY0w2eG9QWTNuWVNCbHV2N1BWRGVUdTV3eGQyU1hTdXJQQm1UZllpYkc4dFJjdWdtaHBFUkVSRVJPTWRBNGtnVWNvY2h4bU9HaEkxeGpZMG1EcGtUOWZ3VldsM0F6NGI4bEFZcVpLdkF3RUFjeEx6RUt1S2dONW1kclo1S3Q3WFR3QzhIbE80cGZXRWJDRGhhUjkrdjNNelpzbXVuZ0NBWTExMStQMlJ0Mlg3S1hBWkVmSDQxYXhya1JtUk1LTDNWUnRhVWRuVDRqYldHYWxUY1U3NlRHUkhKdmswemxzMTIvRjY5ZGZRemxCallkSVVyOWNXeG1TZ3NDZ0Q5eFNkajlMdUJ1enZxRUtGdmdrVlBjMHVnVnc0M0phL0VtdXlGK0hxeVV2d2Y4Yy85S25PQkJFUkVSSFJlTUJBSWtnVU1pc2t3blhLeG82Mk1sdzFlYkhmNzdkSklwNG8rOHh0bGNGd2hRTlZnZ0pucEU2Vi9YUTdXT0xWVVY2RERMV2c5TG8xWUxpVkhtTlpla1I4d0dHVFAwNTBOOEJrdC9oOGZWdHZENks4RkRJZHlpeGE4VWIxMS9paStTZ3lJeE53ZnNac1RJM0x3cXlFSEtScTQwWTAxMDNOUi9CNjN5a3lqNXo0RUwrYWVZMVB4U1lWRURBOWJwTEx0WHFiQ2ExbVBhb05yZmpueVUrZ1Zhanh6Sks3dkk2alZiZ2ZMOXJ2N3NMemNFZkJPYkw5R3hvUDQ2V3Fyd0FBdCtTZmhUWFppd0FBc2FvSS9ITFdOWGkxYWl2ZXJ0MDU3UGRDUkVSRVJEVFdqZCtuc2pGR2RzdEdtRTdaMk41Mk1xQkE0dDNhblI0cjkzdmJDdEp2VmJyOGN2dGdXWk85eU92S2k5UFpXV25UY1dQdWlwRGY5OGY3WHhyUjBaSTJ5WTcxalFmeGpSenZ4M0VDd0o3MkNqeFZ2aEdGTVJsNGZ1bDNBNWttUG0wOGlLZkxOemhmbSsxVy9PN3dmL0dUa3NzeFB6Ri94T1BGcWlJUkd4T0pQWDNIMGdvWVBwanpKa0twUmdUa0E0c0lwYVB2NXJ3emNXVzI2OCt3QWdKdXpqc1RSYkVaK1B1Smo5SHI0UWhVSWlJaUlxTHhZbUkrMFExeFU5NEt0d2VNM0dqUHRRbVNOREc0dS9BOGw3WWR1aklvWkxkc2hHZUZSSGxQRTlwNjlVZ1pkTHlocitxTU9yelpkOHJCVURIcTRRT0o0dGhNWkVjbWpWckJ2UmhWQkM3S25Ec3FZMU53ZmRLd0gxZE5YZ3lWekdxVkRvc0J6MVI4anUxOXA2eTA5ZXB4dkx2ZXA5VU1RL1dmeU9FcERET0xWdnpoeU51NEptY1pyc3RaNXJVNHF5ZG11eFVmMXU4ZDhaejhkV1hmRmcwNVM1S0w4TWM1MStPUFI5OFpjVUZOSWlJaUlxS3hnb0VFZ0pWcEpUNHZDWTlSUmJpZE1ORFMyK1h4MDNvUkVrUWZTaXRxRldwTWpjdHlhY3VPa3Q4bkg2Mkt3T3lFWEpjMm0yVEhzYjZqT2Z0dGJqbUdoVWxUME5hcmg4NmlSNGZGZ0U2TEVjV3htVGhIcHI2Q0NBbVBuVndQbTRjakppT1ZHa1I0V1lvKzJPcU1XWGkrY3JOUDE0N1VGZG1Mbko4aW4wNHE5TTNPNHk2SENrZHhWRGw3MjAraDIycnkyTmR1MGJ1ODdyUWFzYlcxRkdlbmxiaTBTd0EyTkIzRUM2YzJ3emhrRzhqVDVSdnh5UHhiUm5TMDZMNk9TanhkdmhITjVpN1pheVE0Nmtwc2J6dUpPd3BXWWU2UW55RnYxamNlUU0rZ3VpaWo3YXVXNHpncnJRUjUwYW15MXhURXBPT3ZjMi9HNzQrODdYRTFFeEVSRVJIUldNZEFJa2c4QlJJVzBlYlRlOU1qNHZIYldkZjZmSys4NkZTMzYvVTJFMjdaL3JoTDI4dFZXL0J5MVJhWHRuaDFGRzdJWFM0Nzl2dDF1MUdxYi9EWU41TFZGcXN5WnVIVjZtMndpRFpVOWJUQ2JQZTh0RnlqVUhsOTZCcTZ3aVFyTWhGcnNoZDZ2YmRGdEtHMTd6UUNwYUJBaHBlaWlrOHZ2Z3V4YXRmVk1kNGVoQytadEFBWFpIbGVuZUZ0QzhtakMyNzFHRTM5cy9SamJHOHJBK0JZMVZMZTB5UTd4bGl4dTcwQ3UvdTJML2ppdy9vOUxvRkVnNmtEVDVTdHg5RWhBVnEvS2tNclBtMDRnSXV6NW5rZFY0U0VBeDFWK0cvTkRyZGpPNzJwTStydzI4TnZZV3BjRnRaTVdvZ2xLVVZlL3orM1NYYThYNy9INS9HRFFXZnB3YzhPdm9vSHA2L0J2TVE4MmV0U3RMSDQ4OXdiOGRmakgrQkFSMVVJWjBoRVJFUkVGRGdHRWtHaTl2QXdhdlV4a0FpbGU0c3ZRSnphOC83M1dxTU9yMVp0azMxdjhnZ0NpVmhWQk01TW5ZYlBtNC9nNzZYclpLOWJsbEtNQjZkZjdyRlBoSVJUUTJvV2ZLZHd0ZXp5LzM1VmhsWThkT0FWeDV3MU1YaDJ5ZDJ5MTBZbzFUNnYrZ0FjUlR0VkkxenVEOGdYT1ZRTzg3MmNEazcxdE9CNGR6Mm14bVhody9xOWVMVnE2N0JoM2F2Vlc3RThkYXJiVWFFU2dJcWVKdXpTVmVETDVxUE80TWtmcGQwTitHdjNCNGhUUjJKcGNqR1dwUlJoV3Z3a3Q5OFBYellmQzh1MkNMUGRzYzNrTzBXcmNYN0dITm5ySXBVYVhKbTltSUVFRVJFUkVZMDdEQ1NDeE5PcERWYlJmZHRET0oyZk1RZUxrZ284OXRra08vNSs0aU9QV3pYNmpmU2tnOHNtTGNEbnpVZThYak0vU2I3SVlKbSswV1U1LzVtcDA5eTJxdEQ0OEdyVlZsaEZ1M1AxellyVWFkQW92SWN4cGQwTldKeGNDQUJvdC9TZ1ROK0kwdTRHNXpHY3N4SW1CMjErTnNtR0xhM0hzYTJ0RkFVeEdXZzBkU0F6TWdIWlVjbHVxeU1zb2cyUG5QaElkcXpaQ1RrNEwyTzJiUC9IRGZ1OXJ1aG9HRlI3UllTRUo4czJvSzFYTDF2STlHQm5OUjQrK3E3c2VFUkVSRVJFWXhVRGlTRHh2R1ZqNE9GZWdaRi9xaDVNK2RGcHVMTndsV3ovSzFWYlVXbG85VHJHSkptNkZpSWtXRVNiMnlmTHVkR3BtSitZajMwZGxSN2ZKd0JlVHowNDFGSHQ4cm93TnNQci9DYUtqeHYyWTB2TGlZREhpZGRFNFk0cDU2QW9OdFByZFNJa3JLdmZoeHFELzNVS2puVFZ1cnkrcS9EY0VaMVVrYVNKd1pMa0lpeEpMdko3RGlOeDg5Zi9nc0hlNjdGUGhJU3RyZksvL3Q2S1VRTEFTWDJqMS9kNzhsYk5EdGhFTzI3SlgrblN2citqQ244NitpNnNYb0pFSWlJaUlxS3hpb0VFZ0VaVHA5c1M4bVJ0ck1lbC9EYko3bFk0VDI4MUkwS3BjYnQyOEpZTmpkTHpMM1VvamdXTlZtcnhZTW5sVU10c0Q5amZVWVgzNm5ZUE8wNTJwT2RBUXRlcng4SE9hcXhPbitYV2Q5WGt4YktCeEp6RVBDUnBZbVR2ZDdEVE5aRFkwSGdJbDAveVhqOWlJakRZZW1Hd2VYNVk5dFhaYVNYNFZzRXF4QTV6akd1ZHFSMlBsWDRxVzFlRVhDMVBtZXExSmtvZzNxM2JEYnNrNGZZcFp3TndGUEw4MDlIM3ZLNXFJaUlpSWlJYXl4aElBUGoxNFRmZDJuNCs0eW9zVEpyaTF0NWc2c0QzOXo3djFuN3BwUGx1YmYwaGgxcFF5aGJOODdYd3BiK1VnZ0lQelZnalc5aFJaK25CUDBvL2RtbUxWMGNoTXpJQm1aR0pPTkpaNjl5blB5a3EyZU1ZTGVZdWJHdzg3REdRbUJFL0diUGljM0M0cThhdHo5UDEvVHF0Umh6dmNsM1dYbWRxeDdHdU9wVEVaOHUrajd4TDA4YmhucUx6TWRkTG9VUUFzRXNpM3F2YmpkZXJ2K1lEcjQ4VUVIQjk3aGsrWFNzQU9DdXRCRnRhanZ0MEVrKy9EK3IzUUpSRXpFK2F3akNDaUlpSWlNWTlCaEpCRXVseGhZVGpZY0hUNm9sK3ZYWXJHa3p0dUcvUGYxemE4MkpTOGVOcGwzbDhUNW0reVMxRXNFdWVqNFc4dCtnQ3pJclBrYjEvdGFFVnQrYXZSSkkyQnNuYVdLUU1XUm55ZzMwdkFMMUFsRktEOUloNGoyTzBtTHRScW05QWpiRU5PVkVwYnYwMzVxM0F6dzYrNnRLV3JJM0ZrcFJDMlhsdGJqN3E4VUZ0ZmRQQm9BWVNUNWQvN2xiTFlHRlNBWmFsRkh1OC9vdm1vemppSVZ3QmdLc25MMFZXWktMSHZoY3JOenRySHd4MnNydHhoRFAyandEZzBra0xjR1BlaW1HTGVGWVpXdkd2azUvZ1ZFOUxTT1oydXJnb2F4NnlaVUs3d1ZTQ0FqK2FkaWxXcEU3REdTbkYrTnZ4RDBlMDVlS2pobjFZMTdCdkJERUdFUkVSRWRIWXhFQWlTS0tVV3JjMnErUlkvWkNpbGQrVzBDdmFZSk5FMUE4cVpBY0EwU3IzOGZwWlJLdmI5VU1KQU80cnZoRG5wTS93ZXAyM0dnNEEwTmEzT3FJZ0prUDJZTVQrTFN6cjZ2ZmhucUx6M2ZxbnhXVmhXVXFSODNoTHdMSFAzdHRwR1p1YWozcHMzOWxXRGx1eGZkaVRObnpsYVM5L1FZeDhyWXE5SGFld3JiWFVZOS9xak5teWdjVDJ0akkwbVR2OW0yU0FFalhSK0duSkZTZ2VwbGFFVFJMeGR1ME92Rld6UXpiZ0lzL2kxSkZlajlNZDdOWXBLNTMxTXhZbkYrTFhzNjdGdzBmZmNTbmdPaHgvdzRpUytHeEVxN1JJMHNRZ1VSdURKRTBNdEFvVi9uVHNQVDlISkNJaUlpTHlId09KSUdudDdVYXZHSWtZVllTendHWC9Db2swbWUwU0FHQ3dtVWRsUGlYeDJWaVZQak9nTVN5aXpWbXJvQ2hPL2lHOXh1Z29ocm1wK1NodXlGdUJoQ0ZITlFMQXJmbG5ZNC91Rkt5U0hTbmFXS3pPa04rdVVkN1RoQnFqNXdLS3ZhSVZ4N3ZyTVNzK0IyMjllcVNNNENoU1g2VkZ5SjhtMG1WeFgrVXcxazJLVEJvMmpDanZhY0svU2orVi9YVVBKWnRraDIyVUF4RUZCSStGYVAzMXpieXp2SWFJZ3cwdDVqa2pQaHUvbjMwOWZuZmt2eDVYMGNqUktGUkkxRVFqUVJPTkJIVTBFalZSdzI3RitlWE1xOTNhUnJKbGhJaUlpSWdvbUJoSUJNa1A5NzNnL0RwYXFVV3lOaFpLd2JHbVFHNnJBd0MwOWVwSFpUNmwzWTB3aTlaaGwrZDdNN2h3NHJTNFNiTFhWZlU0QWdtYlpNZEg5WHR4Yzk2WmJ0ZWtSOFRqMnB4bGVMVjZLNzVkY0s1c2dVMEErS2grbjlkNTdXK3Z3b3o0eWZoMytRYjhZc1pWdzMwYkl5Wlhid1BBaUI0WVIySmVZaDRlTEZrekttUEwxUzhaTENjcUJYK1pkMU5RN25kSzM0eWZIM3JkNy9lL1ZyME43OVR1Q3NwYzVDeExLY2FEMHk4UHlsaXpFM0p3cnBlQXpSZFRZdEx3OEp3YjhPdkRiOElxMnBHcWpVT0NKZ29KbW1oSDZLQ09IdmhhRTQwRWRaVEhiV0wrVUVCQWpDb0NQYU1VamhJUkVSRVJ5V0VnTVFvTTlsNFlqQU1QOC9reGFSNnZzNGkyVVh2QXRVbDJIT3FveHVKaytUb053ekgxTFNGWFFNQ00rTWtlcnpHTFZwZXRDSjgwN01lYTdFVWVUMis0YXZKaTJDWFI2NXpxVGUzWTBuTGM2N3dPZEZRaVhoTTFLdlVYdEFvMXNtU09Od1VjSjRxTUJxV2dDQ2c4Q2xRd1Z3dG9sYVAvZldSRkp1THNOUG50U0R0MVpham9hUjcxZVVRbzFiaXYrRUlmSXAvaFpVVW00azl6YmtTN3BXZllGUzNCRnFlT1pDQkJSRVJFUkNISFFDSUVwc1ZsZVd4djZhdlBNRnIydGxjR0ZFajBoeVZGY1ptSWt2azB0cktueFdYQnQ5RnV3VHUxTzNGci9rcTNhNVdDWXRoVENONm8zajdzRXZKS1F5dnFxN1pDT3dvUDhQa3hxYklyQ2pxdHhoSHQ4NmZSTXlzaEI5Zm1MSlh0UDloWkZaSjUzREZsRlZLMThsdDhQT20ybWhDbmp2VFlsOUpYV0RiVTR0U1JhREIxaFB5K1JFUkVSRFN4TVpBWVpmSHFLTmt0QURXRzBkMnZ2N2ZqbEd5ZkJLRGQwb01tVXdlYXpWMW9NWGVqcGJjTGJXWTlkQlk5ZEwwOTZCV3RBTHdYdmp6V1ZlZld0cTUrSHk3Tm1vL2tFVDVZMVJsMTJOcnFmWFZFUDR0b0c1VkFZcnFYclNuMVJ1K0ZSQ2wwQ3IwVUhoVWhoV1IxeFBMVXFWNXJvY2g1cWZJckxFK2RLbHZ2b2RyUWl0em8xRUNuTnlMeEh1cStFQkVSRVJHTk5nWVNvMnhCMGhUWnZwUDYwVDN5VWRlclI3V2hGVW5hR0ZUb20zR3Fwd1hWeGxiVUd0cFFiK3FBUmJUNU5NNFpNa2RnQXNDUnJscTNOcXRreHd1VlgrRkgweTd4ZWE0U0hFZHdocnU4M29La0F0bStlcE11aERNaE9Rb0ltSjhrSDVMVkdYVXcyNjJqT29lc3lFVGNXM1NCYkgrN3BRZEpHcytuNjFnbE8vNTA3RDM4ZXVZMWJrZlkvcmQyQi9hMVYrTGhPVGNFZGI1eUpBQjZxd2tLUVJHUyt4RVJFUkVSRGNaQVlwU2RtVHBOdHU5a2Q4T28zLy9uaDE1M0tVNDVVdG1SU2NpT1N2YllaNWRFbk9pcTk5aTNwZlU0enMyWWlUa0p1VDdkWjBQVElSenVxdkY3bnNFUXJkVEticThCZ0xMdXBoRE9odVFzU1NtVWZkZ0hnTjI2aWxHOXYxcFE0cUdTTmJKRkpSdk5uZGpXZWdMWFRKYmZVbUlSYmZqRDBYZnd4em5YSXovYVVXUG14Y3F2OEc3ZExpUjcrZDRDOVZ6RkpyVDJkcVBkMG9OMml3R2RGZ09QZUNVaUlpS2lzR0VnTVlyaTFKR1lsWkRqc2M4aTJrS3lyRHlRTUFJQVZxYVh5UFlkN2FxRFdaVC9KUHFwc2cxNGJORWR3NTd5b0xQMDRJVlRYL285eDJBNU0yMDZsRjQrS1Q3UjdUbDhDWVptY3hjK2J0Zy9LbU1uYTJPd0pMbEl0djlBUjFWUTZ3ZTBqbUp0RkpXZ3hNMTVaM205WmtkYjJhamRIM0JzQ1VuV3lHOUhldkhVWnVURkRML2x3bVMzNEhlSC80dS96cnNaSDlidnhZZjFld0U0Zmg2c2t0M3RKQm9SRXZSV0V6cjZnb1NPdm44NnJmMWY5MkJHL0dUY2tMdGM5cDRibXc1Ny9aa2xJaUlpSWdvbEJoSWpwQlFVeUk5T1JYWlVDbktpazVFVGxZTHNxR1NzUGZVbDlyUzdmako3Y2RZODJRZmNnNTNWUG0rWkdHMVJTZzBtUjZjZ0p5b0ZPZEVweUlsS1JwV2hGUytjMm94ejArWDN5Rzl2T3luYnA0Q0FxeVl2OGVuSXlUMjZpcUFXaXhRZ09FK3NHTW1KRCtkbHpKYnQ2N0daVVdjYXZSb1N0VVlkbnFuNGZGVEduaGsvMldzZzhYbnpFV3h0UFRFcTl3NjI3eFN0Umxaa290ZHJ6cytjamZTT2VCenFySVorRkU2T3NFc2k5clJYWUdXYWUxaTNyNk1TTzNSbFBnVVNnS05RNmcvMlB1LzIrMzl0eFJld1NuYVg4S0hUWWhpMjRHdm1NTDgyUkVSRVJFUmpDUU1KRDlTQ0VocUYwbVBmcE1nay9OLzhXOTNhZTJ3bWw5Y1JDalV1enBvdmV3OXZEL09qSlZrYmk2eUlSR1JHSmlBcktnbVRvNUtSRzVYaXNmaGt0YUVOaTVNTGthaUo5amlXQk1mUmlwNUVLVFg0U2NrYXpQVnh1OFlGbVhNZ0NBS2VMdDhZbE9YalJiRVplRzM1OTBmMG5obngyWmdpY3p3cjRGaEZRT0dqZ0lDN0NsZGp0WmVBck45NUdiTnhYc1pzUjNGTGZUTU9kRlJpZjBjVlNyc2JuQS8wTllZMnZGcTlWWGFNM21IQ3d1MXRaVzZCUks5b3hWTmxHMzM0Ymx4NUN1TSthVHd3NG5HSWlJaUlpTWFiQ1I5SW5KTStBNU9qVXBDbWpVTnFSQnhTdFhGSTBFVDc4TG0rcTI2cmF5Qnh5YVQ1aUZWRmVMeldKb21qdXM4OVVxbkJpdFJweUl4TVJGWmtBaklqRTVFUmtRQ053dmYvdTd1dEpxekpYaVRiZjdTckZoMFdnMXQ3VVd3bWZqVHRVbVJFeEk5b3p1ZG56RVpPVkFyK2ZtSWRXbnE3UnZUZVlMZ3hkNFhYL2gweTRRdjU1enU3bnBGZFBUTTBEQ2lLemNCZGhhdTlucXpoaVFJQ2ltSXpVQlNiZ1d0emxzRm83OFdCam1yc2JUK0YvUjJWZUt0bWg5L3ozOTlSQ1l0b2MvbVplcVZxYTFoKzd4SVJFUkVSalZjVFBwQzRPR3ZlaUI5MFBCa2NTS1JIeE9NYk9jdGtyOTNXZWdJOW83Q1V2SjhDQXI1YmRINUFZK1JGcDNvdDhQanBrRTl3RlJCdzVlVEZ1Q0YzdWRjNkRONU1pOHZDb3d0dXhYOHF2c0RHNXNOK2plR1BKY21GYnFjZERHYVQ3TmpYWGhteStRUmJnc3dxbDNBeURiTkZKMFlWZ1lWSlUzQk8ra3pNbHFuRE1sSlJTaTNPU0NuR0dTbkZrQUNjNm1uR252WUs3RzAvaFRMOXlBcVdXa1FiRG5aV1kxSGZxU3lIT211Y05TQ0lpSWlJaU1nM0V6NlFhRFhyZ3hKSUdBY1ZqN3k3Nkh5dnF4RStxTjhEQUppZm1DOTdMS2kzaDhqTXlFUjh1K0JjajMxNzIwOWhYMGNsZEwxNmoxc3hmTFVrcFZDMnI5TnFkQ2tjT0QxdUVyNVR1QnE1MGI3dG0vY21VcW5CdmNVWDRMek0yWGl1WXRPb0g0MGFyZExpTzRYbmViMW1lOXZKWVIrZ3g3S1o4WlBEUFlWaGFSUXFGTVNrb3pndUMvTVQ4ekVqUHR2dllNc1hBb0NDbUhRVXhLVGp1cHd6MEdFeFlHLzdLZXhwcjhEK2ppcWY2cnZzMWxWZ1VWSUI5RFl6L25ueWsxR2JLeEVSRVJIUjZXckNCeEs2SUp3STBDdGFuWHZUcjVtODFHdnRoS05kdFRqVjB3SUFLSTdMeE1WWjgwWjh2eVJOak96NzlEWVQ5blZVb3RyWUZsQWdvUkk4MTlBQWdQV05CMkNYUktSSHhPT0czT1VlaS92SmFlbnRRcHAyK08wY3hiR1orUFBjbTdDMy9SVGVxOXVGbzExMVB0OWpKTzR0dWtDMlRrYS8wVHI5WXJRSkFGWm56TVo1bWZMRk9nR0VyTGlxV2xBaVRoMkpsSWc0WkVRa0lETXlBUmtSQ2NpTlRrVk9kSXBQQlZBOWtRQS8zemtnVVJPTjFSbXpzRHBqRml5aURZYzZhN0JiVjQ3ZDdSVWV0eVlCd0o3MkNvaVE4T2lKZGREMTZnT2NBUkVSRVJIUnhEUGhBNG0yQUI4a1JFaW9NZWdBQUl1U0NuQmpubnd0QWduQWk1VmZCWFEvWDFVYjJqQS9NVC9vNHhwc3ZkalJWb2J2RnAyUFZla3pSL1FwOXU3MkN2enQrSWU0S0hNdWJwdHk5ckRYQ3dBV0prM0IxTGhNM0w5bkxicXNScC91WTdKYlVHVm85WHBOdGFFTk4rWXV4N0tVWXEvWFZmUTA0MFIzZzAvM0RhVlViUnorTXZjbTlJcFdtTzFXOUlwVzJFVVJkb2l3U3hJaUZXcGtSQ1lnWGgwMTdGajZJZlZQZ3VrWE02NUNUblFLNHRTUjBDcDhQL0hFVjNWR0hYNTM1RzFNaWtyQzhwU3BXSkpTaUZoVlpFQmphaFFxTEV5YWdvVkpVM0EzZ0hKOUl6NXUySTh2VzQ2NVhOZGhNZURSRSt1d3IyUDhidWNoSWlMcWQ5Mi9SdjRoR1JHRjF4djNqODhQVGdlYjhJRkVxNDhySkVSSWFESjFvczZvUTYxUmh4cGpHMm9OT3RTYjJtRVJiWmdWbjRNZlRiL1U2eWUxbTF1T2pmb1doSDdWd3p5UUQyWVJiYWcydEtIUzBJSjVpWGxJMWNiSlh2dCsvVzdFcWFPd09tUDJpRDZWL3JoaFA1NnIyQVFSRXQ2djN3TVJFbTZmY281UFkveXo5Rk9md3dqQWNZVG0veHg4emVzMWF5WXQ5Q2tVZWFWcWk4LzNEYVhXM202WVJTc3lJeElDR3NjUnFMVUZhVmJ1OXJTZmt0MldGS2hEbmRWNDVNUkg2TGFhME5yYmpRTWRWWGl5N0RQTVNzakJHYWxUc1RTNUNISHF3TUlKQVk1Q3JiM2lMby85VzhiSmNhbEVSRVMrT0IwZWJvZ21pdE1sUkp6d2djVFFGUkoyU1VTanVSTzFCaDFxalcybzdRc2c2bzN0c0VsMmoyUE1UOHpIUXlWcnZOYU5NTm90ZUxGeWMxRG43azJOVENEUmFUV2lxcWNGbFlZV1ZQWTQvcWszdGZkdE9BRnlvbEx3cDdrM0lrcXBjWHV2enRLREQrdjJ3aXhhOFc3dExsdzFlZkd3OCtnVnJYaXFmQ08rYUQ3cTB2NWgvVjYwVzNyd3ZlS0x2UDY2ZmR5d0gzdmFnM3NpeVZscDAzMEtJdzUxVm1QL0dEN3VjMzk3SlRMOTJQSXoyTW51Umhqc3ZjTmY2S2NOVFlkd1JmWWlwSS93MUJWdmpIWUxYcXZhaW84YTlybjFpWkJ3c0xNYUJ6dXI4VlRaQnN4TXlNR0sxS2xZbWxMazk4cUo4cDRtYkcvaktTdEVSRVJFUk1FMjRRT0pSbE1IWHEvKzJoaytOSmc2WUpmRUVZMFJyZEpDRUx4LzF2OUUyWHJadmVpam9kYllqaHBqRzJyNlZqNVU5clRnVkUvTHNDc05hb3h0K04vakgrQ1hNNjkyMjlQL1RQbEdtRVVyQU9EVjZxMllsVEFaUmJHWnNtUFZHWFg0Ni9FUFVHdlVlZXpmMWxxS05yTWVENVdzOFZqSG9kYW93d3RlUWh3SkV2UTI5KzBHQnB2M0Ird3RMY2NScjQ3Q3pYbG55b1loRnRHR1p5bzJlUjBuM1BaMVZQcFZnMlN3ZDJwM0JtazJudGtsRVcvVmJNZDl4UmNHUEpiSmJzR25qUWZ3VHUwdW4wNnBFU0hoVUdjMURuVlc0OTlsR3pBN0lRZkwwNlpoYVhJUlltU081UFhrbGNxeHVVcUdpSWlJaUdpOG0vQ0JoTjVteGhzMVh3YzB4cGJXRTJneGQrTm5NNjd3dUdmL3M2YUQyTlphNnRadUZlM09CL3hnc1lxT1ZSdzJ5WTd2NzMzZXJ6RU9kRlRocGNxdmNHditTbWZiOXJZeTdOU1ZPMS9iSlJHUGxuNk1SeGZjQnZXUUFwZ2lKTHhYdXh1dlZXK1RYVlhTcjFUZmdCL3Vld0UvbUhveDVpYm11WXovajlLUHZSWmM3TEdaY2N2MngwZjY3VUdDWTRYR0hsMEY3cDk2RWFiSFRYSzc1c1hLcjFBbkU2U01GU2U2NndNcTZMaXgrVEIyQjNuMWlTZGZOQi9GdFRuTC9Gb2xJUUVvN1c3QTUwMkhzYVgxQkhyOS9Ia1JJZUZBWnpVT2RGYmpLV0VENWlibTRjelU2VmljWElnSXBYeHRpeU5kdFRqUVdlM1hQWW1JaUlpSXlMc0pIMGdFUzZtK0FUL1ovekorUHVOS2wrTXZTL1VOZUs3aUM0L3ZlYnQySjk0ZTVVK28vZlZlM1c3TVNjekQzSVJjdFBaMjQ4bXl6OXl1YVRCMTRLMmE3Ymd4ZDZDUVo2V2hCWStmWEkrS25tYWY3OVZsTmVLM1IvNkx5eWN0eEkxNXk2RlZxUEZPN2M0UmplR1BSbk1uZm43d05WeVRzeFRYNXk1M3JnalpxU3ZET2cvYkFjWWFnNjBYOVVZZHNxT1NSL1MrL3NBb1ZQVXhSRWg0cDNZWDdpbnlmcnhxdnc2TEFjZTc2N0d2L1JUMnRKOGFVZjBRWDlna0VYdjZ4dFlvVkZpY1hJaXowcVpqWG1JK1ZFT0t0TDdNMVJGRVJFUkVSS09HZ1VRUXRmWjI0NmNIWDhVRDB5N0Z3cVFDMUJqYjhQc2piNGZzV01WZys4ZUpkZmpidkcvaXI4Yys4TGcxQWdEZXFkMkZGYW5URUsrT3dxdFZXN0doNlpDekhzVklmVkMvQnp2YVR1THFuQ1Y0czJhSC94TWZBUW5BV3pVN2NMaXpCaithZGlsMHZUMzR2eFByL0JycjQ0YjlMcXRJQmh1dGt5eU9kOWNQRzBoWUpUdDZyR1kwbURwd3JLc1dHNXNPb3lVSXg5Mk94S2JtSTdnKzl3eVhyVGwyU1VTenVjdFpLTGJTMElLeTdzYVF6czBpMnJDMTlRUzJ0cDVBakNvQ0sxS240dXkwR1pnYWw0VmR1bktVNnYwN1ljWGI2cWZoVmcwUkVSRVJFVTBVZ2lSSi9qNC9oczJWVy80VzdpbDRKUUM0Sm1jcE5qWWREbW5kaU5FUXJkUU9XL1F3SXlJQlhWWWpUSFpMaUdZMU9xSlZXZ0REMTZBWVN4UzZtY3FsQUFBZ0FFbEVRVlFRb0JBVWNGVFVBUHAvbkNYMC8rL1lNU3MrQi9HYUtMVDFka1BYMndOZHJ4N2ltSnJoZ015SUJOZ2swZWRUZUdqQXUyZitPTnhUSUNJaVAxejNyM2s4WllOb0hEbGRmbWE1UW1JVTlIL3FmanJ3NVFTR0puTm5DR1l5K3NaVEVORlBoQVJ4bkh6aWZyaXJKdHhUOEZuamFmSjdtb2lJaUlob0xGTU1md2tSRVJFUkVSRVJVWEF4a0NBaUlpSWlJaUtpa0dNZ1FVUkVSRVJFUkVRaHgwQ0NpSWlJaUlpSWlFS09nUVFSRVJFUkVSRVJoUndEQ1NJaUlpSWlJaUlLT1FZU1JFUkVSRVJFUkJSeURDU0lpSWlJaUlpSUtPUVlTQkFSRVJFUkVSRlJ5REdRSUNJaUlpSWlJcUtRWXlCQlJFUkVSRVJFUkNISFFJS0lpSWlJaUlpSVFvNkJCQkVSRVJFUkVSR0ZIQU1KSWlJaUlpSWlJZ281QmhKRVJFUkVSRVJFRkhJTUpJaUlpSWlJaUlnbzVCaElFQkVSRVJFUkVWSElNWkFnSWlJaUlpSWlvcEJqSUVGRVJFUkVSRVJFSWNkQWdvaUlpSWlJaUloQ2pvRUVFUkVSRVJFUkVZVWNBd2tpSWlJaUlpSWlDamtHRWtSRVJFUkVSRVFVY3VNeWtDaUt6UXozRklpSWFBaisyVXhFUkVSRUl6RXVBNG44NkxSd1Q0R0lpSWJnbjgxRVJFUkVOQkxqTXBBNEwzTVdGQkRDUFEwaUl1cWpnSUFMTXVlRWV4cEVSRVJFTkk2TXkwQ2lNQ1lEcXpObWgzc2FSRVRVNStLc2VaZ1N3eFVTUkVSRVJPUzdjUmxJQU1CTmVTc1FxNG9NOXpTSWlDYThKRTBNYnNvN005elRJQ0lpSXFKeFp0d0dFbkhxU0R5eDZBNHNTUzRNOTFTSWlDYXNoVWtGK09lQzJ4R2hWSWQ3S2tSRVJFUTB6cWpDUFlGQXhLZ2k4Tk9TSy9CRjgxSHM2NmhFdGFFVnRVWmR1S2RGUkhSYW14eVZqSnpvRk14UHpNZXE5Sm5obmc0UkVSRVJqVlBqT3BEb2QwNzZESnlUUGlQYzB5Q2lJRE5adS9IK3NiK2l0RzM3b0ZZSmdpQkFrb0p4QndtUUJQVFh5QlVnWUVuT1ZUaTM0QTZvRk5wZzNJQ0lpSWlJaUdTTTJ5MGJSSFQ2aTFUSDRmbzVmOEMxczM2RktIVmNYMnRmR0NGSkVBSStiRWVBb0hDTUJRQVNKT3lvZVJ1UGI3OGR0VjFIQWgyY2lJaUlpSWk4WUNCQlJHTmVTZHBLM0x0c0xhYW1MQnRvRkFSSWtnUU1MSER3aXlRNXhuS3NsbkMwZFpxYjhaODkzOGNucGYrQ1Rld05ZSFFpSWlJaUlwTERRSUtJeG9Vb2RZSnp0VVMwT3FHdlZYRGtDRUhadjlHM1dnSURZKzJxZXcrUGI3OGRWUjBIZ2pBK0VSSFIyTk5pcU1UeGxpMEFnSFpUZlpoblEwUVRqU0FGNTIveVJFUWhZN2JwOFVucDR6alV0R0ZRcXdRQkFpU2hyeTZFdndScFVDWXhNTTZDU1pmZ3ZNTHZRS3VLOW45c0lpS2lNRFBiOURqUnNnM0hXamJqVlBzKzJDVWJBT0RZc1hiTW5wbU9CODk2RDJwbFJKaG5TVVREdWU1ZjgvREcvZnZEUFkyQW5SWkZMWWxvWW9sUXhlTEtHVC9GN016VitPRFkvNks3dHcyQTRNZ1JSRUFRSkVqK2J1VG9Dek1Fb1gvbGhlUDEzdnAxT05HeURXdEtmb0tpbEtYQitEYUlpSWhDYW0vOWgxaC84a2xZWmJZajJrVTdSTmhEUENzaW1zaTRaWU9JeHEyQ3BJVzRiOWtMV0pSOStVQ2owQmRNU0hDc2R2Q1RvenhGWDIySnZpVVRCbXNuWGozNGM3eDUrRGN3V0RvQ21Ea1JFVkhvbUcwOWVPUFFyL0RSaVVmZHdvalU2RnhNUzEwQkFMaHg3aCtoVlhJbElCR0ZEbGRJRU5HNHBsWkc0T0twMzhmc2pQUHd6dEdIMFdGcWhMUFNwUmhZeFV0SERDRkFnTlJYUU5NeDJQR1dMYWhzMzRmemkrN0d2S3lMQS84bWlJaUlSb25WYnNaenUrOUhtN0hHMmFaUlJ1TE12SnV3TE9jYUtCVnFBTUE3bXo5QVlmTGljRTJUaUNZb3JwQWdvdE5DZG53SjdsMjZGc3R6cjRmUS8wZGIvd0lIQkhnU0I0UkJmMW82QmpUYkRQamcrQ05ZdS9jSGZTRUlFUkhSMlBQbTRkKzRoQkZ6TXkvQTk4NTRDU3Z5Ym5DR0VVUkU0Y0pBZ29oT0cwcUZHcXNMdjQyN0ZqK0p0T2g4UjJOZkVqRlFEY0pQemtLWnJxUFVkQjdHRXp0dXg3YnExeUJKWWlCM0lDSWlDcXB0MWEralhMZmIrZnJjZ2p1eHB1UkJSR3NTd3pncklxSUJEQ1NJNkxTVEVWdUl1NWM4alZVRjM0SlNHUGoweDFGYnd1OXlsKzc2VmwvWVJDczJsaitMZisrOEMwMzY4bUNOVGtSRTVMZFQ3WHV4c2Z3WjUrdHpDKzdFaXJ3YndqZ2pJaUozRENTSTZMUWtDQXFjbVhjVHZydjBXV1RGRmcvdTZDdFlHWVI3S09Db2Z0bW54VkNKcDNmZGd3M2xUOEVtVThHY2lJaG90Smx0ZXJ4MStIZk8xd3dqaUdpc1lpQkJSS2UxcEtoc2ZIdnhFN2lvK0Q2b0ZYM25xZ3ZPeFEwWS9OVklPVTRGSGJRbkJJQUVFVjlYdjRuSHR0K09xbzREZm85TlJFVGtyeTlQdlFDenJRY0FVSlM4bUdFRUVZMVpEQ1NJYUFJUXNIanlsYmp2ak9lUmx6alh0VXNLemdhT29hc2x1c3pOZUdIZkEzai8yRjlodHVtRGNnOGlJcUxodEp2cXNhdjJmZWZyQzZmZUY4YlpFQkY1eDBDQ2lDYU1PRzBxYnAzL0NOYVVQSWdJVll5ak1VZ0ZKZnBYU3ppR0d3Z21EalN1eDJQYmI4ZXhsczNCdVJFUkVaRVg2MDc4QXhJY1JaWVhUcm9NU1pHVHdqd2pJaUo1RENTSWFNS1ptM2tCN2x2MlBJcVNsd3pwNlQ4ak5JQnRIQUFFQ0k2RW9tOFlnNlVEYngzK0hWNDk4RC9vc2VqOEhwdUlpTWliTXQxT25HcmZDd0JRS1RRNHQvRE9NTStJaU1nN0JoSkVOQ0ZGYXhKeDQ5eUhjZDNzM3lKV205TFgycmRjUWhRZ0JGSmJBbkRVbGhEZ1VxS2lUTGNUajMxOUcvYlVmNGhBYWxjUUVSRjVzcVh5RmVmWEN5WmRNckFha0lob2pHSWdRVVFUMnJUVUZiaHYyVm9zenI0Qy9Sc3VIRVV2ZzdTWFF5SEJFVDQ0QW9oZXV4SHJUanlLNTNiZmozWmpYWER1UVVSRUU1N09XSWZhcnFNQUFJV2dZQ0ZMSWhvWEdFZ1EwWVNuVVViaG9xbjM0ODVGanlNdE90Lzlna0N5Q1VrQStxT09RVVV2NjdxUDQ0a2RkK0tyeXBjaFNyWUFia0JFUkFUc3ExL24vSHAyeG5tSTBTU0hjVFpFUkw1aElFRkUxQ2NyYmlydVh2STB6aTI0RXlxRlpxQ2p2N1JFUU5zNEJFQUJDTUpBYlFtN1pNVVhwOWJpeVIzZlJrTjNhUUF6SnlLaWlVeVViRGpRK0tuejlhTHN5OE00R3lJaTN6R1FJQ0lhUk9oYjV2cmRwZjl4T3lKVWtnUkFDbURCaENSQWtnUUlRd1pvTTliZzJkMzNZdjNKSjJDMW0vMGRuWWlJSnFqUzF1MHdXcnNCQUltUm1jaUtteGJtR1JFUitZYUJCQkdSQjRtUm1iaDEvaU80YXNiUEVLbU9jelE2ZGwvMG5hVGh2LzUxRm9PUENKVWdZVWZ0MjNoOCsrMm9hTjhUd09oRVJEVFJIRzMrd3ZuMW5Nenp3emdUSXFLUllTQkJST1RGckl6VitONFpMN3I5QlU5eS9aZGZuTzhjVkZ1aXE3Y0ZMKzkvQ0c4ZitRTU1sZzYveHlZaW9vbEJra1NVNndhQzdOa1o1NFZ4TmtSRUk4TkFndjYvdmZzT2o2dTgxNzEvcjVGR3ZWcTJMTm15YkZteUxSdFhjTGVCVUlORENZZUVtRzdBRURiRmJFZ0l4Snh6M2hOQ0RyekVtMERBOUJZSXpTa1FZbXE4M1lnTGJoZ0Q3cjJxMkNwVzcrdjhNZEpveHRMSUdzMW9sbWIwL1Z3WDhNeDYxbnJXYnlCeHVmMFVBS2NSRlI2dkswYzlwRGxuUHFuazZQVFdEdWVoSEw2Y3lXRklodUUyVzBLU3ZpOVlyb1ZyYjlibVk1OTJlV1FBUU9nN2RQSjcxVFpXU3BKU1k3UGNmNTRDZ0I2T1FBSUFPbWxJOG5qZE8vMXRuVDNrZXBlcmpqakNsSytiWGtxR1liaE51S2hwcU5BL3R6K3BQMjI2bnlOQ0FRRHQybjFpbmJPZGt6TEp3a29Bd0hzRUVnRGdwZk96YjlYZFUxL1hnUGpoYnRkYmRvUG82bXdKMDNWekNwZGc0bURwdDNyK3E5dTBjdjliYWpUcnV6ZzZBQ0FVN1Q3eGxiT2RuVExSd2tvQXdIc0VFZ0RRQlgxakIrdjJ5Uy9vUnlQdVZVUllWUE5WeDY2WHBtbktsNzBsV29aeURUWWF6WHF0MlBlbVh2anFOaDBxL2M2M3NRRUFJYUc4OW9RS0t3OUlrc0lNdXdZbmpiVzRJZ0R3RG9FRUFQaGdVc2FQTlcvNld4clpiMmJyUmFQbE9BNWZ6Z2hWdTh0QWlxcU82STFOOStuakhYOVFiVU5sMXdjSEFBUzlQVVhybmUyc1BoTVVack5iV0EwQWVJOUFBZ0I4RkJlUm9wK05mVVRYamZ1L1NvanMyOXB4eXA0UVhXRzI3cHdwMThFMkhmMUV6NjZkbzYwRkszeDdBUUFnYUIwK3VjM1p6a29lYjJFbEFOQTFCQklBNENmRCtrN1ZQZFBmMUl6QjE4aG1oSjNTNjl0c2lmYUNqY3E2RXYzdCswZjE5dVlIVlZaNzNJZkJBUURCNkloTElERXdjYVNGbFFCQTF4QklBSUFmMlcxUnVqRG5kdDAxOWJWVDF2STJ6NVl3cGE1UG16RGMvdEZpYi9FbUxWeHpzNzQ2OURlWmF1cmkyQUNBWUZMWFdLWGpsUWNsU1lZTURVekl0YmdpQVBBZWdRUUFkSU9VbUVHNitheW5kTlVaOHhVWGtkemEwWklwR0YwL2pjTTUyY0psNzh6NnBocDlzZnNGdmJ6dVA1UmZ2cWZMZFFNQWdzT3hzbDNPZHYvNGJJWGJJaXlzQmdDNmhrQUNBTHJSbUxRTGRjLzBOelU1NDBvWnpoOXlEWm5tcWR0VmVzZDBET1A0eTJ3ZEtiOWlyMTVlZjZmK3RmdEZOVFRWK3ZBR0FFQlBsbCsrMTlrKzlSaHFBQWdXQkJJQTBNMGl3MkkxYThRODNUSGxKUTlUYWszSHdSeGRaWFBmODlKVWs5WWUrcXNXcnIxRmU0czMrakF3QUtDbktxaG9EU1JTNDdJc3JBUUF1bzVBQWdBQ3BIL2NVTjAyYWFFdXovMkZvc1BqWFhvTW1VMm1jOEtEMTFwbVc1d3lXK0prVFlIZTN2eVEvdmI5bzZxb0svYWxkQUJBRDVQdkVrajBqeHRxWVNVQTBIVUVFZ0FRVUliT0hIaXA1azEvU3hNR3pISzViTGh1Q2VIRDhHMGpqYTBGSzdSd3pSeXRQL3dobTE0Q1FJZzRYbkhRMlU2THo3R3dFZ0RvT2dJSkFMQkF0RDFCVjR4OFFMZE5lazc5WWdlN2Q1cHl6SFF3ZklnbkROTXhSdk1RdFkxVittelhRcjIwN2c3bGxlL3UrcmdBQU11VlZ1ZXAwYXlYSk1WR0pDc3FQTTdpaWdDZ2F3Z2tBTUJDQXhOeWRlZVVWM1hKOExzVUdSYmp1R2pJTWRPaHlZZU5KVXpETWNZcFF4UlU3Tk1yNisvVXB6dWZVVzFqWmRmSEJ3Qlk1a1RWWVdlN2I4d2dDeXNCQU44UVNBQ0F4UXpEcGltRGZxSjdwcitwMGYzUGMrbG8vcWZwd3hHaGtzdE1DN1A1NzZZMkhQbElDOWZNMGZjRnkzd1pHUUJnZ1NMWFFDS1dRQUpBOENLUUFJQWVJaTZpajM0eStuL3Axb2wvZFA4VEw4Tm8zcXV5aTd0TW1LNXhSdXZ6RlhVbCt2djMvMWQvMm5TL1NxcVBkYkZxQUVDZ25haHNEU1JTbUNFQklJZ1JTQUJBRHpNb2NiVHVtdnE2Wm8yWXA2andXTWRGdy9tM3JwL0cwZnlrNDRqUTFtRGlZT20zZW03dHJWcXg3MDAxTnRYN1VEa0FJQkNLWFVKa2xtd0FDR1lFRWdEUUF4bUdUWk16cnRTOTA5L1dtUU4rMUJJalNHbytqY00wMnp0UW8xTWNSNFFhY3AxeDBXaldhK1grdDdSdzdSenRMOW5zYy8wQWdPNVRXcDNuYlBlSkdXaGhKUURnR3dJSkFPakJvdTBKdW56a0wzWEhsSmVVSGorc3RjTnRHVWRYR1M1QmgwTnBUWUhlK3ZvQi9mMzczNm1pcnRpSHNRRUEzYVdrT3QvWjdoTk5JQUVnZUJGSUFFQVE2QitYclo5UGZrSC80NHhmS3k0aTJhWEhmYWFEdDFxZU10dytTZDhYTE5mQ05YTzA0Y2cvWktxcFMyTURBUHl2ckxiUStlTnlYRVFmR1FhL25BY1F2UGdSREFDQ2hxR3hhUmZwM3VsdmEzcm16MlF6d3B6WEpVTXk1ZHN5anVZeFdqN1ZObGJwMDUzUDZxVjFkeWl2ZkxldnhRTUEvTUIxZGtSU2RKcUZsUUNBN3dna0FDREkyTU9pZE5Hd08zVDMxTmVWbFR5aHRjTm8zcXZTbDJOQ1hUYlBiRkZRc1UrdnJMOVRuK3g0V2pVTkZWMGRHUURnQnlkckNwenRwQ2dDQ1FEQkxkenFBZ0FBWGRNbkprTTNuZmxmMm5saWpUN2YrWnhLYTVyLzFLeGxmd21qZFVHSHQxcWZjd3hreXRUR280dTFyWENsTHN5NVhSTUd6RkpYei9vQUFIVGR5WnBDWnpzeEt0V3ZZODkrZHNMcGJ3SUFQekpNMC9SbFJ6UUFRQS9RMkZTdjFRY1hhZFdCZDFYZlZPdmU2VGpuVXpKOVdNOXh5cVBwOGNOMCtjaGZ1bSswQ1FEb2RoL3ZlRXFiam40c1NmclJpSG1hbEhHbHhSVUJRTmV4WkFNQVFrQ1l6YTV6c203UVBkUGYxQm1wNTdwM051OTU2ZHN5anBhQkhQTEtkK3VWOVhmcTR4MVBxYnErcktzakF3QzhWT1l5UXlMQnp6TWtBQ0RRQ0NRQUlJUWtSUGJUVDhmOGY3cDE0aC9WUDI2b1M0L1J2RitsUDVLSmxzVWNwallkL1ZqUHJwMmpyNDkrSXQrT0lBVUFkTWJKbXVQT2RtSmtQd3NyQVFEZkVVZ0FRQWdhbERoYS96SGxaVjA1NmtIRlI2UzBkaGpPblM5OWZFUHI4OVgxWlZxODR3OTZlZjJkT2xxMnc4ZHhBUUFkT2VrMlE0SkFBa0J3STVBQWdKQmxhRno2RHpWdnhsczZOK3RHMlcyUnp1dk9ZMExWbFFrVHJrKzVMK040ZGNQZFdyejlTWlp4QUVBM2FESWJWZHRZS1VteUdUYkYySk1zcmdnQWZNT21sZ0RRUzVUVkh0ZlNQYS9wMi93bDdoMm1aTmlhSjA1MGdTRTVUL1ZvRVIwZXJ3dHk1dXFzZ1plSjB6aEMxNjdqWDJsYjRVcmxWK3hSdEQxQkIwcStzYm9rd0dkRGtzZXB1cjVjYVhFNU9pUHRQQTFMbVd4MVNVN0YxVWYxN0pxYkpFbkowZW02ZC9yYkZsY0VBTDRoa0FDQVhpYXZmSmMrMjdsUWgwOXVkZTh3VFJrMm80dkJoTmw4R29kNytKQWVQMHlYNXQ2bmdRbTVYUzBYUGRUaTdVK3EwV3pRa09UeFNvdkxVVnA4dHRVbEFYNlRYNzVYK1JWN3RLL29hMFdFUitteTNQdXRMa21TZEtqME83Mng2VDVKMHFERU0zVHJ4R2NzcmdnQWZFTWdBUUM5MUxiQ2xWcXkrMldWMXVTMzZUUFV4VjBtMnBzdUlXbkNnRm02S09mbmlyWW5kR1ZVOURCLysrNVJaU2FOMWVSQlA3YTZGS0RiclR2MGdZNlc3ZEJWb3grMnVoUnRLMXlwdjM3M1cwblN5SDR6OWJPeGoxaGNFUUQ0aGowa0FLQ1hHcFY2cnU2WjlpZGRtSE83SXNOaTNQck01aGtQWGkrMk1DWEprR0dZYm9uRzVtT2Y2WmsxTjJqZDRiK3J5V3owc1hKWWFmSDJKNVdaTklZd0FyM0dsTXlyTkNBaFY1L3NlTnJxVWxSZVcrUnN4MFgyc2JBU0FQQVBBZ2tBNk1YQ2JIYk5HSHlON3AzeHRpWU92RnlHODZjRnc3SHZwZWs0TU5UYllNSTBEUmsydVcxTVVkTlFxYzkzUGEvbjF0NmkvY1ZmKytzcklJQjJIZjlLVFdhakpnKzYwdXBTZ0lDYW1ubVZhaHVydE9mRWVrdnJxS2d0ZHJiaklnZ2tBQVEvQWdrQWdHTHNpYm8wOXo3ZE5lMDFaU1ZQYU8wd0pGT0d6QzRjRldvMjd5bmgyRmFpOWRuaTZxTjZhL092OU42Vy82V1M2angvbEk4QTJWYTRVb09UeDFsZEJtQ0pyT1FKMmxxNDB0SWF5dXRjWmtnUVNBQUlBUVFTQUFDbnZqR1p1dW5NLzlJTkU1NVFXcHpMSm9WR3kxR2g1cW43VnA2V1k1YUY0WmhsNFRKall0ZUp0WHB1N2MzNjd6MHZxNzZ4eGgvbG81dmxWK3hSV2x5TzFXVUFsa2lMejFGKytSNUxhNmlzSzNHMll5T1RMYXdFQVB5RFFBSUEwRVoybjRtNlk4cEx1dXFNK1VxSzZ0L2FZVFNmd21GNnQ4RkV5L3dLdzVsbU9JS0pSck5CcXc4dTBoL1gzS0J2am4ydUxtNmxpUUNKdHNkem1nWjZyZlQ0WVlxeXgxbGFRMlZkcWJNZGEwK3lzQklBOEE4Q0NRQ0FCNGJHcEYyb2U2YS9xUjhPdTh2OWhBekRrSnJrMlBqU3kyREMrYnpMYkluS3VoSjl0SDJCWGx6M2N4MHQyKzZQNHRFTkRwUnNzYm9Fd0ZJSFNyNng5UDFWZFNlZDdkZ0laa2dBQ0g0RUVnQ0FEb1VaZGszTi9JbnVtL0dPemg1eW5leTJTRWRIeXlxT2xtRENtMEZiOXBjNDVYSkJ4VDY5dXVFZWZiRDFNVlc0ckpVR0FManZJUkVid1F3SkFNRXYzT29DQUFEQklTSXNSdWRuejlXVVFWZHAyZDdYdGZuWTV6TFY1RXdpSEp0WU9qNTJkdUZGOHlPTysxcytTUG91ZjZsMkZLN1cyVm5YYW5ybWJJWFo3UDc5TWdBUVpPb2JhNXpISnR1TU1FV0VSZnQxL05uUFRqajlUUUI2bEVYek5sdGRnczhJSkFBQVhvbU5TTmJsSTMrcDZZTm5hOG51bDdUenhCcEhSMHN3SWU5RENVa3liSkxaMUxvR3BMNnBSc3YydnFHdmozNnFpNGZkcVpHcFovdnhXd0JBY0ttc2I5MC9JajZ5YjdlOEl4Uitjd1AwRnFFU0lySmtBd0RRSlNreEdicG0zS082YmRKQ0RVeklkZXR6ekhnd1cxWjFkSXFuWTBKTGF3cjBsKzkrbzFjMzNHMzVEdmNBWUpVcXR3MHRFeTJzQkFEOGgwQUNBT0NUZ1FramRkdWs1M1ROMk4rcWIweG1hNGRoT0U3WE1Gdk8yT2djVDhlRUhpM2JvWmZXMzZFUHR6NnU4dG9UL2lvZkFJSkNWWDJac3gzRC9oRUFRZ1JMTmdBQWZqR2kzd3dON3p0TjMrWXYwWXA5YjZtMEp0L1JZYmhzTXRISkl6bWNNWVN0K1RuVGNFNjErRGIvdjdXdGNLV21aVjZ0bVVPdVZVUllqRCsvQmdEMFNGWDFyU2RzUk52akxhd0VBUHlIR1JJQUFMOHhESnZHcGY5UTg2YS9xVXR6NzNOZjUrek4rYUF0VE1laUQ2TWxtR2lPS2hxYTZ2WHZBKy9xbWRVM2F0UFJ4VExOSm4rVUR3QTlWblY5dWJNZDQzb01Nd0FFTVFJSkFJRGYyWXh3VFJ4NHVmNXordHY2NGJDN0ZOUGVlbWZUdTJVY2p2MGxETGZuS3V0TDlmR09wL1hDdXR1MHUyaWRIeW9IZ0o2cDJtWEpSalNCQklBUVFTQUJBT2cyWVRhN3BtYitSUGZOZkZjWFpNOVZWSGhjYTZmTFVnNmprM3RNdEFRVGt1a1dUQnl2UEtoM3YzbFlmOXAwdndvcjkvdnZDd0JBRDFGRklBRWdCQkZJQUFDNm5kMFdwWmxEcnROOU05L1ZPVmszS0NJc3VyWFRNR1RLOENxWWtKcG5TMGh1d2NUQjBtLzE0bGUzNjZOdHYxZGxYWW4vdmdBQVdNeDF5VVowT0h0SUFBZ05CQklBZ0lDSkRJdlZlVU52MFgwejN0WDB6SjhwM0JiUjJ0bDhLa2RuTXdubmJZYjdGVk9tdnNuN1FuOWNmYjFXN0h0VDlZMDFmcWtkQUt4VTdiS3BKWHRJQUFnVkJCSUFnSUNMdGlmb29tRjM2TDRaNzJweXhwVUtNMW9PZldvNVRjUDA0cVJRby9YdkxyTWw2cHRxdFhML1czcG16WTNhZk94VG1XTGpTd0RCcTdxaHd0bG15UWFBVUVFZ0FRQ3dUR3hFc21hTm1LZDUwOS9TaEFHelpETmFmbHBxRGlaTTU2ZlRNbVUwYjN3cHQyQ2lvcTVZLzl6K3BGNzQ2amJ0UExIR3o5OEFBQUtqcXE1MWhrU1VQYTZET3dFZ2VCQklBQUFzbHhqVlgxZU1mRUR6cHIybE13ZjhTRFlqek5IaHVrMUVKL2VZNkdqankvZTMvRys5dXVGdUhTemQ0dmZ2QUFEZHllMlVEZmFRQUJBaUNDUUFBRDFHVW5TNkxoLzVTLzNuakhjMEtlUEhDcmZaSFIyR1dqZS83TFRtalM5ZFpscEkwdEd5SGZyVHBsL283YzBQS3I5OGp4K3JCNER1WXFxMnNjcjVLZHBPSUFFZ05CQklBQUI2bklUSWZ2clJpSHQxMzR6M05DM3phdGx0VVI3dTdIakdSTXNtbVlZaEdZYnBkdi9lNGsxNmFmMGQrdXQzdjFWUjFSRi9sUTRBZmxkWlYrcHNPL2FQOENhY0JZQ2VpMEFDQU5CanhVWWs2K0poLzZIN1o3Nm5zNGRjcDhpd21GUHVNSnlCZ3d6UDRZUmp4VWZ6aklsVGp2TFlWcmhTejYyOVJZdTNQNm55MmhQZDhDMEF3RGRWTGlkc3NGd0RRQ2doa0FBQTlIalI5Z1NkbnoxWDk4OThYK2NOdmRuOUYrUkd5eDRUaGs2M3FNT3h2NFNhZzRuV2t6eE1OZW5yWTUvcW1UVTM2Ris3WDNSYnF3MEFWcXZpeUU4QUlZcEFBZ0FRTkNMRFkzVk8xbzI2ZitiN3VqRG5kc1hhazl6NkhkdGVPa0tKMHdjVFJ2TXlqbFlOVGZWYWUraXYrdVBxNi9YbC9qK3J2ckhHNzk4QkFMelZkc2tHQUlRR0Fna0FRTkN4aDBWcHh1QnJkTi9NOTNUSjhMc1VIOW5YcGRkeEZvY3BzODN5akZPNXphZHdPWkdqdHJGS3kvZjlTVSt2dmxhckQ3NnYraWFDQ1FEV2NUM3lNeVlpMGNKS0FNQy9DQ1FBQUVFcjNCYWhLWU4rb3Z0bXZLTWZqL3lWK3NVT2R1azFYS1pKZE9KOERzUDFqRkdIcXZveS9mZWVWL1QwcXV1MDV1QWlnb2tRVUZkWDUvVXpwYVdscDc4SjZFYVY5YTMvR3p4MVpoZ0FCTE53cXdzQUFNQlhOaU5jNHdkY292RURMdEdlb3ZWYWMvQXYybCt5dWJuWEVUUTRKa3VZanYwajFNRzhpWGFPQ3EycVA2a2xlMTdXNm9PTE5HUHdOWm8wNklvT1R2NUFUOVRZMktqMzMzOWZpeGN2MXJQUFBxdCsvZnAxNmpuVE5EVi8vbnpaYkRiZGR0dHRtakJoZ2xmdkxTa3AwZC8vL3ZkMisxSlRVM1hGRlZkNE5SNTZKOWNsR3pFUkxOa0FFRG9JSkFBQUlTVW5aYkp5VWlhcnNHS2ZWaDE4WDFzTGxxdkpiSEowR2taenptREtrQ0hUTUNXem5ia1R6V0dFSTVkbzNnbFRMY0hFUzFwOThIMkNpU0J5Nk5BaFBmSEVFOXExYTVjazZaRkhIdEZUVHowbHU5MSsybWVYTGwycVBYdjJTSkllZlBCQlRaZ3dRWFBuenRXSUVTTTY5ZTdTMGxJdFdyU28zYjdjM0Z3Q0NYUktaVjJKc3gxalo4a0dnTkJCSUFFQUNFbXBjVU4xMVJrUDY2S2NuK3VyUTMvWHBxTWZxN2F4cXJtM09aaG9Vdk54b2UwdjZIRDBHRzZoaE5RYVRLdzV1RWd6aHN6V3hBeUNDVzhVRlJYcDVaZGY3cGF4SjA2Y3FJc3V1a2lTWTNiRGh4OStxRmRmZlZYMTlmWE9lM2J1M0ttRkN4ZnEvdnZ2NzNDc3VybzZ2ZkhHRzI3WE5tL2VySHZ1dVVjelo4N1ViYmZkcG9FREIvci9TL1JnaHc0ZDBzYU5HLzB5MXRTcFV6Vmd3QUMzYTE5ODhZVk9uUERQOGJzLytNRVBRdWEvVDBWdHNiTWRHNUZzWVNVQTRGOEVFZ0NBa0JZZjJWY1hEYnRENXd5OVFWOGYvVVJmSGZwQVpiWEhIWjB0KzBZMGI0QnBHRzEzbTNCTWxqQWt3NVJoR2pKTjAvbGNaWDJwL3JYN0phMCtzRWd6aGx5alNSbFhLTndXR2FpdkZyUXFLeXUxYk5teWJoazdMaTdPR1VnY08zYXNUUmpSNHROUFAxVnVicTVtelpybGNheEZpeGFwc0xDdzNiNnZ2dnBLTjk1NG8zK0s5dUQ2NjY5WFdWbmdqcUMxMiszNjRJTVBPcnhuMTY1ZGV1R0ZGL3p5dnY3OSs3Y0pKRDcrK0dQdDJMSERMK05uWjJlSFRDQlJYbGZrYkJOSUFBZ2xCQklBZ0Y0aE1peFcwekovcGltRGZxS3RCU3UwNXRCZmxGKytwN25Yc1c5RXk3WVJodUcydDZXRDZaaFZZVFR2TWVIYTd3Z21YbXplWTJJMndVUVBNWERnUU4xKysrMTYvdm5uMisxZnVIQ2hjbk56bFpXVjFhYnYrUEhqSHBkYVNOTE5OOStzb1VPSCtxM1c5bFJYVjZ1bUpuQWJxVFkyTmdic1hmRE95Wm9DWnp1T1FBSkFDT0dVRFFCQXIySXp3alFtN1FMZE1ma2wzWHpXVXhxVmVvNXNodnRQaDJiTGNhR215eVNLbHI2V2ZzUFVxVnRqVnRhVjZGKzdYOVJUcTY3VmwvdmZWbTFEWlRkK0UzVEdsVmRlcVlrVEo3YmJWMWRYcDkvKzlyZXFycTV1MC9mODg4K3J0cmEyM2VkR2p4NnRxNisrMnE5MUFwN1VOVmExN29NaktUNHl4Y0pxQU1DL0NDUUFBTDNXNEtTeHVuck0vOUY5TTk3VDJVT3VQMld6dU9hWkVNN2ZCNXl5bU1NMDVOaGh3dEhuR2s1VTFaL1U4bjF2NkErcmZxWi83WDVCRlhYRmdqVU13OUFERHp5Z21KaVlkdnVQSERtaXA1OSsydTNhK3ZYcnRXclZxbmJ2ajQ2TzFrTVBQU1NialY5Q0lUREthbzQ3MjVGaHNiSVpUSEFHRURyNDJSUUEwT3ZGUi9iVitkbTM2aGRuTDlLVm94N1NnUGpocloxR2E4TTAyODZhY080eDBSSk91S3pscUd1czBkcERmOU5UcTY3UlI5dCtyK0xxbzkzOFRZS0R6V1pUVkZTVTIxOFJFUkdkdmpjcUtxcFRKMlMwU0VsSjBkeTVjejMyMTlUVXFLNnV6dGwrOXRsblBkNTcxMTEzS1MwdHJkUHZCbngxc3FaMUh4Tm1Sd0FJTlVTc0FBQTBDelBzR3BkK3NjYWxYNnlqWmR1MTd0QUgybGI0cFJyTkJzY056VW1FMmFUbW9LTDUrTkRtNTgyV2V3eEpUYTNKUlpQWnFHL3l2dEEzZVY4b3Q5OE1uVDNrZWcxSTZOeXhrYUVvSXlORGl4Y3ZkcnUyYTljdTNYMzMzVzN1SFR0MnJCWXNXTkRtK29ZTkcvVHd3dzkzK3AyWFgzNjVsaTVkcW0zYnRqbXZ4Y2JHNnU2NzczWnVnaWxKcjczMm12THo4OXNkWTlxMGFicmtra3M2L1U3NFYxUlUyNU5zR3FQa3ZSTUFBQi9OU1VSQlZCc2IyOTIwTkpRUVNBQUlaUVFTQUFDMFkyRENTRjAxK245cVZ2MDhmWlAzaGI0KytxbE9WQjF5ZExyT21wRFVzcHpEdWFqRHNmdWw0NXJwUHFWaXgvSFYybkY4dFFZbmpkWFV6SjhvdDk4TTF3RjdyWWFHaG5hdmg0ZDMvWmNxcjczMm10cytFUEh4OFc3OVo1NTVwbmJ2M3EzZHUzYzdhemcxS0hFVkZSWGx0a0htckZtejJ0MFFNeERTMHRMYWZKL09xS2lvVUY1ZVhqZFVKRDMyMkdPYU5HbVMyN1V2di94U2p6NzZxTTlqcDZlbjY2MjMzbXB6ZmZueTVYcnNzY2Q4SHI4bks2bHUvZStWRU5uWHdrb0F3UDhJSkFBQTZFQzBQVUhUTXEvV3RNeXJkZVRrVm0wNitvbTJGcXhVZlpQcjZRZk53WVF6ZkRCYnI3bnRpdW00TGtrSFM3L1Z3ZEp2bFJ5ZHJxbURmcUx4QXk1UlJGaDBZTDVVRCtRcGtBZ0xDK3Z5bUlzWEwxWmxwZWVOUmYvOTczOTdOZDd5NWN2ZFBvOGJOODRaU015ZlAxOFZGUlZ0bnZHME1hWWtIVGh3UVBQbXpXdHpmZEtrU2JycHBwczZyT1hXVzIvVmVlZWQxNW15M2F4ZXZWcS8rYzF2dkg0TzFpbXVQdVpzSjBTbFdsZ0pBUGdmZ1FRQUFKMlVrWGlHTWhMUDBLd1I4L1JkL2xKOWZleFRIU3ZiMlhxRE0zd3duSDgvOWZSUWw4TkZKVG4rOVBPelhRdTFiTzhiT212Z3BacVNlWlVTSXZ0MTM1Zm9vVHhOdS9kbGhrUWc3ZHk1VStYbDVWNDlVMU5Ub3gwN2RyUzVQbURBQUgrVmhSQlE0aEpJSkViMXZoOGJBSVMyNFBoWkhnQ0FIaVFpTEZwbkRieE1adzI4VElVVis3VHA2Q2Y2TnYrL1ZkUGcvaWZrTGFlSE9vNElOZVFhVkRpNldtZE0xRFpXYXMyaHYyanRvYjlwZU4rcG1waHh1WEpTSmltVWxuUGs1K2RyL3Z6NTdmYlYxTlMwZS8zcnI3L1dMYmZjMHVuN2x5NWRxcSsvL2xxU1ZGVlYxY1ZLZ1o2anVLcDFNOXlrNkhRTEt3RUEveU9RQUFEQUI2bHhRelZyeER5M1dSTUhTcjVwdmNGdy9zM0JiRDR4dFBteVlicnZNMkdxU1R0UHJOSE9FMnVVRkpXbXN3WmVwZ2tETGxGc1JIS2d2bEszcWF1cjA1RWpSN3g2cHJxNjJxdG5LaXNyTzF5bUFRU1Q2dm95MVRhMkJtdDlvZ2RhV0EwQStCK0JCQUFBZmpJbTdRS05TYnRBWmJYSHRiVmd1YllXck5UUnNsT201RHV6Q1VjeVlib0ZGdTdMT1VwcjhyVjA3NnRhc2U5UHlrMmRxWWtETDllUTVQSGQvajBBOUF5dXl6VU0yWlFVMWQvQ2FnREEvd2drQUFEd3M0VElmcHFXK1ROTnkveVp5bXFQNi92OFpkcGFzRUxIeW5lNTNPVnlJa2Z6c2c3SEVhSm02L1htV3hyTkJtMHRXS0d0QlN2VUozcUF4cVpmcFBIcFAxUWl2em5wMEl3Wk14UVpHZW14LzV0dnZsRnhjWEc3ZlpNblQxWmNYRnlINC9mcngzcCtkSy9DaWdQT2RyL1lUQm1HemNKcUFNRC9DQ1FBQU9oR0NaSDlOSDN3YkUwZlBGc25hd3IwZmNFeWJTMVlxYnp5M2EwM05jK1NjRzZBYVpxU3pYRDg4NVE5SklxcmoybkZ2amUxWXQrYkdwUjRoc2FsWDZ6Ui9jOVRaSGhzWUw1UUVMbjc3cnM3REEzbXo1L3ZNWkM0OWRaYmxaMmQzVjJsK2V5VFR6NXg3cFhoallLQ2dtNm9CdDNGZFlaVlJ1SW9DeXNCZ081QklBRUFRSUFrUnZYWGpNSFhhc2JnYTFWYWs2L3Y4NWRyYThGeTVWZnNkYm5MY0RtZW8yVVdoZW5lMSt6d3lhMDZmSEtyUHQ3eGxFYW1ucTF4NlJkclJOL3BBZmt1WFdHejJSUVZGZFZ1WDMxOXZSb2JHOXRjdDl2dDdSNzkyZGpZMk83SkhHRmhZYkxiN2M3M0JjcVRUejZwcHFhbU50Y1hMMTZzVHo3NXBOMW5zckt5OU5CREQ3VzVIaDhmZjlyM2JkbXlSVnUyYlBHK1VBUVY5MEJpcElXVkFFRDNJSkFBQU1BQ1NWRnBtam5rV3MwY2NxMktxNC9xKy96bDJsYTRVZ1VWKzlyZWJKeitwSTN0aGYvVzlzSi9LeUlzV3RrcEV6VThaYXBHOUp1dWFIdENOMVRmTlJrWkdWcThlSEc3ZlFzWEx0UkhIMzNVNXZvVFR6eWhNV1BHdExtK1ljTUdQZnp3dzIydVgzcnBwWm8zYjU3dnhYb3BLeXVyM2V2YnRtM3orRXhrWkdTUG5vVUJheldaRFc0L0hqQkRBa0FvSXBBQUFNQmlmYUlINnB5c0czUk8xZzBxcXoydXZVVWJ0YTk0ay9ZVmY2MnErcE5lalZYWFdPME1KNHp0aGdZbTVHcDR2NmthbGpKVmFmRTUzZlFOZkhmaXhJbDJyNmVscFFXNEV2ODVjT0NBOXUvZmIzVVpDRkw3aXplcnlYVE1Hb29JaTFhLzJDRVdWd1FBL2tjZ0FRQkFENUlRMlU4VEJzelNoQUd6SkVsNTVidTFyM2lUOWhkL3JZT2wzNnFocWUweUJVOU1tVHBTdGwxSHlyWnIyZDQzbEJpWnFzSEo0elNrK2EvazZBSGQ5VFc4VmxoWTJPWmFlSGk0VWxKU0xLakdQNVl1WFdwMUNRaGkzeGNzZDdaeis4MndzQklBNkQ0RUVnQUE5R0RwOGNPVUhqOU1Nd1pmSTBrNlVQS045aFZ2MHQ2aWphZWMybkY2SjJzTDlXMytFbjJidjBTU0ZCMGVyNHpFVVJxVWRJWUdKdVFxSTNHVUlzS2kvZjRkT3VQWXNXTnRycVdtcHZxMEQwUmhZYUdLaW9vODlsZFdWbnJzMjdkdm4rcnE2anoyMisxMjVlUjRubkZTWDErdnp6Ly92TVA2MnR0em9pZHBiR3hzcytsblJVV0Z4L3RQbmp5cDQ4ZVB1MTByTHkvM2VIOVpXVm1iKzl2YkYwUnkvTHM2OWQ2dWpKK2NuS3p3OEo3L3k5OG1zMEhiQ3I5MGZwNlljYm1GMVFCQTkrbjVQeUlEQUFDbkljbmpOU1I1dk03UG5xdjZ4aHJsbGU5U1h2bHU1Wlh0MXJIeVhUcFJlVmltT3ZjYjNlcUdjdTB1V3FmZFJldWMxNUtpMHRRL2JxajZ4dzlWZXZ3d3hVZW1LQ284WGxGK09zVmo3OTY5K3ZXdmY5M21lbnZoUUVGQmdhNisrdXAyeDJsb2FEanR1Lzc1ejM5cTBhSkYzaGNwNmZlLy8zMkgvU2twS1hyLy9mYzk5aTlkdWxTbHBhVWRqckZyMXk3OSt0ZS8xaDEzM09GeER3b3JIVDE2VkhQbnp1MzAvVTg4OFlSWDQvL2hEMy9vOUwwRkJRVzY3cnJydkJwL3dZSUZiYTQ5OTl4ekdqNTh1RmZqV0dIeDlqK29yckZha3RRbmVvQUdKWTYydUNJQTZCNEVFZ0FBQkNsN1dKUXlrOFlxTTJtczgxcERVNjN5eXZjMGh4U09zS0xkalRJOUtLM0pWMmxOdm5hZVdOTWRKYXV4c2ZHMHYxSHZ5cjA5elFjZmZOQ3Arelp0MnFRNzdyaERsMXh5aVc2KytXYjE2ZE9uVTg4OStPQ0RPdmZjYzcydWErM2F0ZnJkNzM3bjlYTm9aa2lQTGI5VURVMmVaOC80UjZQanNCM1Q4Zi96UDIyNnY1dmY1L0J0L2hLTlRic29JTzhDQUlsQUFnQ0FrQkp1aTlTZ3hETTBLUEVNdCt0SHkzYm9ZTWtXbFZUbnFiajZtRXFxajZta09zK2lLa1BieG8wYnZkck0walJOZmZiWloxcTVjcVZ1dXVrbVhYbmxsZTBlZGVvcVBEeGNFUkVSWHRjV0RNc1ZlalRUVkwxWkU0QVhHWkxwT0dESG0wRFJWeDl1L2YrVm1UaGFTZEhwQVhzbmdONk5uNVVBQU9nRkJpYmthbUJDYnB2ckpkVjVLcTNPVTNIMVVaWFZubEIxZmJscUd5cFYwMURaL004SzUrZWFCcy83QjZEVkcyKzgwYVhucXFxcTlPS0xMK3J6enovWEF3ODg0T2VxRUhRTVIxaGwyQXlaWm1CZUdSa1dvL2lvdm9GNUdRQ0lRQUlBZ0Y0dE9UcGR5ZEhweXRLWnA3MzNrYVVYQktDaTRMWnExU3J0MnVYZFpxT25PbkRnZ01mTkhXRTFRK2ZuM0tMeVdzK2JwZnJLTkUzdFBiRkJKVFg1a21Fb3U4OGs1NmEyM2VtaGJiZm9QMmU4b3pERDN1M3ZBb0FXQkJJQUFDQmc0dUxpTkgzNmRPZm5RNGNPNmNpUkkyM3VTMHRMMDlDaFE3MGVQenM3MjltMjIrMktpb3J5ZUc5ZFhaM0hreTRpSWlJNlBPR2p2WEdibXBxNlBEdkMxWlFwVXpSNk5Kc1k5bFJuRDc2aDI5OVJuSGxVejYyOVdVMW1rL1lYZjZPZmp2N2ZpdlRUeHJJZGliWW5kUHM3QU1BVmdRUUFBQWlZQVFNRzZKRkhIbkYrdnZmZWU5dTk3L3JycjljbGwxemkwN3Ztekptak9YUG1lT3lmUDMrK05tN2MyRzdmTTg4ODR4WnVkTVlubjN5aVE0Y09lZlhNcVF6RDhPcGtpKzRVRlJXbENSTW11RjA3Y2VLRURoOCszTzc5T1RrNWlvK1BkN3RXV2xycWNUK05yS3dzSlNVbHVWM2J2bjI3YW1yYTd0RVFGUldsa1NOSHRybGVVbEtpQXdjT3REdiswS0ZEbFppWTZIWXRKaWFtM1h0N21qN1JBeldpNzNSdFA3NUtqV2E5dHVRdjBlU01LNjB1Q3dEOGprQUNBQUJZWXUvZXZkcStmWHViNjRaaGFQTGt5UlpVMUhVblQ1N1U2NisvN3RVekkwYU0wTXlaTS9YR0cyODRaMnFjZDk1NW5Ub0M5TFBQUHRPV0xWdThyck9nb0tEVDk2YW1wclk1L3ZURER6L1U4ODgvMys3OWQ5OTlkNXVaSFY5KythVWVmZlRSZHUrZk0yZU9ac3lZNFhidDFsdHZiVGZ3R0RSb1VMdEhzUzVmdmx5UFBmWll1K1BmY3NzdG1qcDFhcnQ5d1dCWTN5bmFmbnlWSkduOTRROEpKQUNFSkFJSkFBQmdpZmZlZTYvZDYrUEhqKy8wOFpjOXhTdXZ2S0tLQ3U4Mi9UUU1ROWRjYzQxR2pScWx4eDU3VEtXbHBicjU1cHM3OWV6bXpadTFlZlBtcnBUcWsrcnFhbzk5WFRuMTQxUzF0Ylh0WG8rTWpQUjU3R0F6b3Q5MGFmdVRrcVNpcWlNcXJjN2o5QXNBSVlkQUFnQUFCTnorL2Z1MWN1WEtkdnVPSERtaSsrNjdyMHZqVHA0OFdkZGRkNTB2cFhsdCsvYnQrdUtMTDlydEd6Tm1qTDc3N3JzT254ODdkcXhlZlBGRnJWMjdWdW5wUGZzM25CMEZFdjRJRFR3RkV2NElPNEpOakQxSnlkSHB6dU41ajVYdklwQUFFSElJSkFBQVFNQzk5dHBySHZ1T0h6K3U0OGVQZDJuY0FRTUdkTFdrTGp0NThtUzcxMjAybTJiUG5uM2FRRUtTa3BLU05HdldMSCtYNW5lZXZxdmtuMENpcXFxcTI4WU9SdW54dzV5QlJGNzVibzFLUGRmaWlnREF2enh2SHcwQUFOQU5WcTFhcFhYcjFsbGRodCswdDltaUpGMXd3UVZLVFUwTmNEWGRxN2k0MkdQZnFSdGFlcXVxcXNyamNhZHhjWEUralIyczB1SnpuTzI4TXQrT2t3V0Fub2daRWdBQUlHQ3FxcXIwd2dzdmRQdDdIbmpnQWUzY3ViUERlK3JxNmp6MjNYdnZ2UjBlKzluaXIzLzlxeElURTVXZW5xNjh2RHkzdm11dXVVYU5qWTJkS3poSUZCVVZ0WHM5UER4Y3NiRytIVXZaMGV5TGhJVGVlUnhsLzdqV28yL3p5bmRiV0FrQWRBOENDUUFBRURBTEZ5NVVZV0ZodDcrbnRyYTIzZU1qTzZ1anNNS1ZhWnFTSExNa1hBT0ptVE5uS2pNejArT1JsOEhxMkxGajdWNzNSMkRRMGV5TFU0L3Y3QzM2eEF4MHRxdnF5MVJkWDZab2UrOE1ad0NFSmdJSkFBQVFFQ3RYcnRTU0pVczZmZit3WWNNODlwV1dsblo1bjRudU1ITGtTQzFidGt5U1krK0ltMjY2cVZ2Zjk2dGYvVXBubjMyMjE4OTk5ZFZYSG8vSlBKMmlvaUtQZXp3a0p5ZDNhVXhYcDg0d2NkVmJBNG1VNkF3WnNzbVU0MWpZa3VvOEFna0FJWVZBQWdBQUJNU1JJMGM2ZmEvZGJ0Znp6ei92c2YrRER6NEl5TktQemhvK2ZMaXpmZW1sbHlvcks2dGIzMmUzMnhVZEhlMzFjNzZjVm5IZ3dBR1BmV2xwYVYwZXQwVkhnVVQvL3YxOUhqOFlHWVpOU2RIOW5SdGJsbFFmMDRDRUVSWlhCUUQrdzZhV0FBQWdJTWFNR1dOMUNkMW02TkNoc3Rsc2lvMk4xWnc1YzZ3dXAxdHMzNzdkWTU4L0FvbkRodzk3N091dGdZUWtwY1FNY3JaTGF3b3NyQVFBL0k4WkVnQUFJQ0J5YzNNVkhoNnVob1lHNTdYbzZHaFZWMWRiV0pWL1JFVkZhZENnUWZyUmozNFVzc3NMdWp1UTJMWEw4eWtTdlRtUVNJNU9kN2JMYTA5WVdBa0ErQitCQkFBQUNJaUlpQWdOSHo1YzI3WnRjMTY3ODg0NzlmVFRUNnVwcWNtdjcvcmxMMzk1MnFEamhSZGU4UGliN0FjZmZGQVpHUm1uZlU5a1pLU3pmZjc1NSt1S0s2N3dydEFnVVY5ZnIyKy8vZFpqdjY5TFZDb3JLM1gwNk5GMis5TFQwMlczMjMwYVA1Z2xSdlZ6dHNzSUpBQ0VHQUlKQUFBUU1MbTV1YzVBWXRxMGFabzFhNWFlZnZwcHY3OW55SkFocDcybm8yTXFodzRkcXV6c2JLL2VlZTIxMThvd0RLK2VDUlpidG16cDhOU1NvVU9IdG51OXRyYTIwK043MHRGL2g1WlRUa0paWWxUcjdKRHkydmFQWFFXQVlFVWdBUUFBQWlZbkowZVMxS2RQSC8zaUY3K3d1QnIvQ21RWVVWOWYzNldsTHAwOXp2UlVxMWF0OHRpWG1wcXErUGo0ZHZzT0hUclVxZkUzYnR6b3NjOVQyQ0ZKSlNVbG5Sby9tQ1ZFdHM2UUtLOWhoZ1NBMEVJZ0FRQUFBaVk3TzF1R1llamhoeDlXVWxLU3gvc2FHaHIwKzkvLzNtUC93WU1IdTZPOG9MRmd3UUl0V0xBZ0lPK3FyYTNWaWhVclBQYVBIajI2M2V2SGpoM1RaNTk5ZHRyeG01cWF0R2JOR28vOUkwZU85TmpYVVpBUktoS2pVcDN0OHJvaVNhYWswSnlKQTZEM0laQUFBQUFCTTNqd1lNMmRPMWZqeG8zcjhEN1ROTFZreVpJQVZZV09yRml4UXBXVmxSNzd4NDBicDlXclYrdmRkOTlWUWtLQ0lpSWlWRmxacVIwN2RuUzRaQ004M1BITDBFMmJOcW1vcVAybENHRmhZUm82ZEtqV3JGbWpoSVFFeGNURUtESXlVbVZsWlZxMmJGbUhnVVNvTEo5eERTU2F6RVpWMVpjcHhoNmFHNmNDNkgwSUpBQUFRTUNFaFlWcDl1elpWcGVCVG1wcWF0TDc3Ny9mNFQxbm5ubW13c1BET3p3bG96MXhjWEdTcEgvODR4OGU3eGt4WW9RU0V4UDErT09QZDdpSFJYdWlvcUs4dXIvbk1oUVhrYXlLT3NmeWxNcTZVZ0lKQUNIRFpuVUJBQUFBNkptV0xWdW1JMGVPZU96UHpzNVdXbHFhK3ZidDYvWFJuNW1abWRxeFk0ZldyMS92OFo1cDA2WXBMQ3hNWThhTThXcHNTVXBKU2ZINm1aNHFOaUxaMmE2cUw3V3dFZ0R3THdJSkFBQUF0RkZaV2FsWFhubWx3M3ZPUGZkY1o3dWp2UjVPZGNZWlp5Z21Ka1ovL09NZk83enZCei80Z1NScHdvUUpuUjViY3N5K0dEQmdnRmZQOUdSeExvRkVaUjJCQklEUVFTQUJBQUNBTnZMeThoUVdGdWF4MzJhejZZSUxMbkIrSGpac1dLZkh2dkhHRzNYNDhHR1BlMGRJMHFoUm81eXpManh0bk9uSmVlZWRKNXN0ZEg2Wkcwc2dBU0JFc1ljRUFBRG9jZXgydXhZdlh1eXgvOE1QUDlSTEw3MFV3SXA2bHV6c2JQWHQyOWZyNTBwS1NqcTkxME5PVG81ZWYvMTF2ZlBPTy9yYjMvNm1ob1lHdC82Wk0yY3FOYlYxdzhXT2p1ZHNZUmlHN3J6elRwMTExbG1TcE5kZmYxMnZ2UEtLUHYzMDB6YjNYblhWVmM3MjRNR0RPMVd6SkNVbEplbjY2Ni92OVAzQndIM0p4a2tMS3dFQS95S1FBQUFBUGRMcC9uUytONXM5ZTdiT08rODhyNTlidlhxMWZ2T2IzM1Q2L3Fpb0tNMmRPMWNYWDN5eEZpeFlvTzNidHp2N2Z2clRuN3JkTzJUSWtIYkhpSXVMVTFwYW1rYU5HcVhMTHJ0TVdWbFpibjMzMzMrL0xyendRajMrK09NNmZ2eTRKQ2t0TFUxbm4zMjI4NzZZbUJpbHBxYXFzTEN3dzNxenNySTBmLzc4a05vL1FuSmZzbEZWUnlBQklIUVFTQUFBQUtCRGd3WU4wdE5QUDYzMzNudFBmLzd6bnpWejVzdzJlMGFrcEtUb3JiZmVrbUVZQ2c4UFYyUmtwS0tqbzUzSGUzWmt6Smd4ZXZIRkYvWEVFMDlvL2ZyMXV2MzIyOXVFVHVlZmY3NzI3OTh2dTkwdXU5MnV5TWhJUlVWRktTNHVUbjM2OUZGMmRyWkdqaHdaTXNkOXVvcUpTSEsycStyTExLd0VBUHlMUUFJQUFGanFuWGZla1dtYWJ0ZE85NXZLcTY2NnltMUtmMWZjZWVlZHFxeXNiTGR2NE1DQlBvM2RJaXNyUzB1V0xPblNzd3NXTEZCalkyTzdmZW5wNlYwYWM5eTRjWHJ1dWVmYTdUdmR2M09iemFicnI3OWVreWRQVmtKQ2dsL3JrcVNFaEFUOTduZS8wL0xseTNYT09lZTA2Wjg3ZDI2WHh3NTJNZmJXZjkvVkxOa0FFRUlJSkFBQWdLVzZzaGVDUDJSbVpscnkzczdLenM3Mis1aHhjWEVhUG55NFQyTjRzM21sdHd6RDBQbm5uOTl0NHdjcjkwQ2kzTUpLQU1DL2V2Y0NUQUFBQUtDSGk3RW5PdHNzMlFBUVNnZ2tBQUFBZ0I0czJtMkdCSUVFZ05CQklBRUFBQUQwWUZIMk9CbHk3UEZSMjFnbFUwMFdWd1FBL2tFZ0FRQUFBUFJnaG14dXN5UTQraE5BcUNDUUFBQUFBSG80OTMwa0NDUUFoQVlDQ1FBQUFLQ0hpNGxvRFNRcTYwb3RyQVFBL0lkQUFnQUFBT2pob3NQam5XMk8vZ1FRS2dna0FBQUFnQjR1Sm9LVE5nQ0VIZ0lKQUFBQW9JZUxEbmNKSkJvSUpBQ0VCZ0lKQUFBQW9JZUx0cmN1MmFoaWhnU0FFRUVnQVFBQUFQUndyc2Qrc29jRWdGQkJJQUVBQUFEMGNLNHpKTmhEQWtDb0NMZTZBQUFBQUFBZGk3RzNIdnZaWFVzMlpqODdvVnZHQlFCUENDUUFBQUNBSGk0MklzblpycXdyOGZ2NGkrWnQ5dnVZQUhBNkxOa0FBQUFBZWppM0dSSjFKeTJzQkFEOGgwQUNBQUIweXBEa2NWYVhBRmpLeXY4UHVNNlFxRzRvbDJSYVZnc0ErQXVCQkFBQTZKVHErbkxsbCsrMXVnekFFbm5sdTFWVFgybGhCWVppWEU3YXFPaUdaUnNBRUdnRUVnQUFvRlBTNG5LVVg3SEg2aklBUytTWDcxRmFmSTZsTmNUWVcyZEpWTldWV2xnSkFQZ0hnUVFBQU9pVU05TE8wNzZpVFZhWEFWaGlYL0VtamVsL3ZxVTF1RzFzV2M4K0VnQ0NINEVFQUFEb2xHRXBreFVSSHExMWh6K3d1aFFnb05ZYy9LdWk3UWthbW5LV3BYVzRCaElWdGNVV1ZnSUEva0VnQVFBQU91MnkzUHQxOU9RT2ZYV0lVQUs5dzVwRGYxVkJ4VDc5YU1TOVZwZWkySWhrWjd1aWprQUNRUEFMdDdvQUFBQVFYSzRhL2JBKzJmRzBQdmorY1dYMUdhKzArQnlseHcrenVpekFiL0xLZHl1L2ZJLzJGVzFTZEVTQy9zY1pEMWxka2lRcFBqTEYyV2FHQklCUVFDQUJBQUM4ZG1udWZkcHpZcjIyRnE3VStzUC9VSlE5VmdkS3RsaGRGdUN6SWNualZWTmZvYlQ0SEkwZk1FdlpGaS9UY0JVZjBScElsTmNWV1ZnSkFQZ0hnUVFBQU9pU25MNlRsZE4zc3RWbEFMMUdYR1FmWjd1aWxrQUNRUEJqRHdrQUFBQWdDTGd1MlNobnlRYUFFRUFnQVFBQUFBUUJ0ejBrV0xJQklBUVFTQUFBQUFCQklNYWVLSnZoK09WN1RVT2w2cHRxTEs0SUFIeERJQUVBQUFBRUJVTUprYW5PVDJVMUp5eXNCUUI4eDZhV0FBQUFRSkJJaU9xbjBwcDhTVkpaVGFGU1lqTDhNdTdzWnlmNFpSd0FnYk5vM21hclMvQVpnUVFBQUFBUUpCSWkrem5iSjJ1UCszWHNVUGpORGRCYmhFcUl5SklOQUFBQUlFZ2tSUFYxdHN0cS9CdElBRUNnRVVnQUFBQUFRY0p0aGtSTmdZV1ZBSUR2Q0NRQUFBQ0FJSkVVMWQvWkxxbk9zN0FTQVBBZGdRUUFBQUFRSkpLaTA1M3RsczB0QVNCWUVVZ0FBQUFBUVNJbFpxQ3o3Vml5WVZwWERBRDRpRUFDQUFBQUNCTGh0a2pGMkJNa1NVMW1rMDdXRkZwY0VRQjBIWUVFQUFBQUVFVGNsMjJ3c1NXQTRFVWdBUUFBQUFTUlB0R3R5emFLcTQ1YVdBa0ErSVpBQWdBQUFBZ2lmV01IT2R0RlZVY3NyQVFBZkVNZ0FRQUFBQVNSbEpnTVo3dW82ckNGbFFDQWJ3Z2tBQUFBZ0NEU055YlQyV2FHQklCZ1JpQUJBQUFBQkpGK3NZT2Q3Uk9WaDJTcXljSnFBS0RyQ0NRQUFBQ0FJQkptc3lzcHFyOGt5WlNwNHhVSExLNElBTHFHUUFJQUFBQUlNdjNqaGpyYkJSWDdMS3dFQUxxT1FBSUFBQUFJTXFrRUVnQkNBSUVFQUFBQUVHU1lJUUVnRkJCSUFBQUFBRUVtUFQ3SDJjNHIyMjFoSlFEUWRRUVNBQUFBUUpEcEU1T2h5TEJZU1ZKbGZhbEtxL01zcmdnQXZFY2dBUUFBQUFTaGpNUmNaL3RJMlhZTEt3R0FyaUdRQUFBQUFJSlFSdUlvWi90UTZYY1dWZ0lBWFVNZ0FRQUFBQVNoSWNuam5lMDlSUnNzckFRQXVvWkFBZ0FBQUFoQ2c1UEd5bTZMa2lTVlZPZnBaRTJCeFJVQmdIY0lKQUFBQUlBZ1pCZzI1YVJNZEg3ZWZXS2RoZFVBZ1BjSUpBQUFBSUFnbGROM2lyTzl0M2lqaFpVQWdQY0lKQUFBQUlBZ2xaTXl5ZG5lVTdSQkRVMjFGbFlEQU40aGtBQUFBQUNDVkVKa1A2WEdaa21TR3BycXRMMXdsY1VWQVVEbkVVZ0FBQUFBUVd4WTM4bk85bmY1U3kyc0JBQzhReUFCQUFBQUJMRng2UmM3MjN1S05xaW1vZHpDYWdDZzh3Z2tBQUFBZ0NEV0wzYUlNaEpHU3BKTU5lbjcvT1VXVndRQW5VTWdBUUFBQUFTNWlSbVhPOXNiam53a3liU3VHQURvSkFJSkFBQUFJTWlON24rK0lzTmlKRW1GbFFlMDg4UmFpeXNDZ05NamtBQUFBQUNDWEpqTnJna0RaemsvZjdudnp4WldBd0NkUXlBQkFBQUFoSURwbVQ5VG1HR1hKQjByMzZWdGhTc3RyZ2dBT2tZZ0FRQUFBSVNBK01pK21qbmtXdWZuejNZdVZGMWp0WVVWQVVESENDUUFBQUNBRUhIMmtPc1VINUVpU2Fxb0s5YVMzUzlaWEJFQWVFWWdBUUFBQUlTSU1KdGRGdzM3dWZQenhxT0xkZVRrVmdzckFnRFBDQ1FBQUFDQUVESW03VUxsOXB2aC9Qeit0LzlISmRWNUZsWUVBTzBqa0FBQUFBQkN6RTlHLzArbHhnNlJKRlhXbGVpMURmZm9STlVoaTZzQ0FIY0VFZ0FBQUVDSUNiZEY2dm9Kanl2YW5pQkpxcXd2MVJzYi8xTkZWWWN0cmd3QVdoRklBQUFBQUNFb0lUSlZOMDM0dmV5MktFbFNWWDJaWGx6M2MzMjY4eG1kckNtd3VEb0FrTUt0TGdBQUFBQkE5MGlMSDZiYkpqMnJ2M3ozaUlxcWpxaWhxVTRiam55a0RVYytVbmFmczVTWk5FWVppYU9zTGhOQUw4VU1DUUFBQUNDRXBjWU4xWDlNZVVYajAzL29kbjF2OFNZdDMvY24vWG56ZzVLa2YyNy9MeXZLQTlDTEVVZ0FBQUFBSVM3Y0ZxRWZqM3BRMTQxL1RObDl6bXIzbnMzSFBsTjU3WWtBVndhZ04yUEpCZ0FBQU5CTERFdVpvbUVwVTFSU25hZHY4NWVvc0dLL2lxdVBhWnZXS3lOeGxPSWorMXBkSW9CZWhFQUNBQUFBNkdXU285TjFidFpOenMvTDFrM1EzSW5QV2xnUmdONklKUnNBQUFBQUFDRGdDQ1FBQUFBQUFFREFFVWdBQUFBQUFJQ0FJNUFBQUFBQUFBQUJSeUFCQUFBQUFBQUNqa0FDQUFBQUFBQUVISUVFQUFBQUFBQUlPQUlKQUFBQUFBQVFjQVFTQUFBQUFBQWc0QWdrQUFBQUFBQkF3QkZJQUFBQUFBQ0FnQ09RQUFBQUFBQUFBVWNnQVFBQUFBQUFBbzVBQWdBQUFBQUFCQnlCQkFBQUFBQUFDRGdDQ1FBQUFBQUFFSEFFRWdBQUFBQUFJT0FJSkFBQUFBQUFRTUFSU0FBQUFBQUFnSUFqa0FBQUFBQUFBQUZISUFFQUFBQUFBQUtPUUFJQUFBQUFBQVFjZ1FRQUFBQUFBQWc0QWdrQUFBQUFBQkJ3QkJJQUFBQUFBQ0RnQ0NRQUFBQUFBRURBRVVnQUFBQUFBSUNBSTVBQUFBQUFBQUFCUnlBQkFBQUFBQUFDamtBQ0FBQUFBQUFFSElFRUFBQUFBQUFJT0FJSkFBQUFBQUFRY0FRU0FBQUFBQUFnNEFna0FBQUFBQUJBd0JGSUFBQUFBQUNBZ0NPUUFBQUFBQUFBQVVjZ0FRQUFBQUFBQW81QUFnQUFBQUFBQkJ5QkJBQUFBQUFBQ0xod3F3c0FBQUFBWUwzWnowNnd1Z1FBdll4aG1xWnBkUkVBQUFBQUFLQjNZY2tHQUFBQUFBQUlPQUlKQUFBQUFBQVFjQVFTQUFBQUFBQWc0QWdrQUFBQUFBQkF3QkZJQUFBQUFBQ0FnQ09RQUFBQUFBQUFBVWNnQVFBQUFBQUFBbzVBQWdBQUFBQUFCQnlCQkFBQUFBQUFDRGdDQ1FBQUFBQUFFSEFFRWdBQUFBQUFJT0FJSkFBQUFBQUFRTUFSU0FBQUFBQUFnSUFqa0FBQUFBQUFBQUZISUFFQUFBQUFBQUtPUUFJQUFBQUFBQVFjZ1FRQUFBQUFBQWc0QWdrQUFBQUFBQkJ3QkJJQUFBQUFBQ0RnQ0NRQUFBQUFBRURBRVVnQUFBQUFBSUNBSTVBQUFBQUFBQUFCUnlBQkFBQUFBQUFDamtBQ0FBQUFBQUFFSElFRUFBQUFBQUFJT0FJSkFBQUFBQUFRY0FRU0FBQUFBQUFnNEFna0FBQUFBQUJBd0JGSUFBQUFBQUNBZ0NPUUFBQUFBQUFBQVVjZ0FRQUFBQUFBQW81QUFnQUFBQUFBQkJ5QkJBQUFBQUFBQ0RnQ0NRQUFBQUFBRUhBRUVnQUFBQUFBSU9BSUpBQUFBQUFBUU1BUlNBQUFBQUFBZ0lBamtBQUFBQUFBQUFGSElBRUFBQUFBQUFLT1FBSUFBQUFBQUFRY2dRUUFBQUFBQUFnNEFna0FBQUFBQUJCdy93L29VMWVMQTVBc2RnQUFBQUJKUlU1RXJrSmdnZz09IiwKCSJUaGVtZSIgOiAiIiwKCSJUeXBlIiA6ICJtaW5kIiwKCSJWZXJzaW9uIiA6ICIiCn0K"/>
    </extobj>
    <extobj name="C9F754DE-2CAD-44b6-B708-469DEB6407EB-12">
      <extobjdata type="C9F754DE-2CAD-44b6-B708-469DEB6407EB" data="ewoJIkZpbGVJZCIgOiAiMzA3MDU2NDEyOTU0IiwKCSJHcm91cElkIiA6ICIzMDg0NDI1MTUiLAoJIkltYWdlIiA6ICJpVkJPUncwS0dnb0FBQUFOU1VoRVVnQUFCQ1FBQUFMSUNBWUFBQUNud0NIS0FBQUFBWE5TUjBJQXJzNGM2UUFBSUFCSlJFRlVlSnpzM1hkOFZIVysvL0gzbVVtWk5BS0VFZ2k5U0pNT0lqWkVGTDI2WW1GVjBMV0N1Q3ZyVnJlcHErdXUxN1dzK0xOZGRkMjE3V0l2cUt1dXNLdWlZRUVFS1lvVTZaMEVBbW1UVFBuKy9waGt5SkNaU1RLWmtobGV6OGNqZDgrYzd6bmY4MG5ncXVlZGI3R01NVVlBQUFBQUFBQnhaRXQwQVFBQUFBQUE0T2hESUFFQUFBQUFBT0tPUUFJQUFBQUFBTVFkZ1FRQUFBQUFBSWc3QWdrQUFBQUFBQkIzQkJJQUFBQUFBQ0R1Q0NRQUFBQUFBRURjRVVnQUFBQUFBSUM0STVBQUFBQUFBQUJ4UnlBQkFBQUFBQURpamtBQ0FBQUFBQURFSFlFRUFBQUFBQUNJT3dJSkFBQUFBQUFRZHdRU0FBQUFBQUFnN2dna0FBQUFBQUJBM0JGSUFBQUFBQUNBdUNPUUFBQUFBQUFBY1VjZ0FRQUFBQUFBNG81QUFnQUFBQUFBeEIyQkJBQUFBQUFBaURzQ0NRQUFBQUFBRUhjRUVnQUFBQUFBSU80SUpBQUFBQUFBUU53UlNBQUFBQUFBZ0xnamtBQUFBQUFBQUhGSElBRUFBQUFBQU9LT1FBSUFBQUFBQU1RZGdRUUFBQUFBQUlnN0Fna0FBQUFBQUJCM0JCSUFBQUFBQUNEdUNDUUFBQUFBQUVEY0VVZ0FBQUFBQUlDNEk1QUFBQUFBQUFCeFJ5QUJBQUFBQUFEaWprQUNBQUFBQUFERUhZRUVBQUFBQUFDSU93SUpBQUFBQUFBUWR3UVNBQUFBQUFBZzdnZ2tBQUFBQUFCQTNCRklBQUFBQUFDQXVDT1FBQUFBQUFBQWNVY2dBUUFBQUFBQTRvNUFBZ0FBQUFBQXhCMkJCQUFBQUFBQWlEc0NDUUFBQUFBQUVIY0VFZ0FBQUFBQUlPNElKQUFBQUFBQVFOd1JTQUFBQUFBQWdMZ2prQUFBQUFBQUFIRkhJQUVBQUFBQUFPS09RQUlBQUFBQUFNUWRnUVFBQUFBQUFJZzdBZ2tBQUFBQUFCQjNCQklBQUFBQUFDRHVDQ1FBQUFBQUFFRGNFVWdBQUFBQUFJQzRJNUFBQUFBQUFBQnhSeUFCQUFBQUFBRGlqa0FDQUFBQUFBREVIWUVFQUFBQUFBQ0lPd0lKQUFBQUFBQVFkd1FTQUFBQUFBQWc3Z2drQUFBQUFDQkN4cGlJNzEyK2ZMbkt5c3FpV0EyUVhOSVNYUUFBQUFBQUpLTTFhOVpvenB3NW1qMTd0a2FNR05Ha2Uxd3VsOTUvLzMyOSt1cXIyclJwa3laUG5xeGYvZXBYelhydXpwMDc1ZlY2MWExYnQwaktEdW4rKysvWCsrKy9IN1J0M0xoeHV1V1dXeUx1ZStuU3Bicjk5dHVEdGxtV3BTZWZmRklkT25TSXVQOXduRTZuRmk5ZXJFbVRKc1drZjBTT1FBSUFBQUFBbXNIbGN1blpaNS9WU3krOUpLL1hxei8rOFk5NjZLR0hWRlJVRlBLZTB0SlN2ZlhXVzNyenpUZFZXbHJxUHo5Ly9ueE5uanhadzRjUGI5S3p2VjZ2N3JyckxxMWR1MWJmKzk3M2RQbmxsNnR0MjdZdC9wNUtTMHUxWU1FQ3VWeXVvTzBubm5oaWkvcC84ODAzNVhRNmc3WU5IejQ4Wm1IRUJ4OThvTWNmZjF3bEpTVnl1OTA2ODh3elkvSWNSSVpBQWdBQUFBQ2FhUDM2OWJybm5udTBlZk5tLzdteXNqTGRjc3N0ZXVpaGg1U2JteHYwbnAvKzlLY2hYL1lmZlBCQlBmNzQ0MHBMYS96MTdMWFhYdE9hTldzaytWN3lGeXhZb0VzdXVVUlRwMDZWdytHSThMdVMzbjc3N1pEMU9Sd09qUjgvUHVLKzkrN2RxODgvL3p4ayt4bG5uQkZ4MzZGczJyUkpEei84c0ZhdVhPay85OUJERDJuUW9FSHEwYU5IeVB1OFhxK3FxNnVqWGs4NGFXbHBTazlQaitzeld3dkx0R1RTRXdBQUFJQ2oycUpGaS9UNjY2KzN1SjhCQXdabzFxeFprcVJ6enoyM3hmMDExdzkvK0VPZGM4NDVZYTk1NjYyMzlQREREOHZyOVFadEh6bHlwTzY2Nnk3WmJBMlg2dnYxcjMrdDVjdVhoK3g3NXN5WnV1U1NTOEkrZi92MjdicnV1dXRVVTFQVG9LMmdvRUJYWFhXVkprK2VIUFQ1NGJoY0xsMSsrZVVxS1NrSjJqNW16Qmo5NkVjL2FuSi8yZG5aQVNNZW5ucnFLVDMzM0hOQnI3WFpiSHJ3d1FlVmxaWFZySm9scVYyN2Rzckx5d3M0VjFGUm9hZWZmbHB2dnZsbTBEK25YcjE2NmVHSEgxWm1abWJRUGpkdDJ1VC9leGd2VTZaTTBRMDMzQkRYWjdZV2pKQUFBQUFBRUxIaTR1S0EzMEpIS2lNanczOGNhbWgvTElVYUhWRGZrQ0ZEbEo2ZUh2STM2TXVYTDllVFR6NnBtVE5uTm1qNzhZOS9yRm16WnNuajhRUzlkKzdjdVRyampEUFV2bjM3b08xZXIxZjMzbnR2MERCQ2trcEtTblRmZmZmcGl5KyswTzkvLy90R3Y1ZjZYbjMxMVpCaGhPUmIvMkhHakJsTjd1K0VFMDd3cnhkUlZsYW1OOTU0SStTMVhxOVhQLzd4ajV0ZWJEMHpac3pRdEduVEFzNnRXN2RPOCtiTkMzblA1czJiOWNnamorZ1h2L2hGUk05RWRMSExCZ0FBQUFBMFFaOCtmWFRqalRlR3ZlYkZGMS9VcDU5KzJ1QjhqeDQ5ZFA3NTU0ZThyNnFxU24vLys5OUR0ci8wMGt2NjVwdHZ3ajQ3THk5UDExeHpUZGhyamxSYVdxcm5uMysrV2ZjMHgvUFBQNitLaW9xWTlYK2trU05INnJ6enpndDd6YnZ2dnF1RkN4ZkdxU0tFUXlBQkFBQUFBRTEwNnFtbmF1clVxV0d2dWZ2dXU3VnIxNjRHNXkrNzdMSUdVd3pxbXo5L3Z0YXZYOS9nL09iTm0vWHNzOCtHZmFiZGJ0ZHR0OTBXZG1ITllKNSsrbWxWVmxZMjY1Nm1LaWtwQ1RzNklsYXV2ZlphZGUzYU5ldzFEenp3UU5oUklZZ1BBZ2tBQUFBQWFJYVpNMmRxMEtCQklkc3JLaXAwKysyM041Z0drcGVYcDhzdXV5eHMzMGVPa25DNzNicnJycnNhblZMeWs1LzhwTWs3ZGRSWnZueTUzbm5ubldiZDB4eC8vL3ZmUTA0eGlhWE16TXhHcDJTVWxaWHBubnZ1RVVzcUpoYUJCQUFBQUFBMFExcGFtbTYrK2VhZ08ycEl2bDBwL3VkLy9pZm9yaGxUcGt4UnAwNmRHcHpQemMzVjlPblQ5ZHZmL2piZy9MUFBQcXZ2dnZzdWJEMFhYSENCemo3NzdHWjhCNzRYOHJ2dnZqdG1MK1JMbGl6UmdnVUxZdEozVXd3ZlByelJuOG15WmN1aXNpQXJJc2VpbGdBQUFBQWkxcWRQSDAyWk1pWGczSjQ5ZTBKdTh6aHMyREQxNnRXcndmbWVQWHY2ajQ5Y3ArR2xsMTdTMXExYmcvYjMwNS8rTk9pV2lWdTJiTkhMTDc4YzlKNUJnd1kxMkZFajJJaUhlZlBtaFYxZ2M4Q0FBZnJ5eXk4RHpsbVdwZE5PTzAxVlZWVjY4Y1VYZzk1WFZGU2t2WHYzK2o4WEZCVG96RFBQVkZaV2x2Nzk3My83enp1ZHpwQjkxTW5LeWxKK2ZyNWVlT0dGb08ybm5ISkswT2tMYytiTUNUdGxvVzNidGdFTGJHN2V2RmxlcjFkZHVuUnBkRWVNdkx3ODNYLy8vV0d2NmRtenAreDJ1eVNwdXJwYU8zYnM4TGQxNzk2OVNkdGd0bXZYTG16N3pKa3p0WGp4WWgwOGVERGtOWC83Mjk4MGF0UW8vOS9Kbkp3Y2pSczNydEZuTjRjeFJrdVdMSWxxbjZtQ1FBSUFBQUJBeElZTkc2Wmh3NFlGbkpzN2QyN0lRS0t4NlE2U2RPYVpad1o4L3U5Ly94c3lrSmcwYVZMUUYrUmx5NWFGRENTNmRPblM0Qm5CekowN1Y2V2xwWTFlVjU4eHB0blRJRXBLU2tKdWk5bVlxcW9xUGYzMDB5SGJlL1hxMVNDUW1EdDNyaFl0V2hUeUhydmRybnZ1dVVlOWUvZVdKRDM1NUpQYXVIR2pKTi9va0Z0dnZUWHNXaFgzM251dmlvdUxRN2FQSGoxYWQ5MTFseVNwcHFaR045MTBVMEFna1phV3B0Lys5cmYrNTBjcUx5OVAxMTU3cmY3eWw3K0V2S1pIang0QjAwbzZkZXFrTys2NG8wWFBQWkxINDlGWlo1MFYxVDVUQlZNMkFBQUFBRVRWc21YTGdwN1B6YzNWZ0FFRDRsd042cHMvZjM3WUFFT1NMcnJvSXZYdTNWdkdHRDM4OE1NQnUzQnMyN1pOUC83eGowUCtHZi9yWC8vUy9QbnpRL2FkbHBibTMrYlQ0L0hvVDMvNmsxYXNXQkZ3emFaTm16Ujc5dXl3MjNjMjFlVEprNE1HWURrNU9abzllN2IrNy8vK1Q4Y2NjMHlMbjRQSUVFZ0FBQUFBaUJxbjB4bHllOHFSSTBmS1p1TVZKRkZXcmx5cE9YUG1oTDJtZCsvZXV2enl5eVZKanozMldOQmRNc3JMeTNYVFRUYzFXQ05pOWVyVmV2amhoOFAyZjlGRkY2bGJ0MjZTZkl0cWhwcks0SEs1OU1namoraFBmL3BUaTdZTnRTeEwxMTkvZmNDNWlSTW42cW1ubnRMNTU1L1AzOGNFNDZjUEFBQUFJR3BXckZnaHQ5c2R0RzNNbURGeHJnYjFGUlFVaEgwQno4akkwTTAzMzZ5TWpBeEowdGxubngxeW5RYVB4Nk43N3JuSFA5WEU2WFRxamp2dWtNZmpDZGwvWVdHaExyMzBVdi9uTVdQRzZILy85MzlETGc0cVNSOTk5RkdMMTE4WU9IQ2dKazJhcEs1ZHUrcnV1Ky9XVFRmZDFPajZFNGdQQWdrQUFBQUFVZlBwcDU4R1BXOVpsbzQvL3ZnNFY0UDZpb3FLTkgzNjlKRHRQL3ZaendJV0YrM1pzNmZ1di85K2RlalFJZVE5YTlhc2tjZmprY1BoMEgzMzNhZVRUejQ1NkhWMnUxMDMzWFNUSEE1SHdQa3hZOGJva1VjZVVmZnUzWVBlOTVPZi9FUVRKMDRNOTIwMXllelpzL1hFRTA5bzFLaFJMZTRMMFVNZ0FRQUFBQ0FxWEM2WEZpNWNHTFJ0Nk5DaEFiczJKRHViemFiMDlQUlc4ZFVjMDZaTkM3b2c1YlJwMDNUR0dXYzBPRjlVVktUNzc3OWZuVHQzYnRCMjBra242YmJiYnZQdmxsRlVWS1JiYjcxVkR6NzRvUHIyN1J0dzdZd1pNMEl1WnRxMWExYzk4TUFER2o1OGVNRDUyYk5uNjl4enoyM3k5eFpPWGw2ZWYrUUhXZzkyMlFBQUFBQVFGWjkrK3FuS3k4dUR0cDF5eWlseHJpYTJycmppQ2wxMjJXV0pMa1A3OSsvWEpaZGMwdVRyMDlQVE5XdldMTjEyMjIzK2N4TW5UdFExMTF3VDhwN0N3a0xObVROSHYvNzFyLzI3WVV5WU1FRy8rOTN2L0dGRWZZTUdEZElqanp5aVYxNTVSYzgrKzZ4R2pCaWhjODg5Vi92MzcxZFZWWlVxS3l2OS8xdi9lTkNnUWZyMjIyOVZYVjJ0L1B4OExWdTJUSXNXTGRLZ1FZTTBZOGFNWnZ4VWtDd0lKQUFBQUFCRVJhamRGU3pMQ2ptVUgvRjN3Z2tuYU1DQUFWcTdkcTFPT09FRS9lWTN2NUZsV2Y1Mmw4dWw2dXBxVlZkWEJ4eGZmZlhWK3N0Zi9pS2J6YVpPblRycDBVY2ZsZFBwRFBwVlhWMHRwOU1wajhlakpVdVdOSHVrdzhHREIvM1RmM2J2M2gwMmtGaTBhSkZXcmx6WjVMN2J0Mit2YWRPbU5hc2V4QWFCQkFBQUFJQVdLeWtwMFJkZmZCRzB6UmlqSzYrOE11ejlkOTU1cDRZT0hScUwwaERFMVZkZnJUbHo1bWpEaGcyNjdMTExWRk5UbzVxYUdsVlhWemZwL3BkZmZqbkdGUjYyWjg4ZTdkdTNUeDA3ZGd6YXZuTGxTcjMrK3V0TjdxOW56NTRFRXEwRWdRUUFBQUNBRm52cHBaZms5WHBEdGp1ZHpyRDNoN3UzdFZ1NmRLbU1NWEY5WnR1MmJkVy9mLytJN3g4OWVyVHV1T01PelpvMUs0cFZ4YzZxVmF0MDJtbW54ZVZaWldWbCt1dGYveHExL3VMOWR5T1pFRWdBQUFBQWFKR0RCdy9xN2JmZlRuUVpDWFB6elRmSFBWQVpOMjZjN3JqampoYjEwYk5uVDJWbVpqWjVWRVFpclY2OU9tNkJoTlBwMUwvLy9lKzRQT3RveHk0YkFBQUFBRnJrMVZkZlRZcVhXZ1N5Mld6cTA2ZFBvc3Rva3ErLy9qclJKU0FHR0NFQkFBQUFJR0tscGFWNjQ0MDNFbDFHVEV5ZE9sVlZWVlZCMjFyTGVoZFpXVm02OU5KTFE3WUgyK0t6dm43OSttbk5talhSTGt1U2xKYVdwcHljSEdWbFpTazdPOXYvVmZlNS92bjY1K3JmVS9lL0RvY2pKalVpc1Fna0FBQUFnS09VZThjMmVYWnRsMmZmSG1XT0dDdDdsL0F2cjhIODlhOS9WV1ZsWmRock9uVG80SCtoUEhEZ2dDb3FLb0plOS9iYmIrdXh4eDVyY0w2bXBpWmszeGRmZkhIUTh4NlBKK1E5SDM3NG9UNzU1Sk1HNTd0MTY2WkhIMzNVL3prWkZqN015c3JTMVZkZkhmSDlnd2NQMXVlZmZ5Nkh3NkhNekV4bFptYks0WEEwK0J6cS9CMTMzQkh5WjMzZGRkZnAvUFBQajdnMnBENENDUUFBQU9Bb1lTb3JWUDNsNTNKK3NWalZxNytTM0c1L1c5bEx6NnJUSS8rUWxaM1Q1UDVXclZxbEJRc1dOSHJkTDM3eEM0MGRPMWFTZE45OTk0V2NuKzl5dVJwZC9QSkl6YjFlOGkyZ0dleStTUHBLZHFlZmZycE9QLzMwaU8rMzJXeGh3NTk0R0R0MnJISnpjd1BPclZ1M1RwOS8vbm1DS2tKVEVVZ0FBQUFBUjRHcUQrZXJiTzdmWkVLdDllRHhTTTFZbU5IajhlakJCeCtNVW5VNEd0UUZUcFdWbGFxcXFncjRxcXlzbE5QcDlCOGYyWDdhYWFlRlhOUnk3Tml4L3NDcnpsdHZ2VVVna1FRSUpBQUFBSUFVWmlvcmRQQnZENmw2NmFjTjJ1eGR1eXV0c0l2U3VuWlhlditCc25Mem10eHZlWG01dG0vZkhzMVNrOVpUVHowVmxhMGRQL3JvSS8zakgvK1F5K1VLZTExUlVaR21UNS9lNHVlRjQvVjZWVlZWRlJBZ0JBc1R3bzJPbUR0M3JsNSsrV1gvdGU1NkkzS2FxMGVQSG5IYlphTXhGMTU0b2FaTW1SSzEvbzRjM1hFMElaQUFBQUFBVXBTcGRxcmtqNytXWitmaDRNREt6RlRPT1ZPVmM4NEZVbnBHeEgzbjUrZnJ4Qk5QMU1LRkM2TlJhbExyMnJWcmkrNHZMaTdXUXc4OUZIUmRpL3BzTnB1bVRwMnFxNjY2U2hrWmtmL1pTVkpGUllYdXUrKytCaU1SNnI2aXNXdEthV2xwaS91b2MralFvYWoxMVZKdDJyUnBkTEZRTkEyQkJBQUFBSkNpU2grK0p5Q01jSXlmb0x6cFY4bld0bjFVK2ovbm5ITUlKRnJBR0tPMzMzNWJUenp4UktNTGcvYnMyVk0zM25pakJnNGNHSlZuWjJSazZPT1BQNDVLWC9GUVZsYVc2QklRQXdRU0FBQUFRQXFxZkhlZWFsWjg2ZitjZmVhNXlydHNabFNmTVdMRUNCVVZGV25IamgxUjZXL1VxRkc2OGNZYkc1eWZNMmVPdkVIV3Q4ak96dGIxMTE4ZnRLOHRXN2JvNVpkZkR0bzJhTkFnblhQT09RM081K1EwZlVIUGx0cStmYnZtekptalZhdFdoYjNPWnJOcCt2VHB1dXl5eTVTZW5oNjE1NmVucDh2aGNDVE5RcDZ0YVlRRW9vZEFBZ0FBQUVneE5hdS9VdGtMVC9zL3h5S01rQ1RMc2pSaHdnUTk5OXh6VWVtdlI0OGU2dEdqUjhDNVE0Y09CUTBqSkttZ29FQm5ubmxtMExabHk1YUZEQ1M2ZE9rUzhyNTRlUFBOTi9YWVk0ODF1bFpFMzc1OTlhdGYvVXA5Ky9hTlNSMXQyclFoa0VCQ0VVZ0FBQUFBS2NRNHExVDY4RDFTN1NLTHNRb2o2b3dlUGRvZlNIVHMyRkg3OXUyTGF2KzdkKzhPMmRhMmJkdW9QaXRlRmk1Y0dEYU1TRXRMMHc5KzhBTk5telpOZHJzOVpuWGs1ZVZwNzk2OU1ldmY0WEFvTnpkWDJkblpjamdjeXM3T1ZsWldsckt5c2dLTzZ6NGZlYzJSMXlIMUVFZ0FBQUFBS2FUODllZGxLaXNrU2VuOUI4VTBqSkNrd1lNSEt5c3JTOE9HRFZQbnpwMzE1cHR2UnJYL1hidDJoV3lMWlNEeDg1Ly9YQnMyYkloSjM0MHRHT24xZXZYQ0N5L29oUmRlaU1yemJyMzExZ2JiWWtxK0VSS1NiNlNMdytId3YvalhIZGMvZDJSYjNkZGRkOTBWY3FlTkdUTm02UHp6ejQvSzk1QktYQzZYakRFdFhwZzBGUkJJQUFBQUFDbkNzMmVYS3VmL3kvODVmOGFQWS83TXRMUTBuWFRTU2JyNjZxdWo5Z0pkMy9yMTYwTzJkZXpZTWVyUHExTmRYWjJ3NlF4ZXJ6ZXF6dzRWR1B6aEQzK1F6V2FUdytHSXVPOTc3cmtuN05hZmFHamp4bzI2OGNZYk5YNzhlRTJZTUVGang0NDlhc01KQWdrQUFBQWdSWlE5OTNlcDl1VXc2OVRKc25mdEZwZm4vdVFuUDJuUlMyMDQ2OWF0QzluV3JWdDh2cjlVbFoyZEhkZm5lVHdlT1ozT2dPMUY2ejRmZVQ1VVc5MXhZV0doL3Z6blAwZXR0dVhMbHlzM04xZjkrL2VQV3AraGxKU1V5T2wwNm9NUFB0QUhIM3dnaDhPaFVhTkc2ZmpqajlkeHh4Mm5nb0tDbU5mUVdoQklBQUFBQUNuQTllM1hxbDcraGUrRFBVMTVGMTBldDJmSEtveHd1OTFhdTNadHlQYnUzYnZINUxsSE83ZmIzU0FBQ0JZVVZGVlZoUjBkTVhmdVhMMzg4c3YrZXhwYnhMTTVhbXBxb3RiWHZIbno5T2lqaityR0cyK01TeUJSWEZ3YzhObnBkT3FUVHo3Uko1OThJa202N3JycjlQM3Zmei9tZGJRR0JCSUFBQUJBQ2loLzdmQk9GOWtUSjh2S2E1UEFhcUpqOWVyVnFxeXNETmxPSU5FOG16WnQwcng1OHhvTkdkeHVkMVNlVjFwYUdwVitnb25HcmhzMU5UVjY0SUVITkgvK2ZFbUsrb0tzb1RUMm5IYnQyc1dsanRhQVFBSUFBQUJJY3Q3aXZhcjVkclh2ZzgybW5Da1hKYmFnS0ZteVpFbkl0ZzRkT2h4VlE5dWpvYlMwVk8rODgwNml5NGlLdWhFWDZlbnBFZDIvZS9kdTNYNzc3UUVMbDRaYlFEV2FHbnRPNzk2OTQxSkhhMEFnQVFBQUFDUzV5Zy9lOHg4N3hrK1FyVzM3QkZZVEhWNnZWKysvLzM3STlpRkRoc1QwK2FlZWVxb0dEUm9Vazc0WEwxNnNrcEtTb0cwNU9UbWFOR2xTVko5WFdGam83enVWSERwMEtLSlFxcmk0V0QvODRROVZVVkVSY0g3bnpwM1JLaTJzN2R1M2gyeXoyKzNxMGFOSFhPcG9EUWdrQUFBQWdHUm12S3I2NkwvK2o5bW5uNTNBWW9LcnFhbFJWVldWcE5BN1BoenBzODgrQy9uU0x2bTJHNDJsaXkrK09HWjliOTY4T2VUMzFxNWRPOTF3d3cweGVXNXVibTVNK28ybnVsMUJzckt5SXQ2SjVNZ2dvczdXclZ0YlVscVR1TjN1c00vcDJiT24wdEtPbnRmMG8rYzdCUUFBQUZKUTljcGw4aDQ4SUVteXRTdFFldDlqRWx4UlEzLzR3eCthZmM5cnI3MFd0bjNNbURHUmxuUFV5c3ZMaS9zekhRNkhQMENvL3hYc1hOMzV1clk1Yythb3RMUlUzYnQzMTNubm5hZEpreWJGTkZRcExTM1Z3WU1IRzcydUtkZUVzbjc5K3JDTGU4WmpVYzNXaEVBQ0FBQUFTR0xPenhmN2o3Tk9qdTVRLzBSWnZueTVWcXhZRWJLOWUvZnVSOVd3OW1ocHlwU056TXpNQm9IQmtlRkIzV2VIdzZHLy9lMXY4bnE5UWZ1YVBYdTJ6ai8vL0locXJhbXA4UzljdVczYk5qMzg4TU42K3Vtbk5YSGlSSjExMWxrNjVwallCRy9yMXExVG56NTl3bDd6N2JmZlJ0ei94eDkvSExaOXdJQUJFZmVkakFna0FBQUFnQ1JXL2RVWC91T3NVNUkva1BCNnZYcmlpU2ZDWG5QaWlTZkdxWnJZMkw5L2YwS2VhN1BaZFB2dHR5c2pJeU1nVktnZk5GaVcxYXcrbjNycXFaQ0JSS2p6VGZITk45ODB1TCs4dkZ4dnZmV1czbnJyTFYxenpUV2FQbjE2eVBzam1jNHhkT2hROWVuVHA5SGdaczJhTlhydHRkZDB3UVVYTk92bjlmSEhIemM2OGlkVzY1YTBWZ1FTQUFBQVFKSnliOW9nVTE0bVNiSVhkcFc5VTJHQ0sycTVGMTk4VWV2WHJ3OTd6ZVRKaytOVVRmVHQzYnMzYm9zbkJuUENDU2RFdFQrNzNSNXlDa0w5SFN5YTY5MTMzdzNiM3RoSWd1WnU0WG5wcFpmcXlpdXZsTTFtaytTYmFoSXUxSGowMFVmMTl0dHZxM2Z2M28xT0k2bXNyTlNHRFJ1MGJkdTJzTmZsNU9RME9qb2oxUkJJQUFBQUFFbXFlc1ZTLzNIbXNTTVRXRWwwckYyN1Z2LzR4ei9DWGpOeTVFaDE3OTQ5VGhWRjErN2R1M1gzM1hlSEhUbVFtWmtaeDRwYUxpY25KK1NMKzRJRkM5UzFhMWVkZXVxcGF0ZXVuZjlsUHhTMzI2M2R1M2RyL3Z6NVlYZFl5Y2pJME5DaFE4UDI5ZlhYWHpkZXZIenJhdnoydDcvVmNjY2RGM0MrYjkrK2pmYXhkZXZXcUM2RU9YTGt5RVovUnFtR1FBSUFBQUJJVXRVcnZ2UWZad3dka2NCS3d1dlpzMmVUZm90ODU1MTNobDN3VDVJdXVPQ0NhSllXTlE4OTlKQSsrK3d6LzZLTTZlbnBzdHZ0c3R2dGtueGJUZTdZc2FQUmFReHQyclNKUjdsUlUxaFlHSFkzbEdlZWVVYlBQUE5NVko5NTNISEhLVDA5UFdUN3Q5OStxM1hyMWpYYVQvLysvWFhiYmJlcGMrZk9EZHJHamgzYjVGQWpXaVpNbUJEWDU3VUdCQklBQUFCQUVqS1ZGWEo5Vi92U1pkbVVNWGhZWWdzSzQ3cnJydFBZc1dORHRoY1hGK3ZYdi81MW8yc3JEQm8wU09QSGo0OTJlVkV4ZVBCZ3Zmbm1teTN1cDNmdjNsR29KbjZPUGZiWVZ2Zml2bWZQbmtiN09QMzAwL1h6bi85Y0dSa1pRZHZQT3Vzc3paMDd0OUdBTEZwNjl1eXBVMDQ1SlM3UGFrMk9ydkVnQUFBQVFJcW9Ycm5NZjV3K1lKQ3NURWNDcTRtY3krWFNiMzd6bTBibjEwdlNyRm16NGxCUlpNYU1HZFBzQlNHRE9YTHFRR3QzMWxsbnhmVjViZHUyYlRTVW1qQmhRc2gxUml6TDByWFhYcXZmL09ZM0ljTUlTU29vS05ETW1UTmJWR3RUNWVYbDZaWmJiam5xcG10SUJCSUFBQUJBVW5KdE9MejFZTWJBOFBQcDR5VXJLMHQ1ZVhrTnZ0TFNRZy9NVGs5UDF4Ly8rRWNkZSt5eFlmcys0NHd6R3IwbWtmTHo4OVcvZi84VzlkRzNiMStOSGowNlNoWEZSN2R1M2VJNmpXYldyRmxOV21mamhodHVVRkZSVWNDNXpNeE0vZUVQZjlERkYxL2NwR2RkZU9HRm1qRmpSa3lEZ2tHREJ1bUJCeDVRcjE2OVl2YU0xb3dwR3dBQUFFQVNxbGxmTDVEb2Uwd0NLemxzNXN5WkVmMVd1YWlvU1BmZGQ1OWVmLzExUGZua2s2cXBxUWxvNzl5NXMyYlBuaDJ0TW1ObXlKQWhUVnE3SUJpSHc2SGYvZTUzVWE0b1BtYk5tcVhLeWtxOTk5NTdNWHRHZW5xNmZ2U2pIK21NTTg1bzB2VU9oME8zM0hLTGJyamhCcm5kYnVYbDVlbk9PKy9Vd0lFRG0vWGNhZE9tNmVTVFQ5YThlZk8wYk5reTdkcTFxMFhUT0J3T2g0cUtpalI0OEdDZGNzb3BHakdpOWE3OUVnOEVFZ0FBQUVDeThYamszckxSL3pGOXdPQUVGaE1kTnB0TlU2ZE8xZGl4WTNYSEhYZG8wNlpOa253dm9qZmRkSk55Y25JU1hHSGpoZ3dab3RkZmY3M1o5eFVWRmVuV1cyOVZ6NTQ5WTFCVjdLV2xwZW5HRzIvVXBFbVRORy9lUEsxY3VWTGw1ZVV0N3RleUxIWHYzbDNISDMrOHBreVpFblR4eVhENjlldW5hNis5VmkrKytLTHV2ZmRlOWVqUkk2STZpb3FLQWdLeG1wb2FlVHllWnZWaFdaWi9vVk1jWmhsalRLS0xBQUFBQU5CMHJ1L1dhZi90djVJazJRdTdxc005anlhNG91aXFxYW5SWTQ4OXByZmZmbHUvLy8zdmRkSkpKelc3ajcxNzkycmh3b1ZCMjNyMDZLRng0OGExdE13R2lvdUxOWDM2OUVhdnk4bkpVZHUyYlRWdzRFQ05IejllSjU5OGNrcXRIMkNNMGY3OSsxVlJVUkhSYUFLYnphYXNyQ3dWRkJTRTNVMmpxYldVbEpTb1E0Y09MZW9Ic1VFZ0FRQUFBQ1NacWcvbjY5Q1RqMGlTSE1lZnJQenJiMHh3UmJHeGE5Y3VkZW5TSmRGbE5FdjlGM0RMc3Z4ZjlUOEQ4R0hLQmdBQUFKQmszRnMzK1kvVHVxZnVZbmpKRmtaSWF2RnY5SUdqU2VxTUN3SUFBQUNPRXE2akpKQUFrTm9JSkFBQUFJQWs0OTV5T0pCSTc1NmNDeUVDQUlFRUFBQUFrRVM4aHc3S1ZEc2xTVmFtUTdhQ2pnbXVDQUFpUXlBQkFBQUFKQkhQcnUzK1kzdVhvZ1JXQWdBdFF5QUJBQUFBSkJIM3JoMys0N1F1M1JKWUNRQzBESUVFQUFBQWtFUUNBd2xHU0FCSVhnUVNBQUFBUUJMeDdObmxQMmJLQm9Ca1JpQUJBQUFBSkJIUHZqMys0N1RPWFJKWUNRQzBESUVFQUFBQWtFVGM5UmUxN05BcGdaVUFRTXNRU0FBQUFBQkp3cFNYU1c2MzcwTmFtcXpjdk1RV0JBQXRRQ0FCQUFBQUpJbUE2UnFzSHdFZ3lSRklBQUFBQUVuQ1U3TFBmMnp2MERtQmxRQkF5eEZJQUFBQUFFbkNVMUxzUDdZWGRFeGdKUURRY2dRU0FBQUFRSktvUDBMQ1Z0QWhnWlVBUU1zUlNBQUFBQUJKd3JPLzNnaUo5Z1FTQUpJYmdRUUFBQUNRSkx6MTE1QmdoQVNBSkVjZ0FRQUFBQ1NKK210STJOb1JTQUJJYmdRU0FBQUFRREl3UnQ3Uy9mNlA5dllGQ1N3R0FGb3VMZEVGQUFDQTVPUmMvb1djaS84ajk1YnZaS1ZiY20vZm0raVNnQlpMNjlaSnhtV1UxcXV2c2s2YXJNemhveE5ka3AvMzRBSC9zYTFOdm1TM0o3QWFBR2c1QWdrQUFOQnNwWS9lTGRmMnIyUmxsc29xOU1yS01VcnZrZWlxZ0dqWUlsVlljcGZzMEtFWFZ5cmpzMUhLdis1WGlTNUtrdVE5V09vL3R1VzNTMkFsQUJBZFROa0FBQUJOWjd3cXVlTW5jdTM5V1BidUpiSjE4c2pLTVltdUNvZ3FLOGZJMXNramU0OFNWZTlhcVAxMy9rd3kza1NYSlUrOTZScTJ0Z1FTQUpJZmdRUUFBR2l5MGtmdmx0ZjluZXlkYXhKZENoQVhhWVUxOGxSdlVPbmo5eWE2RkhsTDYwM1pZSVFFZ0JSQUlBRUFBSnJFK2VXbmNtMy9TdlpDVjZKTEFlTEszcVZHcmkzTDVGeXhOS0YxMUE4azdQbHRFMWpkL1hsbUFBQWdBRWxFUVZRSkFFUUhnUVFBQUdnUzU2TDVzaHlIRWwwR2tCQ1c0NUNjSDcyYjBCcVlzZ0VnMVJCSUFBQ0FKbkZ0MnlJckovSHo2SUZFc0hLOGNtL2RuTkFhQWhhMWJNTUlDUURKajBBQ0FBQTBpWlZ1WXdGTEhMV3NYQ01yd2Z2VGVjc09qMUN5dGNsUFlDVUFFQjBFRWdBQW9FazhPL1lsdWdRZ29kdzdpaFA2ZkcvWlFmOHhJeVFBcElJRTU3d0FBQUFBbXNKN3FINGdFZDBSRWlXLy9IbFUrd01RZXdYMzNaL29FbHFNUUFJQUFBQm83WXlSS1MvemY0ekZsSTFVZUxrQmpoYXBFaUl5WlFNQUFBQm81ZXF2SDJIbDVrbVdsY0JxQUNBNkNDUUFBQUNBVm80RkxRR2tJZ0lKQUFBQW9KVXo5UU9KUEFJSkFLbUJRQUlBQUFCbzViemw5UUtKbk53RVZnSUEwVU1nQVFBQUFMUnkzb3B5LzdFdEx5K0JsUUJBOUJCSUFBQUFBSzJjdDk0T0cxWU9nUVNBMUVBZ0FRQUFBTFJ5QVZ0KzVoSklBRWdOQkJJQUFBQkFLK2Nsa0FDUWdnZ2tBQUFBZ0ZhT1FBSkFLaUtRQUFBQUFGbzVVMzlSU3dJSkFDbUNRQUlBQUFCbzVlcHYrMmxsNXlTd0VnQ0lIZ0lKQUFBQW9KWHpsakZsQTBEcUlaQUFBQUFBV2pudndRUCtZMXR1bXdSV0FnRFJReUFCQUFBQXRHTEdXWFg0Z3oxTnlzaElYREVBRUVVRUVnQUFBRUFyNWkwN3ZINkVyVTErQWlzQmdPZ2lrQUFBQUFCYU1jT1dud0JTRklFRUFBQUEwSW9GakpESUk1QUFrRG9JSkFBQUFJQld6RnQyMEg5c3NhQWxnQlJDSUFFQUFJNGFOUjdUN0hzT09wdC9UeXlWVkpxSXZnOGtMKy9CVXY4eE8yd0FTQ1ZwaVM0QUFBQWcxanhlb3pmV1N2TTNHdjN2UktrZzIyclNmY1lZL1hteGtTV2pTNGRhR3RxcGFmZEZ5NEVxbzQybDBzWUR2cS92RGhnZHJMYjBvOUhTcWIzaVdrcElMMzlqdExuVWFGUVhTeU1McGZaWjBmc1pYZkpxNk9CbGZKSFJ6NDQvT242MzVxbS81U2VMV2dKSUlRUVNBQUFncFcwL1pQVElGMFliU3kxSmx1Nzd6T2oyQ1piUzdZM2YrL0ZXYVZPcDd3WDdqbytsWXpzWlRSOGk5V3NmMjJEaThTK05sdTgyT3VBODhqbSt6d3UzdEo1QVl2RTJvMTNsbHBidWtpU2ozbTJOUmhaS283dFk2dHRPc3F6NGhqaXBLR0NFQklFRWdCUkNJQUVBQU9KcWY1WFIzRld4bVhJd3JMT2xDVDE5TDhER0dMMjdRWHB1dFpITGUvaWwrTHNEbHA1YVlUUnJWUGdYNVJxUDBZdmZCSjVidlZlNmVhOTBYRmZmaUlrdXVWSC9GaVJKYVRZRkNTTU8rNmJZYUcrRjFDa25zUy83Tzh0OFljUmhsamFWU3B0S3BkZStsU2IxbG1hTlNsaDVLYU4rSUdFbmtBQ1FRZ2drQUFCQVhGVzZwRVhiWXZNaW5aMHVUZWpwTzk1ZDNqQ01xUFBmVFZLL2RrYW45UTVkeDV0cnBlTEs0RzNMZGh0OWY1QlVOMkloMms3b0xzM2ZHTzRLU3g5dmxhWU9pc25qbTJ6cHp2RHRJem9IZmk2dmtUN2FZalN3ZzlRclg3TFpHRDNSRkl5UUFKQ3FDQ1FBQUVCSzZwSm42YktoMHRNcmdyYy85WlZSdi9aU2oveUdMOFVsbFVadnJqTUtGVGhjUE5oU3o3YXhlNWtlV0NDMXp6TGFYeFg2R2EwaGtGZ1NKcEJ3MkkxR0ZBYld2MmFmVjgrczlKM0xUcGNHRkJnTjZpQU43aUQxYmllbEVWQUV4Um9TQUZMVjBiRVNFQUFBT0NxZDFWY2Ezamw0VzQzWDB2MmZHVlc1R2s0ZmVYcUZVYlVuK012eHdBTHAzUDdSckxJaHk3STByaWo4eS9tdWNtbkQvc1R0dHJHL3ltaDltT2VQN21vcHd4NzRQV3c0Y1BoenBVdGF2bHQ2YnJWMHk0ZlM5ZS80cHRuZ0NCNlBUTmtoLzBkYm03WUpMQVlBb290QUFnQUFwQ3pMc3ZURDBWSldpREdoTzhzdC9XMTU0TG5sdTR5VzdBd2VCampTakdhUHRlSXkxZUQ0b3NhditYaHI0bDdnUDk4aGhadXlFcXordFNXaDZ5M0tZd0hNWUR3bCt3NS9zTmxrNWNSbzRSSUFTQUFDQ1FBQUVGYzJTM0trQlg1bDJJSy9xQWE3MXBFbXBZZTRQcGoyV1phbUh4dTYzZWsycXZHWTJtUHB5UkJUUENUcHF1R1dPdVUwK2RFdGNreDdLVDh6L0RXZmJaZThDY29rUHRzZXVzMlJaalNpTVBDY3gydTA4VUR3NnlXcGYvdm8xSlZxdlB1TC9jZTJkdTBsUWhzQUtZUTFKQUFBUUZ4MXpiUDB6SG1CNTc3Ykw5MzBRY05yQjNlUWZuOUt3eGV3cjNaTGYxN2M5R2RPN2lNdDJtcTBidi9odnJMVGphNGFibWxDejhPL24zbCt0Vy8zaW1ER2RKRW05Z3IrTW5qYmgxNXRQaGo5RjhWcWQraDFMQ1NwdE5yU1ZXOTRvenF5NEE4VHBONk5ySTlSWEduMGJVbm8yc1lWTlp5dXNibFVJYWZCU0ZMLzl1Ry8xNk9WcCtSd0lHRnZWNURBU2dBZytnZ2tBQUJBd25sQy9KYmYzb0t4bk0rdk5xcjJIUDZjbXhINHNqdTBrMnEzcVBROTNPT1Y1bThNL1ZLY21lWmJXNkxPYWIwT0w0aFo0N0hrZEVkZWEyaU52NkNIZThtUFJGTkdYQ3phR2o0OE9MbEh3M05yUzhMMWFEU3dBMkZFTVBXbmJOamFNb3dFUUdvaGtBQUFBQW5uOWxxU0dyNEoyNjNJZjJzK2Y2TnY0Y1JRUHQ4UnJOL1F6MXE4TGZEejRBNVNqNk4wdzRNamZ4YjF0WE1ZRFFrU0xxemFHL3FlYm5sU1hpYUJSRENlZWxNMjdPMFpJUUVndFJCSUFBQ0FoSE9IK0xXOG5XMGdXNTFOcFVaYkQ0VWJIZEZ3MFUrMzEraWI0dERoa3RNdFBmS0ZOMGhMNk9kc09CRHFub2I2dHJOMFZyL2svTHZrMmJ2YmYyd3Y2SlRBU2dBZytnZ2tBQUJBWE95dGtQNjhLUGdMcE5NakJYdjVYTFhYNk9mdk5Rd3JRbDIvYUp2UjZyMis2NnRjd2E5QnkzeTRPZnlvbFJPN056eTNmci9rZEllK3A3akswa2RibTFmSHZrcEwrNXA0ajlOdGtqZVEyTFBUZjJ6dlhCam1TZ0JJUGdRU0FBQWdMbW84Ump2TG0vZFM2SFJiMmxuZTlPc3JYVmJZYVJwb0diZlhoSjJ1SVVudHN4cWVXN1VuTnZXa1BLOVhubjJINTdyWU94RklBRWd0YlBzSkFBQ0FKbG15UXlxcmFmNUlnNVY3RTdRM2FaTHo3TjRSOERtdGM5Y0VWUUlBc2NFSUNRQUFrSkxHZHBVeTdhRmZoTC9lWittQU0zamJ5RUlwSnozOFMzUkIxdUVYODUrT2sybzhvYS9kV1NiZC8zbm85blNiMGUwVExLWGJ3ejZ5VVk4dU5kcFlHajR3dUdGcytNVTRDM05EdC8xblUvTnJLblVhYmRqZi9Qc2d1YllmbnBOaTc5aEpTazlQWURVQUVIMEVFZ0FBSUNWZFBWd3F5QTQ5R1BUT1JTWmtJREZ0aUtWZWJacytFcUF3Ti95MTNkc1k1V2NhSGF3T2ZwM0xhMmxQaFhSQzk4alhPVGhRWmJUNVlQajdPK2NZbmRqZGttVTEvems3RGhsOXZhL3g2NDcweFU3SnNKWkhSTnliTnZpUDAvc09TR0FsQUJBYlROa0FBQUJ4WWJNa1IxcndMOS8ybmcybDIwelE2OU50SVhibHNBNWZIOEU3ZDh4WWxxV1JoZUVMK25CTHk2WTFMTm9taGRpc3hHOWlyOGpDQ0VsNmIyTkV0K21MblkxZmcrQmNtNy96SDZmM0k1QUFrSG9ZSVFFQUFPS2lhNTZsWjg0TDN2YmtWOUo3M3pVOGYvUEpsZ1oxYVBnQy9kVnU2YytMRzE0L3FiZWxHU05iVVJKUnovRkYwb2RiUXJldjNDUHRyekpxbnhWWi9SOXZEYi83aGMyU0p2U01xR3RWdW93V05ySzdScWo3Zkx1ZUJMOXZiRmZwNHNHaDcvL1ZmMEszRGU5czlJT2hUYXNuTzYxMS9wMW9qR3ZqZXY4eEl5UUFwQ0lDQ1FBQWtIRDdxNEtmNzVRZDN6cGlhVmhuS1Q5VE9sZ2R2TjNJMHZ1YnBlOFBhbjdmRy9ZYmJXbGt1c2F3VGtidHN5SWJIUHZCWnNucGFmNUwvZEtka3NlRXZ1L2tIbEtQL0hEOWhoN3lrWjNXMkwzSnpiMTlpMHhWcGUrRHphYjBYbjBUV3hBQXhBQlROZ0FBUU1LVlZEWThsMll6YXVlSWZ5MnhZcmRaT3JGNytHdmVYaStWVnpkLzZzWXJheHEvNXJUZWtiMjh1NzFHYjY5di9McGdGbTROM1pacE54cmVPYkorandiVnk3L3dIMmVPUEU2eXQzREZVd0JvaFJnaEFRQUFFbTUzUmNOaC9SMnlKSnN0OHQrQUYxZUVYclJTa2lwZG9kdTJIUFRLRldaRVFKcGQ2dDJNUlMvclRPb3R2Yk1oOUJTR1NwZjBydzNTdENGTjczTjlpZEh5M2VHdjZaeGpOS1pMWkQvTFJWdWxraEFqV01JcHJndy9YV05Vb2VSSTBxa1VNV2U4cXZybzhIeVY3TlBPU21BeEFCQTdCQklBQUNCdU5wY2EzYm1vNFFpQVNsZkRGOU45bGRLc2YzbUQ5dVAyU28ydFp6Qi9vL1RHdWtpcWxQNXZhZmkrMnptTUhqdW4rUy9UM2RwWUd0ckphTlhlME5lOHU5N283SDVTbTh5bTlmL1NONDFmTTNXZ0pYc0U0WTdYYXlMK0dYNjRXUXIzWjNSaUQ4S0lVSnlMUHBSbnp5NUprcjFqWjJVTUhlbHZjMzI3Mm45Y3MyWjFnM3NseWJWbG8weGxSYk9mVy9INkM4cTVZRnF6N3dPQVNCRklBQUJ3bFBLVzdwZG5mNG04QjBwOC8zdW9WS2FpWE43S0NwbXFTcG1xS25tcm5USVZGZkpXbGtmbG1SNmprRnRmTnJ6V0NybmVRakk3cDU4Vk5wQndlaXk5OUxVMGMxVGpmYTNZWTdReVRGK1NWSmhqZEhMUHlHYnBmckpkMmxrVzBhMWF1Q1gwNklpOERLTVJuWk16a05nejgySVpkNWpoTlMxa1NaTFhLOHNZR1ZteU1oM2ErOE5MSXdvWW1pT3RZeCtWdi82OEhDZWRKbnZIVGpGOUZnRFVJWkFBQUNDRmVVdjN5NzFsazF6YnQ4aTFhWU84KzR0OTRjUCs0a1NYZHRRYTJjVlMzM1pHM3gwSWZjMkNUVWJqdWtsRE80VithYStzTVhyOHk4YWZkK0ZBUzVITWZQRjZqVjVkMC95ZE5lcjhkSnlsdDljYmZiWmQ4aDdSeDRuZHBYUjc4Z1VTUmtaV1RYV0VQNUZtUHF0MmUxYjM5akJiczBTWmxaVk5HQUVncmdna0FBQklFZDZTWXJrMnJwTnI4M2R5YmRvZzE4YjFNZit0S2lJemRaQjB6eWZocnJEMDJGS2plOCtRc3RPRHYvNCtzOUtvcENyOHEzRkxSa2NVVjBrN3l5Ti85ZTdYM3RKUHgxbTY3RmlqZHpZWUxkZ28xWGg5L1UyS2NJSE5STE9NRldrK0V4RmpqQ3dGUGpPdGV5OVpPVG1TcEl5QlE0UGVaKy9ZU2ZZT3pRc1d5djcycERvOS9uekV0UUpBSkFna0FBQklRcWJhS2RkMzYrWDZicTFjRzllclp0MDNNbVdIV3RSbld1OStTdXZZV2ZaT2hiSzFLMUJhcDBMWjJyYVRsWlV0VzNhTzlsNy9neWhWajlGZExBMHM4T3Jia3RCdnQ4VlZsdjY1U3BvVlpPckc4bDFHSDI1cC9NMzQwcUdSalk2UXBFNDVsbkl6ak1wcklydS9Ub2NjUzFjTXQzVHVNVWF2cjVWMmxobjF5RS9TamQ0c3FjMWxNK1hlc3pOMmovQjY1ZnhtcFR5N2Q4cXlMS1VmTTFqdGZuR0xyT3ljbUQwVEFCS0ZRQUlBZ0NUaCt2WnJWWC85bFdwV2Z5WFhkeEd1TkZqTDFpWmY2Y2NNVmthL0FVcnZOMURweHd5S1VwWGg1YVJMWTdzZS9yemprQW42Vy9oT09WTFAvT2IzMzZ2dDRlTTBtK1FJODE4Nk5SN0pHMktIelF5YkNidkRSN2grbStySzRaWnVldCszVGtBby85MGs5V2xyZEhxZnc5ZnNPR1QwOE5MRyt4L1RSUnBYMUxKZjUvZHBxMGJYcUdpcWRsbVdyaGtoZVlPdlU1bzBzczQ4TitiUHlDN2RyMzAvdjFieXVPVmF2MGFtcHBwQUFrQktJcEFBQUtDVjh1emNydXJWWDZsbTlYTFZyRmt0VXgxbUQ4dEdXSm1aeWh4NW5ESUdEVlhHZ0NHeWQrMFd4VXFicmpEWDBvM2pEMysrNVlQZzExMDRVSnJZcTJVdjB4Y1BzWFJ4bU8wejcxeGt0R0pQOExZL1RiUUZoQnNOdFh6Y2ZwOTJsazdyN1FzZHd2bjdjcU9PMmRMd1FrdUhxbzN1L3NTb3ZDYjg4N1BTcEJrancxN1NKTDJEQkJMamlveSsyR21GREhQcVBMYlVxejBWb2VwczVPWW0rSHFmZFB2QzV2WHp5L0dXY2pOYS9PaVlzN1Z0TDhmeEo4bTUrRVBKR0ZVdC9JOXl6cnM0MFdVQlFOUVJTQUFBMEZvWXIxeHJ2NUh6eTg5VnZleHplZmFGZUZ0dUlsdEJCemxHamxQbTZISEtHRGhFc3JldWYrMXZMcFhXNzI5NDNsTHk3c0RRWEQ4WUtpM2JaWFRBR2ZyNzljclMvWjlMdnovRjZPbXZUSmlYL01NdUhTcTF6MnI1ejdCM3U4RFA2VGFqeTRkYStxSUpNeFkybGtwYkRyYTRoSkFPMVZqNnBwbHJzN284a1MvU0dXK1p3OGY0QWdsSmxmOTVSemxUdmk5WlNUclZCUUJDYUYzL1pRSUF3TkdtcGtiVks3K1VjOWtTVlgvMWhVeDVoSHNzMXJJVmRKVGp1QlBsR0hlUzB2djBqMUtSc1RIdlc2K0N2UndPNmVnYjNuODB5RTYzTkd1VWRIZllCUzZsS3Jkdk5JblhOUDV6R1ZnZ25kRTdPdlYxYnhQNGVjb3hsanJtV0lyR0NBZUVsemxzbEMrQU1GNTVEeDZRZThzbXBmWHFtK2l5QUNDcUNDUUFBSWczVjQyY3k1YkkrZG5IcXY3eXM3Q1hHaU5aamJ5RDJ0b1Z5SEg4eVhJY2Q2TFMreDRUeFVKalordEJvMDkzQkcvYlZXN3AxZzhqZStFZFdTaGRNREM1d294UlhTeE43bU0wZjJQNDZ4cWJJaUZKdWVsR3M4ZmFHdjA3MDFSZGMzM3JhZFI0TFhYSWxxWU1pRTYvYUp5Vm5hTzBIcjNrM3VMN2krSGFzcEZBQWtES0laQUFBQ0FlWEM1VmYvV0ZuSjh2VXZXS3BUTFYxU0V2TmNZM2JVR1daSVY0czdRY1dYS01IUy9IaVJPVk1YaFlyS3FPbWVkWFM2R0d6cGRVK2I0aTBUa25lWWJrMTNmRk1FdnJTcnphZkREeTJtMHkrdG54bGpwRmNlMURtODFTOTN6cHV3UFNqQkdTSXkzNWZyYkpMTDFubjhPQnhPYnZsRFhoakFSWEJBRFJSU0FCQUVDc3VOMitFR0xKWWxVdi95THNvcFQrUWZDbTluVTZSQkNSTVh5MHNrNDRWWTR4eDB2cFNiQTZYeEJMZGhndDI1M29LbHFYZEx2MHkvRTIzZnkrVjRjYVdiQXlsTXVIV1JyYUtmcUJRVkdlVWRkY1M2TzZFRWJFVzFxdlB0Skh2bVAzNXU4U1d3d0F4QUNCQkFBQVVlWmF0MFpWaTk2WDgvTkZNbFdWUWEveC9SN2Z5UEtOaGZCL0Jjc2hiTzBLbEQxeHNySW1uaWxiZnJ1R0Z5U1JTcGZSTXl0ai81dy9MdlRxdTlMd0w5QTFudEJ0di8vQUczYmJ6enFQbjJORlpRdFF5YmZWNlkzakxmM3BZOG5WeksweEovU1V6dTRmbThEZzJFNldSaFhHcEdzMElyMWJMLyt4YSt2bUJGWUNBTEZCSUFFQVFCUjREK3hYMWNJRnFscjBnVHg3ZHpXOHdKamErRUcrcVJpU0xHUEpXM2ZXYWpqUklHUG9TR1dmZHBZeVJ4NG4yVkpqZGYyblZrakZ3VE9hcUtyMlduSzZJNysveG10SlRRZ0ZqSW51RkpIc2RLbGp0dEhPOHFiM2Fjbm94RzZ4Rzcwd29XZGtmZi9wMU1hM0JtM01WVytHYmp1dXE5SDFZNXBYVzdUQ28zaXhkK2w2K0lPclJ0NlNZdGtLT2lTdUlBQ0lzaVQ3eHpJQUFLMkhxWGJLdVdTeG5JcytVTTJhVlVFdThMMk5XWllsWTlXR0VYVmpJMnBYcTdTT2VKbTFIRm5LT3ZrMFpaODVSZlpPcWZWcjZVKzNHWDIwcGFsWEcvVnBHL3BsODJCMTVPdE10RVpPdDlGcmE2Ui9yVGZ5TkdFbmpmcU1MTjI1V0RxbGgxZVhEN1BVSnJOMVRLM0lqTXA2RTZFVERic2xaYVczanU4MVZtejU3V1E1c21TY3ZyL3M3cjI3bEVFZ0FTQ0ZFRWdBQU5CTTdrMGJWUG5CZTNKKytsSElkU0dNakd5eVpLeTZDS0kybjZpZGszSGtZcFgyVGwyVWZjWTV5cHB3dWl4SFZteS9nUVRaVmQ3MGE5TnRsdjQ4S2ZUTDVqdnI0elAxSXg2VzdqUjY2aXVqNGlwTExSbHQ4ZEZXUzh0MlM1Y2VhM1JhcjlBTG9pSzUyTHNVeWIxcGd5VEpzM2UzTkdob2dpc0NnT2doa0FBQW9BbU1zMHJPVHo5UzVRZnZCVjFjenRUK0pyZHV4SU5WRzBaWWtyekcrRVpJQkhrL3pEaDJoTExQK0o0eVI0eHBmSC9QSkRld2czL3BUa2hhdGRmb2xXK2tiMHVrYUUzN0tLK1IvcnBNbXYrZGRNRkFvK082cWtscllhRDFTcXNmU0JUdlRYQTFBQkJkQkJJQUFJVFIyR2lJMnBrWERhZGV5TWdZUzE0RitVMjEzUzdIK0FuS1BmZjdzbmNwaW1IMXJVdS85a1pwTmlPMzkvRFB3NUZtYXRkNk9IcGVtci9aWi9UeU45STN4YkY3eHVhRDB2MmZTMFY1MHZrRGpFN3FZWWxjSWpuVm43cmxMZDJmd0VvQUlQb0lKQUFBT0VLam95SHFyUTBSYWxDRENiSlFwZVhJVXRiRU01Vno5dmxKdjF0R0pETHNsdnEwTlZwWDc1M3F5bUdXbmxpdUZpOStlS1FmamxLamkxbytzMUphSCtMOTd2b3h2cTB1RzVOcGIxbzlYdU9ibXZIdWh0Z0dFVWZhVVNZOXNsUjYrUnV2SnZlMWRISVBxYTJEWkNLWjJOc2ZYalBDczU5QUFrQnFJWkFBQUtDV1orOXVWYjczcHFvK2Z0Ky9pRnd3VnQxV0djRUUyWFRCMXE2OXNpZWZxK3pUenBLVmxSMnRjcE5Tdi9hV1A1QVkwMFU2cmJlbEo1WkhmeHBIOS96R1g3cXowME0vdDJlK1RiM2F0cnlPVXFmUis1dU1GbXlTOWxkRkhnUVU1VW5YakpEK3U4bm9rKzNONzJkdnBhVi9ycEtlVzJVMHNvdDBhazlwVkJjcGpXRVRyWjY5M2lLVzNnTWxDYXdFQUtLUFFBSUFjTlNyV2JWY2xmUC9wZW9WU3h1MDFSOE5jWmdWY09TN3hEOTN3OC9lcVZBNTM1dXFySk5Qayt6OEsxZVMveVcvblVPYU5UbzFYNFk5WHFPVmU2U1B0MG1mN3dpY290SjhSbWYzc3pUOVdOOElrMk03V1JwUjZOVlRYMW1xaW1CYlU2OHNmYmxMK25LWGxKZGhkSHlSTktKUU9yYVRsWFJiWWg0dGJPMDcrbzg5VE5rQWtHTDRWdzhBNE9oVVU2T3FqLytyaWdYL2ttZm45Z2JOUnBKTnhyZGxaNURiTFVuZStoL3FKUkZwM1hvbzU5enZ5M0g4eVpKbGkzcnB5YXhYdm05OWpSdU9zNVNmR2ZvNnQ5Zm9rUzlDajJEWWZraHFUZXRPZUwxRzN4UkxuMnd6K255SFZPNnFxeTN5R2p0a1N6OGE3UXNoNnB2UTA2WkJIYVNIbG5pMWJuL2svWmZWV0Zxd1NWcXdTVXEzR1Ezc1lEU3kwTktJemxKUm05YnpzejNhMlR0MDhoK2I4akxKNHliZ0JKQXkrS2NaQU9DbzRpMHBWc1g4dDFTMWNJRk1aVVhEQzJwWHFmVHRCOUh3cGN3WFJQam1aUnpabXRhN24zS25YS1RNMGNmSG9QTFUwSzJOTlAxWVMwTTZobi9oTmJMMDBkWTRGZFZDeFpWR3Qzd2dIWEJLMFFoSjBteEdaL1cxTkhXZ2xKMFJ2TDlPT2RMdHA5cjA3dzFHTDY4eHFuUzE3TGt1cjdScXI2VlZlNlh5Z1VhWERDR1FhQzJzekV4Wmppei9OREx2Z2YyeTFRc3BBQ0NaRVVnQUFJNEs3aTBiVmZHdlYrVmM4b2xrdklHTnh0UnUwV21GM0hyVEYxQVlHVmtOb29qMHZzY285L3hweWhnK09rYlZwdzY3emRKNUF4SmRSWFIxeUxaMFNnK2pOOWExdks5UmhVWlhETGVwUzI3ajE5b3M2ZXorbGs3cUliMncydWo5emNGRHRPWVkwMFc2ZURCaFJHdGphOU5XbnRwQXduUG9JSUVFZ0pSQklBRUFTR2sxSzc1VXhUdXZxMmJOcWlDdHZuakJIMFlFVWJkR2hBbXlrR1Y2MzJPVWU4RjBaUXdiRmUyeWtXUXVHZUxiUFNQVXJoMk5LY296dW5LWXBlR0Z6Wi9pMHliVDBxelJsaWIzTlhwbVJlUzdlSFROTlpvOXhtcTRUUzBTenRhMnJUeDdkMG1TdkljT0pyZ2FBSWdlQWdrQVFPcnhlT1Q4WktFcTNuMWQ3dTBOeC8wYjQvdnRzbEhkK2hBaHBtYlVMbWg1NUtnSmdnZ2N5VzZ6ZE1OWW8xLy8xOGpwYnZvTGZWR2UwUVVETFozWTNhYVdibmpScTYybDJ5WklLM1lidmJIVzZPdmlwbmZvU0pOK2Nid1Zjb29JRXF2K05zSGVNZ0lKQUttRFFBSUFrREtNczBwVjcvOWJGZSs5S2UrQndGOVZHL21HT1ZpMXN6SkNMWmZvQ3lKOEIwZitwamk5M3dEbFhqQk5HVU1KSXRCUTUxeExsdytWbmxqZStMVzk4bzB1SEdUcHVLN1JINUV3dk5EUzhFSkxHL1lielZzckxkMXBHcDNLTVhOazA3WktSV0xZOHcvdlFjc0lDUUNwaEVBQ0FKRDBUSG1aS3Q2ZHA4ci92Q05UVmRtZzNaTDhVelBDOUNMam03dlJZQm1KdEo1OWxQZjlIN0JHUkJ5bDI2Um56Z3ZkL3U0RzZSL0JadUVrMk9sOUxIMjJ3NnRWZTRQL1pSdmNRVHIzR0dsVWw5anZ2dEt2dmFVYngvdDJKSGwzZzdSNG00SnVGWHBLVCtua0hvUVJyVm5BQ0lsRHBRbXNCQUNpaTBBQ0FKQzB2UHVMVmZITzY2cjhjTDVVVXhQUVZuLzV5ZENiUjBxV2tielc0ZEVUOWRtN2RsZmUxRXVWT1daOHlNVXVFVHYyTUhNWWJGYTRQOVhFbWpYSzBxLytJemxyWC82ejA0MU82U0ZON21NbFpEdk5ibTBzWFR0S3VtS1kwWktkMG9lYmpiN2U1NXV5MUNITDZPcmgvTjF1N1d6MVIwaVVsU1d3RWdDSUxnSUpBRURTOGV6WnBZcTNYbEhWNGc4a2orZUlWbE1iUTFpMW40S3ovRmZYWGwvdm5jemVzYk55TDV3dXh3a1RKQ3YydjhsR2F1bVVZK21pUVVhZmJEZWEzTWZTK0c2V010TVMvOUtmbVdicDVCNiswUkRGRlVZZmJUWHFYMkFwTzczNXRXV25HWGxEVEFPeEVkNUZuYTFOdnYvWWxCMUtZQ1VBRUYwRUVnQ0FwT0hldGtVVmI3d281eGVmK0ZhbXJNK1kybEVNVnRnUkVhcTl3citZWmIyWEoxdTc5c285NzJKbFRUaERzdk92eUhoNTVIOGEvbkUyOWs1N2RuOUxaL2NQMXRMMGwrRXJoa2xWcnVCdGhibW1XWDBkNlh2SFdQcmVNYTMzeGJ4RGpxVUxCMFZlMzkrbnhDZW9lM0ZxdUJwYjc4ODMybXk1ZWY1amJ6bUJCSURVd1g5dEFRQmFQZGVHdGFwNDR5VlZyMWdhMkZEN0ZtdFpsa3dUZml0ckdTT3ZkWGowaFA5OGRvNXl6djIrY2laL1QwclBpRmJaYUtMMldZbDVzZXlXZ09rVFFDUnN1VzM4eDB6WkFKQktDQ1FBQUsyV2E4TmFsYi95VDlWOHN6S3d3UmdaeXpjMDNDajhHaEZTN2M0WmttUlpnVkZFZW9aeUpuOVBPVk11a3BXVkhjWEtBU0I2TEVaSUFFaFJCQklBZ0ZiSHRXR3R5bCtkcTVxdlZ6UnNOTWEvVFdLVHBtWVkzKzRhQVVHRXphYXNVMDVYN3RUTEFoYUxBNERXeUpaM09KQXdsUldTOGJLK0RZQ1VRQ0FCQUdnMVFnVVJ2cGtaUmpaTE1sYmphMFNvZHZxL2FaQkVTSmxqVDFEZVJUK1F2YkFvZW9VRFFDeFpObG5aT2I0d1FyNXBHL1VYdWdTQVpFVWdBUUJJdUpCQlJOM1NrNWJVdE1VcUphK1JMS3Mya2FnWFJxVDNQVVp0cnJoT2FiMzdSYkZ5QUlnUFcyNmVQTFdCaENrdmt3Z2tBS1FBQWdrQVFNSzROcXhWK1d2UHFXYjFWd0huNjdiaXRKcThpcjd2ZXY5R0cvWHVzeGNXS2UvaXk1VTVabnpVNmdhQWVMTzF5WmRuNzI1SnZuVWs3QW11QndDaWdVQUNBQkIzN20xYlZQYlNNNnBaOFdYQWVTTWpHZm5YaUdnT0l3V01pTEMxeVZmTytaY29lK0paa3AzL2RBZVEzR3g1OVhmYVlHRkxBS21CUUFJQUVEZWVYVHRVOXNvL1ZmM0ZKd0huZlNNaTVCc1IwY1Fzd3Jkemhxa2RSVkh2cG93TTVadzV4YmR6UnFZaldxVURRRUxaQW5iYVlPdFBBS21CUUFJQUVIUGVrbjBxZS9VNU9SZC82RnNkL2dpMkpxd1BVY2VTYnpTRU9YSWtoV1VwNjZUVGxIdnhGZXljQVNEbFdBUVNBRklRZ1FRQUlHYThodzZxL1BYblZmWGhmTW5qT2R4Z0pHTVoveG9SVFFrakxFbkdHSm02RUtMK2dwWDlCeWwveG16WnUzYVBXdTBBMEpyWWNnOVAyVEFFRWdCU0JJRUVBQ0RxVEhtWnl0OTZSWlgvZVVkeTFkUnI4QVVLdGlNV25teTh3OW9nNG9pMUpleUZSY3FiZnBVeVJ4NFhsYm9Cb0xVS21MTEJHaElBVWdTQkJBQWdlbXBxVlBIdVBGVzgvWnFNcytxSVJ0OFdHSFZUTHByQ2twRlhWb05GTHEyY1hPVmVNRTNaazg1bXdVb0FSd1ZiVHE3LzJGdE9JQUVnTlJCSUFBQmF6dU5SMWNMNUtuLzlCWGtQbGdhMkdTUExzbXFYcld3NlU1dGFCR1FSZHJ1eVR6OWJ1UmRlS2lzcnUyVTFBMEFTc2VwTjJZalZHaElsdi94NVRQb0ZnRkFJSkFBQUxWSzlaTEhLWHZtblBMdDNCcHcza215U2pOV01CU3VOSkt0Mjl3d3JjUGVNekZIamxIZlpUTms3ZG9wUzVRQ1FQR3g1c1YzVXN1QysrNlBlSndBMGhrQUNBQkFSMTdvMU9qVDNiM0p2MmhCdzNoakpWanM5bzZsQmhGUzdhS1YvdmNyRFFVUmFVWGUxdWZLSFNoOTRiTXVMQm9Ba0ZiQ0d4S0dEQ2F3RUFLS0hRQUlBMEN6dTdWdFU5dUl6cWxueFpXQ0RxWjFlWWFsWjB6TXNJM25yaGtiVVA1K2JwOXdMTDFYMnBMTWt5OWJ5d2dFZ2lkbnk4djNIcHJ5c2J1L2pCRllFQUMxSElBRUFhQkp2U2JIS1h2bW5uSjk4ZUhpQmgzb3NxK21MVmZvWS8vK3RQeUpDTnB1eVQvc2Y1WDcvTWxuWk9TMHBHVkZtTCtvb2FTWjZVT01BQUNBQVNVUkJWR3VpeXdBU3h2Zi9Bd21TbGlZck8wZW1za0tTNUQxVUtsdCt1OFRWQXdCUlFDQUJBQWpMVkZXcWZONkxxbHp3TDhudFBueGVSaktTclhacVJuT25aM2lOZk90RTFNc2kwZ2NPVWY1VjE4dmV0VnUweWtjMHVZMU1oU1VycDNuUkU1QUtUTGtsZVJNN1dzdldwcTA4L2tEaUlJRUVnS1JISUFFQUNNN2pVZVYvMzFINXZCZDl3NFByR0NOajFZNXFhT2FvQ01zWVgzaGhCVzdsYWUvWVdYbVhYcVBNMGNkSHJYeEVYMXJQUG5MdjN5a3J4NVBvVW9DNE14VTJwZmZ1bjlBYWJQbHQ1ZG05UTVKOE94cDFUMmc1QU5CaUJCSUFnQWFxbDM2cXNoZWZrV2ZQcm9EenBuYjNpMGhtTGZ0bmVkU2Y4NXlSb2R3cEZ5bm5uQXNsTy85S2F1MGNKNStsc2xmV1M5clo2TFZBeW5GM2t1T2tNeEphZ2oyL3JWeTF4eXhzQ1NBVjhGOS9BQUEvOTVhTk92VDBvM0o5dCs2SUZsK2FFRWtVWVVreXB1RTJubzdqVGxUZUQyYksxclo5NUFVanJoekRSNnY2ODZHcTJYVkE5czVWaVM0SGlCdjNMb2N5ZTQxUzVyRWpFbHFITGIrdC85aDdzRFNCbFFCQWRCQklBQUI4QzFhKytMU2NuMzBjMkJDdytVWHp3b2k2SU1KWVZzQ29DSHVYSXVYUHVFSHB4d3hxU2NsSWtQeFp2MVRKbjdmSnZYT3Qwcm95ZFFPcHo3UERyclNjdnNxZjhkTkVseElZU0J3aWtBQ1EvQWdrQU9Bb1pweFZ2Z1VyNTc4VnNHQ2xiK1BPK210RU5HTWJUeGw1NjY2dkYwUlkyVG5LdlhDNnNrOC9SN0t4aldjeUsvamQvOVBCeCs5VnpaWmxzakpMWmVWNFplV3kwQ1ZTaHltM1pDcHNNczU4WmZRWnEveHJmNW5va2lUNUZyV3NReUFCSUJVUVNBREEwY2g0VmZYQmV5cDdaZTRSQzFhcWRtaURKZFBNMlJsVzdiMWVOWXd2c2lhY3JyeUxyNVNWMTZaRlphUDF5TC91VjZwZXVVek94UXZrMnJSQjJpKzV0KzlOZEZsQWk2VjE2eVRqbHRKNzk1UGo1RE1UUGsyanZ2cFQzRHlsQnhKWUNRQkVCNEVFQUJ4bFhOK3UxcUZuSHBON3g3YkFCbE52Zmtaend3alZUczFRNERvVGFiMzZLbi9tRFVycjBic0ZGYU8xeWh3MlNwbkRSaVc2RE9Db1lXOTNPSkR3SGloSllDVUFFQjBFRWdCd2xQRHMzYTJ5NS82dTZtVkxBczc3WXdncmtyMHo2bktNd0h1dDNEemxYWHlGc2lhY0VYRy9BSUJBdG5ZRi9tUFBmZ0lKQU1tUFFBSUFVcHgvbllqMzNwSTg3b0MyRmtVRnhzaFlxdDA5bzY1RFMxa1R6MVRleFZmSXlzNXBTZThBZ0NQWTJ1UkxkcnZrOGNoVVZ2aittYzZXeVFDU0dQOEVBNEJVWll5cUZpNVErU3YvRE55djNrakdNckpGc0U2RTVGc3J3aXRmRUZILzl2USsvZFhtcWg4cHJWZmZsbFlPQUFqQjNxNUFubUxmZWkyZWZYdGxMK3lhNElvQUlISUVFZ0NRZ2x6cjF2aldpZGkyT2JEQjFPNmVvY2pDQ0VtK1VSSDFQak05QXdEaXgxWS9rRGhRRXJWQW91U1hQNDlLUHdEaXArQysreE5kUW9zUlNBQkFDdkVXNzlXaDU1NVU5ZEpQQTg0YmMzaWRpRWcyWjdTa2h2ZFpsckpPbmF5OFM2NWtlZ1lBeEltOWZZRmN0Y2ZlQS91ajJuY3F2TndBUjR0VUNSRUpKQUFnQlpqcWFsVzg5YklxM25sZGN0ZGJKOExVRGxxSWNPQ0NKY2xiYi9PTk9tazkreWgveG8vL1AzdjNIZDlXZGJjQi9MbWEzbnZIOFloSEVtZnZoQVFDSWV3UlpwbGxGRXFoUUJjdHRHLzNvdU10YjJuTEtLdGh6N0lKRUJJQ0lRblplenEyNDcwdEwxbkRHdmUrZjhpV0xVdFhsaVZac3VQbisvbEFyWE91emoxTzQ1RDc2SnpmNGZZTUlxSVFVeVNsT0wrMjYxckRPQk1pb3NBeGtDQWlHdWZNTzdaQS85cGE5eVBnSkFtQ255c2lnSUVWRVM0MUs2TmpFSHZ0TnhGNXpnWGNua0ZFRkFiS2xEVG4xL2JXNWpET2hJZ29jQXdraUlqR0tWdGREYnJYUGdGcjJYSFBGL2diUnZUdDd4Q0dMSXVJUEdzMVlxKy9EVUpNckQrakVoRlJFTGdFRW4yMUpJaUl4aXNHRWtSRTQ0eGtORUQvNWtzd2ZiRWVrTVNCZGtoUXdQOFZFVUxmNlJ0RFZ6Nm9KdWNpN2x2M1FWMVFITUNzaVlnb0dCaElFTkhwaElFRUVkRjRJWWt3ZnY0cGV0NTVGVktQZnFBWkVnVEpzYUxCMzVNekFFQVVKSmRWRVVKa0ZHS3V2aEZSNTEwQ0NJcEFaazVFUkVHaVRNdHdmbTF2YWVwYjFjWXRkRVEwUGpHUUlDSWFCNndWSjlIOTdEOWhxNjkxN1pBa0tBVC9nNGorb3BYQ2tDMGFFY3RXSXZhbU82Q0lpL2QvMGtSRUZIU0NWZ3NoS2hxUzBRQ0lJc1N1RGlnU2tzSTlMU0lpdnpDUUlDSWF3OFN1RHVoZlhRdno5czJ1SGYwRksvMHVXaW4xL1Z0dytXQk5tWmFCK08vOEFPcWk2ZjVPbVlpSVJwa3FLeHZXOGxJQWdMMnBnWUVFRVkxYkRDU0lpTVlpVVlUeHN3L1I4ODVya015bVFSMlNJMHNRNEgrdENBQWloaFN0VktzUmM5bTFpTDcwYWtERi96UVFFWTFseW94SnprREMxbGdQOWJTWllaNFJFWkYvK0xkT0lxSXh4bnJpS0xxZWZ4TDJobHJQRi9pNVYxaVFBTEh2cllQRENFM0pMTVRkOFQwb1U5Tmsza2xFUkdPSktpUEwrYld0cVQ2TU15RWlDZ3dEQ1NLaU1jS3hQZU0vTUcvL3lxWGQ5ZlFNUDR0RlNCTEVJWFVpRkhIeGlMM3BEa1FzVytuM25JbUlLUFFHQnhMMlJnWVNSRFIrTVpBZ0lnbzNVWVJ4L1lmb2VYZkk5b3krT2hFSTVDaFA5QmV0SEJSRkNBSWl6N2tBc2RmZENpRXlLcUNwRXhGUjZDa3pKem0vdGpHUUlLSnhqSUVFRVZFWWVkeWVJVW1RQkVlSTRHOFFBZlRWbUhDR0dnN0tyTWxJdVB1SFVPVVZCREF5RVJHRmt5cGpJSkN3dHpRRG9nZ29lRHd6RVkwL0RDU0lpTUpBN082Qy9wWG4zRS9QZ09NTXpzQlBsSmNjMnpQNndnaEJxMFhNbFRjZzZzSTEvRXNyRWRGNHAxWkRrWlFDc2IwTmtFVFlteHRkVmswUUVZMFhEQ1NJaUVKSkVtSDgvQlAwdlBVeUpKTnhVRHNjVlNjREdydC9EQUdEYTAxb1pzMUQvSjNmZ3lLUng4SVJFWjB1VkJsWnNMUzNBUUJzdFZVTUpJaG9YR0lnUVVRVUlyYXFDblE5OHcvWWFxdGQyaVdwUHo0SWJGMkVJNG9ZVkxReUtRVngzL3cydEF1V0JqUXVFUkdOUGFySmViQWNPd1FBc0ZhV1E3dDRlWmhuUkVRMGNnd2tpSWhHbVdRMFFQL21pekI5c2Q2UlB2UzNTNEFDQ0NpSEVQckdHYlE3QXhBVWlEcnZFc1JjZXpNRWJZVC9neE1SMFppbG5sTGsvTnBhV1JiR21SQVIrWStCQkJIUktESnYyWVR1MTlkQzBuY1BhdTFieXlBZ29LS1ZqZ05CQlpkQVE1V1RqL2h2ZncrcTNDa0JqVXhFUkdPYmF5QlJFY2FaRUJINWo0RUVFZEVvc05YWG92dTV4MkF0UCtIU1BuUmJoYitrdnFNOG5UUWF4RjUxSTZJdVdnTUlMRnBKUkhTNlU2Wm5Rb2lNZ21ReVFqSVpZVzlxZ0RJaks5elRJaUlhRVFZU1JFUkJKUFgyb3VlZFYyRmMvNEhqR0xZaEFvMGlwTDVqUEYyeWlKbHpFZit0ZTZGSVNRdHdkQ0lpR2svVUJjV3dIRGtBd0xGdGc0RUVFWTAzRENTSWlJS2s5OEFlZEs5OUhHSkh1MHU3Z0VDM1pnd01NSGhWaEJBYmg3aHYzb1dJcFdjR09qb1JFWTFENmlsRkE0RkVSUmtpbHEwTTg0eUlpRWFHZ1FRUlVZREV6blowdi9nMGV2ZHNkMm52UDRWVENyaG9wUVNYSlJFQUlsZWVoOWdiYm9jUUZlMy80RVJFTks1cHBzNkFBVzhCQUhxUDdFZHNtT2REUkRSU0RDU0lpQUpnM1BneGV0NTZDWkxKNkd5VElFSFJ2emtqZ0RCQ3d0RGpNd0JseGlURTMza2YxTVVsL2c5TVJFU25CYzIwbVlCS0JkaHNzRGZVUWRTMVFwR2NHdTVwRVJINWpJRUVFWkVmN0EyMTZIcm1uN0JXbkhUckV5QUV0RVZEZ09SZXRGS2xRc3hsMXlMNnNtc2NmL2trSWlKU3E2R2RNUmU5Qi9jQUFIcVBIRURreXZQQ1BDa2lJdC94YjdWRVJDUFU4OStYWWZqZ0xkZkd2bDBWZ1FVUmpsVVJRNC95VkJkUFIveWQ5ME9aTVNtQTBZbUk2SFNrbWJOZ0lKQTR2SitCQkJHTkt3d2tpSWg4WkMwOWlxNm4vd0Y3YTdPenpSRWZPQUtFUUF0WE90NC9xR2hsVkRSaXI3OE5rV2VmSCtESVJFUjB1b3FZdnhqNkY1OENBRmdPN1FQc05rREp2K0lUMGZqQVA2MklpSVloR1hyUS9jcHpNRy9kNU5vdVNWQUlnVzdQQUVTNGw1cUlXSG9tNHI1NUY0VFl1QUJHSnlLaTA1MGlLUVhLekVtd045WkRNcHZRdTNjbnRJdVhoM3RhUkVRK1lTQkJST1NGZWR1WDZIN2xXVWc5ZW1lYkJFQUJBQUdHRVlBRWNVaXRDRVZpRXVMdnZCK2FXZk1ER3BtSWlDWU83WnlGTURiV0F3Qk0yNzlpSUVGRTR3WURDU0lpRCt3dFRlaCs3akZZamg5MjdaQUFSY0MxSXZycVJFQndPYzB6OHR5TEVIdjliUkMwRVFHTVRrUkVFMDNrc3JOZy9QUjlBRUR2Z2QyUXpDWUlFWkZobmhVUjBmQVlTQkFSRFNhS01LeDdCejN2dlFGWUxRUHRrdVFvV2hub3FnZ0pia1VybGFucGlML25BYWdMcHdZeU1oRVJUVkNxL0VLbzhndGhxeXdIN0hhWWQyNUQ1TXJWNFo0V0VkR3dGT0dlQUJIUldHR3JMSWZ1Rno5QXoxc3ZPY01JU1lMekNFN0pyZExEeUVnQStoWkdPQ2dVaUw3MGFxVDgrWEdHRVVSRUZKQ29WUmM1dnpadStpU01NeUVpOGgxWFNCRFJoQ2VaVGVoNTgwVVlQLy9Fa1Q0NE93YUtWZ1pldUxMdk5JNCtxdXhjeE4vekFGU1Rjd01ZbVlpSXlDSHlqSlhRdi9Jc0pMTUp0c3B5V0E3dll6MGlJaHJ6R0VnUTBZVFdlMkFQdXA5N0RHSlh4MENqQkFpQ0ZQRDJEQUVTSkVtQUpHQWdqRkNyRVhQRjlZaSs1Q3BBd1VWcVJFUVVKR28xSXM4NkY4YlBQZ0lBOUx6M0pwSVlTQkRSR01kQWdvZ21KRW5mamE2MVQ2QjN6M2JYZHNCUkt5S0E3Um1DQklnQzBKZEVPS2tMaWhGL3p3TlFwbVg0UFRZUkVaR2M2RXV1aG5IVHA0RE5CbXZaY2ZUdTJ3WHQvTVhobmhZUmtTd0dFa1EwNFppM2ZZSHVsNStGWk9oeHRqbnFSQ0RBS2hIOUoyajByWWpvRzB5SWlFVE1ONzZKcUhNdmhzdXhHa1JFUkVHa1NFeEM5TVZYd2ZEQm13Q0E3aGVmUWtySkxKNjRRVVJqRnRjTEU5R0VJWGEybytPdnYwYlhVNDhPaEJHUzVEaUVNd2c1Z1NSSmpoSVVnd2JUekp5TGxEOC9ocWpWbHpDTUlDS2lVUmQ5MlRVUVl1TUFBR0o3Ry9TdnJRM3pqSWlJNURHUUlLSUp3YlRwVTdROStGMVlqaHdZYU94YkZpRUV1QzVDQVBycVRnak8wRUdJaVVYOGQzNkF4QWQvQzBWU1NrRGpFeEVSK1VyUWFoRjMvZTNPMTZZdjFzTmFmaUtNTXlJaWtzZEFnb2hPYTJKYkM5ci84RE4wUC84a0pMUEowU2hoWUZ0RkFCeEJoRFJ3bkdlZmlDVXJrUHFYSnhDeC9KeUF4aWNpSXZKSHhJcHpvSjIveFBtNjg5R0hZVytzRCtPTWlJZzhZeUJCUktjblNZTHgwL2ZSK3RON1lUMTViS0FaRWdUQlViSlNDaUNQRUFDSS9ZVW4raWppRTVId28xOGkvdDZmT0pmTEVoRVJoWndnSU9HN1A0WXFPd2NBSUhaM1FmZjdoMkNycnczenhJaUlYREdRSUtMVGpyMnBBYnJmL0JqNlYvOERXQ3dBK25abndQRlBJQ2RvQUpLalZnVDZ0bWowaVR6N2ZLVDg3NVBRemwwWXlOU0ppSWlDUTZOQjRnTy9oaEFUQ3dDUWV2Um8vK1BQWUt1ckNmUEVpSWdHTUpBZ290T0hLTUx3d1p0bys1LzdZYXNzSDJpWEFJWGcyS1lSeURrYWZkVWhYSUlJUlhJcWtuNytNT0srZFMrcm1CTVIwWmlpU0U1QjBrTy9nNkRWQW5DRUVycGZQNER1NTUrRXZhVXB6TE1qSXVLeG4wUjBtckRWVnFQcnlVZGdxNnQydGtuOVFZUWdCYmdxd2pHWU5QaVVERUdCcUFzdlErelZOd01hVFdCakV4RVJqUkpWN2hRay9mcC8wZm5QUDhQZTFBQllMVEJ0K2hTbVRaOUNVeklibXFrem9DNmNHdTVwRXRFRUpVaVNKSVY3RWtSRWZyUFowUFB1YXpDc2V3Y1FSV2V6NUxJcXdsOFNCQWdRKy82M256SXJHd24zUEFCVjdwU0FSaWNpSWdvWnF3WGRMejBEMDVlZmVleFdwVTZCcWpnSDhkLzVZWWduUmtUKzBEM3dReVEvOHZkd1R5TmdYQ0ZCUk9PV3JiSWNuVS84RGZibXhvRkdTZW83ZmpQUU1BSUFCTmZUT0pRcXhLeTVGdEdYWFFNbytjY25FUkdOSTJvTjRyNTFMeUlXTG9OaC9ZZXdITjduZG9sNTI1ZUl1ZndiVUdaT0NzTUVpV2dpNHQrb2lXajhzVmlnZi9ORkdEZDg1RmdLMFVlU0pBaEJXQlhoQ0NKY1YwV284Z3VSY004RFVHWmtCVFE2RVJGUk9HbG16NGRtOW55SWJTMHdiZjBDMXJwcVI3QnZkR3p2WUJoQlJLSEVRSUtJeGhWcjZWRjAvdnZ2RUhXdHpqWUpmUlY2aGNEcVJBZ0F4TDRZd2hsR3FEV0l2ZVltUkYxNE9TQ3dEakFSRVowZUZDbHBpTDdpT3VkcjNRTS9SUEx2eC8veWJ5SWFYeGhJRU5HNElQV2FvWC90ZVpnMmZlTGFEa2NZRVl4VkVVTnJSYWdMaWhGLzk0K2dUTThNYUhRaUlpSWlJbkxIUUlLSXhqenJ5ZVBvZk9KdkVOdmIzUG9FQkJaR3lLK0t1QmxSRjE3R1ZSRkVSRVJFUktPRWdRUVJqVjBXQy9SdnZnRGpaeDhONmVpUElBTFpvc0ZWRVVSRVJFUkU0WFJhQkJLYm1vOWdYMGNsYWd4dHFEWHF3ajBkSWdxbVhBRGZQak8wOXp6NUNuQXl0TGNjVHlaSEpTTTNPaFh6RS9OeFR2cU1jRStIaUlpSWlNYXBjUjFJZEZtTmVPemtldXhwcndqM1ZJaUlKb3hhb3c2MVJoMjJ0cDdBVGwwWjdpdStFREdxaUhCUGk0aUlpSWpHbVhHN09mcFFaelcrdi9kNWhoRkVSR0cwVTFlT0greDdBY2U3NjhNOUZTSWlJaUlhWjhadElQRloweUYwV1kzaG5nWVIwWVNuNjlWalhjTytjRStEaUlpSWlNYVpjUmxJYkdrOWdXMnRwZUdlQmhFUjlkbldXb290clNmQ1BRMGlJaUlpR2tmR1pTQ3h2dkZBdUtkQVJFUkQ4TTltSWlJaUlocUpjUmxJdEppN3d6MEZJaUlhZ244MkV4RVJFZEZJakx0QVFvUUVYYTgrM05NZ0lxSWhkTDE2MkNVeDNOTWdJaUlpb25GaTNBVVNDZ2dRSVlWN0drUkVOSVFJQ1VwaDNQMW5oWWlJaUlqQ2hIOXpKQ0lpSWlJaUlxS1FZeUJCUkVSRVJFUkVSQ0hIUUlLSWlJaUlpSWlJUW82QkJCRVJFUkVSRVJHRkhBTUpJaUlpSWlJaUlnbzVCaEpFUkVSRVJFUkVGSElNSklpSWlJaUlpSWdvNUJoSUVCRVJFUkVSRVZISU1aQWdJaUlpSWlJaW9wQmpJRUZFUkVSRVJFUkVJY2RBZ29pSWlJaUlpSWhDam9FRUVSRVJFUkVSRVlVY0F3a2lJaUlpSWlJaUNqa0dFa1JFUkVSRVJFUVVjZ3draUlpSWlJaUlpQ2prR0VnUUVSRVJFUkVSVWNneGtDQWlJaUlpSWlLaWtHTWdRVVJFUkVSRVJFUWh4MENDaUlpSWlJaUlpRUtPZ1FRUkVSRVJFUkVSaFJ3RENTSWlJaUlpSWlJS09RWVNSRVJFUkVSRVJCUnlEQ1NJaUlpSWlJaUlLT1FZU0JBUkVSRVJFUkZSeURHUUlDSWlJaUlpSXFLUVl5QkJSRVJFUkVSRVJDSEhRSUtJaUlpSWlJaUlRazRWN2drUVVXakVxaUtSRjUyS3cxMDE0WjRLRVJFUmpVRzZCMzRZN2lrUTBRVERRR0tDZW5ENjVSQUVBZXNiRCtKQVIxVzRwME0rVUF0SzNKaTNBcE9qa3ZIdzBYY2hRdkxwZmRtUlNiZ3Nld0hPVHBzQlFSRHdnNzNQbzhIVU1hSjd6MDNJeGFIT0dwL3ZLV2RLVEJxbXhVM0N4dzM3Ui94ZXRhREVYK2ZkREZHU1lMQ2IwV1B0aGNGdWhzRnFoc0hlaTUxdDVhZ3h0Z1UwdjJBNU82MEU1NlRQOE5qM2R1MU9IT29jblZCb2FYSVJic2hiTHR2L2svMHZ3eUxhUnVYZVJFUTB2aVUvOHZkd1Q0R0lKaUFHRWlGeVMvNUthQlh1djl4ZnRSeEhxYjRocEhOSjFjWmhTVW9SRkJDd05Ma0l6ZVl1YkdnNmhNK2JEcVBUYWd6cFhNZzNoVEVaK1A3VWk1QWRsUXdBK0ZiQk9YaTJZcFBYOTh4TnlNVmwyUXN4THpFZndxRDJlNHJPeHk4UHZlSHp2ZWNuNXVPWE02OUduYWtkTDU3YWpOM3RGZjU4QzRoVFIrS25KVmNnVlJ1SDVTbFQ4ZGpKVDlGbzd2VDUvV2VuejBCZWRLckhQcXRreDRiR1EzN05helJrUkNaZ2RrS3V4NzVOelVkSDdiNHg2Z2prUktYSTlpdGNmaWNRRVJFUkVZVVhBNGtRdVNCek5xS1VXcmYyU2tOTHlBT0pDekxudUR5WXBFZkU0K2E4TTNGRDduTHMxSlhqLzA1OEJMc2toblJPNUpsU1VPQzZuR1c0YXZJU0tJV0JraStYWk0xSHJWR0g5WTBIUGI3dng5TXZ3L0tVcVI3N1pzWlB4c3EwRW14dU9UYnMvU09WR255MzZId0FqcFVXL3pQalNoenRxc01MbFYraVROL2s4L2VoZ0lBSHAxK09WRzBjQUtBa1BodVBMcmdOTDFWK2hZOGE5dmsweHFXVDVzdjJmZEY4aEdFYUVSRVJFZEU0dzBCaURFald4Q0JDcVFsNG5HNnJDWHFieWVzMUdvVUs1MmZPOGRpbkZCU3dpRGFYTUdKZVloNStOZk9hZ09mbUt4RVNydDd5aU5kcmZsWnlCYUpWN3VIT1NQMjdmQ1BxakRwY1BYa0pyc2xaR3ZCNEk2RzNtbkRYcnFlOVhoT3Jpc0R2Wmw4bnV5cmcyd1hub3RIVTRYSDUvN3I2ZlRnalphcnM1K0czVFRrYnUzVGxNTmt0WHVmd3JZSnprS3lOZFdtYkVaK052OHk5R2R0YVQrRGxxaTFvTm5kNUhRTUE3aWhZaFJueGsxM2FOQW9WN2loWWhhVXB4ZmhINmNkbzdlMldmZitpcEFLdm4veVg2WnN3YzhqNHdkUnBNYURPMUQ1cTQvc3FXUk1EbmFVbjNOTWdJaUlpSWdxS0NSOUlwR25qOGZjRnR3UTBocTYzQjkvYnU5YnY5OTlkZEQ0V0prMEphQTRBOEViTjEzaTkrbXV2MTZ4S240RllWWVRIUG90b3d5dFZXd0tleDJpYkhqOEpzYXJJZ01lSjZndUIxQW9sSWhUcWdNY2JDYXR5K0gzOGVwc1pWWVpXMlVCQ0tTand3TFRMOEtQOUwwTFhxM2ZwTzk1ZGo2OWFqbUZsV29uSDl5YW9vL0NObkdWNG9YS3o3UDNuSitaamRmb3NqMzBDZ0JXcDA3QTBwUWdQN244WmxZWlcyWEZXcGMvQXhWbnpaUHRueEdmajBRVzM0cW55amZpcTViaGJ2d0lDYnBteVV2YjlBSEJ2MFFWZSt3TzF1ZVVZSGkzOTJLVXRLeklSaTVJS3NEQzVBRjgySDhYbnpVZjhHanMvT2hYWDVaNkJ6UzNIc1VkWEFhdGs5M2hkY1d3bWZqM3JXdXpTbGVQSnNzOVlDNEtJaUlpSXhyMEpIMGdvQk1IalZvcVJNS21zUVpyTjZCSUFYRFpwb1d6L3VvWjlhQnZ5WUV2aDlXVFpaOGlKU3NHVW1EU1AvWEhxU1B4ayttWDQrY0hYM2JiWnZGQzVHVXVTaXhDaDlCeTJYRHBwUGo1clBPaXhqa08wU290N2k0ZC95UCswOGFEWE1DSmVIWVZ2RjY0ZWRwd29wUlkvbkhvSjVpVGs0cW55alM0UDJ4ZG16VVYyWk5Ld1k0VEtrdVJDM0pLL0VsbVJpYzQyQWZBN2tGaVJPaDFMa291d0pMa0lScnNGTzlwT1luUExjUndaVkVTMHFDK01pRkpxY0haYUNYS2pVL0NYWSsvN3REcUZpSWlJaUdpc1VneC9DWjB1bHFZVXV6eEVEYWEzbWZCMnpjNFF6NGlHWXhGdCtQT3g5NkMzbVdXdm1ScWJoZHVtbk8zVzNtRXg0TDI2M2JMdlV3bEtqKzhEZ0xzS1ZpTkpFK04xYnZzN3FyQzI0Z3V2MTNSWmpmamQ0Zis2cmVDUXN6aTVFSW1hYU9mcmVIVVVyczg5dzZmM2hvckIxdXYyYzFRU1AzbllYeTg1WjZRTzFQcUlVbXF3S24wbWZqbnphc1NxSGF1QWltSXo4SnRaMXpoWDlBQkFmblFhL2pidm01aWZtTy9YUFltSWlJaUl4Z0lHRWhQSTFaT1h5UGE5WHYwMURQYmVFTTZHZk5YYTI0MS9sbjdpOVpwTHMrWjdMR0w1YnQwdWRGZ01zdTlibkZ5SXFiRlpMbTNMVW9weFZ0cDByL2VyTStyd3QrTWYrSFFNNlBIdWV2eHczd3ZEbnM0aFFzTGZUNnh6K2RUL3Z1SUxnN0k5SjVpT2RkVzUxV29SQUN4TktScnhXSVV4R2NpSWlIZHIzNjJyUUpmVmlNS1lEUHhtMXJVZVYzSEZxQ0x3ODVsWDRkSXMrV0tmUkVSRVJFUmpHUU9KQ1dKaDBoUVV4S1I3N0tzenRlUFRoZ01obmhHTnhKNzJDcnhmdjBlMi8waFhyY2RUTHl5aURXL1dlSzRyY3JTckZyOC84cmJMS1M4SjZpamNVM1NlMTdub2JTYjg4ZWc3TUE1VEVOUDFQV1k4ZlBSZFBGZXhDVGFaRTF4ZXE5cUdmUjJWenRmblo4d0pTbTJWWUJpOEhVYUVoTDN0bFc3WG5KRlNQT0p4bDZkNlBnbGxZNVBqQ05OSlVVblFlS2x2b29DQU93cFc0YTdDMVR6U2s0aUlpSWpHblFsZlEyS2l1RDUzdVd6Zjg2ZStkUG1rZTNyY0pKVHBHMkdUUkRTWU92QnE5VlpuMzd6RWZFeVBtK1J4bk8xdEoxRnBhUEU2ai9TSUJKeWJQbE8ydjdSNytDTlFOelFlZHF1THNEeDFLdUxWVVc3WFdrUWJOallkOWpoT1o5L0tnWjF0WldnWjlLbDhabVFpcnBucytkU05mUjJWMk5aNndtUGYxWk9YeW02SmViRnlNN29HSFV0cEVkMExGK1pIcDJKZWt2d1NmSU90RnhiUkJvM0M5Y2Uyd2RTQkF4MVZXSkhtK2VGV0tTaGdsMFRuc2FFaUpPelNsYU5NMzRpOG1GVGt4UXdVelZ5UU9HWFlGUW5IdStwZHRoa00xbUV4NEl2bW83THYvYWhoSDZvTmJYaXc1SExFRENxdXVrTlhodi9XN25DK25oS1RobThWZU41TzBuK2ZpcDVtdC9hMGlEalowempxVE8xb01yblh5K2hYRXAvdHNpMWlzTS82QW9KK3UzVGxPSHRJd2REcDhkbUlWVVY0M1Y0ejFCbXA3aUZHYTI4Mzl2Y0ZNNXRianFIRDBvT0hTdFo0clhWelVlWmNaRVFrNEVCSGxjLzNKaUlpSWlJS3R3a2ZTQmp0dlZqZmVOQ3RmWDVTUGxLMWNXN3RQVFl6dHJXV3VyVnBGQ3BvUFh5U2FiQ1poMTNXdnE1K0wzYnF5bHphTWlJU1pMZFlOSmc2OEc3ZExyZjJVeDRlMEFCZ2FYS1I3T3FJQTUzVjJOdCt5dms2VlJ1SDM4eTZGdTBXQTE2dS9BcmIya3J4VnMzQWcyS3NLbEkya05pcEs4Zm1sbU1lKy9vTlZ5anhyWnJ0WHZzQjRLV3FyMXhlcXdRRlZtVjREam1PZE5YaW1ZclB2WTVYYVdoMUtjdzRQVzZTYkNCUmEyakRKcGtIN3RVWnMyVURpZTF0WldqeVVEeHlzT0s0TEh3ejd5eXYxM2lTRlptSW0vUE85UGw2QlFRc1RTN0MwdVNSYnpFQUhOczhGaWNYZXV5cjZHbjJHa2dBd09HdUdqeDA0Qlg4Y3ViVnlJaElRSjFSaDM4TU9zRWlTUk9ELzVseGxjZWZKd0NRQVB6ZmlZOXdwS3ZXcmUvKzRndGxBNG0xRlYrNHJNQVlMQ01pQVk4dnVzTmozL2EyTXJlZ2JIOTdKV3lTSFNwQjZXeFRRTUQ4cENuRC9nejBteGsvR1dsYTkrMGFHNXNPdS95SmNhaXpCZzhkZUJXL25IbVZ4K3Y3elV2TXc2eUUwVHY2bElpSWlJZ28yQ1o4SU5GdE5lSGY1UnZjMm44KzR5cVBnVVM3cGNmajlkZm1MTVdOdVN2YzJyKzcrMW1QcHhnTWRxQ3oycTJ0T0RaVE5wRG9zUFRJZnVvL2xBSUN2cG52K1NIWExvbDRybUtUUzlzdCtXZEJvMUFoSXlJZVA1NStHUzdYTDhUenA3N0U4ZTU2QUlBZ3lDOExGMldXNHZkTDBzUzRmYW84V0hsUEUvYjc4UW52dExoSnNzZDI4aFBqc2FuQjFJRUg5NytNNzAyOUNHdFBmUW16M1lyQ21BeFU5RFRocHlWWElObExnY2hQR3c5NERDT1VnZ0lMa3dwazM5ZHU2Wkh0dXpabnFjY3REelpKeEVzZWprWTFpMVljNmFyRDNJUmNsL1pGU1FVK0J4S3JNOXlQVkJVaGVmelpyalBxOE9EK1YvQ0xtVmVoTUNiRDQzajlKM1NzOHJJQ2lZaUlpSWhvTEdFTmlWSG1TOUcvMFhSUjFqelpUKzAvYnRpUE9xUE8rYm80TmhNclVxZTVYRk1jbTRtSDU5eUFuNWFzUWF3cTB1cys5YUhIVGc1MSthUUZMcDhvRC9WbTlmQ3JJenlaazVncjI4ZEFZdXpTMjh6NDQ5RjNZUlh0K09YTXEvSG51VGNpUlJ1SHgwNSs2akdrQTRCbWN4ZGVQT1VlRUFEQWhabHpFYWVXMzI3eW8ybVhlandDTlUwYmo1VXlRWm5jc2FnQXNGdFg3dFkyTnpIUHAxb08wVW90bG5tb09iRmJWeTRibkhSWmpmalZvVGR4d3NPMkpyM05oRjhkZXNNWkhCSVJFUkVSalFjTUpJSkVrc2tkaG50SUgwMXg2a2pjSUZNN29zdHF4QnZWcnNVTzd5aFlKVHRXWm1RaUREYXpzdzZCSndtRGptc2NLbHFweGZtWmMyVDdxd3l0dzU3Q0lHZE9RcDdIZHAybEI3V0RBaGNhVzVTQ0FsZG1MOEkvRjk2TytZbjVVQW9LWEo2OUVEWEdOdnoyOEZ2NDg3SDMwZHJiN2J6ZUt0bnh2OGMvZ0ZtMHVvMlZvSTdDZGJuTHZONXZjbFF5ZmpIamFrUU9xUk5oRmkxNHBXcXJTemdIUGtEUlNRQUFJQUJKUkVGVU9GWWN2Q0ZURUJRQTl1aE91YlZGcTdRb2pzdjBPZzhBV0psZTRsWUxCTUN3eFdWTmRndCtlL2d0bCtDaHkyckVMdzYrNGJHbUJoRVJFUkhSV01aQVlwU0pja2xGQ054WmNDNmlWWjRMNFQxLzZrdVhZejVYcHBXZ09GYitRZXJwOG8wUUlYa05KT1RxQ2dDT2xScERId1FIZTlPSDJoR2VKR3FpVVJEcnVUN0dMZytmWU5QWU1Ec2hCNDh1dUEyMzVLOTAyVzZ6T21PV3M5amxUbDBaN3QrekZoL1U3NEVJQ2MrV2IvTDQwQjJoVU9NWE02LzI2WGpRR2ZIWitQM3M2NUNzalhXMmRWdE5lTGR1Ris3ZnV4WS8yZjh5UG03WUQ3M05oSGRxZDZMYmFwSWRxNlczeXkzRUFDQmJZMlV3VDlzMUdzMmRzaXREQmpPTFZ2ejI4SDl4dEtzVzNWWVRmblhvVGRRWTI0WjlIeEVSRVJIUldEUGhhMGlNdHVIcUtveVdKY2xGT0hQSTlvdCtSN3RxOGVXZ2ZlNWFoVnEyemdUZ3FQUi90S3NPQUtCU3lHKzVtQkUvR2RGS3JVdlFBUUJxUVlsTEo4MlhmVit0VVljZGJTZGwrNzA1TzYxRWRvbjgxME9LajQ1M1ZzbjlaSTV3VUFvS3Y0K1lUSStJeDYzNVoyTlppdWVDbWhFS05TN0ttdXNzcE5vcldySDIxSmY0clBFUTZrM3RidGNuYXFMeDRQUTFza1ZiUFNtSVNjYy81dCtHcDhvM1lNdVFFMVBLZTVwUTN0T0V0YWUrOEdtc1BlMm5NQ2txR2VYNkp1elNsV09Ycmh3MXhqWmNuM3VHMS9mOXUyd0R6azZmZ1JXcFU1MUJ5aWNOKzMzK0hucEZLMzUzNUcya2FlTlE1K0hYaFlpSWlJaG9QR0FnTWNyc1lWZ2hrYXlOeFgxZVRyT0lWVWZpRDdPdmgwYWhoRmFwUm93cUFra3lSUVFOdGw2c1BmV2w4N1czRlJJcVFZR0Z5ZTVGL2M3Tm1PWHhTTTUrYjlYczhMdlN4dG5wTXp5MmQxcU5PT3FoOE9GNEpVTENON2IrUGR6VEFBRGNYWGdlTHZDeS9jYVRTS1VHMTB4ZWlzdXlGMER0cFk0SUFGeVNOUi92MWU1MkNXQThoUkdMa2dwd2IvRUZYbjl2eVlsV2FmR2phWmZpb3F4NWVLbnlLN2ZhQ3pZZmc4UVA2L2ZpZy9vOTZPZzdRdFpYSi9XTk9LbHZ4SE1WbTdBZ2FRcFdwRTdEcHFZakl4ckRJdG9ZUmhBUkVSSFJ1TVpBSWtqa0h0UkZoSDZGUkxSUzYxejI3b25jc1lpZXZGVDFGYnFzUnVkcnJZZDk3NE9kbVRyTlF5QWhYL1ZmQWpBM01SZXpFM0k4OXI5ZnQxdjJvYXNnSmwzMmU5blJkakxNNVVRSmNQeGNYSkE1QjkvSVdlWnpjQkN2anNLcWpKa2VqK01GSEZzaWJzNDdFeVh4MlY3SEVTRmhlOXRKTEUrWktudk45TGhKZUhqT0RTanZhY0w2eG9QWTNuWVNCbHV2N1BWRGVUdTV3eGQyU1hTdXJQQm1UZllpYkc4dFJjdWdtaHBFUkVSRVJPTWRBNGtnVWNvY2h4bU9HaEkxeGpZMG1EcGtUOWZ3VldsM0F6NGI4bEFZcVpLdkF3RUFjeEx6RUt1S2dONW1kclo1S3Q3WFR3QzhIbE80cGZXRWJDRGhhUjkrdjNNelpzbXVuZ0NBWTExMStQMlJ0Mlg3S1hBWkVmSDQxYXhya1JtUk1LTDNWUnRhVWRuVDRqYldHYWxUY1U3NlRHUkhKdmswemxzMTIvRjY5ZGZRemxCallkSVVyOWNXeG1TZ3NDZ0Q5eFNkajlMdUJ1enZxRUtGdmdrVlBjMHVnVnc0M0phL0VtdXlGK0hxeVV2d2Y4Yy85S25PQkJFUkVSSFJlTUJBSWtnVU1pc2t3blhLeG82Mk1sdzFlYkhmNzdkSklwNG8rOHh0bGNGd2hRTlZnZ0pucEU2Vi9YUTdXT0xWVVY2RERMV2c5TG8xWUxpVkhtTlpla1I4d0dHVFAwNTBOOEJrdC9oOGZWdHZENks4RkRJZHlpeGE4VWIxMS9paStTZ3lJeE53ZnNac1RJM0x3cXlFSEtScTQwWTAxMDNOUi9CNjN5a3lqNXo0RUwrYWVZMVB4U1lWRURBOWJwTEx0WHFiQ2ExbVBhb05yZmpueVUrZ1Zhanh6Sks3dkk2alZiZ2ZMOXJ2N3NMemNFZkJPYkw5R3hvUDQ2V3Fyd0FBdCtTZmhUWFppd0FBc2FvSS9ITFdOWGkxYWl2ZXJ0MDU3UGRDUkVSRVJEVFdqZCtuc2pGR2RzdEdtRTdaMk41Mk1xQkE0dDNhblI0cjkzdmJDdEp2VmJyOGN2dGdXWk85eU92S2k5UFpXV25UY1dQdWlwRGY5OGY3WHhyUjBaSTJ5WTcxalFmeGpSenZ4M0VDd0o3MkNqeFZ2aEdGTVJsNGZ1bDNBNWttUG0wOGlLZkxOemhmbSsxVy9PN3dmL0dUa3NzeFB6Ri94T1BGcWlJUkd4T0pQWDNIMGdvWVBwanpKa0twUmdUa0E0c0lwYVB2NXJ3emNXVzI2OCt3QWdKdXpqc1RSYkVaK1B1Smo5SHI0UWhVSWlJaUlxTHhZbUkrMFExeFU5NEt0d2VNM0dqUHRRbVNOREc0dS9BOGw3WWR1aklvWkxkc2hHZUZSSGxQRTlwNjlVZ1pkTHlocitxTU9yelpkOHJCVURIcTRRT0o0dGhNWkVjbWpWckJ2UmhWQkM3S25Ec3FZMU53ZmRLd0gxZE5YZ3lWekdxVkRvc0J6MVI4anUxOXA2eTA5ZXB4dkx2ZXA5VU1RL1dmeU9FcERET0xWdnpoeU51NEptY1pyc3RaNXJVNHF5ZG11eFVmMXU4ZDhaejhkV1hmRmcwNVM1S0w4TWM1MStPUFI5OFpjVUZOSWlJaUlxS3hnb0VFZ0pWcEpUNHZDWTlSUmJpZE1ORFMyK1h4MDNvUkVrUWZTaXRxRldwTWpjdHlhY3VPa3Q4bkg2Mkt3T3lFWEpjMm0yVEhzYjZqT2Z0dGJqbUdoVWxUME5hcmg4NmlSNGZGZ0U2TEVjV3htVGhIcHI2Q0NBbVBuVndQbTRjakppT1ZHa1I0V1lvKzJPcU1XWGkrY3JOUDE0N1VGZG1Mbko4aW4wNHE5TTNPNHk2SENrZHhWRGw3MjAraDIycnkyTmR1MGJ1ODdyUWFzYlcxRkdlbmxiaTBTd0EyTkIzRUM2YzJ3emhrRzhqVDVSdnh5UHhiUm5TMDZMNk9TanhkdmhITjVpN1pheVE0Nmtwc2J6dUpPd3BXWWU2UW55RnYxamNlUU0rZ3VpaWo3YXVXNHpncnJRUjUwYW15MXhURXBPT3ZjMi9HNzQrODdYRTFFeEVSRVJIUldNZEFJa2c4QlJJVzBlYlRlOU1qNHZIYldkZjZmSys4NkZTMzYvVTJFMjdaL3JoTDI4dFZXL0J5MVJhWHRuaDFGRzdJWFM0Nzl2dDF1MUdxYi9EWU41TFZGcXN5WnVIVjZtMndpRFpVOWJUQ2JQZTh0RnlqVUhsOTZCcTZ3aVFyTWhGcnNoZDZ2YmRGdEtHMTd6UUNwYUJBaHBlaWlrOHZ2Z3V4YXRmVk1kNGVoQytadEFBWFpIbGVuZUZ0QzhtakMyNzFHRTM5cy9SamJHOHJBK0JZMVZMZTB5UTd4bGl4dTcwQ3UvdTJML2ppdy9vOUxvRkVnNmtEVDVTdHg5RWhBVnEvS2tNclBtMDRnSXV6NW5rZFY0U0VBeDFWK0cvTkRyZGpPNzJwTStydzI4TnZZV3BjRnRaTVdvZ2xLVVZlL3orM1NYYThYNy9INS9HRFFXZnB3YzhPdm9vSHA2L0J2TVE4MmV0U3RMSDQ4OXdiOGRmakgrQkFSMVVJWjBoRVJFUkVGRGdHRWtHaTl2QXdhdlV4a0FpbGU0c3ZRSnphOC83M1dxTU9yMVp0azMxdjhnZ0NpVmhWQk01TW5ZYlBtNC9nNzZYclpLOWJsbEtNQjZkZjdyRlBoSVJUUTJvV2ZLZHd0ZXp5LzM1VmhsWThkT0FWeDV3MU1YaDJ5ZDJ5MTBZbzFUNnYrZ0FjUlR0VkkxenVEOGdYT1ZRTzg3MmNEazcxdE9CNGR6Mm14bVhody9xOWVMVnE2N0JoM2F2Vlc3RThkYXJiVWFFU2dJcWVKdXpTVmVETDVxUE80TWtmcGQwTitHdjNCNGhUUjJKcGNqR1dwUlJoV3Z3a3Q5OFBYellmQzh1MkNMUGRzYzNrTzBXcmNYN0dITm5ySXBVYVhKbTltSUVFRVJFUkVZMDdEQ1NDeE5PcERWYlJmZHRET0oyZk1RZUxrZ284OXRra08vNSs0aU9QV3pYNmpmU2tnOHNtTGNEbnpVZThYak0vU2I3SVlKbSswV1U1LzVtcDA5eTJxdEQ0OEdyVlZsaEZ1M1AxellyVWFkQW92SWN4cGQwTldKeGNDQUJvdC9TZ1ROK0kwdTRHNXpHY3N4SW1CMjErTnNtR0xhM0hzYTJ0RkFVeEdXZzBkU0F6TWdIWlVjbHVxeU1zb2cyUG5QaElkcXpaQ1RrNEwyTzJiUC9IRGZ1OXJ1aG9HRlI3UllTRUo4czJvSzFYTDF2STlHQm5OUjQrK3E3c2VFUkVSRVJFWXhVRGlTRHh2R1ZqNE9GZWdaRi9xaDVNK2RGcHVMTndsV3ovSzFWYlVXbG85VHJHSkptNkZpSWtXRVNiMnlmTHVkR3BtSitZajMwZGxSN2ZKd0JlVHowNDFGSHQ4cm93TnNQci9DYUtqeHYyWTB2TGlZREhpZGRFNFk0cDU2QW9OdFByZFNJa3JLdmZoeHFELzNVS2puVFZ1cnkrcS9EY0VaMVVrYVNKd1pMa0lpeEpMdko3RGlOeDg5Zi9nc0hlNjdGUGhJU3RyZksvL3Q2S1VRTEFTWDJqMS9kNzhsYk5EdGhFTzI3SlgrblN2citqQ244NitpNnNYb0pFSWlJaUlxS3hpb0VFZ0VaVHA5c1M4bVJ0ck1lbC9EYko3bFk0VDI4MUkwS3BjYnQyOEpZTmpkTHpMM1VvamdXTlZtcnhZTW5sVU10c0Q5amZVWVgzNm5ZUE8wNTJwT2RBUXRlcng4SE9hcXhPbitYV2Q5WGt4YktCeEp6RVBDUnBZbVR2ZDdEVE5aRFkwSGdJbDAveVhqOWlJakRZZW1Hd2VYNVk5dFhaYVNYNFZzRXF4QTV6akd1ZHFSMlBsWDRxVzFlRVhDMVBtZXExSmtvZzNxM2JEYnNrNGZZcFp3TndGUEw4MDlIM3ZLNXFJaUlpSWlJYXl4aElBUGoxNFRmZDJuNCs0eW9zVEpyaTF0NWc2c0QzOXo3djFuN3BwUGx1YmYwaGgxcFF5aGJOODdYd3BiK1VnZ0lQelZnalc5aFJaK25CUDBvL2RtbUxWMGNoTXpJQm1aR0pPTkpaNjl5blB5a3EyZU1ZTGVZdWJHdzg3REdRbUJFL0diUGljM0M0cThhdHo5UDEvVHF0Umh6dmNsM1dYbWRxeDdHdU9wVEVaOHUrajd4TDA4YmhucUx6TWRkTG9VUUFzRXNpM3F2YmpkZXJ2K1lEcjQ4VUVIQjk3aGsrWFNzQU9DdXRCRnRhanZ0MEVrKy9EK3IzUUpSRXpFK2F3akNDaUlpSWlNWTlCaEpCRXVseGhZVGpZY0hUNm9sK3ZYWXJHa3p0dUcvUGYxemE4MkpTOGVOcGwzbDhUNW0reVMxRXNFdWVqNFc4dCtnQ3pJclBrYjEvdGFFVnQrYXZSSkkyQnNuYVdLUU1XUm55ZzMwdkFMMUFsRktEOUloNGoyTzBtTHRScW05QWpiRU5PVkVwYnYwMzVxM0F6dzYrNnRLV3JJM0ZrcFJDMlhsdGJqN3E4VUZ0ZmRQQm9BWVNUNWQvN2xiTFlHRlNBWmFsRkh1OC9vdm1vemppSVZ3QmdLc25MMFZXWktMSHZoY3JOenRySHd4MnNydHhoRFAyandEZzBra0xjR1BlaW1HTGVGWVpXdkd2azUvZ1ZFOUxTT1oydXJnb2F4NnlaVUs3d1ZTQ0FqK2FkaWxXcEU3REdTbkYrTnZ4RDBlMDVlS2pobjFZMTdCdkJERUdFUkVSRWRIWXhFQWlTS0tVV3JjMnErUlkvWkNpbGQrVzBDdmFZSk5FMUE4cVpBY0EwU3IzOGZwWlJLdmI5VU1KQU80cnZoRG5wTS93ZXAyM0dnNEEwTmEzT3FJZ0prUDJZTVQrTFN6cjZ2ZmhucUx6M2ZxbnhXVmhXVXFSODNoTHdMSFAzdHRwR1p1YWozcHMzOWxXRGx1eGZkaVRObnpsYVM5L1FZeDhyWXE5SGFld3JiWFVZOS9xak5teWdjVDJ0akkwbVR2OW0yU0FFalhSK0duSkZTZ2VwbGFFVFJMeGR1ME92Rld6UXpiZ0lzL2kxSkZlajlNZDdOWXBLNTMxTXhZbkYrTFhzNjdGdzBmZmNTbmdPaHgvdzRpUytHeEVxN1JJMHNRZ1VSdURKRTBNdEFvVi9uVHNQVDlISkNJaUlpTHlId09KSUdudDdVYXZHSWtZVllTendHWC9Db2swbWUwU0FHQ3dtVWRsUGlYeDJWaVZQak9nTVN5aXpWbXJvQ2hPL2lHOXh1Z29ocm1wK1NodXlGdUJoQ0ZITlFMQXJmbG5ZNC91Rkt5U0hTbmFXS3pPa04rdVVkN1RoQnFqNXdLS3ZhSVZ4N3ZyTVNzK0IyMjllcVNNNENoU1g2VkZ5SjhtMG1WeFgrVXcxazJLVEJvMmpDanZhY0svU2orVi9YVVBKWnRraDIyVUF4RUZCSStGYVAzMXpieXp2SWFJZ3cwdDVqa2pQaHUvbjMwOWZuZmt2eDVYMGNqUktGUkkxRVFqUVJPTkJIVTBFalZSdzI3RitlWE1xOTNhUnJKbGhJaUlpSWdvbUJoSUJNa1A5NzNnL0RwYXFVV3lOaFpLd2JHbVFHNnJBd0MwOWVwSFpUNmwzWTB3aTlaaGwrZDdNN2h3NHJTNFNiTFhWZlU0QWdtYlpNZEg5WHR4Yzk2WmJ0ZWtSOFRqMnB4bGVMVjZLNzVkY0s1c2dVMEErS2grbjlkNTdXK3Z3b3o0eWZoMytRYjhZc1pWdzMwYkl5Wlhid1BBaUI0WVIySmVZaDRlTEZrekttUEwxUzhaTENjcUJYK1pkMU5RN25kSzM0eWZIM3JkNy9lL1ZyME43OVR1Q3NwYzVDeExLY2FEMHk4UHlsaXpFM0p3cnBlQXpSZFRZdEx3OEp3YjhPdkRiOElxMnBHcWpVT0NKZ29KbW1oSDZLQ09IdmhhRTQwRWRaVEhiV0wrVUVCQWpDb0NQYU1VamhJUkVSRVJ5V0VnTVFvTTlsNFlqQU1QOC9reGFSNnZzNGkyVVh2QXRVbDJIT3FveHVKaytUb053ekgxTFNGWFFNQ00rTWtlcnpHTFZwZXRDSjgwN01lYTdFVWVUMis0YXZKaTJDWFI2NXpxVGUzWTBuTGM2N3dPZEZRaVhoTTFLdlVYdEFvMXNtU09Od1VjSjRxTUJxV2dDQ2c4Q2xRd1Z3dG9sYVAvZldSRkp1THNOUG50U0R0MVpham9hUjcxZVVRbzFiaXYrRUlmSXAvaFpVVW00azl6YmtTN3BXZllGUzNCRnFlT1pDQkJSRVJFUkNISFFDSUVwc1ZsZVd4djZhdlBNRnIydGxjR0ZFajBoeVZGY1ptSWt2azB0cktueFdYQnQ5RnV3VHUxTzNGci9rcTNhNVdDWXRoVENONm8zajdzRXZKS1F5dnFxN1pDT3dvUDhQa3hxYklyQ2pxdHhoSHQ4NmZSTXlzaEI5Zm1MSlh0UDloWkZaSjUzREZsRlZLMThsdDhQT20ybWhDbmp2VFlsOUpYV0RiVTR0U1JhREIxaFB5K1JFUkVSRFN4TVpBWVpmSHFLTmt0QURXRzBkMnZ2N2ZqbEd5ZkJLRGQwb01tVXdlYXpWMW9NWGVqcGJjTGJXWTlkQlk5ZEwwOTZCV3RBTHdYdmp6V1ZlZld0cTUrSHk3Tm1vL2tFVDVZMVJsMTJOcnFmWFZFUDR0b0c1VkFZcnFYclNuMVJ1K0ZSQ2wwQ3IwVUhoVWhoV1IxeFBMVXFWNXJvY2g1cWZJckxFK2RLbHZ2b2RyUWl0em8xRUNuTnlMeEh1cStFQkVSRVJHTk5nWVNvMnhCMGhUWnZwUDYwVDN5VWRlclI3V2hGVW5hR0ZUb20zR3Fwd1hWeGxiVUd0cFFiK3FBUmJUNU5NNFpNa2RnQXNDUnJscTNOcXRreHd1VlgrRkgweTd4ZWE0U0hFZHdocnU4M29La0F0bStlcE11aERNaE9Rb0ltSjhrSDVMVkdYVXcyNjJqT29lc3lFVGNXM1NCYkgrN3BRZEpHcytuNjFnbE8vNTA3RDM4ZXVZMWJrZlkvcmQyQi9hMVYrTGhPVGNFZGI1eUpBQjZxd2tLUVJHUyt4RVJFUkVSRGNaQVlwU2RtVHBOdHU5a2Q4T28zLy9uaDE1M0tVNDVVdG1SU2NpT1N2YllaNWRFbk9pcTk5aTNwZlU0enMyWWlUa0p1VDdkWjBQVElSenVxdkY3bnNFUXJkVEticThCZ0xMdXBoRE9odVFzU1NtVWZkZ0hnTjI2aWxHOXYxcFE0cUdTTmJKRkpSdk5uZGpXZWdMWFRKYmZVbUlSYmZqRDBYZnd4em5YSXovYVVXUG14Y3F2OEc3ZExpUjcrZDRDOVZ6RkpyVDJkcVBkMG9OMml3R2RGZ09QZUNVaUlpS2lzR0VnTVlyaTFKR1lsWkRqc2M4aTJrS3lyRHlRTUFJQVZxYVh5UFlkN2FxRFdaVC9KUHFwc2cxNGJORWR3NTd5b0xQMDRJVlRYL285eDJBNU0yMDZsRjQrS1Q3UjdUbDhDWVptY3hjK2J0Zy9LbU1uYTJPd0pMbEl0djlBUjFWUTZ3ZTBqbUp0RkpXZ3hNMTVaM205WmtkYjJhamRIM0JzQ1VuV3lHOUhldkhVWnVURkRML2x3bVMzNEhlSC80dS96cnNaSDlidnhZZjFld0U0Zmg2c2t0M3RKQm9SRXZSV0V6cjZnb1NPdm44NnJmMWY5MkJHL0dUY2tMdGM5cDRibXc1Ny9aa2xJaUlpSWdvbEJoSWpwQlFVeUk5T1JYWlVDbktpazVFVGxZTHNxR1NzUGZVbDlyUzdmako3Y2RZODJRZmNnNTNWUG0rWkdHMVJTZzBtUjZjZ0p5b0ZPZEVweUlsS1JwV2hGUytjMm94ejArWDN5Rzl2T3luYnA0Q0FxeVl2OGVuSXlUMjZpcUFXaXhRZ09FK3NHTW1KRCtkbHpKYnQ2N0daVVdjYXZSb1N0VVlkbnFuNGZGVEduaGsvMldzZzhYbnpFV3h0UFRFcTl3NjI3eFN0Umxaa290ZHJ6cytjamZTT2VCenFySVorRkU2T3NFc2k5clJYWUdXYWUxaTNyNk1TTzNSbFBnVVNnS05RNmcvMlB1LzIrMzl0eFJld1NuYVg4S0hUWWhpMjRHdm1NTDgyUkVSRVJFUmpDUU1KRDlTQ0VocUYwbVBmcE1nay9OLzhXOTNhZTJ3bWw5Y1JDalV1enBvdmV3OXZEL09qSlZrYmk2eUlSR1JHSmlBcktnbVRvNUtSRzVYaXNmaGt0YUVOaTVNTGthaUo5amlXQk1mUmlwNUVLVFg0U2NrYXpQVnh1OFlGbVhNZ0NBS2VMdDhZbE9YalJiRVplRzM1OTBmMG5obngyWmdpY3p3cjRGaEZRT0dqZ0lDN0NsZGp0WmVBck45NUdiTnhYc1pzUjNGTGZUTU9kRlJpZjBjVlNyc2JuQS8wTllZMnZGcTlWWGFNM21IQ3d1MXRaVzZCUks5b3hWTmxHMzM0Ymx4NUN1TSthVHd3NG5HSWlJaUlpTWFiQ1I5SW5KTStBNU9qVXBDbWpVTnFSQnhTdFhGSTBFVDc4TG0rcTI2cmF5Qnh5YVQ1aUZWRmVMeldKb21qdXM4OVVxbkJpdFJweUl4TVJGWmtBaklqRTVFUmtRQ053dmYvdTd1dEpxekpYaVRiZjdTckZoMFdnMXQ3VVd3bWZqVHRVbVJFeEk5b3p1ZG56RVpPVkFyK2ZtSWRXbnE3UnZUZVlMZ3hkNFhYL2gweTRRdjU1enU3bnBGZFBUTTBEQ2lLemNCZGhhdTlucXpoaVFJQ2ltSXpVQlNiZ1d0emxzRm83OFdCam1yc2JUK0YvUjJWZUt0bWg5L3ozOTlSQ1l0b2MvbVplcVZxYTFoKzd4SVJFUkVSalZjVFBwQzRPR3ZlaUI5MFBCa2NTS1JIeE9NYk9jdGtyOTNXZWdJOW83Q1V2SjhDQXI1YmRINUFZK1JGcDNvdDhQanBrRTl3RlJCdzVlVEZ1Q0YzdWRjNkRONU1pOHZDb3d0dXhYOHF2c0RHNXNOK2plR1BKY21GYnFjZERHYVQ3TmpYWGhteStRUmJnc3dxbDNBeURiTkZKMFlWZ1lWSlUzQk8ra3pNbHFuRE1sSlJTaTNPU0NuR0dTbkZrQUNjNm1uR252WUs3RzAvaFRMOXlBcVdXa1FiRG5aV1kxSGZxU3lIT211Y05TQ0lpSWlJaU1nM0V6NlFhRFhyZ3hKSUdBY1ZqN3k3Nkh5dnF4RStxTjhEQUppZm1DOTdMS2kzaDhqTXlFUjh1K0JjajMxNzIwOWhYMGNsZEwxNmoxc3hmTFVrcFZDMnI5TnFkQ2tjT0QxdUVyNVR1QnE1MGI3dG0vY21VcW5CdmNVWDRMek0yWGl1WXRPb0g0MGFyZExpTzRYbmViMW1lOXZKWVIrZ3g3S1o4WlBEUFlWaGFSUXFGTVNrb3pndUMvTVQ4ekVqUHR2dllNc1hBb0NDbUhRVXhLVGp1cHd6MEdFeFlHLzdLZXhwcjhEK2ppcWY2cnZzMWxWZ1VWSUI5RFl6L25ueWsxR2JLeEVSRVJIUjZXckNCeEs2SUp3STBDdGFuWHZUcjVtODFHdnRoS05kdFRqVjB3SUFLSTdMeE1WWjgwWjh2eVJOak96NzlEWVQ5blZVb3RyWUZsQWdvUkk4MTlBQWdQV05CMkNYUktSSHhPT0czT1VlaS92SmFlbnRRcHAyK08wY3hiR1orUFBjbTdDMy9SVGVxOXVGbzExMVB0OWpKTzR0dWtDMlRrYS8wVHI5WXJRSkFGWm56TVo1bWZMRk9nR0VyTGlxV2xBaVRoMkpsSWc0WkVRa0lETXlBUmtSQ2NpTlRrVk9kSXBQQlZBOWtRQS8zemtnVVJPTjFSbXpzRHBqRml5aURZYzZhN0JiVjQ3ZDdSVWV0eVlCd0o3MkNvaVE4T2lKZGREMTZnT2NBUkVSRVJIUnhEUGhBNG0yQUI4a1JFaW9NZWdBQUl1U0NuQmpubnd0QWduQWk1VmZCWFEvWDFVYjJqQS9NVC9vNHhwc3ZkalJWb2J2RnAyUFZla3pSL1FwOXU3MkN2enQrSWU0S0hNdWJwdHk5ckRYQ3dBV0prM0IxTGhNM0w5bkxicXNScC91WTdKYlVHVm85WHBOdGFFTk4rWXV4N0tVWXEvWFZmUTA0MFIzZzAvM0RhVlViUnorTXZjbTlJcFdtTzFXOUlwVzJFVVJkb2l3U3hJaUZXcGtSQ1lnWGgwMTdGajZJZlZQZ3VrWE02NUNUblFLNHRTUjBDcDhQL0hFVjNWR0hYNTM1RzFNaWtyQzhwU3BXSkpTaUZoVlpFQmphaFFxTEV5YWdvVkpVM0EzZ0hKOUl6NXUySTh2VzQ2NVhOZGhNZURSRSt1d3IyUDhidWNoSWlMcWQ5Mi9SdjRoR1JHRjF4djNqODhQVGdlYjhJRkVxNDhySkVSSWFESjFvczZvUTYxUmh4cGpHMm9OT3RTYjJtRVJiWmdWbjRNZlRiL1U2eWUxbTF1T2pmb1doSDdWd3p5UUQyWVJiYWcydEtIUzBJSjVpWGxJMWNiSlh2dCsvVzdFcWFPd09tUDJpRDZWL3JoaFA1NnIyQVFSRXQ2djN3TVJFbTZmY281UFkveXo5Rk9md3dqQWNZVG0veHg4emVzMWF5WXQ5Q2tVZWFWcWk4LzNEYVhXM202WVJTc3lJeElDR3NjUnFMVUZhVmJ1OXJTZmt0MldGS2hEbmRWNDVNUkg2TGFhME5yYmpRTWRWWGl5N0RQTVNzakJHYWxUc1RTNUNISHF3TUlKQVk1Q3JiM2lMby85VzhiSmNhbEVSRVMrT0IwZWJvZ21pdE1sUkp6d2djVFFGUkoyU1VTanVSTzFCaDFxalcybzdRc2c2bzN0c0VsMmoyUE1UOHpIUXlWcnZOYU5NTm90ZUxGeWMxRG43azJOVENEUmFUV2lxcWNGbFlZV1ZQWTQvcWszdGZkdE9BRnlvbEx3cDdrM0lrcXBjWHV2enRLREQrdjJ3aXhhOFc3dExsdzFlZkd3OCtnVnJYaXFmQ08rYUQ3cTB2NWgvVjYwVzNyd3ZlS0x2UDY2ZmR5d0gzdmFnM3NpeVZscDAzMEtJdzUxVm1QL0dEN3VjMzk3SlRMOTJQSXoyTW51Umhqc3ZjTmY2S2NOVFlkd1JmWWlwSS93MUJWdmpIWUxYcXZhaW84YTlybjFpWkJ3c0xNYUJ6dXI4VlRaQnN4TXlNR0sxS2xZbWxMazk4cUo4cDRtYkcvaktTdEVSRVJFUk1FMjRRT0pSbE1IWHEvKzJoaytOSmc2WUpmRUVZMFJyZEpDRUx4LzF2OUUyWHJadmVpam9kYllqaHBqRzJyNlZqNVU5clRnVkUvTHNDc05hb3h0K04vakgrQ1hNNjkyMjlQL1RQbEdtRVVyQU9EVjZxMllsVEFaUmJHWnNtUFZHWFg0Ni9FUFVHdlVlZXpmMWxxS05yTWVENVdzOFZqSG9kYW93d3RlUWh3SkV2UTI5KzBHQnB2M0Ird3RMY2NScjQ3Q3pYbG55b1loRnRHR1p5bzJlUjBuM1BaMVZQcFZnMlN3ZDJwM0JtazJudGtsRVcvVmJNZDl4UmNHUEpiSmJzR25qUWZ3VHUwdW4wNnBFU0hoVUdjMURuVlc0OTlsR3pBN0lRZkwwNlpoYVhJUlltU081UFhrbGNxeHVVcUdpSWlJaUdpOG0vQ0JoTjVteGhzMVh3YzB4cGJXRTJneGQrTm5NNjd3dUdmL3M2YUQyTlphNnRadUZlM09CL3hnc1lxT1ZSdzJ5WTd2NzMzZXJ6RU9kRlRocGNxdmNHditTbWZiOXJZeTdOU1ZPMS9iSlJHUGxuNk1SeGZjQnZXUUFwZ2lKTHhYdXh1dlZXK1RYVlhTcjFUZmdCL3Vld0UvbUhveDVpYm11WXovajlLUHZSWmM3TEdaY2N2MngwZjY3VUdDWTRYR0hsMEY3cDk2RWFiSFRYSzc1c1hLcjFBbkU2U01GU2U2NndNcTZMaXgrVEIyQjNuMWlTZGZOQi9GdFRuTC9Gb2xJUUVvN1c3QTUwMkhzYVgxQkhyOS9Ia1JJZUZBWnpVT2RGYmpLV0VENWlibTRjelU2VmljWElnSXBYeHRpeU5kdFRqUVdlM1hQWW1JaUlpSXlMc0pIMGdFUzZtK0FUL1ovekorUHVOS2wrTXZTL1VOZUs3aUM0L3ZlYnQySjk0ZTVVK28vZlZlM1c3TVNjekQzSVJjdFBaMjQ4bXl6OXl1YVRCMTRLMmE3Ymd4ZDZDUVo2V2hCWStmWEkrS25tYWY3OVZsTmVLM1IvNkx5eWN0eEkxNXk2RlZxUEZPN2M0UmplR1BSbk1uZm43d05WeVRzeFRYNXk1M3JnalpxU3ZET2cvYkFjWWFnNjBYOVVZZHNxT1NSL1MrL3NBb1ZQVXhSRWg0cDNZWDdpbnlmcnhxdnc2TEFjZTc2N0d2L1JUMnRKOGFVZjBRWDlna0VYdjZ4dFlvVkZpY1hJaXowcVpqWG1JK1ZFT0t0TDdNMVJGRVJFUkVSS09HZ1VRUXRmWjI0NmNIWDhVRDB5N0Z3cVFDMUJqYjhQc2piNGZzV01WZys4ZUpkZmpidkcvaXI4Yys4TGcxQWdEZXFkMkZGYW5URUsrT3dxdFZXN0doNlpDekhzVklmVkMvQnp2YVR1THFuQ1Y0czJhSC94TWZBUW5BV3pVN2NMaXpCaithZGlsMHZUMzR2eFByL0JycjQ0YjlMcXRJQmh1dGt5eU9kOWNQRzBoWUpUdDZyR1kwbURwd3JLc1dHNXNPb3lVSXg5Mk94S2JtSTdnKzl3eVhyVGwyU1VTenVjdFpLTGJTMElLeTdzYVF6czBpMnJDMTlRUzJ0cDVBakNvQ0sxS240dXkwR1pnYWw0VmR1bktVNnYwN1ljWGI2cWZoVmcwUkVSRVJFVTBVZ2lSSi9qNC9oczJWVy80VzdpbDRKUUM0Sm1jcE5qWWREbW5kaU5FUXJkUU9XL1F3SXlJQlhWWWpUSFpMaUdZMU9xSlZXZ0REMTZBWVN4UzZtY3FsQUFBZ0FFbEVRVlFRb0JBVWNGVFVBUHAvbkNYMC8rL1lNU3MrQi9HYUtMVDFka1BYMndOZHJ4N2ltSnJoZ015SUJOZ2swZWRUZUdqQXUyZitPTnhUSUNJaVAxejNyM2s4WllOb0hEbGRmbWE1UW1JVTlIL3FmanJ3NVFTR0puTm5DR1l5K3NaVEVORlBoQVJ4bkh6aWZyaXJKdHhUOEZuamFmSjdtb2lJaUlob0xGTU1md2tSRVJFUkVSRVJVWEF4a0NBaUlpSWlJaUtpa0dNZ1FVUkVSRVJFUkVRaHgwQ0NpSWlJaUlpSWlFS09nUVFSRVJFUkVSRVJoUndEQ1NJaUlpSWlJaUlLT1FZU1JFUkVSRVJFUkJSeURDU0lpSWlJaUlpSUtPUVlTQkFSRVJFUkVSRlJ5REdRSUNJaUlpSWlJcUtRWXlCQlJFUkVSRVJFUkNISFFJS0lpSWlJaUlpSVFvNkJCQkVSRVJFUkVSR0ZIQU1KSWlJaUlpSWlJZ281QmhKRVJFUkVSRVJFRkhJTUpJaUlpSWlJaUlnbzVCaElFQkVSRVJFUkVWSElNWkFnSWlJaUlpSWlvcEJqSUVGRVJFUkVSRVJFSWNkQWdvaUlpSWlJaUloQ2pvRUVFUkVSRVJFUkVZVWNBd2tpSWlJaUlpSWlDamtHRWtSRVJFUkVSRVFVY3VNeWtDaUt6UXozRklpSWFBaisyVXhFUkVSRUl6RXVBNG44NkxSd1Q0R0lpSWJnbjgxRVJFUkVOQkxqTXBBNEwzTVdGQkRDUFEwaUl1cWpnSUFMTXVlRWV4cEVSRVJFTkk2TXkwQ2lNQ1lEcXpObWgzc2FSRVRVNStLc2VaZ1N3eFVTUkVSRVJPUzdjUmxJQU1CTmVTc1FxNG9NOXpTSWlDYThKRTBNYnNvN005elRJQ0lpSXFKeFp0d0dFbkhxU0R5eDZBNHNTUzRNOTFTSWlDYXNoVWtGK09lQzJ4R2hWSWQ3S2tSRVJFUTB6cWpDUFlGQXhLZ2k4Tk9TSy9CRjgxSHM2NmhFdGFFVnRVWmR1S2RGUkhSYW14eVZqSnpvRk14UHpNZXE5Sm5obmc0UkVSRVJqVlBqT3BEb2QwNzZESnlUUGlQYzB5Q2lJRE5adS9IK3NiK2l0RzM3b0ZZSmdpQkFrb0p4QndtUUJQVFh5QlVnWUVuT1ZUaTM0QTZvRk5wZzNJQ0lpSWlJaUdTTTJ5MGJSSFQ2aTFUSDRmbzVmOEMxczM2RktIVmNYMnRmR0NGSkVBSStiRWVBb0hDTUJRQVNKT3lvZVJ1UGI3OGR0VjFIQWgyY2lJaUlpSWk4WUNCQlJHTmVTZHBLM0x0c0xhYW1MQnRvRkFSSWtnUU1MSER3aXlRNXhuS3NsbkMwZFpxYjhaODkzOGNucGYrQ1Rld05ZSFFpSWlJaUlwTERRSUtJeG9Vb2RZSnp0VVMwT3FHdlZYRGtDRUhadjlHM1dnSURZKzJxZXcrUGI3OGRWUjBIZ2pBK0VSSFIyTk5pcU1UeGxpMEFnSFpUZlpoblEwUVRqU0FGNTIveVJFUWhZN2JwOFVucDR6alV0R0ZRcXdRQkFpU2hyeTZFdndScFVDWXhNTTZDU1pmZ3ZNTHZRS3VLOW45c0lpS2lNRFBiOURqUnNnM0hXamJqVlBzKzJDVWJBT0RZc1hiTW5wbU9CODk2RDJwbFJKaG5TVVREdWU1ZjgvREcvZnZEUFkyQW5SWkZMWWxvWW9sUXhlTEtHVC9GN016VitPRFkvNks3dHcyQTRNZ1JSRUFRSkVqK2J1VG9Dek1Fb1gvbGhlUDEzdnAxT05HeURXdEtmb0tpbEtYQitEYUlpSWhDYW0vOWgxaC84a2xZWmJZajJrVTdSTmhEUENzaW1zaTRaWU9JeHEyQ3BJVzRiOWtMV0pSOStVQ2owQmRNU0hDc2R2Q1RvenhGWDIySnZpVVRCbXNuWGozNGM3eDUrRGN3V0RvQ21Ea1JFVkhvbUcwOWVPUFFyL0RSaVVmZHdvalU2RnhNUzEwQkFMaHg3aCtoVlhJbElCR0ZEbGRJRU5HNHBsWkc0T0twMzhmc2pQUHd6dEdIMFdGcWhMUFNwUmhZeFV0SERDRkFnTlJYUU5NeDJQR1dMYWhzMzRmemkrN0d2S3lMQS84bWlJaUlSb25WYnNaenUrOUhtN0hHMmFaUlJ1TE12SnV3TE9jYUtCVnFBTUE3bXo5QVlmTGljRTJUaUNZb3JwQWdvdE5DZG53SjdsMjZGc3R6cjRmUS8wZGIvd0lIQkhnU0I0UkJmMW82QmpUYkRQamcrQ05ZdS9jSGZTRUlFUkhSMlBQbTRkKzRoQkZ6TXkvQTk4NTRDU3Z5Ym5DR0VVUkU0Y0pBZ29oT0cwcUZHcXNMdjQyN0ZqK0p0T2g4UjJOZkVqRlFEY0pQemtLWnJxUFVkQjdHRXp0dXg3YnExeUJKWWlCM0lDSWlDcXB0MWEralhMZmIrZnJjZ2p1eHB1UkJSR3NTd3pncklxSUJEQ1NJNkxTVEVWdUl1NWM4alZVRjM0SlNHUGoweDFGYnd1OXlsKzc2VmwvWVJDczJsaitMZisrOEMwMzY4bUNOVGtSRTVMZFQ3WHV4c2Z3WjUrdHpDKzdFaXJ3YndqZ2pJaUozRENTSTZMUWtDQXFjbVhjVHZydjBXV1RGRmcvdTZDdFlHWVI3S09Db2Z0bW54VkNKcDNmZGd3M2xUOEVtVThHY2lJaG90Smx0ZXJ4MStIZk8xd3dqaUdpc1lpQkJSS2UxcEtoc2ZIdnhFN2lvK0Q2b0ZYM25xZ3ZPeFEwWS9OVklPVTRGSGJRbkJJQUVFVjlYdjRuSHR0K09xbzREZm85TlJFVGtyeTlQdlFDenJRY0FVSlM4bUdFRUVZMVpEQ1NJYUFJUXNIanlsYmp2ak9lUmx6alh0VXNLemdhT29hc2x1c3pOZUdIZkEzai8yRjlodHVtRGNnOGlJcUxodEp2cXNhdjJmZWZyQzZmZUY4YlpFQkY1eDBDQ2lDYU1PRzBxYnAzL0NOYVVQSWdJVll5ak1VZ0ZKZnBYU3ppR0d3Z21EalN1eDJQYmI4ZXhsczNCdVJFUkVaRVg2MDc4QXhJY1JaWVhUcm9NU1pHVHdqd2pJaUo1RENTSWFNS1ptM2tCN2x2MlBJcVNsd3pwNlQ4ak5JQnRIQUFFQ0k2RW9tOFlnNlVEYngzK0hWNDk4RC9vc2VqOEhwdUlpTWliTXQxT25HcmZDd0JRS1RRNHQvRE9NTStJaU1nN0JoSkVOQ0ZGYXhKeDQ5eUhjZDNzM3lKV205TFgycmRjUWhRZ0JGSmJBbkRVbGhEZ1VxS2lUTGNUajMxOUcvYlVmNGhBYWxjUUVSRjVzcVh5RmVmWEN5WmRNckFha0lob2pHSWdRVVFUMnJUVUZiaHYyVm9zenI0Qy9Sc3VIRVV2ZzdTWFF5SEJFVDQ0QW9oZXV4SHJUanlLNTNiZmozWmpYWER1UVVSRUU1N09XSWZhcnFNQUFJV2dZQ0ZMSWhvWEdFZ1EwWVNuVVViaG9xbjM0ODVGanlNdE90Lzlna0N5Q1VrQStxT09RVVV2NjdxUDQ0a2RkK0tyeXBjaFNyWUFia0JFUkFUc3ExL24vSHAyeG5tSTBTU0hjVFpFUkw1aElFRkUxQ2NyYmlydVh2STB6aTI0RXlxRlpxQ2p2N1JFUU5zNEJFQUJDTUpBYlFtN1pNVVhwOWJpeVIzZlJrTjNhUUF6SnlLaWlVeVViRGpRK0tuejlhTHN5OE00R3lJaTN6R1FJQ0lhUk9oYjV2cmRwZjl4T3lKVWtnUkFDbURCaENSQWtnUUlRd1pvTTliZzJkMzNZdjNKSjJDMW0vMGRuWWlJSnFqUzF1MHdXcnNCQUltUm1jaUtteGJtR1JFUitZYUJCQkdSQjRtUm1iaDEvaU80YXNiUEVLbU9jelE2ZGwvMG5hVGh2LzUxRm9PUENKVWdZVWZ0MjNoOCsrMm9hTjhUd09oRVJEVFJIRzMrd3ZuMW5Nenp3emdUSXFLUllTQkJST1RGckl6VitONFpMN3I5QlU5eS9aZGZuTzhjVkZ1aXE3Y0ZMKzkvQ0c4ZitRTU1sZzYveHlZaW9vbEJra1NVNndhQzdOa1o1NFZ4TmtSRUk4TkFndjYvdmZzT2o2dTgxNzEvcjVGR3ZWcTJMTm15YkZteUxSdFhjTGVCVUlORENZZUVtRzdBRURiRmJFZ0l4Snh6M2hOQ0RyekVtMERBOUJZSXpTa1FZbXE4M1lnTGJoZ0Q3cjJxMkNwVzcrdjhNZEpveHRMSUdzMW9sbWIwL1Z3WDhNeDYxbnJXYnlCeHVmMFVBS2NSRlI2dkswYzlwRGxuUHFuazZQVFdEdWVoSEw2Y3lXRklodUUyVzBLU3ZpOVlyb1ZyYjlibVk1OTJlV1FBUU9nN2RQSjcxVFpXU3BKU1k3UGNmNTRDZ0I2T1FBSUFPbWxJOG5qZE8vMXRuVDNrZXBlcmpqakNsSytiWGtxR1liaE51S2hwcU5BL3R6K3BQMjI2bnlOQ0FRRHQybjFpbmJPZGt6TEp3a29Bd0hzRUVnRGdwZk96YjlYZFUxL1hnUGpoYnRkYmRvUG82bXdKMDNWekNwZGc0bURwdDNyK3E5dTBjdjliYWpUcnV6ZzZBQ0FVN1Q3eGxiT2RuVExSd2tvQXdIc0VFZ0RRQlgxakIrdjJ5Uy9vUnlQdVZVUllWUE5WeDY2WHBtbktsNzBsV29aeURUWWF6WHF0MlBlbVh2anFOaDBxL2M2M3NRRUFJYUc4OW9RS0t3OUlrc0lNdXdZbmpiVzRJZ0R3RG9FRUFQaGdVc2FQTlcvNld4clpiMmJyUmFQbE9BNWZ6Z2hWdTh0QWlxcU82STFOOStuakhYOVFiVU5sMXdjSEFBUzlQVVhybmUyc1BoTVVack5iV0EwQWVJOUFBZ0I4RkJlUm9wK05mVVRYamZ1L1NvanMyOXB4eXA0UVhXRzI3cHdwMThFMkhmMUV6NjZkbzYwRkszeDdBUUFnYUIwK3VjM1p6a29lYjJFbEFOQTFCQklBNENmRCtrN1ZQZFBmMUl6QjE4aG1oSjNTNjl0c2lmYUNqY3E2RXYzdCswZjE5dVlIVlZaNzNJZkJBUURCNkloTElERXdjYVNGbFFCQTF4QklBSUFmMlcxUnVqRG5kdDAxOWJWVDF2STJ6NVl3cGE1UG16RGMvdEZpYi9FbUxWeHpzNzQ2OURlWmF1cmkyQUNBWUZMWFdLWGpsUWNsU1lZTURVekl0YmdpQVBBZWdRUUFkSU9VbUVHNitheW5kTlVaOHhVWGtkemEwWklwR0YwL2pjTTUyY0psNzh6NnBocDlzZnNGdmJ6dVA1UmZ2cWZMZFFNQWdzT3hzbDNPZHYvNGJJWGJJaXlzQmdDNmhrQUNBTHJSbUxRTGRjLzBOelU1NDBvWnpoOXlEWm5tcWR0VmVzZDBET1A0eTJ3ZEtiOWlyMTVlZjZmK3RmdEZOVFRWK3ZBR0FFQlBsbCsrMTlrKzlSaHFBQWdXQkJJQTBNMGl3MkkxYThRODNUSGxKUTlUYWszSHdSeGRaWFBmODlKVWs5WWUrcXNXcnIxRmU0czMrakF3QUtDbktxaG9EU1JTNDdJc3JBUUF1bzVBQWdBQ3BIL2NVTjAyYWFFdXovMkZvc1BqWFhvTW1VMm1jOEtEMTFwbVc1d3lXK0prVFlIZTN2eVEvdmI5bzZxb0svYWxkQUJBRDVQdkVrajBqeHRxWVNVQTBIVUVFZ0FRVUliT0hIaXA1azEvU3hNR3pISzViTGh1Q2VIRDhHMGpqYTBGSzdSd3pSeXRQL3dobTE0Q1FJZzRYbkhRMlU2THo3R3dFZ0RvT2dJSkFMQkF0RDFCVjR4OFFMZE5lazc5WWdlN2Q1cHl6SFF3ZklnbkROTXhSdk1RdFkxVittelhRcjIwN2c3bGxlL3UrcmdBQU11VlZ1ZXAwYXlYSk1WR0pDc3FQTTdpaWdDZ2F3Z2tBTUJDQXhOeWRlZVVWM1hKOExzVUdSYmp1R2pJTWRPaHlZZU5KVXpETWNZcFF4UlU3Tk1yNisvVXB6dWZVVzFqWmRmSEJ3Qlk1a1RWWVdlN2I4d2dDeXNCQU44UVNBQ0F4UXpEcGltRGZxSjdwcitwMGYzUGMrbG8vcWZwd3hHaGtzdE1DN1A1NzZZMkhQbElDOWZNMGZjRnkzd1pHUUJnZ1NMWFFDS1dRQUpBOENLUUFJQWVJaTZpajM0eStuL3Axb2wvZFA4VEw4Tm8zcXV5aTd0TW1LNXhSdXZ6RlhVbCt2djMvMWQvMm5TL1NxcVBkYkZxQUVDZ25haHNEU1JTbUNFQklJZ1JTQUJBRHpNb2NiVHVtdnE2Wm8yWXA2andXTWRGdy9tM3JwL0cwZnlrNDRqUTFtRGlZT20zZW03dHJWcXg3MDAxTnRYN1VEa0FJQkNLWFVKa2xtd0FDR1lFRWdEUUF4bUdUWk16cnRTOTA5L1dtUU4rMUJJalNHbytqY00wMnp0UW8xTWNSNFFhY3AxeDBXaldhK1grdDdSdzdSenRMOW5zYy8wQWdPNVRXcDNuYlBlSkdXaGhKUURnR3dJSkFPakJvdTBKdW56a0wzWEhsSmVVSGorc3RjTnRHVWRYR1M1QmgwTnBUWUhlK3ZvQi9mMzczNm1pcnRpSHNRRUEzYVdrT3QvWjdoTk5JQUVnZUJGSUFFQVE2QitYclo5UGZrSC80NHhmS3k0aTJhWEhmYWFEdDFxZU10dytTZDhYTE5mQ05YTzA0Y2cvWktxcFMyTURBUHl2ckxiUStlTnlYRVFmR1FhL25BY1F2UGdSREFDQ2hxR3hhUmZwM3VsdmEzcm16MlF6d3B6WEpVTXk1ZHN5anVZeFdqN1ZObGJwMDUzUDZxVjFkeWl2ZkxldnhRTUEvTUIxZGtSU2RKcUZsUUNBN3dna0FDREkyTU9pZE5Hd08zVDMxTmVWbFR5aHRjTm8zcXZTbDJOQ1hUYlBiRkZRc1UrdnJMOVRuK3g0V2pVTkZWMGRHUURnQnlkckNwenRwQ2dDQ1FEQkxkenFBZ0FBWGRNbkprTTNuZmxmMm5saWpUN2YrWnhLYTVyLzFLeGxmd21qZFVHSHQxcWZjd3hreXRUR280dTFyWENsTHN5NVhSTUd6RkpYei9vQUFIVGR5WnBDWnpzeEt0V3ZZODkrZHNMcGJ3SUFQekpNMC9SbFJ6UUFRQS9RMkZTdjFRY1hhZFdCZDFYZlZPdmU2VGpuVXpKOVdNOXh5cVBwOGNOMCtjaGZ1bSswQ1FEb2RoL3ZlRXFiam40c1NmclJpSG1hbEhHbHhSVUJRTmV4WkFNQVFrQ1l6YTV6c203UVBkUGYxQm1wNTdwM051OTU2ZHN5anBhQkhQTEtkK3VWOVhmcTR4MVBxYnErcktzakF3QzhWT1l5UXlMQnp6TWtBQ0RRQ0NRQUlJUWtSUGJUVDhmOGY3cDE0aC9WUDI2b1M0L1J2RitsUDVLSmxzVWNwallkL1ZqUHJwMmpyNDkrSXQrT0lBVUFkTWJKbXVQT2RtSmtQd3NyQVFEZkVVZ0FRQWdhbERoYS96SGxaVjA1NmtIRlI2UzBkaGpPblM5OWZFUHI4OVgxWlZxODR3OTZlZjJkT2xxMnc4ZHhBUUFkT2VrMlE0SkFBa0J3STVBQWdKQmxhRno2RHpWdnhsczZOK3RHMlcyUnp1dk9ZMExWbFFrVHJrKzVMK040ZGNQZFdyejlTWlp4QUVBM2FESWJWZHRZS1VteUdUYkYySk1zcmdnQWZNT21sZ0RRUzVUVkh0ZlNQYS9wMi93bDdoMm1aTmlhSjA1MGdTRTVUL1ZvRVIwZXJ3dHk1dXFzZ1plSjB6aEMxNjdqWDJsYjRVcmxWK3hSdEQxQkIwcStzYm9rd0dkRGtzZXB1cjVjYVhFNU9pUHRQQTFMbVd4MVNVN0YxVWYxN0pxYkpFbkowZW02ZC9yYkZsY0VBTDRoa0FDQVhpYXZmSmMrMjdsUWgwOXVkZTh3VFJrMm80dkJoTmw4R29kNytKQWVQMHlYNXQ2bmdRbTVYUzBYUGRUaTdVK3EwV3pRa09UeFNvdkxVVnA4dHRVbEFYNlRYNzVYK1JWN3RLL29hMFdFUitteTNQdXRMa21TZEtqME83Mng2VDVKMHFERU0zVHJ4R2NzcmdnQWZFTWdBUUM5MUxiQ2xWcXkrMldWMXVTMzZUUFV4VjBtMnBzdUlXbkNnRm02S09mbmlyWW5kR1ZVOURCLysrNVJaU2FOMWVSQlA3YTZGS0RiclR2MGdZNlc3ZEJWb3grMnVoUnRLMXlwdjM3M1cwblN5SDR6OWJPeGoxaGNFUUQ0aGowa0FLQ1hHcFY2cnU2WjlpZGRtSE83SXNOaTNQck01aGtQWGkrMk1DWEprR0dZYm9uRzVtT2Y2WmsxTjJqZDRiK3J5V3owc1hKWWFmSDJKNVdaTklZd0FyM0dsTXlyTkNBaFY1L3NlTnJxVWxSZVcrUnN4MFgyc2JBU0FQQVBBZ2tBNk1YQ2JIYk5HSHlON3AzeHRpWU92RnlHODZjRnc3SHZwZWs0TU5UYllNSTBEUmsydVcxTVVkTlFxYzkzUGEvbjF0NmkvY1ZmKytzcklJQjJIZjlLVFdhakpnKzYwdXBTZ0lDYW1ubVZhaHVydE9mRWVrdnJxS2d0ZHJiaklnZ2tBQVEvQWdrQWdHTHNpYm8wOXo3ZE5lMDFaU1ZQYU8wd0pGT0d6QzRjRldvMjd5bmgyRmFpOWRuaTZxTjZhL092OU42Vy82V1M2angvbEk4QTJWYTRVb09UeDFsZEJtQ0pyT1FKMmxxNDB0SWF5dXRjWmtnUVNBQUlBUVFTQUFDbnZqR1p1dW5NLzlJTkU1NVFXcHpMSm9WR3kxR2g1cW43VnA2V1k1YUY0WmhsNFRKall0ZUp0WHB1N2MzNjd6MHZxNzZ4eGgvbG81dmxWK3hSV2x5TzFXVUFsa2lMejFGKytSNUxhNmlzSzNHMll5T1RMYXdFQVB5RFFBSUEwRVoybjRtNlk4cEx1dXFNK1VxSzZ0L2FZVFNmd21GNnQ4RkV5L3dLdzVsbU9JS0pSck5CcXc4dTBoL1gzS0J2am4ydUxtNmxpUUNKdHNkem1nWjZyZlQ0WVlxeXgxbGFRMlZkcWJNZGEwK3lzQklBOEE4Q0NRQ0FCNGJHcEYyb2U2YS9xUjhPdTh2OWhBekRrSnJrMlBqU3kyREMrYnpMYkluS3VoSjl0SDJCWGx6M2N4MHQyKzZQNHRFTkRwUnNzYm9Fd0ZJSFNyNng5UDFWZFNlZDdkZ0laa2dBQ0g0RUVnQ0FEb1VaZGszTi9JbnVtL0dPemg1eW5leTJTRWRIeXlxT2xtRENtMEZiOXBjNDVYSkJ4VDY5dXVFZWZiRDFNVlc0ckpVR0FManZJUkVid1F3SkFNRXYzT29DQUFEQklTSXNSdWRuejlXVVFWZHAyZDdYdGZuWTV6TFY1RXdpSEp0WU9qNTJkdUZGOHlPTysxcytTUG91ZjZsMkZLN1cyVm5YYW5ybWJJWFo3UDc5TWdBUVpPb2JhNXpISnR1TU1FV0VSZnQxL05uUFRqajlUUUI2bEVYek5sdGRnczhJSkFBQVhvbU5TTmJsSTMrcDZZTm5hOG51bDdUenhCcEhSMHN3SWU5RENVa3liSkxaMUxvR3BMNnBSc3YydnFHdmozNnFpNGZkcVpHcFovdnhXd0JBY0ttc2I5MC9JajZ5YjdlOEl4Uitjd1AwRnFFU0lySmtBd0RRSlNreEdicG0zS082YmRKQ0RVeklkZXR6ekhnd1cxWjFkSXFuWTBKTGF3cjBsKzkrbzFjMzNHMzVEdmNBWUpVcXR3MHRFeTJzQkFEOGgwQUNBT0NUZ1FramRkdWs1M1ROMk4rcWIweG1hNGRoT0U3WE1Gdk8yT2djVDhlRUhpM2JvWmZXMzZFUHR6NnU4dG9UL2lvZkFJSkNWWDJac3gzRC9oRUFRZ1JMTmdBQWZqR2kzd3dON3p0TjMrWXYwWXA5YjZtMEp0L1JZYmhzTXRISkl6bWNNWVN0K1RuVGNFNjErRGIvdjdXdGNLV21aVjZ0bVVPdVZVUllqRCsvQmdEMFNGWDFyU2RzUk52akxhd0VBUHlIR1JJQUFMOHhESnZHcGY5UTg2YS9xVXR6NzNOZjUrek4rYUF0VE1laUQ2TWxtR2lPS2hxYTZ2WHZBKy9xbWRVM2F0UFJ4VExOSm4rVUR3QTlWblY5dWJNZDQzb01Nd0FFTVFJSkFJRGYyWXh3VFJ4NHVmNXordHY2NGJDN0ZOUGVlbWZUdTJVY2p2MGxETGZuS3V0TDlmR09wL1hDdXR1MHUyaWRIeW9IZ0o2cDJtWEpSalNCQklBUVFTQUJBT2cyWVRhN3BtYitSUGZOZkZjWFpNOVZWSGhjYTZmTFVnNmprM3RNdEFRVGt1a1dUQnl2UEtoM3YzbFlmOXAwdndvcjkvdnZDd0JBRDFGRklBRWdCQkZJQUFDNm5kMFdwWmxEcnROOU05L1ZPVmszS0NJc3VyWFRNR1RLOENxWWtKcG5TMGh1d2NUQjBtLzE0bGUzNjZOdHYxZGxYWW4vdmdBQVdNeDF5VVowT0h0SUFBZ05CQklBZ0lDSkRJdlZlVU52MFgwejN0WDB6SjhwM0JiUjJ0bDhLa2RuTXdubmJZYjdGVk9tdnNuN1FuOWNmYjFXN0h0VDlZMDFmcWtkQUt4VTdiS3BKWHRJQUFnVkJCSUFnSUNMdGlmb29tRjM2TDRaNzJweXhwVUtNMW9PZldvNVRjUDA0cVJRby9YdkxyTWw2cHRxdFhML1czcG16WTNhZk94VG1XTGpTd0RCcTdxaHd0bG15UWFBVUVFZ0FRQ3dUR3hFc21hTm1LZDUwOS9TaEFHelpETmFmbHBxRGlaTTU2ZlRNbVUwYjN3cHQyQ2lvcTVZLzl6K3BGNzQ2amJ0UExIR3o5OEFBQUtqcXE1MWhrU1VQYTZET3dFZ2VCQklBQUFzbHhqVlgxZU1mRUR6cHIybE13ZjhTRFlqek5IaHVrMUVKL2VZNkdqankvZTMvRys5dXVGdUhTemQ0dmZ2QUFEZHllMlVEZmFRQUJBaUNDUUFBRDFHVW5TNkxoLzVTLzNuakhjMEtlUEhDcmZaSFIyR1dqZS83TFRtalM5ZFpscEkwdEd5SGZyVHBsL283YzBQS3I5OGp4K3JCNER1WXFxMnNjcjVLZHBPSUFFZ05CQklBQUI2bklUSWZ2clJpSHQxMzR6M05DM3phdGx0VVI3dTdIakdSTXNtbVlZaEdZYnBkdi9lNGsxNmFmMGQrdXQzdjFWUjFSRi9sUTRBZmxkWlYrcHNPL2FQOENhY0JZQ2VpMEFDQU5CanhVWWs2K0poLzZIN1o3Nm5zNGRjcDhpd21GUHVNSnlCZ3d6UDRZUmp4VWZ6aklsVGp2TFlWcmhTejYyOVJZdTNQNm55MmhQZDhDMEF3RGRWTGlkc3NGd0RRQ2doa0FBQTlIalI5Z1NkbnoxWDk4OThYK2NOdmRuOUYrUkd5eDRUaGs2M3FNT3h2NFNhZzRuV2t6eE1OZW5yWTUvcW1UVTM2Ris3WDNSYnF3MEFWcXZpeUU4QUlZcEFBZ0FRTkNMRFkzVk8xbzI2ZitiN3VqRG5kc1hhazl6NkhkdGVPa0tKMHdjVFJ2TXlqbFlOVGZWYWUraXYrdVBxNi9YbC9qK3J2ckhHNzk4QkFMelZkc2tHQUlRR0Fna0FRTkN4aDBWcHh1QnJkTi9NOTNUSjhMc1VIOW5YcGRkeEZvY3BzODN5akZPNXphZHdPWkdqdHJGS3kvZjlTVSt2dmxhckQ3NnYraWFDQ1FEV2NUM3lNeVlpMGNKS0FNQy9DQ1FBQUVFcjNCYWhLWU4rb3Z0bXZLTWZqL3lWK3NVT2R1azFYS1pKZE9KOERzUDFqRkdIcXZveS9mZWVWL1QwcXV1MDV1QWlnb2tRVUZkWDUvVXpwYVdscDc4SjZFYVY5YTMvR3p4MVpoZ0FCTE53cXdzQUFNQlhOaU5jNHdkY292RURMdEdlb3ZWYWMvQXYybCt5dWJuWEVUUTRKa3VZanYwajFNRzhpWGFPQ3EycVA2a2xlMTdXNm9PTE5HUHdOWm8wNklvT1R2NUFUOVRZMktqMzMzOWZpeGN2MXJQUFBxdCsvZnAxNmpuVE5EVi8vbnpaYkRiZGR0dHRtakJoZ2xmdkxTa3AwZC8vL3ZkMisxSlRVM1hGRlZkNE5SNTZKOWNsR3pFUkxOa0FFRG9JSkFBQUlTVW5aYkp5VWlhcnNHS2ZWaDE4WDFzTGxxdkpiSEowR2taenptREtrQ0hUTUNXem5ia1R6V0dFSTVkbzNnbFRMY0hFUzFwOThIMkNpU0J5Nk5BaFBmSEVFOXExYTVjazZaRkhIdEZUVHowbHU5MSsybWVYTGwycVBYdjJTSkllZlBCQlRaZ3dRWFBuenRXSUVTTTY5ZTdTMGxJdFdyU28zYjdjM0Z3Q0NYUktaVjJKc3gxalo4a0dnTkJCSUFFQUNFbXBjVU4xMVJrUDY2S2NuK3VyUTMvWHBxTWZxN2F4cXJtM09aaG9Vdk54b2UwdjZIRDBHRzZoaE5RYVRLdzV1RWd6aHN6V3hBeUNDVzhVRlJYcDVaZGY3cGF4SjA2Y3FJc3V1a2lTWTNiRGh4OStxRmRmZlZYMTlmWE9lM2J1M0ttRkN4ZnEvdnZ2NzNDc3VybzZ2ZkhHRzI3WE5tL2VySHZ1dVVjelo4N1ViYmZkcG9FREIvci9TL1JnaHc0ZDBzYU5HLzB5MXRTcFV6Vmd3QUMzYTE5ODhZVk9uUERQOGJzLytNRVBRdWEvVDBWdHNiTWRHNUZzWVNVQTRGOEVFZ0NBa0JZZjJWY1hEYnRENXd5OVFWOGYvVVJmSGZwQVpiWEhIWjB0KzBZMGI0QnBHRzEzbTNCTWxqQWt3NVJoR2pKTjAvbGNaWDJwL3JYN0phMCtzRWd6aGx5alNSbFhLTndXR2FpdkZyUXFLeXUxYk5teWJoazdMaTdPR1VnY08zYXNUUmpSNHROUFAxVnVicTVtelpybGNheEZpeGFwc0xDdzNiNnZ2dnBLTjk1NG8zK0s5dUQ2NjY5WFdWbmdqcUMxMiszNjRJTVBPcnhuMTY1ZGV1R0ZGL3p5dnY3OSs3Y0pKRDcrK0dQdDJMSERMK05uWjJlSFRDQlJYbGZrYkJOSUFBZ2xCQklBZ0Y0aE1peFcwekovcGltRGZxS3RCU3UwNXRCZmxGKytwN25Yc1c5RXk3WVJodUcydDZXRDZaaFZZVFR2TWVIYTd3Z21YbXplWTJJMndVUVBNWERnUU4xKysrMTYvdm5uMisxZnVIQ2hjbk56bFpXVjFhYnYrUEhqSHBkYVNOTE5OOStzb1VPSCtxM1c5bFJYVjZ1bUpuQWJxVFkyTmdic1hmRE95Wm9DWnp1T1FBSkFDT0dVRFFCQXIySXp3alFtN1FMZE1ma2wzWHpXVXhxVmVvNXNodnRQaDJiTGNhR215eVNLbHI2V2ZzUFVxVnRqVnRhVjZGKzdYOVJUcTY3VmwvdmZWbTFEWlRkK0UzVEdsVmRlcVlrVEo3YmJWMWRYcDkvKzlyZXFycTV1MC9mODg4K3J0cmEyM2VkR2p4NnRxNisrMnE5MUFwN1VOVmExN29NaktUNHl4Y0pxQU1DL0NDUUFBTDNXNEtTeHVuck0vOUY5TTk3VDJVT3VQMld6dU9hWkVNN2ZCNXl5bU1NMDVOaGh3dEhuR2s1VTFaL1U4bjF2NkErcmZxWi83WDVCRlhYRmdqVU13OUFERHp5Z21KaVlkdnVQSERtaXA1OSsydTNhK3ZYcnRXclZxbmJ2ajQ2TzFrTVBQU1NialY5Q0lUREthbzQ3MjVGaHNiSVpUSEFHRURyNDJSUUEwT3ZGUi9iVitkbTM2aGRuTDlLVm94N1NnUGpocloxR2E4TTAyODZhY080eDBSSk91S3pscUd1czBkcERmOU5UcTY3UlI5dCtyK0xxbzkzOFRZS0R6V1pUVkZTVTIxOFJFUkdkdmpjcUtxcFRKMlMwU0VsSjBkeTVjejMyMTlUVXFLNnV6dGwrOXRsblBkNTcxMTEzS1MwdHJkUHZCbngxc3FaMUh4Tm1Sd0FJTlVTc0FBQTBDelBzR3BkK3NjYWxYNnlqWmR1MTd0QUgybGI0cFJyTkJzY056VW1FMmFUbW9LTDUrTkRtNTgyV2V3eEpUYTNKUlpQWnFHL3l2dEEzZVY4b3Q5OE1uVDNrZWcxSTZOeXhrYUVvSXlORGl4Y3ZkcnUyYTljdTNYMzMzVzN1SFR0MnJCWXNXTkRtK29ZTkcvVHd3dzkzK3AyWFgzNjVsaTVkcW0zYnRqbXZ4Y2JHNnU2NzczWnVnaWxKcjczMm12THo4OXNkWTlxMGFicmtra3M2L1U3NFYxUlUyNU5zR3FQa3ZSTUFBQi9OU1VSQlZCc2IyOTIwTkpRUVNBQUlaUVFTQUFDMFkyRENTRjAxK245cVZ2MDhmWlAzaGI0KytxbE9WQjF5ZExyT21wRFVzcHpEdWFqRHNmdWw0NXJwUHFWaXgvSFYybkY4dFFZbmpkWFV6SjhvdDk4TTF3RjdyWWFHaG5hdmg0ZDMvWmNxcjczMm10cytFUEh4OFc3OVo1NTVwbmJ2M3EzZHUzYzdhemcxS0hFVkZSWGx0a0htckZtejJ0MFFNeERTMHRMYWZKL09xS2lvVUY1ZVhqZFVKRDMyMkdPYU5HbVMyN1V2di94U2p6NzZxTTlqcDZlbjY2MjMzbXB6ZmZueTVYcnNzY2Q4SHI4bks2bHUvZStWRU5uWHdrb0F3UDhJSkFBQTZFQzBQVUhUTXEvV3RNeXJkZVRrVm0wNitvbTJGcXhVZlpQcjZRZk53WVF6ZkRCYnI3bnRpdW00TGtrSFM3L1Z3ZEp2bFJ5ZHJxbURmcUx4QXk1UlJGaDBZTDVVRCtRcGtBZ0xDK3Z5bUlzWEwxWmxwZWVOUmYvOTczOTdOZDd5NWN2ZFBvOGJOODRaU015ZlAxOFZGUlZ0bnZHME1hWWtIVGh3UVBQbXpXdHpmZEtrU2JycHBwczZyT1hXVzIvVmVlZWQxNW15M2F4ZXZWcS8rYzF2dkg0TzFpbXVQdVpzSjBTbFdsZ0pBUGdmZ1FRQUFKMlVrWGlHTWhMUDBLd1I4L1JkL2xKOWZleFRIU3ZiMlhxRE0zd3duSDgvOWZSUWw4TkZKVG4rOVBPelhRdTFiTzhiT212Z3BacVNlWlVTSXZ0MTM1Zm9vVHhOdS9kbGhrUWc3ZHk1VStYbDVWNDlVMU5Ub3gwN2RyUzVQbURBQUgrVmhSQlE0aEpJSkViMXZoOGJBSVMyNFBoWkhnQ0FIaVFpTEZwbkRieE1adzI4VElVVis3VHA2Q2Y2TnYrL1ZkUGcvaWZrTGFlSE9vNElOZVFhVkRpNldtZE0xRFpXYXMyaHYyanRvYjlwZU4rcG1waHh1WEpTSmltVWxuUGs1K2RyL3Z6NTdmYlYxTlMwZS8zcnI3L1dMYmZjMHVuN2x5NWRxcSsvL2xxU1ZGVlYxY1ZLZ1o2anVLcDFNOXlrNkhRTEt3RUEveU9RQUFEQUI2bHhRelZyeER5M1dSTUhTcjVwdmNGdy9zM0JiRDR4dFBteVlicnZNMkdxU1R0UHJOSE9FMnVVRkpXbXN3WmVwZ2tETGxGc1JIS2d2bEszcWF1cjA1RWpSN3g2cHJxNjJxdG5LaXNyTzF5bUFRU1Q2dm95MVRhMkJtdDlvZ2RhV0EwQStCK0JCQUFBZmpJbTdRS05TYnRBWmJYSHRiVmd1YllXck5UUnNsT201RHV6Q1VjeVlib0ZGdTdMT1VwcjhyVjA3NnRhc2U5UHlrMmRxWWtETDllUTVQSGQvajBBOUF5dXl6VU0yWlFVMWQvQ2FnREEvd2drQUFEd3M0VElmcHFXK1ROTnkveVp5bXFQNi92OFpkcGFzRUxIeW5lNTNPVnlJa2Z6c2c3SEVhSm02L1htV3hyTkJtMHRXS0d0QlN2VUozcUF4cVpmcFBIcFAxUWl2em5wMEl3Wk14UVpHZW14LzV0dnZsRnhjWEc3ZlpNblQxWmNYRnlINC9mcngzcCtkSy9DaWdQT2RyL1lUQm1HemNKcUFNRC9DQ1FBQU9oR0NaSDlOSDN3YkUwZlBGc25hd3IwZmNFeWJTMVlxYnp5M2EwM05jK1NjRzZBYVpxU3pYRDg4NVE5SklxcmoybkZ2amUxWXQrYkdwUjRoc2FsWDZ6Ui9jOVRaSGhzWUw1UUVMbjc3cnM3REEzbXo1L3ZNWkM0OWRaYmxaMmQzVjJsK2V5VFR6NXg3cFhoallLQ2dtNm9CdDNGZFlaVlJ1SW9DeXNCZ081QklBRUFRSUFrUnZYWGpNSFhhc2JnYTFWYWs2L3Y4NWRyYThGeTVWZnNkYm5MY0RtZW8yVVdoZW5lMSt6d3lhMDZmSEtyUHQ3eGxFYW1ucTF4NlJkclJOL3BBZmt1WFdHejJSUVZGZFZ1WDMxOXZSb2JHOXRjdDl2dDdSNzkyZGpZMk83SkhHRmhZYkxiN2M3M0JjcVRUejZwcHFhbU50Y1hMMTZzVHo3NXBOMW5zckt5OU5CREQ3VzVIaDhmZjlyM2JkbXlSVnUyYlBHK1VBUVY5MEJpcElXVkFFRDNJSkFBQU1BQ1NWRnBtam5rV3MwY2NxMktxNC9xKy96bDJsYTRVZ1VWKzlyZWJKeitwSTN0aGYvVzlzSi9LeUlzV3RrcEV6VThaYXBHOUp1dWFIdENOMVRmTlJrWkdWcThlSEc3ZlFzWEx0UkhIMzNVNXZvVFR6eWhNV1BHdExtK1ljTUdQZnp3dzIydVgzcnBwWm8zYjU3dnhYb3BLeXVyM2V2YnRtM3orRXhrWkdTUG5vVUJheldaRFc0L0hqQkRBa0FvSXBBQUFNQmlmYUlINnB5c0czUk8xZzBxcXoydXZVVWJ0YTk0ay9ZVmY2MnErcE5lalZYWFdPME1KNHp0aGdZbTVHcDR2NmthbGpKVmFmRTUzZlFOZkhmaXhJbDJyNmVscFFXNEV2ODVjT0NBOXUvZmIzVVpDRkw3aXplcnlYVE1Hb29JaTFhLzJDRVdWd1FBL2tjZ0FRQkFENUlRMlU4VEJzelNoQUd6SkVsNTVidTFyM2lUOWhkL3JZT2wzNnFocWUweUJVOU1tVHBTdGwxSHlyWnIyZDQzbEJpWnFzSEo0elNrK2EvazZBSGQ5VFc4VmxoWTJPWmFlSGk0VWxKU0xLakdQNVl1WFdwMUNRaGkzeGNzZDdaeis4MndzQklBNkQ0RUVnQUE5R0RwOGNPVUhqOU1Nd1pmSTBrNlVQS045aFZ2MHQ2aWphZWMybkY2SjJzTDlXMytFbjJidjBTU0ZCMGVyNHpFVVJxVWRJWUdKdVFxSTNHVUlzS2kvZjRkT3VQWXNXTnRycVdtcHZxMEQwUmhZYUdLaW9vODlsZFdWbnJzMjdkdm4rcnE2anoyMisxMjVlUjRubkZTWDErdnp6Ly92TVA2MnR0em9pZHBiR3hzcytsblJVV0Z4L3RQbmp5cDQ4ZVB1MTByTHkvM2VIOVpXVm1iKzl2YkYwUnkvTHM2OWQ2dWpKK2NuS3p3OEo3L3k5OG1zMEhiQ3I5MGZwNlljYm1GMVFCQTkrbjVQeUlEQUFDbkljbmpOU1I1dk03UG5xdjZ4aHJsbGU5U1h2bHU1Wlh0MXJIeVhUcFJlVmltT3ZjYjNlcUdjdTB1V3FmZFJldWMxNUtpMHRRL2JxajZ4dzlWZXZ3d3hVZW1LQ284WGxGK09zVmo3OTY5K3ZXdmY5M21lbnZoUUVGQmdhNisrdXAyeDJsb2FEanR1Lzc1ejM5cTBhSkYzaGNwNmZlLy8zMkgvU2twS1hyLy9mYzk5aTlkdWxTbHBhVWRqckZyMXk3OSt0ZS8xaDEzM09GeER3b3JIVDE2VkhQbnp1MzAvVTg4OFlSWDQvL2hEMy9vOUwwRkJRVzY3cnJydkJwL3dZSUZiYTQ5OTl4ekdqNTh1RmZqV0dIeDlqK29yckZha3RRbmVvQUdKWTYydUNJQTZCNEVFZ0FBQkNsN1dKUXlrOFlxTTJtczgxcERVNjN5eXZjMGh4U09zS0xkalRJOUtLM0pWMmxOdm5hZVdOTWRKYXV4c2ZHMHYxSHZ5cjA5elFjZmZOQ3Arelp0MnFRNzdyaERsMXh5aVc2KytXYjE2ZE9uVTg4OStPQ0RPdmZjYzcydWErM2F0ZnJkNzM3bjlYTm9aa2lQTGI5VURVMmVaOC80UjZQanNCM1Q4Zi96UDIyNnY1dmY1L0J0L2hLTlRic29JTzhDQUlsQUFnQ0FrQkp1aTlTZ3hETTBLUEVNdCt0SHkzYm9ZTWtXbFZUbnFiajZtRXFxajZta09zK2lLa1BieG8wYnZkck0walJOZmZiWloxcTVjcVZ1dXVrbVhYbmxsZTBlZGVvcVBEeGNFUkVSWHRjV0RNc1ZlalRUVkwxWkU0QVhHWkxwT0dESG0wRFJWeDl1L2YrVm1UaGFTZEhwQVhzbmdONk5uNVVBQU9nRkJpYmthbUJDYnB2ckpkVjVLcTNPVTNIMVVaWFZubEIxZmJscUd5cFYwMURaL004SzUrZWFCcy83QjZEVkcyKzgwYVhucXFxcTlPS0xMK3J6enovWEF3ODg0T2VxRUhRTVIxaGwyQXlaWm1CZUdSa1dvL2lvdm9GNUdRQ0lRQUlBZ0Y0dE9UcGR5ZEhweXRLWnA3MzNrYVVYQktDaTRMWnExU3J0MnVYZFpxT25PbkRnZ01mTkhXRTFRK2ZuM0tMeVdzK2JwZnJLTkUzdFBiRkJKVFg1a21Fb3U4OGs1NmEyM2VtaGJiZm9QMmU4b3pERDN1M3ZBb0FXQkJJQUFDQmc0dUxpTkgzNmRPZm5RNGNPNmNpUkkyM3VTMHRMMDlDaFE3MGVQenM3MjltMjIrMktpb3J5ZUc5ZFhaM0hreTRpSWlJNlBPR2p2WEdibXBxNlBEdkMxWlFwVXpSNk5Kc1k5bFJuRDc2aDI5OVJuSGxVejYyOVdVMW1rL1lYZjZPZmp2N2ZpdlRUeHJJZGliWW5kUHM3QU1BVmdRUUFBQWlZQVFNRzZKRkhIbkYrdnZmZWU5dTk3L3JycjljbGwxemkwN3Ztekptak9YUG1lT3lmUDMrK05tN2MyRzdmTTg4ODR4WnVkTVlubjN5aVE0Y09lZlhNcVF6RDhPcGtpKzRVRlJXbENSTW11RjA3Y2VLRURoOCszTzc5T1RrNWlvK1BkN3RXV2xycWNUK05yS3dzSlNVbHVWM2J2bjI3YW1yYTd0RVFGUldsa1NOSHRybGVVbEtpQXdjT3REdiswS0ZEbFppWTZIWXRKaWFtM1h0N21qN1JBeldpNzNSdFA3NUtqV2E5dHVRdjBlU01LNjB1Q3dEOGprQUNBQUJZWXUvZXZkcStmWHViNjRaaGFQTGt5UlpVMUhVblQ1N1U2NisvN3RVekkwYU0wTXlaTS9YR0cyODRaMnFjZDk1NW5Ub0M5TFBQUHRPV0xWdThyck9nb0tEVDk2YW1wclk1L3ZURER6L1U4ODgvMys3OWQ5OTlkNXVaSFY5KythVWVmZlRSZHUrZk0yZU9ac3lZNFhidDFsdHZiVGZ3R0RSb1VMdEhzUzVmdmx5UFBmWll1K1BmY3NzdG1qcDFhcnQ5d1dCWTN5bmFmbnlWSkduOTRROEpKQUNFSkFJSkFBQmdpZmZlZTYvZDYrUEhqKy8wOFpjOXhTdXZ2S0tLQ3U4Mi9UUU1ROWRjYzQxR2pScWx4eDU3VEtXbHBicjU1cHM3OWV6bXpadTFlZlBtcnBUcWsrcnFhbzk5WFRuMTQxUzF0Ylh0WG8rTWpQUjU3R0F6b3Q5MGFmdVRrcVNpcWlNcXJjN2o5QXNBSVlkQUFnQUFCTnorL2Z1MWN1WEtkdnVPSERtaSsrNjdyMHZqVHA0OFdkZGRkNTB2cFhsdCsvYnQrdUtMTDlydEd6Tm1qTDc3N3JzT254ODdkcXhlZlBGRnJWMjdWdW5wUGZzM25CMEZFdjRJRFR3RkV2NElPNEpOakQxSnlkSHB6dU41ajVYdklwQUFFSElJSkFBQVFNQzk5dHBySHZ1T0h6K3U0OGVQZDJuY0FRTUdkTFdrTGp0NThtUzcxMjAybTJiUG5uM2FRRUtTa3BLU05HdldMSCtYNW5lZXZxdmtuMENpcXFxcTI4WU9SdW54dzV5QlJGNzVibzFLUGRmaWlnREF2enh2SHcwQUFOQU5WcTFhcFhYcjFsbGRodCswdDltaUpGMXd3UVZLVFUwTmNEWGRxN2k0MkdQZnFSdGFlcXVxcXNyamNhZHhjWEUralIyczB1SnpuTzI4TXQrT2t3V0Fub2daRWdBQUlHQ3FxcXIwd2dzdmRQdDdIbmpnQWUzY3ViUERlK3JxNmp6MjNYdnZ2UjBlKzluaXIzLzlxeElURTVXZW5xNjh2RHkzdm11dXVVYU5qWTJkS3poSUZCVVZ0WHM5UER4Y3NiRytIVXZaMGV5TGhJVGVlUnhsLzdqV28yL3p5bmRiV0FrQWRBOENDUUFBRURBTEZ5NVVZV0ZodDcrbnRyYTIzZU1qTzZ1anNNS1ZhWnFTSExNa1hBT0ptVE5uS2pNejArT1JsOEhxMkxGajdWNzNSMkRRMGV5TFU0L3Y3QzM2eEF4MHRxdnF5MVJkWDZab2UrOE1ad0NFSmdJSkFBQVFFQ3RYcnRTU0pVczZmZit3WWNNODlwV1dsblo1bjRudU1ITGtTQzFidGt5U1krK0ltMjY2cVZ2Zjk2dGYvVXBubjMyMjE4OTk5ZFZYSG8vSlBKMmlvaUtQZXp3a0p5ZDNhVXhYcDg0d2NkVmJBNG1VNkF3WnNzbVU0MWpZa3VvOEFna0FJWVZBQWdBQUJNU1JJMGM2ZmEvZGJ0Znp6ei92c2YrRER6NEl5TktQemhvK2ZMaXpmZW1sbHlvcks2dGIzMmUzMnhVZEhlMzFjNzZjVm5IZ3dBR1BmV2xwYVYwZXQwVkhnVVQvL3YxOUhqOFlHWVpOU2RIOW5SdGJsbFFmMDRDRUVSWlhCUUQrdzZhV0FBQWdJTWFNR1dOMUNkMW02TkNoc3Rsc2lvMk4xWnc1YzZ3dXAxdHMzNzdkWTU4L0FvbkRodzk3N091dGdZUWtwY1FNY3JaTGF3b3NyQVFBL0k4WkVnQUFJQ0J5YzNNVkhoNnVob1lHNTdYbzZHaFZWMWRiV0pWL1JFVkZhZENnUWZyUmozNFVzc3NMdWp1UTJMWEw4eWtTdlRtUVNJNU9kN2JMYTA5WVdBa0ErQitCQkFBQUNJaUlpQWdOSHo1YzI3WnRjMTY3ODg0NzlmVFRUNnVwcWNtdjcvcmxMMzk1MnFEamhSZGU4UGliN0FjZmZGQVpHUm1uZlU5a1pLU3pmZjc1NSt1S0s2N3dydEFnVVY5ZnIyKy8vZFpqdjY5TFZDb3JLM1gwNk5GMis5TFQwMlczMjMwYVA1Z2xSdlZ6dHNzSUpBQ0VHQUlKQUFBUU1MbTV1YzVBWXRxMGFabzFhNWFlZnZwcHY3OW55SkFocDcybm8yTXFodzRkcXV6c2JLL2VlZTIxMThvd0RLK2VDUlpidG16cDhOU1NvVU9IdG51OXRyYTIwK043MHRGL2g1WlRUa0paWWxUcjdKRHkydmFQWFFXQVlFVWdBUUFBQWlZbkowZVMxS2RQSC8zaUY3K3d1QnIvQ21RWVVWOWYzNldsTHAwOXp2UlVxMWF0OHRpWG1wcXErUGo0ZHZzT0hUclVxZkUzYnR6b3NjOVQyQ0ZKSlNVbG5Sby9tQ1ZFdHM2UUtLOWhoZ1NBMEVJZ0FRQUFBaVk3TzF1R1llamhoeDlXVWxLU3gvc2FHaHIwKzkvLzNtUC93WU1IdTZPOG9MRmd3UUl0V0xBZ0lPK3FyYTNWaWhVclBQYVBIajI2M2V2SGpoM1RaNTk5ZHRyeG01cWF0R2JOR28vOUkwZU85TmpYVVpBUktoS2pVcDN0OHJvaVNhYWswSnlKQTZEM0laQUFBQUFCTTNqd1lNMmRPMWZqeG8zcjhEN1ROTFZreVpJQVZZV09yRml4UXBXVmxSNzd4NDBicDlXclYrdmRkOTlWUWtLQ0lpSWlWRmxacVIwN2RuUzRaQ004M1BITDBFMmJOcW1vcVAybENHRmhZUm82ZEtqV3JGbWpoSVFFeGNURUtESXlVbVZsWlZxMmJGbUhnVVNvTEo5eERTU2F6RVpWMVpjcHhoNmFHNmNDNkgwSUpBQUFRTUNFaFlWcDl1elpWcGVCVG1wcWF0TDc3Ny9mNFQxbm5ubW13c1BET3p3bG96MXhjWEdTcEgvODR4OGU3eGt4WW9RU0V4UDErT09QZDdpSFJYdWlvcUs4dXIvbk1oUVhrYXlLT3NmeWxNcTZVZ0lKQUNIRFpuVUJBQUFBNkptV0xWdW1JMGVPZU96UHpzNVdXbHFhK3ZidDYvWFJuNW1abWRxeFk0ZldyMS92OFo1cDA2WXBMQ3hNWThhTThXcHNTVXBKU2ZINm1aNHFOaUxaMmE2cUw3V3dFZ0R3THdJSkFBQUF0RkZaV2FsWFhubWx3M3ZPUGZkY1o3dWp2UjVPZGNZWlp5Z21Ka1ovL09NZk83enZCei80Z1NScHdvUUpuUjViY3N5K0dEQmdnRmZQOUdSeExvRkVaUjJCQklEUVFTQUJBQUNBTnZMeThoUVdGdWF4MzJhejZZSUxMbkIrSGpac1dLZkh2dkhHRzNYNDhHR1BlMGRJMHFoUm81eXpManh0bk9uSmVlZWRKNXN0ZEg2Wkcwc2dBU0JFc1ljRUFBRG9jZXgydXhZdlh1eXgvOE1QUDlSTEw3MFV3SXA2bHV6c2JQWHQyOWZyNTBwS1NqcTkxME5PVG81ZWYvMTF2ZlBPTy9yYjMvNm1ob1lHdC82Wk0yY3FOYlYxdzhXT2p1ZHNZUmlHN3J6elRwMTExbG1TcE5kZmYxMnZ2UEtLUHYzMDB6YjNYblhWVmM3MjRNR0RPMVd6SkNVbEplbjY2Ni92OVAzQndIM0p4a2tMS3dFQS95S1FBQUFBUGRMcC9uUytONXM5ZTdiT08rODhyNTlidlhxMWZ2T2IzM1Q2L3Fpb0tNMmRPMWNYWDN5eEZpeFlvTzNidHp2N2Z2clRuN3JkTzJUSWtIYkhpSXVMVTFwYW1rYU5HcVhMTHJ0TVdWbFpibjMzMzMrL0xyendRajMrK09NNmZ2eTRKQ2t0TFUxbm4zMjI4NzZZbUJpbHBxYXFzTEN3dzNxenNySTBmLzc4a05vL1FuSmZzbEZWUnlBQklIUVFTQUFBQUtCRGd3WU4wdE5QUDYzMzNudFBmLzd6bnpWejVzdzJlMGFrcEtUb3JiZmVrbUVZQ2c4UFYyUmtwS0tqbzUzSGUzWmt6Smd4ZXZIRkYvWEVFMDlvL2ZyMXV2MzIyOXVFVHVlZmY3NzI3OTh2dTkwdXU5MnV5TWhJUlVWRktTNHVUbjM2OUZGMmRyWkdqaHdaTXNkOXVvcUpTSEsycStyTExLd0VBUHlMUUFJQUFGanFuWGZla1dtYWJ0ZE85NXZLcTY2NnltMUtmMWZjZWVlZHFxeXNiTGR2NE1DQlBvM2RJaXNyUzB1V0xPblNzd3NXTEZCalkyTzdmZW5wNlYwYWM5eTRjWHJ1dWVmYTdUdmR2M09iemFicnI3OWVreWRQVmtKQ2dsL3JrcVNFaEFUOTduZS8wL0xseTNYT09lZTA2Wjg3ZDI2WHh3NTJNZmJXZjkvVkxOa0FFRUlJSkFBQWdLVzZzaGVDUDJSbVpscnkzczdLenM3Mis1aHhjWEVhUG55NFQyTjRzM21sdHd6RDBQbm5uOTl0NHdjcjkwQ2kzTUpLQU1DL2V2Y0NUQUFBQUtDSGk3RW5PdHNzMlFBUVNnZ2tBQUFBZ0I0czJtMkdCSUVFZ05CQklBRUFBQUQwWUZIMk9CbHk3UEZSMjFnbFUwMFdWd1FBL2tFZ0FRQUFBUFJnaG14dXN5UTQraE5BcUNDUUFBQUFBSG80OTMwa0NDUUFoQVlDQ1FBQUFLQ0hpNGxvRFNRcTYwb3RyQVFBL0lkQUFnQUFBT2pob3NQam5XMk8vZ1FRS2dna0FBQUFnQjR1Sm9LVE5nQ0VIZ0lKQUFBQW9JZUxEbmNKSkJvSUpBQ0VCZ0lKQUFBQW9JZUx0cmN1MmFoaWhnU0FFRUVnQVFBQUFQUndyc2Qrc29jRWdGQkJJQUVBQUFEMGNLNHpKTmhEQWtDb0NMZTZBQUFBQUFBZGk3RzNIdnZaWFVzMlpqODdvVnZHQlFCUENDUUFBQUNBSGk0MklzblpycXdyOGZ2NGkrWnQ5dnVZQUhBNkxOa0FBQUFBZWppM0dSSjFKeTJzQkFEOGgwQUNBQUIweXBEa2NWYVhBRmpLeXY4UHVNNlFxRzRvbDJSYVZnc0ErQXVCQkFBQTZKVHErbkxsbCsrMXVnekFFbm5sdTFWVFgybGhCWVppWEU3YXFPaUdaUnNBRUdnRUVnQUFvRlBTNG5LVVg3SEg2aklBUytTWDcxRmFmSTZsTmNUWVcyZEpWTldWV2xnSkFQZ0hnUVFBQU9pVU05TE8wNzZpVFZhWEFWaGlYL0VtamVsL3ZxVTF1RzFzV2M4K0VnQ0NINEVFQUFEb2xHRXBreFVSSHExMWh6K3d1aFFnb05ZYy9LdWk3UWthbW5LV3BYVzRCaElWdGNVV1ZnSUEva0VnQVFBQU91MnkzUHQxOU9RT2ZYV0lVQUs5dzVwRGYxVkJ4VDc5YU1TOVZwZWkySWhrWjd1aWprQUNRUEFMdDdvQUFBQVFYSzRhL2JBKzJmRzBQdmorY1dYMUdhKzArQnlseHcrenVpekFiL0xLZHl1L2ZJLzJGVzFTZEVTQy9zY1pEMWxka2lRcFBqTEYyV2FHQklCUVFDQUJBQUM4ZG1udWZkcHpZcjIyRnE3VStzUC9VSlE5VmdkS3RsaGRGdUN6SWNualZWTmZvYlQ0SEkwZk1FdlpGaS9UY0JVZjBScElsTmNWV1ZnSkFQZ0hnUVFBQU9pU25MNlRsZE4zc3RWbEFMMUdYR1FmWjd1aWxrQUNRUEJqRHdrQUFBQWdDTGd1MlNobnlRYUFFRUFnQVFBQUFBUUJ0ejBrV0xJQklBUVFTQUFBQUFCQklNYWVLSnZoK09WN1RVT2w2cHRxTEs0SUFIeERJQUVBQUFBRUJVTUprYW5PVDJVMUp5eXNCUUI4eDZhV0FBQUFRSkJJaU9xbjBwcDhTVkpaVGFGU1lqTDhNdTdzWnlmNFpSd0FnYk5vM21hclMvQVpnUVFBQUFBUUpCSWkrem5iSjJ1UCszWHNVUGpORGRCYmhFcUl5SklOQUFBQUlFZ2tSUFYxdHN0cS9CdElBRUNnRVVnQUFBQUFRY0p0aGtSTmdZV1ZBSUR2Q0NRQUFBQ0FJSkVVMWQvWkxxbk9zN0FTQVBBZGdRUUFBQUFRSkpLaTA1M3RsczB0QVNCWUVVZ0FBQUFBUVNJbFpxQ3o3Vml5WVZwWERBRDRpRUFDQUFBQUNCTGh0a2pGMkJNa1NVMW1rMDdXRkZwY0VRQjBIWUVFQUFBQUVFVGNsMjJ3c1NXQTRFVWdBUUFBQUFTUlB0R3R5emFLcTQ1YVdBa0ErSVpBQWdBQUFBZ2lmV01IT2R0RlZVY3NyQVFBZkVNZ0FRQUFBQVNSbEpnTVo3dW82ckNGbFFDQWJ3Z2tBQUFBZ0NEU055YlQyV2FHQklCZ1JpQUJBQUFBQkpGK3NZT2Q3Uk9WaDJTcXljSnFBS0RyQ0NRQUFBQ0FJQkptc3lzcHFyOGt5WlNwNHhVSExLNElBTHFHUUFJQUFBQUlNdjNqaGpyYkJSWDdMS3dFQUxxT1FBSUFBQUFJTXFrRUVnQkNBSUVFQUFBQUVHU1lJUUVnRkJCSUFBQUFBRUVtUFQ3SDJjNHIyMjFoSlFEUWRRUVNBQUFBUUpEcEU1T2h5TEJZU1ZKbGZhbEtxL01zcmdnQXZFY2dBUUFBQUFTaGpNUmNaL3RJMlhZTEt3R0FyaUdRQUFBQUFJSlFSdUlvWi90UTZYY1dWZ0lBWFVNZ0FRQUFBQVNoSWNuam5lMDlSUnNzckFRQXVvWkFBZ0FBQUFoQ2c1UEd5bTZMa2lTVlZPZnBaRTJCeFJVQmdIY0lKQUFBQUlBZ1pCZzI1YVJNZEg3ZWZXS2RoZFVBZ1BjSUpBQUFBSUFnbGROM2lyTzl0M2lqaFpVQWdQY0lKQUFBQUlBZ2xaTXl5ZG5lVTdSQkRVMjFGbFlEQU40aGtBQUFBQUNDVkVKa1A2WEdaa21TR3BycXRMMXdsY1VWQVVEbkVVZ0FBQUFBUVd4WTM4bk85bmY1U3kyc0JBQzhReUFCQUFBQUJMRng2UmM3MjN1S05xaW1vZHpDYWdDZzh3Z2tBQUFBZ0NEV0wzYUlNaEpHU3BKTU5lbjcvT1VXVndRQW5VTWdBUUFBQUFTNWlSbVhPOXNiam53a3liU3VHQURvSkFJSkFBQUFJTWlON24rK0lzTmlKRW1GbFFlMDg4UmFpeXNDZ05NamtBQUFBQUNDWEpqTnJna0RaemsvZjdudnp4WldBd0NkUXlBQkFBQUFoSURwbVQ5VG1HR1hKQjByMzZWdGhTc3RyZ2dBT2tZZ0FRQUFBSVNBK01pK21qbmtXdWZuejNZdVZGMWp0WVVWQVVESENDUUFBQUNBRUhIMmtPc1VINUVpU2Fxb0s5YVMzUzlaWEJFQWVFWWdBUUFBQUlTSU1KdGRGdzM3dWZQenhxT0xkZVRrVmdzckFnRFBDQ1FBQUFDQUVESW03VUxsOXB2aC9Qeit0LzlISmRWNUZsWUVBTzBqa0FBQUFBQkN6RTlHLzArbHhnNlJKRlhXbGVpMURmZm9STlVoaTZzQ0FIY0VFZ0FBQUVDSUNiZEY2dm9Kanl2YW5pQkpxcXd2MVJzYi8xTkZWWWN0cmd3QVdoRklBQUFBQUNFb0lUSlZOMDM0dmV5MktFbFNWWDJaWGx6M2MzMjY4eG1kckNtd3VEb0FrTUt0TGdBQUFBQkE5MGlMSDZiYkpqMnJ2M3ozaUlxcWpxaWhxVTRiam55a0RVYytVbmFmczVTWk5FWVppYU9zTGhOQUw4VU1DUUFBQUNDRXBjWU4xWDlNZVVYajAzL29kbjF2OFNZdDMvY24vWG56ZzVLa2YyNy9MeXZLQTlDTEVVZ0FBQUFBSVM3Y0ZxRWZqM3BRMTQxL1RObDl6bXIzbnMzSFBsTjU3WWtBVndhZ04yUEpCZ0FBQU5CTERFdVpvbUVwVTFSU25hZHY4NWVvc0dLL2lxdVBhWnZXS3lOeGxPSWorMXBkSW9CZWhFQUNBQUFBNkdXU285TjFidFpOenMvTDFrM1EzSW5QV2xnUmdONklKUnNBQUFBQUFDRGdDQ1FBQUFBQUFFREFFVWdBQUFBQUFJQ0FJNUFBQUFBQUFBQUJSeUFCQUFBQUFBQUNqa0FDQUFBQUFBQUVISUVFQUFBQUFBQUlPQUlKQUFBQUFBQVFjQVFTQUFBQUFBQWc0QWdrQUFBQUFBQkF3QkZJQUFBQUFBQ0FnQ09RQUFBQUFBQUFBVWNnQVFBQUFBQUFBbzVBQWdBQUFBQUFCQnlCQkFBQUFBQUFDRGdDQ1FBQUFBQUFFSEFFRWdBQUFBQUFJT0FJSkFBQUFBQUFRTUFSU0FBQUFBQUFnSUFqa0FBQUFBQUFBQUZISUFFQUFBQUFBQUtPUUFJQUFBQUFBQVFjZ1FRQUFBQUFBQWc0QWdrQUFBQUFBQkJ3QkJJQUFBQUFBQ0RnQ0NRQUFBQUFBRURBRVVnQUFBQUFBSUNBSTVBQUFBQUFBQUFCUnlBQkFBQUFBQUFDamtBQ0FBQUFBQUFFSElFRUFBQUFBQUFJT0FJSkFBQUFBQUFRY0FRU0FBQUFBQUFnNEFna0FBQUFBQUJBd0JGSUFBQUFBQUNBZ0NPUUFBQUFBQUFBQVVjZ0FRQUFBQUFBQW81QUFnQUFBQUFBQkJ5QkJBQUFBQUFBQ0xod3F3c0FBQUFBWUwzWnowNnd1Z1FBdll4aG1xWnBkUkVBQUFBQUFLQjNZY2tHQUFBQUFBQUlPQUlKQUFBQUFBQVFjQVFTQUFBQUFBQWc0QWdrQUFBQUFBQkF3QkZJQUFBQUFBQ0FnQ09RQUFBQUFBQUFBVWNnQVFBQUFBQUFBbzVBQWdBQUFBQUFCQnlCQkFBQUFBQUFDRGdDQ1FBQUFBQUFFSEFFRWdBQUFBQUFJT0FJSkFBQUFBQUFRTUFSU0FBQUFBQUFnSUFqa0FBQUFBQUFBQUZISUFFQUFBQUFBQUtPUUFJQUFBQUFBQVFjZ1FRQUFBQUFBQWc0QWdrQUFBQUFBQkJ3QkJJQUFBQUFBQ0RnQ0NRQUFBQUFBRURBRVVnQUFBQUFBSUNBSTVBQUFBQUFBQUFCUnlBQkFBQUFBQUFDamtBQ0FBQUFBQUFFSElFRUFBQUFBQUFJT0FJSkFBQUFBQUFRY0FRU0FBQUFBQUFnNEFna0FBQUFBQUJBd0JGSUFBQUFBQUNBZ0NPUUFBQUFBQUFBQVVjZ0FRQUFBQUFBQW81QUFnQUFBQUFBQkJ5QkJBQUFBQUFBQ0RnQ0NRQUFBQUFBRUhBRUVnQUFBQUFBSU9BSUpBQUFBQUFBUU1BUlNBQUFBQUFBZ0lBamtBQUFBQUFBQUFGSElBRUFBQUFBQUFLT1FBSUFBQUFBQUFRY2dRUUFBQUFBQUFnNEFna0FBQUFBQUJCdy93L29VMWVMQTVBc2RnQUFBQUJKUlU1RXJrSmdnZz09IiwKCSJUaGVtZSIgOiAiIiwKCSJUeXBlIiA6ICJtaW5kIiwKCSJWZXJzaW9uIiA6ICIiCn0K"/>
    </extobj>
    <extobj name="C9F754DE-2CAD-44b6-B708-469DEB6407EB-13">
      <extobjdata type="C9F754DE-2CAD-44b6-B708-469DEB6407EB" data="ewoJIkZpbGVJZCIgOiAiMzA3MDU2NDEyOTU0IiwKCSJHcm91cElkIiA6ICIzMDg0NDI1MTUiLAoJIkltYWdlIiA6ICJpVkJPUncwS0dnb0FBQUFOU1VoRVVnQUFCQ1FBQUFMSUNBWUFBQUNud0NIS0FBQUFBWE5TUjBJQXJzNGM2UUFBSUFCSlJFRlVlSnpzM1hkOFZIVysvL0gzbVVtWk5BS0VFZ2k5U0pNT0lqWkVGTDI2WW1GVjBMV0N1Q3ZyVnJlcHErdXUxN1dzK0xOZGRkMjE3V0l2cUt1dXNLdWlZRUVFS1lvVTZaMEVBbW1UVFBuKy9waGt5SkNaU1RLWmtobGV6OGNqZDgrYzd6bmY4MG5ncXVlZGI3R01NVVlBQUFBQUFBQnhaRXQwQVFBQUFBQUE0T2hESUFFQUFBQUFBT0tPUUFJQUFBQUFBTVFkZ1FRQUFBQUFBSWc3QWdrQUFBQUFBQkIzQkJJQUFBQUFBQ0R1Q0NRQUFBQUFBRURjRVVnQUFBQUFBSUM0STVBQUFBQUFBQUJ4UnlBQkFBQUFBQURpamtBQ0FBQUFBQURFSFlFRUFBQUFBQUNJT3dJSkFBQUFBQUFRZHdRU0FBQUFBQUFnN2dna0FBQUFBQUJBM0JGSUFBQUFBQUNBdUNPUUFBQUFBQUFBY1VjZ0FRQUFBQUFBNG81QUFnQUFBQUFBeEIyQkJBQUFBQUFBaURzQ0NRQUFBQUFBRUhjRUVnQUFBQUFBSU80SUpBQUFBQUFBUU53UlNBQUFBQUFBZ0xnamtBQUFBQUFBQUhGSElBRUFBQUFBQU9LT1FBSUFBQUFBQU1RZGdRUUFBQUFBQUlnN0Fna0FBQUFBQUJCM0JCSUFBQUFBQUNEdUNDUUFBQUFBQUVEY0VVZ0FBQUFBQUlDNEk1QUFBQUFBQUFCeFJ5QUJBQUFBQUFEaWprQUNBQUFBQUFERUhZRUVBQUFBQUFDSU93SUpBQUFBQUFBUWR3UVNBQUFBQUFBZzdnZ2tBQUFBQUFCQTNCRklBQUFBQUFDQXVDT1FBQUFBQUFBQWNVY2dBUUFBQUFBQTRvNUFBZ0FBQUFBQXhCMkJCQUFBQUFBQWlEc0NDUUFBQUFBQUVIY0VFZ0FBQUFBQUlPNElKQUFBQUFBQVFOd1JTQUFBQUFBQWdMZ2prQUFBQUFBQUFIRkhJQUVBQUFBQUFPS09RQUlBQUFBQUFNUWRnUVFBQUFBQUFJZzdBZ2tBQUFBQUFCQjNCQklBQUFBQUFDRHVDQ1FBQUFBQUFFRGNFVWdBQUFBQUFJQzRJNUFBQUFBQUFBQnhSeUFCQUFBQUFBRGlqa0FDQUFBQUFBREVIWUVFQUFBQUFBQ0lPd0lKQUFBQUFBQVFkd1FTQUFBQUFBQWc3Z2drQUFBQUFDQkN4cGlJNzEyK2ZMbkt5c3FpV0EyUVhOSVNYUUFBQUFBQUpLTTFhOVpvenB3NW1qMTd0a2FNR05Ha2Uxd3VsOTUvLzMyOSt1cXIyclJwa3laUG5xeGYvZXBYelhydXpwMDc1ZlY2MWExYnQwaktEdW4rKysvWCsrKy9IN1J0M0xoeHV1V1dXeUx1ZStuU3Bicjk5dHVEdGxtV3BTZWZmRklkT25TSXVQOXduRTZuRmk5ZXJFbVRKc1drZjBTT1FBSUFBQUFBbXNIbGN1blpaNS9WU3krOUpLL1hxei8rOFk5NjZLR0hWRlJVRlBLZTB0SlN2ZlhXVzNyenpUZFZXbHJxUHo5Ly9ueE5uanhadzRjUGI5S3p2VjZ2N3JyckxxMWR1MWJmKzk3M2RQbmxsNnR0MjdZdC9wNUtTMHUxWU1FQ3VWeXVvTzBubm5oaWkvcC84ODAzNVhRNmc3WU5IejQ4Wm1IRUJ4OThvTWNmZjF3bEpTVnl1OTA2ODh3elkvSWNSSVpBQWdBQUFBQ2FhUDM2OWJybm5udTBlZk5tLzdteXNqTGRjc3N0ZXVpaGg1U2JteHYwbnAvKzlLY2hYL1lmZlBCQlBmNzQ0MHBMYS96MTdMWFhYdE9hTldzaytWN3lGeXhZb0VzdXVVUlRwMDZWdytHSThMdVMzbjc3N1pEMU9Sd09qUjgvUHVLKzkrN2RxODgvL3p4ayt4bG5uQkZ4MzZGczJyUkpEei84c0ZhdVhPay85OUJERDJuUW9FSHEwYU5IeVB1OFhxK3FxNnVqWGs4NGFXbHBTazlQaitzeld3dkx0R1RTRXdBQUFJQ2oycUpGaS9UNjY2KzN1SjhCQXdabzFxeFprcVJ6enoyM3hmMDExdzkvK0VPZGM4NDVZYTk1NjYyMzlQREREOHZyOVFadEh6bHlwTzY2Nnk3WmJBMlg2dnYxcjMrdDVjdVhoK3g3NXN5WnV1U1NTOEkrZi92MjdicnV1dXRVVTFQVG9LMmdvRUJYWFhXVkprK2VIUFQ1NGJoY0xsMSsrZVVxS1NrSjJqNW16Qmo5NkVjL2FuSi8yZG5aQVNNZW5ucnFLVDMzM0hOQnI3WFpiSHJ3d1FlVmxaWFZySm9scVYyN2Rzckx5d3M0VjFGUm9hZWZmbHB2dnZsbTBEK25YcjE2NmVHSEgxWm1abWJRUGpkdDJ1VC9leGd2VTZaTTBRMDMzQkRYWjdZV2pKQUFBQUFBRUxIaTR1S0EzMEpIS2lNanczOGNhbWgvTElVYUhWRGZrQ0ZEbEo2ZUh2STM2TXVYTDllVFR6NnBtVE5uTm1qNzhZOS9yRm16WnNuajhRUzlkKzdjdVRyampEUFV2bjM3b08xZXIxZjMzbnR2MERCQ2trcEtTblRmZmZmcGl5KyswTzkvLy90R3Y1ZjZYbjMxMVpCaGhPUmIvMkhHakJsTjd1K0VFMDd3cnhkUlZsYW1OOTU0SStTMVhxOVhQLzd4ajV0ZWJEMHpac3pRdEduVEFzNnRXN2RPOCtiTkMzblA1czJiOWNnamorZ1h2L2hGUk05RWRMSExCZ0FBQUFBMFFaOCtmWFRqalRlR3ZlYkZGMS9VcDU5KzJ1QjhqeDQ5ZFA3NTU0ZThyNnFxU24vLys5OUR0ci8wMGt2NjVwdHZ3ajQ3THk5UDExeHpUZGhyamxSYVdxcm5uMysrV2ZjMHgvUFBQNitLaW9xWTlYK2trU05INnJ6enpndDd6YnZ2dnF1RkN4ZkdxU0tFUXlBQkFBQUFBRTEwNnFtbmF1clVxV0d2dWZ2dXU3VnIxNjRHNXkrNzdMSUdVd3pxbXo5L3Z0YXZYOS9nL09iTm0vWHNzOCtHZmFiZGJ0ZHR0OTBXZG1ITllKNSsrbWxWVmxZMjY1Nm1LaWtwQ1RzNklsYXV2ZlphZGUzYU5ldzFEenp3UU5oUklZZ1BBZ2tBQUFBQWFJYVpNMmRxMEtCQklkc3JLaXAwKysyM041Z0drcGVYcDhzdXV5eHMzMGVPa25DNzNicnJycnNhblZMeWs1LzhwTWs3ZGRSWnZueTUzbm5ubldiZDB4eC8vL3ZmUTA0eGlhWE16TXhHcDJTVWxaWHBubnZ1RVVzcUpoYUJCQUFBQUFBMFExcGFtbTYrK2VhZ08ycEl2bDBwL3VkLy9pZm9yaGxUcGt4UnAwNmRHcHpQemMzVjlPblQ5ZHZmL2piZy9MUFBQcXZ2dnZzdWJEMFhYSENCemo3NzdHWjhCNzRYOHJ2dnZqdG1MK1JMbGl6UmdnVUxZdEozVXd3ZlByelJuOG15WmN1aXNpQXJJc2VpbGdBQUFBQWkxcWRQSDAyWk1pWGczSjQ5ZTBKdTh6aHMyREQxNnRXcndmbWVQWHY2ajQ5Y3ArR2xsMTdTMXExYmcvYjMwNS8rTk9pV2lWdTJiTkhMTDc4YzlKNUJnd1kxMkZFajJJaUhlZlBtaFYxZ2M4Q0FBZnJ5eXk4RHpsbVdwZE5PTzAxVlZWVjY4Y1VYZzk1WFZGU2t2WHYzK2o4WEZCVG96RFBQVkZaV2x2Nzk3My83enp1ZHpwQjkxTW5LeWxKK2ZyNWVlT0dGb08ybm5ISkswT2tMYytiTUNUdGxvVzNidGdFTGJHN2V2RmxlcjFkZHVuUnBkRWVNdkx3ODNYLy8vV0d2NmRtenAreDJ1eVNwdXJwYU8zYnM4TGQxNzk2OVNkdGd0bXZYTG16N3pKa3p0WGp4WWgwOGVERGtOWC83Mjk4MGF0UW8vOS9Kbkp3Y2pSczNydEZuTjRjeFJrdVdMSWxxbjZtQ1FBSUFBQUJBeElZTkc2Wmh3NFlGbkpzN2QyN0lRS0t4NlE2U2RPYVpad1o4L3U5Ly94c3lrSmcwYVZMUUYrUmx5NWFGRENTNmRPblM0Qm5CekowN1Y2V2xwWTFlVjU4eHB0blRJRXBLU2tKdWk5bVlxcW9xUGYzMDB5SGJlL1hxMVNDUW1EdDNyaFl0V2hUeUhydmRybnZ1dVVlOWUvZVdKRDM1NUpQYXVIR2pKTi9va0Z0dnZUWHNXaFgzM251dmlvdUxRN2FQSGoxYWQ5MTFseVNwcHFaR045MTBVMEFna1phV3B0Lys5cmYrNTBjcUx5OVAxMTU3cmY3eWw3K0V2S1pIang0QjAwbzZkZXFrTys2NG8wWFBQWkxINDlGWlo1MFYxVDVUQlZNMkFBQUFBRVRWc21YTGdwN1B6YzNWZ0FFRDRsd042cHMvZjM3WUFFT1NMcnJvSXZYdTNWdkdHRDM4OE1NQnUzQnMyN1pOUC83eGowUCtHZi9yWC8vUy9QbnpRL2FkbHBibTMrYlQ0L0hvVDMvNmsxYXNXQkZ3emFaTm16Ujc5dXl3MjNjMjFlVEprNE1HWURrNU9abzllN2IrNy8vK1Q4Y2NjMHlMbjRQSUVFZ0FBQUFBaUJxbjB4bHllOHFSSTBmS1p1TVZKRkZXcmx5cE9YUG1oTDJtZCsvZXV2enl5eVZKanozMldOQmRNc3JMeTNYVFRUYzFXQ05pOWVyVmV2amhoOFAyZjlGRkY2bGJ0MjZTZkl0cWhwcks0SEs1OU1namoraFBmL3BUaTdZTnRTeEwxMTkvZmNDNWlSTW42cW1ubnRMNTU1L1AzOGNFNDZjUEFBQUFJR3BXckZnaHQ5c2R0RzNNbURGeHJnYjFGUlFVaEgwQno4akkwTTAzMzZ5TWpBeEowdGxubngxeW5RYVB4Nk43N3JuSFA5WEU2WFRxamp2dWtNZmpDZGwvWVdHaExyMzBVdi9uTVdQRzZILy85MzlETGc0cVNSOTk5RkdMMTE4WU9IQ2dKazJhcEs1ZHUrcnV1Ky9XVFRmZDFPajZFNGdQQWdrQUFBQUFVZlBwcDU4R1BXOVpsbzQvL3ZnNFY0UDZpb3FLTkgzNjlKRHRQL3ZaendJV0YrM1pzNmZ1di85K2RlalFJZVE5YTlhc2tjZmprY1BoMEgzMzNhZVRUejQ1NkhWMnUxMDMzWFNUSEE1SHdQa3hZOGJva1VjZVVmZnUzWVBlOTVPZi9FUVRKMDRNOTIwMXllelpzL1hFRTA5bzFLaFJMZTRMMFVNZ0FRQUFBQ0FxWEM2WEZpNWNHTFJ0Nk5DaEFiczJKRHViemFiMDlQUlc4ZFVjMDZaTkM3b2c1YlJwMDNUR0dXYzBPRjlVVktUNzc3OWZuVHQzYnRCMjBra242YmJiYnZQdmxsRlVWS1JiYjcxVkR6NzRvUHIyN1J0dzdZd1pNMEl1WnRxMWExYzk4TUFER2o1OGVNRDUyYk5uNjl4enoyM3k5eFpPWGw2ZWYrUUhXZzkyMlFBQUFBQVFGWjkrK3FuS3k4dUR0cDF5eWlseHJpYTJycmppQ2wxMjJXV0pMa1A3OSsvWEpaZGMwdVRyMDlQVE5XdldMTjEyMjIzK2N4TW5UdFExMTF3VDhwN0N3a0xObVROSHYvNzFyLzI3WVV5WU1FRy8rOTN2L0dGRWZZTUdEZElqanp5aVYxNTVSYzgrKzZ4R2pCaWhjODg5Vi92MzcxZFZWWlVxS3l2OS8xdi9lTkNnUWZyMjIyOVZYVjJ0L1B4OExWdTJUSXNXTGRLZ1FZTTBZOGFNWnZ4VWtDd0lKQUFBQUFCRVJhamRGU3pMQ2ptVUgvRjN3Z2tuYU1DQUFWcTdkcTFPT09FRS9lWTN2NUZsV2Y1Mmw4dWw2dXBxVlZkWEJ4eGZmZlhWK3N0Zi9pS2J6YVpPblRycDBVY2ZsZFBwRFBwVlhWMHRwOU1wajhlakpVdVdOSHVrdzhHREIvM1RmM2J2M2gwMmtGaTBhSkZXcmx6WjVMN2J0Mit2YWRPbU5hc2V4QWFCQkFBQUFJQVdLeWtwMFJkZmZCRzB6UmlqSzYrOE11ejlkOTU1cDRZT0hScUwwaERFMVZkZnJUbHo1bWpEaGcyNjdMTExWRk5UbzVxYUdsVlhWemZwL3BkZmZqbkdGUjYyWjg4ZTdkdTNUeDA3ZGd6YXZuTGxTcjMrK3V0TjdxOW56NTRFRXEwRWdRUUFBQUNBRm52cHBaZms5WHBEdGp1ZHpyRDNoN3UzdFZ1NmRLbU1NWEY5WnR1MmJkVy9mLytJN3g4OWVyVHV1T01PelpvMUs0cFZ4YzZxVmF0MDJtbW54ZVZaWldWbCt1dGYveHExL3VMOWR5T1pFRWdBQUFBQWFKR0RCdy9xN2JmZlRuUVpDWFB6elRmSFBWQVpOMjZjN3JqampoYjEwYk5uVDJWbVpqWjVWRVFpclY2OU9tNkJoTlBwMUwvLy9lKzRQT3RveHk0YkFBQUFBRnJrMVZkZlRZcVhXZ1N5Mld6cTA2ZFBvc3Rva3ErLy9qclJKU0FHR0NFQkFBQUFJR0tscGFWNjQ0MDNFbDFHVEV5ZE9sVlZWVlZCMjFyTGVoZFpXVm02OU5KTFE3WUgyK0t6dm43OSttbk5talhSTGt1U2xKYVdwcHljSEdWbFpTazdPOXYvVmZlNS92bjY1K3JmVS9lL0RvY2pKalVpc1Fna0FBQUFnS09VZThjMmVYWnRsMmZmSG1XT0dDdDdsL0F2cjhIODlhOS9WV1ZsWmRock9uVG80SCtoUEhEZ2dDb3FLb0plOS9iYmIrdXh4eDVyY0w2bXBpWmszeGRmZkhIUTh4NlBKK1E5SDM3NG9UNzU1Sk1HNTd0MTY2WkhIMzNVL3prWkZqN015c3JTMVZkZkhmSDlnd2NQMXVlZmZ5Nkh3NkhNekV4bFptYks0WEEwK0J6cS9CMTMzQkh5WjMzZGRkZnAvUFBQajdnMnBENENDUUFBQU9Bb1lTb3JWUDNsNTNKK3NWalZxNytTM0c1L1c5bEx6NnJUSS8rUWxaM1Q1UDVXclZxbEJRc1dOSHJkTDM3eEM0MGRPMWFTZE45OTk0V2NuKzl5dVJwZC9QSkl6YjFlOGkyZ0dleStTUHBLZHFlZmZycE9QLzMwaU8rMzJXeGh3NTk0R0R0MnJISnpjd1BPclZ1M1RwOS8vbm1DS2tKVEVVZ0FBQUFBUjRHcUQrZXJiTzdmWkVLdDllRHhTTTFZbU5IajhlakJCeCtNVW5VNEd0UUZUcFdWbGFxcXFncjRxcXlzbE5QcDlCOGYyWDdhYWFlRlhOUnk3Tml4L3NDcnpsdHZ2VVVna1FRSUpBQUFBSUFVWmlvcmRQQnZENmw2NmFjTjJ1eGR1eXV0c0l2U3VuWlhlditCc25Mem10eHZlWG01dG0vZkhzMVNrOVpUVHowVmxhMGRQL3JvSS8zakgvK1F5K1VLZTExUlVaR21UNS9lNHVlRjQvVjZWVlZWRlJBZ0JBc1R3bzJPbUR0M3JsNSsrV1gvdGU1NkkzS2FxMGVQSG5IYlphTXhGMTU0b2FaTW1SSzEvbzRjM1hFMElaQUFBQUFBVXBTcGRxcmtqNytXWitmaDRNREt6RlRPT1ZPVmM4NEZVbnBHeEgzbjUrZnJ4Qk5QMU1LRkM2TlJhbExyMnJWcmkrNHZMaTdXUXc4OUZIUmRpL3BzTnB1bVRwMnFxNjY2U2hrWmtmL1pTVkpGUllYdXUrKytCaU1SNnI2aXNXdEthV2xwaS91b2MralFvYWoxMVZKdDJyUnBkTEZRTkEyQkJBQUFBSkNpU2grK0p5Q01jSXlmb0x6cFY4bld0bjFVK2ovbm5ITUlKRnJBR0tPMzMzNWJUenp4UktNTGcvYnMyVk0zM25pakJnNGNHSlZuWjJSazZPT1BQNDVLWC9GUVZsYVc2QklRQXdRU0FBQUFRQXFxZkhlZWFsWjg2ZitjZmVhNXlydHNabFNmTVdMRUNCVVZGV25IamgxUjZXL1VxRkc2OGNZYkc1eWZNMmVPdkVIV3Q4ak96dGIxMTE4ZnRLOHRXN2JvNVpkZkR0bzJhTkFnblhQT09RM081K1EwZlVIUGx0cStmYnZtekptalZhdFdoYjNPWnJOcCt2VHB1dXl5eTVTZW5oNjE1NmVucDh2aGNDVE5RcDZ0YVlRRW9vZEFBZ0FBQUVneE5hdS9VdGtMVC9zL3h5S01rQ1RMc2pSaHdnUTk5OXh6VWVtdlI0OGU2dEdqUjhDNVE0Y09CUTBqSkttZ29FQm5ubmxtMExabHk1YUZEQ1M2ZE9rUzhyNTRlUFBOTi9YWVk0ODF1bFpFMzc1OTlhdGYvVXA5Ky9hTlNSMXQyclFoa0VCQ0VVZ0FBQUFBS2NRNHExVDY4RDFTN1NLTHNRb2o2b3dlUGRvZlNIVHMyRkg3OXUyTGF2KzdkKzhPMmRhMmJkdW9QaXRlRmk1Y0dEYU1TRXRMMHc5KzhBTk5telpOZHJzOVpuWGs1ZVZwNzk2OU1ldmY0WEFvTnpkWDJkblpjamdjeXM3T1ZsWldsckt5c2dLTzZ6NGZlYzJSMXlIMUVFZ0FBQUFBS2FUODllZGxLaXNrU2VuOUI4VTBqSkNrd1lNSEt5c3JTOE9HRFZQbnpwMzE1cHR2UnJYL1hidDJoV3lMWlNEeDg1Ly9YQnMyYkloSjM0MHRHT24xZXZYQ0N5L29oUmRlaU1yemJyMzExZ2JiWWtxK0VSS1NiNlNMdytId3YvalhIZGMvZDJSYjNkZGRkOTBWY3FlTkdUTm02UHp6ejQvSzk1QktYQzZYakRFdFhwZzBGUkJJQUFBQUFDbkNzMmVYS3VmL3kvODVmOGFQWS83TXRMUTBuWFRTU2JyNjZxdWo5Z0pkMy9yMTYwTzJkZXpZTWVyUHExTmRYWjJ3NlF4ZXJ6ZXF6dzRWR1B6aEQzK1F6V2FUdytHSXVPOTc3cmtuN05hZmFHamp4bzI2OGNZYk5YNzhlRTJZTUVGang0NDlhc01KQWdrQUFBQWdSWlE5OTNlcDl1VXc2OVRKc25mdEZwZm4vdVFuUDJuUlMyMDQ2OWF0QzluV3JWdDh2cjlVbFoyZEhkZm5lVHdlT1ozT2dPMUY2ejRmZVQ1VVc5MXhZV0doL3Z6blAwZXR0dVhMbHlzM04xZjkrL2VQV3AraGxKU1V5T2wwNm9NUFB0QUhIM3dnaDhPaFVhTkc2ZmpqajlkeHh4Mm5nb0tDbU5mUVdoQklBQUFBQUNuQTllM1hxbDcraGUrRFBVMTVGMTBldDJmSEtveHd1OTFhdTNadHlQYnUzYnZINUxsSE83ZmIzU0FBQ0JZVVZGVlZoUjBkTVhmdVhMMzg4c3YrZXhwYnhMTTVhbXBxb3RiWHZIbno5T2lqaityR0cyK01TeUJSWEZ3YzhObnBkT3FUVHo3Uko1OThJa202N3JycjlQM3Zmei9tZGJRR0JCSUFBQUJBQ2loLzdmQk9GOWtUSjh2S2E1UEFhcUpqOWVyVnFxeXNETmxPSU5FOG16WnQwcng1OHhvTkdkeHVkMVNlVjFwYUdwVitnb25HcmhzMU5UVjY0SUVITkgvK2ZFbUsrb0tzb1RUMm5IYnQyc1dsanRhQVFBSUFBQUJJY3Q3aXZhcjVkclh2ZzgybW5Da1hKYmFnS0ZteVpFbkl0ZzRkT2h4VlE5dWpvYlMwVk8rODgwNml5NGlLdWhFWDZlbnBFZDIvZS9kdTNYNzc3UUVMbDRaYlFEV2FHbnRPNzk2OTQxSkhhMEFnQVFBQUFDUzV5Zy9lOHg4N3hrK1FyVzM3QkZZVEhWNnZWKysvLzM3STlpRkRoc1QwK2FlZWVxb0dEUm9Vazc0WEwxNnNrcEtTb0cwNU9UbWFOR2xTVko5WFdGam83enVWSERwMEtLSlFxcmk0V0QvODRROVZVVkVSY0g3bnpwM1JLaTJzN2R1M2gyeXoyKzNxMGFOSFhPcG9EUWdrQUFBQWdHUm12S3I2NkwvK2o5bW5uNTNBWW9LcnFhbFJWVldWcE5BN1BoenBzODgrQy9uU0x2bTJHNDJsaXkrK09HWjliOTY4T2VUMzFxNWRPOTF3d3cweGVXNXVibTVNK28ybnVsMUJzckt5SXQ2SjVNZ2dvczdXclZ0YlVscVR1TjN1c00vcDJiT24wdEtPbnRmMG8rYzdCUUFBQUZKUTljcGw4aDQ4SUVteXRTdFFldDlqRWx4UlEzLzR3eCthZmM5cnI3MFd0bjNNbURHUmxuUFV5c3ZMaS9zekhRNkhQMENvL3hYc1hOMzV1clk1Yythb3RMUlUzYnQzMTNubm5hZEpreWJGTkZRcExTM1Z3WU1IRzcydUtkZUVzbjc5K3JDTGU4WmpVYzNXaEVBQ0FBQUFTR0xPenhmN2o3Tk9qdTVRLzBSWnZueTVWcXhZRWJLOWUvZnVSOVd3OW1ocHlwU056TXpNQm9IQmtlRkIzV2VIdzZHLy9lMXY4bnE5UWZ1YVBYdTJ6ai8vL0locXJhbXA4UzljdVczYk5qMzg4TU42K3Vtbk5YSGlSSjExMWxrNjVwallCRy9yMXExVG56NTl3bDd6N2JmZlJ0ei94eDkvSExaOXdJQUJFZmVkakFna0FBQUFnQ1JXL2RVWC91T3NVNUkva1BCNnZYcmlpU2ZDWG5QaWlTZkdxWnJZMkw5L2YwS2VhN1BaZFB2dHR5c2pJeU1nVktnZk5GaVcxYXcrbjNycXFaQ0JSS2p6VGZITk45ODB1TCs4dkZ4dnZmV1czbnJyTFYxenpUV2FQbjE2eVBzam1jNHhkT2hROWVuVHA5SGdaczJhTlhydHRkZDB3UVVYTk92bjlmSEhIemM2OGlkVzY1YTBWZ1FTQUFBQVFKSnliOW9nVTE0bVNiSVhkcFc5VTJHQ0sycTVGMTk4VWV2WHJ3OTd6ZVRKaytOVVRmVHQzYnMzYm9zbkJuUENDU2RFdFQrNzNSNXlDa0w5SFN5YTY5MTMzdzNiM3RoSWd1WnU0WG5wcFpmcXlpdXZsTTFtaytTYmFoSXUxSGowMFVmMTl0dHZxM2Z2M28xT0k2bXNyTlNHRFJ1MGJkdTJzTmZsNU9RME9qb2oxUkJJQUFBQUFFbXFlc1ZTLzNIbXNTTVRXRWwwckYyN1Z2LzR4ei9DWGpOeTVFaDE3OTQ5VGhWRjErN2R1M1gzM1hlSEhUbVFtWmtaeDRwYUxpY25KK1NMKzRJRkM5UzFhMWVkZXVxcGF0ZXVuZjlsUHhTMzI2M2R1M2RyL3Z6NVlYZFl5Y2pJME5DaFE4UDI5ZlhYWHpkZXZIenJhdnoydDcvVmNjY2RGM0MrYjkrK2pmYXhkZXZXcUM2RU9YTGt5RVovUnFtR1FBSUFBQUJJVXRVcnZ2UWZad3dka2NCS3d1dlpzMmVUZm90ODU1MTNobDN3VDVJdXVPQ0NhSllXTlE4OTlKQSsrK3d6LzZLTTZlbnBzdHZ0c3R2dGtueGJUZTdZc2FQUmFReHQyclNKUjdsUlUxaFlHSFkzbEdlZWVVYlBQUE5NVko5NTNISEhLVDA5UFdUN3Q5OStxM1hyMWpYYVQvLysvWFhiYmJlcGMrZk9EZHJHamgzYjVGQWpXaVpNbUJEWDU3VUdCQklBQUFCQUVqS1ZGWEo5Vi92U1pkbVVNWGhZWWdzSzQ3cnJydFBZc1dORHRoY1hGK3ZYdi81MW8yc3JEQm8wU09QSGo0OTJlVkV4ZVBCZ3Zmbm1teTN1cDNmdjNsR29KbjZPUGZiWVZ2Zml2bWZQbmtiN09QMzAwL1h6bi85Y0dSa1pRZHZQT3Vzc3paMDd0OUdBTEZwNjl1eXBVMDQ1SlM3UGFrMk9ydkVnQUFBQVFJcW9Ycm5NZjV3K1lKQ3NURWNDcTRtY3krWFNiMzd6bTBibjEwdlNyRm16NGxCUlpNYU1HZFBzQlNHRE9YTHFRR3QzMWxsbnhmVjViZHUyYlRTVW1qQmhRc2gxUml6TDByWFhYcXZmL09ZM0ljTUlTU29vS05ETW1UTmJWR3RUNWVYbDZaWmJiam5xcG10SUJCSUFBQUJBVW5KdE9MejFZTWJBOFBQcDR5VXJLMHQ1ZVhrTnZ0TFNRZy9NVGs5UDF4Ly8rRWNkZSt5eFlmcys0NHd6R3IwbWtmTHo4OVcvZi84VzlkRzNiMStOSGowNlNoWEZSN2R1M2VJNmpXYldyRmxOV21mamhodHVVRkZSVWNDNXpNeE0vZUVQZjlERkYxL2NwR2RkZU9HRm1qRmpSa3lEZ2tHREJ1bUJCeDVRcjE2OVl2YU0xb3dwR3dBQUFFQVNxbGxmTDVEb2Uwd0NLemxzNXN5WkVmMVd1YWlvU1BmZGQ1OWVmLzExUGZua2s2cXBxUWxvNzl5NXMyYlBuaDJ0TW1ObXlKQWhUVnE3SUJpSHc2SGYvZTUzVWE0b1BtYk5tcVhLeWtxOTk5NTdNWHRHZW5xNmZ2U2pIK21NTTg1bzB2VU9oME8zM0hLTGJyamhCcm5kYnVYbDVlbk9PKy9Vd0lFRG0vWGNhZE9tNmVTVFQ5YThlZk8wYk5reTdkcTFxMFhUT0J3T2g0cUtpalI0OEdDZGNzb3BHakdpOWE3OUVnOEVFZ0FBQUVDeThYamszckxSL3pGOXdPQUVGaE1kTnB0TlU2ZE8xZGl4WTNYSEhYZG8wNlpOa253dm9qZmRkSk55Y25JU1hHSGpoZ3dab3RkZmY3M1o5eFVWRmVuV1cyOVZ6NTQ5WTFCVjdLV2xwZW5HRzIvVXBFbVRORy9lUEsxY3VWTGw1ZVV0N3RleUxIWHYzbDNISDMrOHBreVpFblR4eVhENjlldW5hNis5VmkrKytLTHV2ZmRlOWVqUkk2STZpb3FLQWdLeG1wb2FlVHllWnZWaFdaWi9vVk1jWmhsalRLS0xBQUFBQU5CMHJ1L1dhZi90djVJazJRdTdxc005anlhNG91aXFxYW5SWTQ4OXByZmZmbHUvLy8zdmRkSkpKelc3ajcxNzkycmh3b1ZCMjNyMDZLRng0OGExdE13R2lvdUxOWDM2OUVhdnk4bkpVZHUyYlRWdzRFQ05IejllSjU5OGNrcXRIMkNNMGY3OSsxVlJVUkhSYUFLYnphYXNyQ3dWRkJTRTNVMmpxYldVbEpTb1E0Y09MZW9Ic1VFZ0FRQUFBQ1NacWcvbjY5Q1RqMGlTSE1lZnJQenJiMHh3UmJHeGE5Y3VkZW5TSmRGbE5FdjlGM0RMc3Z4ZjlUOEQ4R0hLQmdBQUFKQmszRnMzK1kvVHVxZnVZbmpKRmtaSWF2RnY5SUdqU2VxTUN3SUFBQUNPRXE2akpKQUFrTm9JSkFBQUFJQWs0OTV5T0pCSTc1NmNDeUVDQUlFRUFBQUFrRVM4aHc3S1ZEc2xTVmFtUTdhQ2pnbXVDQUFpUXlBQkFBQUFKQkhQcnUzK1kzdVhvZ1JXQWdBdFF5QUJBQUFBSkJIM3JoMys0N1F1M1JKWUNRQzBESUVFQUFBQWtFUUNBd2xHU0FCSVhnUVNBQUFBUUJMeDdObmxQMmJLQm9Ca1JpQUJBQUFBSkJIUHZqMys0N1RPWFJKWUNRQzBESUVFQUFBQWtFVGM5UmUxN05BcGdaVUFRTXNRU0FBQUFBQkp3cFNYU1c2MzcwTmFtcXpjdk1RV0JBQXRRQ0FCQUFBQUpJbUE2UnFzSHdFZ3lSRklBQUFBQUVuQ1U3TFBmMnp2MERtQmxRQkF5eEZJQUFBQUFFbkNVMUxzUDdZWGRFeGdKUURRY2dRU0FBQUFRSktvUDBMQ1Z0QWhnWlVBUU1zUlNBQUFBQUJKd3JPLzNnaUo5Z1FTQUpJYmdRUUFBQUNRSkx6MTE1QmdoQVNBSkVjZ0FRQUFBQ1NKK210STJOb1JTQUJJYmdRU0FBQUFRREl3UnQ3Uy9mNlA5dllGQ1N3R0FGb3VMZEVGQUFDQTVPUmMvb1djaS84ajk1YnZaS1ZiY20vZm0raVNnQlpMNjlaSnhtV1UxcXV2c2s2YXJNemhveE5ka3AvMzRBSC9zYTFOdm1TM0o3QWFBR2c1QWdrQUFOQnNwWS9lTGRmMnIyUmxsc29xOU1yS01VcnZrZWlxZ0dqWUlsVlljcGZzMEtFWFZ5cmpzMUhLdis1WGlTNUtrdVE5V09vL3R1VzNTMkFsQUJBZFROa0FBQUJOWjd3cXVlTW5jdTM5V1BidUpiSjE4c2pLTVltdUNvZ3FLOGZJMXNramU0OFNWZTlhcVAxMy9rd3kza1NYSlUrOTZScTJ0Z1FTQUpJZmdRUUFBR2l5MGtmdmx0ZjluZXlkYXhKZENoQVhhWVUxOGxSdlVPbmo5eWE2RkhsTDYwM1pZSVFFZ0JSQUlBRUFBSnJFK2VXbmNtMy9TdlpDVjZKTEFlTEszcVZHcmkzTDVGeXhOS0YxMUE4azdQbHRFMWpkL1hsbUFBQWdBRWxFUVZRSkFFUUhnUVFBQUdnUzU2TDVzaHlIRWwwR2tCQ1c0NUNjSDcyYjBCcVlzZ0VnMVJCSUFBQ0FKbkZ0MnlJckovSHo2SUZFc0hLOGNtL2RuTkFhQWhhMWJNTUlDUURKajBBQ0FBQTBpWlZ1WXdGTEhMV3NYQ01yd2Z2VGVjc09qMUN5dGNsUFlDVUFFQjBFRWdBQW9FazhPL1lsdWdRZ29kdzdpaFA2ZkcvWlFmOHhJeVFBcElJRTU3d0FBQUFBbXNKN3FINGdFZDBSRWlXLy9IbFUrd01RZXdYMzNaL29FbHFNUUFJQUFBQm83WXlSS1MvemY0ekZsSTFVZUxrQmpoYXBFaUl5WlFNQUFBQm81ZXF2SDJIbDVrbVdsY0JxQUNBNkNDUUFBQUNBVm80RkxRR2tJZ0lKQUFBQW9KVXo5UU9KUEFJSkFLbUJRQUlBQUFCbzViemw5UUtKbk53RVZnSUEwVU1nQVFBQUFMUnkzb3B5LzdFdEx5K0JsUUJBOUJCSUFBQUFBSzJjdDk0T0cxWU9nUVNBMUVBZ0FRQUFBTFJ5QVZ0KzVoSklBRWdOQkJJQUFBQkFLK2Nsa0FDUWdnZ2tBQUFBZ0ZhT1FBSkFLaUtRQUFBQUFGbzVVMzlSU3dJSkFDbUNRQUlBQUFCbzVlcHYrMmxsNXlTd0VnQ0lIZ0lKQUFBQW9KWHpsakZsQTBEcUlaQUFBQUFBV2pudndRUCtZMXR1bXdSV0FnRFJReUFCQUFBQXRHTEdXWFg0Z3oxTnlzaElYREVBRUVVRUVnQUFBRUFyNWkwN3ZINkVyVTErQWlzQmdPZ2lrQUFBQUFCYU1jT1dud0JTRklFRUFBQUEwSW9GakpESUk1QUFrRG9JSkFBQUFJQld6RnQyMEg5c3NhQWxnQlJDSUFFQUFJNGFOUjdUN0hzT09wdC9UeXlWVkpxSXZnOGtMKy9CVXY4eE8yd0FTQ1ZwaVM0QUFBQWcxanhlb3pmV1N2TTNHdjN2UktrZzIyclNmY1lZL1hteGtTV2pTNGRhR3RxcGFmZEZ5NEVxbzQybDBzWUR2cS92RGhnZHJMYjBvOUhTcWIzaVdrcElMMzlqdExuVWFGUVhTeU1McGZaWjBmc1pYZkpxNk9CbGZKSFJ6NDQvT242MzVxbS81U2VMV2dKSUlRUVNBQUFncFcwL1pQVElGMFliU3kxSmx1Nzd6T2oyQ1piUzdZM2YrL0ZXYVZPcDd3WDdqbytsWXpzWlRSOGk5V3NmMjJEaThTK05sdTgyT3VBODhqbSt6d3UzdEo1QVl2RTJvMTNsbHBidWtpU2ozbTJOUmhaS283dFk2dHRPc3F6NGhqaXBLR0NFQklFRWdCUkNJQUVBQU9KcWY1WFIzRld4bVhJd3JMT2xDVDE5TDhER0dMMjdRWHB1dFpITGUvaWwrTHNEbHA1YVlUUnJWUGdYNVJxUDBZdmZCSjVidlZlNmVhOTBYRmZmaUlrdXVWSC9GaVJKYVRZRkNTTU8rNmJZYUcrRjFDa25zUy83Tzh0OFljUmhsamFWU3B0S3BkZStsU2IxbG1hTlNsaDVLYU4rSUdFbmtBQ1FRZ2drQUFCQVhGVzZwRVhiWXZNaW5aMHVUZWpwTzk1ZDNqQ01xUFBmVFZLL2RrYW45UTVkeDV0cnBlTEs0RzNMZGh0OWY1QlVOMkloMms3b0xzM2ZHTzRLU3g5dmxhWU9pc25qbTJ6cHp2RHRJem9IZmk2dmtUN2FZalN3ZzlRclg3TFpHRDNSRkl5UUFKQ3FDQ1FBQUVCSzZwSm42YktoMHRNcmdyYy85WlZSdi9aU2oveUdMOFVsbFVadnJqTUtGVGhjUE5oU3o3YXhlNWtlV0NDMXp6TGFYeFg2R2EwaGtGZ1NKcEJ3MkkxR0ZBYld2MmFmVjgrczlKM0xUcGNHRkJnTjZpQU43aUQxYmllbEVWQUV4Um9TQUZMVjBiRVNFQUFBT0NxZDFWY2Ezamw0VzQzWDB2MmZHVlc1R2s0ZmVYcUZVYlVuK012eHdBTHAzUDdSckxJaHk3STByaWo4eS9tdWNtbkQvc1R0dHJHL3ltaDltT2VQN21vcHd4NzRQV3c0Y1BoenBVdGF2bHQ2YnJWMHk0ZlM5ZS80cHRuZ0NCNlBUTmtoLzBkYm03WUpMQVlBb290QUFnQUFwQ3pMc3ZURDBWSldpREdoTzhzdC9XMTU0TG5sdTR5VzdBd2VCampTakdhUHRlSXkxZUQ0b3NhditYaHI0bDdnUDk4aGhadXlFcXordFNXaDZ5M0tZd0hNWUR3bCt3NS9zTmxrNWNSbzRSSUFTQUFDQ1FBQUVGYzJTM0trQlg1bDJJSy9xQWE3MXBFbXBZZTRQcGoyV1phbUh4dTYzZWsycXZHWTJtUHB5UkJUUENUcHF1R1dPdVUwK2RFdGNreDdLVDh6L0RXZmJaZThDY29rUHRzZXVzMlJaalNpTVBDY3gydTA4VUR3NnlXcGYvdm8xSlZxdlB1TC9jZTJkdTBsUWhzQUtZUTFKQUFBUUZ4MXpiUDB6SG1CNTc3Ykw5MzBRY05yQjNlUWZuOUt3eGV3cjNaTGYxN2M5R2RPN2lNdDJtcTBidi9odnJMVGphNGFibWxDejhPL24zbCt0Vy8zaW1ER2RKRW05Z3IrTW5qYmgxNXRQaGo5RjhWcWQraDFMQ1NwdE5yU1ZXOTRvenF5NEE4VHBONk5ySTlSWEduMGJVbm8yc1lWTlp5dXNibFVJYWZCU0ZMLzl1Ry8xNk9WcCtSd0lHRnZWNURBU2dBZytnZ2tBQUJBd25sQy9KYmYzb0t4bk0rdk5xcjJIUDZjbXhINHNqdTBrMnEzcVBROTNPT1Y1bThNL1ZLY21lWmJXNkxPYWIwT0w0aFo0N0hrZEVkZWEyaU52NkNIZThtUFJGTkdYQ3phR2o0OE9MbEh3M05yUzhMMWFEU3dBMkZFTVBXbmJOamFNb3dFUUdvaGtBQUFBQW5uOWxxU0dyNEoyNjNJZjJzK2Y2TnY0Y1JRUHQ4UnJOL1F6MXE4TGZEejRBNVNqNk4wdzRNamZ4YjF0WE1ZRFFrU0xxemFHL3FlYm5sU1hpYUJSRENlZWxNMjdPMFpJUUVndFJCSUFBQ0FoSE9IK0xXOG5XMGdXNTFOcFVaYkQ0VWJIZEZ3MFUrMzEraWI0dERoa3RNdFBmS0ZOMGhMNk9kc09CRHFub2I2dHJOMFZyL2svTHZrMmJ2YmYyd3Y2SlRBU2dBZytnZ2tBQUJBWE95dGtQNjhLUGdMcE5NakJYdjVYTFhYNk9mdk5Rd3JRbDIvYUp2UjZyMis2NnRjd2E5QnkzeTRPZnlvbFJPN056eTNmci9rZEllK3A3akswa2RibTFmSHZrcEwrNXA0ajlOdGtqZVEyTFBUZjJ6dlhCam1TZ0JJUGdRU0FBQWdMbW84Ump2TG0vZFM2SFJiMmxuZTlPc3JYVmJZYVJwb0diZlhoSjJ1SVVudHN4cWVXN1VuTnZXa1BLOVhubjJINTdyWU94RklBRWd0YlBzSkFBQ0FKbG15UXlxcmFmNUlnNVY3RTdRM2FaTHo3TjRSOERtdGM5Y0VWUUlBc2NFSUNRQUFrSkxHZHBVeTdhRmZoTC9lWittQU0zamJ5RUlwSnozOFMzUkIxdUVYODUrT2sybzhvYS9kV1NiZC8zbm85blNiMGUwVExLWGJ3ejZ5VVk4dU5kcFlHajR3dUdGcytNVTRDM05EdC8xblUvTnJLblVhYmRqZi9Qc2d1YllmbnBOaTc5aEpTazlQWURVQUVIMEVFZ0FBSUNWZFBWd3F5QTQ5R1BUT1JTWmtJREZ0aUtWZWJacytFcUF3Ti95MTNkc1k1V2NhSGF3T2ZwM0xhMmxQaFhSQzk4alhPVGhRWmJUNVlQajdPK2NZbmRqZGttVTEvems3RGhsOXZhL3g2NDcweFU3SnNKWkhSTnliTnZpUDAvc09TR0FsQUJBYlROa0FBQUJ4WWJNa1IxcndMOS8ybmcybDIwelE2OU50SVhibHNBNWZIOEU3ZDh4WWxxV1JoZUVMK25CTHk2WTFMTm9taGRpc3hHOWlyOGpDQ0VsNmIyTkV0K21MblkxZmcrQmNtNy96SDZmM0k1QUFrSG9ZSVFFQUFPS2lhNTZsWjg0TDN2YmtWOUo3M3pVOGYvUEpsZ1oxYVBnQy9kVnU2YytMRzE0L3FiZWxHU05iVVJKUnovRkYwb2RiUXJldjNDUHRyekpxbnhWWi9SOXZEYi83aGMyU0p2U01xR3RWdW93V05ySzdScWo3Zkx1ZUJMOXZiRmZwNHNHaDcvL1ZmMEszRGU5czlJT2hUYXNuTzYxMS9wMW9qR3ZqZXY4eEl5UUFwQ0lDQ1FBQWtIRDdxNEtmNzVRZDN6cGlhVmhuS1Q5VE9sZ2R2TjNJMHZ1YnBlOFBhbjdmRy9ZYmJXbGt1c2F3VGtidHN5SWJIUHZCWnNucGFmNUwvZEtka3NlRXZ1L2tIbEtQL0hEOWhoN3lrWjNXMkwzSnpiMTlpMHhWcGUrRHphYjBYbjBUV3hBQXhBQlROZ0FBUU1LVlZEWThsMll6YXVlSWZ5MnhZcmRaT3JGNytHdmVYaStWVnpkLzZzWXJheHEvNXJUZWtiMjh1NzFHYjY5di9McGdGbTROM1pacE54cmVPYkorandiVnk3L3dIMmVPUEU2eXQzREZVd0JvaFJnaEFRQUFFbTUzUmNOaC9SMnlKSnN0OHQrQUYxZUVYclJTa2lwZG9kdTJIUFRLRldaRVFKcGQ2dDJNUlMvclRPb3R2Yk1oOUJTR1NwZjBydzNTdENGTjczTjlpZEh5M2VHdjZaeGpOS1pMWkQvTFJWdWxraEFqV01JcHJndy9YV05Vb2VSSTBxa1VNV2U4cXZybzhIeVY3TlBPU21BeEFCQTdCQklBQUNCdU5wY2EzYm1vNFFpQVNsZkRGOU45bGRLc2YzbUQ5dVAyU28ydFp6Qi9vL1RHdWtpcWxQNXZhZmkrMnptTUhqdW4rUy9UM2RwWUd0ckphTlhlME5lOHU5N283SDVTbTh5bTlmL1NONDFmTTNXZ0pYc0U0WTdYYXlMK0dYNjRXUXIzWjNSaUQ4S0lVSnlMUHBSbnp5NUprcjFqWjJVTUhlbHZjMzI3Mm45Y3MyWjFnM3NseWJWbG8weGxSYk9mVy9INkM4cTVZRnF6N3dPQVNCRklBQUJ3bFBLVzdwZG5mNG04QjBwOC8zdW9WS2FpWE43S0NwbXFTcG1xS25tcm5USVZGZkpXbGtmbG1SNmprRnRmTnJ6V0NybmVRakk3cDU4Vk5wQndlaXk5OUxVMGMxVGpmYTNZWTdReVRGK1NWSmhqZEhMUHlHYnBmckpkMmxrVzBhMWF1Q1gwNklpOERLTVJuWk16a05nejgySVpkNWpoTlMxa1NaTFhLOHNZR1ZteU1oM2ErOE5MSXdvWW1pT3RZeCtWdi82OEhDZWRKbnZIVGpGOUZnRFVJWkFBQUNDRmVVdjN5NzFsazF6YnQ4aTFhWU84KzR0OTRjUCs0a1NYZHRRYTJjVlMzM1pHM3gwSWZjMkNUVWJqdWtsRE80VithYStzTVhyOHk4YWZkK0ZBUzVITWZQRjZqVjVkMC95ZE5lcjhkSnlsdDljYmZiWmQ4aDdSeDRuZHBYUjc4Z1VTUmtaV1RYV0VQNUZtUHF0MmUxYjM5akJiczBTWmxaVk5HQUVncmdna0FBQklFZDZTWXJrMnJwTnI4M2R5YmRvZzE4YjFNZit0S2lJemRaQjB6eWZocnJEMDJGS2plOCtRc3RPRHYvNCtzOUtvcENyOHEzRkxSa2NVVjBrN3l5Ti85ZTdYM3RKUHgxbTY3RmlqZHpZWUxkZ28xWGg5L1UyS2NJSE5STE9NRldrK0V4RmpqQ3dGUGpPdGV5OVpPVG1TcEl5QlE0UGVaKy9ZU2ZZT3pRc1d5djcycERvOS9uekV0UUpBSkFna0FBQklRcWJhS2RkMzYrWDZicTFjRzllclp0MDNNbVdIV3RSbld1OStTdXZZV2ZaT2hiSzFLMUJhcDBMWjJyYVRsWlV0VzNhTzlsNy9neWhWajlGZExBMHM4T3Jia3RCdnQ4VlZsdjY1U3BvVlpPckc4bDFHSDI1cC9NMzQwcUdSalk2UXBFNDVsbkl6ak1wcklydS9Ub2NjUzFjTXQzVHVNVWF2cjVWMmxobjF5RS9TamQ0c3FjMWxNK1hlc3pOMmovQjY1ZnhtcFR5N2Q4cXlMS1VmTTFqdGZuR0xyT3ljbUQwVEFCS0ZRQUlBZ0NUaCt2WnJWWC85bFdwV2Z5WFhkeEd1TkZqTDFpWmY2Y2NNVmthL0FVcnZOMURweHd5S1VwWGg1YVJMWTdzZS9yemprQW42Vy9oT09WTFAvT2IzMzZ2dDRlTTBtK1FJODE4Nk5SN0pHMktIelF5YkNidkRSN2grbStySzRaWnVldCszVGtBby85MGs5V2xyZEhxZnc5ZnNPR1QwOE5MRyt4L1RSUnBYMUxKZjUvZHBxMGJYcUdpcWRsbVdyaGtoZVlPdlU1bzBzczQ4TitiUHlDN2RyMzAvdjFieXVPVmF2MGFtcHBwQUFrQktJcEFBQUtDVjh1emNydXJWWDZsbTlYTFZyRmt0VXgxbUQ4dEdXSm1aeWh4NW5ESUdEVlhHZ0NHeWQrMFd4VXFicmpEWDBvM2pEMysrNVlQZzExMDRVSnJZcTJVdjB4Y1BzWFJ4bU8wejcxeGt0R0pQOExZL1RiUUZoQnNOdFh6Y2ZwOTJsazdyN1FzZHd2bjdjcU9PMmRMd1FrdUhxbzN1L3NTb3ZDYjg4N1BTcEJrancxN1NKTDJEQkJMamlveSsyR21GREhQcVBMYlVxejBWb2VwczVPWW0rSHFmZFB2QzV2WHp5L0dXY2pOYS9PaVlzN1Z0TDhmeEo4bTUrRVBKR0ZVdC9JOXl6cnM0MFdVQlFOUVJTQUFBMEZvWXIxeHJ2NUh6eTg5VnZleHplZmFGZUZ0dUlsdEJCemxHamxQbTZISEtHRGhFc3JldWYrMXZMcFhXNzI5NDNsTHk3c0RRWEQ4WUtpM2JaWFRBR2ZyNzljclMvWjlMdnovRjZPbXZUSmlYL01NdUhTcTF6MnI1ejdCM3U4RFA2VGFqeTRkYStxSUpNeFkybGtwYkRyYTRoSkFPMVZqNnBwbHJzN284a1MvU0dXK1p3OGY0QWdsSmxmOTVSemxUdmk5WlNUclZCUUJDYUYzL1pRSUF3TkdtcGtiVks3K1VjOWtTVlgvMWhVeDVoSHNzMXJJVmRKVGp1QlBsR0hlUzB2djBqMUtSc1RIdlc2K0N2UndPNmVnYjNuODB5RTYzTkd1VWRIZllCUzZsS3Jkdk5JblhOUDV6R1ZnZ25kRTdPdlYxYnhQNGVjb3hsanJtV0lyR0NBZUVsemxzbEMrQU1GNTVEeDZRZThzbXBmWHFtK2l5QUNDcUNDUUFBSWczVjQyY3k1YkkrZG5IcXY3eXM3Q1hHaU5aamJ5RDJ0b1Z5SEg4eVhJY2Q2TFMreDRUeFVKalordEJvMDkzQkcvYlZXN3AxZzhqZStFZFdTaGRNREM1d294UlhTeE43bU0wZjJQNDZ4cWJJaUZKdWVsR3M4ZmFHdjA3MDFSZGMzM3JhZFI0TFhYSWxxWU1pRTYvYUp5Vm5hTzBIcjNrM3VMN2krSGFzcEZBQWtES0laQUFBQ0FlWEM1VmYvV0ZuSjh2VXZXS3BUTFYxU0V2TmNZM2JVR1daSVY0czdRY1dYS01IUy9IaVJPVk1YaFlyS3FPbWVkWFM2R0d6cGRVK2I0aTBUa25lWWJrMTNmRk1FdnJTcnphZkREeTJtMHkrdG54bGpwRmNlMURtODFTOTN6cHV3UFNqQkdTSXkzNWZyYkpMTDFubjhPQnhPYnZsRFhoakFSWEJBRFJSU0FCQUVDc3VOMitFR0xKWWxVdi95THNvcFQrUWZDbTluVTZSQkNSTVh5MHNrNDRWWTR4eDB2cFNiQTZYeEJMZGhndDI1M29LbHFYZEx2MHkvRTIzZnkrVjRjYVdiQXlsTXVIV1JyYUtmcUJRVkdlVWRkY1M2TzZFRWJFVzFxdlB0Skh2bVAzNXU4U1d3d0F4QUNCQkFBQVVlWmF0MFpWaTk2WDgvTkZNbFdWUWEveC9SN2Z5UEtOaGZCL0Jjc2hiTzBLbEQxeHNySW1uaWxiZnJ1R0Z5U1JTcGZSTXl0ai81dy9MdlRxdTlMd0w5QTFudEJ0di8vQUczYmJ6enFQbjJORlpRdFF5YmZWNlkzakxmM3BZOG5WeksweEovU1V6dTRmbThEZzJFNldSaFhHcEdzMElyMWJMLyt4YSt2bUJGWUNBTEZCSUFFQVFCUjREK3hYMWNJRnFscjBnVHg3ZHpXOHdKamErRUcrcVJpU0xHUEpXM2ZXYWpqUklHUG9TR1dmZHBZeVJ4NG4yVkpqZGYyblZrakZ3VE9hcUtyMlduSzZJNysveG10SlRRZ0ZqSW51RkpIc2RLbGp0dEhPOHFiM2Fjbm94RzZ4Rzcwd29XZGtmZi9wMU1hM0JtM01WVytHYmp1dXE5SDFZNXBYVzdUQ28zaXhkK2w2K0lPclJ0NlNZdGtLT2lTdUlBQ0lzaVQ3eHpJQUFLMkhxWGJLdVdTeG5JcytVTTJhVlVFdThMMk5XWllsWTlXR0VYVmpJMnBYcTdTT2VKbTFIRm5LT3ZrMFpaODVSZlpPcWZWcjZVKzNHWDIwcGFsWEcvVnBHL3BsODJCMTVPdE10RVpPdDlGcmE2Ui9yVGZ5TkdFbmpmcU1MTjI1V0RxbGgxZVhEN1BVSnJOMVRLM0lqTXA2RTZFVERic2xaYVczanU4MVZtejU3V1E1c21TY3ZyL3M3cjI3bEVFZ0FTQ0ZFRWdBQU5CTTdrMGJWUG5CZTNKKytsSElkU0dNakd5eVpLeTZDS0kybjZpZGszSGtZcFgyVGwyVWZjWTV5cHB3dWl4SFZteS9nUVRaVmQ3MGE5TnRsdjQ4S2ZUTDVqdnI0elAxSXg2VzdqUjY2aXVqNGlwTExSbHQ4ZEZXUzh0MlM1Y2VhM1JhcjlBTG9pSzUyTHNVeWIxcGd5VEpzM2UzTkdob2dpc0NnT2doa0FBQW9BbU1zMHJPVHo5UzVRZnZCVjFjenRUK0pyZHV4SU5WRzBaWWtyekcrRVpJQkhrL3pEaDJoTExQK0o0eVI0eHBmSC9QSkRld2czL3BUa2hhdGRmb2xXK2tiMHVrYUUzN0tLK1IvcnBNbXYrZGRNRkFvK082cWtscllhRDFTcXNmU0JUdlRYQTFBQkJkQkJJQUFJVFIyR2lJMnBrWERhZGV5TWdZUzE0RitVMjEzUzdIK0FuS1BmZjdzbmNwaW1IMXJVdS85a1pwTmlPMzkvRFB3NUZtYXRkNk9IcGVtci9aWi9UeU45STN4YkY3eHVhRDB2MmZTMFY1MHZrRGpFN3FZWWxjSWpuVm43cmxMZDJmd0VvQUlQb0lKQUFBT0VLam95SHFyUTBSYWxDRENiSlFwZVhJVXRiRU01Vno5dmxKdjF0R0pETHNsdnEwTlZwWDc1M3F5bUdXbmxpdUZpOStlS1FmamxLamkxbytzMUphSCtMOTd2b3h2cTB1RzVOcGIxbzlYdU9ibXZIdWh0Z0dFVWZhVVNZOXNsUjYrUnV2SnZlMWRISVBxYTJEWkNLWjJOc2ZYalBDczU5QUFrQnFJWkFBQUtDV1orOXVWYjczcHFvK2Z0Ky9pRnd3VnQxV0djRUUyWFRCMXE2OXNpZWZxK3pUenBLVmxSMnRjcE5Tdi9hV1A1QVkwMFU2cmJlbEo1WkhmeHBIOS96R1g3cXowME0vdDJlK1RiM2F0cnlPVXFmUis1dU1GbXlTOWxkRkhnUVU1VW5YakpEK3U4bm9rKzNONzJkdnBhVi9ycEtlVzJVMHNvdDBhazlwVkJjcGpXRVRyWjY5M2lLVzNnTWxDYXdFQUtLUFFBSUFjTlNyV2JWY2xmUC9wZW9WU3h1MDFSOE5jWmdWY09TN3hEOTN3OC9lcVZBNTM1dXFySk5Qayt6OEsxZVMveVcvblVPYU5UbzFYNFk5WHFPVmU2U1B0MG1mN3dpY290SjhSbWYzc3pUOVdOOElrMk03V1JwUjZOVlRYMW1xaW1CYlU2OHNmYmxMK25LWGxKZGhkSHlSTktKUU9yYVRsWFJiWWg0dGJPMDcrbzg5VE5rQWtHTDRWdzhBNE9oVVU2T3FqLytyaWdYL2ttZm45Z2JOUnBKTnhyZGxaNURiTFVuZStoL3FKUkZwM1hvbzU5enZ5M0g4eVpKbGkzcnB5YXhYdm05OWpSdU9zNVNmR2ZvNnQ5Zm9rUzlDajJEWWZraHFUZXRPZUwxRzN4UkxuMnd6K255SFZPNnFxeTN5R2p0a1N6OGE3UXNoNnB2UTA2WkJIYVNIbG5pMWJuL2svWmZWV0Zxd1NWcXdTVXEzR1Ezc1lEU3kwTktJemxKUm05YnpzejNhMlR0MDhoK2I4akxKNHliZ0JKQXkrS2NaQU9DbzRpMHBWc1g4dDFTMWNJRk1aVVhEQzJwWHFmVHRCOUh3cGN3WFJQam1aUnpabXRhN24zS25YS1RNMGNmSG9QTFUwSzJOTlAxWVMwTTZobi9oTmJMMDBkWTRGZFZDeFpWR3Qzd2dIWEJLMFFoSjBteEdaL1cxTkhXZ2xKMFJ2TDlPT2RMdHA5cjA3dzFHTDY4eHFuUzE3TGt1cjdScXI2VlZlNlh5Z1VhWERDR1FhQzJzekV4Wmppei9OREx2Z2YyeTFRc3BBQ0NaRVVnQUFJNEs3aTBiVmZHdlYrVmM4b2xrdklHTnh0UnUwV21GM0hyVEYxQVlHVmtOb29qMHZzY285L3hweWhnK09rYlZwdzY3emRKNUF4SmRSWFIxeUxaMFNnK2pOOWExdks5UmhVWlhETGVwUzI3ajE5b3M2ZXorbGs3cUliMncydWo5emNGRHRPWVkwMFc2ZURCaFJHdGphOU5XbnRwQXduUG9JSUVFZ0pSQklBRUFTR2sxSzc1VXhUdXZxMmJOcWlDdHZuakJIMFlFVWJkR2hBbXlrR1Y2MzJPVWU4RjBaUXdiRmUyeWtXUXVHZUxiUFNQVXJoMk5LY296dW5LWXBlR0Z6Wi9pMHliVDBxelJsaWIzTlhwbVJlUzdlSFROTlpvOXhtcTRUUzBTenRhMnJUeDdkMG1TdkljT0pyZ2FBSWdlQWdrQVFPcnhlT1Q4WktFcTNuMWQ3dTBOeC8wYjQvdnRzbEhkK2hBaHBtYlVMbWg1NUtnSmdnZ2N5VzZ6ZE1OWW8xLy8xOGpwYnZvTGZWR2UwUVVETFozWTNhYVdibmpScTYybDJ5WklLM1lidmJIVzZPdmlwbmZvU0pOK2Nid1Zjb29JRXF2K05zSGVNZ0lKQUttRFFBSUFrREtNczBwVjcvOWJGZSs5S2UrQndGOVZHL21HT1ZpMXN6SkNMWmZvQ3lKOEIwZitwamk5M3dEbFhqQk5HVU1KSXRCUTUxeExsdytWbmxqZStMVzk4bzB1SEdUcHVLN1JINUV3dk5EUzhFSkxHL1lielZzckxkMXBHcDNLTVhOazA3WktSV0xZOHcvdlFjc0lDUUNwaEVBQ0FKRDBUSG1aS3Q2ZHA4ci92Q05UVmRtZzNaTDhVelBDOUNMam03dlJZQm1KdEo1OWxQZjlIN0JHUkJ5bDI2Um56Z3ZkL3U0RzZSL0JadUVrMk9sOUxIMjJ3NnRWZTRQL1pSdmNRVHIzR0dsVWw5anZ2dEt2dmFVYngvdDJKSGwzZzdSNG00SnVGWHBLVCtua0hvUVJyVm5BQ0lsRHBRbXNCQUNpaTBBQ0FKQzB2UHVMVmZITzY2cjhjTDVVVXhQUVZuLzV5ZENiUjBxV2tielc0ZEVUOWRtN2RsZmUxRXVWT1daOHlNVXVFVHYyTUhNWWJGYTRQOVhFbWpYSzBxLytJemxyWC82ejA0MU82U0ZON21NbFpEdk5ibTBzWFR0S3VtS1kwWktkMG9lYmpiN2U1NXV5MUNITDZPcmgvTjF1N1d6MVIwaVVsU1d3RWdDSUxnSUpBRURTOGV6WnBZcTNYbEhWNGc4a2orZUlWbE1iUTFpMW40S3ovRmZYWGwvdm5jemVzYk55TDV3dXh3a1RKQ3YydjhsR2F1bVVZK21pUVVhZmJEZWEzTWZTK0c2V010TVMvOUtmbVdicDVCNiswUkRGRlVZZmJUWHFYMkFwTzczNXRXV25HWGxEVEFPeEVkNUZuYTFOdnYvWWxCMUtZQ1VBRUYwRUVnQ0FwT0hldGtVVmI3d281eGVmK0ZhbXJNK1kybEVNVnRnUkVhcTl3citZWmIyWEoxdTc5c285NzJKbFRUaERzdk92eUhoNTVIOGEvbkUyOWs1N2RuOUxaL2NQMXRMMGwrRXJoa2xWcnVCdGhibW1XWDBkNlh2SFdQcmVNYTMzeGJ4RGpxVUxCMFZlMzkrbnhDZW9lM0ZxdUJwYjc4ODMybXk1ZWY1amJ6bUJCSURVd1g5dEFRQmFQZGVHdGFwNDR5VlZyMWdhMkZEN0ZtdFpsa3dUZml0ckdTT3ZkWGowaFA5OGRvNXl6djIrY2laL1QwclBpRmJaYUtMMldZbDVzZXlXZ09rVFFDUnN1VzM4eDB6WkFKQktDQ1FBQUsyV2E4TmFsYi95VDlWOHN6S3d3UmdaeXpjMDNDajhHaEZTN2M0WmttUlpnVkZFZW9aeUpuOVBPVk11a3BXVkhjWEtBU0I2TEVaSUFFaFJCQklBZ0ZiSHRXR3R5bCtkcTVxdlZ6UnNOTWEvVFdLVHBtWVkzKzRhQVVHRXphYXNVMDVYN3RUTEFoYUxBNERXeUpaM09KQXdsUldTOGJLK0RZQ1VRQ0FCQUdnMVFnVVJ2cGtaUmpaTE1sYmphMFNvZHZxL2FaQkVTSmxqVDFEZVJUK1F2YkFvZW9VRFFDeFpObG5aT2I0d1FyNXBHL1VYdWdTQVpFVWdBUUJJdUpCQlJOM1NrNWJVdE1VcUphK1JMS3Mya2FnWFJxVDNQVVp0cnJoT2FiMzdSYkZ5QUlnUFcyNmVQTFdCaENrdmt3Z2tBS1FBQWdrQVFNSzROcXhWK1d2UHFXYjFWd0huNjdiaXRKcThpcjd2ZXY5R0cvWHVzeGNXS2UvaXk1VTVabnpVNmdhQWVMTzF5WmRuNzI1SnZuVWs3QW11QndDaWdVQUNBQkIzN20xYlZQYlNNNnBaOFdYQWVTTWpHZm5YaUdnT0l3V01pTEMxeVZmTytaY29lK0paa3AzL2RBZVEzR3g1OVhmYVlHRkxBS21CUUFJQUVEZWVYVHRVOXNvL1ZmM0ZKd0huZlNNaTVCc1IwY1Fzd3Jkemhxa2RSVkh2cG93TTVadzV4YmR6UnFZaldxVURRRUxaQW5iYVlPdFBBS21CUUFJQUVIUGVrbjBxZS9VNU9SZC82RnNkL2dpMkpxd1BVY2VTYnpTRU9YSWtoV1VwNjZUVGxIdnhGZXljQVNEbFdBUVNBRklRZ1FRQUlHYThodzZxL1BYblZmWGhmTW5qT2R4Z0pHTVoveG9SVFFrakxFbkdHSm02RUtMK2dwWDlCeWwveG16WnUzYVBXdTBBMEpyWWNnOVAyVEFFRWdCU0JJRUVBQ0RxVEhtWnl0OTZSWlgvZVVkeTFkUnI4QVVLdGlNV25teTh3OW9nNG9pMUpleUZSY3FiZnBVeVJ4NFhsYm9Cb0xVS21MTEJHaElBVWdTQkJBQWdlbXBxVlBIdVBGVzgvWnFNcytxSVJ0OFdHSFZUTHByQ2twRlhWb05GTHEyY1hPVmVNRTNaazg1bXdVb0FSd1ZiVHE3LzJGdE9JQUVnTlJCSUFBQmF6dU5SMWNMNUtuLzlCWGtQbGdhMkdTUExzbXFYcld3NlU1dGFCR1FSZHJ1eVR6OWJ1UmRlS2lzcnUyVTFBMEFTc2VwTjJZalZHaElsdi94NVRQb0ZnRkFJSkFBQUxWSzlaTEhLWHZtblBMdDNCcHcza215U2pOV01CU3VOSkt0Mjl3d3JjUGVNekZIamxIZlpUTms3ZG9wUzVRQ1FQR3g1c1YzVXN1QysrNlBlSndBMGhrQUNBQkFSMTdvMU9qVDNiM0p2MmhCdzNoakpWanM5bzZsQmhGUzdhS1YvdmNyRFFVUmFVWGUxdWZLSFNoOTRiTXVMQm9Ba0ZiQ0d4S0dEQ2F3RUFLS0hRQUlBMEN6dTdWdFU5dUl6cWxueFpXQ0RxWjFlWWFsWjB6TXNJM25yaGtiVVA1K2JwOXdMTDFYMnBMTWt5OWJ5d2dFZ2lkbnk4djNIcHJ5c2J1L2pCRllFQUMxSElBRUFhQkp2U2JIS1h2bW5uSjk4ZUhpQmgzb3NxK21MVmZvWS8vK3RQeUpDTnB1eVQvc2Y1WDcvTWxuWk9TMHBHVkZtTCtvb2FTWjZVT01BQUNBQVNVUkJWR3VpeXdBU3h2Zi9Bd21TbGlZck8wZW1za0tTNUQxVUtsdCt1OFRWQXdCUlFDQUJBQWpMVkZXcWZONkxxbHp3TDhudFBueGVSaktTclhacVJuT25aM2lOZk90RTFNc2kwZ2NPVWY1VjE4dmV0VnUweWtjMHVZMU1oU1VycDNuUkU1QUtUTGtsZVJNN1dzdldwcTA4L2tEaUlJRUVnS1JISUFFQUNNN2pVZVYvMzFINXZCZDl3NFByR0NOajFZNXFhT2FvQ01zWVgzaGhCVzdsYWUvWVdYbVhYcVBNMGNkSHJYeEVYMXJQUG5MdjN5a3J4NVBvVW9DNE14VTJwZmZ1bjlBYWJQbHQ1ZG05UTVKOE94cDFUMmc1QU5CaUJCSUFnQWFxbDM2cXNoZWZrV2ZQcm9EenBuYjNpMGhtTGZ0bmVkU2Y4NXlSb2R3cEZ5bm5uQXNsTy85S2F1MGNKNStsc2xmV1M5clo2TFZBeW5GM2t1T2tNeEphZ2oyL3JWeTF4eXhzQ1NBVjhGOS9BQUEvOTVhTk92VDBvM0o5dCs2SUZsK2FFRWtVWVVreXB1RTJubzdqVGxUZUQyYksxclo5NUFVanJoekRSNnY2ODZHcTJYVkE5czVWaVM0SGlCdjNMb2N5ZTQxUzVyRWpFbHFITGIrdC85aDdzRFNCbFFCQWRCQklBQUI4QzFhKytMU2NuMzBjMkJDdytVWHp3b2k2SU1KWVZzQ29DSHVYSXVYUHVFSHB4d3hxU2NsSWtQeFp2MVRKbjdmSnZYT3Qwcm95ZFFPcHo3UERyclNjdnNxZjhkTkVseElZU0J3aWtBQ1EvQWdrQU9Bb1pweFZ2Z1VyNTc4VnNHQ2xiK1BPK210RU5HTWJUeGw1NjY2dkYwUlkyVG5LdlhDNnNrOC9SN0t4aldjeUsvamQvOVBCeCs5VnpaWmxzakpMWmVWNFplV3kwQ1ZTaHltM1pDcHNNczU4WmZRWnEveHJmNW5va2lUNUZyV3NReUFCSUJVUVNBREEwY2g0VmZYQmV5cDdaZTRSQzFhcWRtaURKZFBNMlJsVzdiMWVOWXd2c2lhY3JyeUxyNVNWMTZaRlphUDF5TC91VjZwZXVVek94UXZrMnJSQjJpKzV0KzlOZEZsQWk2VjE2eVRqbHRKNzk1UGo1RE1UUGsyanZ2cFQzRHlsQnhKWUNRQkVCNEVFQUJ4bFhOK3UxcUZuSHBON3g3YkFCbE52Zmtaend3alZUczFRNERvVGFiMzZLbi9tRFVycjBic0ZGYU8xeWh3MlNwbkRSaVc2RE9Db1lXOTNPSkR3SGloSllDVUFFQjBFRWdCd2xQRHMzYTJ5NS82dTZtVkxBczc3WXdncmtyMHo2bktNd0h1dDNEemxYWHlGc2lhY0VYRy9BSUJBdG5ZRi9tUFBmZ0lKQU1tUFFBSUFVcHgvbllqMzNwSTg3b0MyRmtVRnhzaFlxdDA5bzY1RFMxa1R6MVRleFZmSXlzNXBTZThBZ0NQWTJ1UkxkcnZrOGNoVVZ2aittYzZXeVFDU0dQOEVBNEJVWll5cUZpNVErU3YvRE55djNrakdNckpGc0U2RTVGc3J3aXRmRUZILzl2USsvZFhtcWg4cHJWZmZsbFlPQUFqQjNxNUFubUxmZWkyZWZYdGxMK3lhNElvQUlISUVFZ0NRZ2x6cjF2aldpZGkyT2JEQjFPNmVvY2pDQ0VtK1VSSDFQak05QXdEaXgxWS9rRGhRRXJWQW91U1hQNDlLUHdEaXArQysreE5kUW9zUlNBQkFDdkVXNzlXaDU1NVU5ZEpQQTg0YmMzaWRpRWcyWjdTa2h2ZFpsckpPbmF5OFM2NWtlZ1lBeEltOWZZRmN0Y2ZlQS91ajJuY3F2TndBUjR0VUNSRUpKQUFnQlpqcWFsVzg5YklxM25sZGN0ZGJKOExVRGxxSWNPQ0NKY2xiYi9PTk9tazkreWgveG8vL1AzdjNIZDlXZGJjQi9MbWEzbnZIOFloSEVtZnZoQVFDSWV3UlpwbGxGRXFoUUJjdHRHLzNvdU10YjJuTEtLdGh6N0lKRUJJQ0lRblplenEyNDcwdEwxbkRHdmUrZjhpV0xVdFhsaVZac3VQbisvbEFyWE91emoxTzQ1RDc2SnpmNGZZTUlxSVFVeVNsT0wrMjYxckRPQk1pb3NBeGtDQWlHdWZNTzdaQS85cGE5eVBnSkFtQ255c2lnSUVWRVM0MUs2TmpFSHZ0TnhGNXpnWGNua0ZFRkFiS2xEVG4xL2JXNWpET2hJZ29jQXdraUlqR0tWdGREYnJYUGdGcjJYSFBGL2diUnZUdDd4Q0dMSXVJUEdzMVlxKy9EVUpNckQrakVoRlJFTGdFRW4yMUpJaUl4aXNHRWtSRTQ0eGtORUQvNWtzd2ZiRWVrTVNCZGtoUXdQOFZFVUxmNlJ0RFZ6Nm9KdWNpN2x2M1FWMVFITUNzaVlnb0dCaElFTkhwaElFRUVkRjRJWWt3ZnY0cGV0NTVGVktQZnFBWkVnVEpzYUxCMzVNekFFQVVKSmRWRVVKa0ZHS3V2aEZSNTEwQ0NJcEFaazVFUkVHaVRNdHdmbTF2YWVwYjFjWXRkRVEwUGpHUUlDSWFCNndWSjlIOTdEOWhxNjkxN1pBa0tBVC9nNGorb3BYQ2tDMGFFY3RXSXZhbU82Q0lpL2QvMGtSRUZIU0NWZ3NoS2hxUzBRQ0lJc1N1RGlnU2tzSTlMU0lpdnpDUUlDSWF3OFN1RHVoZlhRdno5czJ1SGYwRksvMHVXaW4xL1Z0dytXQk5tWmFCK08vOEFPcWk2ZjVPbVlpSVJwa3FLeHZXOGxJQWdMMnBnWUVFRVkxYkRDU0lpTVlpVVlUeHN3L1I4ODVya015bVFSMlNJMHNRNEgrdENBQWloaFN0VktzUmM5bTFpTDcwYWtERi96UVFFWTFseW94SnprREMxbGdQOWJTWllaNFJFWkYvK0xkT0lxSXh4bnJpS0xxZWZ4TDJobHJQRi9pNVYxaVFBTEh2cllQRENFM0pMTVRkOFQwb1U5Tmsza2xFUkdPSktpUEwrYld0cVQ2TU15RWlDZ3dEQ1NLaU1jS3hQZU0vTUcvL3lxWGQ5ZlFNUDR0RlNCTEVJWFVpRkhIeGlMM3BEa1FzVytuM25JbUlLUFFHQnhMMlJnWVNSRFIrTVpBZ0lnbzNVWVJ4L1lmb2VYZkk5b3krT2hFSTVDaFA5QmV0SEJSRkNBSWl6N2tBc2RmZENpRXlLcUNwRXhGUjZDa3pKem0vdGpHUUlLSnhqSUVFRVZFWWVkeWVJVW1RQkVlSTRHOFFBZlRWbUhDR0dnN0tyTWxJdVB1SFVPVVZCREF5RVJHRmt5cGpJSkN3dHpRRG9nZ29lRHd6RVkwL0RDU0lpTUpBN082Qy9wWG4zRS9QZ09NTXpzQlBsSmNjMnpQNndnaEJxMFhNbFRjZzZzSTEvRXNyRWRGNHAxWkRrWlFDc2IwTmtFVFlteHRkVmswUUVZMFhEQ1NJaUVKSkVtSDgvQlAwdlBVeUpKTnhVRHNjVlNjREdydC9EQUdEYTAxb1pzMUQvSjNmZ3lLUng4SVJFWjB1VkJsWnNMUzNBUUJzdFZVTUpJaG9YR0lnUVVRVUlyYXFDblE5OHcvWWFxdGQyaVdwUHo0SWJGMkVJNG9ZVkxReUtRVngzL3cydEF1V0JqUXVFUkdOUGFySmViQWNPd1FBc0ZhV1E3dDRlWmhuUkVRMGNnd2tpSWhHbVdRMFFQL21pekI5c2Q2UlB2UzNTNEFDQ0NpSEVQckdHYlE3QXhBVWlEcnZFc1JjZXpNRWJZVC9neE1SMFppbG5sTGsvTnBhV1JiR21SQVIrWStCQkJIUktESnYyWVR1MTlkQzBuY1BhdTFieXlBZ29LS1ZqZ05CQlpkQVE1V1RqL2h2ZncrcTNDa0JqVXhFUkdPYmF5QlJFY2FaRUJINWo0RUVFZEVvc05YWG92dTV4MkF0UCtIU1BuUmJoYitrdnFNOG5UUWF4RjUxSTZJdVdnTUlMRnBKUkhTNlU2Wm5Rb2lNZ21ReVFqSVpZVzlxZ0RJaks5elRJaUlhRVFZU1JFUkJKUFgyb3VlZFYyRmMvNEhqR0xZaEFvMGlwTDVqUEYyeWlKbHpFZit0ZTZGSVNRdHdkQ0lpR2svVUJjV3dIRGtBd0xGdGc0RUVFWTAzRENTSWlJS2s5OEFlZEs5OUhHSkh1MHU3Z0VDM1pnd01NSGhWaEJBYmg3aHYzb1dJcFdjR09qb1JFWTFENmlsRkE0RkVSUmtpbHEwTTg0eUlpRWFHZ1FRUlVZREV6blowdi9nMGV2ZHNkMm52UDRWVENyaG9wUVNYSlJFQUlsZWVoOWdiYm9jUUZlMy80RVJFTks1cHBzNkFBVzhCQUhxUDdFZHNtT2REUkRSU0RDU0lpQUpnM1BneGV0NTZDWkxKNkd5VElFSFJ2emtqZ0RCQ3d0RGpNd0JseGlURTMza2YxTVVsL2c5TVJFU25CYzIwbVlCS0JkaHNzRGZVUWRTMVFwR2NHdTVwRVJINWpJRUVFWkVmN0EyMTZIcm1uN0JXbkhUckV5QUV0RVZEZ09SZXRGS2xRc3hsMXlMNnNtc2NmL2trSWlKU3E2R2RNUmU5Qi9jQUFIcVBIRURreXZQQ1BDa2lJdC94YjdWRVJDUFU4OStYWWZqZ0xkZkd2bDBWZ1FVUmpsVVJRNC95VkJkUFIveWQ5ME9aTVNtQTBZbUk2SFNrbWJOZ0lKQTR2SitCQkJHTkt3d2tpSWg4WkMwOWlxNm4vd0Y3YTdPenpSRWZPQUtFUUF0WE90NC9xR2hsVkRSaXI3OE5rV2VmSCtESVJFUjB1b3FZdnhqNkY1OENBRmdPN1FQc05rREp2K0lUMGZqQVA2MklpSVloR1hyUS9jcHpNRy9kNU5vdVNWQUlnVzdQQUVTNGw1cUlXSG9tNHI1NUY0VFl1QUJHSnlLaTA1MGlLUVhLekVtd045WkRNcHZRdTNjbnRJdVhoM3RhUkVRK1lTQkJST1NGZWR1WDZIN2xXVWc5ZW1lYkJFQUJBQUdHRVlBRWNVaXRDRVZpRXVMdnZCK2FXZk1ER3BtSWlDWU83WnlGTURiV0F3Qk0yNzlpSUVGRTR3WURDU0lpRCt3dFRlaCs3akZZamg5MjdaQUFSY0MxSXZycVJFQndPYzB6OHR5TEVIdjliUkMwRVFHTVRrUkVFMDNrc3JOZy9QUjlBRUR2Z2QyUXpDWUlFWkZobmhVUjBmQVlTQkFSRFNhS01LeDdCejN2dlFGWUxRUHRrdVFvV2hub3FnZ0pia1VybGFucGlML25BYWdMcHdZeU1oRVJUVkNxL0VLbzhndGhxeXdIN0hhWWQyNUQ1TXJWNFo0V0VkR3dGT0dlQUJIUldHR3JMSWZ1Rno5QXoxc3ZPY01JU1lMekNFN0pyZExEeUVnQStoWkdPQ2dVaUw3MGFxVDgrWEdHRVVSRUZKQ29WUmM1dnpadStpU01NeUVpOGgxWFNCRFJoQ2VaVGVoNTgwVVlQLy9Fa1Q0NE93YUtWZ1pldUxMdk5JNCtxdXhjeE4vekFGU1Rjd01ZbVlpSXlDSHlqSlhRdi9Jc0pMTUp0c3B5V0E3dll6MGlJaHJ6R0VnUTBZVFdlMkFQdXA5N0RHSlh4MENqQkFpQ0ZQRDJEQUVTSkVtQUpHQWdqRkNyRVhQRjlZaSs1Q3BBd1VWcVJFUVVKR28xSXM4NkY4YlBQZ0lBOUx6M0pwSVlTQkRSR01kQWdvZ21KRW5mamE2MVQ2QjN6M2JYZHNCUkt5S0E3Um1DQklnQzBKZEVPS2tMaWhGL3p3TlFwbVg0UFRZUkVaR2M2RXV1aG5IVHA0RE5CbXZaY2ZUdTJ3WHQvTVhobmhZUmtTd0dFa1EwNFppM2ZZSHVsNStGWk9oeHRqbnFSQ0RBS2hIOUoyajByWWpvRzB5SWlFVE1ONzZKcUhNdmhzdXhHa1JFUkVHa1NFeEM5TVZYd2ZEQm13Q0E3aGVmUWtySkxKNjRRVVJqRnRjTEU5R0VJWGEybytPdnYwYlhVNDhPaEJHUzVEaUVNd2c1Z1NSSmpoSVVnd2JUekp5TGxEOC9ocWpWbHpDTUlDS2lVUmQ5MlRVUVl1TUFBR0o3Ry9TdnJRM3pqSWlJNURHUUlLSUp3YlRwVTdROStGMVlqaHdZYU94YkZpRUV1QzVDQVBycVRnak8wRUdJaVVYOGQzNkF4QWQvQzBWU1NrRGpFeEVSK1VyUWFoRjMvZTNPMTZZdjFzTmFmaUtNTXlJaWtzZEFnb2hPYTJKYkM5ci84RE4wUC84a0pMUEowU2hoWUZ0RkFCeEJoRFJ3bkdlZmlDVXJrUHFYSnhDeC9KeUF4aWNpSXZKSHhJcHpvSjIveFBtNjg5R0hZVytzRCtPTWlJZzhZeUJCUktjblNZTHgwL2ZSK3RON1lUMTViS0FaRWdUQlViSlNDaUNQRUFDSS9ZVW4raWppRTVId28xOGkvdDZmT0pmTEVoRVJoWndnSU9HN1A0WXFPd2NBSUhaM1FmZjdoMkNycnczenhJaUlYREdRSUtMVGpyMnBBYnJmL0JqNlYvOERXQ3dBK25abndQRlBJQ2RvQUpLalZnVDZ0bWowaVR6N2ZLVDg3NVBRemwwWXlOU0ppSWlDUTZOQjRnTy9oaEFUQ3dDUWV2Um8vK1BQWUt1ckNmUEVpSWdHTUpBZ290T0hLTUx3d1p0bys1LzdZYXNzSDJpWEFJWGcyS1lSeURrYWZkVWhYSUlJUlhJcWtuNytNT0srZFMrcm1CTVIwWmlpU0U1QjBrTy9nNkRWQW5DRUVycGZQNER1NTUrRXZhVXB6TE1qSXVLeG4wUjBtckRWVnFQcnlVZGdxNnQydGtuOVFZUWdCYmdxd2pHWU5QaVVERUdCcUFzdlErelZOd01hVFdCakV4RVJqUkpWN2hRay9mcC8wZm5QUDhQZTFBQllMVEJ0K2hTbVRaOUNVeklibXFrem9DNmNHdTVwRXRFRUpVaVNKSVY3RWtSRWZyUFowUFB1YXpDc2V3Y1FSV2V6NUxJcXdsOFNCQWdRKy82M256SXJHd24zUEFCVjdwU0FSaWNpSWdvWnF3WGRMejBEMDVlZmVleFdwVTZCcWpnSDhkLzVZWWduUmtUKzBEM3dReVEvOHZkd1R5TmdYQ0ZCUk9PV3JiSWNuVS84RGZibXhvRkdTZW83ZmpQUU1BSUFCTmZUT0pRcXhLeTVGdEdYWFFNbytjY25FUkdOSTJvTjRyNTFMeUlXTG9OaC9ZZXdITjduZG9sNTI1ZUl1ZndiVUdaT0NzTUVpV2dpNHQrb2lXajhzVmlnZi9ORkdEZDg1RmdLMFVlU0pBaEJXQlhoQ0NKY1YwV284Z3VSY004RFVHWmtCVFE2RVJGUk9HbG16NGRtOW55SWJTMHdiZjBDMXJwcVI3QnZkR3p2WUJoQlJLSEVRSUtJeGhWcjZWRjAvdnZ2RUhXdHpqWUpmUlY2aGNEcVJBZ0F4TDRZd2hsR3FEV0l2ZVltUkYxNE9TQ3dEakFSRVowZUZDbHBpTDdpT3VkcjNRTS9SUEx2eC8veWJ5SWFYeGhJRU5HNElQV2FvWC90ZVpnMmZlTGFEa2NZRVl4VkVVTnJSYWdMaWhGLzk0K2dUTThNYUhRaUlpSWlJbkxIUUlLSXhqenJ5ZVBvZk9KdkVOdmIzUG9FQkJaR3lLK0t1QmxSRjE3R1ZSRkVSRVJFUktPRWdRUVJqVjBXQy9SdnZnRGpaeDhONmVpUElBTFpvc0ZWRVVSRVJFUkU0WFJhQkJLYm1vOWdYMGNsYWd4dHFEWHF3ajBkSWdxbVhBRGZQak8wOXp6NUNuQXl0TGNjVHlaSEpTTTNPaFh6RS9OeFR2cU1jRStIaUlpSWlNYXBjUjFJZEZtTmVPemtldXhwcndqM1ZJaUlKb3hhb3c2MVJoMjJ0cDdBVGwwWjdpdStFREdxaUhCUGk0aUlpSWpHbVhHN09mcFFaelcrdi9kNWhoRkVSR0cwVTFlT0greDdBY2U3NjhNOUZTSWlJaUlhWjhadElQRloweUYwV1kzaG5nWVIwWVNuNjlWalhjTytjRStEaUlpSWlNYVpjUmxJYkdrOWdXMnRwZUdlQmhFUjlkbldXb290clNmQ1BRMGlJaUlpR2tmR1pTQ3h2dkZBdUtkQVJFUkQ4TTltSWlJaUlocUpjUmxJdEppN3d6MEZJaUlhZ244MkV4RVJFZEZJakx0QVFvUUVYYTgrM05NZ0lxSWhkTDE2MkNVeDNOTWdJaUlpb25GaTNBVVNDZ2dRSVlWN0drUkVOSVFJQ1VwaDNQMW5oWWlJaUlqQ2hIOXpKQ0lpSWlJaUlxS1FZeUJCUkVSRVJFUkVSQ0hIUUlLSWlJaUlpSWlJUW82QkJCRVJFUkVSRVJHRkhBTUpJaUlpSWlJaUlnbzVCaEpFUkVSRVJFUkVGSElNSklpSWlJaUlpSWdvNUJoSUVCRVJFUkVSRVZISU1aQWdJaUlpSWlJaW9wQmpJRUZFUkVSRVJFUkVJY2RBZ29pSWlJaUlpSWhDam9FRUVSRVJFUkVSRVlVY0F3a2lJaUlpSWlJaUNqa0dFa1JFUkVSRVJFUVVjZ3draUlpSWlJaUlpQ2prR0VnUUVSRVJFUkVSVWNneGtDQWlJaUlpSWlLaWtHTWdRVVJFUkVSRVJFUWh4MENDaUlpSWlJaUlpRUtPZ1FRUkVSRVJFUkVSaFJ3RENTSWlJaUlpSWlJS09RWVNSRVJFUkVSRVJCUnlEQ1NJaUlpSWlJaUlLT1FZU0JBUkVSRVJFUkZSeURHUUlDSWlJaUlpSXFLUVl5QkJSRVJFUkVSRVJDSEhRSUtJaUlpSWlJaUlRazRWN2drUVVXakVxaUtSRjUyS3cxMDE0WjRLRVJFUmpVRzZCMzRZN2lrUTBRVERRR0tDZW5ENjVSQUVBZXNiRCtKQVIxVzRwME0rVUF0SzNKaTNBcE9qa3ZIdzBYY2hRdkxwZmRtUlNiZ3Nld0hPVHBzQlFSRHdnNzNQbzhIVU1hSjd6MDNJeGFIT0dwL3ZLV2RLVEJxbXhVM0N4dzM3Ui94ZXRhREVYK2ZkREZHU1lMQ2IwV1B0aGNGdWhzRnFoc0hlaTUxdDVhZ3h0Z1UwdjJBNU82MEU1NlRQOE5qM2R1MU9IT29jblZCb2FYSVJic2hiTHR2L2svMHZ3eUxhUnVYZVJFUTB2aVUvOHZkd1Q0R0lKaUFHRWlGeVMvNUthQlh1djl4ZnRSeEhxYjRocEhOSjFjWmhTVW9SRkJDd05Ma0l6ZVl1YkdnNmhNK2JEcVBUYWd6cFhNZzNoVEVaK1A3VWk1QWRsUXdBK0ZiQk9YaTJZcFBYOTh4TnlNVmwyUXN4THpFZndxRDJlNHJPeHk4UHZlSHp2ZWNuNXVPWE02OUduYWtkTDU3YWpOM3RGZjU4QzRoVFIrS25KVmNnVlJ1SDVTbFQ4ZGpKVDlGbzd2VDUvV2VuejBCZWRLckhQcXRreDRiR1EzN05helJrUkNaZ2RrS3V4NzVOelVkSDdiNHg2Z2prUktYSTlpdGNmaWNRRVJFUkVZVVhBNGtRdVNCek5xS1VXcmYyU2tOTHlBT0pDekxudUR5WXBFZkU0K2E4TTNGRDduTHMxSlhqLzA1OEJMc2toblJPNUpsU1VPQzZuR1c0YXZJU0tJV0JraStYWk0xSHJWR0g5WTBIUGI3dng5TXZ3L0tVcVI3N1pzWlB4c3EwRW14dU9UYnMvU09WR255MzZId0FqcFVXL3pQalNoenRxc01MbFYraVROL2s4L2VoZ0lBSHAxK09WRzBjQUtBa1BodVBMcmdOTDFWK2hZOGE5dmsweHFXVDVzdjJmZEY4aEdFYUVSRVJFZEU0dzBCaURFald4Q0JDcVFsNG5HNnJDWHFieWVzMUdvVUs1MmZPOGRpbkZCU3dpRGFYTUdKZVloNStOZk9hZ09mbUt4RVNydDd5aU5kcmZsWnlCYUpWN3VIT1NQMjdmQ1BxakRwY1BYa0pyc2xaR3ZCNEk2RzNtbkRYcnFlOVhoT3Jpc0R2Wmw4bnV5cmcyd1hub3RIVTRYSDUvN3I2ZlRnalphcnM1K0czVFRrYnUzVGxNTmt0WHVmd3JZSnprS3lOZFdtYkVaK052OHk5R2R0YVQrRGxxaTFvTm5kNUhRTUE3aWhZaFJueGsxM2FOQW9WN2loWWhhVXB4ZmhINmNkbzdlMldmZitpcEFLdm4veVg2WnN3YzhqNHdkUnBNYURPMUQ1cTQvc3FXUk1EbmFVbjNOTWdJaUlpSWdxS0NSOUlwR25qOGZjRnR3UTBocTYzQjkvYnU5YnY5OTlkZEQ0V0prMEphQTRBOEViTjEzaTkrbXV2MTZ4S240RllWWVRIUG90b3d5dFZXd0tleDJpYkhqOEpzYXJJZ01lSjZndUIxQW9sSWhUcWdNY2JDYXR5K0gzOGVwc1pWWVpXMlVCQ0tTand3TFRMOEtQOUwwTFhxM2ZwTzk1ZGo2OWFqbUZsV29uSDl5YW9vL0NObkdWNG9YS3o3UDNuSitaamRmb3NqMzBDZ0JXcDA3QTBwUWdQN244WmxZWlcyWEZXcGMvQXhWbnpaUHRueEdmajBRVzM0cW55amZpcTViaGJ2d0lDYnBteVV2YjlBSEJ2MFFWZSt3TzF1ZVVZSGkzOTJLVXRLeklSaTVJS3NEQzVBRjgySDhYbnpVZjhHanMvT2hYWDVaNkJ6UzNIc1VkWEFhdGs5M2hkY1d3bWZqM3JXdXpTbGVQSnNzOVlDNEtJaUlpSXhyMEpIMGdvQk1IalZvcVJNS21zUVpyTjZCSUFYRFpwb1d6L3VvWjlhQnZ5WUV2aDlXVFpaOGlKU3NHVW1EU1AvWEhxU1B4ayttWDQrY0hYM2JiWnZGQzVHVXVTaXhDaDlCeTJYRHBwUGo1clBPaXhqa08wU290N2k0ZC95UCswOGFEWE1DSmVIWVZ2RjY0ZWRwd29wUlkvbkhvSjVpVGs0cW55alM0UDJ4ZG16VVYyWk5Ld1k0VEtrdVJDM0pLL0VsbVJpYzQyQWZBN2tGaVJPaDFMa291d0pMa0lScnNGTzlwT1luUExjUndaVkVTMHFDK01pRkpxY0haYUNYS2pVL0NYWSsvN3REcUZpSWlJaUdpc1VneC9DWjB1bHFZVXV6eEVEYWEzbWZCMnpjNFF6NGlHWXhGdCtQT3g5NkMzbVdXdm1ScWJoZHVtbk8zVzNtRXg0TDI2M2JMdlV3bEtqKzhEZ0xzS1ZpTkpFK04xYnZzN3FyQzI0Z3V2MTNSWmpmamQ0Zis2cmVDUXN6aTVFSW1hYU9mcmVIVVVyczg5dzZmM2hvckIxdXYyYzFRU1AzbllYeTg1WjZRTzFQcUlVbXF3S24wbWZqbnphc1NxSGF1QWltSXo4SnRaMXpoWDlBQkFmblFhL2pidm01aWZtTy9YUFltSWlJaUl4Z0lHRWhQSTFaT1h5UGE5WHYwMURQYmVFTTZHZk5YYTI0MS9sbjdpOVpwTHMrWjdMR0w1YnQwdWRGZ01zdTlibkZ5SXFiRlpMbTNMVW9weFZ0cDByL2VyTStyd3QrTWYrSFFNNlBIdWV2eHczd3ZEbnM0aFFzTGZUNnh6K2RUL3Z1SUxnN0k5SjVpT2RkVzUxV29SQUN4TktScnhXSVV4R2NpSWlIZHIzNjJyUUpmVmlNS1lEUHhtMXJVZVYzSEZxQ0x3ODVsWDRkSXMrV0tmUkVSRVJFUmpHUU9KQ1dKaDBoUVV4S1I3N0tzenRlUFRoZ01obmhHTnhKNzJDcnhmdjBlMi8waFhyY2RUTHl5aURXL1dlSzRyY3JTckZyOC84cmJMS1M4SjZpamNVM1NlMTdub2JTYjg4ZWc3TUE1VEVOUDFQV1k4ZlBSZFBGZXhDVGFaRTF4ZXE5cUdmUjJWenRmblo4d0pTbTJWWUJpOEhVYUVoTDN0bFc3WG5KRlNQT0p4bDZkNlBnbGxZNVBqQ05OSlVVblFlS2x2b29DQU93cFc0YTdDMVR6U2s0aUlpSWpHblFsZlEyS2l1RDUzdVd6Zjg2ZStkUG1rZTNyY0pKVHBHMkdUUkRTWU92QnE5VlpuMzd6RWZFeVBtK1J4bk8xdEoxRnBhUEU2ai9TSUJKeWJQbE8ydjdSNytDTlFOelFlZHF1THNEeDFLdUxWVVc3WFdrUWJOallkOWpoT1o5L0tnWjF0WldnWjlLbDhabVFpcnBucytkU05mUjJWMk5aNndtUGYxWk9YeW02SmViRnlNN29HSFV0cEVkMExGK1pIcDJKZWt2d1NmSU90RnhiUkJvM0M5Y2Uyd2RTQkF4MVZXSkhtK2VGV0tTaGdsMFRuc2FFaUpPelNsYU5NMzRpOG1GVGt4UXdVelZ5UU9HWFlGUW5IdStwZHRoa00xbUV4NEl2bW83THYvYWhoSDZvTmJYaXc1SExFRENxdXVrTlhodi9XN25DK25oS1RobThWZU41TzBuK2ZpcDVtdC9hMGlEalowempxVE8xb01yblh5K2hYRXAvdHNpMWlzTS82QW9KK3UzVGxPSHRJd2REcDhkbUlWVVY0M1Y0ejFCbXA3aUZHYTI4Mzl2Y0ZNNXRianFIRDBvT0hTdFo0clhWelVlWmNaRVFrNEVCSGxjLzNKaUlpSWlJS3R3a2ZTQmp0dlZqZmVOQ3RmWDVTUGxLMWNXN3RQVFl6dHJXV3VyVnBGQ3BvUFh5U2FiQ1poMTNXdnE1K0wzYnF5bHphTWlJU1pMZFlOSmc2OEc3ZExyZjJVeDRlMEFCZ2FYS1I3T3FJQTUzVjJOdCt5dms2VlJ1SDM4eTZGdTBXQTE2dS9BcmIya3J4VnMzQWcyS3NLbEkya05pcEs4Zm1sbU1lKy9vTlZ5anhyWnJ0WHZzQjRLV3FyMXhlcXdRRlZtVjREam1PZE5YaW1ZclB2WTVYYVdoMUtjdzRQVzZTYkNCUmEyakRKcGtIN3RVWnMyVURpZTF0WldqeVVEeHlzT0s0TEh3ejd5eXYxM2lTRlptSW0vUE85UGw2QlFRc1RTN0MwdVNSYnpFQUhOczhGaWNYZXV5cjZHbjJHa2dBd09HdUdqeDA0Qlg4Y3ViVnlJaElRSjFSaDM4TU9zRWlTUk9ELzVseGxjZWZKd0NRQVB6ZmlZOXdwS3ZXcmUvKzRndGxBNG0xRlYrNHJNQVlMQ01pQVk4dnVzTmozL2EyTXJlZ2JIOTdKV3lTSFNwQjZXeFRRTUQ4cENuRC9nejBteGsvR1dsYTkrMGFHNXNPdS95SmNhaXpCZzhkZUJXL25IbVZ4K3Y3elV2TXc2eUUwVHY2bElpSWlJZ28yQ1o4SU5GdE5lSGY1UnZjMm44KzR5cVBnVVM3cGNmajlkZm1MTVdOdVN2YzJyKzcrMW1QcHhnTWRxQ3oycTJ0T0RaVE5wRG9zUFRJZnVvL2xBSUN2cG52K1NIWExvbDRybUtUUzlzdCtXZEJvMUFoSXlJZVA1NStHUzdYTDhUenA3N0U4ZTU2QUlBZ3lDOExGMldXNHZkTDBzUzRmYW84V0hsUEUvYjc4UW52dExoSnNzZDI4aFBqc2FuQjFJRUg5NytNNzAyOUNHdFBmUW16M1lyQ21BeFU5RFRocHlWWElObExnY2hQR3c5NERDT1VnZ0lMa3dwazM5ZHU2Wkh0dXpabnFjY3REelpKeEVzZWprWTFpMVljNmFyRDNJUmNsL1pGU1FVK0J4S3JNOXlQVkJVaGVmelpyalBxOE9EK1YvQ0xtVmVoTUNiRDQzajlKM1NzOHJJQ2lZaUlpSWhvTEdFTmlWSG1TOUcvMFhSUjFqelpUKzAvYnRpUE9xUE8rYm80TmhNclVxZTVYRk1jbTRtSDU5eUFuNWFzUWF3cTB1cys5YUhIVGc1MSthUUZMcDhvRC9WbTlmQ3JJenlaazVncjI4ZEFZdXpTMjh6NDQ5RjNZUlh0K09YTXEvSG51VGNpUlJ1SHgwNSs2akdrQTRCbWN4ZGVQT1VlRUFEQWhabHpFYWVXMzI3eW8ybVhlandDTlUwYmo1VXlRWm5jc2FnQXNGdFg3dFkyTnpIUHAxb08wVW90bG5tb09iRmJWeTRibkhSWmpmalZvVGR4d3NPMkpyM05oRjhkZXNNWkhCSVJFUkVSalFjTUpJSkVrc2tkaG50SUgwMXg2a2pjSUZNN29zdHF4QnZWcnNVTzd5aFlKVHRXWm1RaUREYXpzdzZCSndtRGptc2NLbHFweGZtWmMyVDdxd3l0dzU3Q0lHZE9RcDdIZHAybEI3V0RBaGNhVzVTQ0FsZG1MOEkvRjk2TytZbjVVQW9LWEo2OUVEWEdOdnoyOEZ2NDg3SDMwZHJiN2J6ZUt0bnh2OGMvZ0ZtMHVvMlZvSTdDZGJuTHZONXZjbFF5ZmpIamFrUU9xUk5oRmkxNHBXcXJTemdIUGtEUlNRQUFJQUJKUkVGVU9GWWN2Q0ZURUJRQTl1aE91YlZGcTdRb2pzdjBPZzhBV0psZTRsWUxCTUN3eFdWTmRndCtlL2d0bCtDaHkyckVMdzYrNGJHbUJoRVJFUkhSV01aQVlwU0pja2xGQ054WmNDNmlWWjRMNFQxLzZrdVhZejVYcHBXZ09GYitRZXJwOG8wUUlYa05KT1RxQ2dDT2xScERId1FIZTlPSDJoR2VKR3FpVVJEcnVUN0dMZytmWU5QWU1Ec2hCNDh1dUEyMzVLOTAyVzZ6T21PV3M5amxUbDBaN3QrekZoL1U3NEVJQ2MrV2IvTDQwQjJoVU9NWE02LzI2WGpRR2ZIWitQM3M2NUNzalhXMmRWdE5lTGR1Ris3ZnV4WS8yZjh5UG03WUQ3M05oSGRxZDZMYmFwSWRxNlczeXkzRUFDQmJZMlV3VDlzMUdzMmRzaXREQmpPTFZ2ejI4SDl4dEtzVzNWWVRmblhvVGRRWTI0WjlIeEVSRVJIUldEUGhhMGlNdHVIcUtveVdKY2xGT0hQSTlvdCtSN3RxOGVXZ2ZlNWFoVnEyemdUZ3FQUi90S3NPQUtCU3lHKzVtQkUvR2RGS3JVdlFBUUJxUVlsTEo4MlhmVit0VVljZGJTZGwrNzA1TzYxRWRvbjgxME9LajQ1M1ZzbjlaSTV3VUFvS3Y0K1lUSStJeDYzNVoyTlppdWVDbWhFS05TN0ttdXNzcE5vcldySDIxSmY0clBFUTZrM3RidGNuYXFMeDRQUTFza1ZiUFNtSVNjYy81dCtHcDhvM1lNdVFFMVBLZTVwUTN0T0V0YWUrOEdtc1BlMm5NQ2txR2VYNkp1elNsV09Ycmh3MXhqWmNuM3VHMS9mOXUyd0R6azZmZ1JXcFU1MUJ5aWNOKzMzK0hucEZLMzUzNUcya2FlTlE1K0hYaFlpSWlJaG9QR0FnTWNyc1lWZ2hrYXlOeFgxZVRyT0lWVWZpRDdPdmgwYWhoRmFwUm93cUFra3lSUVFOdGw2c1BmV2w4N1czRlJJcVFZR0Z5ZTVGL2M3Tm1PWHhTTTUrYjlYczhMdlN4dG5wTXp5MmQxcU5PT3FoOE9GNEpVTENON2IrUGR6VEFBRGNYWGdlTHZDeS9jYVRTS1VHMTB4ZWlzdXlGMER0cFk0SUFGeVNOUi92MWU1MkNXQThoUkdMa2dwd2IvRUZYbjl2eVlsV2FmR2phWmZpb3F4NWVLbnlLN2ZhQ3pZZmc4UVA2L2ZpZy9vOTZPZzdRdFpYSi9XTk9LbHZ4SE1WbTdBZ2FRcFdwRTdEcHFZakl4ckRJdG9ZUmhBUkVSSFJ1TVpBSWtqa0h0UkZoSDZGUkxSUzYxejI3b25jc1lpZXZGVDFGYnFzUnVkcnJZZDk3NE9kbVRyTlF5QWhYL1ZmQWpBM01SZXpFM0k4OXI5ZnQxdjJvYXNnSmwzMmU5blJkakxNNVVRSmNQeGNYSkE1QjkvSVdlWnpjQkN2anNLcWpKa2VqK01GSEZzaWJzNDdFeVh4MlY3SEVTRmhlOXRKTEUrWktudk45TGhKZUhqT0RTanZhY0w2eG9QWTNuWVNCbHV2N1BWRGVUdTV3eGQyU1hTdXJQQm1UZllpYkc4dFJjdWdtaHBFUkVSRVJPTWRBNGtnVWNvY2h4bU9HaEkxeGpZMG1EcGtUOWZ3VldsM0F6NGI4bEFZcVpLdkF3RUFjeEx6RUt1S2dONW1kclo1S3Q3WFR3QzhIbE80cGZXRWJDRGhhUjkrdjNNelpzbXVuZ0NBWTExMStQMlJ0Mlg3S1hBWkVmSDQxYXhya1JtUk1LTDNWUnRhVWRuVDRqYldHYWxUY1U3NlRHUkhKdmswemxzMTIvRjY5ZGZRemxCallkSVVyOWNXeG1TZ3NDZ0Q5eFNkajlMdUJ1enZxRUtGdmdrVlBjMHVnVnc0M0phL0VtdXlGK0hxeVV2d2Y4Yy85S25PQkJFUkVSSFJlTUJBSWtnVU1pc2t3blhLeG82Mk1sdzFlYkhmNzdkSklwNG8rOHh0bGNGd2hRTlZnZ0pucEU2Vi9YUTdXT0xWVVY2RERMV2c5TG8xWUxpVkhtTlpla1I4d0dHVFAwNTBOOEJrdC9oOGZWdHZENks4RkRJZHlpeGE4VWIxMS9paStTZ3lJeE53ZnNac1RJM0x3cXlFSEtScTQwWTAxMDNOUi9CNjN5a3lqNXo0RUwrYWVZMVB4U1lWRURBOWJwTEx0WHFiQ2ExbVBhb05yZmpueVUrZ1Zhanh6Sks3dkk2alZiZ2ZMOXJ2N3NMemNFZkJPYkw5R3hvUDQ2V3Fyd0FBdCtTZmhUWFppd0FBc2FvSS9ITFdOWGkxYWl2ZXJ0MDU3UGRDUkVSRVJEVFdqZCtuc2pGR2RzdEdtRTdaMk41Mk1xQkE0dDNhblI0cjkzdmJDdEp2VmJyOGN2dGdXWk85eU92S2k5UFpXV25UY1dQdWlwRGY5OGY3WHhyUjBaSTJ5WTcxalFmeGpSenZ4M0VDd0o3MkNqeFZ2aEdGTVJsNGZ1bDNBNWttUG0wOGlLZkxOemhmbSsxVy9PN3dmL0dUa3NzeFB6Ri94T1BGcWlJUkd4T0pQWDNIMGdvWVBwanpKa0twUmdUa0E0c0lwYVB2NXJ3emNXVzI2OCt3QWdKdXpqc1RSYkVaK1B1Smo5SHI0UWhVSWlJaUlxTHhZbUkrMFExeFU5NEt0d2VNM0dqUHRRbVNOREc0dS9BOGw3WWR1aklvWkxkc2hHZUZSSGxQRTlwNjlVZ1pkTHlocitxTU9yelpkOHJCVURIcTRRT0o0dGhNWkVjbWpWckJ2UmhWQkM3S25Ec3FZMU53ZmRLd0gxZE5YZ3lWekdxVkRvc0J6MVI4anUxOXA2eTA5ZXB4dkx2ZXA5VU1RL1dmeU9FcERET0xWdnpoeU51NEptY1pyc3RaNXJVNHF5ZG11eFVmMXU4ZDhaejhkV1hmRmcwNVM1S0w4TWM1MStPUFI5OFpjVUZOSWlJaUlxS3hnb0VFZ0pWcEpUNHZDWTlSUmJpZE1ORFMyK1h4MDNvUkVrUWZTaXRxRldwTWpjdHlhY3VPa3Q4bkg2Mkt3T3lFWEpjMm0yVEhzYjZqT2Z0dGJqbUdoVWxUME5hcmg4NmlSNGZGZ0U2TEVjV3htVGhIcHI2Q0NBbVBuVndQbTRjakppT1ZHa1I0V1lvKzJPcU1XWGkrY3JOUDE0N1VGZG1Mbko4aW4wNHE5TTNPNHk2SENrZHhWRGw3MjAraDIycnkyTmR1MGJ1ODdyUWFzYlcxRkdlbmxiaTBTd0EyTkIzRUM2YzJ3emhrRzhqVDVSdnh5UHhiUm5TMDZMNk9TanhkdmhITjVpN1pheVE0Nmtwc2J6dUpPd3BXWWU2UW55RnYxamNlUU0rZ3VpaWo3YXVXNHpncnJRUjUwYW15MXhURXBPT3ZjMi9HNzQrODdYRTFFeEVSRVJIUldNZEFJa2c4QlJJVzBlYlRlOU1qNHZIYldkZjZmSys4NkZTMzYvVTJFMjdaL3JoTDI4dFZXL0J5MVJhWHRuaDFGRzdJWFM0Nzl2dDF1MUdxYi9EWU41TFZGcXN5WnVIVjZtMndpRFpVOWJUQ2JQZTh0RnlqVUhsOTZCcTZ3aVFyTWhGcnNoZDZ2YmRGdEtHMTd6UUNwYUJBaHBlaWlrOHZ2Z3V4YXRmVk1kNGVoQytadEFBWFpIbGVuZUZ0QzhtakMyNzFHRTM5cy9SamJHOHJBK0JZMVZMZTB5UTd4bGl4dTcwQ3UvdTJML2ppdy9vOUxvRkVnNmtEVDVTdHg5RWhBVnEvS2tNclBtMDRnSXV6NW5rZFY0U0VBeDFWK0cvTkRyZGpPNzJwTStydzI4TnZZV3BjRnRaTVdvZ2xLVVZlL3orM1NYYThYNy9INS9HRFFXZnB3YzhPdm9vSHA2L0J2TVE4MmV0U3RMSDQ4OXdiOGRmakgrQkFSMVVJWjBoRVJFUkVGRGdHRWtHaTl2QXdhdlV4a0FpbGU0c3ZRSnphOC83M1dxTU9yMVp0azMxdjhnZ0NpVmhWQk01TW5ZYlBtNC9nNzZYclpLOWJsbEtNQjZkZjdyRlBoSVJUUTJvV2ZLZHd0ZXp5LzM1VmhsWThkT0FWeDV3MU1YaDJ5ZDJ5MTBZbzFUNnYrZ0FjUlR0VkkxenVEOGdYT1ZRTzg3MmNEazcxdE9CNGR6Mm14bVhody9xOWVMVnE2N0JoM2F2Vlc3RThkYXJiVWFFU2dJcWVKdXpTVmVETDVxUE80TWtmcGQwTitHdjNCNGhUUjJKcGNqR1dwUlJoV3Z3a3Q5OFBYellmQzh1MkNMUGRzYzNrTzBXcmNYN0dITm5ySXBVYVhKbTltSUVFRVJFUkVZMDdEQ1NDeE5PcERWYlJmZHRET0oyZk1RZUxrZ284OXRra08vNSs0aU9QV3pYNmpmU2tnOHNtTGNEbnpVZThYak0vU2I3SVlKbSswV1U1LzVtcDA5eTJxdEQ0OEdyVlZsaEZ1M1AxellyVWFkQW92SWN4cGQwTldKeGNDQUJvdC9TZ1ROK0kwdTRHNXpHY3N4SW1CMjErTnNtR0xhM0hzYTJ0RkFVeEdXZzBkU0F6TWdIWlVjbHVxeU1zb2cyUG5QaElkcXpaQ1RrNEwyTzJiUC9IRGZ1OXJ1aG9HRlI3UllTRUo4czJvSzFYTDF2STlHQm5OUjQrK3E3c2VFUkVSRVJFWXhVRGlTRHh2R1ZqNE9GZWdaRi9xaDVNK2RGcHVMTndsV3ovSzFWYlVXbG85VHJHSkptNkZpSWtXRVNiMnlmTHVkR3BtSitZajMwZGxSN2ZKd0JlVHowNDFGSHQ4cm93TnNQci9DYUtqeHYyWTB2TGlZREhpZGRFNFk0cDU2QW9OdFByZFNJa3JLdmZoeHFELzNVS2puVFZ1cnkrcS9EY0VaMVVrYVNKd1pMa0lpeEpMdko3RGlOeDg5Zi9nc0hlNjdGUGhJU3RyZksvL3Q2S1VRTEFTWDJqMS9kNzhsYk5EdGhFTzI3SlgrblN2citqQ244NitpNnNYb0pFSWlJaUlxS3hpb0VFZ0VaVHA5c1M4bVJ0ck1lbC9EYko3bFk0VDI4MUkwS3BjYnQyOEpZTmpkTHpMM1VvamdXTlZtcnhZTW5sVU10c0Q5amZVWVgzNm5ZUE8wNTJwT2RBUXRlcng4SE9hcXhPbitYV2Q5WGt4YktCeEp6RVBDUnBZbVR2ZDdEVE5aRFkwSGdJbDAveVhqOWlJakRZZW1Hd2VYNVk5dFhaYVNYNFZzRXF4QTV6akd1ZHFSMlBsWDRxVzFlRVhDMVBtZXExSmtvZzNxM2JEYnNrNGZZcFp3TndGUEw4MDlIM3ZLNXFJaUlpSWlJYXl4aElBUGoxNFRmZDJuNCs0eW9zVEpyaTF0NWc2c0QzOXo3djFuN3BwUGx1YmYwaGgxcFF5aGJOODdYd3BiK1VnZ0lQelZnalc5aFJaK25CUDBvL2RtbUxWMGNoTXpJQm1aR0pPTkpaNjl5blB5a3EyZU1ZTGVZdWJHdzg3REdRbUJFL0diUGljM0M0cThhdHo5UDEvVHF0Umh6dmNsM1dYbWRxeDdHdU9wVEVaOHUrajd4TDA4YmhucUx6TWRkTG9VUUFzRXNpM3F2YmpkZXJ2K1lEcjQ4VUVIQjk3aGsrWFNzQU9DdXRCRnRhanZ0MEVrKy9EK3IzUUpSRXpFK2F3akNDaUlpSWlNWTlCaEpCRXVseGhZVGpZY0hUNm9sK3ZYWXJHa3p0dUcvUGYxemE4MkpTOGVOcGwzbDhUNW0reVMxRXNFdWVqNFc4dCtnQ3pJclBrYjEvdGFFVnQrYXZSSkkyQnNuYVdLUU1XUm55ZzMwdkFMMUFsRktEOUloNGoyTzBtTHRScW05QWpiRU5PVkVwYnYwMzVxM0F6dzYrNnRLV3JJM0ZrcFJDMlhsdGJqN3E4VUZ0ZmRQQm9BWVNUNWQvN2xiTFlHRlNBWmFsRkh1OC9vdm1vemppSVZ3QmdLc25MMFZXWktMSHZoY3JOenRySHd4MnNydHhoRFAyandEZzBra0xjR1BlaW1HTGVGWVpXdkd2azUvZ1ZFOUxTT1oydXJnb2F4NnlaVUs3d1ZTQ0FqK2FkaWxXcEU3REdTbkYrTnZ4RDBlMDVlS2pobjFZMTdCdkJERUdFUkVSRWRIWXhFQWlTS0tVV3JjMnErUlkvWkNpbGQrVzBDdmFZSk5FMUE4cVpBY0EwU3IzOGZwWlJLdmI5VU1KQU80cnZoRG5wTS93ZXAyM0dnNEEwTmEzT3FJZ0prUDJZTVQrTFN6cjZ2ZmhucUx6M2ZxbnhXVmhXVXFSODNoTHdMSFAzdHRwR1p1YWozcHMzOWxXRGx1eGZkaVRObnpsYVM5L1FZeDhyWXE5SGFld3JiWFVZOS9xak5teWdjVDJ0akkwbVR2OW0yU0FFalhSK0duSkZTZ2VwbGFFVFJMeGR1ME92Rld6UXpiZ0lzL2kxSkZlajlNZDdOWXBLNTMxTXhZbkYrTFhzNjdGdzBmZmNTbmdPaHgvdzRpUytHeEVxN1JJMHNRZ1VSdURKRTBNdEFvVi9uVHNQVDlISkNJaUlpTHlId09KSUdudDdVYXZHSWtZVllTendHWC9Db2swbWUwU0FHQ3dtVWRsUGlYeDJWaVZQak9nTVN5aXpWbXJvQ2hPL2lHOXh1Z29ocm1wK1NodXlGdUJoQ0ZITlFMQXJmbG5ZNC91Rkt5U0hTbmFXS3pPa04rdVVkN1RoQnFqNXdLS3ZhSVZ4N3ZyTVNzK0IyMjllcVNNNENoU1g2VkZ5SjhtMG1WeFgrVXcxazJLVEJvMmpDanZhY0svU2orVi9YVVBKWnRraDIyVUF4RUZCSStGYVAzMXpieXp2SWFJZ3cwdDVqa2pQaHUvbjMwOWZuZmt2eDVYMGNqUktGUkkxRVFqUVJPTkJIVTBFalZSdzI3RitlWE1xOTNhUnJKbGhJaUlpSWdvbUJoSUJNa1A5NzNnL0RwYXFVV3lOaFpLd2JHbVFHNnJBd0MwOWVwSFpUNmwzWTB3aTlaaGwrZDdNN2h3NHJTNFNiTFhWZlU0QWdtYlpNZEg5WHR4Yzk2WmJ0ZWtSOFRqMnB4bGVMVjZLNzVkY0s1c2dVMEErS2grbjlkNTdXK3Z3b3o0eWZoMytRYjhZc1pWdzMwYkl5Wlhid1BBaUI0WVIySmVZaDRlTEZrekttUEwxUzhaTENjcUJYK1pkMU5RN25kSzM0eWZIM3JkNy9lL1ZyME43OVR1Q3NwYzVDeExLY2FEMHk4UHlsaXpFM0p3cnBlQXpSZFRZdEx3OEp3YjhPdkRiOElxMnBHcWpVT0NKZ29KbW1oSDZLQ09IdmhhRTQwRWRaVEhiV0wrVUVCQWpDb0NQYU1VamhJUkVSRVJ5V0VnTVFvTTlsNFlqQU1QOC9reGFSNnZzNGkyVVh2QXRVbDJIT3FveHVKaytUb053ekgxTFNGWFFNQ00rTWtlcnpHTFZwZXRDSjgwN01lYTdFVWVUMis0YXZKaTJDWFI2NXpxVGUzWTBuTGM2N3dPZEZRaVhoTTFLdlVYdEFvMXNtU09Od1VjSjRxTUJxV2dDQ2c4Q2xRd1Z3dG9sYVAvZldSRkp1THNOUG50U0R0MVpham9hUjcxZVVRbzFiaXYrRUlmSXAvaFpVVW00azl6YmtTN3BXZllGUzNCRnFlT1pDQkJSRVJFUkNISFFDSUVwc1ZsZVd4djZhdlBNRnIydGxjR0ZFajBoeVZGY1ptSWt2azB0cktueFdYQnQ5RnV3VHUxTzNGci9rcTNhNVdDWXRoVENONm8zajdzRXZKS1F5dnFxN1pDT3dvUDhQa3hxYklyQ2pxdHhoSHQ4NmZSTXlzaEI5Zm1MSlh0UDloWkZaSjUzREZsRlZLMThsdDhQT20ybWhDbmp2VFlsOUpYV0RiVTR0U1JhREIxaFB5K1JFUkVSRFN4TVpBWVpmSHFLTmt0QURXRzBkMnZ2N2ZqbEd5ZkJLRGQwb01tVXdlYXpWMW9NWGVqcGJjTGJXWTlkQlk5ZEwwOTZCV3RBTHdYdmp6V1ZlZld0cTUrSHk3Tm1vL2tFVDVZMVJsMTJOcnFmWFZFUDR0b0c1VkFZcnFYclNuMVJ1K0ZSQ2wwQ3IwVUhoVWhoV1IxeFBMVXFWNXJvY2g1cWZJckxFK2RLbHZ2b2RyUWl0em8xRUNuTnlMeEh1cStFQkVSRVJHTk5nWVNvMnhCMGhUWnZwUDYwVDN5VWRlclI3V2hGVW5hR0ZUb20zR3Fwd1hWeGxiVUd0cFFiK3FBUmJUNU5NNFpNa2RnQXNDUnJscTNOcXRreHd1VlgrRkgweTd4ZWE0U0hFZHdocnU4M29La0F0bStlcE11aERNaE9Rb0ltSjhrSDVMVkdYVXcyNjJqT29lc3lFVGNXM1NCYkgrN3BRZEpHcytuNjFnbE8vNTA3RDM4ZXVZMWJrZlkvcmQyQi9hMVYrTGhPVGNFZGI1eUpBQjZxd2tLUVJHUyt4RVJFUkVSRGNaQVlwU2RtVHBOdHU5a2Q4T28zLy9uaDE1M0tVNDVVdG1SU2NpT1N2YllaNWRFbk9pcTk5aTNwZlU0enMyWWlUa0p1VDdkWjBQVElSenVxdkY3bnNFUXJkVEticThCZ0xMdXBoRE9odVFzU1NtVWZkZ0hnTjI2aWxHOXYxcFE0cUdTTmJKRkpSdk5uZGpXZWdMWFRKYmZVbUlSYmZqRDBYZnd4em5YSXovYVVXUG14Y3F2OEc3ZExpUjcrZDRDOVZ6RkpyVDJkcVBkMG9OMml3R2RGZ09QZUNVaUlpS2lzR0VnTVlyaTFKR1lsWkRqc2M4aTJrS3lyRHlRTUFJQVZxYVh5UFlkN2FxRFdaVC9KUHFwc2cxNGJORWR3NTd5b0xQMDRJVlRYL285eDJBNU0yMDZsRjQrS1Q3UjdUbDhDWVptY3hjK2J0Zy9LbU1uYTJPd0pMbEl0djlBUjFWUTZ3ZTBqbUp0RkpXZ3hNMTVaM205WmtkYjJhamRIM0JzQ1VuV3lHOUhldkhVWnVURkRML2x3bVMzNEhlSC80dS96cnNaSDlidnhZZjFld0U0Zmg2c2t0M3RKQm9SRXZSV0V6cjZnb1NPdm44NnJmMWY5MkJHL0dUY2tMdGM5cDRibXc1Ny9aa2xJaUlpSWdvbEJoSWpwQlFVeUk5T1JYWlVDbktpazVFVGxZTHNxR1NzUGZVbDlyUzdmako3Y2RZODJRZmNnNTNWUG0rWkdHMVJTZzBtUjZjZ0p5b0ZPZEVweUlsS1JwV2hGUytjMm94ejArWDN5Rzl2T3luYnA0Q0FxeVl2OGVuSXlUMjZpcUFXaXhRZ09FK3NHTW1KRCtkbHpKYnQ2N0daVVdjYXZSb1N0VVlkbnFuNGZGVEduaGsvMldzZzhYbnpFV3h0UFRFcTl3NjI3eFN0Umxaa290ZHJ6cytjamZTT2VCenFySVorRkU2T3NFc2k5clJYWUdXYWUxaTNyNk1TTzNSbFBnVVNnS05RNmcvMlB1LzIrMzl0eFJld1NuYVg4S0hUWWhpMjRHdm1NTDgyUkVSRVJFUmpDUU1KRDlTQ0VocUYwbVBmcE1nay9OLzhXOTNhZTJ3bWw5Y1JDalV1enBvdmV3OXZEL09qSlZrYmk2eUlSR1JHSmlBcktnbVRvNUtSRzVYaXNmaGt0YUVOaTVNTGthaUo5amlXQk1mUmlwNUVLVFg0U2NrYXpQVnh1OFlGbVhNZ0NBS2VMdDhZbE9YalJiRVplRzM1OTBmMG5obngyWmdpY3p3cjRGaEZRT0dqZ0lDN0NsZGp0WmVBck45NUdiTnhYc1pzUjNGTGZUTU9kRlJpZjBjVlNyc2JuQS8wTllZMnZGcTlWWGFNM21IQ3d1MXRaVzZCUks5b3hWTmxHMzM0Ymx4NUN1TSthVHd3NG5HSWlJaUlpTWFiQ1I5SW5KTStBNU9qVXBDbWpVTnFSQnhTdFhGSTBFVDc4TG0rcTI2cmF5Qnh5YVQ1aUZWRmVMeldKb21qdXM4OVVxbkJpdFJweUl4TVJGWmtBaklqRTVFUmtRQ053dmYvdTd1dEpxekpYaVRiZjdTckZoMFdnMXQ3VVd3bWZqVHRVbVJFeEk5b3p1ZG56RVpPVkFyK2ZtSWRXbnE3UnZUZVlMZ3hkNFhYL2gweTRRdjU1enU3bnBGZFBUTTBEQ2lLemNCZGhhdTlucXpoaVFJQ2ltSXpVQlNiZ1d0emxzRm83OFdCam1yc2JUK0YvUjJWZUt0bWg5L3ozOTlSQ1l0b2MvbVplcVZxYTFoKzd4SVJFUkVSalZjVFBwQzRPR3ZlaUI5MFBCa2NTS1JIeE9NYk9jdGtyOTNXZWdJOW83Q1V2SjhDQXI1YmRINUFZK1JGcDNvdDhQanBrRTl3RlJCdzVlVEZ1Q0YzdWRjNkRONU1pOHZDb3d0dXhYOHF2c0RHNXNOK2plR1BKY21GYnFjZERHYVQ3TmpYWGhteStRUmJnc3dxbDNBeURiTkZKMFlWZ1lWSlUzQk8ra3pNbHFuRE1sSlJTaTNPU0NuR0dTbkZrQUNjNm1uR252WUs3RzAvaFRMOXlBcVdXa1FiRG5aV1kxSGZxU3lIT211Y05TQ0lpSWlJaU1nM0V6NlFhRFhyZ3hKSUdBY1ZqN3k3Nkh5dnF4RStxTjhEQUppZm1DOTdMS2kzaDhqTXlFUjh1K0JjajMxNzIwOWhYMGNsZEwxNmoxc3hmTFVrcFZDMnI5TnFkQ2tjT0QxdUVyNVR1QnE1MGI3dG0vY21VcW5CdmNVWDRMek0yWGl1WXRPb0g0MGFyZExpTzRYbmViMW1lOXZKWVIrZ3g3S1o4WlBEUFlWaGFSUXFGTVNrb3pndUMvTVQ4ekVqUHR2dllNc1hBb0NDbUhRVXhLVGp1cHd6MEdFeFlHLzdLZXhwcjhEK2ppcWY2cnZzMWxWZ1VWSUI5RFl6L25ueWsxR2JLeEVSRVJIUjZXckNCeEs2SUp3STBDdGFuWHZUcjVtODFHdnRoS05kdFRqVjB3SUFLSTdMeE1WWjgwWjh2eVJOak96NzlEWVQ5blZVb3RyWUZsQWdvUkk4MTlBQWdQV05CMkNYUktSSHhPT0czT1VlaS92SmFlbnRRcHAyK08wY3hiR1orUFBjbTdDMy9SVGVxOXVGbzExMVB0OWpKTzR0dWtDMlRrYS8wVHI5WXJRSkFGWm56TVo1bWZMRk9nR0VyTGlxV2xBaVRoMkpsSWc0WkVRa0lETXlBUmtSQ2NpTlRrVk9kSXBQQlZBOWtRQS8zemtnVVJPTjFSbXpzRHBqRml5aURZYzZhN0JiVjQ3ZDdSVWV0eVlCd0o3MkNvaVE4T2lKZGREMTZnT2NBUkVSRVJIUnhEUGhBNG0yQUI4a1JFaW9NZWdBQUl1U0NuQmpubnd0QWduQWk1VmZCWFEvWDFVYjJqQS9NVC9vNHhwc3ZkalJWb2J2RnAyUFZla3pSL1FwOXU3MkN2enQrSWU0S0hNdWJwdHk5ckRYQ3dBV0prM0IxTGhNM0w5bkxicXNScC91WTdKYlVHVm85WHBOdGFFTk4rWXV4N0tVWXEvWFZmUTA0MFIzZzAvM0RhVlViUnorTXZjbTlJcFdtTzFXOUlwVzJFVVJkb2l3U3hJaUZXcGtSQ1lnWGgwMTdGajZJZlZQZ3VrWE02NUNUblFLNHRTUjBDcDhQL0hFVjNWR0hYNTM1RzFNaWtyQzhwU3BXSkpTaUZoVlpFQmphaFFxTEV5YWdvVkpVM0EzZ0hKOUl6NXUySTh2VzQ2NVhOZGhNZURSRSt1d3IyUDhidWNoSWlMcWQ5Mi9SdjRoR1JHRjF4djNqODhQVGdlYjhJRkVxNDhySkVSSWFESjFvczZvUTYxUmh4cGpHMm9OT3RTYjJtRVJiWmdWbjRNZlRiL1U2eWUxbTF1T2pmb1doSDdWd3p5UUQyWVJiYWcydEtIUzBJSjVpWGxJMWNiSlh2dCsvVzdFcWFPd09tUDJpRDZWL3JoaFA1NnIyQVFSRXQ2djN3TVJFbTZmY281UFkveXo5Rk9md3dqQWNZVG0veHg4emVzMWF5WXQ5Q2tVZWFWcWk4LzNEYVhXM202WVJTc3lJeElDR3NjUnFMVUZhVmJ1OXJTZmt0MldGS2hEbmRWNDVNUkg2TGFhME5yYmpRTWRWWGl5N0RQTVNzakJHYWxUc1RTNUNISHF3TUlKQVk1Q3JiM2lMby85VzhiSmNhbEVSRVMrT0IwZWJvZ21pdE1sUkp6d2djVFFGUkoyU1VTanVSTzFCaDFxalcybzdRc2c2bzN0c0VsMmoyUE1UOHpIUXlWcnZOYU5NTm90ZUxGeWMxRG43azJOVENEUmFUV2lxcWNGbFlZV1ZQWTQvcWszdGZkdE9BRnlvbEx3cDdrM0lrcXBjWHV2enRLREQrdjJ3aXhhOFc3dExsdzFlZkd3OCtnVnJYaXFmQ08rYUQ3cTB2NWgvVjYwVzNyd3ZlS0x2UDY2ZmR5d0gzdmFnM3NpeVZscDAzMEtJdzUxVm1QL0dEN3VjMzk3SlRMOTJQSXoyTW51Umhqc3ZjTmY2S2NOVFlkd1JmWWlwSS93MUJWdmpIWUxYcXZhaW84YTlybjFpWkJ3c0xNYUJ6dXI4VlRaQnN4TXlNR0sxS2xZbWxMazk4cUo4cDRtYkcvaktTdEVSRVJFUk1FMjRRT0pSbE1IWHEvKzJoaytOSmc2WUpmRUVZMFJyZEpDRUx4LzF2OUUyWHJadmVpam9kYllqaHBqRzJyNlZqNVU5clRnVkUvTHNDc05hb3h0K04vakgrQ1hNNjkyMjlQL1RQbEdtRVVyQU9EVjZxMllsVEFaUmJHWnNtUFZHWFg0Ni9FUFVHdlVlZXpmMWxxS05yTWVENVdzOFZqSG9kYW93d3RlUWh3SkV2UTI5KzBHQnB2M0Ird3RMY2NScjQ3Q3pYbG55b1loRnRHR1p5bzJlUjBuM1BaMVZQcFZnMlN3ZDJwM0JtazJudGtsRVcvVmJNZDl4UmNHUEpiSmJzR25qUWZ3VHUwdW4wNnBFU0hoVUdjMURuVlc0OTlsR3pBN0lRZkwwNlpoYVhJUlltU081UFhrbGNxeHVVcUdpSWlJaUdpOG0vQ0JoTjVteGhzMVh3YzB4cGJXRTJneGQrTm5NNjd3dUdmL3M2YUQyTlphNnRadUZlM09CL3hnc1lxT1ZSdzJ5WTd2NzMzZXJ6RU9kRlRocGNxdmNHditTbWZiOXJZeTdOU1ZPMS9iSlJHUGxuNk1SeGZjQnZXUUFwZ2lKTHhYdXh1dlZXK1RYVlhTcjFUZmdCL3Vld0UvbUhveDVpYm11WXovajlLUHZSWmM3TEdaY2N2MngwZjY3VUdDWTRYR0hsMEY3cDk2RWFiSFRYSzc1c1hLcjFBbkU2U01GU2U2NndNcTZMaXgrVEIyQjNuMWlTZGZOQi9GdFRuTC9Gb2xJUUVvN1c3QTUwMkhzYVgxQkhyOS9Ia1JJZUZBWnpVT2RGYmpLV0VENWlibTRjelU2VmljWElnSXBYeHRpeU5kdFRqUVdlM1hQWW1JaUlpSXlMc0pIMGdFUzZtK0FUL1ovekorUHVOS2wrTXZTL1VOZUs3aUM0L3ZlYnQySjk0ZTVVK28vZlZlM1c3TVNjekQzSVJjdFBaMjQ4bXl6OXl1YVRCMTRLMmE3Ymd4ZDZDUVo2V2hCWStmWEkrS25tYWY3OVZsTmVLM1IvNkx5eWN0eEkxNXk2RlZxUEZPN2M0UmplR1BSbk1uZm43d05WeVRzeFRYNXk1M3JnalpxU3ZET2cvYkFjWWFnNjBYOVVZZHNxT1NSL1MrL3NBb1ZQVXhSRWg0cDNZWDdpbnlmcnhxdnc2TEFjZTc2N0d2L1JUMnRKOGFVZjBRWDlna0VYdjZ4dFlvVkZpY1hJaXowcVpqWG1JK1ZFT0t0TDdNMVJGRVJFUkVSS09HZ1VRUXRmWjI0NmNIWDhVRDB5N0Z3cVFDMUJqYjhQc2piNGZzV01WZys4ZUpkZmpidkcvaXI4Yys4TGcxQWdEZXFkMkZGYW5URUsrT3dxdFZXN0doNlpDekhzVklmVkMvQnp2YVR1THFuQ1Y0czJhSC94TWZBUW5BV3pVN2NMaXpCaithZGlsMHZUMzR2eFByL0JycjQ0YjlMcXRJQmh1dGt5eU9kOWNQRzBoWUpUdDZyR1kwbURwd3JLc1dHNXNPb3lVSXg5Mk94S2JtSTdnKzl3eVhyVGwyU1VTenVjdFpLTGJTMElLeTdzYVF6czBpMnJDMTlRUzJ0cDVBakNvQ0sxS240dXkwR1pnYWw0VmR1bktVNnYwN1ljWGI2cWZoVmcwUkVSRVJFVTBVZ2lSSi9qNC9oczJWVy80VzdpbDRKUUM0Sm1jcE5qWWREbW5kaU5FUXJkUU9XL1F3SXlJQlhWWWpUSFpMaUdZMU9xSlZXZ0REMTZBWVN4UzZtY3FsQUFBZ0FFbEVRVlFRb0JBVWNGVFVBUHAvbkNYMC8rL1lNU3MrQi9HYUtMVDFka1BYMndOZHJ4N2ltSnJoZ015SUJOZ2swZWRUZUdqQXUyZitPTnhUSUNJaVAxejNyM2s4WllOb0hEbGRmbWE1UW1JVTlIL3FmanJ3NVFTR0puTm5DR1l5K3NaVEVORlBoQVJ4bkh6aWZyaXJKdHhUOEZuamFmSjdtb2lJaUlob0xGTU1md2tSRVJFUkVSRVJVWEF4a0NBaUlpSWlJaUtpa0dNZ1FVUkVSRVJFUkVRaHgwQ0NpSWlJaUlpSWlFS09nUVFSRVJFUkVSRVJoUndEQ1NJaUlpSWlJaUlLT1FZU1JFUkVSRVJFUkJSeURDU0lpSWlJaUlpSUtPUVlTQkFSRVJFUkVSRlJ5REdRSUNJaUlpSWlJcUtRWXlCQlJFUkVSRVJFUkNISFFJS0lpSWlJaUlpSVFvNkJCQkVSRVJFUkVSR0ZIQU1KSWlJaUlpSWlJZ281QmhKRVJFUkVSRVJFRkhJTUpJaUlpSWlJaUlnbzVCaElFQkVSRVJFUkVWSElNWkFnSWlJaUlpSWlvcEJqSUVGRVJFUkVSRVJFSWNkQWdvaUlpSWlJaUloQ2pvRUVFUkVSRVJFUkVZVWNBd2tpSWlJaUlpSWlDamtHRWtSRVJFUkVSRVFVY3VNeWtDaUt6UXozRklpSWFBaisyVXhFUkVSRUl6RXVBNG44NkxSd1Q0R0lpSWJnbjgxRVJFUkVOQkxqTXBBNEwzTVdGQkRDUFEwaUl1cWpnSUFMTXVlRWV4cEVSRVJFTkk2TXkwQ2lNQ1lEcXpObWgzc2FSRVRVNStLc2VaZ1N3eFVTUkVSRVJPUzdjUmxJQU1CTmVTc1FxNG9NOXpTSWlDYThKRTBNYnNvN005elRJQ0lpSXFKeFp0d0dFbkhxU0R5eDZBNHNTUzRNOTFTSWlDYXNoVWtGK09lQzJ4R2hWSWQ3S2tSRVJFUTB6cWpDUFlGQXhLZ2k4Tk9TSy9CRjgxSHM2NmhFdGFFVnRVWmR1S2RGUkhSYW14eVZqSnpvRk14UHpNZXE5Sm5obmc0UkVSRVJqVlBqT3BEb2QwNzZESnlUUGlQYzB5Q2lJRE5adS9IK3NiK2l0RzM3b0ZZSmdpQkFrb0p4QndtUUJQVFh5QlVnWUVuT1ZUaTM0QTZvRk5wZzNJQ0lpSWlJaUdTTTJ5MGJSSFQ2aTFUSDRmbzVmOEMxczM2RktIVmNYMnRmR0NGSkVBSStiRWVBb0hDTUJRQVNKT3lvZVJ1UGI3OGR0VjFIQWgyY2lJaUlpSWk4WUNCQlJHTmVTZHBLM0x0c0xhYW1MQnRvRkFSSWtnUU1MSER3aXlRNXhuS3NsbkMwZFpxYjhaODkzOGNucGYrQ1Rld05ZSFFpSWlJaUlwTERRSUtJeG9Vb2RZSnp0VVMwT3FHdlZYRGtDRUhadjlHM1dnSURZKzJxZXcrUGI3OGRWUjBIZ2pBK0VSSFIyTk5pcU1UeGxpMEFnSFpUZlpoblEwUVRqU0FGNTIveVJFUWhZN2JwOFVucDR6alV0R0ZRcXdRQkFpU2hyeTZFdndScFVDWXhNTTZDU1pmZ3ZNTHZRS3VLOW45c0lpS2lNRFBiOURqUnNnM0hXamJqVlBzKzJDVWJBT0RZc1hiTW5wbU9CODk2RDJwbFJKaG5TVVREdWU1ZjgvREcvZnZEUFkyQW5SWkZMWWxvWW9sUXhlTEtHVC9GN016VitPRFkvNks3dHcyQTRNZ1JSRUFRSkVqK2J1VG9Dek1Fb1gvbGhlUDEzdnAxT05HeURXdEtmb0tpbEtYQitEYUlpSWhDYW0vOWgxaC84a2xZWmJZajJrVTdSTmhEUENzaW1zaTRaWU9JeHEyQ3BJVzRiOWtMV0pSOStVQ2owQmRNU0hDc2R2Q1RvenhGWDIySnZpVVRCbXNuWGozNGM3eDUrRGN3V0RvQ21Ea1JFVkhvbUcwOWVPUFFyL0RSaVVmZHdvalU2RnhNUzEwQkFMaHg3aCtoVlhJbElCR0ZEbGRJRU5HNHBsWkc0T0twMzhmc2pQUHd6dEdIMFdGcWhMUFNwUmhZeFV0SERDRkFnTlJYUU5NeDJQR1dMYWhzMzRmemkrN0d2S3lMQS84bWlJaUlSb25WYnNaenUrOUhtN0hHMmFaUlJ1TE12SnV3TE9jYUtCVnFBTUE3bXo5QVlmTGljRTJUaUNZb3JwQWdvdE5DZG53SjdsMjZGc3R6cjRmUS8wZGIvd0lIQkhnU0I0UkJmMW82QmpUYkRQamcrQ05ZdS9jSGZTRUlFUkhSMlBQbTRkKzRoQkZ6TXkvQTk4NTRDU3Z5Ym5DR0VVUkU0Y0pBZ29oT0cwcUZHcXNMdjQyN0ZqK0p0T2g4UjJOZkVqRlFEY0pQemtLWnJxUFVkQjdHRXp0dXg3YnExeUJKWWlCM0lDSWlDcXB0MWEralhMZmIrZnJjZ2p1eHB1UkJSR3NTd3pncklxSUJEQ1NJNkxTVEVWdUl1NWM4alZVRjM0SlNHUGoweDFGYnd1OXlsKzc2VmwvWVJDczJsaitMZisrOEMwMzY4bUNOVGtSRTVMZFQ3WHV4c2Z3WjUrdHpDKzdFaXJ3YndqZ2pJaUozRENTSTZMUWtDQXFjbVhjVHZydjBXV1RGRmcvdTZDdFlHWVI3S09Db2Z0bW54VkNKcDNmZGd3M2xUOEVtVThHY2lJaG90Smx0ZXJ4MStIZk8xd3dqaUdpc1lpQkJSS2UxcEtoc2ZIdnhFN2lvK0Q2b0ZYM25xZ3ZPeFEwWS9OVklPVTRGSGJRbkJJQUVFVjlYdjRuSHR0K09xbzREZm85TlJFVGtyeTlQdlFDenJRY0FVSlM4bUdFRUVZMVpEQ1NJYUFJUXNIanlsYmp2ak9lUmx6alh0VXNLemdhT29hc2x1c3pOZUdIZkEzai8yRjlodHVtRGNnOGlJcUxodEp2cXNhdjJmZWZyQzZmZUY4YlpFQkY1eDBDQ2lDYU1PRzBxYnAzL0NOYVVQSWdJVll5ak1VZ0ZKZnBYU3ppR0d3Z21EalN1eDJQYmI4ZXhsczNCdVJFUkVaRVg2MDc4QXhJY1JaWVhUcm9NU1pHVHdqd2pJaUo1RENTSWFNS1ptM2tCN2x2MlBJcVNsd3pwNlQ4ak5JQnRIQUFFQ0k2RW9tOFlnNlVEYngzK0hWNDk4RC9vc2VqOEhwdUlpTWliTXQxT25HcmZDd0JRS1RRNHQvRE9NTStJaU1nN0JoSkVOQ0ZGYXhKeDQ5eUhjZDNzM3lKV205TFgycmRjUWhRZ0JGSmJBbkRVbGhEZ1VxS2lUTGNUajMxOUcvYlVmNGhBYWxjUUVSRjVzcVh5RmVmWEN5WmRNckFha0lob2pHSWdRVVFUMnJUVUZiaHYyVm9zenI0Qy9Sc3VIRVV2ZzdTWFF5SEJFVDQ0QW9oZXV4SHJUanlLNTNiZmozWmpYWER1UVVSRUU1N09XSWZhcnFNQUFJV2dZQ0ZMSWhvWEdFZ1EwWVNuVVViaG9xbjM0ODVGanlNdE90Lzlna0N5Q1VrQStxT09RVVV2NjdxUDQ0a2RkK0tyeXBjaFNyWUFia0JFUkFUc3ExL24vSHAyeG5tSTBTU0hjVFpFUkw1aElFRkUxQ2NyYmlydVh2STB6aTI0RXlxRlpxQ2p2N1JFUU5zNEJFQUJDTUpBYlFtN1pNVVhwOWJpeVIzZlJrTjNhUUF6SnlLaWlVeVViRGpRK0tuejlhTHN5OE00R3lJaTN6R1FJQ0lhUk9oYjV2cmRwZjl4T3lKVWtnUkFDbURCaENSQWtnUUlRd1pvTTliZzJkMzNZdjNKSjJDMW0vMGRuWWlJSnFqUzF1MHdXcnNCQUltUm1jaUtteGJtR1JFUitZYUJCQkdSQjRtUm1iaDEvaU80YXNiUEVLbU9jelE2ZGwvMG5hVGh2LzUxRm9PUENKVWdZVWZ0MjNoOCsrMm9hTjhUd09oRVJEVFJIRzMrd3ZuMW5Nenp3emdUSXFLUllTQkJST1RGckl6VitONFpMN3I5QlU5eS9aZGZuTzhjVkZ1aXE3Y0ZMKzkvQ0c4ZitRTU1sZzYveHlZaW9vbEJra1NVNndhQzdOa1o1NFZ4TmtSRUk4TkFndjYvdmZzT2o2dTgxNzEvcjVGR3ZWcTJMTm15YkZteUxSdFhjTGVCVUlORENZZUVtRzdBRURiRmJFZ0l4Snh6M2hOQ0RyekVtMERBOUJZSXpTa1FZbXE4M1lnTGJoZ0Q3cjJxMkNwVzcrdjhNZEpveHRMSUdzMW9sbWIwL1Z3WDhNeDYxbnJXYnlCeHVmMFVBS2NSRlI2dkswYzlwRGxuUHFuazZQVFdEdWVoSEw2Y3lXRklodUUyVzBLU3ZpOVlyb1ZyYjlibVk1OTJlV1FBUU9nN2RQSjcxVFpXU3BKU1k3UGNmNTRDZ0I2T1FBSUFPbWxJOG5qZE8vMXRuVDNrZXBlcmpqakNsSytiWGtxR1liaE51S2hwcU5BL3R6K3BQMjI2bnlOQ0FRRHQybjFpbmJPZGt6TEp3a29Bd0hzRUVnRGdwZk96YjlYZFUxL1hnUGpoYnRkYmRvUG82bXdKMDNWekNwZGc0bURwdDNyK3E5dTBjdjliYWpUcnV6ZzZBQ0FVN1Q3eGxiT2RuVExSd2tvQXdIc0VFZ0RRQlgxakIrdjJ5Uy9vUnlQdVZVUllWUE5WeDY2WHBtbktsNzBsV29aeURUWWF6WHF0MlBlbVh2anFOaDBxL2M2M3NRRUFJYUc4OW9RS0t3OUlrc0lNdXdZbmpiVzRJZ0R3RG9FRUFQaGdVc2FQTlcvNld4clpiMmJyUmFQbE9BNWZ6Z2hWdTh0QWlxcU82STFOOStuakhYOVFiVU5sMXdjSEFBUzlQVVhybmUyc1BoTVVack5iV0EwQWVJOUFBZ0I4RkJlUm9wK05mVVRYamZ1L1NvanMyOXB4eXA0UVhXRzI3cHdwMThFMkhmMUV6NjZkbzYwRkszeDdBUUFnYUIwK3VjM1p6a29lYjJFbEFOQTFCQklBNENmRCtrN1ZQZFBmMUl6QjE4aG1oSjNTNjl0c2lmYUNqY3E2RXYzdCswZjE5dVlIVlZaNzNJZkJBUURCNkloTElERXdjYVNGbFFCQTF4QklBSUFmMlcxUnVqRG5kdDAxOWJWVDF2STJ6NVl3cGE1UG16RGMvdEZpYi9FbUxWeHpzNzQ2OURlWmF1cmkyQUNBWUZMWFdLWGpsUWNsU1lZTURVekl0YmdpQVBBZWdRUUFkSU9VbUVHNitheW5kTlVaOHhVWGtkemEwWklwR0YwL2pjTTUyY0psNzh6NnBocDlzZnNGdmJ6dVA1UmZ2cWZMZFFNQWdzT3hzbDNPZHYvNGJJWGJJaXlzQmdDNmhrQUNBTHJSbUxRTGRjLzBOelU1NDBvWnpoOXlEWm5tcWR0VmVzZDBET1A0eTJ3ZEtiOWlyMTVlZjZmK3RmdEZOVFRWK3ZBR0FFQlBsbCsrMTlrKzlSaHFBQWdXQkJJQTBNMGl3MkkxYThRODNUSGxKUTlUYWszSHdSeGRaWFBmODlKVWs5WWUrcXNXcnIxRmU0czMrakF3QUtDbktxaG9EU1JTNDdJc3JBUUF1bzVBQWdBQ3BIL2NVTjAyYWFFdXovMkZvc1BqWFhvTW1VMm1jOEtEMTFwbVc1d3lXK0prVFlIZTN2eVEvdmI5bzZxb0svYWxkQUJBRDVQdkVrajBqeHRxWVNVQTBIVUVFZ0FRVUliT0hIaXA1azEvU3hNR3pISzViTGh1Q2VIRDhHMGpqYTBGSzdSd3pSeXRQL3dobTE0Q1FJZzRYbkhRMlU2THo3R3dFZ0RvT2dJSkFMQkF0RDFCVjR4OFFMZE5lazc5WWdlN2Q1cHl6SFF3ZklnbkROTXhSdk1RdFkxVittelhRcjIwN2c3bGxlL3UrcmdBQU11VlZ1ZXAwYXlYSk1WR0pDc3FQTTdpaWdDZ2F3Z2tBTUJDQXhOeWRlZVVWM1hKOExzVUdSYmp1R2pJTWRPaHlZZU5KVXpETWNZcFF4UlU3Tk1yNisvVXB6dWZVVzFqWmRmSEJ3Qlk1a1RWWVdlN2I4d2dDeXNCQU44UVNBQ0F4UXpEcGltRGZxSjdwcitwMGYzUGMrbG8vcWZwd3hHaGtzdE1DN1A1NzZZMkhQbElDOWZNMGZjRnkzd1pHUUJnZ1NMWFFDS1dRQUpBOENLUUFJQWVJaTZpajM0eStuL3Axb2wvZFA4VEw4Tm8zcXV5aTd0TW1LNXhSdXZ6RlhVbCt2djMvMWQvMm5TL1NxcVBkYkZxQUVDZ25haHNEU1JTbUNFQklJZ1JTQUJBRHpNb2NiVHVtdnE2Wm8yWXA2andXTWRGdy9tM3JwL0cwZnlrNDRqUTFtRGlZT20zZW03dHJWcXg3MDAxTnRYN1VEa0FJQkNLWFVKa2xtd0FDR1lFRWdEUUF4bUdUWk16cnRTOTA5L1dtUU4rMUJJalNHbytqY00wMnp0UW8xTWNSNFFhY3AxeDBXaldhK1grdDdSdzdSenRMOW5zYy8wQWdPNVRXcDNuYlBlSkdXaGhKUURnR3dJSkFPakJvdTBKdW56a0wzWEhsSmVVSGorc3RjTnRHVWRYR1M1QmgwTnBUWUhlK3ZvQi9mMzczNm1pcnRpSHNRRUEzYVdrT3QvWjdoTk5JQUVnZUJGSUFFQVE2QitYclo5UGZrSC80NHhmS3k0aTJhWEhmYWFEdDFxZU10dytTZDhYTE5mQ05YTzA0Y2cvWktxcFMyTURBUHl2ckxiUStlTnlYRVFmR1FhL25BY1F2UGdSREFDQ2hxR3hhUmZwM3VsdmEzcm16MlF6d3B6WEpVTXk1ZHN5anVZeFdqN1ZObGJwMDUzUDZxVjFkeWl2ZkxldnhRTUEvTUIxZGtSU2RKcUZsUUNBN3dna0FDREkyTU9pZE5Hd08zVDMxTmVWbFR5aHRjTm8zcXZTbDJOQ1hUYlBiRkZRc1UrdnJMOVRuK3g0V2pVTkZWMGRHUURnQnlkckNwenRwQ2dDQ1FEQkxkenFBZ0FBWGRNbkprTTNuZmxmMm5saWpUN2YrWnhLYTVyLzFLeGxmd21qZFVHSHQxcWZjd3hreXRUR280dTFyWENsTHN5NVhSTUd6RkpYei9vQUFIVGR5WnBDWnpzeEt0V3ZZODkrZHNMcGJ3SUFQekpNMC9SbFJ6UUFRQS9RMkZTdjFRY1hhZFdCZDFYZlZPdmU2VGpuVXpKOVdNOXh5cVBwOGNOMCtjaGZ1bSswQ1FEb2RoL3ZlRXFiam40c1NmclJpSG1hbEhHbHhSVUJRTmV4WkFNQVFrQ1l6YTV6c203UVBkUGYxQm1wNTdwM051OTU2ZHN5anBhQkhQTEtkK3VWOVhmcTR4MVBxYnErcktzakF3QzhWT1l5UXlMQnp6TWtBQ0RRQ0NRQUlJUWtSUGJUVDhmOGY3cDE0aC9WUDI2b1M0L1J2RitsUDVLSmxzVWNwallkL1ZqUHJwMmpyNDkrSXQrT0lBVUFkTWJKbXVQT2RtSmtQd3NyQVFEZkVVZ0FRQWdhbERoYS96SGxaVjA1NmtIRlI2UzBkaGpPblM5OWZFUHI4OVgxWlZxODR3OTZlZjJkT2xxMnc4ZHhBUUFkT2VrMlE0SkFBa0J3STVBQWdKQmxhRno2RHpWdnhsczZOK3RHMlcyUnp1dk9ZMExWbFFrVHJrKzVMK040ZGNQZFdyejlTWlp4QUVBM2FESWJWZHRZS1VteUdUYkYySk1zcmdnQWZNT21sZ0RRUzVUVkh0ZlNQYS9wMi93bDdoMm1aTmlhSjA1MGdTRTVUL1ZvRVIwZXJ3dHk1dXFzZ1plSjB6aEMxNjdqWDJsYjRVcmxWK3hSdEQxQkIwcStzYm9rd0dkRGtzZXB1cjVjYVhFNU9pUHRQQTFMbVd4MVNVN0YxVWYxN0pxYkpFbkowZW02ZC9yYkZsY0VBTDRoa0FDQVhpYXZmSmMrMjdsUWgwOXVkZTh3VFJrMm80dkJoTmw4R29kNytKQWVQMHlYNXQ2bmdRbTVYUzBYUGRUaTdVK3EwV3pRa09UeFNvdkxVVnA4dHRVbEFYNlRYNzVYK1JWN3RLL29hMFdFUitteTNQdXRMa21TZEtqME83Mng2VDVKMHFERU0zVHJ4R2NzcmdnQWZFTWdBUUM5MUxiQ2xWcXkrMldWMXVTMzZUUFV4VjBtMnBzdUlXbkNnRm02S09mbmlyWW5kR1ZVOURCLysrNVJaU2FOMWVSQlA3YTZGS0RiclR2MGdZNlc3ZEJWb3grMnVoUnRLMXlwdjM3M1cwblN5SDR6OWJPeGoxaGNFUUQ0aGowa0FLQ1hHcFY2cnU2WjlpZGRtSE83SXNOaTNQck01aGtQWGkrMk1DWEprR0dZYm9uRzVtT2Y2WmsxTjJqZDRiK3J5V3owc1hKWWFmSDJKNVdaTklZd0FyM0dsTXlyTkNBaFY1L3NlTnJxVWxSZVcrUnN4MFgyc2JBU0FQQVBBZ2tBNk1YQ2JIYk5HSHlON3AzeHRpWU92RnlHODZjRnc3SHZwZWs0TU5UYllNSTBEUmsydVcxTVVkTlFxYzkzUGEvbjF0NmkvY1ZmKytzcklJQjJIZjlLVFdhakpnKzYwdXBTZ0lDYW1ubVZhaHVydE9mRWVrdnJxS2d0ZHJiaklnZ2tBQVEvQWdrQWdHTHNpYm8wOXo3ZE5lMDFaU1ZQYU8wd0pGT0d6QzRjRldvMjd5bmgyRmFpOWRuaTZxTjZhL092OU42Vy82V1M2angvbEk4QTJWYTRVb09UeDFsZEJtQ0pyT1FKMmxxNDB0SWF5dXRjWmtnUVNBQUlBUVFTQUFDbnZqR1p1dW5NLzlJTkU1NVFXcHpMSm9WR3kxR2g1cW43VnA2V1k1YUY0WmhsNFRKall0ZUp0WHB1N2MzNjd6MHZxNzZ4eGgvbG81dmxWK3hSV2x5TzFXVUFsa2lMejFGKytSNUxhNmlzSzNHMll5T1RMYXdFQVB5RFFBSUEwRVoybjRtNlk4cEx1dXFNK1VxSzZ0L2FZVFNmd21GNnQ4RkV5L3dLdzVsbU9JS0pSck5CcXc4dTBoL1gzS0J2am4ydUxtNmxpUUNKdHNkem1nWjZyZlQ0WVlxeXgxbGFRMlZkcWJNZGEwK3lzQklBOEE4Q0NRQ0FCNGJHcEYyb2U2YS9xUjhPdTh2OWhBekRrSnJrMlBqU3kyREMrYnpMYkluS3VoSjl0SDJCWGx6M2N4MHQyKzZQNHRFTkRwUnNzYm9Fd0ZJSFNyNng5UDFWZFNlZDdkZ0laa2dBQ0g0RUVnQ0FEb1VaZGszTi9JbnVtL0dPemg1eW5leTJTRWRIeXlxT2xtRENtMEZiOXBjNDVYSkJ4VDY5dXVFZWZiRDFNVlc0ckpVR0FManZJUkVid1F3SkFNRXYzT29DQUFEQklTSXNSdWRuejlXVVFWZHAyZDdYdGZuWTV6TFY1RXdpSEp0WU9qNTJkdUZGOHlPTysxcytTUG91ZjZsMkZLN1cyVm5YYW5ybWJJWFo3UDc5TWdBUVpPb2JhNXpISnR1TU1FV0VSZnQxL05uUFRqajlUUUI2bEVYek5sdGRnczhJSkFBQVhvbU5TTmJsSTMrcDZZTm5hOG51bDdUenhCcEhSMHN3SWU5RENVa3liSkxaMUxvR3BMNnBSc3YydnFHdmozNnFpNGZkcVpHcFovdnhXd0JBY0ttc2I5MC9JajZ5YjdlOEl4Uitjd1AwRnFFU0lySmtBd0RRSlNreEdicG0zS082YmRKQ0RVeklkZXR6ekhnd1cxWjFkSXFuWTBKTGF3cjBsKzkrbzFjMzNHMzVEdmNBWUpVcXR3MHRFeTJzQkFEOGgwQUNBT0NUZ1FramRkdWs1M1ROMk4rcWIweG1hNGRoT0U3WE1Gdk8yT2djVDhlRUhpM2JvWmZXMzZFUHR6NnU4dG9UL2lvZkFJSkNWWDJac3gzRC9oRUFRZ1JMTmdBQWZqR2kzd3dON3p0TjMrWXYwWXA5YjZtMEp0L1JZYmhzTXRISkl6bWNNWVN0K1RuVGNFNjErRGIvdjdXdGNLV21aVjZ0bVVPdVZVUllqRCsvQmdEMFNGWDFyU2RzUk52akxhd0VBUHlIR1JJQUFMOHhESnZHcGY5UTg2YS9xVXR6NzNOZjUrek4rYUF0VE1laUQ2TWxtR2lPS2hxYTZ2WHZBKy9xbWRVM2F0UFJ4VExOSm4rVUR3QTlWblY5dWJNZDQzb01Nd0FFTVFJSkFJRGYyWXh3VFJ4NHVmNXordHY2NGJDN0ZOUGVlbWZUdTJVY2p2MGxETGZuS3V0TDlmR09wL1hDdXR1MHUyaWRIeW9IZ0o2cDJtWEpSalNCQklBUVFTQUJBT2cyWVRhN3BtYitSUGZOZkZjWFpNOVZWSGhjYTZmTFVnNmprM3RNdEFRVGt1a1dUQnl2UEtoM3YzbFlmOXAwdndvcjkvdnZDd0JBRDFGRklBRWdCQkZJQUFDNm5kMFdwWmxEcnROOU05L1ZPVmszS0NJc3VyWFRNR1RLOENxWWtKcG5TMGh1d2NUQjBtLzE0bGUzNjZOdHYxZGxYWW4vdmdBQVdNeDF5VVowT0h0SUFBZ05CQklBZ0lDSkRJdlZlVU52MFgwejN0WDB6SjhwM0JiUjJ0bDhLa2RuTXdubmJZYjdGVk9tdnNuN1FuOWNmYjFXN0h0VDlZMDFmcWtkQUt4VTdiS3BKWHRJQUFnVkJCSUFnSUNMdGlmb29tRjM2TDRaNzJweXhwVUtNMW9PZldvNVRjUDA0cVJRby9YdkxyTWw2cHRxdFhML1czcG16WTNhZk94VG1XTGpTd0RCcTdxaHd0bG15UWFBVUVFZ0FRQ3dUR3hFc21hTm1LZDUwOS9TaEFHelpETmFmbHBxRGlaTTU2ZlRNbVUwYjN3cHQyQ2lvcTVZLzl6K3BGNzQ2amJ0UExIR3o5OEFBQUtqcXE1MWhrU1VQYTZET3dFZ2VCQklBQUFzbHhqVlgxZU1mRUR6cHIybE13ZjhTRFlqek5IaHVrMUVKL2VZNkdqankvZTMvRys5dXVGdUhTemQ0dmZ2QUFEZHllMlVEZmFRQUJBaUNDUUFBRDFHVW5TNkxoLzVTLzNuakhjMEtlUEhDcmZaSFIyR1dqZS83TFRtalM5ZFpscEkwdEd5SGZyVHBsL283YzBQS3I5OGp4K3JCNER1WXFxMnNjcjVLZHBPSUFFZ05CQklBQUI2bklUSWZ2clJpSHQxMzR6M05DM3phdGx0VVI3dTdIakdSTXNtbVlZaEdZYnBkdi9lNGsxNmFmMGQrdXQzdjFWUjFSRi9sUTRBZmxkWlYrcHNPL2FQOENhY0JZQ2VpMEFDQU5CanhVWWs2K0poLzZIN1o3Nm5zNGRjcDhpd21GUHVNSnlCZ3d6UDRZUmp4VWZ6aklsVGp2TFlWcmhTejYyOVJZdTNQNm55MmhQZDhDMEF3RGRWTGlkc3NGd0RRQ2doa0FBQTlIalI5Z1NkbnoxWDk4OThYK2NOdmRuOUYrUkd5eDRUaGs2M3FNT3h2NFNhZzRuV2t6eE1OZW5yWTUvcW1UVTM2Ris3WDNSYnF3MEFWcXZpeUU4QUlZcEFBZ0FRTkNMRFkzVk8xbzI2ZitiN3VqRG5kc1hhazl6NkhkdGVPa0tKMHdjVFJ2TXlqbFlOVGZWYWUraXYrdVBxNi9YbC9qK3J2ckhHNzk4QkFMelZkc2tHQUlRR0Fna0FRTkN4aDBWcHh1QnJkTi9NOTNUSjhMc1VIOW5YcGRkeEZvY3BzODN5akZPNXphZHdPWkdqdHJGS3kvZjlTVSt2dmxhckQ3NnYraWFDQ1FEV2NUM3lNeVlpMGNKS0FNQy9DQ1FBQUVFcjNCYWhLWU4rb3Z0bXZLTWZqL3lWK3NVT2R1azFYS1pKZE9KOERzUDFqRkdIcXZveS9mZWVWL1QwcXV1MDV1QWlnb2tRVUZkWDUvVXpwYVdscDc4SjZFYVY5YTMvR3p4MVpoZ0FCTE53cXdzQUFNQlhOaU5jNHdkY292RURMdEdlb3ZWYWMvQXYybCt5dWJuWEVUUTRKa3VZanYwajFNRzhpWGFPQ3EycVA2a2xlMTdXNm9PTE5HUHdOWm8wNklvT1R2NUFUOVRZMktqMzMzOWZpeGN2MXJQUFBxdCsvZnAxNmpuVE5EVi8vbnpaYkRiZGR0dHRtakJoZ2xmdkxTa3AwZC8vL3ZkMisxSlRVM1hGRlZkNE5SNTZKOWNsR3pFUkxOa0FFRG9JSkFBQUlTVW5aYkp5VWlhcnNHS2ZWaDE4WDFzTGxxdkpiSEowR2taenptREtrQ0hUTUNXem5ia1R6V0dFSTVkbzNnbFRMY0hFUzFwOThIMkNpU0J5Nk5BaFBmSEVFOXExYTVjazZaRkhIdEZUVHowbHU5MSsybWVYTGwycVBYdjJTSkllZlBCQlRaZ3dRWFBuenRXSUVTTTY5ZTdTMGxJdFdyU28zYjdjM0Z3Q0NYUktaVjJKc3gxalo4a0dnTkJCSUFFQUNFbXBjVU4xMVJrUDY2S2NuK3VyUTMvWHBxTWZxN2F4cXJtM09aaG9Vdk54b2UwdjZIRDBHRzZoaE5RYVRLdzV1RWd6aHN6V3hBeUNDVzhVRlJYcDVaZGY3cGF4SjA2Y3FJc3V1a2lTWTNiRGh4OStxRmRmZlZYMTlmWE9lM2J1M0ttRkN4ZnEvdnZ2NzNDc3VybzZ2ZkhHRzI3WE5tL2VySHZ1dVVjelo4N1ViYmZkcG9FREIvci9TL1JnaHc0ZDBzYU5HLzB5MXRTcFV6Vmd3QUMzYTE5ODhZVk9uUERQOGJzLytNRVBRdWEvVDBWdHNiTWRHNUZzWVNVQTRGOEVFZ0NBa0JZZjJWY1hEYnRENXd5OVFWOGYvVVJmSGZwQVpiWEhIWjB0KzBZMGI0QnBHRzEzbTNCTWxqQWt3NVJoR2pKTjAvbGNaWDJwL3JYN0phMCtzRWd6aGx5alNSbFhLTndXR2FpdkZyUXFLeXUxYk5teWJoazdMaTdPR1VnY08zYXNUUmpSNHROUFAxVnVicTVtelpybGNheEZpeGFwc0xDdzNiNnZ2dnBLTjk1NG8zK0s5dUQ2NjY5WFdWbmdqcUMxMiszNjRJTVBPcnhuMTY1ZGV1R0ZGL3p5dnY3OSs3Y0pKRDcrK0dQdDJMSERMK05uWjJlSFRDQlJYbGZrYkJOSUFBZ2xCQklBZ0Y0aE1peFcwekovcGltRGZxS3RCU3UwNXRCZmxGKytwN25Yc1c5RXk3WVJodUcydDZXRDZaaFZZVFR2TWVIYTd3Z21YbXplWTJJMndVUVBNWERnUU4xKysrMTYvdm5uMisxZnVIQ2hjbk56bFpXVjFhYnYrUEhqSHBkYVNOTE5OOStzb1VPSCtxM1c5bFJYVjZ1bUpuQWJxVFkyTmdic1hmRE95Wm9DWnp1T1FBSkFDT0dVRFFCQXIySXp3alFtN1FMZE1ma2wzWHpXVXhxVmVvNXNodnRQaDJiTGNhR215eVNLbHI2V2ZzUFVxVnRqVnRhVjZGKzdYOVJUcTY3VmwvdmZWbTFEWlRkK0UzVEdsVmRlcVlrVEo3YmJWMWRYcDkvKzlyZXFycTV1MC9mODg4K3J0cmEyM2VkR2p4NnRxNisrMnE5MUFwN1VOVmExN29NaktUNHl4Y0pxQU1DL0NDUUFBTDNXNEtTeHVuck0vOUY5TTk3VDJVT3VQMld6dU9hWkVNN2ZCNXl5bU1NMDVOaGh3dEhuR2s1VTFaL1U4bjF2NkErcmZxWi83WDVCRlhYRmdqVU13OUFERHp5Z21KaVlkdnVQSERtaXA1OSsydTNhK3ZYcnRXclZxbmJ2ajQ2TzFrTVBQU1NialY5Q0lUREthbzQ3MjVGaHNiSVpUSEFHRURyNDJSUUEwT3ZGUi9iVitkbTM2aGRuTDlLVm94N1NnUGpocloxR2E4TTAyODZhY080eDBSSk91S3pscUd1czBkcERmOU5UcTY3UlI5dCtyK0xxbzkzOFRZS0R6V1pUVkZTVTIxOFJFUkdkdmpjcUtxcFRKMlMwU0VsSjBkeTVjejMyMTlUVXFLNnV6dGwrOXRsblBkNTcxMTEzS1MwdHJkUHZCbngxc3FaMUh4Tm1Sd0FJTlVTc0FBQTBDelBzR3BkK3NjYWxYNnlqWmR1MTd0QUgybGI0cFJyTkJzY056VW1FMmFUbW9LTDUrTkRtNTgyV2V3eEpUYTNKUlpQWnFHL3l2dEEzZVY4b3Q5OE1uVDNrZWcxSTZOeXhrYUVvSXlORGl4Y3ZkcnUyYTljdTNYMzMzVzN1SFR0MnJCWXNXTkRtK29ZTkcvVHd3dzkzK3AyWFgzNjVsaTVkcW0zYnRqbXZ4Y2JHNnU2NzczWnVnaWxKcjczMm12THo4OXNkWTlxMGFicmtra3M2L1U3NFYxUlUyNU5zR3FQa3ZSTUFBQi9OU1VSQlZCc2IyOTIwTkpRUVNBQUlaUVFTQUFDMFkyRENTRjAxK245cVZ2MDhmWlAzaGI0KytxbE9WQjF5ZExyT21wRFVzcHpEdWFqRHNmdWw0NXJwUHFWaXgvSFYybkY4dFFZbmpkWFV6SjhvdDk4TTF3RjdyWWFHaG5hdmg0ZDMvWmNxcjczMm10cytFUEh4OFc3OVo1NTVwbmJ2M3EzZHUzYzdhemcxS0hFVkZSWGx0a0htckZtejJ0MFFNeERTMHRMYWZKL09xS2lvVUY1ZVhqZFVKRDMyMkdPYU5HbVMyN1V2di94U2p6NzZxTTlqcDZlbjY2MjMzbXB6ZmZueTVYcnNzY2Q4SHI4bks2bHUvZStWRU5uWHdrb0F3UDhJSkFBQTZFQzBQVUhUTXEvV3RNeXJkZVRrVm0wNitvbTJGcXhVZlpQcjZRZk53WVF6ZkRCYnI3bnRpdW00TGtrSFM3L1Z3ZEp2bFJ5ZHJxbURmcUx4QXk1UlJGaDBZTDVVRCtRcGtBZ0xDK3Z5bUlzWEwxWmxwZWVOUmYvOTczOTdOZDd5NWN2ZFBvOGJOODRaU015ZlAxOFZGUlZ0bnZHME1hWWtIVGh3UVBQbXpXdHpmZEtrU2JycHBwczZyT1hXVzIvVmVlZWQxNW15M2F4ZXZWcS8rYzF2dkg0TzFpbXVQdVpzSjBTbFdsZ0pBUGdmZ1FRQUFKMlVrWGlHTWhMUDBLd1I4L1JkL2xKOWZleFRIU3ZiMlhxRE0zd3duSDgvOWZSUWw4TkZKVG4rOVBPelhRdTFiTzhiT212Z3BacVNlWlVTSXZ0MTM1Zm9vVHhOdS9kbGhrUWc3ZHk1VStYbDVWNDlVMU5Ub3gwN2RyUzVQbURBQUgrVmhSQlE0aEpJSkViMXZoOGJBSVMyNFBoWkhnQ0FIaVFpTEZwbkRieE1adzI4VElVVis3VHA2Q2Y2TnYrL1ZkUGcvaWZrTGFlSE9vNElOZVFhVkRpNldtZE0xRFpXYXMyaHYyanRvYjlwZU4rcG1waHh1WEpTSmltVWxuUGs1K2RyL3Z6NTdmYlYxTlMwZS8zcnI3L1dMYmZjMHVuN2x5NWRxcSsvL2xxU1ZGVlYxY1ZLZ1o2anVLcDFNOXlrNkhRTEt3RUEveU9RQUFEQUI2bHhRelZyeER5M1dSTUhTcjVwdmNGdy9zM0JiRDR4dFBteVlicnZNMkdxU1R0UHJOSE9FMnVVRkpXbXN3WmVwZ2tETGxGc1JIS2d2bEszcWF1cjA1RWpSN3g2cHJxNjJxdG5LaXNyTzF5bUFRU1Q2dm95MVRhMkJtdDlvZ2RhV0EwQStCK0JCQUFBZmpJbTdRS05TYnRBWmJYSHRiVmd1YllXck5UUnNsT201RHV6Q1VjeVlib0ZGdTdMT1VwcjhyVjA3NnRhc2U5UHlrMmRxWWtETDllUTVQSGQvajBBOUF5dXl6VU0yWlFVMWQvQ2FnREEvd2drQUFEd3M0VElmcHFXK1ROTnkveVp5bXFQNi92OFpkcGFzRUxIeW5lNTNPVnlJa2Z6c2c3SEVhSm02L1htV3hyTkJtMHRXS0d0QlN2VUozcUF4cVpmcFBIcFAxUWl2em5wMEl3Wk14UVpHZW14LzV0dnZsRnhjWEc3ZlpNblQxWmNYRnlINC9mcngzcCtkSy9DaWdQT2RyL1lUQm1HemNKcUFNRC9DQ1FBQU9oR0NaSDlOSDN3YkUwZlBGc25hd3IwZmNFeWJTMVlxYnp5M2EwM05jK1NjRzZBYVpxU3pYRDg4NVE5SklxcmoybkZ2amUxWXQrYkdwUjRoc2FsWDZ6Ui9jOVRaSGhzWUw1UUVMbjc3cnM3REEzbXo1L3ZNWkM0OWRaYmxaMmQzVjJsK2V5VFR6NXg3cFhoallLQ2dtNm9CdDNGZFlaVlJ1SW9DeXNCZ081QklBRUFRSUFrUnZYWGpNSFhhc2JnYTFWYWs2L3Y4NWRyYThGeTVWZnNkYm5MY0RtZW8yVVdoZW5lMSt6d3lhMDZmSEtyUHQ3eGxFYW1ucTF4NlJkclJOL3BBZmt1WFdHejJSUVZGZFZ1WDMxOXZSb2JHOXRjdDl2dDdSNzkyZGpZMk83SkhHRmhZYkxiN2M3M0JjcVRUejZwcHFhbU50Y1hMMTZzVHo3NXBOMW5zckt5OU5CREQ3VzVIaDhmZjlyM2JkbXlSVnUyYlBHK1VBUVY5MEJpcElXVkFFRDNJSkFBQU1BQ1NWRnBtam5rV3MwY2NxMktxNC9xKy96bDJsYTRVZ1VWKzlyZWJKeitwSTN0aGYvVzlzSi9LeUlzV3RrcEV6VThaYXBHOUp1dWFIdENOMVRmTlJrWkdWcThlSEc3ZlFzWEx0UkhIMzNVNXZvVFR6eWhNV1BHdExtK1ljTUdQZnp3dzIydVgzcnBwWm8zYjU3dnhYb3BLeXVyM2V2YnRtM3orRXhrWkdTUG5vVUJheldaRFc0L0hqQkRBa0FvSXBBQUFNQmlmYUlINnB5c0czUk8xZzBxcXoydXZVVWJ0YTk0ay9ZVmY2MnErcE5lalZYWFdPME1KNHp0aGdZbTVHcDR2NmthbGpKVmFmRTUzZlFOZkhmaXhJbDJyNmVscFFXNEV2ODVjT0NBOXUvZmIzVVpDRkw3aXplcnlYVE1Hb29JaTFhLzJDRVdWd1FBL2tjZ0FRQkFENUlRMlU4VEJzelNoQUd6SkVsNTVidTFyM2lUOWhkL3JZT2wzNnFocWUweUJVOU1tVHBTdGwxSHlyWnIyZDQzbEJpWnFzSEo0elNrK2EvazZBSGQ5VFc4VmxoWTJPWmFlSGk0VWxKU0xLakdQNVl1WFdwMUNRaGkzeGNzZDdaeis4MndzQklBNkQ0RUVnQUE5R0RwOGNPVUhqOU1Nd1pmSTBrNlVQS045aFZ2MHQ2aWphZWMybkY2SjJzTDlXMytFbjJidjBTU0ZCMGVyNHpFVVJxVWRJWUdKdVFxSTNHVUlzS2kvZjRkT3VQWXNXTnRycVdtcHZxMEQwUmhZYUdLaW9vODlsZFdWbnJzMjdkdm4rcnE2anoyMisxMjVlUjRubkZTWDErdnp6Ly92TVA2MnR0em9pZHBiR3hzcytsblJVV0Z4L3RQbmp5cDQ4ZVB1MTByTHkvM2VIOVpXVm1iKzl2YkYwUnkvTHM2OWQ2dWpKK2NuS3p3OEo3L3k5OG1zMEhiQ3I5MGZwNlljYm1GMVFCQTkrbjVQeUlEQUFDbkljbmpOU1I1dk03UG5xdjZ4aHJsbGU5U1h2bHU1Wlh0MXJIeVhUcFJlVmltT3ZjYjNlcUdjdTB1V3FmZFJldWMxNUtpMHRRL2JxajZ4dzlWZXZ3d3hVZW1LQ284WGxGK09zVmo3OTY5K3ZXdmY5M21lbnZoUUVGQmdhNisrdXAyeDJsb2FEanR1Lzc1ejM5cTBhSkYzaGNwNmZlLy8zMkgvU2twS1hyLy9mYzk5aTlkdWxTbHBhVWRqckZyMXk3OSt0ZS8xaDEzM09GeER3b3JIVDE2VkhQbnp1MzAvVTg4OFlSWDQvL2hEMy9vOUwwRkJRVzY3cnJydkJwL3dZSUZiYTQ5OTl4ekdqNTh1RmZqV0dIeDlqK29yckZha3RRbmVvQUdKWTYydUNJQTZCNEVFZ0FBQkNsN1dKUXlrOFlxTTJtczgxcERVNjN5eXZjMGh4U09zS0xkalRJOUtLM0pWMmxOdm5hZVdOTWRKYXV4c2ZHMHYxSHZ5cjA5elFjZmZOQ3Arelp0MnFRNzdyaERsMXh5aVc2KytXYjE2ZE9uVTg4OStPQ0RPdmZjYzcydWErM2F0ZnJkNzM3bjlYTm9aa2lQTGI5VURVMmVaOC80UjZQanNCM1Q4Zi96UDIyNnY1dmY1L0J0L2hLTlRic29JTzhDQUlsQUFnQ0FrQkp1aTlTZ3hETTBLUEVNdCt0SHkzYm9ZTWtXbFZUbnFiajZtRXFxajZta09zK2lLa1BieG8wYnZkck0walJOZmZiWloxcTVjcVZ1dXVrbVhYbmxsZTBlZGVvcVBEeGNFUkVSWHRjV0RNc1ZlalRUVkwxWkU0QVhHWkxwT0dESG0wRFJWeDl1L2YrVm1UaGFTZEhwQVhzbmdONk5uNVVBQU9nRkJpYmthbUJDYnB2ckpkVjVLcTNPVTNIMVVaWFZubEIxZmJscUd5cFYwMURaL004SzUrZWFCcy83QjZEVkcyKzgwYVhucXFxcTlPS0xMK3J6enovWEF3ODg0T2VxRUhRTVIxaGwyQXlaWm1CZUdSa1dvL2lvdm9GNUdRQ0lRQUlBZ0Y0dE9UcGR5ZEhweXRLWnA3MzNrYVVYQktDaTRMWnExU3J0MnVYZFpxT25PbkRnZ01mTkhXRTFRK2ZuM0tMeVdzK2JwZnJLTkUzdFBiRkJKVFg1a21Fb3U4OGs1NmEyM2VtaGJiZm9QMmU4b3pERDN1M3ZBb0FXQkJJQUFDQmc0dUxpTkgzNmRPZm5RNGNPNmNpUkkyM3VTMHRMMDlDaFE3MGVQenM3MjltMjIrMktpb3J5ZUc5ZFhaM0hreTRpSWlJNlBPR2p2WEdibXBxNlBEdkMxWlFwVXpSNk5Kc1k5bFJuRDc2aDI5OVJuSGxVejYyOVdVMW1rL1lYZjZPZmp2N2ZpdlRUeHJJZGliWW5kUHM3QU1BVmdRUUFBQWlZQVFNRzZKRkhIbkYrdnZmZWU5dTk3L3JycjljbGwxemkwN3Ztekptak9YUG1lT3lmUDMrK05tN2MyRzdmTTg4ODR4WnVkTVlubjN5aVE0Y09lZlhNcVF6RDhPcGtpKzRVRlJXbENSTW11RjA3Y2VLRURoOCszTzc5T1RrNWlvK1BkN3RXV2xycWNUK05yS3dzSlNVbHVWM2J2bjI3YW1yYTd0RVFGUldsa1NOSHRybGVVbEtpQXdjT3REdiswS0ZEbFppWTZIWXRKaWFtM1h0N21qN1JBeldpNzNSdFA3NUtqV2E5dHVRdjBlU01LNjB1Q3dEOGprQUNBQUJZWXUvZXZkcStmWHViNjRaaGFQTGt5UlpVMUhVblQ1N1U2NisvN3RVekkwYU0wTXlaTS9YR0cyODRaMnFjZDk1NW5Ub0M5TFBQUHRPV0xWdThyck9nb0tEVDk2YW1wclk1L3ZURER6L1U4ODgvMys3OWQ5OTlkNXVaSFY5KythVWVmZlRSZHUrZk0yZU9ac3lZNFhidDFsdHZiVGZ3R0RSb1VMdEhzUzVmdmx5UFBmWll1K1BmY3NzdG1qcDFhcnQ5d1dCWTN5bmFmbnlWSkduOTRROEpKQUNFSkFJSkFBQmdpZmZlZTYvZDYrUEhqKy8wOFpjOXhTdXZ2S0tLQ3U4Mi9UUU1ROWRjYzQxR2pScWx4eDU3VEtXbHBicjU1cHM3OWV6bXpadTFlZlBtcnBUcWsrcnFhbzk5WFRuMTQxUzF0Ylh0WG8rTWpQUjU3R0F6b3Q5MGFmdVRrcVNpcWlNcXJjN2o5QXNBSVlkQUFnQUFCTnorL2Z1MWN1WEtkdnVPSERtaSsrNjdyMHZqVHA0OFdkZGRkNTB2cFhsdCsvYnQrdUtMTDlydEd6Tm1qTDc3N3JzT254ODdkcXhlZlBGRnJWMjdWdW5wUGZzM25CMEZFdjRJRFR3RkV2NElPNEpOakQxSnlkSHB6dU41ajVYdklwQUFFSElJSkFBQVFNQzk5dHBySHZ1T0h6K3U0OGVQZDJuY0FRTUdkTFdrTGp0NThtUzcxMjAybTJiUG5uM2FRRUtTa3BLU05HdldMSCtYNW5lZXZxdmtuMENpcXFxcTI4WU9SdW54dzV5QlJGNzVibzFLUGRmaWlnREF2enh2SHcwQUFOQU5WcTFhcFhYcjFsbGRodCswdDltaUpGMXd3UVZLVFUwTmNEWGRxN2k0MkdQZnFSdGFlcXVxcXNyamNhZHhjWEUralIyczB1SnpuTzI4TXQrT2t3V0Fub2daRWdBQUlHQ3FxcXIwd2dzdmRQdDdIbmpnQWUzY3ViUERlK3JxNmp6MjNYdnZ2UjBlKzluaXIzLzlxeElURTVXZW5xNjh2RHkzdm11dXVVYU5qWTJkS3poSUZCVVZ0WHM5UER4Y3NiRytIVXZaMGV5TGhJVGVlUnhsLzdqV28yL3p5bmRiV0FrQWRBOENDUUFBRURBTEZ5NVVZV0ZodDcrbnRyYTIzZU1qTzZ1anNNS1ZhWnFTSExNa1hBT0ptVE5uS2pNejArT1JsOEhxMkxGajdWNzNSMkRRMGV5TFU0L3Y3QzM2eEF4MHRxdnF5MVJkWDZab2UrOE1ad0NFSmdJSkFBQVFFQ3RYcnRTU0pVczZmZit3WWNNODlwV1dsblo1bjRudU1ITGtTQzFidGt5U1krK0ltMjY2cVZ2Zjk2dGYvVXBubjMyMjE4OTk5ZFZYSG8vSlBKMmlvaUtQZXp3a0p5ZDNhVXhYcDg0d2NkVmJBNG1VNkF3WnNzbVU0MWpZa3VvOEFna0FJWVZBQWdBQUJNU1JJMGM2ZmEvZGJ0Znp6ei92c2YrRER6NEl5TktQemhvK2ZMaXpmZW1sbHlvcks2dGIzMmUzMnhVZEhlMzFjNzZjVm5IZ3dBR1BmV2xwYVYwZXQwVkhnVVQvL3YxOUhqOFlHWVpOU2RIOW5SdGJsbFFmMDRDRUVSWlhCUUQrdzZhV0FBQWdJTWFNR1dOMUNkMW02TkNoc3Rsc2lvMk4xWnc1YzZ3dXAxdHMzNzdkWTU4L0FvbkRodzk3N091dGdZUWtwY1FNY3JaTGF3b3NyQVFBL0k4WkVnQUFJQ0J5YzNNVkhoNnVob1lHNTdYbzZHaFZWMWRiV0pWL1JFVkZhZENnUWZyUmozNFVzc3NMdWp1UTJMWEw4eWtTdlRtUVNJNU9kN2JMYTA5WVdBa0ErQitCQkFBQUNJaUlpQWdOSHo1YzI3WnRjMTY3ODg0NzlmVFRUNnVwcWNtdjcvcmxMMzk1MnFEamhSZGU4UGliN0FjZmZGQVpHUm1uZlU5a1pLU3pmZjc1NSt1S0s2N3dydEFnVVY5ZnIyKy8vZFpqdjY5TFZDb3JLM1gwNk5GMis5TFQwMlczMjMwYVA1Z2xSdlZ6dHNzSUpBQ0VHQUlKQUFBUU1MbTV1YzVBWXRxMGFabzFhNWFlZnZwcHY3OW55SkFocDcybm8yTXFodzRkcXV6c2JLL2VlZTIxMThvd0RLK2VDUlpidG16cDhOU1NvVU9IdG51OXRyYTIwK043MHRGL2g1WlRUa0paWWxUcjdKRHkydmFQWFFXQVlFVWdBUUFBQWlZbkowZVMxS2RQSC8zaUY3K3d1QnIvQ21RWVVWOWYzNldsTHAwOXp2UlVxMWF0OHRpWG1wcXErUGo0ZHZzT0hUclVxZkUzYnR6b3NjOVQyQ0ZKSlNVbG5Sby9tQ1ZFdHM2UUtLOWhoZ1NBMEVJZ0FRQUFBaVk3TzF1R1llamhoeDlXVWxLU3gvc2FHaHIwKzkvLzNtUC93WU1IdTZPOG9MRmd3UUl0V0xBZ0lPK3FyYTNWaWhVclBQYVBIajI2M2V2SGpoM1RaNTk5ZHRyeG01cWF0R2JOR28vOUkwZU85TmpYVVpBUktoS2pVcDN0OHJvaVNhYWswSnlKQTZEM0laQUFBQUFCTTNqd1lNMmRPMWZqeG8zcjhEN1ROTFZreVpJQVZZV09yRml4UXBXVmxSNzd4NDBicDlXclYrdmRkOTlWUWtLQ0lpSWlWRmxacVIwN2RuUzRaQ004M1BITDBFMmJOcW1vcVAybENHRmhZUm82ZEtqV3JGbWpoSVFFeGNURUtESXlVbVZsWlZxMmJGbUhnVVNvTEo5eERTU2F6RVpWMVpjcHhoNmFHNmNDNkgwSUpBQUFRTUNFaFlWcDl1elpWcGVCVG1wcWF0TDc3Ny9mNFQxbm5ubW13c1BET3p3bG96MXhjWEdTcEgvODR4OGU3eGt4WW9RU0V4UDErT09QZDdpSFJYdWlvcUs4dXIvbk1oUVhrYXlLT3NmeWxNcTZVZ0lKQUNIRFpuVUJBQUFBNkptV0xWdW1JMGVPZU96UHpzNVdXbHFhK3ZidDYvWFJuNW1abWRxeFk0ZldyMS92OFo1cDA2WXBMQ3hNWThhTThXcHNTVXBKU2ZINm1aNHFOaUxaMmE2cUw3V3dFZ0R3THdJSkFBQUF0RkZaV2FsWFhubWx3M3ZPUGZkY1o3dWp2UjVPZGNZWlp5Z21Ka1ovL09NZk83enZCei80Z1NScHdvUUpuUjViY3N5K0dEQmdnRmZQOUdSeExvRkVaUjJCQklEUVFTQUJBQUNBTnZMeThoUVdGdWF4MzJhejZZSUxMbkIrSGpac1dLZkh2dkhHRzNYNDhHR1BlMGRJMHFoUm81eXpManh0bk9uSmVlZWRKNXN0ZEg2Wkcwc2dBU0JFc1ljRUFBRG9jZXgydXhZdlh1eXgvOE1QUDlSTEw3MFV3SXA2bHV6c2JQWHQyOWZyNTBwS1NqcTkxME5PVG81ZWYvMTF2ZlBPTy9yYjMvNm1ob1lHdC82Wk0yY3FOYlYxdzhXT2p1ZHNZUmlHN3J6elRwMTExbG1TcE5kZmYxMnZ2UEtLUHYzMDB6YjNYblhWVmM3MjRNR0RPMVd6SkNVbEplbjY2Ni92OVAzQndIM0p4a2tMS3dFQS95S1FBQUFBUGRMcC9uUytONXM5ZTdiT08rODhyNTlidlhxMWZ2T2IzM1Q2L3Fpb0tNMmRPMWNYWDN5eEZpeFlvTzNidHp2N2Z2clRuN3JkTzJUSWtIYkhpSXVMVTFwYW1rYU5HcVhMTHJ0TVdWbFpibjMzMzMrL0xyendRajMrK09NNmZ2eTRKQ2t0TFUxbm4zMjI4NzZZbUJpbHBxYXFzTEN3dzNxenNySTBmLzc4a05vL1FuSmZzbEZWUnlBQklIUVFTQUFBQUtCRGd3WU4wdE5QUDYzMzNudFBmLzd6bnpWejVzdzJlMGFrcEtUb3JiZmVrbUVZQ2c4UFYyUmtwS0tqbzUzSGUzWmt6Smd4ZXZIRkYvWEVFMDlvL2ZyMXV2MzIyOXVFVHVlZmY3NzI3OTh2dTkwdXU5MnV5TWhJUlVWRktTNHVUbjM2OUZGMmRyWkdqaHdaTXNkOXVvcUpTSEsycStyTExLd0VBUHlMUUFJQUFGanFuWGZla1dtYWJ0ZE85NXZLcTY2NnltMUtmMWZjZWVlZHFxeXNiTGR2NE1DQlBvM2RJaXNyUzB1V0xPblNzd3NXTEZCalkyTzdmZW5wNlYwYWM5eTRjWHJ1dWVmYTdUdmR2M09iemFicnI3OWVreWRQVmtKQ2dsL3JrcVNFaEFUOTduZS8wL0xseTNYT09lZTA2Wjg3ZDI2WHh3NTJNZmJXZjkvVkxOa0FFRUlJSkFBQWdLVzZzaGVDUDJSbVpscnkzczdLenM3Mis1aHhjWEVhUG55NFQyTjRzM21sdHd6RDBQbm5uOTl0NHdjcjkwQ2kzTUpLQU1DL2V2Y0NUQUFBQUtDSGk3RW5PdHNzMlFBUVNnZ2tBQUFBZ0I0czJtMkdCSUVFZ05CQklBRUFBQUQwWUZIMk9CbHk3UEZSMjFnbFUwMFdWd1FBL2tFZ0FRQUFBUFJnaG14dXN5UTQraE5BcUNDUUFBQUFBSG80OTMwa0NDUUFoQVlDQ1FBQUFLQ0hpNGxvRFNRcTYwb3RyQVFBL0lkQUFnQUFBT2pob3NQam5XMk8vZ1FRS2dna0FBQUFnQjR1Sm9LVE5nQ0VIZ0lKQUFBQW9JZUxEbmNKSkJvSUpBQ0VCZ0lKQUFBQW9JZUx0cmN1MmFoaWhnU0FFRUVnQVFBQUFQUndyc2Qrc29jRWdGQkJJQUVBQUFEMGNLNHpKTmhEQWtDb0NMZTZBQUFBQUFBZGk3RzNIdnZaWFVzMlpqODdvVnZHQlFCUENDUUFBQUNBSGk0MklzblpycXdyOGZ2NGkrWnQ5dnVZQUhBNkxOa0FBQUFBZWppM0dSSjFKeTJzQkFEOGgwQUNBQUIweXBEa2NWYVhBRmpLeXY4UHVNNlFxRzRvbDJSYVZnc0ErQXVCQkFBQTZKVHErbkxsbCsrMXVnekFFbm5sdTFWVFgybGhCWVppWEU3YXFPaUdaUnNBRUdnRUVnQUFvRlBTNG5LVVg3SEg2aklBUytTWDcxRmFmSTZsTmNUWVcyZEpWTldWV2xnSkFQZ0hnUVFBQU9pVU05TE8wNzZpVFZhWEFWaGlYL0VtamVsL3ZxVTF1RzFzV2M4K0VnQ0NINEVFQUFEb2xHRXBreFVSSHExMWh6K3d1aFFnb05ZYy9LdWk3UWthbW5LV3BYVzRCaElWdGNVV1ZnSUEva0VnQVFBQU91MnkzUHQxOU9RT2ZYV0lVQUs5dzVwRGYxVkJ4VDc5YU1TOVZwZWkySWhrWjd1aWprQUNRUEFMdDdvQUFBQVFYSzRhL2JBKzJmRzBQdmorY1dYMUdhKzArQnlseHcrenVpekFiL0xLZHl1L2ZJLzJGVzFTZEVTQy9zY1pEMWxka2lRcFBqTEYyV2FHQklCUVFDQUJBQUM4ZG1udWZkcHpZcjIyRnE3VStzUC9VSlE5VmdkS3RsaGRGdUN6SWNualZWTmZvYlQ0SEkwZk1FdlpGaS9UY0JVZjBScElsTmNWV1ZnSkFQZ0hnUVFBQU9pU25MNlRsZE4zc3RWbEFMMUdYR1FmWjd1aWxrQUNRUEJqRHdrQUFBQWdDTGd1MlNobnlRYUFFRUFnQVFBQUFBUUJ0ejBrV0xJQklBUVFTQUFBQUFCQklNYWVLSnZoK09WN1RVT2w2cHRxTEs0SUFIeERJQUVBQUFBRUJVTUprYW5PVDJVMUp5eXNCUUI4eDZhV0FBQUFRSkJJaU9xbjBwcDhTVkpaVGFGU1lqTDhNdTdzWnlmNFpSd0FnYk5vM21hclMvQVpnUVFBQUFBUUpCSWkrem5iSjJ1UCszWHNVUGpORGRCYmhFcUl5SklOQUFBQUlFZ2tSUFYxdHN0cS9CdElBRUNnRVVnQUFBQUFRY0p0aGtSTmdZV1ZBSUR2Q0NRQUFBQ0FJSkVVMWQvWkxxbk9zN0FTQVBBZGdRUUFBQUFRSkpLaTA1M3RsczB0QVNCWUVVZ0FBQUFBUVNJbFpxQ3o3Vml5WVZwWERBRDRpRUFDQUFBQUNCTGh0a2pGMkJNa1NVMW1rMDdXRkZwY0VRQjBIWUVFQUFBQUVFVGNsMjJ3c1NXQTRFVWdBUUFBQUFTUlB0R3R5emFLcTQ1YVdBa0ErSVpBQWdBQUFBZ2lmV01IT2R0RlZVY3NyQVFBZkVNZ0FRQUFBQVNSbEpnTVo3dW82ckNGbFFDQWJ3Z2tBQUFBZ0NEU055YlQyV2FHQklCZ1JpQUJBQUFBQkpGK3NZT2Q3Uk9WaDJTcXljSnFBS0RyQ0NRQUFBQ0FJQkptc3lzcHFyOGt5WlNwNHhVSExLNElBTHFHUUFJQUFBQUlNdjNqaGpyYkJSWDdMS3dFQUxxT1FBSUFBQUFJTXFrRUVnQkNBSUVFQUFBQUVHU1lJUUVnRkJCSUFBQUFBRUVtUFQ3SDJjNHIyMjFoSlFEUWRRUVNBQUFBUUpEcEU1T2h5TEJZU1ZKbGZhbEtxL01zcmdnQXZFY2dBUUFBQUFTaGpNUmNaL3RJMlhZTEt3R0FyaUdRQUFBQUFJSlFSdUlvWi90UTZYY1dWZ0lBWFVNZ0FRQUFBQVNoSWNuam5lMDlSUnNzckFRQXVvWkFBZ0FBQUFoQ2c1UEd5bTZMa2lTVlZPZnBaRTJCeFJVQmdIY0lKQUFBQUlBZ1pCZzI1YVJNZEg3ZWZXS2RoZFVBZ1BjSUpBQUFBSUFnbGROM2lyTzl0M2lqaFpVQWdQY0lKQUFBQUlBZ2xaTXl5ZG5lVTdSQkRVMjFGbFlEQU40aGtBQUFBQUNDVkVKa1A2WEdaa21TR3BycXRMMXdsY1VWQVVEbkVVZ0FBQUFBUVd4WTM4bk85bmY1U3kyc0JBQzhReUFCQUFBQUJMRng2UmM3MjN1S05xaW1vZHpDYWdDZzh3Z2tBQUFBZ0NEV0wzYUlNaEpHU3BKTU5lbjcvT1VXVndRQW5VTWdBUUFBQUFTNWlSbVhPOXNiam53a3liU3VHQURvSkFJSkFBQUFJTWlON24rK0lzTmlKRW1GbFFlMDg4UmFpeXNDZ05NamtBQUFBQUNDWEpqTnJna0RaemsvZjdudnp4WldBd0NkUXlBQkFBQUFoSURwbVQ5VG1HR1hKQjByMzZWdGhTc3RyZ2dBT2tZZ0FRQUFBSVNBK01pK21qbmtXdWZuejNZdVZGMWp0WVVWQVVESENDUUFBQUNBRUhIMmtPc1VINUVpU2Fxb0s5YVMzUzlaWEJFQWVFWWdBUUFBQUlTSU1KdGRGdzM3dWZQenhxT0xkZVRrVmdzckFnRFBDQ1FBQUFDQUVESW03VUxsOXB2aC9Qeit0LzlISmRWNUZsWUVBTzBqa0FBQUFBQkN6RTlHLzArbHhnNlJKRlhXbGVpMURmZm9STlVoaTZzQ0FIY0VFZ0FBQUVDSUNiZEY2dm9Kanl2YW5pQkpxcXd2MVJzYi8xTkZWWWN0cmd3QVdoRklBQUFBQUNFb0lUSlZOMDM0dmV5MktFbFNWWDJaWGx6M2MzMjY4eG1kckNtd3VEb0FrTUt0TGdBQUFBQkE5MGlMSDZiYkpqMnJ2M3ozaUlxcWpxaWhxVTRiam55a0RVYytVbmFmczVTWk5FWVppYU9zTGhOQUw4VU1DUUFBQUNDRXBjWU4xWDlNZVVYajAzL29kbjF2OFNZdDMvY24vWG56ZzVLa2YyNy9MeXZLQTlDTEVVZ0FBQUFBSVM3Y0ZxRWZqM3BRMTQxL1RObDl6bXIzbnMzSFBsTjU3WWtBVndhZ04yUEpCZ0FBQU5CTERFdVpvbUVwVTFSU25hZHY4NWVvc0dLL2lxdVBhWnZXS3lOeGxPSWorMXBkSW9CZWhFQUNBQUFBNkdXU285TjFidFpOenMvTDFrM1EzSW5QV2xnUmdONklKUnNBQUFBQUFDRGdDQ1FBQUFBQUFFREFFVWdBQUFBQUFJQ0FJNUFBQUFBQUFBQUJSeUFCQUFBQUFBQUNqa0FDQUFBQUFBQUVISUVFQUFBQUFBQUlPQUlKQUFBQUFBQVFjQVFTQUFBQUFBQWc0QWdrQUFBQUFBQkF3QkZJQUFBQUFBQ0FnQ09RQUFBQUFBQUFBVWNnQVFBQUFBQUFBbzVBQWdBQUFBQUFCQnlCQkFBQUFBQUFDRGdDQ1FBQUFBQUFFSEFFRWdBQUFBQUFJT0FJSkFBQUFBQUFRTUFSU0FBQUFBQUFnSUFqa0FBQUFBQUFBQUZISUFFQUFBQUFBQUtPUUFJQUFBQUFBQVFjZ1FRQUFBQUFBQWc0QWdrQUFBQUFBQkJ3QkJJQUFBQUFBQ0RnQ0NRQUFBQUFBRURBRVVnQUFBQUFBSUNBSTVBQUFBQUFBQUFCUnlBQkFBQUFBQUFDamtBQ0FBQUFBQUFFSElFRUFBQUFBQUFJT0FJSkFBQUFBQUFRY0FRU0FBQUFBQUFnNEFna0FBQUFBQUJBd0JGSUFBQUFBQUNBZ0NPUUFBQUFBQUFBQVVjZ0FRQUFBQUFBQW81QUFnQUFBQUFBQkJ5QkJBQUFBQUFBQ0xod3F3c0FBQUFBWUwzWnowNnd1Z1FBdll4aG1xWnBkUkVBQUFBQUFLQjNZY2tHQUFBQUFBQUlPQUlKQUFBQUFBQVFjQVFTQUFBQUFBQWc0QWdrQUFBQUFBQkF3QkZJQUFBQUFBQ0FnQ09RQUFBQUFBQUFBVWNnQVFBQUFBQUFBbzVBQWdBQUFBQUFCQnlCQkFBQUFBQUFDRGdDQ1FBQUFBQUFFSEFFRWdBQUFBQUFJT0FJSkFBQUFBQUFRTUFSU0FBQUFBQUFnSUFqa0FBQUFBQUFBQUZISUFFQUFBQUFBQUtPUUFJQUFBQUFBQVFjZ1FRQUFBQUFBQWc0QWdrQUFBQUFBQkJ3QkJJQUFBQUFBQ0RnQ0NRQUFBQUFBRURBRVVnQUFBQUFBSUNBSTVBQUFBQUFBQUFCUnlBQkFBQUFBQUFDamtBQ0FBQUFBQUFFSElFRUFBQUFBQUFJT0FJSkFBQUFBQUFRY0FRU0FBQUFBQUFnNEFna0FBQUFBQUJBd0JGSUFBQUFBQUNBZ0NPUUFBQUFBQUFBQVVjZ0FRQUFBQUFBQW81QUFnQUFBQUFBQkJ5QkJBQUFBQUFBQ0RnQ0NRQUFBQUFBRUhBRUVnQUFBQUFBSU9BSUpBQUFBQUFBUU1BUlNBQUFBQUFBZ0lBamtBQUFBQUFBQUFGSElBRUFBQUFBQUFLT1FBSUFBQUFBQUFRY2dRUUFBQUFBQUFnNEFna0FBQUFBQUJCdy93L29VMWVMQTVBc2RnQUFBQUJKUlU1RXJrSmdnZz09IiwKCSJUaGVtZSIgOiAiIiwKCSJUeXBlIiA6ICJtaW5kIiwKCSJWZXJzaW9uIiA6ICIiCn0K"/>
    </extobj>
  </extobjs>
</s:customData>
</file>

<file path=customXml/item2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E2MjY0MjUwNjE1IiwKCSJHcm91cElkIiA6ICIzNDI3MDUxOTUiLAoJIkltYWdlIiA6ICJpVkJPUncwS0dnb0FBQUFOU1VoRVVnQUFBbndBQUFHL0NBWUFBQURDZVFyUkFBQUFBWE5TUjBJQXJzNGM2UUFBSUFCSlJFRlVlSnpzM1hkODAzWCtCL0RYOTV2Wk5Fa250SXhTa0QwTHlLaUFFMUZBUlZGL29vQ0sreHlucDNlT3UzT2M0OVE3OVR6UDA5TlR6NFhpUk1XQk9KQWhVNEVpZ3V4UlpxVjdaT2Y3L2YzeGJiOUp5R2pTcGswVFhzL0hJdzlJOGszeWFacjIrK3BudkQrQ0xNc3lpSWlJaUNobGlZbHVBQkVSRVJHMUxRWStJaUlpb2hUSHdFZEVSRVNVNGhqNGlJaUlpRkljQXg4UkVSRlJpbVBnSXlJaUlrcHhESHhFUkVSRUtZNkJqNGlJaUNqRk1mQVJFUkVScFRnR1BpSWlJcUlVeDhCSFJFUkVsT0lZK0lpSWlJaFNIQU1mRVJFUlVZcGo0Q01pSWlKS2NReDhSRVJFUkNtT2dZK0lpSWdveFRId0VSRVJFYVU0Qmo0aUlpS2lGTWZBUjBSRVJKVGlHUGlJaUlpSVVod0RIeEVSRVZHS1krQWpJaUlpU25FTWZFUkVSRVFwam9HUGlJaUlLTVV4OEJFUkVSR2xPQVkrSWlJaW9oVEh3RWRFUkVTVTRoajRpSWlJaUZJY0F4OFJFUkZSaW1QZ0l5SWlJa3B4REh4RVJFUkVLWTZCajRpSWlDakZNZkFSRVJFUnBUZ0dQaUlpSXFJVXg4QkhSRVJFbE9JWStJaUlpSWhTSEFNZkVSRVJVWXBqNENNaUlpSktjUXg4UkVSRVJDbU9nWStJaUlnb3hUSHdFUkVSRWFVNEJqNGlJaUtpRk1mQVIwUkVSSlRpR1BpSWlJaUlVcHcyMFEwZ0lpTHFxTDVhNWNDUFcxelllOGlEZlllOWlXNE90YVBDTGhyMDdLckY2TUY2VENvMkpybzVyU2JJc2l3bnVoRkVSRVFkU1hXZGpIL01yY1dhVGE1RU40VTZnSEZGZXR4eHVSVVdrNURvcHJRWUF4OFJFWkdmRFZ2ZGVPeC9OYWlwNSttUmZEcGxpYmpuYWl1RzlOWWx1aWt0d2psOFJFUkVmaGF1c0RQc1VaQ2pWUklXTExFbnVoa3R4c0JIUkVUVWFNbVBUaXhkNTB4ME02aURXcnJPaVNVL0p1Zm5nNEdQaUlpbzBXZkxrN2NIaDlwSHNuNUdHUGlJaUlnYWxWVndKUzVGbHF5ZkVRWStJaUlpQUpJRWxGZEppVzRHZFhEbDFSSzhTZmd4WWVBaklpSUNJSXFBeExVYTFBeEpBalJKbUo2U3NNbEVSRVJFRkFzR1BpSWlJcUlVeDhCSFJFUkVsT0lZK0lpSWlJaFNIQU1mRVJFUlVZcGo0Q01pSWlKS2NReDhSRVJFUkNtT2dZK0lpSWdveFRId0VSRVJ0VEZSU0hRTDZIakh3RWRFUk5TR0poVWI4Y1lqT1JqU1c5Y3VyNWVYTFdMUjg1MXc3M1hXZG5rOVNnN2FSRGVBaUlnb2xlVmtpT2lVSmVMbUdXYmM5RmdWWkwvdDIweEdBZmRmbnhIVDh6MzAzeHJZSExIdkFYZkR4V1owNjZ5SjZURnJOam14ZUswVGQ4MXB1L0JZYjVQdzFKdDF1R2hpR2s0WmFXeXoxM2xyWVFQVy91eHFzK2Z2NkJqNGlJaUkydEQ4eFRhY2Qyb2FUdWl1eGFSaUk3NWE1VkR2MDJxQUVRTmk2L25USHBQWlRoeW94N21ucE9HRGIyell2TXNkOW5HRGV1blFyekR3dEM4SXlrV1NBWVRJa0llUGVxSFRPakd1U0I5VEcyTlJWU3NCQVBKek5SalFxKzFpU1liNStCN1VaT0FqSWlKcVF5NDM4TTRpRzY2YmJvYlpGSG95MzZHalhsenpZR1hFNTNubGdXeDA3UlRjUTVlZksySmNrUjVMZm5RRTNLN1RDTENtKzE3djlpZXJsR0RuNTlIZlp1REVnWG84K0dJTlZ2OFV2dmRyeWkxSEk3YXRWUnJiOU9JSDlYamw0NFptRHovdFJBTnVuMjNCL2pJdmJubThLdXFYY2Jsajd4Vk5KUXg4UkVSRWJlekxGWGFzMk9CRVpXTnZWaWlTMzExR2d3QlpsdUZzeFFoazhUQTkzbjhpVjcxKzdZT1YyRi9tRFRqbWhHNUtEUGhsZC9pZXdXUGIxbFk4WHNEamJUNlVqUjFxQUFCOHNkd09oL1A0RG5HeFlPQWpJaUtLc3hNSDZuSEg1WmF3OSs4czllQ0JGMnBDM3FjUmdVK2V6a1ZOdll4TDdpcHZjUnZLS2lSczJPWkxqUFgyd0hDVWFSR1FaUlZ4NktnWE5mWE5CNmR4Ulhya1ptcnd6Um9IYkE0WjNmTTB1UDRpYzlUdHFhaVc4TXpiZFFDQS9vVmE5TytwUThrMkYwcVBlSnQ1cEkvWkpHRDBZRDJjYnVDcjFZN21IMEFxQmo0aUlxSjJZaklLTUJrRkhLMEtQNTlNYUJ5RmxWdlplYlc5MUkybjU5WUYzSGJEeFdiMDZxcWMrazFweWd1WlRTSWV2elV6NlBGZnJiSmo4UTlPOWZyME0wd1kxbGVISDdlNFlITjRZVFlKR0R0RUQwa0N2SDQ5Z0RxdE1pZlE2dzI4N2RCUjN3MWpoaGd3K3h3VG5wNWJGeEQ0Q3ZJMG1INkdLZXpYMURsYmhFNExsRmRMdVByODZNS21KTW40OTd2MVVSMmJ5aGo0aUlpSTRtemRMeTdNK2xORndHMkNBRHg3ZHhiNjl0QmkyZnJ3dlZPYXhpd290VGJ4aGRDL1VJdkJ2WFhxVUtqREtVT3ZCUWI2TFpiUWFBVG90TUJQTzZJYlQvNXF0VU1ObGxsV0VlODhub09OMjl5NDUxL1Y2akVMLzkwcHF1Zkt6Ukp4enNuTnI5VE56WXp1T0VBWmptYmdZK0FqSWlKcUYrZWRrb2ErUGJRb1BlTEZKOS9ad3g0bk5sWnBibTdlbkNnQUdSWVJKcU9TRU5QVGxDSGFESXR5WGE5VnJqZXhPWHhQT09PZWlyRHozeWFQTStMMjJlR0hvOXZEOGcxT1BQbUdyM2R5WEpFZWQ4K3g0dFZQR3ZEeGt1RDM3cUViTTFEVVQ0Y1pkNWZENFpkVDMzNDBCMmtHVnIwR0dQaUlpSWphWEk5OERhNmRib1lzQS8rYVZ4Y3dCSG9zWGVPWjJkdk0xTFpPV1NMZWVDUkh2WDdiVEF0dW0rbTdmK3hRUGQ1NTNIZi82NThHcjREdDFsbURzOGNac1dXM08rSXEzZlltU1FnSXBPN0dOU1Vlcnh3eXFEYUZZNGNMWE1nUkJnTWZFUkZSR3pJYUJOeDdYUVlNZW1EK3QzWnMyaEY1UmF4ZXAvUkl1VHlSZzB1ZFRRNFo0c0xadU4yTlVZTUM2K2wxeWRWZ3hsa21MRmhxYjNIZ0c5eGJwL1lJTnJXOVJ4ZE5RQytod0U2MmhHUGdJeUtpRHM5bXM4SGhjTUJ1dDhQaGNLZ1h1OTBPajhjRFNaSWd5M0xBdjgzZEZ1cCtZSEpjMnkyS3dIM1hXVkhZUlFPN1U4WWJuelZBYkNwMEhJYXhjUWl5dVo0cW0wUEcyd3R0UWJjM0RYKysvbGtENW44YmZ1ZzRYZ3J5TkNqSUM2d1BtSk1oWXZLNCtPK2FjZXFKUnZUc0doeGRDcnZFdG9QSThZaUJqNGlJMmsxTlRRM3E2K3NqQmppbjA2bmVicmZiNFhaSDdoSHJxRVFCdVBNS3E5cXI1dlVDZDE5bGhRRGcwVmRxNEF6elpXVTN6cnRyc0VjL05EbDJxQjZiZHJoaGM4alFpQUtNQmdFNlRmdDBxMzI5MnFFdWlzaTBDSGo5b1J4czNPN0cvZi94bFozNTZLbmNjQStQU2U4Q0xYcDFDNDR1R3VhOVpqSHdFUkZScTlqdGR0VFgxemQ3Y1RpT243cHBHaEg0NDlWV25EelNBSytraEQ5QUtSRXlmcmdCVDl5ZWhmdWVydzVaZWlVdlIwa3ZrWW8wKyt2V1dZT0hic3pBMWowZTNQWkU4TTRUQmoxUVBOU0FwZXVjUWZjMXJRajJlS0w3dWtMeCtzMjNjeHA4QzA3YVlpN2QvejZ1eHdmZkJQZGFQbjVyWnN4YjFCMXZHUGlJaUNnc2w4dUZvMGVQb3JLeUVsVlZWYWlycXdzSWNiVzF0ZTNTRG9QQkFLUFJpTFMwTkJpTnhvRC82L1Y2Q0lJQVFSQWdpaUpFVVF6NS8yanUvLzdKK0xSM1hKRUJKNDgwd09rQ0hubTVCdmRmbndGSkJoNTV1UlozWFduRjZhTU5lUG9QV1hqc2Y4SHZYOThleXFuNWpORUduREc2RXk3OGZYbkUzcjdUUmlrN1QzeGZFaHpvQUdER1dlbVlOZFdFSVgyQ2cxSlRMYjQ2V3p0c3BVRUp4Y0JIUkhTYzgzZzhPSHIwS0txcXFsQlJVYUdHdS9MeWN0anQ4WjBEWmpLWllEYWJrWjZlSGpiQXBhV2x3V0F3QkZ4dlAvSFpNM2JETmhlcWFpWDg1Y1VhYk4zajZ6NlRKT0R2cjlWQ0ZLMm9ycE5RWFJjY3RFWU1VSWFBblc3QUVFV24xYVJpSXlRSldMdzJ1QWMxTDBmRXhXZWE0SldBaGQ4N2NNdWxnY1dLY3pPVjNzUjZXOHQ3NHpTaWI5NmhvWEZOaU9oM0czVU1ESHhFUk1jQlNaSlFXVm1KeXNwS05kUTEvVnRYVjlmOEUwU2cxV3BoTnB1anVnakh5WExOZXB1TUd4NnBETGxsbVNRRGo3Nmk5T3daRFFLK1hPbFFnMS8vUWkxNjVHdndhNldFcWxvSi9YdjZUdFBMMWp1UmFSSGg4aHQrSFQxWWp5NjVHcXo5MllXS21zRHdxTlVDZjc1V1dSMzgzbGMyN0Q0WVBHN2J1N3Z5L0h0QzNCZXRTY1ZHVENvT1hLQlIxRStIVDU2T3o3dzlmNmVOTXFKMzkrQVVYTmlWay9pYXc4QkhSSlJpbkU0bkRoOCtqQ05IanVESWtTTTRmUGd3eXN0YnZpZHJWbFlXc3JPemtadWJDNHZGQW92RkVoRGlqTWI0cjhaTUJkSHNUK3R3eWdIYm4xMDhTZGxXN05ObGRvd3ZNZ1FjKytvblNnbVc0bUY2NU9kbzhOVXFCeTZjcUJ5L1lHbHdUK3dGcDV0Z1RSZXd2OHlMdVo4SGwyL1JhWlhBNlBZQVcvZTJmR0hNd1YrOTJMSTc4dVBQSEJ1ZnowalBydHFnRmNHQXJ4d01oY2ZBUjBTVXhCb2FHbkQ0OE9HQWdGZGRYZDM4QS8wSWdvQ01qQXhrWjJjakp5Y0gyZG5aNmlVcksrdTQ2WlZMdEJFRGREaGxwQUVWTlJJV0xBME9mRTBLdTJoeDlmbnB5TElLR05GZmgvMUh2UGhoczYrR1hzazJGOVp2ZFdQa0FCMnFhaVhjKzF4MXlCWEJVeWVrd1d3U0lNdkF6VE1zZUdsK2ZVd3JnNXRzMmhtOForK3hlbmZYQnZWQXRzUnJDN2hvbzZVWStJaUlra1JWVlZWQXI5MlJJMGZRMEJCOTRkMm1VTmQwYVFwM1dWbFpFRVd4K1NlZ050TTVXOFJkYzZ5UVplQ2ZiOVZGWE9GcU1Ta0JmTTlCTDI1NnJFcTlEaWh6NTY2Y2xvNlJBM1N3TzJYYzkzd05qcFQ3Z3Raai82dUZVUytnSUUrRE9kUFNBU2lyYktlTU4yTHNFRDJlZTdjZXk5WTdzWG1YRzlYMWtRUGFydjBlWEhGdkJXeFJyTWE5OGRIZzFjUFV2aGo0aUlnNklGbVdjZVRJRVpTV2xtTGZ2bjBvTFMyTmVnR0ZLSXJvM0xrejh2UHowYVZMRitUbjV5TS9QeDlhTFgvbGQwVDV1U0lldVRrVDJWWVJMMy9VZ0xVL1I5N3hvbWwvM0lwcUNic1BlQUp1Ly9NMVZnenRxME85VGNaRC82M0JqdExBdVhsSHF5U01HcVRIUFZkWllUSUtXTGpDZ1ErK3NlR08yUllNN3EzRGZkZGJzYUxFaVdmZXJrTmRRK1FnNS9ZQVpaVmMzWnNzK05OUFJOUUJTSktFZ3djUHFnRnYvLzc5Y0xtYTMrcEtwOU9wZ2E3cDBybHpaL2JZSlluaVlYcmNNZHNLUzdxQUZ6K3NEOWdabzZsVVN2YzhEYmJ0VllLYlFRY003YXNzaFQxYzd0dHNkL0k0STY2OTBBeUxTY0MrdzE3ODVZVWFIRG9hdUJsdmxsWEVGZWVtWThwNEl3UUJXTG5SaFgvTnE0TWtBWGM4VlkzelQwdkRWZWVuWS94d0F3YjMxdU1mYzJ1eFpsUHdaL0RPS3kxd3RuTGIzUzY1a1JkWlRCaGhDRmowSVRZV01wd3p6WXpMejBrUE9yNXBEdCs3Zm5zSEE4cWlHSW1aRkFBREh4RlJRbmc4SGh3NGNBRDc5dTNEdm4zN2NQRGdRWGlhcVg1ck5CcURldTF5YytPL0VwTGFYcDhDTFdaTlRjZTRJajJPVmttNDU1a2FiTndlT05GdTAwNDNSZy9XNDYrM1pHTEhQamRrS0lzV2NqSkU3RG5vUlhtMWhMRkQ5TGo4M0hTMWR0L3lEVTQ4OVVZZDdIN0RyTjA2YTNEQjZXazRxOWdJbzBHQXh3dk1XOWlBdVY4RWJzdjJ5Ukk3MXZ6c3hCK3Z5c0NBWGxvOGRHTUczdi9haHBjL1VxWU5PRjB5SEU0Wko0VFk2U0pXV20za2VhRlZ0UksyNzJ0Rk5laEdZNGZxd1Jtb0NnWStJcUoyNEhLNVVGcGFxdmJnSFRwMHFISHYxdkNzVmlzS0N3dlJvMGNQRkJZV0lpY25KK0x4bEJ6NkZHangxQjJaY0h1QTF6OXR3SWZmMkVJdXFwai9yUTE1MlJwTUdHSEF5SUZLcjU3REtXUGpkamVlZmFjT2VwMHlYNjkzZHkzMmwzbng0Z2YxQVlzM212VHRvY1cwVTlNZ3k4RHFuMXg0NmFONkhDanpCaDBIQUVmS0pkeitWQlhtVEV2SEpaTk1hczhpQU56N1hFM0l4N1RFNWVla1kvWTVwckQzYjk3bFZrdlh0TWI4cDNLUnhucUFBQUJCbGtOdDdFSkVSSzFWWGw2TzdkdTNZOGVPSGRpL2Z6K2ErM1dibloydGhyc2VQWG9nTXpPem5WcEtUYzYrS1Q2Rmw1dVRseU9pdWxZS3U1OXVMTTh6cnNpQUJVdnM4RWI0KzJGU3NSRmI5N3F4LzBqb29CZEtZUmNOOWgyTy92aDRFQVJBcTFFS1ZFZjZlaEp0MGZPZEV0MkVtREh3RVJIRmlTUkpLQzB0eGZidDI3RjkrM1pVVlVWZW1kaTVjMmMxNFBYczJSTW1VL2dlRDJvZjdSWDRLTGtsWStEamtDNFJVU3M0blU0MTRPM2F0UXRPWitqOVRBVkJRSDUrdnRwNzE3Tm5UeGdNb2V1c0VSSEZHd01mRVZHTXlzdkxzV1BIRG16ZnZqM2lVSzNCWUVDZlBuM1FyMTgvOU8zYmx3R1BpQktHZ1krSXFCbXlMR1Bmdm4zcWZMekt5c3F3eDJabFphRmZ2MzdvMTY4ZkNnc0x1VXNGRVhVSURIeEVSR0g4K3V1dktDa3B3YVpObTJDejJVSWVJd2dDdW5mdnJvWThsa2tob282SWdZK0l5SS9ENGNDbVRadXdjZU5HSEQ1OE9PUXhlcjBldlh2M1ZrT2UwUmlmamVHSmlOb0tBeDhSSGZka1djYnUzYnRSVWxLQ2JkdTJ3ZXNOTGtXUmtaR2hCcnllUFh0eUp3c2lTaW9NZkVSMDNLcXFxa0pKU1FsKyt1a24xTllHRjNuVjYvVVlQSGd3aW9xS1VGQlFrSUFXRWhIRkJ3TWZFUjFYM0c0M3RtelpncEtTRXBTV2xvWThwckN3RUVWRlJSZzBhQkIwT2wwN3Q1Q0lLUDRZK0lqb3VIRHc0RUdzVzdjT1c3WnNnZHNkdkwyQnhXSkJVVkVSaGc4ZmpxeXNyQVMwa0lpbzdURHdFVkZLMjdwMUsxYXRXb1VEQnc0RTNhZlJhTkMvZjM4TUh6NGNKNXh3QWt1b0VQcjMxQWJzSDB0MHJQNDlrek02SldlcmlZZ2k4SGc4MkxCaEE5YXNXUk55ZTdQOC9Id1VGUlZoMkxCaFhHRkxBWHAzWitDanlIcDNUODdvbEp5dEppSUt3V2F6WWMyYU5mamhoeCtDdGpqVGFEUVlQbnc0Um8wYWhjNmRPeWVvaGRUUlRSbWZoaTlYT0NCeGwza0tRUlNBYzA1T1MzUXpXb1NCajRpU1hrVkZCVmF1WElsTm16WUZsVlF4bVV3WVBYbzB4b3dadzk0OGFsYS9RaTBtanpmaWkrOGRpVzRLZFVEVFRrdERuNExrakU3SjJXb2lJZ0I3OXV6QnFsV3JzR3ZYcnFEN2NuSnlVRnhjaktLaUltZzBtZ1MwanBMVm5HbG1mTC9CaWRvR2R2T1JUMDZHaURuVDBoUGRqQllUNUhDN2ZoTVJkVUNTSkdIejVzMVl0V29WeXNyS2d1NHZMQ3hFY1hFeCt2WHJsNERXVWFxb3M4bjR4NXUxV0xuUmxlaW1VQWN3ZHFnZWQxMXBoZG1VdkF1N0dQaUlLQ2s0blU2c1c3Y09hOWV1UlYxZFhjQjlnaUJnNE1DQkdEOStQUEx6OHhQVVFrcEZYNjkyNElmTkx1dzk1TUcrdzhFN3NGRHFLdXlpUWMrdVdvd2FwTWRaSnlYL2RCQUdQaUxxMEdwcmE3RjY5V3BzMkxBQkxsZGdiNHRPcDhPSUVTTncwa2tud1dxMUpxaUZSRVFkSCtmd0VWR0g1SEE0c0dUSkVxeGJ0dzZTSkFYY1p6YWJNV2JNR0l3YU5Rb0dneUZCTFNRaVNoNE1mRVRVb1VpU2hMVnIxMkw1OHVWd09BSlhTbmJ1M0JuRnhjVVlPblFvUkZGTVVBdUppSklQQXg4UmRSaGJ0MjdGTjk5OEUxUXN1VmV2WGpqcHBKUFF1M2Z2QkxXTWlDaTVNZkFSVWNJZE9YSUVYM3p4QlE0ZVBCaHdlNWN1WFRCbHloUjA2OVl0UVMwaklrb05ESHhFbERCMWRYWDQ5dHR2c1duVHBvRGJMUllMempqakRBd2JOaXhCTFNNaVNpME1mRVRVN2p3ZUQ3Ny8vbnVzV3JVS0hvOXYzMUt0Vm90eDQ4WmgzTGh4ME9sMENXd2hFVkZxWWVBam9uWlZVbEtDNzc3N0R2WDE5UUczRHhreUJCTW5UbVI1RlNLaU5zREFSMFR0WXYvKy9majg4ODl4OU9qUmdOdTdkZXVHS1ZPbW9FdVhMZ2xxR1JGUjZtUGdJNkkyNVhBNHNIRGhRdno4ODg4QnQxdXRWa3ljT0JGRGhneEpVTXVJaUk0ZkRIeEUxR1oyN3R5SkJRc1dvS0doUWIxTnA5TmgvUGp4T09ta2s2RFY4bGNRRVZGNzRHOWJJb283bDh1RmhRc1g0cWVmZmdxNGZkaXdZWmc0Y1NMTVpuT0NXa1pFZEh4aTRDT2l1TnF6Wnc4Ky92ampnRVVaQlFVRm1ESmxDdkx5OGhMWU1pS2k0eGNESHhIRmhjdmx3cUpGaTFCU1VxTGVwdFBwTUduU0pKeDQ0b2tKYkJrUkVUSHdFVkdyN2R1M0QvUG56dy9vMWV2YXRTc3V2UEJDWkdWbEpiQmxSRVFFTVBBUlVTdTQzVzRzV3JRSUd6WnNVRzhUUlJHbm5ISUtKa3lZQUVFUUV0ZzZJaUpxd3NCSFJDMnliOTgrZlB6eHg2aXRyVlZ2eTg3T3hrVVhYWVQ4L1B3RXRveUlpSTdGd0VkRU1mRjRQUGpxcTYrd2J0MjZnTnZIakJtRGlSTW5zdFFLRVZFSHhOL01SQlMxL2Z2MzQ2T1BQa0pOVFkxNm04Vml3ZlRwMDFGWVdKakFsaEVSVVNRTWZFUVVsZVhMbDJQSmtpVUJ0dzBaTWdSVHAwNkZ3V0JJVUt1SWlDZ2FESHhFRkpISDQ4RUhIM3lBSFR0MnFMY1pEQVpNbXpZTkF3WU1TR0RMaUlnb1dneDhSQlJXYlcwdDNuNzdiUnc5ZWxTOXJXZlBucGcrZlRwM3l5QWlTaUlNZkVRVVVtbHBLZDU3N3ozWTdYWUFnRmFyeFpsbm5vblJvMGNudUdWRVJCUXJCajRpQ3ZMRER6OWcwYUpGa0dVWkFHQTJtekZyMWl4MDd0dzV3UzBqSXFLV1lPQWpJcFVrU1Zpd1lBRTJiZHFrM3BhZm40K1pNMmNpUFQwOWdTMGpJcUxXWU9BaklnQ0F6V2JETysrOGc0TUhENnEzOWV2WER4ZGRkQkZyNnhFUkpUbitGaWNpbEpXVjRlMjMzdzdZQy9ma2swL0dhYWVkbHNCV0VSRlJ2RER3RVIzbnRtN2Rpdm56NThQcjlRSlE5c0tkUG4wNkJnMGFsT0NXRVJGUnZERHdFUjJuWkZuRzRzV0xzWExsU3ZXMnRMUTB6Snc1RTEyN2RrMWd5NGlJS040WStJaU9RMjYzRysrODh3NzI3dDJyM3RhcFV5Zk1uRGtUVnFzMWdTMGpJcUsyd01CSGRKeXgyKzJZTzNjdWpodzVvdDdXdDI5ZlhIVFJSZERwZEFsc0dSRVJ0UlVHUHFMalNIMTlQVjU3N1RWVVZWV3B0NDBkT3habm5YVldBbHRGUkVSdGpZR1A2RGhSV1ZtSk45OThFN1cxdFFBQVFSQncvdm5uWStqUW9RbHVHUkVSdFRVR1BxTGp3SysvL29vMzMzd1ROcHNOZ0xKTjJ1elpzMUZRVUpEZ2xoRVJVWHRnNENOS2NRY1BIc1RjdVhQaGNya0FBSHE5SHJObXpVTDM3dDBUM0RJaUltb3ZESHhFS1d6djNyMllOMjhlUEI0UEFLWHN5dVdYWDQ2OHZMd0V0NHlJaU5vVEF4OVJpdHF6WncvZWZ2dHRTSklFQURDWlRManFxcXVRbloyZDRKWVJFVkY3WStBalNrRUhEaHpBdkhuejFMQm50VnB4NVpWWElqTXpNOEV0SXlLaVJHRGdJMG94aHc4Znh0eTVjOVd0MGpJek16Rm56aHhZTEpZRXQ0eUlpQktGZ1k4b2haU1hsK1BOTjkrRTIrMEdvSVM5cTY2NkNtYXpPY0V0STBwT1g2MXk0TWN0THV3OTVNRyt3OTVFTjRmYVVXRVhEWHAyMVdMMFlEMG1GUnNUM1p4V0UyUlpsaFBkQ0NKcXZjcktTcno2NnF0cTZSV3oyWXhycnJtR1c2VVJ0VUIxbll4L3pLM0ZtazJ1UkRlRk9vQnhSWHJjY2JrVkZwT1E2S2EwR0FNZlVRcW9yYTNGSzYrOGd2cjZlZ0NBMFdqRU5kZGN3d1VhUkMyd1lhc2JqLzJ2QmpYMVBEMlNUNmNzRWZkY2JjV1Ezc201QmFXWTZBWVFVZXZVMTlmajlkZGZWOE9lVHFmREZWZGN3YkJIMUVJTFY5Z1o5aWpJMFNvSkM1YllFOTJNRm1QZ0kwcGlkcnNkcjcvK09xcXJxd0VBR28wR3MyZlBacDA5b2haYThxTVRTOWM1RTkwTTZxQ1dybk5peVkvSitmbGc0Q05LWW0rOTlSWXFLeXZWNnpObXpPQU9Ha1N0OE5ueTVPM0JvZmFScko4UkJqNmlKUFhoaHgvaThPSEQ2dlZMTHJrRXZYdjNUbUNMaUpKZldRVlg0bEpreWZvWlllQWpTa0tyVjYvR2xpMWIxT3RUcGt4Qi8vNzlFOWdpb3VRblNVQjVsWlRvWmxBSFYxNHR3WnVFSHhNR1BxSWtzMmZQSG56OTlkZnE5V0hEaG1IVXFGRUpiQkZSYWhCRlFPSmFEV3FHSkFHYUpFeFBTZGhrb3VOWFZWVVYzbi8vZmZWNjE2NWRjZDU1NXlXd1JVUkVsQXdZK0lpU2hNdmx3cng1OCtCMEtpdkV6R1l6THJ2c01vZ2lmNHlKaUNneW5pbUlrc1FISDN5QWlvb0tBRXI1bGNzdXV3d21reW5CclNJaW9tVEF3RWVVQkpZc1dZSmR1M2FwMTg4Ly8zems1K2Nuc0VWRVJKUk1HUGlJT3JodDI3WmgrZkxsNnZYaTRtSU1Ianc0Z1MwaUlxSmt3OEJIMUlIOSt1dXZtRDkvdm5xOVo4K2VPUFBNTXhQWUlpSWlTa1lNZkVRZGxOMXV4N3g1OCtEeGVBQUFtWm1adU9TU1N5QUlRb0piUmtSRXlZYUJqNmdEa21VWjc3NzdMbXByYXdFQU9wME9NMmZPaE1GZ1NIRExpSWdvR1RId0VYVkF5NVl0dy83OSs5WHJGMTk4TVhKeWNoTFlJaUpxRGZFNDZwaWZWR3pFNUhGRzZMUnQrenB0L2Z5cGhvR1BxSU1wS3lzTFdLUng2cW1ub2srZlBnbHNFUkcxeHFSaUk5NTRKQWREZXV2YTVmWHlza1VzZXI0VDdyM08yaTZ2ZDZ4YlpwaHgrMndMMGd4dGszTHpza1U4Y0VNR1hyby9Hd1o5bTd4RVNtSStKdXBBSkVuQy9QbnpJY3ZLL2s0RkJRVTQ1WlJURXR3cUltcU5uQXdSbmJKRTNEekRqSnNlcTRMc3QzMmJ5U2pnL3VzellucStoLzViQTVzajlqM2dicmpZakc2ZE5URTlaczBtSno1ZjdvajV0ZHBTblUzR29CTjB5TFFJbUhPZUdTOStXSi9vSmlVRkJqNmlEbVRac21Vb0x5OEhvTXpibXo1OWVvSmJSRVN0TlgreERlZWRtb1lUdW1zeHFkaUlyMWI1QXBSV0E0d1lFRnZQbi9hWXpIYmlRRDNPUFNVTkgzeGp3K1pkN3JDUEc5UkxoMzZGZ2FkOVFWQXVrZ3dnUklZOGZOU0xOSU9BMzE5aGlicDllcDNTcy9mN3k2MXdlNk1McGsrOVVRZTdVMGFXVll5cVovQ0w3KzI0YkxJSldWWVJYVHMxSDJLUFZubmg5a1RWbEpURndFZlVRUnc3bEh2bW1XY2lJeU8ydi95SnFPTnh1WUYzRnRsdzNYUXp6S2JRWWViUVVTK3VlYkF5NHZPODhrQjJ5SENUbnl0aVhKRWVTMzRNN0luVGFRUlkwMzJ2ZC91VFZVcXc4L1BvYnpOdzRrQTlIbnl4QnF0L2NvVjhYV3U2Z0pOSHhMNWdySGhZOU9PdC8zcTdEblluY1BNTWMweXZkZnBvQTA0ZjNmenh0ejFSaGExN2p1L0V4OEJIMUFGNHZkNkFlbnNGQlFVWU5XcFVBbHRFUlBIMDVRbzdWbXh3b3JKV0NudU01SGVYMFNCQWxtVTRRMmV3cUJRUDArUDlKM0xWNjljK1dJbjlaZDZBWTA3b3BzU0FYM2FIN3htc2JaQngvdTNsVWIvdXU0L253R2dRY1BtOUZhaHRpSzZIeitGVWp0dTB3dzEzaUtaWXpRSnE2eU0vbHlnQ1dWWVJGZFhCNzNGTlhleEQ0S21HZ1krb0ExaTZkQ21IY29sU3lJa0Q5YmpqOHZERG9EdExQWGpnaFpxUTkybEU0Sk9uYzFGVEwrT1N1NklQV3NjcXE1Q3dZWnN2TWRiYkEwTlBwa1ZBbGxYRW9hTmUxRFFUcHBvQ1dTd2NUam5teDMyeXhJNVBZRmV2aXlKd3oxVlc5TzZ1eFkyUFZxRXFRbUNlY1pZSk02ZVlNTzhYRzk1WlpJdTV2YW1PZ1k4b3dRNGRPb1FWSzFhbzF5ZE5tc1NoWEtJVVpUSUtNQmtGSEswS1h5U2pxYmE2M01wT3FlMmxianc5dHk3Z3Roc3VOcU5YVitYVWIwcFRYc2hzRXZINHJabEJqLzlxbFIyTGYzQUczSGJMRERQRVptck02QnJuOEYxL2tSbXU4QjJIQUlBWFBxaUxlSXdrQWZVMlpXN2YzWE9zK09PejFTSGZsMjZkTlpoOVRqcjBPdVY0Q3NiQVI1UkF4dzdsOXV6WkV5ZWVlR0lDVzBSRThiRHVGeGRtL2FraTREWkJBSjY5T3d0OWUyaXhiSDM0bGErYXhpd290VGJ4aGRDL1VJdkJ2WFZxejV2REtVT3ZCUWIyOHNVQmpVYUFUZ3Y4dENONFBQbWNrOU1nUmxuUWJWS3hzZGxqWHZtNEhpNjMwaGFESGlGM0VucmpzM3FNR3FSSDl6d05ldVJyVUZZWjNNdDMrMndMOURwZ3dWSTd2bG5yZ0RIRXdnKzNXNFkzZkFkaHltUGdJMHFnSlV1V29LcXFDb0F5bEh2QkJSY2t1RVZFMUZiT095VU5mWHRvVVhyRWkwKytzNGM5cnFrSFRXb21uSWdDa0dFUllUSXFDU3c5VFJtaXpiQW8xL1ZhNVhvVG04UDNoRFB1cVFnNzNEcDVuQkczenc0OUhIM2wvUldJWjNVOS8vSXk4eDdMUlhwYTVHZi83MzNaRWUrZmRtb2FwcDJhRnZLKzU5NnR4NEtsNGQvM1ZNZkFSNVFnaHc0ZHdzcVZLOVhyWjUxMUZpeVc2RXNmRUZIeTZKR3Z3YlhUelpCbDRGL3o2aUwyTkRYdElPSDFoajhHQURwbGlYampFZDhPUExmTnRPQzJtYjRFL0NPWUFBQWdBRWxFUVZUN3h3N1Y0NTNIZmZlLy9tbEQwSE4wNjZ6QjJlT00yTExiSFhhVnJyOWZRL1N1eGN2RzdlNDJLOVlNS0tWWmptY01mRVFKRUdvb2QrVElrUWxzRVJHMUZhTkJ3TDNYWmNDZ0IrWi9hOGVtSFpFbnRqWFZzWE41SWcvcDF0bmtrQ0V1bkkzYjNSZzFLTEJVU3BkY0RXYWNaY0tDcGZhb0FsK25MQkZYbnBjZTlXdEc4dlpDR3c0ZDlZV3dCMThNdllpRjRvT0JqeWdCRmk5ZXpLRmNTbWx1dHh0dXR4c2VqeWZpNWRoanZGNHZKRW1DTE1zSnVRQlQ0dm8raUNKdzMzVldGSGJSd082VThjWm5EUkNiQ2gySDBUVC9yTGtWcmphSGpMY1hCcTlHSFZla3g5MXpySGo5c3diTS96YStRNWlXZERHcXVYblJXTGpDRVJENC9CbDBnQkNIRFloZExqbmllMzA4WWVBamFtY1ZGUlZZdlhxMWVwMUR1ZFRlUEI0UG5FNG5uRTRuWEM1WHdMOU5sMk1EVzdqL0gzdmQ1V3BGNGJnVUl3ckFuVmRZMVY0MXJ4ZTQreW9yQkFDUHZsSURaNWlPdnV6R2VYY045dWlUeXRpaGVtemE0WWJOSVVNakNqQWFCT2cwYlRjOHVtMmZCM2Y5c3pya2ZVMTErS2JmVVI0eWJOMTdyUldqQjBjdXl2emNuN0pSa0JmYk5uQ2gzUE92YW16WTJzeFM0ZU1FQXg5Uk8vdm1tMi9VLytmbjUzTW9sMXJFNlhUQ2JyY0hYR3cyR3h3T0IydzJtM3FiMCttRXcrRlFRNTNEMGJIMlJVMVZHaEg0NDlWV25EelNBSytraEQ4QWtDUVo0NGNiOE1UdFdianYrZEFsUnZKeWxLQVRxVWl6djI2ZE5Yam94Z3hzM2VQQmJVOVVCZDF2MEFQRlF3MVl1czRaZEYvVGltQlBqSnRReUZMelBaQU9seHh5NFVrc1BXN3J0N29odGFDTDdvUnVXbVJuUkxtYytEakJ3RWZVamc0ZlBvenQyN2VyMXlkUG5wekExbEJIMGREUW9BYTJwbjl0Tmh1Y1RpY2FHaG9DZ2x6VHBhUFRhclhRNlhUUWFyVVJMNkdPRVFRaDVBVkEyUHZpZGZuK2lmaDgvZU9LRERoNXBBRk9GL0RJeXpXNC8vb01TREx3eU11MXVPdEtLMDRmYmNEVGY4akNZLytyRFhwczN4N0txZm1NMFFhY01ib1RMdng5ZWNUZXZ0TkdLVnVMZlY4U0hPZ0FZTVpaNlpnMTFZUWhmWUtIZDV0cThkWFpvZ3VYYmRkbkdOcURMOWEwcU9qejNYT3NPR05NN052QnBiS1VDSHhmclhMZ3h5MHU3RDNrd2I3RHgvY3FIT3JvdEFCK28xNzcvakVBT0pxb3hsQUhZOUxhWWRKV0l0dTRINTNUdHJYWjYyaTFXaGdNQnVqMWVoZ01ob0QvKy84YktwU0ZDbWordHhrTXlYNlNqYy9QNDRadExsVFZTdmpMaXpVQmU3aEtFdkQzMTJvaGlsWlUxMG1vcmdzT1dpTUdLTU9kVHJjeWw2MDVrNHFOa0NSZzhkcmczdHU4SEJFWG4ybUNWd0lXZnUvQUxaZWFBKzdQelZSNkU2TXRWbXhwM0p0WG8wRkF5UmQvVGVFOHl5S0c3TTNUYWRzN05oS1E1SUd2dWs3R1ArYldZczBtemhraG91Um44MlRENXNsR3VhTVBLaHc5MFNkakNYUmk2RjRiZzhFQWs4bUV0TFMwZ0l2SlpJTFJhSVRKWklMSlpBb0tja1pqZkNiY1UyVDFOaGszUEZJWmNzc3lTUVllZlVYcDJUTWFCSHk1MHFFR3YvNkZXdlRJMStEWFNnbFZ0Ukw2OS9TZHBwZXRkeUxUSXNMbE4vdzZlckFlWFhJMVdQdXpDeFUxZ2VGUnF3WCtmSzJ5T3ZpOXIyellmVEI0M0xaM2QrWDU5NFM0TDVUTXhocC9mWHRvQTBxK2hQTDJZNUh2ajhiZGM2end0bUJJdDM5aEZFbjVPSk8wZ1cvRFZqY2UrMTlOcy92L0VSRWxvd3BITDdqRjdwZzFxUWFEVDlBR2hUcnErS0k1UHptY2NzRDJaeGRQVXI2M255NnpZM3hSWUcvcHE1OG9KVmlLaCttUm42UEJWNnNjdUhDaWNueW9nc0lYbkc2Q05WM0Evakl2NW40ZVhMNUZwMVVDbzlzRGJOMGIzY0tHZ253bE51d285ZUNYUFMxYkRERjJpQUY1T2RITnJ4dFhGSGx4QjBVdmFRUGZ3aFYyaGowaVNtbTFOaDIySE9pR0M4NjJKcm9wMUE1R0RORGhsSkVHVk5SSVdMQTBPUEExS2V5aXhkWG5weVBMS21CRWZ4MzJIL0hpaDgyK2thNlNiUzZzMytyR3lBRTZWTlZLdVBlNTZwQXJncWRPU0lQWkpFQ1dnWnRuV1BEUy9QcG1Wd2FQYVZ4ZCs5RmlHNzVkRzdyM3VUbGJkcnZSdmJNV3YxWTJQd1ZyeHQzbGNMUmdFTytPMlJhY2VtS3lUeStJcjZRTWZFdCtkSVpjYlVSRWxHcVdybk5pWEpGVG5aaFBxYWx6dG9pNzVsZ2h5OEEvMzZxTHVGREJZbExtd08wNTZNVk5qMVdwMXdHbDd0K1YwOUl4Y29BT2RxZU0rNTZ2d1pGeTMxRHZZLytyaFZFdm9DQlBnem5UbEFMS1hnbVlNdDZJc1VQMGVPN2RlaXhiNzhUbVhXNVUxd2NPRVhmdHBFSGZIbHBJTXZCVE04V2pJL251QnllQTZNN2hEbGZ6cTRGRGFXNlhrdU5SVXE1Wi9tejU4YnNYSGhFZGYvZzdMN1hsNTRwNDlMZVp5TGFLZU9YakJxejlPWEtYVnROaWlZcHFDYnNQZUxCeHUxdTkvZSszWmVLOFU5SlFiNVB4d0g5cXNLTTBjRzdlMFNvSmVUa2FQUGJiVEppTUFoYXVjT0NHUnlxeGVaY2IyUmtpN3J2ZWlqOWNZVUZ0ZzRTNmhzQ2c5WnVMelJBRVlQVlBMaHl0YXJzdDFxaHRKR1VQWDFrRm96c1JIVC80T3k5MUZRL1Q0NDdaVmxqU0JiejRZWDNBemhoTnBWSzY1Mm13YmE4UzNBdzZZR2hmWlZqMWNMbnZjekY1bkJIWFhtaUd4U1JnMzJFdi92SkNUZEF1RmxsV0VWZWNtNDRwNDQwUUJHRGxSaGYrTmE4T2tnVGM4VlExemo4dERWZWRuNDd4d3cwWTNGc2ZzQ2h5NmdRanhnN1Z3K01GM2d3eEg3Q3RmUEowYnJ1OVZxcEx1c0FuU1VBNS83SWdvdU5JZWJVRXIrUXJra3ZKcjArQkZyT21wbU5ja1I1SHF5VGM4MHlOMmxQWFpOTk9OMFlQMXVPdnQyUml4ejQzWkFBOXUycVJreUZpejBFdnlxc2xqQjJpeCtYbnBxdTErNVp2Y09LcE4rcGc5eHNHN2RaWmd3dE9UOE5aeFVZWURRSThYbURld2diTS9TS3dudU1uUyt4WTg3TVRmN3dxQXdONmFmSFFqUmw0LzJzYnR1eDI0OWJMbE4yQTVuN2VnTjBIWXF6UzNBcGJkbnNhdDd5TFRmYzhMVExNTFAvaUwra0NueWpHVnFXYmlDalpTUXg3S2FWUGdSWlAzWkVKdHdkNC9kTUdmUGlOTGVTaWl2bmYycENYcmNHRUVRYU1IS2owNmptY01qWnVkK1BaZCtxZzF5bno5WHAzMTJKL21SY3ZmbEFmc0hpalNkOGVXa3c3TlEyeXJBekh2dlJSUFE2VWhlNDFQbEl1NGZhbnFqQm5Xam91bVdUQ3RyMGViTjdsUm5tMWhQVmJYWmozWmZzVy9mN2pzOVVzdkJ3bmd0eVM2SnhnWjkvRVFyVkVkSHhaOUh5blJEZmh1TkJlNTVlOEhCSFZ0VkxZL1hSamVaNXhSUVlzV0dLSE44TGcxNlJpSTdidWRXUC9rZWluQnhSMjBhaWJHZVRuaWlpcmtFSnVCZGNXRERwQUVJVVdoYjMya0l3L2owblh3MGRFUkpUc3lpcmlNeldwckVMQ1I0dWJYOVR6OWVyWTkxRDIzN25LZjZWdmUxQ0NjTWNNZThtS2d3UkVSRVJFS1k2Qmo0aUlpQ2pGTWZBUkVSRVJwVGdHUGlJaUlxSVV4OEJIUkVSRWxPSVkrSWlJaUloU0hBTWZFUkVSVVlwajRDTWlJaUpLY1F4OFJFUkVSQ21PZ1krSWlLaFIvNTdjZ0lvaVM5YlBDQU1mRVJGUm85N2RrL05rVHUwbldUOGpESHhFUkVTTnBveFBneWdrdWhYVVVZa0NjTTdKYVlsdVJvc3c4QkVSRVRYcVY2akY1UEhHUkRlRE9xaHBwNldoVHdGNytJaUlpSkxlbkdsbVdOUFp6VWVCY2pKRXpKbVdudWhtdEJnREh4RVJrWjhNczREL1BaaURjVVg2UkRlRk9vaXhRL1g0NzMzWlNETWs3eDhDeWRrdlNVUkUxSVlzSmdFUDNKQ0JyMWM3OE1ObUYvWWU4bURmWVcraW0wWHRxTENMQmoyN2FqRnFrQjVublpUOHcvd01mRVJFUkdGTUtqWmlVbkh5bit5Sk9LUkxSRVJFbE9JWStJaUlpSWhTSEFOZkMyUmFvcHUwbVdFV2tKY3RJaTliaE9FNG52c3J0c0duekdJU2NFSTNMYlNhbGo5SGF4N2Jubkl5bE05UXA2eU85K002Wm9nZW5iTmIxcTRodlhVWTJrZUhESFB5VG9JbUlrb1duTU1YSTR0SndGdVA1bUx2SVErV3IzZmlzK1YyMU52a2tNZis0UW9yeGd4Umt0NmpyOVJpNlRwbndQMGpCdWhRVmlIaDBOSDRUUVR1VTZERlgzNlRnUiszdVBERFpoZCszT3lFMHgzNjJGTkdHdEFsVjBrOTIvYTVVYkl0eklHdElBakFzM2RuNGFjZGJyejFSVVBZOStxeFd6TmhNZ2hZdHQ2QkQ3KzFOL3U4b3dmcmNmZFZWbmdsNEEvL3FNYVczZEczUFM5YnhJeXowM0hTTUQxdWVLUVN0UTJoMjlSUi9PMTNtU2pJMDZDMlFjYi8zVm1lNk9ZQVVDck4zM3FaQlFONmFmRjlpUk1QLzdjMjV1ZjR6ZitaMGJlSDhpdm8vdWRyc09ablY3eWJTVVJFalJqNFluVHlTQU8wR2lWWUZlUnBzV0JwOCtFa2xNSXVHanh3UXdaRVVjQnJDK3J4MFdJNzVEamtqb2xqamVpVUpXTEtlR1dpOGF3L2xjUHBEdjNFWjQ4ell0UWdKWkIrdE5qZUpvRnZVckVSZlFxMDZGT2doVVlFbm4rdlB1UngvUXUxU0U4VHNMMDB1bTYzd3E3S1IxY2pBdnZMUERHMTZZSGZaS2hiNDF4OWdSbi9mS3N1N0xFYUVkRHA0dE1ENWZISThMVEJJaitkRnRCbzR0ZExKa3R5MkQ4U210VGJKZlJxZkE4bkREZGd4QUFkTm15Ti92TmowQU1uTkQ1ZWxoRlRZQStsUjc0R1V5ZTBiL1g3bjNlNjhYMkpzL2tEaVlnNkFBYStHSjAyeXJkYWE5bDZCMnlPOENsTmlIQU9ualUxWGEzbmM4TkZab3diWnNBVGI5U2lyRUpxY2R0RUVUaDlsRUc5L3YwR0o2cnJFdGQ3bFdZUWNNVzVTcEZLbTBQRzJ3c2I0dmJjaFYyVWoyNVpwWVM2R0h2by92dGhQZjUyV3lZQVlQSTRJejVmYnNlTzB0Q2g4ZUl6VGJqNmd2Z1UybHl3MUk3bjNnMGRlRnZqdHBtV3VLNGlQSFRVaTZzZXFJeDRURm1GaEhlK2JNQ1Y1eW52elkzL1o4RnYvbG9KS2NxUDc0Q2VPbWdhUjRMM0hQU2dMa3pQYjdTNjVHb3cvWXoyRFh3YURSajRpQ2hwZEx4SlFSMVlkb2FJb1gxMTZ2VkZLeDBSai9jUGZOSXg1N08vdjFhTFQvMTZCNGYyMWVHRlAyZmpsSkVHdE5TSkEvWElzdnErcFo4dGExbnZZN3hjZjVGWm5YZjI5a0licXV0a1RKMWd4Q2RQNStLVHAzT2IzYTlTRklGRnozZkNvdWM3WWRxcGdTZnp3aTVLVCtDTzB0aDdoa3EydWJHaThVUXRDRW83RSszRWdYcmNQTU9NbTJlWWtkZkNPWEh0N2YydmJmaTFVa2w0aFYwME9QKzA2QVBYb0JOOFAwY2wyK1BmczB4RVJJSFl3eGVEMDA0MHFDSGw0SzllYk5vWitVUWwraVVhK1ppZUQ0OFgrUGU3OWRpMDA0M2Z6YkxBWkJSZ01ncjQ4N1ZXREYxcXh3dnYxOE1iWTJmZm1XTjl2VHo3RGpmZnZwWXdHUVY0SlJuT1pxWmJqUnlndzlRSlJyVXRIeTIyQVFDMEdnSEdwa3JsQW9BV2RPeVlqQUx5RytjZWJtN2gxL2pxZ2dhY05Nd0FVUVNHOWRYaHBHRjZyUG9wOGhlMSs0QUh1dzdFTm56Y3JiTW1JTnlFMDcrblZnMjEzNjUxb0t3eSttLyttcDlkcUt3TmYvdzVFOUpnTmluditiTDFUaHd1anp5dVhGc2YzV3U3UGNDYm56Zmc5NWRiNEpXQTNNem9WOEdNSCs3N3cyYmx4dmoya24yMXlvRi96UXMvVE4ra2VKZ0I5MTVyQlFBc1hPSEFjKy9HOWhnaW9tVEN3QmNsUVFETzgrdGwrcktaM2owQTZwQVZBRWhoSnVndFhlZkVub01lUEh4VEp2SnpsUWVjZDBvYVZwUTRZNXBUbDVzcFlzSUkzMG4wMHhiT0xXek9INisyb2tzbkRSNTdwVFpzK01uSkVISFhIT1drNkpXQUoxNnZqZXZjdGNHOWRXcndibW1vM1gvRWkyL1hPbkR5Q0FNV3JYSmdkeFJCYnVWR0Y5NzhQTFpoNmNuampGRUZ2bWdJUU1qOVBWZHRkR0w1K3RDaFNhc0JMcHBvVXEvLzk4TjZISzJLTHRBWkRRTE1hWkc3WVV1MnVmRHRXaWNXZm0vSDRYSXZjak5EOTA2NlBUSnE2cFdmZ2Z4Y1VWMnNVVjBudHppMGh5UEpTaGh0anRmcis1bVVwTmdmUTBTVVRCajRvbFE4VkkrdW5aUWVES2NMV0xpaStVQ2w4M3QzSTUxTVNvOTQ4ZHUvVmVLQjMyUmdTRzhkM3ZyQ0Z2TUNpb3ZPTktsbFJtcnFaU3hhRmYvQWQvbTU2ZXFxNDJmdXlzS1RiOVJpeVkrQlFVT3JBZTYvUGtNZFduN3JpNGF3OCtOYWFtZ2ZKVUI1SmNDYUxtTEVnUENCYXVzZUQrek8wQ2ZwbCtiWDR6L3YxNlBCbmh3bmNVdTZnUGVmeUEyNi9aR1hhckY4UStqQTE3T3JyM1JOV2FVVWRkZ0RnQ25qamZqTnhkRU5kMDhjRTNrcXd1WmRidHp4VkRVQTROU1J2cDdvSHpZN29kZEh2K0RFNjVXakNtWkVSQlNJZ1M5S0YvcjFrbnk1MGg3VlFnSC9sWk9lWm5vR2FodGszUDNQYWt5WmtCWno3NXpGSkdES2VOOUpkUDYzTnJqaVBKbzdkb2dlczZiNDNnTzdVOFl2ZTRKZjVIZXpsRklkQUxCcGh4dnp2clRGdHlHQU9vOVNJd0tQL2pZajRyRzNQRjZGY1VVR2RPc2MvWEJqeVRZWHZ2aSsrUjVjQUxoc3NnbFRHbGVIdnI2Z0h0K3U3VmlUK1BzVStIN0U0OTJUMWxLbmovWjlWbVBkdG1yTnp5N2MvM3hOV3pTTGlDaWxNZkJGb1hkM0xZWTFoZ3hKQWo3OEpyb1FZL0FyNXhGTkFQTjRXellVTysyME5IWEZyODBoNDlNNEw5Ym9WNmpGbjY2eHFvdFF2Qkx3eUVzMVFTdUtyN3ZRcko2OGoxWkplUGlsbXFoWGJVYkxhQkRRdDBkc1E2UWpCK2pWRUJvTnUxT09PdkJaMDBWMWtVV2FvVzBYVzlpZE1sNTRQM2lWNy9aOTRUOWNmWHI0dnU1Tk8yT3JjN2RsbHh1dmZ4cWZsZFZOaXp0R0RkS2pWN2UyclhnOXFkaUkwMDVzZnZHVC94emJ5ZU9OemZaU0h2c1lJcUprd3NBWGhSbG4rM3EybHF4elJqMmhYdStYUzF4aGF1RzFsdEVnNFB6VGZPMzdmTGs5cmtPVVhUdHA4TWpObWI2RkZnQmUvS0FlRzQ5WldYbithV200K0V5bHA4dnBCdjd5UW8wNlp5dWNBVDExNnR6R3B0MDRzaXlpR3M3RUVIVnRpb2ZxMWFIeXVaL2I0UFZiL3R5dHMwWmR1TEowblJON0QzbFFVUjNueEhrc3Z5YktMVm1CRWdPM0ovemMwVjdkTkxoa1VuRDVtS0wrdmcvaHlTTU1HTm9uOHBZdnIzeGNqL0xHOTJ6YlBnKzI3WXZ2K09tbGZqOUxCOHE4V0wwcGZBaWRma2FhT2cvMmt5VjJ1RDFBNmVIbTI2TVJBWTBodG1EV2tzY1FFU1VUQnI1bTlDL1VCcFJLYVNwMVVwQ253Y3NQWkVmOVBQKytKNnZGYlhqdTNmcXdCWjVuVGpZRmJFMTFvQ3grcXlPeU0wUTgrdHVNZ09mL2RLa2RueXdKYmt0VENQTkt3RjlmcnNITy9iNFQ4KzltV2JCeHV3dExqNW52OS9RZk1vT2U1K1NSQnB3Y29UU04vL2ZpclM4YUFzcmRUQnhqVUFQZndoVjJ0UkR3dmM5VlE2c05mekxQdEFoNDVzNXNkZnU3Ylh1akgvcjA3L0NKUitIc2xzckowT0NNWm5xb1JnNXNmbisvZHhZMW9MdzYvUDFUeGh0eDBqQUQvdjF1bmRwcjE4UmtGSERiVEFzK1dXTERsdDNCd1d4Z0wyMUFXYU9LR2drdnpROWRsMUN2Zy9vSGhNc2R2bUIzS0xzT2VMQW1RcEJzMGoxUG8zNmVkcFI2OE1QbTJCNURSSlJNR1BpYWNkMkY1b0I2ZXZXMk51NHhpa0Yrcmhnd3R6Q2Vjak5GUEhGN3BycjFHZ0I4czhhQmY0Y3BITHh5b3d2WFRBZis5bXB0d01sMmNHOGRwb3czTmdZRkozNXV4VHd5bzBIQXFNRytrNjFCTHdRc3lNak84TFcxeXE5TWlWTFVOM3dhdStZQ2l5L3M3Zk5nNFlyb2huTUJwZmh1azNnUFg3ZVV4NnZzNmhFdHZVNklhci9qdkJ3Uk4xeHNScHBCd1BEK09ianJtU3BzM2FNRU8wdTZnS2Yva0lXQ1BBMUdEOWJqRDA5WEI2MTh2dmJDd0FVZ2tmWUc5aS94VWw0ZDJ4OHhPMG85VVExRmp5dlNxK0Z0Kzc3WUgwTkVsRXdZK0NJNGFaZytvRWZDbjlNdHF5ZTdVQVJSNlIxc3NtMnZCNklJdFJ3RmdJaVA5MWNWcHNiYURSZFpBbFlDeDB2bmJCRi8vMTFnMkZ0UjRzUlRiNFN2VTNib3FCZjNQVmVESDdjRTlwSmNOdGtYU0wvN3dZRURaVjQ4R2VGNS9Ja0NjTWZsRnZYNmhPRUdHUHkrSFVaRFlPRHpEeENWTmRHbHIwRW5hTlZlUVVrR25wMVhGMU5QbmNhdml5L1d1b2x0NVl2dlk5dlI0OTdyckRoNVJPUVFJd2pBblZkWTFibWlPL2U3c1gydjcvTmIxeUJqeTI0M0N2STBTRThUOE9ndEdiampxV3AxbitpcEU0d1kwanZ3WjZsVFZ2aTVmRGtadnUvbHNUMkpSRVFVT3dhK01EUWljTTBGNFV0Uy9Gb3A0YllucXNMZW4yRVc4TjdmbFJJYUhpOXc2OStya0dVVjhjN2pPUUNVM3FCSWoyOU9VVDhkeGhVMVAwUVhxNTVkbFRsNy91SHBoODB1UFBwS2JkQnVJY2M2TnV6MUs5Umk5R0NsalhzUGVkWEN4dnVqSEhZV0JLQi9UMTNqNHoyNDRaZ1NJV2tHQWY3dllGT0FjTHFVVmMvTjBldUEzODN5TFViNWRHbjRMZGJDOFEvY3phM0VQcGJaSktqRmxvZjI5WDB2enlwT3c4Z0J2dmZJbXE1OEx3dzZBVE9uQlBmbzdpajF0UGx3OHFWbm05US9mdXB0TWg1L05mano4TXhiZGNqUDBhQ29udzVaVmhGL3ZTVUR2M3VpQ29JUStMTmtjOGd3R1FYb3RFQ1dWUXo1QjAyT1h6Mi9BNyt5RGdzUlVXc3g4SVV4YzJvNkN2SmJ2cHF3NlNRTktDZkllTkpwZ1ZzdXRUUi9ZSXhPSEtqSHZkZFpZVEw2ZXEyKys4R0pKMTZ2YlZIdmxmK1daUzNaUjFlV29lNllNTFN2VGkweElzdEtHTXpKRU5VZUpBQnE0ZXF5eXVnQzVVMlhXTlF0MnZhWGVmSEtSN0h2YzZ2M1c0bnRpVEdYV05ORmRTOWFmK2VjSExwTWlVR1BrTWQvdnR3UmNiZUtnbnlOR2l4LzJ1RU9XNlE1blA0OXRiajhYTi9yL3ZQdDRQbDdnTkxEK2ZCL2EvRE1YVm5vMWxtRHJwMDBlUGptVEx6eGFRTk1qUVdjZDVSNnNPWm5GMlpQVllKcm53SnR5TGx6SjNUMy9XcUtkVjZxUmtUQUlxTndkSDd6T2pXYTJCOURSSlJNR1BoQzZOMWRHekFVNlpVQ2Q4Mkloc1Z2UjRTNmh2Z09TVjF6Z1JrOUdzT29KQU1PcHh3UTBscGkxQ0E5cHAyV0Z2QjFmdnlkSGY4SlVRWWtHc3FLVUtWSGFQZEJENWF1ODRVTW5UYXdSbUZ6dkY0WjU1NnNCSmJLV2drSHk3d1kybGVIenNmc09kczBCSDN3MStZRHdpa2pEV3J0UW85WG1Ydm9iTUgwUXY4QTRJcGgzbHg3eXN2V0JPeEZIRXZnTTVzRS9QbmFEUFZ6c1hDRkkrTGo2Mnd5N251K0J2KzZLd3RtazREK2hWcWNjM0lhWGwvUWdDdk9TOGMvM3F3THFJbllyekIwNFBNdnZSUE5MaWorWXEzdEJ5Zzdva3dlRjl0amlJaVNDUVBmTWJRYTRNNHJyZW9KYmtlcEIzVTJHU01qN09ZUVN1ZHN2d1VFZGZFTGZNUDc2M0RCNmI2VDk4ZmYyVEc4bnk2Z1I2UWwvSHN6WlZuWmEvYmRSUzBybXF6WEFkZE05L1VJdmJZZ3NIZnZ6aXV0T0RXS09tbE5scTV6NHAxRk5vd2FwTWNYeXgzSXl4RXh0SzhPZVRtK051ZGtpT3I4c2dObGtRUENDZDIwdUgyMnI0ZjB6Yzlhdmh1SWY2K1FJOHlPSHVFY0tmZGkxcDhxV3ZTNi91eE9HUU43eFdmN3RtUGRlWVZWclRPNCs0QUh6Ny9YL1B6TGc3OTY4ZGRYYXZIWG16TWdpc3JDblpmbTEyUHZZUTkySC9RRWxOTHBYeGk2M1gzOUNrYjdyL2dtSXFLV1llQTd4bVZUMHRYQ3NCNHY4TlNidGJoMmVuVGJTL2tyN09KN2EvY2ZpVStwbFBRMEFYKzR3amZuN0hDNUY2OTlVbzkvM3RueWtpL0hxcmZKK1B2cnRWR1Z0UWpueXZQTUFRcytvaWwzMFp6ZEJ6eDQ5SlZhN0Q3b1VRT3ZmMDlSank2Ky8rODlGUDc5N3BRbDRwRmJNZ0o2UkV1MnU5QzNoeFpIS3J4UjdhRGl6K1FYK01KdDRSYU9KRU90ZVJkTzl6d05YcnBQS2YvejlXb0gvakUzdWdVdjhUQjdxZ25GdzVTNWhRMTJHUSsvVk50c0FmRnNxd2hKbHJIK0Z4ZitPNzhlVXllazRiN25xM0drWEZLSDN3K1VlZUYwQXdZZE1QQUVaVjlrLy9tQTNUcHIxQjd5QTJYZW1PdEs3am5veGJwZm12L01kZTJrVWVmQjdqN2d3ZnF0elhmeCtqK0dpQ2laTVBBZHc3K3UyanRmMnJEbllNdkNXcUZmQU5rWFJiSFlhRng1WHJxNm1FS1dnYWZuMXJWd0dCSzRkSEk2aXZvRm5yaDJIL1Rnb1JkcmNiaTg1UUYxUUM4dExweVlGdkdZa20ydW1NSlJVMTI4cHBONFUzRG81OWM3MUtmQTkvK2QrME8vS2VscEFoNjVPVE5nQlNnQWpCcW94eVZucGVOSWhSZjNQRk9OeWpDcm9rUEp6V3E3dVpxQVV0ZTVxV1JLTktWVDRzVmtGREI1dlBKOWxHWGdpZGRyY2Vpb0Y1MnlSSlJYUzJFWGlWdzJ4WVN6VDByRFI5L1o4TjVYTm55eDNCNzBHZlZLd09hZExvd2NxSWMxWGNEZ1BqcHMydUU3YUZ5UnIvZjNweDNSZmNDOWtxK0hkZE5PVjlqNmZ2N0dGZW5WOFBiTEhrOVVqeGs3UksvMjluTlBYeUpLSmd4OHgxaTgxb0daVTB6WXROT050NzVvK2JaUy9tR2s5RWg4emd5Ny9JYTJQdmpHRnJUYlJUU0c5dEhodGxrV0ZPUUZMa2padU4yTis1NnJibEdBYkdJMEtEMlF6ZTArOWNYM2pxaTNMZ3RsNzBIbGZlaWVwMEZhWTJtV3BuSTNUaGRRR3FKSDFXd1M4Tmh2TTlHemEvQkNuSWxqalREb2xaRCsxTzh6Y2M4ejFWSHRwcUlSbGVMVVRjS1Z6NG5XUlJQVFVGMG5ZZTNQcnNiYWdZbGpjOGk0K2JGSy9PbWFER3piNThhcW4xd1kxbGVIQjI3SXdPcE5Tb21lWTFmcG1rMEN6aXBXM3N0THp6WmhaNmtIeXplRW51OVhzczJ0Rm9JZVgyUUlHL2cyYm8rdWQvakhMUzZjZjN0NWpGOWw3TmI4M0Q2dlEwUVViKzNZWjVBYzlwZDU4ZU1XRng2TG9neEpPQVg1R3JVbnppc3B2UWZ4c1BnSEIycnFsZnAvcjM0U1d4ZzFtd1Q4YnBZRlQ5eWVHUlQyQUdWSXF6VmhEd0R1bUIwY0pOdkMza01lU0xMU0c5dS9weEwwQnAyZ0JPeGY5cmlEQ2lCbm1BVTg4YnRNOUd1c2kranhBa2ZLZlFmOTg2MDZiTjZsZlBGZE8ybnc1QjFaNm9yZlNQSnlOR3E0ZGJxVTNzMFJBM1F3bTJKZlFHTTBDTGh5bWhsM3piSGlqVWR5b3FxdjJDbExqR294a2RidnVXSXBEbDFUTCtPUHoxYmp0VThhWURZSmVPQ0dESmhOQXM0Y2E4UTlWMXVEZWh6UFBUbE5uZE80NzdBWDM1ZUVYOXl4ZnFzdnlJMGY3Z3Q0MlZZUkF4dTMxdk5Ld2FWK2lJaW9aZGpERjhKZlhxaHAxWEROeUFHK29kS3RlOXd4VCtZUHgrMVJ0cjVhc2NFWmRabVVOSU9BNldlazRlSXpUVWhQQ3d3aWJnL2lWcmg1K2hscDZrS011Z1labTNlNTFmbGY4ZVowSzZIdmhHNWFqQjFpd0pFS3J4cXdmOW9SSEJBZXZ6VlRYZFFpeThDVGI5UmkvSEFEOG5NTmpjOG40OTduYXZEa0habm8zVjJMenRraW5ydzlDM2MrSFdHUE1maENKcUNVVEhuOFZtV3J1RHVmcm81NktMTEp1R0Y2dGFqMDJwOWRVWDMrN3IwMkEybEdBVS9QclkxNFhMcmZmTVZZOTNSdUNvajFOaGtQdjFTRGgyL0toRjRIbkhxaUFWcU5GWDk5V1NuWll6RUorTDlKdnBYdDg3NXNpRmdiY0VlcEI0ZU9ldEcxa3dhZHMwV01IYUxIbXA5ZE9PZVVOSFdPNnNidDdyREQ1SWJHR29xdDRUOGNQN3kvRG5mUGFkM3pmYjNhSHRVOFFDS2lSR0RnQzZHMWMzUDg5NExkc0MyK0o0RDUzNGJlVS9kWWVoMHc3ZFEwWEhKV2VzQmV1SUF5Qis0Lzc5ZmovTlBTTUdwUWZFTFptQ0hLMTl3MDMydlU0UERQMjd1N0Z2LzRmZkErdXFIYzhOZktnTjY0SmlWYjNUaWhteFluRmVseHlHL09ZYWdGSXY2cnBGLzRvQjdmL2VBTTZGVUNsQ0hNUC8rN0JzL2NtWVc4SEJHZHNrUmNjcFlKUnlMTVp5enFGNytWc1pOTzhzMTcvSFp0ODhQZFo0d3hZRUJqVDlpOTEyV285UXBETVJsOXdTYldoU1grU3JhNThlQ0xOZmpMYnpLZzB5bzljdy9ja0lHSFg2ckJyS25wYXM5bTZSRnYwTDdKb1N4ZTY4VHNjNVNRZU5HWkpwUnNjK0c4VS96ZWh6WGgzd2V0Vm1oMjcrQllkT3VzQ1ZnRTFCSy83SEV6OEJGUmg4VWgzVGpya3F0UjY4OEJ3SW93YzVqYTJoTy95OEoxRjVvRHdwN1REYnp4V1FPdWY3Z1NhMytPNzFEWnlzYmh1N21mTjJCTk04OHROaGJHamVZaUNxR0hSemRzVTE2alM2NUc3Vm1xckpWQ2xsZFowZGkybCtiWDQrUHZ3Z2ZtcWxvSmYzNnVHblUyR2Qrc2NlRFpkOEtIS0VFQVJ2ajE1TFptT0R3dlc4U0kvc3BucHFKR3d1SE93ajhBQUNBQVNVUkJWSS9OckdvMjZJQ3J6L2V0SEgvbDQzcDRJNnl6eWN2eC9aaFhSTG5sWERnL2JuSGhrWmRyMUI3bXNVUDFlT3pXVEp6ckY5VCs4MTd3L0w1UXZsNWpWM3NCaS9ycGNQTU1pL3A1YmJETFdMNmg1Zk04aVlnb0VIdjQ0dXhzditLdHV3OG9kY2RhUWhrMk0yTFpPa2VMd3NTckMrcngrSzJaRUFSbEx0U2lsUTY4OVVWRHMyVkFvcEZwRWRDN3V3NGwyMXpxaVg5RmlSTURlbWt4OTR2WWF2ZHQzTzdHcjhmc2pERzR0dzVkTzBYdWJTblo1bEszNkdxcUU3ZHNuVFBrTU9MYW41VlZteDk4MDN6djZQNGpYdHo2dDZxQUhUeENHVE5Zcnc0anV6MUF5VllYeGc1dFdXL3AxSk45dzVpTFZqcWFEVXMzWDJwUlgzdlRUamNXcjNWRzdLbjFyOUZZVnRINkVrR3JmM0xoeWRkcmNkY2NwVVJRd0I4NEpjNm9lN21PbEV0WXZjbUZreHFIL3YxL2RqNWZib2N6UXU1dHNNc3gxekEwR2dUY2VZVlY3Um10ckpXUWJWWGV4N29HV1MwRnMyeTlFLy85c0Q3bTdlcnFiTnp6bDRnNkxnYStPRElaaFlDZWpxOVh0N3lId3BvdTRnOVhXSERqLzVteCtBY0gvdk5lZlV6Ym01VnNjK1BqNyt6SU1JdDQ0N09HVnBWYU9WWkJ2aGFQL2pZRGRUWVpxMzl5NHNVUDZsRlpLK0hKTjJLdkVmZnhkemFzM0JoNFp2L0RGWmFRZ1cvcUJDTTJiSFhqY0xrWExyY1NMdngzVlBnbXpCRGcwU29wcXJEWHhEL3NyZnZGVjBLbXFUd01BSnpudDNQRitsOWNZV3ZGYmRudHhuUHZLdVUrOW9RSS93WTljRTdqTGlLU0JDeGNFYm1kWjQ4ejR1eVRsSy9aNXBEeDVCdVI1KytKUW1ESm1saDNyUWhuOFE5T3BCbnJjT3RsZ1Z2OHhicVk2SzB2R3RUQTE4VHBBajVhM1B6M0s1WS9YcktzSXU2NXlxcXU1dDZ5MjRNRlMyMjQ1eXBsM3Q2eTlVN29kY291SGFlTU5FQ1dnYisvVmd0UC9INXNpSWdTaWtPNmNYVGhHV213Tk01anNqbmtWZ1crcGdVVzZXa0Nwb3hQYTlGZXRpOThVSSsvdmRhNnVucWhOTzBUYkRFSm1GUnNWSHVub3UwUjhkK09MTkpRcEw4Wlo1bHcyMHlMdWlvWFFFREpqeDJsbmhidmxoSEp6djBlTEZocXg0S2xkbXpicHp6L29CTzBBVDFxQzVhR0R5ZWxSN3pxNHpmdGRPTzhVOU13WWJoQlhWMDdlWnp2TS9OOWlUUGtIclZOZW5UUjR1WVp2b0QxL0h2MUllYzMraHN4UUs4T2srNHY4NkkyeHNMU2tld3M5UVROZDczK0lqTzBNVXlGMjFIcUNacDMrZUczdHBocUlUYW5zSXNHejl5VnBZYTlyWHM4dVBlNWFqaGRnZS9GMDNQcjFGWEJwNTVvd0Y5dnlXejFsb1ZFUkIwRkExK2NaSmdGWERqUnQwcHh3Vko3cTJxcFdjM3htM2NWYjhmT0M0dzFSRmo5SGgvTk1OZ05GNWx4OVFYS1ZtMytXNGlkZHFLdmR5OC9Wd05yZXR1Zm5FVVJ1UFV5MzI0bnV3OTZZaW9kTW1xZ0h2ZGRiOFc4eDNQUnU3c0dsL3J0MmZ6Qk44SEQ0VEtVbmo5WkJ2b1hhdFdWdkY5ODc0anFENHJKNDMzdlVid0tnQVBLVm5aTml6ZjhqUm1peHgrdmFiNFdZNU84SERHZ1ppV2dMT29KTTNVelp0UFBTTU8vNzhsV2gvMUx0cmx4OTcrcVEvYkllaVZsaGY3NnhnTGZ3L3ZyOFBJRDJkeFpnNGhTQWdOZm5OeDBpVVh0bGJNN1pYd1k0dVFkaTZhNVJRQnd0S3BqalN2NUQ3Y2VPLzh1R2hsK1liYW1QdmpFSy9xbGhkdG5XOVNkTzZwcUpYejNveEp5QnZiUzR2VFJ2bFdhRnBPQUs2ZWxvNjNObnVyYmVnOEFYcDRmMnhCbTB6eXhETE9BL0Z3Tm1yN1M5Yis0c0cxdmNDQTdVT2JGalk5V0J2UjRiZHp1eHI4akxDaHBNcXl2RHFmNHJSaWZNTnlBcDM2ZkdkRCtsa2d6Q0hqd3hneTE2SFJacFlTbDYzeTlyUk9HRzNEbmxkWm1RNXZKS09EaG16S0RWcEdQSGFySG5GWitMenRsaWZqNzd6THhtNHZOMERmbXlVV3JIUGpUczlVUnl5UzVQY0Q5LzZsUnY1NmNEQkVQM0pDQis2NjNCaFRaSmlKS05wekRGd2RqaHVoeDJpamZpWFhlUWx1cmg4Nzh0Lzg2M013Q2d2WldrT2Y3MkJ3c2k3MXRBM3I2ZW5TcTY0SjcrRHBuKzc3MllYMlZZM2NmOE9EKy85VGdhSlVFdlE3NC9lVytRRkZ2azJFMkNaZzZJUTNMMWpsYnRBTkpOTTRZWThDc3FiNGV1U1UvT3FQYXM5VmYwM0E0QUt6N3hZM0w3NjNBK2FlbFlkUE8wRzBlMmtlSEIyL01VUCtZMkZIcXdZTXYxZ1FOOFpkc2MrSFNlNVJGREE2bmpDeXJpRHN1dHh6N2RCalNXNGZuLzVpTkJVdnRlUDNUQnRnY01wNmVXNmZPTTZ5cGo5emphaklLZVBTM21lcndxTTBoNC83bnExRjZ4QXVUTVFPakc4dnhuREhHQUtmYmduKytGVHFZR2cwQ0hyb3hJMkFMd3RvR1dlMmx2ZlJzRTZycnBLam04dm5UNjRBTHp6Qmh4dGttZFRqVzdWRldhSCt5SkxybmNudUFSMStweGFHajZiajBiQk1FUVFteEl3Zm84ZVZLQno3K3pvYXlpbzdWNjA1RTFCeit5ZHBLT1JraTdwanRPN0h1UGVRTk9UUVhxKzUrb2FxNUZhTXQ1VC9uVGhkRFNibGUzWHh0MjE4Vyt6RGg4TVlTSkhzUGVZT0cxbnAxMDJEd0NZR05XZmVMQzNjOFZZMmpWY3BKOXZvTHpTaklWNExDc3ZWT3RRYWRLQUIzWDJWdGs2SGRrNGJwY2Nkc1gySGV3K1hlcUhyWmpwWFYySFBiWUpmaGNNcHdlNEFQdnJHSDdOMjc0UFEwUEhacnBocjJkdTczNEo0d3c1RWVyOUlEV2xXckJPSy8zWmFKTHJuS2UyUnp5SGpxelRwMWZxQW9Lcy85OGdQWk9HV2tBUTEyV1gxc3BKMDR6Q1lCajkrV3FlNkVJVW5BNC8rcnhkNURYa2dTOFBCTE5kaSt6L2QxVEJsdnhFMlhtSU9leDJnUThOZGJNakMwcisvN3ZHaWxBemMvVmhuUTQvdWJpODI0cUpsOW1ac0lBbkRXU1VhOCttQU9yam8vWFExN0I4cTh1UDNKcXFqRG5yL1hGalRnM3VkcTFEYVpqQUl1UENNTnJ6MlVnL3V1dDJKSTcvalZZU1FpYW1zTWZLMmcwd0lQM0pDaG5zUWxHZmpuVzdWaEYxaTRQYjZUbVNnR0R0djYwNGpBaUFHK2s4bitFSHZEeG9QLzBGYmZIdEdkdkFiMDBnYlVkZHQ3S0xhMmpSOXVVSWVFL2JmWGFqSnFrQ0ZneTY2dlZ6dHczM00xNmtyWmlXTU02Z3BabTBQR0MrL1hZNmxmcjE2NHVXV3RjZkdaYWJqL0J0OXoycDB5SHZoUFRjQWNUY2t2UFRkdEwzYXNETE9nRmljK0VxRThTb1pad0VNM1plREcvek9ycjdseHV4dDNQMU1kZHVlSkprWDlkSGpoejlscXo1a3NBMCs5VVlldlZqbHczY09WK0dTSlhTMzdrcE1oNHMvWFd2SEl6UmxxbVpkd0NydG84T3pkV2VqZnVEMmQxRmhnMjcvbW90TUYzUHRjZGNBaW9lS2hCbVJhZk85SGxsVVphdlVQU3o5dWNlR2ZieXVCOUtFWEEzZTV1ZjRpTTI2ZVlRNjdoWnhPcXdTOUYrL054dTh2dHlBMzAvZXorUEYzZHR6NC8rM2RlWGhUWmRvRzhQdWM3R21TN3RCQ29aUUtMVnNySWdobEVBVEJGUkJjVUFkUUdiZHhIUDFjeGxGbjFCbkhkUngxUnNkZDBVSEVCUVZ4QVJGQlVFQjJLUHNPcFVncFhaTm1YNzgvRGswYmtyUnBLYVJKNzk5MTVhSTVPVW5lcHFHNSt5N1ArMHoxYVMzbTJiRFRpZHVlck1LeTlRMUQxcUxRTUR6KzhYT3BlR0NhSGlQT1V3WHRaRU5FMUo0dzhKMkcrNllhQWxhTmZ2aU5wY2w5YzYwMkg1eU5SdTd1dVZHUHJNNHlmNUZoalVwQWp5NHlQRExENEE5RlBoK3cvY0NaR2FJc2FSUWs4N0xsdU9zNkhiSTZ5NkFKVVFBNTJTQmkrTGtxL1BYV1JQOTlmTDdJTjdjSHBQbHJ0MDVxbUp1MVltUHdvb081UzZ4WXVrNzZjSjIzMUlaL3phcnpCK2crT1hMYzE2aVg3ZFZQNnZ3TFdsNzgwQVNyWFVveS9YSVZlR1NHSWFKOVpwdVNtaWppc2RzTnVHMnl6cjhJd1dMejRkRlhhMUZTRmhqWUdnZXhJV0YyR2JtNjBhS2VveUdHd2tWQjJvLzJ2U2RTY1VIL2hzZjRZYTAwOTZ5cHNHZElFSERYZFRvOGQyK1NmNjZaenlldDVLM2YwOWJ1OE9IMXo4eDQ0TVVhSEduMHN4L2NUNGwzSGsvQnhGR2FrUFB1Umc1UzRaV0hrdjN2eWZxdzF6Z0UxVE9hZlhqMFZhbFhiTmNoTi83NGZEVnE2NlIyOTh5U0I0UkdRSnE3K1BlM2pQNmV4ZTBIWFBqSE84YUFjaWdUUm1ydy9QOGxCVXh6U0VrVWNkUDRCSHowVEJvZW1LWVBHQnJlZDhTTi8vdG5EZDZZYXc3NC85WmFSck1Qejc5dndrUC9ydld2MVBhM3d5QmkzREExL25xckFmOTlPRGxzMkNjaWlqYk80V3VsZTI3UVkweWpyWjNXYlhkaXpxS21oM0s5UG1ESEFaZS85MjVZZ1JMRENsS2F2TS82SFU3VXRHR0ppc2FXcjdmanhzdTAvakF6Y1pRR0UwZEZOb1FHQUNzM08vekRyTTFSeUlFWDcyOElEYXVMbmRnZEpoeS85S0VKMi9lcnNYQmxReURNNlNyRGszY2wrWHU4bHExellObTZoc0JSWHVYRmZ6K3B3ME1uOTBNZGZxNEtmN3RUMnZhcnBSLzZDcmxVRysrbThRa0JaVG1xakY0ODhZWXhaSS9Sem9NdVhIV1I5TnFOSDZsQjkwdzVqcFM1NFFNZ2x3bkk3U1lQQ0RxbnJ1dzlMMStCV3lmcmtOdW9TTExUQmJ6MXVSbmYvQngrT0ZLckZqQitwQVpUeGdYdWxleHdBaS9OTm1GNWlDM09kaDUwNC9kUFYrTzNsMHR6MUVSUldvaHgxM1U2WERoSWhSZG4xZUZZaFFkSmVnRi9tS0lQV1BqaGNBTFBmMkR5NzE0U3lyRUtEeDU4cVFabGxSNS9iOTNZb1dyY1BVVVhFSWpXYm5maUgyOEg3MXU5ZHBzVFQ3OXJ4S08vYStoVkhYQ090R0wyblhsbUxGeHB4NlZGYXR4NG1UYmdmdFVtTHo3OHhvTHZWalZmdkxvMWl2ZTZjTS96TlJoV29NVFZGMnNEQ2s2YnJUNDgvcnF4emZiTkppSnFhd3g4clRCeGxBWlhqR2dvZDFGYTdzSHpIelJkQUxmZUIxK2IwYmRuTWxRUlZIb3dtbjE0WTY2NXRjMXNWbW01QjI5OWJzYWQxK2hhWEFaajN4RTMvdFBFL3EybmNybWxVSlNkS1VPZDFZZDM1b1gvdnR3ZUJJUzlicDFsZU82ZVpQL2N2QU5IM2ZqM1I4R3Y5OUoxRHZUcWJzT2swVkx3R3RKZmlkd3NlWk85cm8zcHRRSW1qTkpnd2todHdEQWtBR3phN2NKek00MGhWeFVEVWhIb2cwZmQvbDB0Q25zcnd1NjFlL0NvMjkrN1dWU294UFdYSmdTRXdmcHpubnZmRk5TVFdLOUx1Z3lUUjJzd2RxZzZxRmRwYjRrYkwvelBGTkNMZHlxM0IvamYxeFpzM09uRXd6TU0vaUhkL3JuU2tQQURMMWJqbVVhdk9TQUYzc2RmTjJKL2FmT3ZaLzF6YTlVQzdyMVJIN0NvQ1FBV0xMZmh6Ym5tc01Gc2RiRVRELytuRmsvY21laHZnMVl0NE83cjlkaDUwSVU1aTZ4UXF3Uk1HYWRGbmRXSGVVdXQrR0twdGNuZE9kcktMMXVkK0dXckU3bFpjb3dkcXNiSVFTcTgvRkVkU2x1eGdJbUk2R3hoNEd1RjczK3g0NkxCYXZUSmtlTkV0UmVQdk5MODNLcDZ1dys1OGZ0bnFuSGxDQTE2WmN0aFNCQWI1cXo1cEEvaTJqb3ZkaDUwNGFzVlZ2OXcySm55NVk4MjdEem93aVZGYXVSbUtaQ2dFVUtIUHgvZ2RQdHd2TktEdGR1YytHR3R2Y1hGb04rWVc0ZThiRGxlbWwzWG9vVW9UcGZQMzZacWs5VExGbTY3dWJlL01DTXpUWWFoQlVxc0xuWkdIUFlBUUtFUWNPVUlUVURZcTdQNE1IT0JHWXRXMlpzc0xPMzJBQS85dXhZM1QwekE4RUtWZjE1blBhOVgyaGxpNVdZSFBsbHNnY01wTFlLNGJiSXVvTXlOM2VIRGg5OWFNRytacmNrRkZCcVZnSEhETkFGL09OVFcrVEQ3V3d1Ky9ka1djUS9YOWdNdTNQRlVOZTc3clRRUERRQisybVRIdmxJUDVpK3o0cWJ4MGhEOHBsMU92UEMvdWhZWFJPNldJY1BRUmx2T3VkekE2NS9WQlFUNnB0cDI3ejlyOFBqdGlmNVNNaDh2c3ZybmpjNzgwb0tTWTI3OHN0WHBIODQvbXc0Y2RlUEE1MmE4K2ZtWis2T01vdS83WCt6WXNOT0p3OGZjWWY4QW8vaVVuU2xEank1eURPNm5ETmpWS1ZZeDhMV0N6U0hONC9yenpRYTg5WVU1NG1ITmVyK2U4T0N0TDlyUGg4VGVFamYybHB6NTlqaWN3TjNQMWJRNEtKWlhlL0hjK3lZOCtqc0RIbjIxdHNuWDIrc0RubnJYaU1kdVQ4Uzc4MXYyUFZVYnZYanliU05lZkNBWlRwY1AzLzVzeHllTExhaUxzTVJPbmRXSFZ6ODI0OVdQelpETEFIbWpIVVdjVGw5UUNLc2ZCbnpsejhsUUtRVXNXV1BIaDk5RXR0L3hnYU51dlBpaDlKcFUxSGd4ZjVrVjN6U3ovMnc0RnBzUFQ3MXJ3cVZGYWx4enNSYXZmeWE5Ym5NV1daSGJUWTd0KzEwdExvOVNiODloTjU1NDA0aW43MDdDcnljOGVHNm1xVVg3U3grcjhPQ1B6MWZqOXF0MTZKZXJ3SnhGZ1hVUGw2NExQN1JNZERwcTYzeDRhYllKYTdlZGhXNWphcGRLeWp3b0tmTmd4VVlIVmhjN2NQODBnMzlucEZnaytId3QzU0k4K2k2NXF5TGFUYUFvU0RhSVoydytZMlBuNWlsd29OUjlXanVsdEVSaGJ3VXFhcnl0S3IvVEowZU9QWWZkYlRablRSVFJaTTlpYXczb3BjRHVRNjZnK1hvdG9WSWdiTTl1UjdENDlmUm9ONkhEMkx6YmhXZWJtTUpCSFZONnNvaUhaOFJ1U1NiMjhGSE1PQnRoRDVDMjN6cWJUcWRRZEV1R3JDTnhKc0llQUd6YmQvcXZhVWNPZTNSMkxWcGxZOWlqSUJVMVhueTEzQmF6Z1k5bFdZaUlpRTVhdnNFUnNGVWdVV01yTmpwQ1ZqK0lCUXg4UkVSRUp6VlZCb2tJaU4zM0NBTWZFUkhSU2VWTjdJSkRCTVR1ZTRTQmo0aUlDQ2ZMSjdXdzZnSjFQSlcxM2haWG0yZ1BHUGlJaUlod2NwVTYxMnBRTTd4ZW5QYlduZEVRZzAwbUlpSWlvcFpnNENNaUlpS0tjd3g4UkVSRVJIR09nWStJaUlnb3pqSHdFUkVSRWNVNUJqNGlJaUtpT01mQVIwUkVSQlRuR1BpSWlJaUk0aHdESHhFUjBSa21DdEZ1d2RuUnRaTU1ZNGVxMi94eFJSRkkwQWhReUVQZnJsVUwwS2c2eUl2Y1NneDhSRVJFWjlEWW9Xck1laW9WL1hNVlorWDVPcWVJV1B4Nk92NTZtK0dzUEYrOXRDUVJienlhZ2dlbTZURnlrS3BOSC91OGZDWG12WmlHeWFPMUlXK2YrYmNVdlBwd2NwcytaN3dKazVXSmlJaW9MYVFtaWtoUEZ2R0hLVHJjOVd3TmZJMjJiOU9xQlR4K2UyS0xIdS9KdDQydzJsdStCOXdkMStqUXRaT3NSZmRadTgyQmIzKzJSM1J1WmEwWG4zMXZ3YlFyRS9EQWRBTkt5cXB4K0pnbjR1YzZwNXM4YlB0eXM2UzRrdE5WSGpKTUtoVUN0RDQwR1RUWGJuZkM3dWk0ZStjeDhCRVJFWjFCODVaWk1YNmtCajJ6NUJnN1ZJM3ZmMmtJVUhJWk1EQy9aVDEvOGxNeTBhQStTbHg1b1FhZi8yREZqZ091c1Bmcm02TkE3K3pBajMxQmtDNWVINEFRV2Fpc0l2TEFCZ0N6RjFyUnA2Y0M1L2RWNHBxTHRmalhyTHFJNzN0SmtSb1RSbXFhUE9laXdTcGNORGgwcUV2UUNIajBkK0Y3Tlc5NW9ockhXdmo5eEJNR1BpSWlvalBJNlFJK1dXekZiWk4wMEdsRHp6TTdWdUhCNy81ZTNlVGp2UGRFQ3Jxa0IvZUFaYVNKS0NwVVl2bUd3SjQ0aFV5QUlhSGgrZTc3VjQwVTdCcDU1bytKR05SSGliKy9aY1NhcmM2d3ozM1pjRFdHOUk5c21GYXRFdUJ5QTRZRUVVL2MwWHp2NWN3RlpwUWU5K0NEcnl6NGRMRTE1RGtGdlJYNDg4MEdmTExZaXE5WDJJSnVmLzNSRkZoc1h2enA1ZHF3ejFOdDlFYlUvbmdWazRFdnI0Y2NldzY3bzkwTUlxS3pJcTlIVFA2cXBrYStXMlhEcXMwT1ZKdkNodzV2bzV2VUtnRStudytPOEJtc1dVTUxsSmo3UXByLytxMS9yMFpwZVdBUFY4K3UwbnRyMThId1BZTUEwRE5ManFKQ1pZdWUvNElCa1ozLytROGlBQThzTmg4c05pbVJkdTBrUTJwaXd6SURqd2Y0YW9VTjVWV2VrS0YzeVJvNzNCNWYwRzE3RHJ2Z2FQcGI2ekJpOHJkSWJoWURIeEYxSFBYemx5aDJET3FqeFAzVDlHRnYzMy9FalNmZU5JYThUU1lDQzE1T2c5SHN3M1VQVmJhNkRlVlZYbXplMDVBWXpiYkE3cjBrdllCa2c0aGpGUjRZelpITmJmdmdLd3VXcll0c1RsOXpucmd6TWV4Nysrb3hXbHd4b3VXcmZhKy9KSEJSUjZpUTIxSEY1RytSeTRacjhOMHFlMURYTkJGUnZCRUY0SW9SVGM5cm90aWhWUXZRcWdWVTFJUXZraUdjSElYMW5lWm4zTjRqTHJ3OE8zQU8zUjNYNkpEVFJmcm8xMnFrSjlKcFJUeDNUMUxRL2IvL3hZWmw2eDBCeDB3V0w4cXIyMlpvMUJWQno5c2pyeHB4dkxMbGdXMzZsUWxoNS9wMVZERVorSHBueTNIcGNEVVdybXlidnpLSWlOcXJDYU0wT0tkYlRQNnE3dEEyN25MaXQ0OVdCUndUQk9EVlB5ZWpWM2M1ZnRvVS92TkxkaklMZWs4MzhZV1FseTFIdjF5RmY3V3EzZUdEVWc3MHlXbDRqOGxrVXIyN3JmdE9Zenk1amVUM2tLTlRjc3NyeUtVbXNlcmNxV0wydDhqTkUzUll1ZGtCazRYZGZFUVVuOVJ5RzlUV0h6QnZuZ3BhclRib29sS3AvSmVFaElSb041ZWFNZjVDRFhwMWwrUEljUThXL0JpODhLQ2VlTEpLczdlWmpqUlJBQkwxSXJScUtkd2thS1FoMmtTOWRGMHBsNjdYczlvYkhuREt3MVZoUzVSY1dxVEdmVk1EaDZOL1dHdkgzaEkzZGgyU3V1VytlU1c5NmNZMVllcGZLbEZiNThOSGl5eEkxSWs0V2g1K2l0YjFseVRBMTRyZ3ExQ3dDUE9wWWpid0plb0V6UHg3S2w3NjBJVFZ4ZEgvSzRTSXFDMGxxdzRqTCtsSEhEM2l3TkVXM0s5eEVGU3IxVkFxbFZDcjFRSFhHd2ZGVTY5cnRhRUwyOUxwNlo0aHc2MlRkUEQ1Z0ZjK3JvT25pVEJYdjV1RXA1bVJ6UFJrRWJPZVN2VmZ2L2RHUGU2OXNlSDJDd1lvOGNsekRiZi83MnRMMEdOMDdTVERKVVZxN0R6b2FuS1Y3cDdEN29DNTh4VTFrUSt6aW9LQWpMU0c0Q2tJQWdBZjFtMXYvclA3RDgrMmJnN2VQVGZvV3pVSE1KN0ZiT0FEQUwxV3dCTjNKR0xKR2p2VzczRGk4REUzU3NvNE9aT0lZcE5XWGcydHZCckpxbEowMXU1cDFXTllyVlpZcmFGTFcwUktKcE1GaEVDVlNnVzVYQTY1WEE2RlFnR0ZRaEh3dFV3bUN6alcrRjlSRlAwWG1Vd1djRDNjTWJrOHBqK2FncWhWQXY1Nld5SlVTbURlVWh1MjdXdDY4cHJ5Wk8rVTA5MTB6MWFkMVJjeXhJVlR2TmVGOC9zR3Jwek5USk5oeWpndHZscGhhekx3bmVxV0o1b3VJVk12UDBlT3U2Zm9rUUVSWnFzUDd5K3dvS2FKbGNxbnVuaW9HclYxTFo4em1OTzFaUVdtTzRLNCtGODFkcWo2ak96ZFI5VFdLaW9xOE9hYmIvcXZUNTgrSGRuWjJWRnNFYlV2NmJEWmJMRFo4bUMxRnNGbXM4RnF0WjQ4RnZoMTQyTnVkOXRXTGZCNFBHMFNITnZDcWFFeDFDVlVhR3k5eTlxczdZQzBCK3hqdHhtUW5TbUR6ZUhEckc4c0VPc0xIWWVoUHJrbmJITzdRbGp0UHN4WkZQd3pLaXBVNHM4M0cvQy9ieXlZdHpUODBQR1paRWdROEx0Sk9sd3lUQTFCa0lhRTMvN0NIUEZxNEhxVEx0TDZoM1JGVVlCU0liMTJUbWZUajhNaDNXQnhFZmlJWWtWNmVqb0dEUnFFalJzM0FnQVdMbHlJTysrODgrUVFCeEdnMFdpZzBXaVFrcExTb3Z2VjFkVUZCVUdielFhbjB3bVh5d1czMngzMGI2aGpMcGNMVG1mN21TYlQxbUgyYkJJRjRFL1REZjVlTlk4SCtQTXRCZ2dBbm5uUEdMWStYTXJKZVhjV1crVGg2SUlCU216YjU0TFY3b05NRktCV0NWRElvdk43NVpKaGF0dzJXUWQ5Z29DU01nOWUvYVN1MlY3TlV5M2ZZTWZoWTI0c1hXZUh4ZWFEV2lYZzZic1QwYmVuQWsrOVk4S3FMWTRtNzEvUVM0RWVYZVJOMWozc2FCajRpTTZ5MGFOSFk5dTJiWEE2bmFpc3JNU0dEUnN3ZVBEZ2FEZUxZcHhlcjRkZUg3N3VXMnZZN1hZNG5VNDRIQTUvY0R6MVdPT3Y2Ly8xZUR4d3U5M3dlcjBSWDF5UjFPaUlJVElSZUdTR0FTUE9VOEhqbGNJZkFIaTlQZ3cvVjRVWDdrdkdZNi9YaGl5OTBqbFZHbzZNTkt4MDdTVERrNzlQeE81RGJ0ejdRazNRN1NvbE1IU0FDaXMyQm9laytoWEJiWm1ycngybmhUNUJ3SnhGVnN6KzF0TGtmTVhHdW5XV1ljUjVnYVZVSm82U1NoSU42YTlDbnh3NUR2N3FSbmFtRE5tWmtjMDFyYisvM2VtTFdtOW5lOEhBUjNTV3FkVnFqQnc1RWt1V0xBRUFMRisrSEFNR0RJQmF6V2tKMUw2bzFlcW92UzliRWhnOUhvLy82OU8xOHZrMmFEeUFva0lWUnB5bmdzTUpQUFd1RVkvZm5naXZEM2pxWFJNZXVzbUFpd2FyOFBLRHlYaDJwaW5vdnIyNlN4L05vd2VyTUhwd09pWS9VTmxrYjkrbzg2V1F0REpNcjllVWNRbjQ3ZVZhOUQ4bk9QRFUxK0tyczRaLzdjWU9WUWNGc2Fha255eUpNcUNYQWsvYzJmeldhZ0R3M0V3VHVtWEljT05sZ2F2TlphSTBMQTRBTGpmUXJiTWNOMTRtaDB3bWhXaFhvNkJhZjh6akRWN2hiRFI3R2ZpaTNRQ2lqbWpJa0NIWXNHRURhbXBxWUxmYjhlT1BQK0t5eTlwMjdoQlJMSXZld28yS05ubVV6WHVjcURGNThiZTNqTmg5cUNHVmVMM0FQejh3UVJRTnFLM3pobHlRTURCZkdnSjJ1QUNWb3ZubkdqdFVEYThYSVhmQTZKd3E0cHFMdGZCNGdVVXI3Ymo3ZWwzQTdXbEpVbStpMlJvK1VIYkxrT0dDL2kzYlZnMEFCcHdUUWVOUGtzdUExY1ZPWEhsUHcrcy8va0lOWmx3bEJjQ1hadGZoNTAwTmdmYXZ0eGt3WXFBS2srNnY4SWUrYmhreVBIRjdJZ3c2RWUvTU0yUEpHdGJxYll5Qmp5Z0tSRkhFdUhIajhPbW5ud0lBTm16WWdQNzkrNk5idDI1UmJoa1J0UVd6MVljN25xb091VWpCNndPZWVVL3EyVk9yQkh5MzJ1NFBmbm5aY25UUGtPRkV0UmMxSm0vQVBzby9iWElnU1MvQzJhaFhhM0EvSlRMVFpGaTMzWWtxWTJCNGxNdUJ2OXdxclE3KzdIc3JEdjRhUEc1YnY3WFpvUkMzMVp1N3hJcnZWa1VlbnA3NVl5SXkwMlI0L0EwalNvOUhWam1qcmxIZzdObFZqajljcjBQL1hBVkt5ang0OG0wamprWlFtcVgwdUFkM1AxK0QrNmZxOGVCMFBhNGVvOFVuaXkxWXVka0JOd3Q0TVBBUlJVdnYzcjNSdTNkdjdOMjdGd0F3Yjk0ODNIWFhYVkFvSXYrcm1JamFyMGhXcE5vZHZvRHR6NjRaSzgxTisvb25HNFlYQmc2anZyOUFLc0V5dEVDSmpGUVp2di9GanNsanBQTy9XaEU4WEhuVlJWb1lFZ1NVbG5zdys5dmc4aTBLdVJRWVhXNWc5K0h3Y3lqckxEN1VXU0pQVFBYaHFxTEdpMk1Wa2Qvdm5HNXkvUGJ5QkF3clVNTG5BL2FYdXRFOVE0N1hIazRPT3JlK2RNM25MNlNGZmJ6T3FTSWVtV0ZBYlowUEt6YmFzWFNkUGFDV1lFZkR3RWNVUlJNblRzUnJyNzBHcTlVS2s4bUVoUXNYWXVMRWlkRnVGaEZGd2NCOEJTNDhUNFVxb3hkZnJRZ09mUFd5TStXWU1URUJ5UVlCQS9NVUtEM3V3Zm9kRFN1cnQreHhZdE51Rjg3TFY2REc1TVZmWDZzTnVTTDQ4dDlvb05NSzhQbUFQMHpSNDUxNTVoYXRERzVMV3JXQWYvd2hFU2tHRVZ2MnVQRG01M1hJeTFiZ3ZxbDZmUHV6QTZXbjdNWXhicWdhUGJQaytEREVvcEFoL1pRNHI0OFNENzVVaTRINUNrd2VvOFhFVVJyc1B1eGk0Q09pNkZDcjFianFxcXN3Wjg0Y0FNRFdyVnVSbjUrUHZMeThLTGVNaU02bVRpa2lIcnJaQUo4UCtQZEhkVTNXNE5OcnBkNnRRNzk2Y05lek5mN3JnTFRBNGFZSkNUZ3ZYd0didzRmSFhqZmllR1ZESW5wMnBnbHFwWUJ1bldXNGVZSTBQODdqQlM0YnJzWUYvWlY0N1ZNemZ0cmt3STRETHRTYXoxNUpFNnZkaDMrOGJZSktDV3plTGFYVHZHeHB0R04xc1FNYmRnYVdDdXFYcTBEUExEa1dMTGNGTE53QUFFT0NpUFA2S09GMCtmRDVEemJNWDJaRFFXK0YvM0U3S3U0dVRCUmx1Ym01R0RSb2tQLzZWMTk5QmJQWkhNVVdFZEhabEpFbTRway9KaUhGSU9LOUx5M05iamxXdno5dVZhMFhCNCs2VWJ6WDVULyt6M3VUTVA1Q0RjeFdINTU0dzRoOVJ3TFRVRVdORjUxVFpYajJqMG5RcWdVc1dtWEhIVTlWWThjQkYxSVNSVHgydXdFUFR0ZkRaUEdpcnBWNzFhdVZKd05vQysrKzg2Q3JWYUZNSVpkNkNBRnBsVzZQTGxKZmx1MWthUFo0MGVIREhzQWVQcUoyWWR5NGNUaDQ4S0IvMWU2OGVmTXdmZnIwYURlTGlNNndvUVZLM0QvVkFIMkNnTGUrTUFlVURxa3ZsWkxWV2VZZmlsUXBnQUc5cEJXelpaVU44K011TFZMajFzazY2TFZTc2VPL3ZXa01taitYYkJBeC9jb0VYRFpjMnYxaWRiRVRyM3hjRTlLbXhBQUFJQUJKUkVGVUI2OFh1UC9GV2t3Y3BjRXRFeE13L0Z3Vit1VXE4ZEpzRTladWF6cDg5dXdxUjJXdEIyYXJEMTRmTUt4QWlmVGtrNEhVZUhaV1NuUkpsK0h0eDFMZzlVb0xZdVF5b0xUY2c4cGFGbDF1aklHUHFCMlF5K1c0K3VxcjhlNjc3d0lBU2twS3NINzllaFprSm9wVDlRc1VpZ3FWcUtqeDR1SC9HUDA5ZGZXMjdYZGhjRDhsbnI0N0NmdEtYUEJCNnIxS1RSUng2RmNwMEZ6UVg0bHBWeWI0YS9mOXZObUJGMmZWK1h1M0FLa3c4MVVYYVRCdXFCcHFsUUMzQi9oNGtRV3pGd1p1eTdaZ3VRMXJ0enZ3eUMySnlNK1I0OG5mSjJMdUVpdmVuUjkrdjk2LzNabUl6cWxTd1BONkcycm03VHZpYnZFMmFxY3FMZmZndTlWMlZOUTBIUnlQbG5zd2Q0a1ZjcGtBVVFTcWpWNHMvb1VsV1U3RndFZlVUbVJtWm1MRWlCSDQrZWVmQVFCTGxpeEJUazRPMHRMQ3IwSWpvdGh6VGpjNVhydy9DUzQzOEwrdkxmamlCMnZJUlJYemxsclJPVVdHM3d4VTRidytVcStlM2VGRDhWNFhYdjJrRGtxRk5GOHZOMHVPMG5JUDN2cmNITEI0bzE2djduSk1HS21CendlczJlckVPL1BOWWN1Y0hLLzA0cjRYYTNEemhBUmNOMWJiN0NLSFgwKzQwU2xGQ1VHUXdwN1Y3c091UXk3ODk1UFRuNWF5NDRBTE93NDBQeFRyOGFMSlVFb1N3ZWNMdGJFTEVVV0QxK3ZGTysrOGd4TW5UZ0FBT25YcWhOdHV1KzAwTjRNbm9raGRjbGZiRkY1dVR1ZFVFYlVtYjlqOWRGdnlPRVdGS255MTNOYmtGbVpqaDZxeCs3QXI0cnA0QUpDZEtVTkpXZVRuaTRJMHBOb1JMSDQ5UGRwTmFERitpaEMxSTZJbzR1cXJyNFpNSmxXL1AzSGlCSll2WHg3bFZoRlJXeXV2T3Yyd1YvODQ4NWMxSGZZQVlNa2FlNHZDSG9BV2hUMmc0NFM5V01YQVI5VE9wS1dsWWN5WU1mN3JxMWF0d3FGRGg2TFlJaUlpaW5VTWZFVHQwQVVYWElEczdHei85Ymx6NTZLbXBpYUtMU0lpb2xqR3dFZlVUbDF6elRYUTZhU056aDBPQno3KytHTTRuVTJYU0NBaUlncUZnWStvbmRKcXRiamhoaHY4OC9tcXFxcnd4UmRmUkxsVlJFUVVpeGo0aU5xeGpJeU1nTDExOSsvZmoyWExsa1d4UlVSRUZJc1krSWphdVg3OSttSFlzR0grNjZ0V3JjTHUzYnVqMkNJaUlvbzFESHhFTVdETW1ESG8wYU9ILy9yOCtmUDl0ZnFJaUlpYXc4QkhGQU1FUWNCMTExMkhwS1FrQUlEYjdjYkhIMzhNbTgzV3pEMkppSWdZK0loaWhrcWx3bzAzM2dpVlNnVUFNSmxNK095eno4RE5jb2lJcURrTWZFUXhKRFUxRmRkZWU2My8rcEVqUjdCbzBhSW90b2dvdnVUMTRCYnoxTFJZZlk4dzhCSEZtSnljbklDZE9EWnUzSWlOR3pkR3NVVkU4U00zS3pZL3pPbnNpZFgzQ0FNZlVRd3FLaXBDMzc1OS9kY1hMbHlJWGJ0MlJiRkZSUEhoc3VFYWlFSzBXMEh0bFNnQVY0elFSTHNacmNMQVJ4U2pKazZjaUl5TURQLzF6ei8vSFB2Mzc0OWlpNGhpWCs5c09TNGRybzUyTTZpZG1qQktnM082c1llUGlNNGl1VnlPcVZPbklqMDkzWC9zczg4K1EybHBhUlJiUlJUN2JwNmdneUdCM1h3VUtEVlJ4TTBURXFMZGpGWmo0Q09LWVJxTkJ0T21UZk9YYS9GNFBKZ3padzdLeTh1ajNES2kySldvRXpEejc2a29LbFJHdXluVVRsd3dRSW0zSDB1QlJoVzdmd2dJUHRaMElJcDVKcE1KNzczM0hzeG1Nd0FwQ041eXl5MUlUVTJOY3N1SVl0dVNOWGFzMytIRTRXTnVsSlI1b3QwY09vdXlNMlhvMFVXTzgvc3FNVzVZN0Evek0vQVJ4WW1xcWlxOC8vNzcvbUxNT3AwT045OThNNUtUazZQY01pSWlpallPNlJMRmlkVFVWRXliTnMxZm1ObHNObVBXckZtb3E2dUxjc3VJaUNqYUdQaUk0a2puenAweGRlcFV5T1hTS2pLVHlZUVBQdmlBb1krSXFJTmo0Q09LTTEyNmRNR05OOTRJVVpUK2U5ZlcxbUxtekptb3JhMk5jc3VJaUNoYUdQaUk0bEIyZGphdXUrNDZDSUswb3F4K1VVZDFkWFdVVzBaRVJOSEFSUnRFY1d6Ly92MzQ3TFBQNFBGSXF3dnJ5N2gwN3R3NXlpMGpJcUt6aVlHUEtNNGRPWElFYytiTWdjdmxBZ0FvbFVwTW56NGRtWm1aVVc0WkVSR2RMUXg4UkIxQVdWa1pQdnJvSTMvSkZvVkNnZUhEaDJQRWlCRlJiaGtSRVowTkRIeEVIVVJWVlJWbXpacmxMODRNQUgzNjlNR2tTWk1nazhtaTJESWlJanJUR1BpSU9oQ2owWWpaczJjSExONm9YOVdyMFdpaTJESWlJanFUR1BpSU9oaWJ6WVpaczJiaHhJa1QvbU1HZ3dFMzNIQURPblhxRk1XV0VSSFJtY0xBUjlRQk9Sd09yRisvSGovKytLUC9tRUtod0pRcFU1Q1RreFBGbGhFUjBabkF3RWZVZ2UzZnZ4K2ZmLzY1ZndXdklBZ1lPM1lzTHJqZ2dpaTNqSWlJMmhJREgxRUhWMWxaaVRsejVzQm9OUHFQRlJZV1l2ejQ4ZjdDelVSRUZOc1krSWdJZHJzZG4zMzJHVXBLU3Z6SHNyT3pNV1hLRktoVXFpaTJqSWlJMmdJREh4RUJBSHcrSDc3NzdqdHMyTERCZnl3NU9SbFRwMDVGVWxKU0ZGdEdSRVNuaTRHUGlBSnMyYklGMzN6ekRlcC9OYWpWYWx4Ly9mWG8xcTFibEZ0R1JFU3R4Y0JIUkVGS1Mwdng2YWVmK25mbUVBUUJFeWRPeElBQkE2TGNNaUlpYWcwR1BpSUt5V1F5WWM2Y09haW9xUEFmS3lnb3dLV1hYc3A1ZlVSRU1ZYUJqNGpDY3JsY21EZHZIdmJ1M2VzL3B0ZnJNWEhpUk5ickl5S0tJUXg4Uk5Tc24zNzZDU3RXckFnNGR2NzU1K1BpaXkrR1FxR0lVcXVJaUNoU0RIeEVGSkdTa2hMTW16Y1BaclBaZnl3cEtRbFhYWFVWRjNRUUViVnpESHhFRkRHbjA0bkZpeGRqeTVZdC9tT0NJS0NvcUFpalJvMkNLSXBSYkIwUkVZWER3RWRFTFhibzBDSE1uejhmRm92RmY2eFRwMDZZTkdrU09uWHFGTVdXRVJGUktBeDhSTlFxZHJzZEN4Y3V4STRkTy96SFJGSEV5SkVqTVh6NGNHN0xSa1RVampEd0VkRnAyYnQzTHhZc1dBQzczZTQvMXFWTEYweWFOQWtwS1NsUmJCa1JFZFZqNENPaTAyYTFXdkhsbDEvaXdJRUQvbU55dVJ4anhvekJrQ0ZEb3RneUlpSUNHUGlJcUExdDI3WU5peFl0Z3NQaDhCL3IzcjA3SmsrZURMMWVIOFdXRVJGMWJBeDhSTlNtTEJZTDVzK2ZqME9IRHZtUEtSUUtGQlVWb2Fpb0NISzVQSXF0SXlMcW1CajRpT2lNMkx4NU03Ny8vbnM0blU3L01iMWVqOUdqUjZPZ29DQ0tMU01pNm5nWStJam9qREdaVEpnM2J4NUtTMHNEanFlbnArT0tLNjVnd1dZaW9yT0VnWStJenJnZE8zWmc2ZEtsTUJxTkFjZno4dkl3ZHV4WUpDY25SNmxsUkVRZEF3TWZFWjBWSG84SGE5ZXV4Y3FWS3dNV2RZaWlpTUdEQitQQ0N5K0VXcTJPWWd1SmlPSVhBeDhSblZVMm13MHJWcXpBaGcwYjBQalhqMXF0eG9VWFhvakJnd2R6aXpZaW9qYkd3RWRFVVZGVFU0UHZ2LzhlZS9mdURUaWVuSnlNaXkrK0dQbjUrVkZxR1JGUi9HSGdJNktvS2kwdHhhSkZpMUJlWGg1d3ZHdlhycmo4OHN1UmtaRVJwWllSRWNVUEJqNGlhaGUyYmR1R1pjdVd3V1F5QlJ3Zk1HQUF4b3dadzhMTlJFU25nWUdQaU5vTnQ5dU5OV3ZXWU5XcVZRSDErMlF5R1FvTEN6RnMyRER1ejB0RTFBb01mRVRVN3Roc052ejQ0NC9ZdEdrVFR2MFZsWmVYaDZLaUltUmxaVVdwZFVSRXNZZUJqNGphcmFxcUtpeFpzZ1Q3OXUwTHVpMHJLd3RGUlVYSXk4dUxRc3Vvby9qK0Z6czI3SFRpOERFM1NzbzgwVzRPblVYWm1UTDA2Q0xINEg1S2pCMGEreVdqR1BpSXFOMDdkdXdZVnE5ZWpWMjdkZ1hkbHBLU2dtSERocUd3c0JBeW1Td0tyYU40VkZ2bncwdXpUVmk3emRuOHlSVDNpZ3FWdUgrYUFYcXRFTzJtdEJvREh4SEZES1BSaU5XclYyUExsaTF3dTkwQnQybTFXZ3daTWdTREJ3OW1BV2M2TFp0M3UvRHNUQ09NWm40OFVvUDBaQkVQenpDZ2Y2NGkyazFwRlFZK0lvbzVkcnNkNjlhdHcvcjE2MkcxV2dOdVV5Z1VHRGh3SUlZT0hZckV4TVFvdFpCaTJUUHZtYkJpbzZQNUU2bkRHVGxJaFVkL1o0aDJNMXFGZ1krSVlwYkg0OEdXTFZ2d3l5Ky9vS2FtSnVBMlFSRFFwMDhmREI4K25MWDhLR0xMTnpqdzdFeFQ4eWRTaC9YSURBTkduYStLZGpOYWpJR1BpT0xDN3QyN3NYcjFhdno2NjY5QnQyVm5aMlA0OE9ISXpjMk5Rc3NvbGp6NGNpMjI3WE5GdXhuVWpnM29wY0MvN2t1S2RqTmFUQjd0QmhBUnRZWDgvSHprNStlanRMUVVhOWFzd2U3ZHUvMjNsWlNVb0tTa0JHbHBhVGozM0hOUldGZ0lyVllieGRaU2UxVmV4Wlc0MUxSWWZZK3doNCtJNGxKMWRUVldyMTZOclZ1M3d1TUovQVV0Q0FKeWMzTlJVRkNBL1B4OHJ1NGxBSURYQzF6eHh3cDQrYWxJVFJCRjRKdFgwaUVUbzkyU2xtSGdJNks0WnJWYS9Rczg3SFo3ME8wcWxRcjkrdlZEUVVFQnVuWHJGb1VXVW50eXlWMFYwVzRDeFlERnI2ZEh1d2t0eHNCSFJCMkMyKzNHbmoxN1VGeGNqSU1IRHdidDRBRUF5Y25KS0Nnb3dMbm5uZ3VESVRaWDR0SHBZZUNqU0REd0VSSEZBSXZGZ3VMaVltemR1aFVWRmFFLzRMT3pzMUZRVUlDK2ZmdENxVlNlNVJaU3RERHdVU1FZK0lpSVlreFpXUm1LaTR1eGZmdDIyR3kyb052bGNqbnk4L05SV0ZpSW5Kd2NDRUxzVnRxbjVqSHdVU1FZK0lpSVlwVFg2OFcrZmZ0UVhGeU1mZnYyd2V2MUJwMmoxV3JSdTNkdjlPN2RHejE3OW9SQ0Vac1Y5eWs4Qmo2S0JBTWZFVkVjc052dDJMWnRHNHFMaTFGV1ZoYnlISmxNaGg0OWVpQXZMdzk1ZVhuUTZYUm51WlYwSmpEd1VTUVkrSWlJNG96UmFNVE9uVHV4Wjg4ZWxKYVdoajB2SXlQRDMvdVhtWmw1Rmx0SWJZbUJqeUxCd0VkRUZNZHNOaHYyN05tRDNidDM0K0RCZzBIMS9lcnBkRHIwN3QwYmVYbDV5TW5KWVoyL0dNTEFSNUZnNENNaTZpQmNMaGNPSERpQTNidDNZOSsrZlNGci9BSFMwRzlXVmhaNjlPaUJIajE2b0d2WHJneUE3UmdESDBXQ2dZK0lxQVB5K1h3b0tTbkJuajE3c0dmUEhoaU54ckRuTWdDMmIyY3E4R25WQXJwbnltQXkrM0NzSXZLdHVaUUtvR2VXSEJhYkQ2WEhJN3RmZ2thQXhYWm1QOXFWQ21Ea0lEV1dyQW45aDA1alk0ZXFjYnpLZ3gzN1hYR3ppd2tESHhFUjRmang0Lzd3VjE1ZTN1UzVESUR0eTVrS2ZBVzlGSGpodmlUOHZObUJwOTR4Ulh5LzdFd1ozbjRzQlp0M3UvRHdLN1hObmk4SXdKeG5Vbkc4eW9zWC9tY0tHeTVIRDFiaDNodjErR3FGRGU5OWFZbTRQZldldmpzUjUvZFY0dmtQVEZpMnpoSDJ2QlNEaUkrZlM0WEo0c08xZjZwczhmTzBWN0VZK09UUmJnQVJVYnpKeU1oQVJrWUdSbzRjQ2JQWmpNT0hENk9rcEFTSER4OUdkWFYxd0xrZWp3Y2xKU1VvS1NuQmloVXJHQURwdEJUMFVpQWxVWVJhSmFDeU5ueVBvRXdtUUswU29KQzNycTdrUnd1dE9MK3ZFcmRPMG1IVkZnY2N6dERuOWN1VlNoZHQyeGZtaEJCU0UwWE1manExVmUwNjFmWURMdnpwNWVhRGNrZkF3RWRFZEFicGREcjA3OThmL2Z2M0J3Q1l6V1ovK0NzcEtVRlZWVlhBK2FjR1FGRVUwYmx6WjJSbVppSWpJd09abVpubzNMa3pReUNGTk9wOE5RQmd4VVlIbks0ejl6dzdEN3F3YW9zRHc4OVZZZFQ1YWl4ZUhYcG90ekJQQ253YmQwVWUrQVFCRUVYQWJQVmh4OEhRMzBUUHJuS2tKNHZZZmNnTm95VzRacVpLSWVEY1BBVmtZc1JQRy9jWStJaUl6aUtkVG9kKy9mcWhYNzkrQUpvUGdGNnZGMlZsWlFIMUFFVlJSSHA2T2pJek0vMlh6cDA3UXk3bnIvVDI1SnRYR29iOTZqZG9HWDZ1S3VCNHBBcnpGQUgzbTdQSWdqbUxyQUhucUZVQ1JnNVNBUUMrLzBVS1lFV0ZTaFFWcXJCc3ZRT2JXaEM2R3V1V0lVUFByc0h2clFOSDNhZzJlV0YzK1B6UFcyL1ZGZ2U4WG1ERVFEVzhQdWw2U3gwdDkrRHgxMFBQaDMxd3VoNWpoNnJ4d2RkbWJONGRIQW83cDRpWTlWVGI5QkxHQy81MklDS0tvbkFCc0Q0RW5ob0FBU2tFbHBlWG83eThIRnUyYkFFQUNJS0E5UFIwZnk5Z2ZZOGdkd09KbnNiejU5UktBWjFUUmRnZFBsVFVCUGRJaGFPUUExM1NaWEE2ZlNpdmJyaGZuU1Y0K3YwbHc5UkkwQWc0OUtzSE8wLzJqT1ZtS1RCMnFCb0hqcnF4YVZmcnZvK2lBaFZtWEpVUTl2YnhGMnFDamwzN3AwcWMwMTJCSkwwQXE5MkhPNjdXaDcxL2ViVUhIM3pWOG5tRTFESU1mRVJFN2NpcEFkQnV0L3Q3K09vdk5UVTFRZmZ6K1h3NGNlSUVUcHc0Z2ExYnQvcVBwNldsQlF3SFoyWm1RcWxVbnJYdnB5TzcvUjhOOHpYckYyMXMzT1ZzMWFLTlhZZmNUUzdhRUFUZ3FvdWs0RFgvUjJ2WTg1cVNsaVNpWDY0Qy9YSVYwS2dFdlBoaEhRQmd6VFlIS3BxWUR4aUt6ZUhENU5GU2U3UnFBYU9IcU1LZWUvQ29PMlRnNjVRcTRzNXJRdTlnazlkRCtrUG15Z3MxdUtCLzhHTnJOZHp6K2xRTWZFUkU3WmhhclVaT1RnNXljbkw4eDV4T3B6LzhIVDkrSEdWbFphaXNETDBDc3JLeUVwV1ZsZGkyYlp2L21FNm5RMHBLQ3BLU2twQ2NuT3ovT2lVbEJWcXQ5b3gvVDlUMlJnNVNvVXU2REVhekQ4dldOVjhxcFY1ZUR3VWV2c1dBZnJrS2RFcHBtUEMyNDBERE1HbEptUWNsWlZMZ1MwOFdjWDVmSlJhdGFuaU9qRFFSblpKbDJMcXY0VDQ5cytRWTNFLzZ3K0xabVNhczJSWTRuRHpySDZsSTFBbTQ5aytWc0R0REZ3dEpNWWlZTkRxNDk3Q3gzNXdiUGtoU0lBWStJcUlZbzFRcWtaMmRqZXpzYlA4eGw4dUY4dkx5Z0JCWVVWRUJyemQ0K05Cc05zTnNOdVBJa1NNaEh6czVPVG5rSlRFeEVhTElXZkNubzErdUFrL2VsUmp4K1ZwVjh6MVZjaGx3eXdTcEoyejNZUmRjN3VCejlGb1JGL1JYb2s5UEJmcjJWQ0F2Vy9yNDc5dFRqcjQ5NVRCWmZGaGQ3RVJWclFmalIycmdDTFBnNC81cEJweVhyNEJHTFdEZVVoc1VjdUJmOXlYRGtDRGk0VmRxL1VQSnQwOXU2SmxMMUVsRDJmVkVFZEFuQ0tnMmVXRUtNVFJkYjArSkd3LzlPM1N2NXIwMzZERjZpQXFQdjI1RThiN2d4blpLRnZITzR5bGhIN3NqWXVBaklvb0RDb1VDV1ZsWnlNcks4aC96ZXIyb3JxNUdkWFUxS2lzclVWMWRqYXFxS2xSVlZjRmlDVDFueXVsMCt1Y0hocEtRa0FDZFRvZUVoQVRvOVhyLzF6cWRMdUNpVXJIbkpaUVVneFM4MnRLRWtScGtwQVVHOFY3ZDVlaVRvOENRazgvMTI4c0RlMjdyQ3pPdjMrSEVPL1BNL2g2OHZqM2xHRDlTQTJlSVhyZkpvelU0TDErQkEwZmQrSHFGRFFEZ2NnT3ZmVnFIeCs5SXhGTi9TTVI5LzZwQnIrNEtETXhYd09XVzVpQ21Kd2UyTFRWUmhDZ0F4eXViSGliMmVSRVFGQnZ6bkt6ZzdIVDdRcDdqQ05OcjJKRXg4QkVSeFNsUkZKR1dsb2EwdERUMDd0MDc0RGFuMDRtS2lncC9BS3lxcWtKTlRRMk9Iei9lNUdOYUxKYXdZYkV4bVV3V0ZBSWJoME90Vmd1TlJnTzFXZzJkTHZROHJYaTB1dGlKNXorSWZBNWY5d3daWHYxemN0amIwNUpFVExzeWNFR0ZJQUF2UHBBTVZhUDFPcVhIUFZpenpZR2RCMTNZY2NDRklmMVZlSEM2SGtmTEc0WnJBZmpyOGpuZGdZRXBOMHVPR1ZmcFlMWDc4TlE3cG9CZXhGKzJPdkhlZkROdW02ekQwM2NuWWZrR2FiajNsWS9yOE1BMFBYS3pBcU5HenNrVnY3K2VhRHJ3Q2FLMDhqZ1VtU2dkVjhxRmtPZW9sSnpEZHlvR1BpS2lEa2lwVktKcjE2N28yclZyMEcwbWt5a2dDTlpmYW1zakwyRHI4WGhnTkJxYjNHYXVNYmxjN2crQTlaZjY2NDJQaHpvbmxzclJlTHloZTZUQ2FhNm42cjZwZW1qVkFrNVVlLzF6OEh3K1lQNHlLNHgxWHB6VFhZRXhRMVQ0ZHFVTjg1ZlptbjIrK3NEWCtIbTFhZ0YvdmMwZ0RkL09xZ3U1ZThmblA5alFvNHNjWTRlcUlaY0plTzU5RTM1Yzc4QWRWK3ZRT3p0d3BYanY3dExQYTA5SmlMSG5Sdkt5NVZqd2NscVQ1N1JrZUx5amk1My9KVVJFZEZZWURBWVlESWFBaFNMMVRDWVR6R1l6TEJZTDZ1cnEvUE1CVHozbThiUnNWYWZiN1VaZFhSM3E2dXBPcSsxeXVSeWlLRUlRQklpaUdQQjFxR09uM2c1Y2VWclAzeHlaR0xwSEtweW1lcXBHRGxMaC9MNUsyQncrdkRHM0RrL2MwUkIrM2w4ZzljSk91NkpsY3k3Vko1K3Y4VUtLaDI0Mm9FdTZEQXRYMnJGOFEzQTlQVkVFcmgycnhYdGZXbkRvVnpmbUw3UDU5OHpkZDhTTmdma0s5TXlTNCtCUktlRDFQMGNhWnQ1OXFPbkswRWF6RHh0M2hxNGQyS2VuSEpscE1temU3VUtOS1hpZXFsb2xvS2lRcTlFYlkrQWpJcUtJMVlmQjV0anQ5ckRCMEd3MncyYXp3VzYzdzJhendlRm9lVkhlY056dXBudU5vcTJvVU5sc3IxV2tLbXFrVVAzYXAyWWNyNHE4dGw5VEVyUW5BMStqWHNqNXk2eFFLUVc4L1lVWjkwL1ZvNlRNalMrV052UVdqaGlvd295SkNSaGVxTUk5L3d3c0diUmxqeE1EOHhVWVhxakN3YU51NkxVQ0Nub3JZTFg3Y09CbzZKK1Z4ZWJEekM4dHFLejFZR21ZZlhvZm5LNUhacG9NbjM1dkNWbDRXYXNXTVA1Q2pmODFJZ1krSWlJNkErcUhYTlBTSWdzM0RvZkRId0xyTDVGZUQ3VVN1YjJxTW5xeDUzRGtvVlNybHJZSUMyWG5RVGRtTHJCZ3lSbzdlbWExemNkNS9ZNGExWTE2ellyM3VsQzh0eGFaYVRJTUxWRGhraUkxNUhJQm55Nlc2djFkTzFaYUVQTDFUOEZEeHV0M09ISEx4QVNNSEtUQ2g5OWE4SnVCS3NoRVlNMVdKOEw5Mkd3T0h6Nzl2blcxQk90WjdhZi9HUEdHZ1krSWlLSk9wVktkOXNwZXQ5c05yOWNMcjljTG44OFg4Rzl6eCtxL1h2bGNHMzFEWWV3ODZHcFY0ZVZ3NmtQWDZiaHBmQUxPNlNhSDJ3TU1IU0FOZys0L0VoeEt5eW85K1BOL2F2REMveVZqeHNRRUtHVEFyeFVlOU9vdXg3RUtENWFHcVA5MzRLZ2JKV1VlWkdmS01MaWZFcFBIU09Gd3hhYmdjNmVNMDJMVStaRzlCOUpUcEwyazc3bEJIL0djeUZjL3FjUE9nKzI3Qi9oTVl1QWpJcUs0MERhTE55cmE0REZpaTljTGYva1dBUGg1c3lPZ2lISmpoMzcxNE5ILzF1TDVlNU13N2NvRWY5aDZZNjQ1YkkvZGQ2dHR1T05xSGU2ZnBrZUtRVVJGalJjYmRnVFB6VXRKRk5HalM5TS9RMEZvMkpjWWtMYWRxLzhlbXFOV2Rld2FrZ3g4UkVSRWJXenNVRFhHRFZQN3IrdE9idlZWMEV1SkYrNUxpdmh4NmhkUjlPb3VEN3JmWC81YkMyZlQ2eDRpOHVWeUs5YnRjRUFtQWxXMVhwUlhlM0hkT0MyTVppOVdibmI0YS9iVjIxdml4dU52R1BIY1BVbFFxNlM5ZTlkdEQ3MjRBZ0MrL2RtRzZ5OUpRSXBCQ2x5ZmZtK0ZPOFRVdWpmbW12SEdYSFBZeHhtWXI4QmZicFVXcHBSVmVOQTdXNDZ0KzF3bzZLWEEzQitzbVBrbDkrTnRDZ01mRVJGUkc4dElsYUdnVi9EY3UwU2RFUEo0YzNUYTRQdUpvZ0RnOUFzTTExbDgyR01KSE9xODhEd1ZlbldYbzg3aXhlcmk0RENYbVNhRFhPcGNRMDVYR1c2OFRJczVpMElQTHp1Y3dJRlNGODdySS9VaXJ0dmU4a1U2azBkcmNOdGtIZXFzUGp6OG4xcE1IcU5CNzJ3NTVpeXlZRytKQ2xQR2FkRWxUWWFYWnRmQmFtZlI1VkFZK0lpSWlOcll4OTlaTVBlSDhQUHJDbnNwVUZIanhiRVF1MDNJWmNCbHd6WDRhWk1kUm5QNDhOS1NlbjR0bFo0c3BibFF4WkVMZXl0d3p3MTZlSDFTNzkzNEN6VzRhWHdDN0U0ZjVpME5Ycmh4dzZWYWY5Z0RnTC84TGhFUHZsd1RVZTlrbDNRWjdwK3F4NEJlQ2h3KzVzR1RieHVEMnZUT1BEUGNIaCttak5PaTN6a0t2UE9GR2N2V3Q5M0s3M2pCd0VkRVJOVEczQjdBN1FrT1pObVpNdHcwUGdIRHoxVmg5eUUzN251eEptaisyVzh2MTJMNmxRbTRhWHdDVm01MjRPdWZiTmh4b0EzR2JodFp1ZG1CSFFkY01GdURKNzlwMVFLUzlBSThYZ1FWV1I2WXI4RGZmNThFaFJ4NDZ3c3o1aTIxb2FMR2l4a1RFM0RIMVRvNG5ENTgrM1BEZ294Sm96VzRlWUswRThqY0pWWmNNVUtEdkI1eS9PT3VKRHorZW0zWVBYc05DUUt1RzZmRnhGRmFLQlhBa2pWMnZQcHhYZGp6MzE5Z3dhNURMdnhwdWdGL3ZzV0FxeTkyWThGeUczNWNidys1dDNCSHhNQkhSRVIwaHVWbHkzSHRXQzErTTFBRlFaQktqMnpZNVlSY0JqaFB5Vnc3RHJpd2Rwc1RnL3NyY2RGZ0ZTNGFMTld3VzdEY2hxWHJXaFpnbkM0cGRPcTBnUXNXYkE0ZmJDRjJ6QUNBM3RsU05EaFM1Z2w0cnN0L284WmQxK21oa0FNZmYyZjE5K1o5dXRpS3RDUVJFMFpxTU9wOE5SYXR0TVByQTZaZGtZQ3BWMGlyY3VjdXNlTGQrUllVNzNYaDc3OVB4TGw1Q3Z6ci9tUTgrYllSRlRVTkwwQjZzb2dyTDlSZ3drZ050R29CNVZWZXZQWnBIZFkyTVVldzNwcXRUdHo1ZERWdW02ekR5RUVxUERCTmo5c242N0IydXdNYmR6bXhhWmNUdFhVZGQ3aVhnWStJaU9nTVVDcUEzd3hVWWNKSUxmcmtTQiszRGlmd3pjODJmTHJZRW5hNGRzc2VGN2JzTVNJalRjU0VrVnBjTWt5Tm5sbHkzRGRWanhsWDZmRE5Uelo4K2FNVkprdno0ZVY0bFJUcUxoNml4bmVyYkFIaEtwUk9LU0ptWENYdGJieHhseFN5OUFrQzdycFdqOUZEcEpJcEgzNWp3ZXlGZ2NQVnIzOW14dEZ5RHhhdXRFR2xGSERmVkQxR0RwTE9ydzk3Z0ZTWDc5bVpKand5dzREZTJYSzg5a2dLWHZ1MERqOXRjdUNobXd3WU5WZ0Y4V1FnbnJQSWlrKytzNFR0MVF1bG9zYUxaOTR6NFl1bGN0dzBQZ0huNVN0eDhRVnFqQm1peHI5bTFlR0h0Y0hsWURvS0JqNGlJcUkyOXB0elZiaC9taDRKSjFmbldtdytmUE96RFYvOFlHMXlYbDVqeHl1OWVQc0xNLzczdFJsWGp0RGdtckZhcEJoRS9QWnlMY1lOVTJQNlkxWE5saU5adDkySmFwTVhHV2tpUG53cUZUVjEzckQzVWNnRkpPcWs5cG9zUG55MVFncDFULzQrQ1gxN3l1RndBZitlYlFvNVA4N25BeFlzdDZGTHVneFAzNTJJTHVreWVMM1NzTytYUHdiTzYvdDVrd01XbXhHUDNXWkFvazdBUFRmb3NXV1BFMTh1dDJKZ3ZnSkwxdGd4ZDBsa2dUYWNQWWZkZVBSVkl6cWxpQmc3VkEyYnc5ZWh3eDdBd0VkRVJOVG1pdmRLdldPL252RGc2NTlzK0c2VkhiWldMckp3T0lFdmx0cncxUW9iTGh1dXdYWGp0SmkzekJwUjdUbWJRMXJWZXR0a0hYcG5LL3lsVVVMeCtvQnFveGZiOXJzdysxc0x5azl1MS9idmoweTQ1MFk5L3YxUkhVcVBONzFWMllscUQzNDk0WUZTSWVDZkg1aFF2RGQwOTl5bVhVNzg0ZGthUERMRGdQay9TaUhZYUhianhrZXEvUHZ3dG9VVDFWNTh0SkE3YmdDQTRQUDVPdTZBTmhFUlVTT1gzTlYyaFpjejAyUW9DN0VLOTNUSlpWS1BtcWVkN2lpblVRbVF5NEE2YS9QeFFoUWpLNXJjM2l4K1BUM2FUV2d4OXZBUkVSR2RBV2NpN0FFSVdiUzRQV2xKVDJZc2hyMVkxYkgzR1NFaUlpTHFBQmo0aUlpSWlPSWNBeDhSRVJGUm5HUGdJeUlpSW9wekRIeEVSRVJFY1k2Qmo0aUlpQ2pPTWZBUkVSRVJ4VGtHUGlJaUlxSTR4OEJIUkVSRUZPY1krSWlJaUU3SzY4RU5xS2hwc2ZvZVllQWpJaUk2S1Rjck5qL002ZXlKMWZjSUF4OFJFZEZKbHczWFFCU2kzUXBxcjBRQnVHS0VKdHJOYUJVR1BpSWlvcE42Wjh0eDZYQjF0SnRCN2RTRVVScWMwNDA5ZkVSRVJESHY1Z2s2R0JMWXpVZUJVaE5GM0R3aElkck5hRFhCNS9QNW90MElJaUtpOXFUTzZzTkxINXF3dXRnWjdhWlFPM0RCQUNVZXVza0FuVFoyL3hCZzRDTWlJZ3BqeVJvNzF1OXc0dkF4TjByS1BORnVEcDFGMlpreTlPZ2l4L2w5bFJnM0xQYUgrUm40aUlpSWlPSWM1L0FSRVJFUnhUa0dQaUlpSXFJNHg4QkhSRVJFRk9jWStJaUlpSWppSEFNZkVSRVJVWnhqNENNaUlpS0tjd3g4UkVSRVJIR09nWStJaUlnb3pqSHdFUkVSRWNVNUJqNGlJaUtpT01mQVIwUkVSQlRuR1BpSWlJaUk0aHdESHhFUkVWR2NZK0FqSWlJaWluTU1mRVJFUkVSeGpvR1BpSWlJS000eDhCRVJFUkhGT1FZK0lpSWlvampId0VkRVJFUVU1eGo0aUlpSWlPSWNBeDhSRVJGUm5HUGdJeUlpSW9wekRIenYvSVpxQUFBQXJFbEVRVlJFUkVSRWNZNkJqNGlJaUNqT01mQVJFUkVSeFRrR1BpSWlJcUk0eDhCSFJFUkVGT2NZK0lpSWlJamlIQU1mRVJFUlVaeGo0Q01pSWlLS2N3eDhSRVJFUkhHT2dZK0lpSWdvempId0VSRVJFY1U1Qmo0aUlpS2lPTWZBUjBSRVJCVG5HUGlJaUlpSTRod0RIeEVSRVZHY1krQWpJaUlpaW5NTWZFUkVSRVJ4am9HUGlJaUlLTTR4OEJFUkVSSEZPUVkrSWlJaW9qakh3RWRFUkVRVTV4ajRpSWlJaU9MYy93TlRWZnl2L2lwajJ3QUFBQUJKUlU1RXJrSmdnZz09IiwKCSJUaGVtZSIgOiAiIiwKCSJUeXBlIiA6ICJtaW5kIiwKCSJWZXJzaW9uIiA6ICIxMiIKfQo="/>
    </extobj>
  </extobjs>
</s:customData>
</file>

<file path=customXml/item3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E2MjY0MjUwNjE1IiwKCSJHcm91cElkIiA6ICIzNDI3MDUxOTUiLAoJIkltYWdlIiA6ICJpVkJPUncwS0dnb0FBQUFOU1VoRVVnQUFBbndBQUFHL0NBWUFBQURDZVFyUkFBQUFBWE5TUjBJQXJzNGM2UUFBSUFCSlJFRlVlSnpzM1hkODAzWCtCL0RYOTV2Wk5Fa250SXhTa0QwTHlLaUFFMUZBUlZGL29vQ0sreHlucDNlT3UzT2M0OVE3OVR6UDA5TlR6NFhpUk1XQk9KQWhVNEVpZ3V4UlpxVjdaT2Y3L2YzeGJiOUp5R2pTcGswVFhzL0hJdzlJOGszeWFacjIrK3BudkQrQ0xNc3lpSWlJaUNobGlZbHVBQkVSRVJHMUxRWStJaUlpb2hUSHdFZEVSRVNVNGhqNGlJaUlpRkljQXg4UkVSRlJpbVBnSXlJaUlrcHhESHhFUkVSRUtZNkJqNGlJaUNqRk1mQVJFUkVScFRnR1BpSWlJcUlVeDhCSFJFUkVsT0lZK0lpSWlJaFNIQU1mRVJFUlVZcGo0Q01pSWlKS2NReDhSRVJFUkNtT2dZK0lpSWdveFRId0VSRVJFYVU0Qmo0aUlpS2lGTWZBUjBSRVJKVGlHUGlJaUlpSVVod0RIeEVSRVZHS1krQWpJaUlpU25FTWZFUkVSRVFwam9HUGlJaUlLTVV4OEJFUkVSR2xPQVkrSWlJaW9oVEh3RWRFUkVTVTRoajRpSWlJaUZJY0F4OFJFUkZSaW1QZ0l5SWlJa3B4REh4RVJFUkVLWTZCajRpSWlDakZNZkFSRVJFUnBUZ0dQaUlpSXFJVXg4QkhSRVJFbE9JWStJaUlpSWhTSEFNZkVSRVJVWXBqNENNaUlpSktjUXg4UkVSRVJDbU9nWStJaUlnb3hUSHdFUkVSRWFVNEJqNGlJaUtpRk1mQVIwUkVSSlRpR1BpSWlJaUlVcHcyMFEwZ0lpTHFxTDVhNWNDUFcxelllOGlEZlllOWlXNE90YVBDTGhyMDdLckY2TUY2VENvMkpybzVyU2JJc2l3bnVoRkVSRVFkU1hXZGpIL01yY1dhVGE1RU40VTZnSEZGZXR4eHVSVVdrNURvcHJRWUF4OFJFWkdmRFZ2ZGVPeC9OYWlwNSttUmZEcGxpYmpuYWl1RzlOWWx1aWt0d2psOFJFUkVmaGF1c0RQc1VaQ2pWUklXTExFbnVoa3R4c0JIUkVUVWFNbVBUaXhkNTB4ME02aURXcnJPaVNVL0p1Zm5nNEdQaUlpbzBXZkxrN2NIaDlwSHNuNUdHUGlJaUlnYWxWVndKUzVGbHF5ZkVRWStJaUlpQUpJRWxGZEppVzRHZFhEbDFSSzhTZmd4WWVBaklpSUNJSXFBeExVYTFBeEpBalJKbUo2U3NNbEVSRVJFRkFzR1BpSWlJcUlVeDhCSFJFUkVsT0lZK0lpSWlJaFNIQU1mRVJFUlVZcGo0Q01pSWlKS2NReDhSRVJFUkNtT2dZK0lpSWdveFRId0VSRVJ0VEZSU0hRTDZIakh3RWRFUk5TR0poVWI4Y1lqT1JqU1c5Y3VyNWVYTFdMUjg1MXc3M1hXZG5rOVNnN2FSRGVBaUlnb2xlVmtpT2lVSmVMbUdXYmM5RmdWWkwvdDIweEdBZmRmbnhIVDh6MzAzeHJZSExIdkFYZkR4V1owNjZ5SjZURnJOam14ZUswVGQ4MXB1L0JZYjVQdzFKdDF1R2hpR2s0WmFXeXoxM2xyWVFQVy91eHFzK2Z2NkJqNGlJaUkydEQ4eFRhY2Qyb2FUdWl1eGFSaUk3NWE1VkR2MDJxQUVRTmk2L25USHBQWlRoeW94N21ucE9HRGIyell2TXNkOW5HRGV1blFyekR3dEM4SXlrV1NBWVRJa0llUGVxSFRPakd1U0I5VEcyTlJWU3NCQVBKek5SalFxKzFpU1liNStCN1VaT0FqSWlKcVF5NDM4TTRpRzY2YmJvYlpGSG95MzZHalhsenpZR1hFNTNubGdXeDA3UlRjUTVlZksySmNrUjVMZm5RRTNLN1RDTENtKzE3djlpZXJsR0RuNTlIZlp1REVnWG84K0dJTlZ2OFV2dmRyeWkxSEk3YXRWUnJiOU9JSDlYamw0NFptRHovdFJBTnVuMjNCL2pJdmJubThLdXFYY2Jsajd4Vk5KUXg4UkVSRWJlekxGWGFzMk9CRVpXTnZWaWlTMzExR2d3QlpsdUZzeFFoazhUQTkzbjhpVjcxKzdZT1YyRi9tRFRqbWhHNUtEUGhsZC9pZXdXUGIxbFk4WHNEamJUNlVqUjFxQUFCOHNkd09oL1A0RG5HeFlPQWpJaUtLc3hNSDZuSEg1WmF3OSs4czllQ0JGMnBDM3FjUmdVK2V6a1ZOdll4TDdpcHZjUnZLS2lSczJPWkxqUFgyd0hDVWFSR1FaUlZ4NktnWE5mWE5CNmR4Ulhya1ptcnd6Um9IYkE0WjNmTTB1UDRpYzlUdHFhaVc4TXpiZFFDQS9vVmE5TytwUThrMkYwcVBlSnQ1cEkvWkpHRDBZRDJjYnVDcjFZN21IMEFxQmo0aUlxSjJZaklLTUJrRkhLMEtQNTlNYUJ5RmxWdlplYlc5MUkybjU5WUYzSGJEeFdiMDZxcWMrazFweWd1WlRTSWV2elV6NlBGZnJiSmo4UTlPOWZyME0wd1kxbGVISDdlNFlITjRZVFlKR0R0RUQwa0N2SDQ5Z0RxdE1pZlE2dzI4N2RCUjN3MWpoaGd3K3h3VG5wNWJGeEQ0Q3ZJMG1INkdLZXpYMURsYmhFNExsRmRMdVByODZNS21KTW40OTd2MVVSMmJ5aGo0aUlpSTRtemRMeTdNK2xORndHMkNBRHg3ZHhiNjl0QmkyZnJ3dlZPYXhpd290VGJ4aGRDL1VJdkJ2WFhxVUtqREtVT3ZCUWI2TFpiUWFBVG90TUJQTzZJYlQvNXF0VU1ObGxsV0VlODhub09OMjl5NDUxL1Y2akVMLzkwcHF1Zkt6Ukp4enNuTnI5VE56WXp1T0VBWmptYmdZK0FqSWlKcUYrZWRrb2ErUGJRb1BlTEZKOS9ad3g0bk5sWnBibTdlbkNnQUdSWVJKcU9TRU5QVGxDSGFESXR5WGE5VnJqZXhPWHhQT09PZWlyRHozeWFQTStMMjJlR0hvOXZEOGcxT1BQbUdyM2R5WEpFZWQ4K3g0dFZQR3ZEeGt1RDM3cUViTTFEVVQ0Y1pkNWZENFpkVDMzNDBCMmtHVnIwR0dQaUlpSWphWEk5OERhNmRib1lzQS8rYVZ4Y3dCSG9zWGVPWjJkdk0xTFpPV1NMZWVDUkh2WDdiVEF0dW0rbTdmK3hRUGQ1NTNIZi82NThHcjREdDFsbURzOGNac1dXM08rSXEzZlltU1FnSXBPN0dOU1Vlcnh3eXFEYUZZNGNMWE1nUkJnTWZFUkZSR3pJYUJOeDdYUVlNZW1EK3QzWnMyaEY1UmF4ZXAvUkl1VHlSZzB1ZFRRNFo0c0xadU4yTlVZTUM2K2wxeWRWZ3hsa21MRmhxYjNIZ0c5eGJwL1lJTnJXOVJ4ZE5RQytod0U2MmhHUGdJeUtpRHM5bXM4SGhjTUJ1dDhQaGNLZ1h1OTBPajhjRFNaSWd5M0xBdjgzZEZ1cCtZSEpjMnkyS3dIM1hXVkhZUlFPN1U4WWJuelZBYkNwMEhJYXhjUWl5dVo0cW0wUEcyd3R0UWJjM0RYKysvbGtENW44YmZ1ZzRYZ3J5TkNqSUM2d1BtSk1oWXZLNCtPK2FjZXFKUnZUc0doeGRDcnZFdG9QSThZaUJqNGlJMmsxTlRRM3E2K3NqQmppbjA2bmVicmZiNFhaSDdoSHJxRVFCdVBNS3E5cXI1dlVDZDE5bGhRRGcwVmRxNEF6elpXVTN6cnRyc0VjL05EbDJxQjZiZHJoaGM4alFpQUtNQmdFNlRmdDBxMzI5MnFFdWlzaTBDSGo5b1J4czNPN0cvZi94bFozNTZLbmNjQStQU2U4Q0xYcDFDNDR1R3VhOVpqSHdFUkZScTlqdGR0VFgxemQ3Y1RpT243cHBHaEg0NDlWV25EelNBSytraEQ5QUtSRXlmcmdCVDl5ZWhmdWVydzVaZWlVdlIwa3ZrWW8wKyt2V1dZT0hic3pBMWowZTNQWkU4TTRUQmoxUVBOU0FwZXVjUWZjMXJRajJlS0w3dWtMeCtzMjNjeHA4QzA3YVlpN2QvejZ1eHdmZkJQZGFQbjVyWnN4YjFCMXZHUGlJaUNnc2w4dUZvMGVQb3JLeUVsVlZWYWlycXdzSWNiVzF0ZTNTRG9QQkFLUFJpTFMwTkJpTnhvRC82L1Y2Q0lJQVFSQWdpaUpFVVF6NS8yanUvLzdKK0xSM1hKRUJKNDgwd09rQ0hubTVCdmRmbndGSkJoNTV1UlozWFduRjZhTU5lUG9QV1hqc2Y4SHZYOThleXFuNWpORUduREc2RXk3OGZYbkUzcjdUUmlrN1QzeGZFaHpvQUdER1dlbVlOZFdFSVgyQ2cxSlRMYjQ2V3p0c3BVRUp4Y0JIUkhTYzgzZzhPSHIwS0txcXFsQlJVYUdHdS9MeWN0anQ4WjBEWmpLWllEYWJrWjZlSGpiQXBhV2x3V0F3QkZ4dlAvSFpNM2JETmhlcWFpWDg1Y1VhYk4zajZ6NlRKT0R2cjlWQ0ZLMm9ycE5RWFJjY3RFWU1VSWFBblc3QUVFV24xYVJpSXlRSldMdzJ1QWMxTDBmRXhXZWE0SldBaGQ4N2NNdWxnY1dLY3pPVjNzUjZXOHQ3NHpTaWI5NmhvWEZOaU9oM0czVU1ESHhFUk1jQlNaSlFXVm1KeXNwS05kUTEvVnRYVjlmOEUwU2cxV3BoTnB1anVnakh5WExOZXB1TUd4NnBETGxsbVNRRGo3Nmk5T3daRFFLK1hPbFFnMS8vUWkxNjVHdndhNldFcWxvSi9YdjZUdFBMMWp1UmFSSGg4aHQrSFQxWWp5NjVHcXo5MllXS21zRHdxTlVDZjc1V1dSMzgzbGMyN0Q0WVBHN2J1N3Z5L0h0QzNCZXRTY1ZHVENvT1hLQlIxRStIVDU2T3o3dzlmNmVOTXFKMzkrQVVYTmlWay9pYXc4QkhSSlJpbkU0bkRoOCtqQ05IanVESWtTTTRmUGd3eXN0YnZpZHJWbFlXc3JPemtadWJDNHZGQW92RkVoRGlqTWI0cjhaTUJkSHNUK3R3eWdIYm4xMDhTZGxXN05ObGRvd3ZNZ1FjKytvblNnbVc0bUY2NU9kbzhOVXFCeTZjcUJ5L1lHbHdUK3dGcDV0Z1RSZXd2OHlMdVo4SGwyL1JhWlhBNlBZQVcvZTJmR0hNd1YrOTJMSTc4dVBQSEJ1ZnowalBydHFnRmNHQXJ4d01oY2ZBUjBTVXhCb2FHbkQ0OE9HQWdGZGRYZDM4QS8wSWdvQ01qQXhrWjJjakp5Y0gyZG5aNmlVcksrdTQ2WlZMdEJFRGREaGxwQUVWTlJJV0xBME9mRTBLdTJoeDlmbnB5TElLR05GZmgvMUh2UGhoczYrR1hzazJGOVp2ZFdQa0FCMnFhaVhjKzF4MXlCWEJVeWVrd1d3U0lNdkF6VE1zZUdsK2ZVd3JnNXRzMmhtOForK3hlbmZYQnZWQXRzUnJDN2hvbzZVWStJaUlra1JWVlZWQXI5MlJJMGZRMEJCOTRkMm1VTmQwYVFwM1dWbFpFRVd4K1NlZ050TTVXOFJkYzZ5UVplQ2ZiOVZGWE9GcU1Ta0JmTTlCTDI1NnJFcTlEaWh6NTY2Y2xvNlJBM1N3TzJYYzkzd05qcFQ3Z3Raai82dUZVUytnSUUrRE9kUFNBU2lyYktlTU4yTHNFRDJlZTdjZXk5WTdzWG1YRzlYMWtRUGFydjBlWEhGdkJXeFJyTWE5OGRIZzFjUFV2aGo0aUlnNklGbVdjZVRJRVpTV2xtTGZ2bjBvTFMyTmVnR0ZLSXJvM0xrejh2UHowYVZMRitUbjV5TS9QeDlhTFgvbGQwVDV1U0lldVRrVDJWWVJMMy9VZ0xVL1I5N3hvbWwvM0lwcUNic1BlQUp1Ly9NMVZnenRxME85VGNaRC82M0JqdExBdVhsSHF5U01HcVRIUFZkWllUSUtXTGpDZ1ErK3NlR08yUllNN3EzRGZkZGJzYUxFaVdmZXJrTmRRK1FnNS9ZQVpaVmMzWnNzK05OUFJOUUJTSktFZ3djUHFnRnYvLzc5Y0xtYTMrcEtwOU9wZ2E3cDBybHpaL2JZSlluaVlYcmNNZHNLUzdxQUZ6K3NEOWdabzZsVVN2YzhEYmJ0VllLYlFRY003YXNzaFQxYzd0dHNkL0k0STY2OTBBeUxTY0MrdzE3ODVZVWFIRG9hdUJsdmxsWEVGZWVtWThwNEl3UUJXTG5SaFgvTnE0TWtBWGM4VlkzelQwdkRWZWVuWS94d0F3YjMxdU1mYzJ1eFpsUHdaL0RPS3kxd3RuTGIzUzY1a1JkWlRCaGhDRmowSVRZV01wd3p6WXpMejBrUE9yNXBEdCs3Zm5zSEE4cWlHSW1aRkFBREh4RlJRbmc4SGh3NGNBRDc5dTNEdm4zN2NQRGdRWGlhcVg1ck5CcURldTF5YytPL0VwTGFYcDhDTFdaTlRjZTRJajJPVmttNDU1a2FiTndlT05GdTAwNDNSZy9XNDYrM1pHTEhQamRrS0lzV2NqSkU3RG5vUlhtMWhMRkQ5TGo4M0hTMWR0L3lEVTQ4OVVZZDdIN0RyTjA2YTNEQjZXazRxOWdJbzBHQXh3dk1XOWlBdVY4RWJzdjJ5Ukk3MXZ6c3hCK3Z5c0NBWGxvOGRHTUczdi9haHBjL1VxWU5PRjB5SEU0Wko0VFk2U0pXV20za2VhRlZ0UksyNzJ0Rk5laEdZNGZxd1Jtb0NnWStJcUoyNEhLNVVGcGFxdmJnSFRwMHFISHYxdkNzVmlzS0N3dlJvMGNQRkJZV0lpY25KK0x4bEJ6NkZHangxQjJaY0h1QTF6OXR3SWZmMkVJdXFwai9yUTE1MlJwTUdHSEF5SUZLcjU3REtXUGpkamVlZmFjT2VwMHlYNjkzZHkzMmwzbng0Z2YxQVlzM212VHRvY1cwVTlNZ3k4RHFuMXg0NmFONkhDanpCaDBIQUVmS0pkeitWQlhtVEV2SEpaTk1hczhpQU56N1hFM0l4N1RFNWVla1kvWTVwckQzYjk3bFZrdlh0TWI4cDNLUnhucUFBQUJCbGtOdDdFSkVSSzFWWGw2TzdkdTNZOGVPSGRpL2Z6K2ErM1dibloydGhyc2VQWG9nTXpPem5WcEtUYzYrS1Q2Rmw1dVRseU9pdWxZS3U1OXVMTTh6cnNpQUJVdnM4RWI0KzJGU3NSRmI5N3F4LzBqb29CZEtZUmNOOWgyTy92aDRFQVJBcTFFS1ZFZjZlaEp0MGZPZEV0MkVtREh3RVJIRmlTUkpLQzB0eGZidDI3RjkrM1pVVlVWZW1kaTVjMmMxNFBYczJSTW1VL2dlRDJvZjdSWDRLTGtsWStEamtDNFJVU3M0blU0MTRPM2F0UXRPWitqOVRBVkJRSDUrdnRwNzE3Tm5UeGdNb2V1c0VSSEZHd01mRVZHTXlzdkxzV1BIRG16ZnZqM2lVSzNCWUVDZlBuM1FyMTgvOU8zYmx3R1BpQktHZ1krSXFCbXlMR1Bmdm4zcWZMekt5c3F3eDJabFphRmZ2MzdvMTY4ZkNnc0x1VXNGRVhVSURIeEVSR0g4K3V1dktDa3B3YVpObTJDejJVSWVJd2dDdW5mdnJvWThsa2tob282SWdZK0l5SS9ENGNDbVRadXdjZU5HSEQ1OE9PUXhlcjBldlh2M1ZrT2UwUmlmamVHSmlOb0tBeDhSSGZka1djYnUzYnRSVWxLQ2JkdTJ3ZXNOTGtXUmtaR2hCcnllUFh0eUp3c2lTaW9NZkVSMDNLcXFxa0pKU1FsKyt1a24xTllHRjNuVjYvVVlQSGd3aW9xS1VGQlFrSUFXRWhIRkJ3TWZFUjFYM0c0M3RtelpncEtTRXBTV2xvWThwckN3RUVWRlJSZzBhQkIwT2wwN3Q1Q0lLUDRZK0lqb3VIRHc0RUdzVzdjT1c3WnNnZHNkdkwyQnhXSkJVVkVSaGc4ZmpxeXNyQVMwa0lpbzdURHdFVkZLMjdwMUsxYXRXb1VEQnc0RTNhZlJhTkMvZjM4TUh6NGNKNXh3QWt1b0VQcjMxQWJzSDB0MHJQNDlrek02SldlcmlZZ2k4SGc4MkxCaEE5YXNXUk55ZTdQOC9Id1VGUlZoMkxCaFhHRkxBWHAzWitDanlIcDNUODdvbEp5dEppSUt3V2F6WWMyYU5mamhoeCtDdGpqVGFEUVlQbnc0Um8wYWhjNmRPeWVvaGRUUlRSbWZoaTlYT0NCeGwza0tRUlNBYzA1T1MzUXpXb1NCajRpU1hrVkZCVmF1WElsTm16WUZsVlF4bVV3WVBYbzB4b3dadzk0OGFsYS9RaTBtanpmaWkrOGRpVzRLZFVEVFRrdERuNExrakU3SjJXb2lJZ0I3OXV6QnFsV3JzR3ZYcnFEN2NuSnlVRnhjaktLaUltZzBtZ1MwanBMVm5HbG1mTC9CaWRvR2R2T1JUMDZHaURuVDBoUGRqQllUNUhDN2ZoTVJkVUNTSkdIejVzMVl0V29WeXNyS2d1NHZMQ3hFY1hFeCt2WHJsNERXVWFxb3M4bjR4NXUxV0xuUmxlaW1VQWN3ZHFnZWQxMXBoZG1VdkF1N0dQaUlLQ2s0blU2c1c3Y09hOWV1UlYxZFhjQjlnaUJnNE1DQkdEOStQUEx6OHhQVVFrcEZYNjkyNElmTkx1dzk1TUcrdzhFN3NGRHFLdXlpUWMrdVdvd2FwTWRaSnlYL2RCQUdQaUxxMEdwcmE3RjY5V3BzMkxBQkxsZGdiNHRPcDhPSUVTTncwa2tud1dxMUpxaUZSRVFkSCtmd0VWR0g1SEE0c0dUSkVxeGJ0dzZTSkFYY1p6YWJNV2JNR0l3YU5Rb0dneUZCTFNRaVNoNE1mRVRVb1VpU2hMVnIxMkw1OHVWd09BSlhTbmJ1M0JuRnhjVVlPblFvUkZGTVVBdUppSklQQXg4UmRSaGJ0MjdGTjk5OEUxUXN1VmV2WGpqcHBKUFF1M2Z2QkxXTWlDaTVNZkFSVWNJZE9YSUVYM3p4QlE0ZVBCaHdlNWN1WFRCbHloUjA2OVl0UVMwaklrb05ESHhFbERCMWRYWDQ5dHR2c1duVHBvRGJMUllMempqakRBd2JOaXhCTFNNaVNpME1mRVRVN2p3ZUQ3Ny8vbnVzV3JVS0hvOXYzMUt0Vm90eDQ4WmgzTGh4ME9sMENXd2hFVkZxWWVBam9uWlZVbEtDNzc3N0R2WDE5UUczRHhreUJCTW5UbVI1RlNLaU5zREFSMFR0WXYvKy9majg4ODl4OU9qUmdOdTdkZXVHS1ZPbW9FdVhMZ2xxR1JGUjZtUGdJNkkyNVhBNHNIRGhRdno4ODg4QnQxdXRWa3ljT0JGRGhneEpVTXVJaUk0ZkRIeEUxR1oyN3R5SkJRc1dvS0doUWIxTnA5TmgvUGp4T09ta2s2RFY4bGNRRVZGNzRHOWJJb283bDh1RmhRc1g0cWVmZmdxNGZkaXdZWmc0Y1NMTVpuT0NXa1pFZEh4aTRDT2l1TnF6Wnc4Ky92ampnRVVaQlFVRm1ESmxDdkx5OGhMWU1pS2k0eGNESHhIRmhjdmx3cUpGaTFCU1VxTGVwdFBwTUduU0pKeDQ0b2tKYkJrUkVUSHdFVkdyN2R1M0QvUG56dy9vMWV2YXRTc3V2UEJDWkdWbEpiQmxSRVFFTVBBUlVTdTQzVzRzV3JRSUd6WnNVRzhUUlJHbm5ISUtKa3lZQUVFUUV0ZzZJaUpxd3NCSFJDMnliOTgrZlB6eHg2aXRyVlZ2eTg3T3hrVVhYWVQ4L1B3RXRveUlpSTdGd0VkRU1mRjRQUGpxcTYrd2J0MjZnTnZIakJtRGlSTW5zdFFLRVZFSHhOL01SQlMxL2Z2MzQ2T1BQa0pOVFkxNm04Vml3ZlRwMDFGWVdKakFsaEVSVVNRTWZFUVVsZVhMbDJQSmtpVUJ0dzBaTWdSVHAwNkZ3V0JJVUt1SWlDZ2FESHhFRkpISDQ4RUhIM3lBSFR0MnFMY1pEQVpNbXpZTkF3WU1TR0RMaUlnb1dneDhSQlJXYlcwdDNuNzdiUnc5ZWxTOXJXZlBucGcrZlRwM3l5QWlTaUlNZkVRVVVtbHBLZDU3N3ozWTdYWUFnRmFyeFpsbm5vblJvMGNudUdWRVJCUXJCajRpQ3ZMRER6OWcwYUpGa0dVWkFHQTJtekZyMWl4MDd0dzV3UzBqSXFLV1lPQWpJcFVrU1Zpd1lBRTJiZHFrM3BhZm40K1pNMmNpUFQwOWdTMGpJcUxXWU9BaklnQ0F6V2JETysrOGc0TUhENnEzOWV2WER4ZGRkQkZyNnhFUkpUbitGaWNpbEpXVjRlMjMzdzdZQy9ma2swL0dhYWVkbHNCV0VSRlJ2RER3RVIzbnRtN2Rpdm56NThQcjlRSlE5c0tkUG4wNkJnMGFsT0NXRVJGUnZERHdFUjJuWkZuRzRzV0xzWExsU3ZXMnRMUTB6Snc1RTEyN2RrMWd5NGlJS040WStJaU9RMjYzRysrODh3NzI3dDJyM3RhcFV5Zk1uRGtUVnFzMWdTMGpJcUsyd01CSGRKeXgyKzJZTzNjdWpodzVvdDdXdDI5ZlhIVFJSZERwZEFsc0dSRVJ0UlVHUHFMalNIMTlQVjU3N1RWVVZWV3B0NDBkT3habm5YVldBbHRGUkVSdGpZR1A2RGhSV1ZtSk45OThFN1cxdFFBQVFSQncvdm5uWStqUW9RbHVHUkVSdFRVR1BxTGp3SysvL29vMzMzd1ROcHNOZ0xKTjJ1elpzMUZRVUpEZ2xoRVJVWHRnNENOS2NRY1BIc1RjdVhQaGNya0FBSHE5SHJObXpVTDM3dDBUM0RJaUltb3ZESHhFS1d6djNyMllOMjhlUEI0UEFLWHN5dVdYWDQ2OHZMd0V0NHlJaU5vVEF4OVJpdHF6WncvZWZ2dHRTSklFQURDWlRManFxcXVRbloyZDRKWVJFVkY3WStBalNrRUhEaHpBdkhuejFMQm50VnB4NVpWWElqTXpNOEV0SXlLaVJHRGdJMG94aHc4Znh0eTVjOVd0MGpJek16Rm56aHhZTEpZRXQ0eUlpQktGZ1k4b2haU1hsK1BOTjkrRTIrMEdvSVM5cTY2NkNtYXpPY0V0STBwT1g2MXk0TWN0THV3OTVNRyt3OTVFTjRmYVVXRVhEWHAyMVdMMFlEMG1GUnNUM1p4V0UyUlpsaFBkQ0NKcXZjcktTcno2NnF0cTZSV3oyWXhycnJtR1c2VVJ0VUIxbll4L3pLM0ZtazJ1UkRlRk9vQnhSWHJjY2JrVkZwT1E2S2EwR0FNZlVRcW9yYTNGSzYrOGd2cjZlZ0NBMFdqRU5kZGN3d1VhUkMyd1lhc2JqLzJ2QmpYMVBEMlNUNmNzRWZkY2JjV1Ezc201QmFXWTZBWVFVZXZVMTlmajlkZGZWOE9lVHFmREZWZGN3YkJIMUVJTFY5Z1o5aWpJMFNvSkM1YllFOTJNRm1QZ0kwcGlkcnNkcjcvK09xcXJxd0VBR28wR3MyZlBacDA5b2haYThxTVRTOWM1RTkwTTZxQ1dybk5peVkvSitmbGc0Q05LWW0rOTlSWXFLeXZWNnpObXpPQU9Ha1N0OE5ueTVPM0JvZmFScko4UkJqNmlKUFhoaHgvaThPSEQ2dlZMTHJrRXZYdjNUbUNMaUpKZldRVlg0bEpreWZvWlllQWpTa0tyVjYvR2xpMWIxT3RUcGt4Qi8vNzlFOWdpb3VRblNVQjVsWlRvWmxBSFYxNHR3WnVFSHhNR1BxSWtzMmZQSG56OTlkZnE5V0hEaG1IVXFGRUpiQkZSYWhCRlFPSmFEV3FHSkFHYUpFeFBTZGhrb3VOWFZWVVYzbi8vZmZWNjE2NWRjZDU1NXlXd1JVUkVsQXdZK0lpU2hNdmx3cng1OCtCMEtpdkV6R1l6THJ2c01vZ2lmNHlKaUNneW5pbUlrc1FISDN5QWlvb0tBRXI1bGNzdXV3d21reW5CclNJaW9tVEF3RWVVQkpZc1dZSmR1M2FwMTg4Ly8zems1K2Nuc0VWRVJKUk1HUGlJT3JodDI3WmgrZkxsNnZYaTRtSU1Ianc0Z1MwaUlxSmt3OEJIMUlIOSt1dXZtRDkvdm5xOVo4K2VPUFBNTXhQWUlpSWlTa1lNZkVRZGxOMXV4N3g1OCtEeGVBQUFtWm1adU9TU1N5QUlRb0piUmtSRXlZYUJqNmdEa21VWjc3NzdMbXByYXdFQU9wME9NMmZPaE1GZ1NIRExpSWdvR1RId0VYVkF5NVl0dy83OSs5WHJGMTk4TVhKeWNoTFlJaUpxRGZFNDZwaWZWR3pFNUhGRzZMUnQrenB0L2Z5cGhvR1BxSU1wS3lzTFdLUng2cW1ub2srZlBnbHNFUkcxeHFSaUk5NTRKQWREZXV2YTVmWHlza1VzZXI0VDdyM08yaTZ2ZDZ4YlpwaHgrMndMMGd4dGszTHpza1U4Y0VNR1hyby9Hd1o5bTd4RVNtSStKdXBBSkVuQy9QbnpJY3ZLL2s0RkJRVTQ1WlJURXR3cUltcU5uQXdSbmJKRTNEekRqSnNlcTRMc3QzMmJ5U2pnL3VzellucStoLzViQTVzajlqM2dicmpZakc2ZE5URTlaczBtSno1ZjdvajV0ZHBTblUzR29CTjB5TFFJbUhPZUdTOStXSi9vSmlVRkJqNmlEbVRac21Vb0x5OEhvTXpibXo1OWVvSmJSRVN0TlgreERlZWRtb1lUdW1zeHFkaUlyMWI1QXBSV0E0d1lFRnZQbi9hWXpIYmlRRDNPUFNVTkgzeGp3K1pkN3JDUEc5UkxoMzZGZ2FkOVFWQXVrZ3dnUklZOGZOU0xOSU9BMzE5aGlicDllcDNTcy9mN3k2MXdlNk1McGsrOVVRZTdVMGFXVll5cVovQ0w3KzI0YkxJSldWWVJYVHMxSDJLUFZubmg5a1RWbEpURndFZlVRUnc3bEh2bW1XY2lJeU8ydi95SnFPTnh1WUYzRnRsdzNYUXp6S2JRWWViUVVTK3VlYkF5NHZPODhrQjJ5SENUbnl0aVhKRWVTMzRNN0luVGFRUlkwMzJ2ZC91VFZVcXc4L1BvYnpOdzRrQTlIbnl4QnF0L2NvVjhYV3U2Z0pOSHhMNWdySGhZOU9PdC8zcTdEblluY1BNTWMweXZkZnBvQTA0ZjNmenh0ejFSaGExN2p1L0V4OEJIMUFGNHZkNkFlbnNGQlFVWU5XcFVBbHRFUlBIMDVRbzdWbXh3b3JKV0NudU01SGVYMFNCQWxtVTRRMmV3cUJRUDArUDlKM0xWNjljK1dJbjlaZDZBWTA3b3BzU0FYM2FIN3htc2JaQngvdTNsVWIvdXU0L253R2dRY1BtOUZhaHRpSzZIeitGVWp0dTB3dzEzaUtaWXpRSnE2eU0vbHlnQ1dWWVJGZFhCNzNGTlhleEQ0S21HZ1krb0ExaTZkQ21IY29sU3lJa0Q5YmpqOHZERG9EdExQWGpnaFpxUTkybEU0Sk9uYzFGVEwrT1N1NklQV3NjcXE1Q3dZWnN2TWRiYkEwTlBwa1ZBbGxYRW9hTmUxRFFUcHBvQ1dTd2NUam5teDMyeXhJNVBZRmV2aXlKd3oxVlc5TzZ1eFkyUFZxRXFRbUNlY1pZSk02ZVlNTzhYRzk1WlpJdTV2YW1PZ1k4b3dRNGRPb1FWSzFhbzF5ZE5tc1NoWEtJVVpUSUtNQmtGSEswS1h5U2pxYmE2M01wT3FlMmxianc5dHk3Z3Roc3VOcU5YVitYVWIwcFRYc2hzRXZINHJabEJqLzlxbFIyTGYzQUczSGJMRERQRVptck02QnJuOEYxL2tSbXU4QjJIQUlBWFBxaUxlSXdrQWZVMlpXN2YzWE9zK09PejFTSGZsMjZkTlpoOVRqcjBPdVY0Q3NiQVI1UkF4dzdsOXV6WkV5ZWVlR0lDVzBSRThiRHVGeGRtL2FraTREWkJBSjY5T3d0OWUyaXhiSDM0bGErYXhpd290VGJ4aGRDL1VJdkJ2WFZxejV2REtVT3ZCUWIyOHNVQmpVYUFUZ3Y4dENONFBQbWNrOU1nUmxuUWJWS3hzZGxqWHZtNEhpNjMwaGFESGlGM0VucmpzM3FNR3FSSDl6d05ldVJyVUZZWjNNdDMrMndMOURwZ3dWSTd2bG5yZ0RIRXdnKzNXNFkzZkFkaHltUGdJMHFnSlV1V29LcXFDb0F5bEh2QkJSY2t1RVZFMUZiT095VU5mWHRvVVhyRWkwKytzNGM5cnFrSFRXb21uSWdDa0dFUllUSXFDU3c5VFJtaXpiQW8xL1ZhNVhvVG04UDNoRFB1cVFnNzNEcDVuQkczenc0OUhIM2wvUldJWjNVOS8vSXk4eDdMUlhwYTVHZi83MzNaRWUrZmRtb2FwcDJhRnZLKzU5NnR4NEtsNGQvM1ZNZkFSNVFnaHc0ZHdzcVZLOVhyWjUxMUZpeVc2RXNmRUZIeTZKR3Z3YlhUelpCbDRGL3o2aUwyTkRYdElPSDFoajhHQURwbGlYampFZDhPUExmTnRPQzJtYjRFL0NPWUFBQWdBRWxFUVZUN3h3N1Y0NTNIZmZlLy9tbEQwSE4wNjZ6QjJlT00yTExiSFhhVnJyOWZRL1N1eGN2RzdlNDJLOVlNS0tWWmptY01mRVFKRUdvb2QrVElrUWxzRVJHMUZhTkJ3TDNYWmNDZ0IrWi9hOGVtSFpFbnRqWFZzWE41SWcvcDF0bmtrQ0V1bkkzYjNSZzFLTEJVU3BkY0RXYWNaY0tDcGZhb0FsK25MQkZYbnBjZTlXdEc4dlpDR3c0ZDlZV3dCMThNdllpRjRvT0JqeWdCRmk5ZXpLRmNTbWx1dHh0dXR4c2VqeWZpNWRoanZGNHZKRW1DTE1zSnVRQlQ0dm8raUNKdzMzVldGSGJSd082VThjWm5EUkNiQ2gySDBUVC9yTGtWcmphSGpMY1hCcTlHSFZla3g5MXpySGo5c3diTS96YStRNWlXZERHcXVYblJXTGpDRVJENC9CbDBnQkNIRFloZExqbmllMzA4WWVBamFtY1ZGUlZZdlhxMWVwMUR1ZFRlUEI0UG5FNG5uRTRuWEM1WHdMOU5sMk1EVzdqL0gzdmQ1V3BGNGJnVUl3ckFuVmRZMVY0MXJ4ZTQreW9yQkFDUHZsSURaNWlPdnV6R2VYY045dWlUeXRpaGVtemE0WWJOSVVNakNqQWFCT2cwYlRjOHVtMmZCM2Y5c3pya2ZVMTErS2JmVVI0eWJOMTdyUldqQjBjdXl2emNuN0pSa0JmYk5uQ2gzUE92YW16WTJzeFM0ZU1FQXg5Uk8vdm1tMi9VLytmbjUzTW9sMXJFNlhUQ2JyY0hYR3cyR3h3T0IydzJtM3FiMCttRXcrRlFRNTNEMGJIMlJVMVZHaEg0NDlWV25EelNBSytraEQ4QWtDUVo0NGNiOE1UdFdianYrZEFsUnZKeWxLQVRxVWl6djI2ZE5Yam94Z3hzM2VQQmJVOVVCZDF2MEFQRlF3MVl1czRaZEYvVGltQlBqSnRReUZMelBaQU9seHh5NFVrc1BXN3J0N29odGFDTDdvUnVXbVJuUkxtYytEakJ3RWZVamc0ZlBvenQyN2VyMXlkUG5wekExbEJIMGREUW9BYTJwbjl0Tmh1Y1RpY2FHaG9DZ2x6VHBhUFRhclhRNlhUUWFyVVJMNkdPRVFRaDVBVkEyUHZpZGZuK2lmaDgvZU9LRERoNXBBRk9GL0RJeXpXNC8vb01TREx3eU11MXVPdEtLMDRmYmNEVGY4akNZLytyRFhwczN4N0txZm1NMFFhY01ib1RMdng5ZWNUZXZ0TkdLVnVMZlY4U0hPZ0FZTVpaNlpnMTFZUWhmWUtIZDV0cThkWFpvZ3VYYmRkbkdOcURMOWEwcU9qejNYT3NPR05NN052QnBiS1VDSHhmclhMZ3h5MHU3RDNrd2I3RHgvY3FIT3JvdEFCK28xNzcvakVBT0pxb3hsQUhZOUxhWWRKV0l0dTRINTNUdHJYWjYyaTFXaGdNQnVqMWVoZ01ob0QvKy84YktwU0ZDbWordHhrTXlYNlNqYy9QNDRadExsVFZTdmpMaXpVQmU3aEtFdkQzMTJvaGlsWlUxMG1vcmdzT1dpTUdLTU9kVHJjeWw2MDVrNHFOa0NSZzhkcmczdHU4SEJFWG4ybUNWd0lXZnUvQUxaZWFBKzdQelZSNkU2TXRWbXhwM0p0WG8wRkF5UmQvVGVFOHl5S0c3TTNUYWRzN05oS1E1SUd2dWs3R1ArYldZczBtemhraG91Um44MlRENXNsR3VhTVBLaHc5MFNkakNYUmk2RjRiZzhFQWs4bUV0TFMwZ0l2SlpJTFJhSVRKWklMSlpBb0tja1pqZkNiY1UyVDFOaGszUEZJWmNzc3lTUVllZlVYcDJUTWFCSHk1MHFFR3YvNkZXdlRJMStEWFNnbFZ0Ukw2OS9TZHBwZXRkeUxUSXNMbE4vdzZlckFlWFhJMVdQdXpDeFUxZ2VGUnF3WCtmSzJ5T3ZpOXIyellmVEI0M0xaM2QrWDU5NFM0TDVUTXhocC9mWHRvQTBxK2hQTDJZNUh2ajhiZGM2end0bUJJdDM5aEZFbjVPSk8wZ1cvRFZqY2UrMTlOcy92L0VSRWxvd3BITDdqRjdwZzFxUWFEVDlBR2hUcnErS0k1UHptY2NzRDJaeGRQVXI2M255NnpZM3hSWUcvcHE1OG9KVmlLaCttUm42UEJWNnNjdUhDaWNueW9nc0lYbkc2Q05WM0Evakl2NW40ZVhMNUZwMVVDbzlzRGJOMGIzY0tHZ253bE51d285ZUNYUFMxYkRERjJpQUY1T2RITnJ4dFhGSGx4QjBVdmFRUGZ3aFYyaGowaVNtbTFOaDIySE9pR0M4NjJKcm9wMUE1R0RORGhsSkVHVk5SSVdMQTBPUEExS2V5aXhkWG5weVBMS21CRWZ4MzJIL0hpaDgyK2thNlNiUzZzMytyR3lBRTZWTlZLdVBlNTZwQXJncWRPU0lQWkpFQ1dnWnRuV1BEUy9QcG1Wd2FQYVZ4ZCs5RmlHNzVkRzdyM3VUbGJkcnZSdmJNV3YxWTJQd1ZyeHQzbGNMUmdFTytPMlJhY2VtS3lUeStJcjZRTWZFdCtkSVpjYlVSRWxHcVdybk5pWEpGVG5aaFBxYWx6dG9pNzVsZ2h5OEEvMzZxTHVGREJZbExtd08wNTZNVk5qMVdwMXdHbDd0K1YwOUl4Y29BT2RxZU0rNTZ2d1pGeTMxRHZZLytyaFZFdm9DQlBnem5UbEFMS1hnbVlNdDZJc1VQMGVPN2RlaXhiNzhUbVhXNVUxd2NPRVhmdHBFSGZIbHBJTXZCVE04V2pJL251QnllQTZNN2hEbGZ6cTRGRGFXNlhrdU5SVXE1Wi9tejU4YnNYSGhFZGYvZzdMN1hsNTRwNDlMZVp5TGFLZU9YakJxejlPWEtYVnROaWlZcHFDYnNQZUxCeHUxdTkvZSszWmVLOFU5SlFiNVB4d0g5cXNLTTBjRzdlMFNvSmVUa2FQUGJiVEppTUFoYXVjT0NHUnlxeGVaY2IyUmtpN3J2ZWlqOWNZVUZ0ZzRTNmhzQ2c5WnVMelJBRVlQVlBMaHl0YXJzdDFxaHRKR1VQWDFrRm96c1JIVC80T3k5MUZRL1Q0NDdaVmxqU0JiejRZWDNBemhoTnBWSzY1Mm13YmE4UzNBdzZZR2hmWlZqMWNMbnZjekY1bkJIWFhtaUd4U1JnMzJFdi92SkNUZEF1RmxsV0VWZWNtNDRwNDQwUUJHRGxSaGYrTmE4T2tnVGM4VlExemo4dERWZWRuNDd4d3cwWTNGc2ZzQ2h5NmdRanhnN1Z3K01GM2d3eEg3Q3RmUEowYnJ1OVZxcEx1c0FuU1VBNS83SWdvdU5JZWJVRXIrUXJra3ZKcjArQkZyT21wbU5ja1I1SHF5VGM4MHlOMmxQWFpOTk9OMFlQMXVPdnQyUml4ejQzWkFBOXUycVJreUZpejBFdnlxc2xqQjJpeCtYbnBxdTErNVp2Y09LcE4rcGc5eHNHN2RaWmd3dE9UOE5aeFVZWURRSThYbURld2diTS9TS3dudU1uUyt4WTg3TVRmN3dxQXdONmFmSFFqUmw0LzJzYnR1eDI0OWJMbE4yQTVuN2VnTjBIWXF6UzNBcGJkbnNhdDd5TFRmYzhMVExNTFAvaUwra0NueWpHVnFXYmlDalpTUXg3S2FWUGdSWlAzWkVKdHdkNC9kTUdmUGlOTGVTaWl2bmYycENYcmNHRUVRYU1IS2owNmptY01qWnVkK1BaZCtxZzF5bno5WHAzMTJKL21SY3ZmbEFmc0hpalNkOGVXa3c3TlEyeXJBekh2dlJSUFE2VWhlNDFQbEl1NGZhbnFqQm5Xam91bVdUQ3RyMGViTjdsUm5tMWhQVmJYWmozWmZzVy9mN2pzOVVzdkJ3bmd0eVM2SnhnWjkvRVFyVkVkSHhaOUh5blJEZmh1TkJlNTVlOEhCSFZ0VkxZL1hSamVaNXhSUVlzV0dLSE44TGcxNlJpSTdidWRXUC9rZWluQnhSMjBhaWJHZVRuaWlpcmtFSnVCZGNXRERwQUVJVVdoYjMya0l3L2owblh3MGRFUkpUc3lpcmlNeldwckVMQ1I0dWJYOVR6OWVyWTkxRDIzN25LZjZWdmUxQ0NjTWNNZThtS2d3UkVSRVJFS1k2Qmo0aUlpQ2pGTWZBUkVSRVJwVGdHUGlJaUlxSVV4OEJIUkVSRWxPSVkrSWlJaUloU0hBTWZFUkVSVVlwajRDTWlJaUpLY1F4OFJFUkVSQ21PZ1krSWlLaFIvNTdjZ0lvaVM5YlBDQU1mRVJGUm85N2RrL05rVHUwbldUOGpESHhFUkVTTnBveFBneWdrdWhYVVVZa0NjTTdKYVlsdVJvc3c4QkVSRVRYcVY2akY1UEhHUkRlRE9xaHBwNldoVHdGNytJaUlpSkxlbkdsbVdOUFp6VWVCY2pKRXpKbVdudWhtdEJnREh4RVJrWjhNczREL1BaaURjVVg2UkRlRk9vaXhRL1g0NzMzWlNETWs3eDhDeWRrdlNVUkUxSVlzSmdFUDNKQ0JyMWM3OE1ObUYvWWU4bURmWVcraW0wWHRxTENMQmoyN2FqRnFrQjVublpUOHcvd01mRVJFUkdGTUtqWmlVbkh5bit5Sk9LUkxSRVJFbE9JWStJaUlpSWhTSEFOZkMyUmFvcHUwbVdFV2tKY3RJaTliaE9FNG52c3J0c0duekdJU2NFSTNMYlNhbGo5SGF4N2Jubkl5bE05UXA2eU85K002Wm9nZW5iTmIxcTRodlhVWTJrZUhESFB5VG9JbUlrb1duTU1YSTR0SndGdVA1bUx2SVErV3IzZmlzK1YyMU52a2tNZis0UW9yeGd4Umt0NmpyOVJpNlRwbndQMGpCdWhRVmlIaDBOSDRUUVR1VTZERlgzNlRnUiszdVBERFpoZCszT3lFMHgzNjJGTkdHdEFsVjBrOTIvYTVVYkl0eklHdElBakFzM2RuNGFjZGJyejFSVVBZOStxeFd6TmhNZ2hZdHQ2QkQ3KzFOL3U4b3dmcmNmZFZWbmdsNEEvL3FNYVczZEczUFM5YnhJeXowM0hTTUQxdWVLUVN0UTJoMjlSUi9PMTNtU2pJMDZDMlFjYi8zVm1lNk9ZQVVDck4zM3FaQlFONmFmRjlpUk1QLzdjMjV1ZjR6ZitaMGJlSDhpdm8vdWRyc09ablY3eWJTVVJFalJqNFluVHlTQU8wR2lWWUZlUnBzV0JwOCtFa2xNSXVHanh3UXdaRVVjQnJDK3J4MFdJNzVEamtqb2xqamVpVUpXTEtlR1dpOGF3L2xjUHBEdjNFWjQ4ell0UWdKWkIrdE5qZUpvRnZVckVSZlFxMDZGT2doVVlFbm4rdlB1UngvUXUxU0U4VHNMMDB1bTYzd3E3S1IxY2pBdnZMUERHMTZZSGZaS2hiNDF4OWdSbi9mS3N1N0xFYUVkRHA0dE1ENWZISThMVEJJaitkRnRCbzR0ZExKa3R5MkQ4U210VGJKZlJxZkE4bkREZGd4QUFkTm15Ti92TmowQU1uTkQ1ZWxoRlRZQStsUjc0R1V5ZTBiL1g3bjNlNjhYMkpzL2tEaVlnNkFBYStHSjAyeXJkYWE5bDZCMnlPOENsTmlIQU9ualUxWGEzbmM4TkZab3diWnNBVGI5U2lyRUpxY2R0RUVUaDlsRUc5L3YwR0o2cnJFdGQ3bFdZUWNNVzVTcEZLbTBQRzJ3c2I0dmJjaFYyVWoyNVpwWVM2R0h2by92dGhQZjUyV3lZQVlQSTRJejVmYnNlTzB0Q2g4ZUl6VGJqNmd2Z1UybHl3MUk3bjNnMGRlRnZqdHBtV3VLNGlQSFRVaTZzZXFJeDRURm1GaEhlK2JNQ1Y1eW52elkzL1o4RnYvbG9KS2NxUDc0Q2VPbWdhUjRMM0hQU2dMa3pQYjdTNjVHb3cvWXoyRFh3YURSajRpQ2hwZEx4SlFSMVlkb2FJb1gxMTZ2VkZLeDBSai9jUGZOSXg1N08vdjFhTFQvMTZCNGYyMWVHRlAyZmpsSkVHdE5TSkEvWElzdnErcFo4dGExbnZZN3hjZjVGWm5YZjI5a0licXV0a1RKMWd4Q2RQNStLVHAzT2IzYTlTRklGRnozZkNvdWM3WWRxcGdTZnp3aTVLVCtDTzB0aDdoa3EydWJHaThVUXRDRW83RSszRWdYcmNQTU9NbTJlWWtkZkNPWEh0N2YydmJmaTFVa2w0aFYwME9QKzA2QVBYb0JOOFAwY2wyK1BmczB4RVJJSFl3eGVEMDA0MHFDSGw0SzllYk5vWitVUWwraVVhK1ppZUQ0OFgrUGU3OWRpMDA0M2Z6YkxBWkJSZ01ncjQ4N1ZXREYxcXh3dnYxOE1iWTJmZm1XTjl2VHo3RGpmZnZwWXdHUVY0SlJuT1pxWmJqUnlndzlRSlJyVXRIeTIyQVFDMEdnSEdwa3JsQW9BV2RPeVlqQUx5RytjZWJtN2gxL2pxZ2dhY05Nd0FVUVNHOWRYaHBHRjZyUG9wOGhlMSs0QUh1dzdFTm56Y3JiTW1JTnlFMDcrblZnMjEzNjUxb0t3eSttLyttcDlkcUt3TmYvdzVFOUpnTmluditiTDFUaHd1anp5dVhGc2YzV3U3UGNDYm56Zmc5NWRiNEpXQTNNem9WOEdNSCs3N3cyYmx4dmoya24yMXlvRi96UXMvVE4ra2VKZ0I5MTVyQlFBc1hPSEFjKy9HOWhnaW9tVEN3QmNsUVFETzgrdGwrcktaM2owQTZwQVZBRWhoSnVndFhlZkVub01lUEh4VEp2SnpsUWVjZDBvYVZwUTRZNXBUbDVzcFlzSUkzMG4wMHhiT0xXek9INisyb2tzbkRSNTdwVFpzK01uSkVISFhIT1drNkpXQUoxNnZqZXZjdGNHOWRXcndibW1vM1gvRWkyL1hPbkR5Q0FNV3JYSmdkeFJCYnVWR0Y5NzhQTFpoNmNuampGRUZ2bWdJUU1qOVBWZHRkR0w1K3RDaFNhc0JMcHBvVXEvLzk4TjZISzJLTHRBWkRRTE1hWkc3WVV1MnVmRHRXaWNXZm0vSDRYSXZjak5EOTA2NlBUSnE2cFdmZ2Z4Y1VWMnNVVjBudHppMGh5UEpTaGh0anRmcis1bVVwTmdmUTBTVVRCajRvbFE4VkkrdW5aUWVES2NMV0xpaStVQ2w4M3QzSTUxTVNvOTQ4ZHUvVmVLQjMyUmdTRzhkM3ZyQ0Z2TUNpb3ZPTktsbFJtcnFaU3hhRmYvQWQvbTU2ZXFxNDJmdXlzS1RiOVJpeVkrQlFVT3JBZTYvUGtNZFduN3JpNGF3OCtOYWFtZ2ZKVUI1SmNDYUxtTEVnUENCYXVzZUQrek8wQ2ZwbCtiWDR6L3YxNlBCbmh3bmNVdTZnUGVmeUEyNi9aR1hhckY4UStqQTE3T3JyM1JOV2FVVWRkZ0RnQ25qamZqTnhkRU5kMDhjRTNrcXd1WmRidHp4VkRVQTROU1J2cDdvSHpZN29kZEh2K0RFNjVXakNtWkVSQlNJZ1M5S0YvcjFrbnk1MGg3VlFnSC9sWk9lWm5vR2FodGszUDNQYWt5WmtCWno3NXpGSkdES2VOOUpkUDYzTnJqaVBKbzdkb2dlczZiNDNnTzdVOFl2ZTRKZjVIZXpsRklkQUxCcGh4dnp2clRGdHlHQU9vOVNJd0tQL2pZajRyRzNQRjZGY1VVR2RPc2MvWEJqeVRZWHZ2aSsrUjVjQUxoc3NnbFRHbGVIdnI2Z0h0K3U3VmlUK1BzVStIN0U0OTJUMWxLbmovWjlWbVBkdG1yTnp5N2MvM3hOV3pTTGlDaWxNZkJGb1hkM0xZWTFoZ3hKQWo3OEpyb1FZL0FyNXhGTkFQTjRXellVTysyME5IWEZyODBoNDlNNEw5Ym9WNmpGbjY2eHFvdFF2Qkx3eUVzMVFTdUtyN3ZRcko2OGoxWkplUGlsbXFoWGJVYkxhQkRRdDBkc1E2UWpCK2pWRUJvTnUxT09PdkJaMDBWMWtVV2FvVzBYVzlpZE1sNTRQM2lWNy9aOTRUOWNmWHI0dnU1Tk8yT3JjN2RsbHh1dmZ4cWZsZFZOaXp0R0RkS2pWN2UyclhnOXFkaUkwMDVzZnZHVC94emJ5ZU9OemZaU0h2c1lJcUprd3NBWGhSbG4rM3EybHF4elJqMmhYdStYUzF4aGF1RzFsdEVnNFB6VGZPMzdmTGs5cmtPVVhUdHA4TWpObWI2RkZnQmUvS0FlRzQ5WldYbithV200K0V5bHA4dnBCdjd5UW8wNlp5dWNBVDExNnR6R3B0MDRzaXlpR3M3RUVIVnRpb2ZxMWFIeXVaL2I0UFZiL3R5dHMwWmR1TEowblJON0QzbFFVUjNueEhrc3Z5YktMVm1CRWdPM0ovemMwVjdkTkxoa1VuRDVtS0wrdmcvaHlTTU1HTm9uOHBZdnIzeGNqL0xHOTJ6YlBnKzI3WXZ2K09tbGZqOUxCOHE4V0wwcGZBaWRma2FhT2cvMmt5VjJ1RDFBNmVIbTI2TVJBWTBodG1EV2tzY1FFU1VUQnI1bTlDL1VCcFJLYVNwMVVwQ253Y3NQWkVmOVBQKytKNnZGYlhqdTNmcXdCWjVuVGpZRmJFMTFvQ3grcXlPeU0wUTgrdHVNZ09mL2RLa2RueXdKYmt0VENQTkt3RjlmcnNITy9iNFQ4KzltV2JCeHV3dExqNW52OS9RZk1vT2U1K1NSQnB3Y29UU04vL2ZpclM4YUFzcmRUQnhqVUFQZndoVjJ0UkR3dmM5VlE2c05mekxQdEFoNDVzNXNkZnU3Ylh1akgvcjA3L0NKUitIc2xzckowT0NNWm5xb1JnNXNmbisvZHhZMW9MdzYvUDFUeGh0eDBqQUQvdjF1bmRwcjE4UmtGSERiVEFzK1dXTERsdDNCd1d4Z0wyMUFXYU9LR2drdnpROWRsMUN2Zy9vSGhNc2R2bUIzS0xzT2VMQW1RcEJzMGoxUG8zNmVkcFI2OE1QbTJCNURSSlJNR1BpYWNkMkY1b0I2ZXZXMk51NHhpa0Yrcmhnd3R6Q2Vjak5GUEhGN3BycjFHZ0I4czhhQmY0Y3BITHh5b3d2WFRBZis5bXB0d01sMmNHOGRwb3czTmdZRkozNXV4VHd5bzBIQXFNRytrNjFCTHdRc3lNak84TFcxeXE5TWlWTFVOM3dhdStZQ2l5L3M3Zk5nNFlyb2huTUJwZmh1azNnUFg3ZVV4NnZzNmhFdHZVNklhci9qdkJ3Uk4xeHNScHBCd1BEK09ianJtU3BzM2FNRU8wdTZnS2Yva0lXQ1BBMUdEOWJqRDA5WEI2MTh2dmJDd0FVZ2tmWUc5aS94VWw0ZDJ4OHhPMG85VVExRmp5dlNxK0Z0Kzc3WUgwTkVsRXdZK0NJNGFaZytvRWZDbjlNdHF5ZTdVQVJSNlIxc3NtMnZCNklJdFJ3RmdJaVA5MWNWcHNiYURSZFpBbFlDeDB2bmJCRi8vMTFnMkZ0UjRzUlRiNFN2VTNib3FCZjNQVmVESDdjRTlwSmNOdGtYU0wvN3dZRURaVjQ4R2VGNS9Ja0NjTWZsRnZYNmhPRUdHUHkrSFVaRFlPRHpEeENWTmRHbHIwRW5hTlZlUVVrR25wMVhGMU5QbmNhdml5L1d1b2x0NVl2dlk5dlI0OTdyckRoNVJPUVFJd2pBblZkWTFibWlPL2U3c1gydjcvTmIxeUJqeTI0M0N2STBTRThUOE9ndEdiampxV3AxbitpcEU0d1kwanZ3WjZsVFZ2aTVmRGtadnUvbHNUMkpSRVFVT3dhK01EUWljTTBGNFV0Uy9Gb3A0YllucXNMZW4yRVc4TjdmbFJJYUhpOXc2OStya0dVVjhjN2pPUUNVM3FCSWoyOU9VVDhkeGhVMVAwUVhxNTVkbFRsNy91SHBoODB1UFBwS2JkQnVJY2M2TnV6MUs5Umk5R0NsalhzUGVkWEN4dnVqSEhZV0JLQi9UMTNqNHoyNDRaZ1NJV2tHQWY3dllGT0FjTHFVVmMvTjBldUEzODN5TFViNWRHbjRMZGJDOFEvY3phM0VQcGJaSktqRmxvZjI5WDB2enlwT3c4Z0J2dmZJbXE1OEx3dzZBVE9uQlBmbzdpajF0UGx3OHFWbm05US9mdXB0TWg1L05mano4TXhiZGNqUDBhQ29udzVaVmhGL3ZTVUR2M3VpQ29JUStMTmtjOGd3R1FYb3RFQ1dWUXo1QjAyT1h6Mi9BNyt5RGdzUlVXc3g4SVV4YzJvNkN2SmJ2cHF3NlNRTktDZkllTkpwZ1ZzdXRUUi9ZSXhPSEtqSHZkZFpZVEw2ZXEyKys4R0pKMTZ2YlZIdmxmK1daUzNaUjFlV29lNllNTFN2VGkweElzdEtHTXpKRU5VZUpBQnE0ZXF5eXVnQzVVMlhXTlF0MnZhWGVmSEtSN0h2YzZ2M1c0bnRpVEdYV05ORmRTOWFmK2VjSExwTWlVR1BrTWQvdnR3UmNiZUtnbnlOR2l4LzJ1RU9XNlE1blA0OXRiajhYTi9yL3ZQdDRQbDdnTkxEK2ZCL2EvRE1YVm5vMWxtRHJwMDBlUGptVEx6eGFRTk1qUVdjZDVSNnNPWm5GMlpQVllKcm53SnR5TGx6SjNUMy9XcUtkVjZxUmtUQUlxTndkSDd6T2pXYTJCOURSSlJNR1BoQzZOMWRHekFVNlpVQ2Q4Mkloc1Z2UjRTNmh2Z09TVjF6Z1JrOUdzT29KQU1PcHh3UTBscGkxQ0E5cHAyV0Z2QjFmdnlkSGY4SlVRWWtHc3FLVUtWSGFQZEJENWF1ODRVTW5UYXdSbUZ6dkY0WjU1NnNCSmJLV2drSHk3d1kybGVIenNmc09kczBCSDN3MStZRHdpa2pEV3J0UW85WG1Ydm9iTUgwUXY4QTRJcGgzbHg3eXN2V0JPeEZIRXZnTTVzRS9QbmFEUFZ6c1hDRkkrTGo2Mnd5N251K0J2KzZLd3RtazREK2hWcWNjM0lhWGwvUWdDdk9TOGMvM3F3THFJbllyekIwNFBNdnZSUE5MaWorWXEzdEJ5Zzdva3dlRjl0amlJaVNDUVBmTWJRYTRNNHJyZW9KYmtlcEIzVTJHU01qN09ZUVN1ZHN2d1VFZGZFTGZNUDc2M0RCNmI2VDk4ZmYyVEc4bnk2Z1I2UWwvSHN6WlZuWmEvYmRSUzBybXF6WEFkZE05L1VJdmJZZ3NIZnZ6aXV0T0RXS09tbE5scTV6NHAxRk5vd2FwTWNYeXgzSXl4RXh0SzhPZVRtK051ZGtpT3I4c2dObGtRUENDZDIwdUgyMnI0ZjB6Yzlhdmh1SWY2K1FJOHlPSHVFY0tmZGkxcDhxV3ZTNi91eE9HUU43eFdmN3RtUGRlWVZWclRPNCs0QUh6Ny9YL1B6TGc3OTY4ZGRYYXZIWG16TWdpc3JDblpmbTEyUHZZUTkySC9RRWxOTHBYeGk2M1gzOUNrYjdyL2dtSXFLV1llQTd4bVZUMHRYQ3NCNHY4TlNidGJoMmVuVGJTL2tyN09KN2EvY2ZpVStwbFBRMEFYKzR3amZuN0hDNUY2OTlVbzkvM3RueWtpL0hxcmZKK1B2cnRWR1Z0UWpueXZQTUFRcytvaWwzMFp6ZEJ6eDQ5SlZhN0Q3b1VRT3ZmMDlSank2Ky8rODlGUDc5N3BRbDRwRmJNZ0o2UkV1MnU5QzNoeFpIS3J4UjdhRGl6K1FYK01KdDRSYU9KRU90ZVJkTzl6d05YcnBQS2YvejlXb0gvakUzdWdVdjhUQjdxZ25GdzVTNWhRMTJHUSsvVk50c0FmRnNxd2hKbHJIK0Z4ZitPNzhlVXllazRiN25xM0drWEZLSDN3K1VlZUYwQXdZZE1QQUVaVjlrLy9tQTNUcHIxQjd5QTJYZW1PdEs3am5veGJwZm12L01kZTJrVWVmQjdqN2d3ZnF0elhmeCtqK0dpQ2laTVBBZHc3K3UyanRmMnJEbllNdkNXcUZmQU5rWFJiSFlhRng1WHJxNm1FS1dnYWZuMXJWd0dCSzRkSEk2aXZvRm5yaDJIL1Rnb1JkcmNiaTg1UUYxUUM4dExweVlGdkdZa20ydW1NSlJVMTI4cHBONFUzRG81OWM3MUtmQTkvK2QrME8vS2VscEFoNjVPVE5nQlNnQWpCcW94eVZucGVOSWhSZjNQRk9OeWpDcm9rUEp6V3E3dVpxQVV0ZTVxV1JLTktWVDRzVmtGREI1dlBKOWxHWGdpZGRyY2Vpb0Y1MnlSSlJYUzJFWGlWdzJ4WVN6VDByRFI5L1o4TjVYTm55eDNCNzBHZlZLd09hZExvd2NxSWMxWGNEZ1BqcHMydUU3YUZ5UnIvZjNweDNSZmNDOWtxK0hkZE5PVjlqNmZ2N0dGZW5WOFBiTEhrOVVqeGs3UksvMjluTlBYeUpLSmd4OHgxaTgxb0daVTB6WXROT050NzVvK2JaUy9tR2s5RWg4emd5Ny9JYTJQdmpHRnJUYlJUU0c5dEhodGxrV0ZPUUZMa2padU4yTis1NnJibEdBYkdJMEtEMlF6ZTArOWNYM2pxaTNMZ3RsNzBIbGZlaWVwMEZhWTJtV3BuSTNUaGRRR3FKSDFXd1M4Tmh2TTlHemEvQkNuSWxqalREb2xaRCsxTzh6Y2M4ejFWSHRwcUlSbGVMVVRjS1Z6NG5XUlJQVFVGMG5ZZTNQcnNiYWdZbGpjOGk0K2JGSy9PbWFER3piNThhcW4xd1kxbGVIQjI3SXdPcE5Tb21lWTFmcG1rMEN6aXBXM3N0THp6WmhaNmtIeXplRW51OVhzczJ0Rm9JZVgyUUlHL2cyYm8rdWQvakhMUzZjZjN0NWpGOWw3TmI4M0Q2dlEwUVViKzNZWjVBYzlwZDU4ZU1XRng2TG9neEpPQVg1R3JVbnppc3B2UWZ4c1BnSEIycnFsZnAvcjM0U1d4ZzFtd1Q4YnBZRlQ5eWVHUlQyQUdWSXF6VmhEd0R1bUIwY0pOdkMza01lU0xMU0c5dS9weEwwQnAyZ0JPeGY5cmlEQ2lCbm1BVTg4YnRNOUd1c2kranhBa2ZLZlFmOTg2MDZiTjZsZlBGZE8ybnc1QjFaNm9yZlNQSnlOR3E0ZGJxVTNzMFJBM1F3bTJKZlFHTTBDTGh5bWhsM3piSGlqVWR5b3FxdjJDbExqR294a2RidnVXSXBEbDFUTCtPUHoxYmp0VThhWURZSmVPQ0dESmhOQXM0Y2E4UTlWMXVEZWh6UFBUbE5uZE80NzdBWDM1ZUVYOXl4ZnFzdnlJMGY3Z3Q0MlZZUkF4dTMxdk5Ld2FWK2lJaW9aZGpERjhKZlhxaHAxWEROeUFHK29kS3RlOXd4VCtZUHgrMVJ0cjVhc2NFWmRabVVOSU9BNldlazRlSXpUVWhQQ3d3aWJnL2lWcmg1K2hscDZrS011Z1labTNlNTFmbGY4ZVowSzZIdmhHNWFqQjFpd0pFS3J4cXdmOW9SSEJBZXZ6VlRYZFFpeThDVGI5UmkvSEFEOG5NTmpjOG40OTduYXZEa0habm8zVjJMenRraW5ydzlDM2MrSFdHUE1maENKcUNVVEhuOFZtV3J1RHVmcm81NktMTEp1R0Y2dGFqMDJwOWRVWDMrN3IwMkEybEdBVS9QclkxNFhMcmZmTVZZOTNSdUNvajFOaGtQdjFTRGgyL0toRjRIbkhxaUFWcU5GWDk5V1NuWll6RUorTDlKdnBYdDg3NXNpRmdiY0VlcEI0ZU9ldEcxa3dhZHMwV01IYUxIbXA5ZE9PZVVOSFdPNnNidDdyREQ1SWJHR29xdDRUOGNQN3kvRG5mUGFkM3pmYjNhSHRVOFFDS2lSR0RnQzZHMWMzUDg5NExkc0MyK0o0RDUzNGJlVS9kWWVoMHc3ZFEwWEhKV2VzQmV1SUF5Qis0Lzc5ZmovTlBTTUdwUWZFTFptQ0hLMTl3MDMydlU0UERQMjd1N0Z2LzRmZkErdXFIYzhOZktnTjY0SmlWYjNUaWhteFluRmVseHlHL09ZYWdGSXY2cnBGLzRvQjdmL2VBTTZGVUNsQ0hNUC8rN0JzL2NtWVc4SEJHZHNrUmNjcFlKUnlMTVp5enFGNytWc1pOTzhzMTcvSFp0ODhQZFo0d3hZRUJqVDlpOTEyV285UXBETVJsOXdTYldoU1grU3JhNThlQ0xOZmpMYnpLZzB5bzljdy9ja0lHSFg2ckJyS25wYXM5bTZSRnYwTDdKb1N4ZTY4VHNjNVNRZU5HWkpwUnNjK0c4VS96ZWh6WGgzd2V0Vm1oMjcrQllkT3VzQ1ZnRTFCSy83SEV6OEJGUmg4VWgzVGpya3F0UjY4OEJ3SW93YzVqYTJoTy95OEoxRjVvRHdwN1REYnp4V1FPdWY3Z1NhMytPNzFEWnlzYmh1N21mTjJCTk04OHROaGJHamVZaUNxR0hSemRzVTE2alM2NUc3Vm1xckpWQ2xsZFowZGkybCtiWDQrUHZ3Z2ZtcWxvSmYzNnVHblUyR2Qrc2NlRFpkOEtIS0VFQVJ2ajE1TFptT0R3dlc4U0kvc3BucHFKR3d1SE93ajhBQUNBQVNVUkJWSS9OckdvMjZJQ3J6L2V0SEgvbDQzcDRJNnl6eWN2eC9aaFhSTG5sWERnL2JuSGhrWmRyMUI3bXNVUDFlT3pXVEp6ckY5VCs4MTd3L0w1UXZsNWpWM3NCaS9ycGNQTU1pL3A1YmJETFdMNmg1Zk04aVlnb0VIdjQ0dXhzditLdHV3OG9kY2RhUWhrMk0yTFpPa2VMd3NTckMrcngrSzJaRUFSbEx0U2lsUTY4OVVWRHMyVkFvcEZwRWRDN3V3NGwyMXpxaVg5RmlSTURlbWt4OTR2WWF2ZHQzTzdHcjhmc2pERzR0dzVkTzBYdWJTblo1bEszNkdxcUU3ZHNuVFBrTU9MYW41VlZteDk4MDN6djZQNGpYdHo2dDZxQUhUeENHVE5Zcnc0anV6MUF5VllYeGc1dFdXL3AxSk45dzVpTFZqcWFEVXMzWDJwUlgzdlRUamNXcjNWRzdLbjFyOUZZVnRINkVrR3JmM0xoeWRkcmNkY2NwVVJRd0I4NEpjNm9lN21PbEV0WXZjbUZreHFIL3YxL2RqNWZib2N6UXU1dHNNc3gxekEwR2dUY2VZVlY3Um10ckpXUWJWWGV4N29HV1MwRnMyeTlFLy85c0Q3bTdlcnFiTnp6bDRnNkxnYStPRElaaFlDZWpxOVh0N3lId3BvdTRnOVhXSERqLzVteCtBY0gvdk5lZlV6Ym01VnNjK1BqNyt6SU1JdDQ0N09HVnBWYU9WWkJ2aGFQL2pZRGRUWVpxMzl5NHNVUDZsRlpLK0hKTjJLdkVmZnhkemFzM0JoNFp2L0RGWmFRZ1cvcUJDTTJiSFhqY0xrWExyY1NMdngzVlBnbXpCRGcwU29wcXJEWHhEL3NyZnZGVjBLbXFUd01BSnpudDNQRitsOWNZV3ZGYmRudHhuUHZLdVUrOW9RSS93WTljRTdqTGlLU0JDeGNFYm1kWjQ4ejR1eVRsSy9aNXBEeDVCdVI1KytKUW1ESm1saDNyUWhuOFE5T3BCbnJjT3RsZ1Z2OHhicVk2SzB2R3RUQTE4VHBBajVhM1B6M0s1WS9YcktzSXU2NXlxcXU1dDZ5MjRNRlMyMjQ1eXBsM3Q2eTlVN29kY291SGFlTU5FQ1dnYisvVmd0UC9INXNpSWdTaWtPNmNYVGhHV213Tk01anNqbmtWZ1crcGdVVzZXa0Nwb3hQYTlGZXRpOThVSSsvdmRhNnVucWhOTzBUYkRFSm1GUnNWSHVub3UwUjhkK09MTkpRcEw4Wlo1bHcyMHlMdWlvWFFFREpqeDJsbmhidmxoSEp6djBlTEZocXg0S2xkbXpicHp6L29CTzBBVDFxQzVhR0R5ZWxSN3pxNHpmdGRPTzhVOU13WWJoQlhWMDdlWnp2TS9OOWlUUGtIclZOZW5UUjR1WVp2b0QxL0h2MUllYzMraHN4UUs4T2srNHY4NkkyeHNMU2tld3M5UVROZDczK0lqTzBNVXlGMjFIcUNacDMrZUczdHBocUlUYW5zSXNHejl5VnBZYTlyWHM4dVBlNWFqaGRnZS9GMDNQcjFGWEJwNTVvd0Y5dnlXejFsb1ZFUkIwRkExK2NaSmdGWERqUnQwcHh3Vko3cTJxcFdjM3htM2NWYjhmT0M0dzFSRmo5SGgvTk1OZ05GNWx4OVFYS1ZtMytXNGlkZHFLdmR5OC9Wd05yZXR1Zm5FVVJ1UFV5MzI0bnV3OTZZaW9kTW1xZ0h2ZGRiOFc4eDNQUnU3c0dsL3J0MmZ6Qk44SEQ0VEtVbmo5WkJ2b1hhdFdWdkY5ODc0anFENHJKNDMzdlVid0tnQVBLVm5aTml6ZjhqUm1peHgrdmFiNFdZNU84SERHZ1ppV2dMT29KTTNVelp0UFBTTU8vNzhsV2gvMUx0cmx4OTcrcVEvYkllaVZsaGY3NnhnTGZ3L3ZyOFBJRDJkeFpnNGhTQWdOZm5OeDBpVVh0bGJNN1pYd1k0dVFkaTZhNVJRQnd0S3BqalN2NUQ3Y2VPLzh1R2hsK1liYW1QdmpFSy9xbGhkdG5XOVNkTzZwcUpYejNveEp5QnZiUzR2VFJ2bFdhRnBPQUs2ZWxvNjNObnVyYmVnOEFYcDRmMnhCbTB6eXhETE9BL0Z3Tm1yN1M5Yis0c0cxdmNDQTdVT2JGalk5V0J2UjRiZHp1eHI4akxDaHBNcXl2RHFmNHJSaWZNTnlBcDM2ZkdkRCtsa2d6Q0hqd3hneTE2SFJacFlTbDYzeTlyUk9HRzNEbmxkWm1RNXZKS09EaG16S0RWcEdQSGFySG5GWitMenRsaWZqNzd6THhtNHZOMERmbXlVV3JIUGpUczlVUnl5UzVQY0Q5LzZsUnY1NmNEQkVQM0pDQis2NjNCaFRaSmlKS05wekRGd2RqaHVoeDJpamZpWFhlUWx1cmg4Nzh0Lzg2M013Q2d2WldrT2Y3MkJ3c2k3MXRBM3I2ZW5TcTY0SjcrRHBuKzc3MllYMlZZM2NmOE9EKy85VGdhSlVFdlE3NC9lVytRRkZ2azJFMkNaZzZJUTNMMWpsYnRBTkpOTTRZWThDc3FiNGV1U1UvT3FQYXM5VmYwM0E0QUt6N3hZM0w3NjNBK2FlbFlkUE8wRzBlMmtlSEIyL01VUCtZMkZIcXdZTXYxZ1FOOFpkc2MrSFNlNVJGREE2bmpDeXJpRHN1dHh6N2RCalNXNGZuLzVpTkJVdnRlUDNUQnRnY01wNmVXNmZPTTZ5cGo5emphaklLZVBTM21lcndxTTBoNC83bnExRjZ4QXVUTVFPakc4dnhuREhHQUtmYmduKytGVHFZR2cwQ0hyb3hJMkFMd3RvR1dlMmx2ZlJzRTZycnBLam04dm5UNjRBTHp6Qmh4dGttZFRqVzdWRldhSCt5SkxybmNudUFSMStweGFHajZiajBiQk1FUVFteEl3Zm84ZVZLQno3K3pvYXlpbzdWNjA1RTFCeit5ZHBLT1JraTdwanRPN0h1UGVRTk9UUVhxKzUrb2FxNUZhTXQ1VC9uVGhkRFNibGUzWHh0MjE4Vyt6RGg4TVlTSkhzUGVZT0cxbnAxMDJEd0NZR05XZmVMQzNjOFZZMmpWY3BKOXZvTHpTaklWNExDc3ZWT3RRYWRLQUIzWDJWdGs2SGRrNGJwY2Nkc1gySGV3K1hlcUhyWmpwWFYySFBiWUpmaGNNcHdlNEFQdnJHSDdOMjc0UFEwUEhacnBocjJkdTczNEo0d3c1RWVyOUlEV2xXckJPSy8zWmFKTHJuS2UyUnp5SGpxelRwMWZxQW9Lcy85OGdQWk9HV2tBUTEyV1gxc3BKMDR6Q1lCajkrV3FlNkVJVW5BNC8rcnhkNURYa2dTOFBCTE5kaSt6L2QxVEJsdnhFMlhtSU9leDJnUThOZGJNakMwcisvN3ZHaWxBemMvVmhuUTQvdWJpODI0cUpsOW1ac0lBbkRXU1VhOCttQU9yam8vWFExN0I4cTh1UDNKcXFqRG5yL1hGalRnM3VkcTFEYVpqQUl1UENNTnJ6MlVnL3V1dDJKSTcvalZZU1FpYW1zTWZLMmcwd0lQM0pDaG5zUWxHZmpuVzdWaEYxaTRQYjZUbVNnR0R0djYwNGpBaUFHK2s4bitFSHZEeG9QLzBGYmZIdEdkdkFiMDBnYlVkZHQ3S0xhMmpSOXVVSWVFL2JmWGFqSnFrQ0ZneTY2dlZ6dHczM00xNmtyWmlXTU02Z3BabTBQR0MrL1hZNmxmcjE2NHVXV3RjZkdaYWJqL0J0OXoycDB5SHZoUFRjQWNUY2t2UFRkdEwzYXNETE9nRmljK0VxRThTb1pad0VNM1plREcvek9ycjdseHV4dDNQMU1kZHVlSkprWDlkSGpoejlscXo1a3NBMCs5VVlldlZqbHczY09WK0dTSlhTMzdrcE1oNHMvWFd2SEl6UmxxbVpkd0NydG84T3pkV2VqZnVEMmQxRmhnMjcvbW90TUYzUHRjZGNBaW9lS2hCbVJhZk85SGxsVVphdlVQU3o5dWNlR2ZieXVCOUtFWEEzZTV1ZjRpTTI2ZVlRNjdoWnhPcXdTOUYrL054dTh2dHlBMzAvZXorUEYzZHR6NC8rM2RlWGhUWmRvRzhQdWM3R21TN3RCQ29aUUtMVnNySWdobEVBVEJGUkJjVUFkUUdiZHhIUDFjeGxGbjFCbkhkUngxUnNkZDBVSEVCUVZ4QVJGQlVFQjJLUHNPcFVncFhaTm1YNzgvRGswYmtyUnBLYVJKNzk5MTVhSTVPVW5lcHFHNSt5N1ArMHoxYVMzbTJiRFRpZHVlck1LeTlRMUQxcUxRTUR6KzhYT3BlR0NhSGlQT1V3WHRaRU5FMUo0dzhKMkcrNllhQWxhTmZ2aU5wY2w5YzYwMkg1eU5SdTd1dVZHUHJNNHlmNUZoalVwQWp5NHlQRExENEE5RlBoK3cvY0NaR2FJc2FSUWs4N0xsdU9zNkhiSTZ5NkFKVVFBNTJTQmkrTGtxL1BYV1JQOTlmTDdJTjdjSHBQbHJ0MDVxbUp1MVltUHdvb081UzZ4WXVrNzZjSjIzMUlaL3phcnpCK2crT1hMYzE2aVg3ZFZQNnZ3TFdsNzgwQVNyWFVveS9YSVZlR1NHSWFKOVpwdVNtaWppc2RzTnVHMnl6cjhJd1dMejRkRlhhMUZTRmhqWUdnZXhJV0YyR2JtNjBhS2VveUdHd2tWQjJvLzJ2U2RTY1VIL2hzZjRZYTAwOTZ5cHNHZElFSERYZFRvOGQyK1NmNjZaenlldDVLM2YwOWJ1OE9IMXo4eDQ0TVVhSEduMHN4L2NUNGwzSGsvQnhGR2FrUFB1Umc1UzRaV0hrdjN2eWZxdzF6Z0UxVE9hZlhqMFZhbFhiTmNoTi83NGZEVnE2NlIyOTh5U0I0UkdRSnE3K1BlM2pQNmV4ZTBIWFBqSE84YUFjaWdUUm1ydy9QOGxCVXh6U0VrVWNkUDRCSHowVEJvZW1LWVBHQnJlZDhTTi8vdG5EZDZZYXc3NC85WmFSck1Qejc5dndrUC9ydld2MVBhM3d5QmkzREExL25xckFmOTlPRGxzMkNjaWlqYk80V3VsZTI3UVkweWpyWjNXYlhkaXpxS21oM0s5UG1ESEFaZS85MjVZZ1JMRENsS2F2TS82SFU3VXRHR0ppc2FXcjdmanhzdTAvakF6Y1pRR0UwZEZOb1FHQUNzM08vekRyTTFSeUlFWDcyOElEYXVMbmRnZEpoeS85S0VKMi9lcnNYQmxReURNNlNyRGszY2wrWHU4bHExellObTZoc0JSWHVYRmZ6K3B3ME1uOTBNZGZxNEtmN3RUMnZhcnBSLzZDcmxVRysrbThRa0JaVG1xakY0ODhZWXhaSS9Sem9NdVhIV1I5TnFOSDZsQjkwdzVqcFM1NFFNZ2x3bkk3U1lQQ0RxbnJ1dzlMMStCV3lmcmtOdW9TTExUQmJ6MXVSbmYvQngrT0ZLckZqQitwQVpUeGdYdWxleHdBaS9OTm1GNWlDM09kaDUwNC9kUFYrTzNsMHR6MUVSUldvaHgxM1U2WERoSWhSZG4xZUZZaFFkSmVnRi9tS0lQV1BqaGNBTFBmMkR5NzE0U3lyRUtEeDU4cVFabGxSNS9iOTNZb1dyY1BVVVhFSWpXYm5maUgyOEg3MXU5ZHBzVFQ3OXJ4S08vYStoVkhYQ090R0wyblhsbUxGeHB4NlZGYXR4NG1UYmdmdFVtTHo3OHhvTHZWalZmdkxvMWl2ZTZjTS96TlJoV29NVFZGMnNEQ2s2YnJUNDgvcnF4emZiTkppSnFhd3g4clRCeGxBWlhqR2dvZDFGYTdzSHpIelJkQUxmZUIxK2IwYmRuTWxRUlZIb3dtbjE0WTY2NXRjMXNWbW01QjI5OWJzYWQxK2hhWEFaajN4RTMvdFBFL3EybmNybWxVSlNkS1VPZDFZZDM1b1gvdnR3ZUJJUzlicDFsZU82ZVpQL2N2QU5IM2ZqM1I4R3Y5OUoxRHZUcWJzT2swVkx3R3RKZmlkd3NlWk85cm8zcHRRSW1qTkpnd2todHdEQWtBR3phN2NKek00MGhWeFVEVWhIb2cwZmQvbDB0Q25zcnd1NjFlL0NvMjkrN1dWU294UFdYSmdTRXdmcHpubnZmRk5TVFdLOUx1Z3lUUjJzd2RxZzZxRmRwYjRrYkwvelBGTkNMZHlxM0IvamYxeFpzM09uRXd6TU0vaUhkL3JuU2tQQURMMWJqbVVhdk9TQUYzc2RmTjJKL2FmT3ZaLzF6YTlVQzdyMVJIN0NvQ1FBV0xMZmh6Ym5tc01Gc2RiRVRELytuRmsvY21laHZnMVl0NE83cjlkaDUwSVU1aTZ4UXF3Uk1HYWRGbmRXSGVVdXQrR0twdGNuZE9kcktMMXVkK0dXckU3bFpjb3dkcXNiSVFTcTgvRkVkU2x1eGdJbUk2R3hoNEd1RjczK3g0NkxCYXZUSmtlTkV0UmVQdk5MODNLcDZ1dys1OGZ0bnFuSGxDQTE2WmN0aFNCQWI1cXo1cEEvaTJqb3ZkaDUwNGFzVlZ2OXcySm55NVk4MjdEem93aVZGYXVSbUtaQ2dFVUtIUHgvZ2RQdHd2TktEdGR1YytHR3R2Y1hGb04rWVc0ZThiRGxlbWwzWG9vVW9UcGZQMzZacWs5VExGbTY3dWJlL01DTXpUWWFoQlVxc0xuWkdIUFlBUUtFUWNPVUlUVURZcTdQNE1IT0JHWXRXMlpzc0xPMzJBQS85dXhZM1QwekE4RUtWZjE1blBhOVgyaGxpNVdZSFBsbHNnY01wTFlLNGJiSXVvTXlOM2VIRGg5OWFNRytacmNrRkZCcVZnSEhETkFGL09OVFcrVEQ3V3d1Ky9ka1djUS9YOWdNdTNQRlVOZTc3clRRUERRQisybVRIdmxJUDVpK3o0cWJ4MGhEOHBsMU92UEMvdWhZWFJPNldJY1BRUmx2T3VkekE2NS9WQlFUNnB0cDI3ejlyOFBqdGlmNVNNaDh2c3ZybmpjNzgwb0tTWTI3OHN0WHBIODQvbXc0Y2RlUEE1MmE4K2ZtWis2T01vdS83WCt6WXNOT0p3OGZjWWY4QW8vaVVuU2xEank1eURPNm5ETmpWS1ZZeDhMV0N6U0hONC9yenpRYTg5WVU1NG1ITmVyK2U4T0N0TDlyUGg4VGVFamYybHB6NTlqaWN3TjNQMWJRNEtKWlhlL0hjK3lZOCtqc0RIbjIxdHNuWDIrc0RubnJYaU1kdVQ4Uzc4MXYyUFZVYnZYanliU05lZkNBWlRwY1AzLzVzeHllTExhaUxzTVJPbmRXSFZ6ODI0OVdQelpETEFIbWpIVVdjVGw5UUNLc2ZCbnpsejhsUUtRVXNXV1BIaDk5RXR0L3hnYU51dlBpaDlKcFUxSGd4ZjVrVjN6U3ovMnc0RnBzUFQ3MXJ3cVZGYWx4enNSYXZmeWE5Ym5NV1daSGJUWTd0KzEwdExvOVNiODloTjU1NDA0aW43MDdDcnljOGVHNm1xVVg3U3grcjhPQ1B6MWZqOXF0MTZKZXJ3SnhGZ1hVUGw2NExQN1JNZERwcTYzeDRhYllKYTdlZGhXNWphcGRLeWp3b0tmTmd4VVlIVmhjN2NQODBnMzlucEZnaytId3QzU0k4K2k2NXF5TGFUYUFvU0RhSVoydytZMlBuNWlsd29OUjlXanVsdEVSaGJ3VXFhcnl0S3IvVEowZU9QWWZkYlRablRSVFJaTTlpYXczb3BjRHVRNjZnK1hvdG9WSWdiTTl1UjdENDlmUm9ONkhEMkx6YmhXZWJtTUpCSFZONnNvaUhaOFJ1U1NiMjhGSE1PQnRoRDVDMjN6cWJUcWRRZEV1R3JDTnhKc0llQUd6YmQvcXZhVWNPZTNSMkxWcGxZOWlqSUJVMVhueTEzQmF6Z1k5bFdZaUlpRTVhdnNFUnNGVWdVV01yTmpwQ1ZqK0lCUXg4UkVSRUp6VlZCb2tJaU4zM0NBTWZFUkhSU2VWTjdJSkRCTVR1ZTRTQmo0aUlDQ2ZMSjdXdzZnSjFQSlcxM2haWG0yZ1BHUGlJaUlod2NwVTYxMnBRTTd4ZW5QYlduZEVRZzAwbUlpSWlvcFpnNENNaUlpS0tjd3g4UkVSRVJIR09nWStJaUlnb3pqSHdFUkVSRWNVNUJqNGlJaUtpT01mQVIwUkVSQlRuR1BpSWlJaUk0aHdESHhFUjBSa21DdEZ1d2RuUnRaTU1ZNGVxMi94eFJSRkkwQWhReUVQZnJsVUwwS2c2eUl2Y1NneDhSRVJFWjlEWW9Xck1laW9WL1hNVlorWDVPcWVJV1B4Nk92NTZtK0dzUEYrOXRDUVJienlhZ2dlbTZURnlrS3BOSC91OGZDWG12WmlHeWFPMUlXK2YrYmNVdlBwd2NwcytaN3dKazVXSmlJaW9MYVFtaWtoUEZ2R0hLVHJjOVd3TmZJMjJiOU9xQlR4K2UyS0xIdS9KdDQydzJsdStCOXdkMStqUXRaT3NSZmRadTgyQmIzKzJSM1J1WmEwWG4zMXZ3YlFyRS9EQWRBTkt5cXB4K0pnbjR1YzZwNXM4YlB0eXM2UzRrdE5WSGpKTUtoVUN0RDQwR1RUWGJuZkM3dWk0ZStjeDhCRVJFWjFCODVaWk1YNmtCajJ6NUJnN1ZJM3ZmMmtJVUhJWk1EQy9aVDEvOGxNeTBhQStTbHg1b1FhZi8yREZqZ091c1Bmcm02TkE3K3pBajMxQmtDNWVINEFRV2Fpc0l2TEFCZ0N6RjFyUnA2Y0M1L2RWNHBxTHRmalhyTHFJNzN0SmtSb1RSbXFhUE9laXdTcGNORGgwcUV2UUNIajBkK0Y3Tlc5NW9ockhXdmo5eEJNR1BpSWlvalBJNlFJK1dXekZiWk4wMEdsRHp6TTdWdUhCNy81ZTNlVGp2UGRFQ3Jxa0IvZUFaYVNKS0NwVVl2bUd3SjQ0aFV5QUlhSGgrZTc3VjQwVTdCcDU1bytKR05SSGliKy9aY1NhcmM2d3ozM1pjRFdHOUk5c21GYXRFdUJ5QTRZRUVVL2MwWHp2NWN3RlpwUWU5K0NEcnl6NGRMRTE1RGtGdlJYNDg4MEdmTExZaXE5WDJJSnVmLzNSRkZoc1h2enA1ZHF3ejFOdDlFYlUvbmdWazRFdnI0Y2NldzY3bzkwTUlxS3pJcTlIVFA2cXBrYStXMlhEcXMwT1ZKdkNodzV2bzV2VUtnRStudytPOEJtc1dVTUxsSmo3UXByLytxMS9yMFpwZVdBUFY4K3UwbnRyMThId1BZTUEwRE5ManFKQ1pZdWUvNElCa1ozLytROGlBQThzTmg4c05pbVJkdTBrUTJwaXd6SURqd2Y0YW9VTjVWV2VrS0YzeVJvNzNCNWYwRzE3RHJ2Z2FQcGI2ekJpOHJkSWJoWURIeEYxSFBYemx5aDJET3FqeFAzVDlHRnYzMy9FalNmZU5JYThUU1lDQzE1T2c5SHN3M1VQVmJhNkRlVlZYbXplMDVBWXpiYkE3cjBrdllCa2c0aGpGUjRZelpITmJmdmdLd3VXcll0c1RsOXpucmd6TWV4Nysrb3hXbHd4b3VXcmZhKy9KSEJSUjZpUTIxSEY1RytSeTRacjhOMHFlMURYTkJGUnZCRUY0SW9SVGM5cm90aWhWUXZRcWdWVTFJUXZraUdjSElYMW5lWm4zTjRqTHJ3OE8zQU8zUjNYNkpEVFJmcm8xMnFrSjlKcFJUeDNUMUxRL2IvL3hZWmw2eDBCeDB3V0w4cXIyMlpvMUJWQno5c2pyeHB4dkxMbGdXMzZsUWxoNS9wMVZERVorSHBueTNIcGNEVVdybXlidnpLSWlOcXJDYU0wT0tkYlRQNnE3dEEyN25MaXQ0OVdCUndUQk9EVlB5ZWpWM2M1ZnRvVS92TkxkaklMZWs4MzhZV1FseTFIdjF5RmY3V3EzZUdEVWc3MHlXbDRqOGxrVXIyN3JmdE9Zenk1amVUM2tLTlRjc3NyeUtVbXNlcmNxV0wydDhqTkUzUll1ZGtCazRYZGZFUVVuOVJ5RzlUV0h6QnZuZ3BhclRib29sS3AvSmVFaElSb041ZWFNZjVDRFhwMWwrUEljUThXL0JpODhLQ2VlTEpLczdlWmpqUlJBQkwxSXJScUtkd2thS1FoMmtTOWRGMHBsNjdYczlvYkhuREt3MVZoUzVSY1dxVEdmVk1EaDZOL1dHdkgzaEkzZGgyU3V1VytlU1c5NmNZMVllcGZLbEZiNThOSGl5eEkxSWs0V2g1K2l0YjFseVRBMTRyZ3ExQ3dDUE9wWWpid0plb0V6UHg3S2w3NjBJVFZ4ZEgvSzRTSXFDMGxxdzRqTCtsSEhEM2l3TkVXM0s5eEVGU3IxVkFxbFZDcjFRSFhHd2ZGVTY5cnRhRUwyOUxwNlo0aHc2MlRkUEQ1Z0ZjK3JvT25pVEJYdjV1RXA1bVJ6UFJrRWJPZVN2VmZ2L2RHUGU2OXNlSDJDd1lvOGNsekRiZi83MnRMMEdOMDdTVERKVVZxN0R6b2FuS1Y3cDdEN29DNTh4VTFrUSt6aW9LQWpMU0c0Q2tJQWdBZjFtMXYvclA3RDgrMmJnN2VQVGZvV3pVSE1KN0ZiT0FEQUwxV3dCTjNKR0xKR2p2VzczRGk4REUzU3NvNE9aT0lZcE5XWGcydHZCckpxbEowMXU1cDFXTllyVlpZcmFGTFcwUktKcE1GaEVDVlNnVzVYQTY1WEE2RlFnR0ZRaEh3dFV3bUN6alcrRjlSRlAwWG1Vd1djRDNjTWJrOHBqK2FncWhWQXY1Nld5SlVTbURlVWh1MjdXdDY4cHJ5Wk8rVTA5MTB6MWFkMVJjeXhJVlR2TmVGOC9zR3Jwek5USk5oeWpndHZscGhhekx3bmVxV0o1b3VJVk12UDBlT3U2Zm9rUUVSWnFzUDd5K3dvS2FKbGNxbnVuaW9HclYxTFo4em1OTzFaUVdtTzRLNCtGODFkcWo2ak96ZFI5VFdLaW9xOE9hYmIvcXZUNTgrSGRuWjJWRnNFYlV2NmJEWmJMRFo4bUMxRnNGbXM4RnF0WjQ4RnZoMTQyTnVkOXRXTGZCNFBHMFNITnZDcWFFeDFDVlVhR3k5eTlxczdZQzBCK3hqdHhtUW5TbUR6ZUhEckc4c0VPc0xIWWVoUHJrbmJITzdRbGp0UHN4WkZQd3pLaXBVNHM4M0cvQy9ieXlZdHpUODBQR1paRWdROEx0Sk9sd3lUQTFCa0lhRTMvN0NIUEZxNEhxVEx0TDZoM1JGVVlCU0liMTJUbWZUajhNaDNXQnhFZmlJWWtWNmVqb0dEUnFFalJzM0FnQVdMbHlJTysrODgrUVFCeEdnMFdpZzBXaVFrcExTb3Z2VjFkVUZCVUdielFhbjB3bVh5d1czMngzMGI2aGpMcGNMVG1mN21TYlQxbUgyYkJJRjRFL1REZjVlTlk4SCtQTXRCZ2dBbm5uUEdMWStYTXJKZVhjV1crVGg2SUlCU216YjU0TFY3b05NRktCV0NWRElvdk43NVpKaGF0dzJXUWQ5Z29DU01nOWUvYVN1MlY3TlV5M2ZZTWZoWTI0c1hXZUh4ZWFEV2lYZzZic1QwYmVuQWsrOVk4S3FMWTRtNzEvUVM0RWVYZVJOMWozc2FCajRpTTZ5MGFOSFk5dTJiWEE2bmFpc3JNU0dEUnN3ZVBEZ2FEZUxZcHhlcjRkZUg3N3VXMnZZN1hZNG5VNDRIQTUvY0R6MVdPT3Y2Ly8xZUR4d3U5M3dlcjBSWDF5UjFPaUlJVElSZUdTR0FTUE9VOEhqbGNJZkFIaTlQZ3cvVjRVWDdrdkdZNi9YaGl5OTBqbFZHbzZNTkt4MDdTVERrNzlQeE81RGJ0ejdRazNRN1NvbE1IU0FDaXMyQm9laytoWEJiWm1ycngybmhUNUJ3SnhGVnN6KzF0TGtmTVhHdW5XV1ljUjVnYVZVSm82U1NoSU42YTlDbnh3NUR2N3FSbmFtRE5tWmtjMDFyYisvM2VtTFdtOW5lOEhBUjNTV3FkVnFqQnc1RWt1V0xBRUFMRisrSEFNR0RJQmF6V2tKMUw2bzFlcW92UzliRWhnOUhvLy82OU8xOHZrMmFEeUFva0lWUnB5bmdzTUpQUFd1RVkvZm5naXZEM2pxWFJNZXVzbUFpd2FyOFBLRHlYaDJwaW5vdnIyNlN4L05vd2VyTUhwd09pWS9VTmxrYjkrbzg2V1F0REpNcjllVWNRbjQ3ZVZhOUQ4bk9QRFUxK0tyczRaLzdjWU9WUWNGc2Fha255eUpNcUNYQWsvYzJmeldhZ0R3M0V3VHVtWEljT05sZ2F2TlphSTBMQTRBTGpmUXJiTWNOMTRtaDB3bWhXaFhvNkJhZjh6akRWN2hiRFI3R2ZpaTNRQ2lqbWpJa0NIWXNHRURhbXBxWUxmYjhlT1BQK0t5eTlwMjdoQlJMSXZld28yS05ubVV6WHVjcURGNThiZTNqTmg5cUNHVmVMM0FQejh3UVJRTnFLM3pobHlRTURCZkdnSjJ1QUNWb3ZubkdqdFVEYThYSVhmQTZKd3E0cHFMdGZCNGdVVXI3Ymo3ZWwzQTdXbEpVbStpMlJvK1VIYkxrT0dDL2kzYlZnMEFCcHdUUWVOUGtzdUExY1ZPWEhsUHcrcy8va0lOWmx3bEJjQ1hadGZoNTAwTmdmYXZ0eGt3WXFBS2srNnY4SWUrYmhreVBIRjdJZ3c2RWUvTU0yUEpHdGJxYll5Qmp5Z0tSRkhFdUhIajhPbW5ud0lBTm16WWdQNzkrNk5idDI1UmJoa1J0UVd6MVljN25xb091VWpCNndPZWVVL3EyVk9yQkh5MzJ1NFBmbm5aY25UUGtPRkV0UmMxSm0vQVBzby9iWElnU1MvQzJhaFhhM0EvSlRMVFpGaTMzWWtxWTJCNGxNdUJ2OXdxclE3KzdIc3JEdjRhUEc1YnY3WFpvUkMzMVp1N3hJcnZWa1VlbnA3NVl5SXkwMlI0L0EwalNvOUhWam1qcmxIZzdObFZqajljcjBQL1hBVkt5ang0OG0wamprWlFtcVgwdUFkM1AxK0QrNmZxOGVCMFBhNGVvOFVuaXkxWXVka0JOd3Q0TVBBUlJVdnYzcjNSdTNkdjdOMjdGd0F3Yjk0ODNIWFhYVkFvSXYrcm1JamFyMGhXcE5vZHZvRHR6NjRaSzgxTisvb25HNFlYQmc2anZyOUFLc0V5dEVDSmpGUVp2di9GanNsanBQTy9XaEU4WEhuVlJWb1lFZ1NVbG5zdys5dmc4aTBLdVJRWVhXNWc5K0h3Y3lqckxEN1VXU0pQVFBYaHFxTEdpMk1Wa2Qvdm5HNXkvUGJ5QkF3clVNTG5BL2FYdXRFOVE0N1hIazRPT3JlK2RNM25MNlNGZmJ6T3FTSWVtV0ZBYlowUEt6YmFzWFNkUGFDV1lFZkR3RWNVUlJNblRzUnJyNzBHcTlVS2s4bUVoUXNYWXVMRWlkRnVGaEZGd2NCOEJTNDhUNFVxb3hkZnJRZ09mUFd5TStXWU1URUJ5UVlCQS9NVUtEM3V3Zm9kRFN1cnQreHhZdE51Rjg3TFY2REc1TVZmWDZzTnVTTDQ4dDlvb05NSzhQbUFQMHpSNDUxNTVoYXRERzVMV3JXQWYvd2hFU2tHRVZ2MnVQRG01M1hJeTFiZ3ZxbDZmUHV6QTZXbjdNWXhicWdhUGJQaytEREVvcEFoL1pRNHI0OFNENzVVaTRINUNrd2VvOFhFVVJyc1B1eGk0Q09pNkZDcjFianFxcXN3Wjg0Y0FNRFdyVnVSbjUrUHZMeThLTGVNaU02bVRpa2lIcnJaQUo4UCtQZEhkVTNXNE5OcnBkNnRRNzk2Y05lek5mN3JnTFRBNGFZSkNUZ3ZYd0didzRmSFhqZmllR1ZESW5wMnBnbHFwWUJ1bldXNGVZSTBQODdqQlM0YnJzWUYvWlY0N1ZNemZ0cmt3STRETHRTYXoxNUpFNnZkaDMrOGJZSktDV3plTGFYVHZHeHB0R04xc1FNYmRnYVdDdXFYcTBEUExEa1dMTGNGTE53QUFFT0NpUFA2S09GMCtmRDVEemJNWDJaRFFXK0YvM0U3S3U0dVRCUmx1Ym01R0RSb2tQLzZWMTk5QmJQWkhNVVdFZEhabEpFbTRway9KaUhGSU9LOUx5M05iamxXdno5dVZhMFhCNCs2VWJ6WDVULyt6M3VUTVA1Q0RjeFdINTU0dzRoOVJ3TFRVRVdORjUxVFpYajJqMG5RcWdVc1dtWEhIVTlWWThjQkYxSVNSVHgydXdFUFR0ZkRaUEdpcnBWNzFhdVZKd05vQysrKzg2Q3JWYUZNSVpkNkNBRnBsVzZQTGxKZmx1MWthUFo0MGVIREhzQWVQcUoyWWR5NGNUaDQ4S0IvMWU2OGVmTXdmZnIwYURlTGlNNndvUVZLM0QvVkFIMkNnTGUrTUFlVURxa3ZsWkxWV2VZZmlsUXBnQUc5cEJXelpaVU44K011TFZMajFzazY2TFZTc2VPL3ZXa01taitYYkJBeC9jb0VYRFpjMnYxaWRiRVRyM3hjRTlLbXhBQUFJQUJKUkVGVUI2OFh1UC9GV2t3Y3BjRXRFeE13L0Z3Vit1VXE4ZEpzRTladWF6cDg5dXdxUjJXdEIyYXJEMTRmTUt4QWlmVGtrNEhVZUhaV1NuUkpsK0h0eDFMZzlVb0xZdVF5b0xUY2c4cGFGbDF1aklHUHFCMlF5K1c0K3VxcjhlNjc3d0lBU2twS3NINzllaFprSm9wVDlRc1VpZ3FWcUtqeDR1SC9HUDA5ZGZXMjdYZGhjRDhsbnI0N0NmdEtYUEJCNnIxS1RSUng2RmNwMEZ6UVg0bHBWeWI0YS9mOXZObUJGMmZWK1h1M0FLa3c4MVVYYVRCdXFCcHFsUUMzQi9oNGtRV3pGd1p1eTdaZ3VRMXJ0enZ3eUMySnlNK1I0OG5mSjJMdUVpdmVuUjkrdjk2LzNabUl6cWxTd1BONkcycm03VHZpYnZFMmFxY3FMZmZndTlWMlZOUTBIUnlQbG5zd2Q0a1ZjcGtBVVFTcWpWNHMvb1VsV1U3RndFZlVUbVJtWm1MRWlCSDQrZWVmQVFCTGxpeEJUazRPMHRMQ3IwSWpvdGh6VGpjNVhydy9DUzQzOEwrdkxmamlCMnZJUlJYemxsclJPVVdHM3d4VTRidytVcStlM2VGRDhWNFhYdjJrRGtxRk5GOHZOMHVPMG5JUDN2cmNITEI0bzE2djduSk1HS21CendlczJlckVPL1BOWWN1Y0hLLzA0cjRYYTNEemhBUmNOMWJiN0NLSFgwKzQwU2xGQ1VHUXdwN1Y3c091UXk3ODk1UFRuNWF5NDRBTE93NDBQeFRyOGFMSlVFb1N3ZWNMdGJFTEVVV0QxK3ZGTysrOGd4TW5UZ0FBT25YcWhOdHV1KzAwTjRNbm9raGRjbGZiRkY1dVR1ZFVFYlVtYjlqOWRGdnlPRVdGS255MTNOYmtGbVpqaDZxeCs3QXI0cnA0QUpDZEtVTkpXZVRuaTRJMHBOb1JMSDQ5UGRwTmFERitpaEMxSTZJbzR1cXJyNFpNSmxXL1AzSGlCSll2WHg3bFZoRlJXeXV2T3Yyd1YvODQ4NWMxSGZZQVlNa2FlNHZDSG9BV2hUMmc0NFM5V01YQVI5VE9wS1dsWWN5WU1mN3JxMWF0d3FGRGg2TFlJaUlpaW5VTWZFVHQwQVVYWElEczdHei85Ymx6NTZLbXBpYUtMU0lpb2xqR3dFZlVUbDF6elRYUTZhU056aDBPQno3KytHTTRuVTJYU0NBaUlncUZnWStvbmRKcXRiamhoaHY4OC9tcXFxcnd4UmRmUkxsVlJFUVVpeGo0aU5xeGpJeU1nTDExOSsvZmoyWExsa1d4UlVSRUZJc1krSWphdVg3OSttSFlzR0grNjZ0V3JjTHUzYnVqMkNJaUlvbzFESHhFTVdETW1ESG8wYU9ILy9yOCtmUDl0ZnFJaUlpYXc4QkhGQU1FUWNCMTExMkhwS1FrQUlEYjdjYkhIMzhNbTgzV3pEMkppSWdZK0loaWhrcWx3bzAzM2dpVlNnVUFNSmxNK095eno4RE5jb2lJcURrTWZFUXhKRFUxRmRkZWU2My8rcEVqUjdCbzBhSW90b2dvdnVUMTRCYnoxTFJZZlk4dzhCSEZtSnljbklDZE9EWnUzSWlOR3pkR3NVVkU4U00zS3pZL3pPbnNpZFgzQ0FNZlVRd3FLaXBDMzc1OS9kY1hMbHlJWGJ0MlJiRkZSUEhoc3VFYWlFSzBXMEh0bFNnQVY0elFSTHNacmNMQVJ4U2pKazZjaUl5TURQLzF6ei8vSFB2Mzc0OWlpNGhpWCs5c09TNGRybzUyTTZpZG1qQktnM082c1llUGlNNGl1VnlPcVZPbklqMDkzWC9zczg4K1EybHBhUlJiUlJUN2JwNmdneUdCM1h3VUtEVlJ4TTBURXFMZGpGWmo0Q09LWVJxTkJ0T21UZk9YYS9GNFBKZ3padzdLeTh1ajNES2kySldvRXpEejc2a29LbFJHdXluVVRsd3dRSW0zSDB1QlJoVzdmd2dJUHRaMElJcDVKcE1KNzczM0hzeG1Nd0FwQ041eXl5MUlUVTJOY3N1SVl0dVNOWGFzMytIRTRXTnVsSlI1b3QwY09vdXlNMlhvMFVXTzgvc3FNVzVZN0Evek0vQVJ4WW1xcWlxOC8vNzcvbUxNT3AwT045OThNNUtUazZQY01pSWlpallPNlJMRmlkVFVWRXliTnMxZm1ObHNObVBXckZtb3E2dUxjc3VJaUNqYUdQaUk0a2puenAweGRlcFV5T1hTS2pLVHlZUVBQdmlBb1krSXFJTmo0Q09LTTEyNmRNR05OOTRJVVpUK2U5ZlcxbUxtekptb3JhMk5jc3VJaUNoYUdQaUk0bEIyZGphdXUrNDZDSUswb3F4K1VVZDFkWFdVVzBaRVJOSEFSUnRFY1d6Ly92MzQ3TFBQNFBGSXF3dnJ5N2gwN3R3NXlpMGpJcUt6aVlHUEtNNGRPWElFYytiTWdjdmxBZ0FvbFVwTW56NGRtWm1aVVc0WkVSR2RMUXg4UkIxQVdWa1pQdnJvSTMvSkZvVkNnZUhEaDJQRWlCRlJiaGtSRVowTkRIeEVIVVJWVlJWbXpacmxMODRNQUgzNjlNR2tTWk1nazhtaTJESWlJanJUR1BpSU9oQ2owWWpaczJjSExONm9YOVdyMFdpaTJESWlJanFUR1BpSU9oaWJ6WVpaczJiaHhJa1QvbU1HZ3dFMzNIQURPblhxRk1XV0VSSFJtY0xBUjlRQk9Sd09yRisvSGovKytLUC9tRUtod0pRcFU1Q1RreFBGbGhFUjBabkF3RWZVZ2UzZnZ4K2ZmLzY1ZndXdklBZ1lPM1lzTHJqZ2dpaTNqSWlJMmhJREgxRUhWMWxaaVRsejVzQm9OUHFQRlJZV1l2ejQ4ZjdDelVSRUZOc1krSWdJZHJzZG4zMzJHVXBLU3Z6SHNyT3pNV1hLRktoVXFpaTJqSWlJMmdJREh4RUJBSHcrSDc3NzdqdHMyTERCZnl3NU9SbFRwMDVGVWxKU0ZGdEdSRVNuaTRHUGlBSnMyYklGMzN6ekRlcC9OYWpWYWx4Ly9mWG8xcTFibEZ0R1JFU3R4Y0JIUkVGS1Mwdng2YWVmK25mbUVBUUJFeWRPeElBQkE2TGNNaUlpYWcwR1BpSUt5V1F5WWM2Y09haW9xUEFmS3lnb3dLV1hYc3A1ZlVSRU1ZYUJqNGpDY3JsY21EZHZIdmJ1M2VzL3B0ZnJNWEhpUk5ickl5S0tJUXg4Uk5Tc24zNzZDU3RXckFnNGR2NzU1K1BpaXkrR1FxR0lVcXVJaUNoU0RIeEVGSkdTa2hMTW16Y1BaclBaZnl3cEtRbFhYWFVWRjNRUUViVnpESHhFRkRHbjA0bkZpeGRqeTVZdC9tT0NJS0NvcUFpalJvMkNLSXBSYkIwUkVZWER3RWRFTFhibzBDSE1uejhmRm92RmY2eFRwMDZZTkdrU09uWHFGTVdXRVJGUktBeDhSTlFxZHJzZEN4Y3V4STRkTy96SFJGSEV5SkVqTVh6NGNHN0xSa1RVampEd0VkRnAyYnQzTHhZc1dBQzczZTQvMXFWTEYweWFOQWtwS1NsUmJCa1JFZFZqNENPaTAyYTFXdkhsbDEvaXdJRUQvbU55dVJ4anhvekJrQ0ZEb3RneUlpSUNHUGlJcUExdDI3WU5peFl0Z3NQaDhCL3IzcjA3SmsrZURMMWVIOFdXRVJGMWJBeDhSTlNtTEJZTDVzK2ZqME9IRHZtUEtSUUtGQlVWb2Fpb0NISzVQSXF0SXlMcW1CajRpT2lNMkx4NU03Ny8vbnM0blU3L01iMWVqOUdqUjZPZ29DQ0tMU01pNm5nWStJam9qREdaVEpnM2J4NUtTMHNEanFlbnArT0tLNjVnd1dZaW9yT0VnWStJenJnZE8zWmc2ZEtsTUJxTkFjZno4dkl3ZHV4WUpDY25SNmxsUkVRZEF3TWZFWjBWSG84SGE5ZXV4Y3FWS3dNV2RZaWlpTUdEQitQQ0N5K0VXcTJPWWd1SmlPSVhBeDhSblZVMm13MHJWcXpBaGcwYjBQalhqMXF0eG9VWFhvakJnd2R6aXpZaW9qYkd3RWRFVVZGVFU0UHZ2LzhlZS9mdURUaWVuSnlNaXkrK0dQbjUrVkZxR1JGUi9HSGdJNktvS2kwdHhhSkZpMUJlWGg1d3ZHdlhycmo4OHN1UmtaRVJwWllSRWNVUEJqNGlhaGUyYmR1R1pjdVd3V1F5QlJ3Zk1HQUF4b3dadzhMTlJFU25nWUdQaU5vTnQ5dU5OV3ZXWU5XcVZRSDErMlF5R1FvTEN6RnMyRER1ejB0RTFBb01mRVRVN3Roc052ejQ0NC9ZdEdrVFR2MFZsWmVYaDZLaUltUmxaVVdwZFVSRXNZZUJqNGphcmFxcUtpeFpzZ1Q3OXUwTHVpMHJLd3RGUlVYSXk4dUxRc3Vvby9qK0Z6czI3SFRpOERFM1NzbzgwVzRPblVYWm1UTDA2Q0xINEg1S2pCMGEreVdqR1BpSXFOMDdkdXdZVnE5ZWpWMjdkZ1hkbHBLU2dtSERocUd3c0JBeW1Td0tyYU40VkZ2bncwdXpUVmk3emRuOHlSVDNpZ3FWdUgrYUFYcXRFTzJtdEJvREh4SEZES1BSaU5XclYyUExsaTF3dTkwQnQybTFXZ3daTWdTREJ3OW1BV2M2TFp0M3UvRHNUQ09NWm40OFVvUDBaQkVQenpDZ2Y2NGkyazFwRlFZK0lvbzVkcnNkNjlhdHcvcjE2MkcxV2dOdVV5Z1VHRGh3SUlZT0hZckV4TVFvdFpCaTJUUHZtYkJpbzZQNUU2bkRHVGxJaFVkL1o0aDJNMXFGZ1krSVlwYkg0OEdXTFZ2d3l5Ky9vS2FtSnVBMlFSRFFwMDhmREI4K25MWDhLR0xMTnpqdzdFeFQ4eWRTaC9YSURBTkduYStLZGpOYWpJR1BpT0xDN3QyN3NYcjFhdno2NjY5QnQyVm5aMlA0OE9ISXpjMk5Rc3NvbGp6NGNpMjI3WE5GdXhuVWpnM29wY0MvN2t1S2RqTmFUQjd0QmhBUnRZWDgvSHprNStlanRMUVVhOWFzd2U3ZHUvMjNsWlNVb0tTa0JHbHBhVGozM0hOUldGZ0lyVllieGRaU2UxVmV4Wlc0MUxSWWZZK3doNCtJNGxKMWRUVldyMTZOclZ1M3d1TUovQVV0Q0FKeWMzTlJVRkNBL1B4OHJ1NGxBSURYQzF6eHh3cDQrYWxJVFJCRjRKdFgwaUVUbzkyU2xtSGdJNks0WnJWYS9Rczg3SFo3ME8wcWxRcjkrdlZEUVVFQnVuWHJGb1VXVW50eXlWMFYwVzRDeFlERnI2ZEh1d2t0eHNCSFJCMkMyKzNHbmoxN1VGeGNqSU1IRHdidDRBRUF5Y25KS0Nnb3dMbm5uZ3VESVRaWDR0SHBZZUNqU0REd0VSSEZBSXZGZ3VMaVltemR1aFVWRmFFLzRMT3pzMUZRVUlDK2ZmdENxVlNlNVJaU3RERHdVU1FZK0lpSVlreFpXUm1LaTR1eGZmdDIyR3kyb052bGNqbnk4L05SV0ZpSW5Kd2NDRUxzVnRxbjVqSHdVU1FZK0lpSVlwVFg2OFcrZmZ0UVhGeU1mZnYyd2V2MUJwMmoxV3JSdTNkdjlPN2RHejE3OW9SQ0Vac1Y5eWs4Qmo2S0JBTWZFVkVjc052dDJMWnRHNHFMaTFGV1ZoYnlISmxNaGg0OWVpQXZMdzk1ZVhuUTZYUm51WlYwSmpEd1VTUVkrSWlJNG96UmFNVE9uVHV4Wjg4ZWxKYVdoajB2SXlQRDMvdVhtWmw1Rmx0SWJZbUJqeUxCd0VkRUZNZHNOaHYyN05tRDNidDM0K0RCZzBIMS9lcnBkRHIwN3QwYmVYbDV5TW5KWVoyL0dNTEFSNUZnNENNaTZpQmNMaGNPSERpQTNidDNZOSsrZlNGci9BSFMwRzlXVmhaNjlPaUJIajE2b0d2WHJneUE3UmdESDBXQ2dZK0lxQVB5K1h3b0tTbkJuajE3c0dmUEhoaU54ckRuTWdDMmIyY3E4R25WQXJwbnltQXkrM0NzSXZLdHVaUUtvR2VXSEJhYkQ2WEhJN3RmZ2thQXhYWm1QOXFWQ21Ea0lEV1dyQW45aDA1alk0ZXFjYnpLZ3gzN1hYR3ppd2tESHhFUjRmang0Lzd3VjE1ZTN1UzVESUR0eTVrS2ZBVzlGSGpodmlUOHZObUJwOTR4Ulh5LzdFd1ozbjRzQlp0M3UvRHdLN1hObmk4SXdKeG5Vbkc4eW9zWC9tY0tHeTVIRDFiaDNodjErR3FGRGU5OWFZbTRQZldldmpzUjUvZFY0dmtQVEZpMnpoSDJ2QlNEaUkrZlM0WEo0c08xZjZwczhmTzBWN0VZK09UUmJnQVJVYnpKeU1oQVJrWUdSbzRjQ2JQWmpNT0hENk9rcEFTSER4OUdkWFYxd0xrZWp3Y2xKU1VvS1NuQmloVXJHQURwdEJUMFVpQWxVWVJhSmFDeU5ueVBvRXdtUUswU29KQzNycTdrUnd1dE9MK3ZFcmRPMG1IVkZnY2N6dERuOWN1VlNoZHQyeGZtaEJCU0UwWE1manExVmUwNjFmWURMdnpwNWVhRGNrZkF3RWRFZEFicGREcjA3OThmL2Z2M0J3Q1l6V1ovK0NzcEtVRlZWVlhBK2FjR1FGRVUwYmx6WjJSbVppSWpJd09abVpubzNMa3pReUNGTk9wOE5RQmd4VVlIbks0ejl6dzdEN3F3YW9zRHc4OVZZZFQ1YWl4ZUhYcG90ekJQQ253YmQwVWUrQVFCRUVYQWJQVmh4OEhRMzBUUHJuS2tKNHZZZmNnTm95VzRacVpLSWVEY1BBVmtZc1JQRy9jWStJaUl6aUtkVG9kKy9mcWhYNzkrQUpvUGdGNnZGMlZsWlFIMUFFVlJSSHA2T2pJek0vMlh6cDA3UXk3bnIvVDI1SnRYR29iOTZqZG9HWDZ1S3VCNHBBcnpGQUgzbTdQSWdqbUxyQUhucUZVQ1JnNVNBUUMrLzBVS1lFV0ZTaFFWcXJCc3ZRT2JXaEM2R3V1V0lVUFByc0h2clFOSDNhZzJlV0YzK1B6UFcyL1ZGZ2U4WG1ERVFEVzhQdWw2U3gwdDkrRHgxMFBQaDMxd3VoNWpoNnJ4d2RkbWJONGRIQW83cDRpWTlWVGI5QkxHQy81MklDS0tvbkFCc0Q0RW5ob0FBU2tFbHBlWG83eThIRnUyYkFFQUNJS0E5UFIwZnk5Z2ZZOGdkd09KbnNiejU5UktBWjFUUmRnZFBsVFVCUGRJaGFPUUExM1NaWEE2ZlNpdmJyaGZuU1Y0K3YwbHc5UkkwQWc0OUtzSE8wLzJqT1ZtS1RCMnFCb0hqcnF4YVZmcnZvK2lBaFZtWEpVUTl2YnhGMnFDamwzN3AwcWMwMTJCSkwwQXE5MkhPNjdXaDcxL2ViVUhIM3pWOG5tRTFESU1mRVJFN2NpcEFkQnV0L3Q3K09vdk5UVTFRZmZ6K1h3NGNlSUVUcHc0Z2ExYnQvcVBwNldsQlF3SFoyWm1RcWxVbnJYdnB5TzcvUjhOOHpYckYyMXMzT1ZzMWFLTlhZZmNUUzdhRUFUZ3FvdWs0RFgvUjJ2WTg1cVNsaVNpWDY0Qy9YSVYwS2dFdlBoaEhRQmd6VFlIS3BxWUR4aUt6ZUhENU5GU2U3UnFBYU9IcU1LZWUvQ29PMlRnNjVRcTRzNXJRdTlnazlkRCtrUG15Z3MxdUtCLzhHTnJOZHp6K2xRTWZFUkU3WmhhclVaT1RnNXljbkw4eDV4T3B6LzhIVDkrSEdWbFphaXNETDBDc3JLeUVwV1ZsZGkyYlp2L21FNm5RMHBLQ3BLU2twQ2NuT3ovT2lVbEJWcXQ5b3gvVDlUMlJnNVNvVXU2REVhekQ4dldOVjhxcFY1ZUR3VWV2c1dBZnJrS2RFcHBtUEMyNDBERE1HbEptUWNsWlZMZ1MwOFdjWDVmSlJhdGFuaU9qRFFSblpKbDJMcXY0VDQ5cytRWTNFLzZ3K0xabVNhczJSWTRuRHpySDZsSTFBbTQ5aytWc0R0REZ3dEpNWWlZTkRxNDk3Q3gzNXdiUGtoU0lBWStJcUlZbzFRcWtaMmRqZXpzYlA4eGw4dUY4dkx5Z0JCWVVWRUJyemQ0K05Cc05zTnNOdVBJa1NNaEh6czVPVG5rSlRFeEVhTElXZkNubzErdUFrL2VsUmp4K1ZwVjh6MVZjaGx3eXdTcEoyejNZUmRjN3VCejlGb1JGL1JYb2s5UEJmcjJWQ0F2Vy9yNDc5dFRqcjQ5NVRCWmZGaGQ3RVJWclFmalIycmdDTFBnNC81cEJweVhyNEJHTFdEZVVoc1VjdUJmOXlYRGtDRGk0VmRxL1VQSnQwOXU2SmxMMUVsRDJmVkVFZEFuQ0tnMmVXRUtNVFJkYjArSkd3LzlPM1N2NXIwMzZERjZpQXFQdjI1RThiN2d4blpLRnZITzR5bGhIN3NqWXVBaklvb0RDb1VDV1ZsWnlNcks4aC96ZXIyb3JxNUdkWFUxS2lzclVWMWRqYXFxS2xSVlZjRmlDVDFueXVsMCt1Y0hocEtRa0FDZFRvZUVoQVRvOVhyLzF6cWRMdUNpVXJIbkpaUVVneFM4MnRLRWtScGtwQVVHOFY3ZDVlaVRvOENRazgvMTI4c0RlMjdyQ3pPdjMrSEVPL1BNL2g2OHZqM2xHRDlTQTJlSVhyZkpvelU0TDErQkEwZmQrSHFGRFFEZ2NnT3ZmVnFIeCs5SXhGTi9TTVI5LzZwQnIrNEtETXhYd09XVzVpQ21Kd2UyTFRWUmhDZ0F4eXViSGliMmVSRVFGQnZ6bkt6ZzdIVDdRcDdqQ05OcjJKRXg4QkVSeFNsUkZKR1dsb2EwdERUMDd0MDc0RGFuMDRtS2lncC9BS3lxcWtKTlRRMk9Iei9lNUdOYUxKYXdZYkV4bVV3V0ZBSWJoME90Vmd1TlJnTzFXZzJkTHZROHJYaTB1dGlKNXorSWZBNWY5d3daWHYxemN0amIwNUpFVExzeWNFR0ZJQUF2UHBBTVZhUDFPcVhIUFZpenpZR2RCMTNZY2NDRklmMVZlSEM2SGtmTEc0WnJBZmpyOGpuZGdZRXBOMHVPR1ZmcFlMWDc4TlE3cG9CZXhGKzJPdkhlZkROdW02ekQwM2NuWWZrR2FiajNsWS9yOE1BMFBYS3pBcU5HenNrVnY3K2VhRHJ3Q2FLMDhqZ1VtU2dkVjhxRmtPZW9sSnpEZHlvR1BpS2lEa2lwVktKcjE2N28yclZyMEcwbWt5a2dDTlpmYW1zakwyRHI4WGhnTkJxYjNHYXVNYmxjN2crQTlaZjY2NDJQaHpvbmxzclJlTHloZTZUQ2FhNm42cjZwZW1qVkFrNVVlLzF6OEh3K1lQNHlLNHgxWHB6VFhZRXhRMVQ0ZHFVTjg1ZlptbjIrK3NEWCtIbTFhZ0YvdmMwZ0RkL09xZ3U1ZThmblA5alFvNHNjWTRlcUlaY0plTzU5RTM1Yzc4QWRWK3ZRT3p0d3BYanY3dExQYTA5SmlMSG5Sdkt5NVZqd2NscVQ1N1JrZUx5amk1My9KVVJFZEZZWURBWVlESWFBaFNMMVRDWVR6R1l6TEJZTDZ1cnEvUE1CVHozbThiUnNWYWZiN1VaZFhSM3E2dXBPcSsxeXVSeWlLRUlRQklpaUdQQjFxR09uM2c1Y2VWclAzeHlaR0xwSEtweW1lcXBHRGxMaC9MNUsyQncrdkRHM0RrL2MwUkIrM2w4ZzljSk91NkpsY3k3Vko1K3Y4VUtLaDI0Mm9FdTZEQXRYMnJGOFEzQTlQVkVFcmgycnhYdGZXbkRvVnpmbUw3UDU5OHpkZDhTTmdma0s5TXlTNCtCUktlRDFQMGNhWnQ1OXFPbkswRWF6RHh0M2hxNGQyS2VuSEpscE1temU3VUtOS1hpZXFsb2xvS2lRcTlFYlkrQWpJcUtJMVlmQjV0anQ5ckRCMEd3MncyYXp3VzYzdzJhendlRm9lVkhlY056dXBudU5vcTJvVU5sc3IxV2tLbXFrVVAzYXAyWWNyNHE4dGw5VEVyUW5BMStqWHNqNXk2eFFLUVc4L1lVWjkwL1ZvNlRNalMrV052UVdqaGlvd295SkNSaGVxTUk5L3d3c0diUmxqeE1EOHhVWVhxakN3YU51NkxVQ0Nub3JZTFg3Y09CbzZKK1Z4ZWJEekM4dHFLejFZR21ZZlhvZm5LNUhacG9NbjM1dkNWbDRXYXNXTVA1Q2pmODFJZ1krSWlJNkErcUhYTlBTSWdzM0RvZkRId0xyTDVGZUQ3VVN1YjJxTW5xeDUzRGtvVlNybHJZSUMyWG5RVGRtTHJCZ3lSbzdlbWExemNkNS9ZNGExWTE2ellyM3VsQzh0eGFaYVRJTUxWRGhraUkxNUhJQm55Nlc2djFkTzFaYUVQTDFUOEZEeHV0M09ISEx4QVNNSEtUQ2g5OWE4SnVCS3NoRVlNMVdKOEw5Mkd3T0h6Nzl2blcxQk90WjdhZi9HUEdHZ1krSWlLSk9wVktkOXNwZXQ5c05yOWNMcjljTG44OFg4Rzl6eCtxL1h2bGNHMzFEWWV3ODZHcFY0ZVZ3NmtQWDZiaHBmQUxPNlNhSDJ3TU1IU0FOZys0L0VoeEt5eW85K1BOL2F2REMveVZqeHNRRUtHVEFyeFVlOU9vdXg3RUtENWFHcVA5MzRLZ2JKV1VlWkdmS01MaWZFcFBIU09Gd3hhYmdjNmVNMDJMVStaRzlCOUpUcEwyazc3bEJIL0djeUZjL3FjUE9nKzI3Qi9oTVl1QWpJcUs0MERhTE55cmE0REZpaTljTGYva1dBUGg1c3lPZ2lISmpoMzcxNE5ILzF1TDVlNU13N2NvRWY5aDZZNjQ1YkkvZGQ2dHR1T05xSGU2ZnBrZUtRVVJGalJjYmRnVFB6VXRKRk5HalM5TS9RMEZvMkpjWWtMYWRxLzhlbXFOV2Rld2FrZ3g4UkVSRWJXenNVRFhHRFZQN3IrdE9idlZWMEV1SkYrNUxpdmh4NmhkUjlPb3VEN3JmWC81YkMyZlQ2eDRpOHVWeUs5YnRjRUFtQWxXMVhwUlhlM0hkT0MyTVppOVdibmI0YS9iVjIxdml4dU52R1BIY1BVbFFxNlM5ZTlkdEQ3MjRBZ0MrL2RtRzZ5OUpRSXBCQ2x5ZmZtK0ZPOFRVdWpmbW12SEdYSFBZeHhtWXI4QmZicFVXcHBSVmVOQTdXNDZ0KzF3bzZLWEEzQitzbVBrbDkrTnRDZ01mRVJGUkc4dElsYUdnVi9EY3UwU2RFUEo0YzNUYTRQdUpvZ0RnOUFzTTExbDgyR01KSE9xODhEd1ZlbldYbzg3aXhlcmk0RENYbVNhRFhPcGNRMDVYR1c2OFRJczVpMElQTHp1Y3dJRlNGODdySS9VaXJ0dmU4a1U2azBkcmNOdGtIZXFzUGp6OG4xcE1IcU5CNzJ3NTVpeXlZRytKQ2xQR2FkRWxUWWFYWnRmQmFtZlI1VkFZK0lpSWlOcll4OTlaTVBlSDhQUHJDbnNwVUZIanhiRVF1MDNJWmNCbHd6WDRhWk1kUm5QNDhOS1NlbjR0bFo0c3BibFF4WkVMZXl0d3p3MTZlSDFTNzkzNEN6VzRhWHdDN0U0ZjVpME5Ycmh4dzZWYWY5Z0RnTC84TGhFUHZsd1RVZTlrbDNRWjdwK3F4NEJlQ2h3KzVzR1RieHVEMnZUT1BEUGNIaCttak5PaTN6a0t2UE9GR2N2V3Q5M0s3M2pCd0VkRVJOVEczQjdBN1FrT1pObVpNdHcwUGdIRHoxVmg5eUUzN251eEptaisyVzh2MTJMNmxRbTRhWHdDVm01MjRPdWZiTmh4b0EzR2JodFp1ZG1CSFFkY01GdURKNzlwMVFLUzlBSThYZ1FWV1I2WXI4RGZmNThFaFJ4NDZ3c3o1aTIxb2FMR2l4a1RFM0RIMVRvNG5ENTgrM1BEZ294Sm96VzRlWUswRThqY0pWWmNNVUtEdkI1eS9PT3VKRHorZW0zWVBYc05DUUt1RzZmRnhGRmFLQlhBa2pWMnZQcHhYZGp6MzE5Z3dhNURMdnhwdWdGL3ZzV0FxeTkyWThGeUczNWNidys1dDNCSHhNQkhSRVIwaHVWbHkzSHRXQzErTTFBRlFaQktqMnpZNVlSY0JqaFB5Vnc3RHJpd2Rwc1RnL3NyY2RGZ0ZTNGFMTld3VzdEY2hxWHJXaFpnbkM0cGRPcTBnUXNXYkE0ZmJDRjJ6QUNBM3RsU05EaFM1Z2w0cnN0L284WmQxK21oa0FNZmYyZjE5K1o5dXRpS3RDUVJFMFpxTU9wOE5SYXR0TVByQTZaZGtZQ3BWMGlyY3VjdXNlTGQrUllVNzNYaDc3OVB4TGw1Q3Z6ci9tUTgrYllSRlRVTkwwQjZzb2dyTDlSZ3drZ050R29CNVZWZXZQWnBIZFkyTVVldzNwcXRUdHo1ZERWdW02ekR5RUVxUERCTmo5c242N0IydXdNYmR6bXhhWmNUdFhVZGQ3aVhnWStJaU9nTVVDcUEzd3hVWWNKSUxmcmtTQiszRGlmd3pjODJmTHJZRW5hNGRzc2VGN2JzTVNJalRjU0VrVnBjTWt5Tm5sbHkzRGRWanhsWDZmRE5Uelo4K2FNVkprdno0ZVY0bFJUcUxoNml4bmVyYkFIaEtwUk9LU0ptWENYdGJieHhseFN5OUFrQzdycFdqOUZEcEpJcEgzNWp3ZXlGZ2NQVnIzOW14dEZ5RHhhdXRFR2xGSERmVkQxR0RwTE9ydzk3Z0ZTWDc5bVpKand5dzREZTJYSzg5a2dLWHZ1MERqOXRjdUNobXd3WU5WZ0Y4V1FnbnJQSWlrKytzNFR0MVF1bG9zYUxaOTR6NFl1bGN0dzBQZ0huNVN0eDhRVnFqQm1peHI5bTFlR0h0Y0hsWURvS0JqNGlJcUkyOXB0elZiaC9taDRKSjFmbldtdytmUE96RFYvOFlHMXlYbDVqeHl1OWVQc0xNLzczdFJsWGp0RGdtckZhcEJoRS9QWnlMY1lOVTJQNlkxWE5saU5adDkySmFwTVhHV2tpUG53cUZUVjEzckQzVWNnRkpPcWs5cG9zUG55MVFncDFULzQrQ1gxN3l1RndBZitlYlFvNVA4N25BeFlzdDZGTHVneFAzNTJJTHVreWVMM1NzTytYUHdiTzYvdDVrd01XbXhHUDNXWkFvazdBUFRmb3NXV1BFMTh1dDJKZ3ZnSkwxdGd4ZDBsa2dUYWNQWWZkZVBSVkl6cWxpQmc3VkEyYnc5ZWh3eDdBd0VkRVJOVG1pdmRLdldPL252RGc2NTlzK0c2VkhiWldMckp3T0lFdmx0cncxUW9iTGh1dXdYWGp0SmkzekJwUjdUbWJRMXJWZXR0a0hYcG5LL3lsVVVMeCtvQnFveGZiOXJzdysxc0x5azl1MS9idmoweTQ1MFk5L3YxUkhVcVBONzFWMllscUQzNDk0WUZTSWVDZkg1aFF2RGQwOTl5bVhVNzg0ZGthUERMRGdQay9TaUhZYUhianhrZXEvUHZ3dG9VVDFWNTh0SkE3YmdDQTRQUDVPdTZBTmhFUlVTT1gzTlYyaFpjejAyUW9DN0VLOTNUSlpWS1BtcWVkN2lpblVRbVF5NEE2YS9QeFFoUWpLNXJjM2l4K1BUM2FUV2d4OXZBUkVSR2RBV2NpN0FFSVdiUzRQV2xKVDJZc2hyMVkxYkgzR1NFaUlpTHFBQmo0aUlpSWlPSWNBeDhSRVJGUm5HUGdJeUlpSW9wekRIeEVSRVJFY1k2Qmo0aUlpQ2pPTWZBUkVSRVJ4VGtHUGlJaUlxSTR4OEJIUkVSRUZPY1krSWlJaUU3SzY4RU5xS2hwc2ZvZVllQWpJaUk2S1Rjck5qL002ZXlKMWZjSUF4OFJFZEZKbHczWFFCU2kzUXBxcjBRQnVHS0VKdHJOYUJVR1BpSWlvcE42Wjh0eDZYQjF0SnRCN2RTRVVScWMwNDA5ZkVSRVJESHY1Z2s2R0JMWXpVZUJVaE5GM0R3aElkck5hRFhCNS9QNW90MElJaUtpOXFUTzZzTkxINXF3dXRnWjdhWlFPM0RCQUNVZXVza0FuVFoyL3hCZzRDTWlJZ3BqeVJvNzF1OXc0dkF4TjByS1BORnVEcDFGMlpreTlPZ2l4L2w5bFJnM0xQYUgrUm40aUlpSWlPSWM1L0FSRVJFUnhUa0dQaUlpSXFJNHg4QkhSRVJFRk9jWStJaUlpSWppSEFNZkVSRVJVWnhqNENNaUlpS0tjd3g4UkVSRVJIR09nWStJaUlnb3pqSHdFUkVSRWNVNUJqNGlJaUtpT01mQVIwUkVSQlRuR1BpSWlJaUk0aHdESHhFUkVWR2NZK0FqSWlJaWluTU1mRVJFUkVSeGpvR1BpSWlJS000eDhCRVJFUkhGT1FZK0lpSWlvampId0VkRVJFUVU1eGo0aUlpSWlPSWNBeDhSRVJGUm5HUGdJeUlpSW9wekRIenYvSVpxQUFBQXJFbEVRVlJFUkVSRWNZNkJqNGlJaUNqT01mQVJFUkVSeFRrR1BpSWlJcUk0eDhCSFJFUkVGT2NZK0lpSWlJamlIQU1mRVJFUlVaeGo0Q01pSWlLS2N3eDhSRVJFUkhHT2dZK0lpSWdvempId0VSRVJFY1U1Qmo0aUlpS2lPTWZBUjBSRVJCVG5HUGlJaUlpSTRod0RIeEVSRVZHY1krQWpJaUlpaW5NTWZFUkVSRVJ4am9HUGlJaUlLTTR4OEJFUkVSSEZPUVkrSWlJaW9qakh3RWRFUkVRVTV4ajRpSWlJaU9MYy93TlRWZnl2L2lwajJ3QUFBQUJKUlU1RXJrSmdnZz09IiwKCSJUaGVtZSIgOiAiIiwKCSJUeXBlIiA6ICJtaW5kIiwKCSJWZXJzaW9uIiA6ICIiCn0K"/>
    </extobj>
  </extobjs>
</s:customData>
</file>

<file path=customXml/itemProps1.xml><?xml version="1.0" encoding="utf-8"?>
<ds:datastoreItem xmlns:ds="http://schemas.openxmlformats.org/officeDocument/2006/customXml" ds:itemID="{69947750-9548-472D-82FD-E6DC9F9AE05C}">
  <ds:schemaRefs>
    <ds:schemaRef ds:uri="http://www.wps.cn/officeDocument/2013/wpsCustomData"/>
  </ds:schemaRefs>
</ds:datastoreItem>
</file>

<file path=customXml/itemProps2.xml><?xml version="1.0" encoding="utf-8"?>
<ds:datastoreItem xmlns:ds="http://schemas.openxmlformats.org/officeDocument/2006/customXml" ds:itemID="{79C02A91-2997-4E10-9339-BCCC982C202A}">
  <ds:schemaRefs/>
</ds:datastoreItem>
</file>

<file path=customXml/itemProps3.xml><?xml version="1.0" encoding="utf-8"?>
<ds:datastoreItem xmlns:ds="http://schemas.openxmlformats.org/officeDocument/2006/customXml" ds:itemID="{33921CF0-AC4C-4A67-BA57-2EE20268CC9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1000</Words>
  <Application>Microsoft Office PowerPoint</Application>
  <PresentationFormat>宽屏</PresentationFormat>
  <Paragraphs>177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微软雅黑</vt:lpstr>
      <vt:lpstr>方正姚体</vt:lpstr>
      <vt:lpstr>Calibri</vt:lpstr>
      <vt:lpstr>腾祥铁山楷书简</vt:lpstr>
      <vt:lpstr>优设标题黑</vt:lpstr>
      <vt:lpstr>微软雅黑 Light</vt:lpstr>
      <vt:lpstr>Arial</vt:lpstr>
      <vt:lpstr>等线</vt:lpstr>
      <vt:lpstr>楷体</vt:lpstr>
      <vt:lpstr>方正姚体简体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7上2单元项目2课件A</dc:title>
  <dc:creator>梁祥</dc:creator>
  <cp:keywords>安徽初中信息科技</cp:keywords>
  <cp:lastModifiedBy>梁祥</cp:lastModifiedBy>
  <cp:revision>234</cp:revision>
  <dcterms:created xsi:type="dcterms:W3CDTF">2021-03-10T08:28:00Z</dcterms:created>
  <dcterms:modified xsi:type="dcterms:W3CDTF">2024-08-18T17:15:46Z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9B3B3B4468614B938CE4796C6C7A082A_13</vt:lpwstr>
  </property>
</Properties>
</file>